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3" r:id="rId1"/>
  </p:sldMasterIdLst>
  <p:notesMasterIdLst>
    <p:notesMasterId r:id="rId24"/>
  </p:notesMasterIdLst>
  <p:handoutMasterIdLst>
    <p:handoutMasterId r:id="rId25"/>
  </p:handoutMasterIdLst>
  <p:sldIdLst>
    <p:sldId id="883" r:id="rId2"/>
    <p:sldId id="937" r:id="rId3"/>
    <p:sldId id="938" r:id="rId4"/>
    <p:sldId id="939" r:id="rId5"/>
    <p:sldId id="940" r:id="rId6"/>
    <p:sldId id="852" r:id="rId7"/>
    <p:sldId id="853" r:id="rId8"/>
    <p:sldId id="931" r:id="rId9"/>
    <p:sldId id="893" r:id="rId10"/>
    <p:sldId id="942" r:id="rId11"/>
    <p:sldId id="886" r:id="rId12"/>
    <p:sldId id="887" r:id="rId13"/>
    <p:sldId id="889" r:id="rId14"/>
    <p:sldId id="890" r:id="rId15"/>
    <p:sldId id="891" r:id="rId16"/>
    <p:sldId id="941" r:id="rId17"/>
    <p:sldId id="933" r:id="rId18"/>
    <p:sldId id="896" r:id="rId19"/>
    <p:sldId id="897" r:id="rId20"/>
    <p:sldId id="898" r:id="rId21"/>
    <p:sldId id="903" r:id="rId22"/>
    <p:sldId id="928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 src" initials="s" lastIdx="3" clrIdx="0">
    <p:extLst>
      <p:ext uri="{19B8F6BF-5375-455C-9EA6-DF929625EA0E}">
        <p15:presenceInfo xmlns:p15="http://schemas.microsoft.com/office/powerpoint/2012/main" userId=" sr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0101"/>
    <a:srgbClr val="FEFEFE"/>
    <a:srgbClr val="0B1412"/>
    <a:srgbClr val="021113"/>
    <a:srgbClr val="F0F2F5"/>
    <a:srgbClr val="F8F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32" autoAdjust="0"/>
    <p:restoredTop sz="97013"/>
  </p:normalViewPr>
  <p:slideViewPr>
    <p:cSldViewPr snapToGrid="0" snapToObjects="1">
      <p:cViewPr>
        <p:scale>
          <a:sx n="66" d="100"/>
          <a:sy n="66" d="100"/>
        </p:scale>
        <p:origin x="1602" y="11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87" d="100"/>
          <a:sy n="87" d="100"/>
        </p:scale>
        <p:origin x="2988" y="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D4DFA9-38CF-7D4C-9EB4-7A6A0A01A9C5}" type="datetimeFigureOut">
              <a:rPr lang="en-US" smtClean="0"/>
              <a:t>12/31/2019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8C5D27-E275-914C-B9A8-807C55B006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298490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09CB90-614C-5144-87C1-67812BEDF5FB}" type="datetimeFigureOut">
              <a:rPr lang="en-US" smtClean="0"/>
              <a:t>12/31/2019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6E7EC0-9BE3-5541-9D76-7DE32A6C9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100545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A6283648-3D53-4396-8344-8AED54CF093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570064" y="1257300"/>
            <a:ext cx="5292405" cy="4343400"/>
          </a:xfrm>
          <a:custGeom>
            <a:avLst/>
            <a:gdLst>
              <a:gd name="connsiteX0" fmla="*/ 0 w 5292405"/>
              <a:gd name="connsiteY0" fmla="*/ 0 h 4343400"/>
              <a:gd name="connsiteX1" fmla="*/ 5292405 w 5292405"/>
              <a:gd name="connsiteY1" fmla="*/ 0 h 4343400"/>
              <a:gd name="connsiteX2" fmla="*/ 5292405 w 5292405"/>
              <a:gd name="connsiteY2" fmla="*/ 4343400 h 4343400"/>
              <a:gd name="connsiteX3" fmla="*/ 0 w 5292405"/>
              <a:gd name="connsiteY3" fmla="*/ 4343400 h 434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92405" h="4343400">
                <a:moveTo>
                  <a:pt x="0" y="0"/>
                </a:moveTo>
                <a:lnTo>
                  <a:pt x="5292405" y="0"/>
                </a:lnTo>
                <a:lnTo>
                  <a:pt x="5292405" y="4343400"/>
                </a:lnTo>
                <a:lnTo>
                  <a:pt x="0" y="43434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800"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4186142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E4E00A7-C56A-46BF-92D4-A4DB1D5030D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85825" y="757544"/>
            <a:ext cx="10420350" cy="5342913"/>
          </a:xfrm>
          <a:custGeom>
            <a:avLst/>
            <a:gdLst>
              <a:gd name="connsiteX0" fmla="*/ 0 w 10420350"/>
              <a:gd name="connsiteY0" fmla="*/ 0 h 5342913"/>
              <a:gd name="connsiteX1" fmla="*/ 10420350 w 10420350"/>
              <a:gd name="connsiteY1" fmla="*/ 0 h 5342913"/>
              <a:gd name="connsiteX2" fmla="*/ 10420350 w 10420350"/>
              <a:gd name="connsiteY2" fmla="*/ 5342913 h 5342913"/>
              <a:gd name="connsiteX3" fmla="*/ 0 w 10420350"/>
              <a:gd name="connsiteY3" fmla="*/ 5342913 h 5342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20350" h="5342913">
                <a:moveTo>
                  <a:pt x="0" y="0"/>
                </a:moveTo>
                <a:lnTo>
                  <a:pt x="10420350" y="0"/>
                </a:lnTo>
                <a:lnTo>
                  <a:pt x="10420350" y="5342913"/>
                </a:lnTo>
                <a:lnTo>
                  <a:pt x="0" y="534291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800"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3524478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2A2D0CCC-4136-4D75-BE5F-4C46A5DA2F4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493271" y="845667"/>
            <a:ext cx="9205458" cy="270823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800"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0304205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0D310E1-37D4-4875-BC34-298B77A71B6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14750" y="304878"/>
            <a:ext cx="2623865" cy="6183008"/>
          </a:xfrm>
          <a:custGeom>
            <a:avLst/>
            <a:gdLst>
              <a:gd name="connsiteX0" fmla="*/ 0 w 2623865"/>
              <a:gd name="connsiteY0" fmla="*/ 0 h 6183008"/>
              <a:gd name="connsiteX1" fmla="*/ 2623865 w 2623865"/>
              <a:gd name="connsiteY1" fmla="*/ 0 h 6183008"/>
              <a:gd name="connsiteX2" fmla="*/ 2623865 w 2623865"/>
              <a:gd name="connsiteY2" fmla="*/ 6183008 h 6183008"/>
              <a:gd name="connsiteX3" fmla="*/ 0 w 2623865"/>
              <a:gd name="connsiteY3" fmla="*/ 6183008 h 6183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3865" h="6183008">
                <a:moveTo>
                  <a:pt x="0" y="0"/>
                </a:moveTo>
                <a:lnTo>
                  <a:pt x="2623865" y="0"/>
                </a:lnTo>
                <a:lnTo>
                  <a:pt x="2623865" y="6183008"/>
                </a:lnTo>
                <a:lnTo>
                  <a:pt x="0" y="618300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9E9FE076-45A1-4682-813C-0DEA432ACB2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177158" y="304878"/>
            <a:ext cx="2623865" cy="6183008"/>
          </a:xfrm>
          <a:custGeom>
            <a:avLst/>
            <a:gdLst>
              <a:gd name="connsiteX0" fmla="*/ 0 w 2623865"/>
              <a:gd name="connsiteY0" fmla="*/ 0 h 6183008"/>
              <a:gd name="connsiteX1" fmla="*/ 2623865 w 2623865"/>
              <a:gd name="connsiteY1" fmla="*/ 0 h 6183008"/>
              <a:gd name="connsiteX2" fmla="*/ 2623865 w 2623865"/>
              <a:gd name="connsiteY2" fmla="*/ 6183008 h 6183008"/>
              <a:gd name="connsiteX3" fmla="*/ 0 w 2623865"/>
              <a:gd name="connsiteY3" fmla="*/ 6183008 h 6183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3865" h="6183008">
                <a:moveTo>
                  <a:pt x="0" y="0"/>
                </a:moveTo>
                <a:lnTo>
                  <a:pt x="2623865" y="0"/>
                </a:lnTo>
                <a:lnTo>
                  <a:pt x="2623865" y="6183008"/>
                </a:lnTo>
                <a:lnTo>
                  <a:pt x="0" y="618300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F6151269-3CA5-4E2F-B07A-9325641DACE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445954" y="304878"/>
            <a:ext cx="2623865" cy="6183008"/>
          </a:xfrm>
          <a:custGeom>
            <a:avLst/>
            <a:gdLst>
              <a:gd name="connsiteX0" fmla="*/ 0 w 2623865"/>
              <a:gd name="connsiteY0" fmla="*/ 0 h 6183008"/>
              <a:gd name="connsiteX1" fmla="*/ 2623865 w 2623865"/>
              <a:gd name="connsiteY1" fmla="*/ 0 h 6183008"/>
              <a:gd name="connsiteX2" fmla="*/ 2623865 w 2623865"/>
              <a:gd name="connsiteY2" fmla="*/ 6183008 h 6183008"/>
              <a:gd name="connsiteX3" fmla="*/ 0 w 2623865"/>
              <a:gd name="connsiteY3" fmla="*/ 6183008 h 6183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3865" h="6183008">
                <a:moveTo>
                  <a:pt x="0" y="0"/>
                </a:moveTo>
                <a:lnTo>
                  <a:pt x="2623865" y="0"/>
                </a:lnTo>
                <a:lnTo>
                  <a:pt x="2623865" y="6183008"/>
                </a:lnTo>
                <a:lnTo>
                  <a:pt x="0" y="618300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3548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CC9F2E3B-88F9-428D-BAFD-89704DEA7C7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57199" y="3530926"/>
            <a:ext cx="3759201" cy="2855360"/>
          </a:xfrm>
          <a:custGeom>
            <a:avLst/>
            <a:gdLst>
              <a:gd name="connsiteX0" fmla="*/ 0 w 3759201"/>
              <a:gd name="connsiteY0" fmla="*/ 0 h 2855360"/>
              <a:gd name="connsiteX1" fmla="*/ 3759201 w 3759201"/>
              <a:gd name="connsiteY1" fmla="*/ 0 h 2855360"/>
              <a:gd name="connsiteX2" fmla="*/ 3759201 w 3759201"/>
              <a:gd name="connsiteY2" fmla="*/ 2855360 h 2855360"/>
              <a:gd name="connsiteX3" fmla="*/ 0 w 3759201"/>
              <a:gd name="connsiteY3" fmla="*/ 2855360 h 2855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9201" h="2855360">
                <a:moveTo>
                  <a:pt x="0" y="0"/>
                </a:moveTo>
                <a:lnTo>
                  <a:pt x="3759201" y="0"/>
                </a:lnTo>
                <a:lnTo>
                  <a:pt x="3759201" y="2855360"/>
                </a:lnTo>
                <a:lnTo>
                  <a:pt x="0" y="285536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91BF8B93-1E10-40B2-BF85-46316C75793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975600" y="3530926"/>
            <a:ext cx="3759201" cy="2855360"/>
          </a:xfrm>
          <a:custGeom>
            <a:avLst/>
            <a:gdLst>
              <a:gd name="connsiteX0" fmla="*/ 0 w 3759201"/>
              <a:gd name="connsiteY0" fmla="*/ 0 h 2855360"/>
              <a:gd name="connsiteX1" fmla="*/ 3759201 w 3759201"/>
              <a:gd name="connsiteY1" fmla="*/ 0 h 2855360"/>
              <a:gd name="connsiteX2" fmla="*/ 3759201 w 3759201"/>
              <a:gd name="connsiteY2" fmla="*/ 2855360 h 2855360"/>
              <a:gd name="connsiteX3" fmla="*/ 0 w 3759201"/>
              <a:gd name="connsiteY3" fmla="*/ 2855360 h 2855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9201" h="2855360">
                <a:moveTo>
                  <a:pt x="0" y="0"/>
                </a:moveTo>
                <a:lnTo>
                  <a:pt x="3759201" y="0"/>
                </a:lnTo>
                <a:lnTo>
                  <a:pt x="3759201" y="2855360"/>
                </a:lnTo>
                <a:lnTo>
                  <a:pt x="0" y="285536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C3D50061-5144-48BB-AC28-3FD761D11B9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216399" y="3530926"/>
            <a:ext cx="3759201" cy="2855360"/>
          </a:xfrm>
          <a:custGeom>
            <a:avLst/>
            <a:gdLst>
              <a:gd name="connsiteX0" fmla="*/ 0 w 3759201"/>
              <a:gd name="connsiteY0" fmla="*/ 0 h 2855360"/>
              <a:gd name="connsiteX1" fmla="*/ 3759201 w 3759201"/>
              <a:gd name="connsiteY1" fmla="*/ 0 h 2855360"/>
              <a:gd name="connsiteX2" fmla="*/ 3759201 w 3759201"/>
              <a:gd name="connsiteY2" fmla="*/ 2855360 h 2855360"/>
              <a:gd name="connsiteX3" fmla="*/ 0 w 3759201"/>
              <a:gd name="connsiteY3" fmla="*/ 2855360 h 2855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9201" h="2855360">
                <a:moveTo>
                  <a:pt x="0" y="0"/>
                </a:moveTo>
                <a:lnTo>
                  <a:pt x="3759201" y="0"/>
                </a:lnTo>
                <a:lnTo>
                  <a:pt x="3759201" y="2855360"/>
                </a:lnTo>
                <a:lnTo>
                  <a:pt x="0" y="285536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35042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240CED67-3FBC-4D5A-9212-7EF84FF4CB0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50706" y="3504151"/>
            <a:ext cx="4277326" cy="3368363"/>
          </a:xfrm>
          <a:custGeom>
            <a:avLst/>
            <a:gdLst>
              <a:gd name="connsiteX0" fmla="*/ 842091 w 4277326"/>
              <a:gd name="connsiteY0" fmla="*/ 0 h 3368363"/>
              <a:gd name="connsiteX1" fmla="*/ 4277326 w 4277326"/>
              <a:gd name="connsiteY1" fmla="*/ 0 h 3368363"/>
              <a:gd name="connsiteX2" fmla="*/ 3435235 w 4277326"/>
              <a:gd name="connsiteY2" fmla="*/ 3368363 h 3368363"/>
              <a:gd name="connsiteX3" fmla="*/ 0 w 4277326"/>
              <a:gd name="connsiteY3" fmla="*/ 3368363 h 3368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77326" h="3368363">
                <a:moveTo>
                  <a:pt x="842091" y="0"/>
                </a:moveTo>
                <a:lnTo>
                  <a:pt x="4277326" y="0"/>
                </a:lnTo>
                <a:lnTo>
                  <a:pt x="3435235" y="3368363"/>
                </a:lnTo>
                <a:lnTo>
                  <a:pt x="0" y="336836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FF5A4C5-1685-482F-BC88-CEBC3309912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14674" y="-1"/>
            <a:ext cx="4277326" cy="3368363"/>
          </a:xfrm>
          <a:custGeom>
            <a:avLst/>
            <a:gdLst>
              <a:gd name="connsiteX0" fmla="*/ 842091 w 4277326"/>
              <a:gd name="connsiteY0" fmla="*/ 0 h 3368363"/>
              <a:gd name="connsiteX1" fmla="*/ 4277326 w 4277326"/>
              <a:gd name="connsiteY1" fmla="*/ 0 h 3368363"/>
              <a:gd name="connsiteX2" fmla="*/ 3435235 w 4277326"/>
              <a:gd name="connsiteY2" fmla="*/ 3368363 h 3368363"/>
              <a:gd name="connsiteX3" fmla="*/ 0 w 4277326"/>
              <a:gd name="connsiteY3" fmla="*/ 3368363 h 3368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77326" h="3368363">
                <a:moveTo>
                  <a:pt x="842091" y="0"/>
                </a:moveTo>
                <a:lnTo>
                  <a:pt x="4277326" y="0"/>
                </a:lnTo>
                <a:lnTo>
                  <a:pt x="3435235" y="3368363"/>
                </a:lnTo>
                <a:lnTo>
                  <a:pt x="0" y="336836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24447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EFC54A8E-E868-43C5-B62A-64868CFE77F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21173" y="1832429"/>
            <a:ext cx="2525486" cy="3193142"/>
          </a:xfrm>
          <a:custGeom>
            <a:avLst/>
            <a:gdLst>
              <a:gd name="connsiteX0" fmla="*/ 0 w 2525486"/>
              <a:gd name="connsiteY0" fmla="*/ 0 h 3193142"/>
              <a:gd name="connsiteX1" fmla="*/ 2525486 w 2525486"/>
              <a:gd name="connsiteY1" fmla="*/ 0 h 3193142"/>
              <a:gd name="connsiteX2" fmla="*/ 2525486 w 2525486"/>
              <a:gd name="connsiteY2" fmla="*/ 3193142 h 3193142"/>
              <a:gd name="connsiteX3" fmla="*/ 0 w 2525486"/>
              <a:gd name="connsiteY3" fmla="*/ 3193142 h 3193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5486" h="3193142">
                <a:moveTo>
                  <a:pt x="0" y="0"/>
                </a:moveTo>
                <a:lnTo>
                  <a:pt x="2525486" y="0"/>
                </a:lnTo>
                <a:lnTo>
                  <a:pt x="2525486" y="3193142"/>
                </a:lnTo>
                <a:lnTo>
                  <a:pt x="0" y="319314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B64F453D-0040-48A3-ADA9-52E8E546F15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864373" y="1832429"/>
            <a:ext cx="2525486" cy="3193142"/>
          </a:xfrm>
          <a:custGeom>
            <a:avLst/>
            <a:gdLst>
              <a:gd name="connsiteX0" fmla="*/ 0 w 2525486"/>
              <a:gd name="connsiteY0" fmla="*/ 0 h 3193142"/>
              <a:gd name="connsiteX1" fmla="*/ 2525486 w 2525486"/>
              <a:gd name="connsiteY1" fmla="*/ 0 h 3193142"/>
              <a:gd name="connsiteX2" fmla="*/ 2525486 w 2525486"/>
              <a:gd name="connsiteY2" fmla="*/ 3193142 h 3193142"/>
              <a:gd name="connsiteX3" fmla="*/ 0 w 2525486"/>
              <a:gd name="connsiteY3" fmla="*/ 3193142 h 3193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5486" h="3193142">
                <a:moveTo>
                  <a:pt x="0" y="0"/>
                </a:moveTo>
                <a:lnTo>
                  <a:pt x="2525486" y="0"/>
                </a:lnTo>
                <a:lnTo>
                  <a:pt x="2525486" y="3193142"/>
                </a:lnTo>
                <a:lnTo>
                  <a:pt x="0" y="319314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98160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3DB5BBE-FC94-491F-A590-0731BF701CB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867761" y="3338744"/>
            <a:ext cx="2627086" cy="1726984"/>
          </a:xfrm>
          <a:custGeom>
            <a:avLst/>
            <a:gdLst>
              <a:gd name="connsiteX0" fmla="*/ 0 w 2627086"/>
              <a:gd name="connsiteY0" fmla="*/ 0 h 1726984"/>
              <a:gd name="connsiteX1" fmla="*/ 2627086 w 2627086"/>
              <a:gd name="connsiteY1" fmla="*/ 0 h 1726984"/>
              <a:gd name="connsiteX2" fmla="*/ 2627086 w 2627086"/>
              <a:gd name="connsiteY2" fmla="*/ 1726984 h 1726984"/>
              <a:gd name="connsiteX3" fmla="*/ 0 w 2627086"/>
              <a:gd name="connsiteY3" fmla="*/ 1726984 h 1726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7086" h="1726984">
                <a:moveTo>
                  <a:pt x="0" y="0"/>
                </a:moveTo>
                <a:lnTo>
                  <a:pt x="2627086" y="0"/>
                </a:lnTo>
                <a:lnTo>
                  <a:pt x="2627086" y="1726984"/>
                </a:lnTo>
                <a:lnTo>
                  <a:pt x="0" y="172698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D469F62D-6EA4-453F-A348-192C05B09B4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82458" y="1617770"/>
            <a:ext cx="2627086" cy="1726984"/>
          </a:xfrm>
          <a:custGeom>
            <a:avLst/>
            <a:gdLst>
              <a:gd name="connsiteX0" fmla="*/ 0 w 2627086"/>
              <a:gd name="connsiteY0" fmla="*/ 0 h 1726984"/>
              <a:gd name="connsiteX1" fmla="*/ 2627086 w 2627086"/>
              <a:gd name="connsiteY1" fmla="*/ 0 h 1726984"/>
              <a:gd name="connsiteX2" fmla="*/ 2627086 w 2627086"/>
              <a:gd name="connsiteY2" fmla="*/ 1726984 h 1726984"/>
              <a:gd name="connsiteX3" fmla="*/ 0 w 2627086"/>
              <a:gd name="connsiteY3" fmla="*/ 1726984 h 1726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7086" h="1726984">
                <a:moveTo>
                  <a:pt x="0" y="0"/>
                </a:moveTo>
                <a:lnTo>
                  <a:pt x="2627086" y="0"/>
                </a:lnTo>
                <a:lnTo>
                  <a:pt x="2627086" y="1726984"/>
                </a:lnTo>
                <a:lnTo>
                  <a:pt x="0" y="172698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FCF454A3-1522-437E-B526-7975E1DD874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697154" y="3513246"/>
            <a:ext cx="2627086" cy="1726984"/>
          </a:xfrm>
          <a:custGeom>
            <a:avLst/>
            <a:gdLst>
              <a:gd name="connsiteX0" fmla="*/ 0 w 2627086"/>
              <a:gd name="connsiteY0" fmla="*/ 0 h 1726984"/>
              <a:gd name="connsiteX1" fmla="*/ 2627086 w 2627086"/>
              <a:gd name="connsiteY1" fmla="*/ 0 h 1726984"/>
              <a:gd name="connsiteX2" fmla="*/ 2627086 w 2627086"/>
              <a:gd name="connsiteY2" fmla="*/ 1726984 h 1726984"/>
              <a:gd name="connsiteX3" fmla="*/ 0 w 2627086"/>
              <a:gd name="connsiteY3" fmla="*/ 1726984 h 1726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7086" h="1726984">
                <a:moveTo>
                  <a:pt x="0" y="0"/>
                </a:moveTo>
                <a:lnTo>
                  <a:pt x="2627086" y="0"/>
                </a:lnTo>
                <a:lnTo>
                  <a:pt x="2627086" y="1726984"/>
                </a:lnTo>
                <a:lnTo>
                  <a:pt x="0" y="172698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06606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36BD0BC-24E6-416F-BA25-AD9A17165CD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0"/>
            <a:ext cx="2365831" cy="6858000"/>
          </a:xfrm>
          <a:custGeom>
            <a:avLst/>
            <a:gdLst>
              <a:gd name="connsiteX0" fmla="*/ 0 w 2365831"/>
              <a:gd name="connsiteY0" fmla="*/ 0 h 6858000"/>
              <a:gd name="connsiteX1" fmla="*/ 2365831 w 2365831"/>
              <a:gd name="connsiteY1" fmla="*/ 0 h 6858000"/>
              <a:gd name="connsiteX2" fmla="*/ 2365831 w 2365831"/>
              <a:gd name="connsiteY2" fmla="*/ 6858000 h 6858000"/>
              <a:gd name="connsiteX3" fmla="*/ 0 w 236583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5831" h="6858000">
                <a:moveTo>
                  <a:pt x="0" y="0"/>
                </a:moveTo>
                <a:lnTo>
                  <a:pt x="2365831" y="0"/>
                </a:lnTo>
                <a:lnTo>
                  <a:pt x="2365831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5C81649-BEA1-4D03-8138-7FCD58C327B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592461" y="1480457"/>
            <a:ext cx="3599539" cy="3897086"/>
          </a:xfrm>
          <a:custGeom>
            <a:avLst/>
            <a:gdLst>
              <a:gd name="connsiteX0" fmla="*/ 0 w 3599539"/>
              <a:gd name="connsiteY0" fmla="*/ 0 h 3897086"/>
              <a:gd name="connsiteX1" fmla="*/ 3599539 w 3599539"/>
              <a:gd name="connsiteY1" fmla="*/ 0 h 3897086"/>
              <a:gd name="connsiteX2" fmla="*/ 3599539 w 3599539"/>
              <a:gd name="connsiteY2" fmla="*/ 3897086 h 3897086"/>
              <a:gd name="connsiteX3" fmla="*/ 0 w 3599539"/>
              <a:gd name="connsiteY3" fmla="*/ 3897086 h 3897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9539" h="3897086">
                <a:moveTo>
                  <a:pt x="0" y="0"/>
                </a:moveTo>
                <a:lnTo>
                  <a:pt x="3599539" y="0"/>
                </a:lnTo>
                <a:lnTo>
                  <a:pt x="3599539" y="3897086"/>
                </a:lnTo>
                <a:lnTo>
                  <a:pt x="0" y="389708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31693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65ADDEA-DCD7-4CEF-820D-1EF1DF2A89C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933872" y="2604228"/>
            <a:ext cx="2901042" cy="3587612"/>
          </a:xfrm>
          <a:custGeom>
            <a:avLst/>
            <a:gdLst>
              <a:gd name="connsiteX0" fmla="*/ 0 w 2901042"/>
              <a:gd name="connsiteY0" fmla="*/ 0 h 3587612"/>
              <a:gd name="connsiteX1" fmla="*/ 2901042 w 2901042"/>
              <a:gd name="connsiteY1" fmla="*/ 0 h 3587612"/>
              <a:gd name="connsiteX2" fmla="*/ 2901042 w 2901042"/>
              <a:gd name="connsiteY2" fmla="*/ 3587612 h 3587612"/>
              <a:gd name="connsiteX3" fmla="*/ 0 w 2901042"/>
              <a:gd name="connsiteY3" fmla="*/ 3587612 h 3587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01042" h="3587612">
                <a:moveTo>
                  <a:pt x="0" y="0"/>
                </a:moveTo>
                <a:lnTo>
                  <a:pt x="2901042" y="0"/>
                </a:lnTo>
                <a:lnTo>
                  <a:pt x="2901042" y="3587612"/>
                </a:lnTo>
                <a:lnTo>
                  <a:pt x="0" y="358761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11764BCD-76CF-4B52-B4AD-6947D05860D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3644" y="649746"/>
            <a:ext cx="2901042" cy="3931371"/>
          </a:xfrm>
          <a:custGeom>
            <a:avLst/>
            <a:gdLst>
              <a:gd name="connsiteX0" fmla="*/ 0 w 2901042"/>
              <a:gd name="connsiteY0" fmla="*/ 0 h 3931371"/>
              <a:gd name="connsiteX1" fmla="*/ 2901042 w 2901042"/>
              <a:gd name="connsiteY1" fmla="*/ 0 h 3931371"/>
              <a:gd name="connsiteX2" fmla="*/ 2901042 w 2901042"/>
              <a:gd name="connsiteY2" fmla="*/ 3931371 h 3931371"/>
              <a:gd name="connsiteX3" fmla="*/ 0 w 2901042"/>
              <a:gd name="connsiteY3" fmla="*/ 3931371 h 3931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01042" h="3931371">
                <a:moveTo>
                  <a:pt x="0" y="0"/>
                </a:moveTo>
                <a:lnTo>
                  <a:pt x="2901042" y="0"/>
                </a:lnTo>
                <a:lnTo>
                  <a:pt x="2901042" y="3931371"/>
                </a:lnTo>
                <a:lnTo>
                  <a:pt x="0" y="393137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430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7536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65209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330FDCC-3185-491B-BE66-63C4B013271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056438" y="638629"/>
            <a:ext cx="5135563" cy="5580742"/>
          </a:xfrm>
          <a:custGeom>
            <a:avLst/>
            <a:gdLst>
              <a:gd name="connsiteX0" fmla="*/ 0 w 5135563"/>
              <a:gd name="connsiteY0" fmla="*/ 0 h 5580742"/>
              <a:gd name="connsiteX1" fmla="*/ 5135563 w 5135563"/>
              <a:gd name="connsiteY1" fmla="*/ 0 h 5580742"/>
              <a:gd name="connsiteX2" fmla="*/ 5135563 w 5135563"/>
              <a:gd name="connsiteY2" fmla="*/ 5580742 h 5580742"/>
              <a:gd name="connsiteX3" fmla="*/ 0 w 5135563"/>
              <a:gd name="connsiteY3" fmla="*/ 5580742 h 5580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35563" h="5580742">
                <a:moveTo>
                  <a:pt x="0" y="0"/>
                </a:moveTo>
                <a:lnTo>
                  <a:pt x="5135563" y="0"/>
                </a:lnTo>
                <a:lnTo>
                  <a:pt x="5135563" y="5580742"/>
                </a:lnTo>
                <a:lnTo>
                  <a:pt x="0" y="558074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800"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4200499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52E6E5E-A87D-4264-A940-93DB5BC280D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42743" y="796473"/>
            <a:ext cx="2331030" cy="2521857"/>
          </a:xfrm>
          <a:custGeom>
            <a:avLst/>
            <a:gdLst>
              <a:gd name="connsiteX0" fmla="*/ 0 w 2331030"/>
              <a:gd name="connsiteY0" fmla="*/ 0 h 2521857"/>
              <a:gd name="connsiteX1" fmla="*/ 2331030 w 2331030"/>
              <a:gd name="connsiteY1" fmla="*/ 0 h 2521857"/>
              <a:gd name="connsiteX2" fmla="*/ 2331030 w 2331030"/>
              <a:gd name="connsiteY2" fmla="*/ 2521857 h 2521857"/>
              <a:gd name="connsiteX3" fmla="*/ 0 w 2331030"/>
              <a:gd name="connsiteY3" fmla="*/ 2521857 h 2521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1030" h="2521857">
                <a:moveTo>
                  <a:pt x="0" y="0"/>
                </a:moveTo>
                <a:lnTo>
                  <a:pt x="2331030" y="0"/>
                </a:lnTo>
                <a:lnTo>
                  <a:pt x="2331030" y="2521857"/>
                </a:lnTo>
                <a:lnTo>
                  <a:pt x="0" y="252185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FF7028B6-AFC5-44F6-9FF2-FF14F7EE738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42743" y="3539672"/>
            <a:ext cx="2331030" cy="2521857"/>
          </a:xfrm>
          <a:custGeom>
            <a:avLst/>
            <a:gdLst>
              <a:gd name="connsiteX0" fmla="*/ 0 w 2331030"/>
              <a:gd name="connsiteY0" fmla="*/ 0 h 2521857"/>
              <a:gd name="connsiteX1" fmla="*/ 2331030 w 2331030"/>
              <a:gd name="connsiteY1" fmla="*/ 0 h 2521857"/>
              <a:gd name="connsiteX2" fmla="*/ 2331030 w 2331030"/>
              <a:gd name="connsiteY2" fmla="*/ 2521857 h 2521857"/>
              <a:gd name="connsiteX3" fmla="*/ 0 w 2331030"/>
              <a:gd name="connsiteY3" fmla="*/ 2521857 h 2521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1030" h="2521857">
                <a:moveTo>
                  <a:pt x="0" y="0"/>
                </a:moveTo>
                <a:lnTo>
                  <a:pt x="2331030" y="0"/>
                </a:lnTo>
                <a:lnTo>
                  <a:pt x="2331030" y="2521857"/>
                </a:lnTo>
                <a:lnTo>
                  <a:pt x="0" y="252185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6A87AEA0-CBA1-446E-AB6A-01004E9968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917540" y="3539673"/>
            <a:ext cx="2331030" cy="2521857"/>
          </a:xfrm>
          <a:custGeom>
            <a:avLst/>
            <a:gdLst>
              <a:gd name="connsiteX0" fmla="*/ 0 w 2331030"/>
              <a:gd name="connsiteY0" fmla="*/ 0 h 2521857"/>
              <a:gd name="connsiteX1" fmla="*/ 2331030 w 2331030"/>
              <a:gd name="connsiteY1" fmla="*/ 0 h 2521857"/>
              <a:gd name="connsiteX2" fmla="*/ 2331030 w 2331030"/>
              <a:gd name="connsiteY2" fmla="*/ 2521857 h 2521857"/>
              <a:gd name="connsiteX3" fmla="*/ 0 w 2331030"/>
              <a:gd name="connsiteY3" fmla="*/ 2521857 h 2521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1030" h="2521857">
                <a:moveTo>
                  <a:pt x="0" y="0"/>
                </a:moveTo>
                <a:lnTo>
                  <a:pt x="2331030" y="0"/>
                </a:lnTo>
                <a:lnTo>
                  <a:pt x="2331030" y="2521857"/>
                </a:lnTo>
                <a:lnTo>
                  <a:pt x="0" y="252185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0A87FD98-7E73-4097-8791-3F76019540D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917540" y="796473"/>
            <a:ext cx="2331030" cy="2521857"/>
          </a:xfrm>
          <a:custGeom>
            <a:avLst/>
            <a:gdLst>
              <a:gd name="connsiteX0" fmla="*/ 0 w 2331030"/>
              <a:gd name="connsiteY0" fmla="*/ 0 h 2521857"/>
              <a:gd name="connsiteX1" fmla="*/ 2331030 w 2331030"/>
              <a:gd name="connsiteY1" fmla="*/ 0 h 2521857"/>
              <a:gd name="connsiteX2" fmla="*/ 2331030 w 2331030"/>
              <a:gd name="connsiteY2" fmla="*/ 2521857 h 2521857"/>
              <a:gd name="connsiteX3" fmla="*/ 0 w 2331030"/>
              <a:gd name="connsiteY3" fmla="*/ 2521857 h 2521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1030" h="2521857">
                <a:moveTo>
                  <a:pt x="0" y="0"/>
                </a:moveTo>
                <a:lnTo>
                  <a:pt x="2331030" y="0"/>
                </a:lnTo>
                <a:lnTo>
                  <a:pt x="2331030" y="2521857"/>
                </a:lnTo>
                <a:lnTo>
                  <a:pt x="0" y="252185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1733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17EF582-0029-4221-8E84-01885E3B808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828928" y="3992287"/>
            <a:ext cx="2534144" cy="1632131"/>
          </a:xfrm>
          <a:custGeom>
            <a:avLst/>
            <a:gdLst>
              <a:gd name="connsiteX0" fmla="*/ 0 w 2534144"/>
              <a:gd name="connsiteY0" fmla="*/ 0 h 1632131"/>
              <a:gd name="connsiteX1" fmla="*/ 2534144 w 2534144"/>
              <a:gd name="connsiteY1" fmla="*/ 0 h 1632131"/>
              <a:gd name="connsiteX2" fmla="*/ 2534144 w 2534144"/>
              <a:gd name="connsiteY2" fmla="*/ 1632131 h 1632131"/>
              <a:gd name="connsiteX3" fmla="*/ 0 w 2534144"/>
              <a:gd name="connsiteY3" fmla="*/ 1632131 h 1632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4144" h="1632131">
                <a:moveTo>
                  <a:pt x="0" y="0"/>
                </a:moveTo>
                <a:lnTo>
                  <a:pt x="2534144" y="0"/>
                </a:lnTo>
                <a:lnTo>
                  <a:pt x="2534144" y="1632131"/>
                </a:lnTo>
                <a:lnTo>
                  <a:pt x="0" y="163213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800"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45BEB7CA-5AB2-4271-B0CD-7912B2ED550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876340" y="3992288"/>
            <a:ext cx="2534144" cy="1632131"/>
          </a:xfrm>
          <a:custGeom>
            <a:avLst/>
            <a:gdLst>
              <a:gd name="connsiteX0" fmla="*/ 0 w 2534144"/>
              <a:gd name="connsiteY0" fmla="*/ 0 h 1632131"/>
              <a:gd name="connsiteX1" fmla="*/ 2534144 w 2534144"/>
              <a:gd name="connsiteY1" fmla="*/ 0 h 1632131"/>
              <a:gd name="connsiteX2" fmla="*/ 2534144 w 2534144"/>
              <a:gd name="connsiteY2" fmla="*/ 1632131 h 1632131"/>
              <a:gd name="connsiteX3" fmla="*/ 0 w 2534144"/>
              <a:gd name="connsiteY3" fmla="*/ 1632131 h 1632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4144" h="1632131">
                <a:moveTo>
                  <a:pt x="0" y="0"/>
                </a:moveTo>
                <a:lnTo>
                  <a:pt x="2534144" y="0"/>
                </a:lnTo>
                <a:lnTo>
                  <a:pt x="2534144" y="1632131"/>
                </a:lnTo>
                <a:lnTo>
                  <a:pt x="0" y="163213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800"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9937DBD-52C2-4CAF-B90D-B56F25C41DF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781517" y="3992288"/>
            <a:ext cx="2534144" cy="1632131"/>
          </a:xfrm>
          <a:custGeom>
            <a:avLst/>
            <a:gdLst>
              <a:gd name="connsiteX0" fmla="*/ 0 w 2534144"/>
              <a:gd name="connsiteY0" fmla="*/ 0 h 1632131"/>
              <a:gd name="connsiteX1" fmla="*/ 2534144 w 2534144"/>
              <a:gd name="connsiteY1" fmla="*/ 0 h 1632131"/>
              <a:gd name="connsiteX2" fmla="*/ 2534144 w 2534144"/>
              <a:gd name="connsiteY2" fmla="*/ 1632131 h 1632131"/>
              <a:gd name="connsiteX3" fmla="*/ 0 w 2534144"/>
              <a:gd name="connsiteY3" fmla="*/ 1632131 h 1632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4144" h="1632131">
                <a:moveTo>
                  <a:pt x="0" y="0"/>
                </a:moveTo>
                <a:lnTo>
                  <a:pt x="2534144" y="0"/>
                </a:lnTo>
                <a:lnTo>
                  <a:pt x="2534144" y="1632131"/>
                </a:lnTo>
                <a:lnTo>
                  <a:pt x="0" y="163213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800"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672509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A70EBF59-DD3C-478E-8C10-3EEA2A868F8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800"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0339655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8E9E2E9E-9D9D-4B0B-8B9D-67CEAC58F8FD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849087" y="2612572"/>
            <a:ext cx="10493829" cy="3433826"/>
          </a:xfrm>
          <a:custGeom>
            <a:avLst/>
            <a:gdLst>
              <a:gd name="connsiteX0" fmla="*/ 0 w 10493829"/>
              <a:gd name="connsiteY0" fmla="*/ 0 h 3433826"/>
              <a:gd name="connsiteX1" fmla="*/ 10493829 w 10493829"/>
              <a:gd name="connsiteY1" fmla="*/ 0 h 3433826"/>
              <a:gd name="connsiteX2" fmla="*/ 10493829 w 10493829"/>
              <a:gd name="connsiteY2" fmla="*/ 3433826 h 3433826"/>
              <a:gd name="connsiteX3" fmla="*/ 0 w 10493829"/>
              <a:gd name="connsiteY3" fmla="*/ 3433826 h 3433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93829" h="3433826">
                <a:moveTo>
                  <a:pt x="0" y="0"/>
                </a:moveTo>
                <a:lnTo>
                  <a:pt x="10493829" y="0"/>
                </a:lnTo>
                <a:lnTo>
                  <a:pt x="10493829" y="3433826"/>
                </a:lnTo>
                <a:lnTo>
                  <a:pt x="0" y="343382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800"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925396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CB85362-41BB-4049-BEB3-84531737929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006724" y="3429001"/>
            <a:ext cx="2895600" cy="3428999"/>
          </a:xfrm>
          <a:custGeom>
            <a:avLst/>
            <a:gdLst>
              <a:gd name="connsiteX0" fmla="*/ 0 w 2895600"/>
              <a:gd name="connsiteY0" fmla="*/ 0 h 3428999"/>
              <a:gd name="connsiteX1" fmla="*/ 2895600 w 2895600"/>
              <a:gd name="connsiteY1" fmla="*/ 0 h 3428999"/>
              <a:gd name="connsiteX2" fmla="*/ 2895600 w 2895600"/>
              <a:gd name="connsiteY2" fmla="*/ 3428999 h 3428999"/>
              <a:gd name="connsiteX3" fmla="*/ 0 w 28956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95600" h="3428999">
                <a:moveTo>
                  <a:pt x="0" y="0"/>
                </a:moveTo>
                <a:lnTo>
                  <a:pt x="2895600" y="0"/>
                </a:lnTo>
                <a:lnTo>
                  <a:pt x="2895600" y="3428999"/>
                </a:lnTo>
                <a:lnTo>
                  <a:pt x="0" y="34289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800"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C98F0ED-735D-407F-8E58-DD05A020FA9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648200" y="1"/>
            <a:ext cx="2895600" cy="3428999"/>
          </a:xfrm>
          <a:custGeom>
            <a:avLst/>
            <a:gdLst>
              <a:gd name="connsiteX0" fmla="*/ 0 w 2895600"/>
              <a:gd name="connsiteY0" fmla="*/ 0 h 3428999"/>
              <a:gd name="connsiteX1" fmla="*/ 2895600 w 2895600"/>
              <a:gd name="connsiteY1" fmla="*/ 0 h 3428999"/>
              <a:gd name="connsiteX2" fmla="*/ 2895600 w 2895600"/>
              <a:gd name="connsiteY2" fmla="*/ 3428999 h 3428999"/>
              <a:gd name="connsiteX3" fmla="*/ 0 w 28956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95600" h="3428999">
                <a:moveTo>
                  <a:pt x="0" y="0"/>
                </a:moveTo>
                <a:lnTo>
                  <a:pt x="2895600" y="0"/>
                </a:lnTo>
                <a:lnTo>
                  <a:pt x="2895600" y="3428999"/>
                </a:lnTo>
                <a:lnTo>
                  <a:pt x="0" y="34289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800"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5E70B021-5311-4CDC-B151-DE81489E2A2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289676" y="3428999"/>
            <a:ext cx="2895600" cy="3428999"/>
          </a:xfrm>
          <a:custGeom>
            <a:avLst/>
            <a:gdLst>
              <a:gd name="connsiteX0" fmla="*/ 0 w 2895600"/>
              <a:gd name="connsiteY0" fmla="*/ 0 h 3428999"/>
              <a:gd name="connsiteX1" fmla="*/ 2895600 w 2895600"/>
              <a:gd name="connsiteY1" fmla="*/ 0 h 3428999"/>
              <a:gd name="connsiteX2" fmla="*/ 2895600 w 2895600"/>
              <a:gd name="connsiteY2" fmla="*/ 3428999 h 3428999"/>
              <a:gd name="connsiteX3" fmla="*/ 0 w 28956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95600" h="3428999">
                <a:moveTo>
                  <a:pt x="0" y="0"/>
                </a:moveTo>
                <a:lnTo>
                  <a:pt x="2895600" y="0"/>
                </a:lnTo>
                <a:lnTo>
                  <a:pt x="2895600" y="3428999"/>
                </a:lnTo>
                <a:lnTo>
                  <a:pt x="0" y="34289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800"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8523436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572C42C-2664-4747-8225-4BCBE257979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931636" y="914401"/>
            <a:ext cx="3331782" cy="2374897"/>
          </a:xfrm>
          <a:custGeom>
            <a:avLst/>
            <a:gdLst>
              <a:gd name="connsiteX0" fmla="*/ 0 w 3331782"/>
              <a:gd name="connsiteY0" fmla="*/ 0 h 2374897"/>
              <a:gd name="connsiteX1" fmla="*/ 3331782 w 3331782"/>
              <a:gd name="connsiteY1" fmla="*/ 0 h 2374897"/>
              <a:gd name="connsiteX2" fmla="*/ 3331782 w 3331782"/>
              <a:gd name="connsiteY2" fmla="*/ 2374897 h 2374897"/>
              <a:gd name="connsiteX3" fmla="*/ 0 w 3331782"/>
              <a:gd name="connsiteY3" fmla="*/ 2374897 h 2374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1782" h="2374897">
                <a:moveTo>
                  <a:pt x="0" y="0"/>
                </a:moveTo>
                <a:lnTo>
                  <a:pt x="3331782" y="0"/>
                </a:lnTo>
                <a:lnTo>
                  <a:pt x="3331782" y="2374897"/>
                </a:lnTo>
                <a:lnTo>
                  <a:pt x="0" y="237489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800"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8FD11B33-6057-42D7-BA18-AEEDF9E5282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430110" y="914401"/>
            <a:ext cx="3331782" cy="2374897"/>
          </a:xfrm>
          <a:custGeom>
            <a:avLst/>
            <a:gdLst>
              <a:gd name="connsiteX0" fmla="*/ 0 w 3331782"/>
              <a:gd name="connsiteY0" fmla="*/ 0 h 2374897"/>
              <a:gd name="connsiteX1" fmla="*/ 3331782 w 3331782"/>
              <a:gd name="connsiteY1" fmla="*/ 0 h 2374897"/>
              <a:gd name="connsiteX2" fmla="*/ 3331782 w 3331782"/>
              <a:gd name="connsiteY2" fmla="*/ 2374897 h 2374897"/>
              <a:gd name="connsiteX3" fmla="*/ 0 w 3331782"/>
              <a:gd name="connsiteY3" fmla="*/ 2374897 h 2374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1782" h="2374897">
                <a:moveTo>
                  <a:pt x="0" y="0"/>
                </a:moveTo>
                <a:lnTo>
                  <a:pt x="3331782" y="0"/>
                </a:lnTo>
                <a:lnTo>
                  <a:pt x="3331782" y="2374897"/>
                </a:lnTo>
                <a:lnTo>
                  <a:pt x="0" y="237489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800"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EFED621A-3B25-4EB7-9EC1-03E5F361F7E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928582" y="914401"/>
            <a:ext cx="3331782" cy="2374897"/>
          </a:xfrm>
          <a:custGeom>
            <a:avLst/>
            <a:gdLst>
              <a:gd name="connsiteX0" fmla="*/ 0 w 3331782"/>
              <a:gd name="connsiteY0" fmla="*/ 0 h 2374897"/>
              <a:gd name="connsiteX1" fmla="*/ 3331782 w 3331782"/>
              <a:gd name="connsiteY1" fmla="*/ 0 h 2374897"/>
              <a:gd name="connsiteX2" fmla="*/ 3331782 w 3331782"/>
              <a:gd name="connsiteY2" fmla="*/ 2374897 h 2374897"/>
              <a:gd name="connsiteX3" fmla="*/ 0 w 3331782"/>
              <a:gd name="connsiteY3" fmla="*/ 2374897 h 2374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1782" h="2374897">
                <a:moveTo>
                  <a:pt x="0" y="0"/>
                </a:moveTo>
                <a:lnTo>
                  <a:pt x="3331782" y="0"/>
                </a:lnTo>
                <a:lnTo>
                  <a:pt x="3331782" y="2374897"/>
                </a:lnTo>
                <a:lnTo>
                  <a:pt x="0" y="237489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800"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6469170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36FBC90-A67C-4C27-A28D-45F51CD0117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194432" y="3489490"/>
            <a:ext cx="4240378" cy="3368510"/>
          </a:xfrm>
          <a:custGeom>
            <a:avLst/>
            <a:gdLst>
              <a:gd name="connsiteX0" fmla="*/ 848076 w 4240378"/>
              <a:gd name="connsiteY0" fmla="*/ 0 h 3368510"/>
              <a:gd name="connsiteX1" fmla="*/ 4240378 w 4240378"/>
              <a:gd name="connsiteY1" fmla="*/ 0 h 3368510"/>
              <a:gd name="connsiteX2" fmla="*/ 3392303 w 4240378"/>
              <a:gd name="connsiteY2" fmla="*/ 3368510 h 3368510"/>
              <a:gd name="connsiteX3" fmla="*/ 0 w 4240378"/>
              <a:gd name="connsiteY3" fmla="*/ 3368510 h 3368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40378" h="3368510">
                <a:moveTo>
                  <a:pt x="848076" y="0"/>
                </a:moveTo>
                <a:lnTo>
                  <a:pt x="4240378" y="0"/>
                </a:lnTo>
                <a:lnTo>
                  <a:pt x="3392303" y="3368510"/>
                </a:lnTo>
                <a:lnTo>
                  <a:pt x="0" y="336851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800"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0D3089-5EFB-4A51-BD64-0E8810F6ADF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034251" y="0"/>
            <a:ext cx="4240378" cy="3368510"/>
          </a:xfrm>
          <a:custGeom>
            <a:avLst/>
            <a:gdLst>
              <a:gd name="connsiteX0" fmla="*/ 848076 w 4240378"/>
              <a:gd name="connsiteY0" fmla="*/ 0 h 3368510"/>
              <a:gd name="connsiteX1" fmla="*/ 4240378 w 4240378"/>
              <a:gd name="connsiteY1" fmla="*/ 0 h 3368510"/>
              <a:gd name="connsiteX2" fmla="*/ 3392303 w 4240378"/>
              <a:gd name="connsiteY2" fmla="*/ 3368510 h 3368510"/>
              <a:gd name="connsiteX3" fmla="*/ 0 w 4240378"/>
              <a:gd name="connsiteY3" fmla="*/ 3368510 h 3368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40378" h="3368510">
                <a:moveTo>
                  <a:pt x="848076" y="0"/>
                </a:moveTo>
                <a:lnTo>
                  <a:pt x="4240378" y="0"/>
                </a:lnTo>
                <a:lnTo>
                  <a:pt x="3392303" y="3368510"/>
                </a:lnTo>
                <a:lnTo>
                  <a:pt x="0" y="336851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800"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3857031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8BAA997-F5B6-465B-9B7F-21E17103BDD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354285" y="-1"/>
            <a:ext cx="3483430" cy="3723586"/>
          </a:xfrm>
          <a:custGeom>
            <a:avLst/>
            <a:gdLst>
              <a:gd name="connsiteX0" fmla="*/ 0 w 3483430"/>
              <a:gd name="connsiteY0" fmla="*/ 0 h 3723586"/>
              <a:gd name="connsiteX1" fmla="*/ 3483430 w 3483430"/>
              <a:gd name="connsiteY1" fmla="*/ 0 h 3723586"/>
              <a:gd name="connsiteX2" fmla="*/ 3483430 w 3483430"/>
              <a:gd name="connsiteY2" fmla="*/ 3723586 h 3723586"/>
              <a:gd name="connsiteX3" fmla="*/ 0 w 3483430"/>
              <a:gd name="connsiteY3" fmla="*/ 3723586 h 3723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3430" h="3723586">
                <a:moveTo>
                  <a:pt x="0" y="0"/>
                </a:moveTo>
                <a:lnTo>
                  <a:pt x="3483430" y="0"/>
                </a:lnTo>
                <a:lnTo>
                  <a:pt x="3483430" y="3723586"/>
                </a:lnTo>
                <a:lnTo>
                  <a:pt x="0" y="372358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800"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40949112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ECB15-F748-C140-A5C3-CF0090C943B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557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937" r:id="rId2"/>
    <p:sldLayoutId id="2147483936" r:id="rId3"/>
    <p:sldLayoutId id="2147483935" r:id="rId4"/>
    <p:sldLayoutId id="2147483934" r:id="rId5"/>
    <p:sldLayoutId id="2147483931" r:id="rId6"/>
    <p:sldLayoutId id="2147483930" r:id="rId7"/>
    <p:sldLayoutId id="2147483929" r:id="rId8"/>
    <p:sldLayoutId id="2147483928" r:id="rId9"/>
    <p:sldLayoutId id="2147483927" r:id="rId10"/>
    <p:sldLayoutId id="2147483926" r:id="rId11"/>
    <p:sldLayoutId id="2147483919" r:id="rId12"/>
    <p:sldLayoutId id="2147483908" r:id="rId13"/>
    <p:sldLayoutId id="2147483904" r:id="rId14"/>
    <p:sldLayoutId id="2147483902" r:id="rId15"/>
    <p:sldLayoutId id="2147483900" r:id="rId16"/>
    <p:sldLayoutId id="2147483933" r:id="rId17"/>
    <p:sldLayoutId id="2147483932" r:id="rId18"/>
    <p:sldLayoutId id="2147483726" r:id="rId19"/>
    <p:sldLayoutId id="2147483903" r:id="rId20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5.xml"/><Relationship Id="rId4" Type="http://schemas.microsoft.com/office/2007/relationships/hdphoto" Target="../media/hdphoto8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19.jpeg"/><Relationship Id="rId4" Type="http://schemas.openxmlformats.org/officeDocument/2006/relationships/image" Target="../media/image9.jp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5" Type="http://schemas.microsoft.com/office/2007/relationships/hdphoto" Target="../media/hdphoto3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1AE53124-3C71-4F9F-8B84-450BCA20B54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t="11540" b="11540"/>
          <a:stretch>
            <a:fillRect/>
          </a:stretch>
        </p:blipFill>
        <p:spPr/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8FDCA08-B76B-4004-A329-4A95C314141F}"/>
              </a:ext>
            </a:extLst>
          </p:cNvPr>
          <p:cNvSpPr/>
          <p:nvPr/>
        </p:nvSpPr>
        <p:spPr>
          <a:xfrm>
            <a:off x="885825" y="2085947"/>
            <a:ext cx="10420350" cy="2686108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9184A01-B2E7-4D84-A90B-93DB847E25C4}"/>
              </a:ext>
            </a:extLst>
          </p:cNvPr>
          <p:cNvSpPr txBox="1"/>
          <p:nvPr/>
        </p:nvSpPr>
        <p:spPr>
          <a:xfrm rot="16200000">
            <a:off x="10211563" y="2518265"/>
            <a:ext cx="2768600" cy="2923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300" spc="600" dirty="0">
                <a:latin typeface="Adobe Arabic" panose="02040503050201020203" pitchFamily="18" charset="-78"/>
                <a:ea typeface="Adobe Fangsong Std R" panose="02020400000000000000" pitchFamily="18" charset="-128"/>
                <a:cs typeface="Adobe Arabic" panose="02040503050201020203" pitchFamily="18" charset="-78"/>
              </a:rPr>
              <a:t>www.website.com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58A412A1-33AC-41CB-8604-6AD39C31C8C5}"/>
              </a:ext>
            </a:extLst>
          </p:cNvPr>
          <p:cNvSpPr txBox="1"/>
          <p:nvPr/>
        </p:nvSpPr>
        <p:spPr>
          <a:xfrm>
            <a:off x="3390900" y="3006630"/>
            <a:ext cx="5410200" cy="115570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7500" spc="3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Adobe Arabic" panose="02040503050201020203" pitchFamily="18" charset="-78"/>
              </a:rPr>
              <a:t>MINIMAL</a:t>
            </a:r>
          </a:p>
          <a:p>
            <a:pPr algn="ctr">
              <a:lnSpc>
                <a:spcPts val="2000"/>
              </a:lnSpc>
            </a:pPr>
            <a:r>
              <a:rPr lang="en-US" sz="3000" spc="3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Adobe Arabic" panose="02040503050201020203" pitchFamily="18" charset="-78"/>
              </a:rPr>
              <a:t>COMPANY</a:t>
            </a:r>
            <a:endParaRPr lang="en-US" sz="7500" spc="300" dirty="0">
              <a:solidFill>
                <a:schemeClr val="bg1"/>
              </a:solidFill>
              <a:latin typeface="Roboto Slab" pitchFamily="2" charset="0"/>
              <a:ea typeface="Roboto Slab" pitchFamily="2" charset="0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35006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6C74A5A-69F1-4D39-B6F8-2D07C322D1D6}"/>
              </a:ext>
            </a:extLst>
          </p:cNvPr>
          <p:cNvSpPr/>
          <p:nvPr/>
        </p:nvSpPr>
        <p:spPr>
          <a:xfrm>
            <a:off x="390978" y="304878"/>
            <a:ext cx="3193143" cy="61830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E3EDFDF-55A9-49CF-9DE4-9957E8B6252D}"/>
              </a:ext>
            </a:extLst>
          </p:cNvPr>
          <p:cNvGrpSpPr/>
          <p:nvPr/>
        </p:nvGrpSpPr>
        <p:grpSpPr>
          <a:xfrm>
            <a:off x="977219" y="677161"/>
            <a:ext cx="2020660" cy="5429531"/>
            <a:chOff x="977220" y="755056"/>
            <a:chExt cx="2020660" cy="5429531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CF6BF87-BEB6-4143-A185-F6D2F3A60A13}"/>
                </a:ext>
              </a:extLst>
            </p:cNvPr>
            <p:cNvSpPr txBox="1"/>
            <p:nvPr/>
          </p:nvSpPr>
          <p:spPr>
            <a:xfrm>
              <a:off x="977220" y="755056"/>
              <a:ext cx="2020660" cy="16562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en-US" sz="13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Adobe Arabic" panose="02040503050201020203" pitchFamily="18" charset="-78"/>
                </a:rPr>
                <a:t>Have them for one. Living grass to for can't winged Creepiest don't subdue which i two set had seasons.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6807689C-04E9-4A1D-B9C0-DDF524DCBF6B}"/>
                </a:ext>
              </a:extLst>
            </p:cNvPr>
            <p:cNvSpPr txBox="1"/>
            <p:nvPr/>
          </p:nvSpPr>
          <p:spPr>
            <a:xfrm>
              <a:off x="977220" y="4528300"/>
              <a:ext cx="2020660" cy="16562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en-US" sz="13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Adobe Arabic" panose="02040503050201020203" pitchFamily="18" charset="-78"/>
                </a:rPr>
                <a:t>Have them for one. Living grass to for can't winged Creepiest don't subdue which i two set had seasons.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39A30AB-E98E-48B3-8202-770F9B5A8DA2}"/>
                </a:ext>
              </a:extLst>
            </p:cNvPr>
            <p:cNvSpPr txBox="1"/>
            <p:nvPr/>
          </p:nvSpPr>
          <p:spPr>
            <a:xfrm>
              <a:off x="977220" y="2641678"/>
              <a:ext cx="2020660" cy="16562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en-US" sz="13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Adobe Arabic" panose="02040503050201020203" pitchFamily="18" charset="-78"/>
                </a:rPr>
                <a:t>Have them for one. Living grass to for can't winged Creepiest don't subdue which i two set had seasons.</a:t>
              </a:r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AC524BCC-9786-402D-956C-B5317D80A20D}"/>
              </a:ext>
            </a:extLst>
          </p:cNvPr>
          <p:cNvSpPr/>
          <p:nvPr/>
        </p:nvSpPr>
        <p:spPr>
          <a:xfrm>
            <a:off x="3714749" y="304878"/>
            <a:ext cx="2623865" cy="61830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FDCCC95-8C56-4506-9778-35CF5E8B9A02}"/>
              </a:ext>
            </a:extLst>
          </p:cNvPr>
          <p:cNvSpPr/>
          <p:nvPr/>
        </p:nvSpPr>
        <p:spPr>
          <a:xfrm>
            <a:off x="6445953" y="304878"/>
            <a:ext cx="2623865" cy="61830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A54FB1C-82B5-4340-9829-FC3215BB8E18}"/>
              </a:ext>
            </a:extLst>
          </p:cNvPr>
          <p:cNvSpPr/>
          <p:nvPr/>
        </p:nvSpPr>
        <p:spPr>
          <a:xfrm>
            <a:off x="9177157" y="304878"/>
            <a:ext cx="2623865" cy="61830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F749F934-E41D-49F1-8E02-C2CFAC10996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 l="11440" r="60268"/>
          <a:stretch/>
        </p:blipFill>
        <p:spPr>
          <a:xfrm>
            <a:off x="3714750" y="304878"/>
            <a:ext cx="2623865" cy="6183008"/>
          </a:xfrm>
        </p:spPr>
      </p:pic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4886FA97-1C23-4D29-B201-FBD7B76203C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l="35854" r="35854"/>
          <a:stretch>
            <a:fillRect/>
          </a:stretch>
        </p:blipFill>
        <p:spPr/>
      </p:pic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C36A0488-F6D7-4AF1-9492-2117A4C4A50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4"/>
          <a:srcRect l="40217" r="31435"/>
          <a:stretch/>
        </p:blipFill>
        <p:spPr>
          <a:xfrm>
            <a:off x="6445954" y="304878"/>
            <a:ext cx="2623865" cy="6183008"/>
          </a:xfrm>
        </p:spPr>
      </p:pic>
    </p:spTree>
    <p:extLst>
      <p:ext uri="{BB962C8B-B14F-4D97-AF65-F5344CB8AC3E}">
        <p14:creationId xmlns:p14="http://schemas.microsoft.com/office/powerpoint/2010/main" val="39598192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>
            <a:extLst>
              <a:ext uri="{FF2B5EF4-FFF2-40B4-BE49-F238E27FC236}">
                <a16:creationId xmlns:a16="http://schemas.microsoft.com/office/drawing/2014/main" id="{601A0633-C180-4565-9902-E284708B9292}"/>
              </a:ext>
            </a:extLst>
          </p:cNvPr>
          <p:cNvGrpSpPr/>
          <p:nvPr/>
        </p:nvGrpSpPr>
        <p:grpSpPr>
          <a:xfrm>
            <a:off x="2234989" y="1358887"/>
            <a:ext cx="7722022" cy="4140226"/>
            <a:chOff x="2234989" y="1420281"/>
            <a:chExt cx="7722022" cy="4140226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26269DEC-064C-4E9E-956E-6C66A521FB65}"/>
                </a:ext>
              </a:extLst>
            </p:cNvPr>
            <p:cNvGrpSpPr/>
            <p:nvPr/>
          </p:nvGrpSpPr>
          <p:grpSpPr>
            <a:xfrm>
              <a:off x="2234989" y="1420281"/>
              <a:ext cx="7722022" cy="1246495"/>
              <a:chOff x="2489572" y="4136216"/>
              <a:chExt cx="7722022" cy="1246495"/>
            </a:xfrm>
          </p:grpSpPr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3C04AB86-6BD4-43A8-9D9B-483C6199D4B5}"/>
                  </a:ext>
                </a:extLst>
              </p:cNvPr>
              <p:cNvSpPr txBox="1"/>
              <p:nvPr/>
            </p:nvSpPr>
            <p:spPr>
              <a:xfrm>
                <a:off x="2489572" y="4136216"/>
                <a:ext cx="3085306" cy="12464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ts val="4500"/>
                  </a:lnSpc>
                </a:pPr>
                <a:r>
                  <a:rPr lang="en-US" sz="4000" b="1" dirty="0">
                    <a:latin typeface="Roboto Slab" pitchFamily="2" charset="0"/>
                    <a:ea typeface="Roboto Slab" pitchFamily="2" charset="0"/>
                  </a:rPr>
                  <a:t>Company</a:t>
                </a:r>
              </a:p>
              <a:p>
                <a:pPr algn="r">
                  <a:lnSpc>
                    <a:spcPts val="4500"/>
                  </a:lnSpc>
                </a:pPr>
                <a:r>
                  <a:rPr lang="en-US" sz="4000" b="1" dirty="0">
                    <a:latin typeface="Roboto Slab" pitchFamily="2" charset="0"/>
                    <a:ea typeface="Roboto Slab" pitchFamily="2" charset="0"/>
                  </a:rPr>
                  <a:t>Service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D624773A-3546-4981-9B6F-4CC7117818CD}"/>
                  </a:ext>
                </a:extLst>
              </p:cNvPr>
              <p:cNvSpPr txBox="1"/>
              <p:nvPr/>
            </p:nvSpPr>
            <p:spPr>
              <a:xfrm>
                <a:off x="6096000" y="4218610"/>
                <a:ext cx="4115594" cy="10826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ts val="2000"/>
                  </a:lnSpc>
                </a:pPr>
                <a:r>
                  <a:rPr lang="en-US" sz="900" i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Roboto Slab" pitchFamily="2" charset="0"/>
                    <a:ea typeface="Roboto Slab" pitchFamily="2" charset="0"/>
                    <a:cs typeface="Open Sans Extrabold" panose="020B0906030804020204" pitchFamily="34" charset="0"/>
                  </a:rPr>
                  <a:t>Have them for one. Living grass to for can't gathered waters had winged. Creepiest don't subdue which i two set had seasons. Fifth you'll, man wherein seas our creepingcreepingHave them for one. Living grass to for can't gathered waters had winged. Creepiest don't subdue which </a:t>
                </a:r>
                <a:r>
                  <a:rPr lang="en-US" sz="900" i="1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Roboto Slab" pitchFamily="2" charset="0"/>
                    <a:ea typeface="Roboto Slab" pitchFamily="2" charset="0"/>
                    <a:cs typeface="Open Sans Extrabold" panose="020B0906030804020204" pitchFamily="34" charset="0"/>
                  </a:rPr>
                  <a:t>i</a:t>
                </a:r>
                <a:r>
                  <a:rPr lang="en-US" sz="900" i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Roboto Slab" pitchFamily="2" charset="0"/>
                    <a:ea typeface="Roboto Slab" pitchFamily="2" charset="0"/>
                    <a:cs typeface="Open Sans Extrabold" panose="020B0906030804020204" pitchFamily="34" charset="0"/>
                  </a:rPr>
                  <a:t> two</a:t>
                </a:r>
              </a:p>
            </p:txBody>
          </p: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BC2DAB44-F0B3-414C-AF98-CCF5D0BA2BCE}"/>
                </a:ext>
              </a:extLst>
            </p:cNvPr>
            <p:cNvGrpSpPr/>
            <p:nvPr/>
          </p:nvGrpSpPr>
          <p:grpSpPr>
            <a:xfrm>
              <a:off x="2711358" y="3426907"/>
              <a:ext cx="6769285" cy="2133600"/>
              <a:chOff x="2710842" y="2951403"/>
              <a:chExt cx="6769285" cy="2133600"/>
            </a:xfrm>
          </p:grpSpPr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0F40E426-2215-4D78-A477-D1DDC5657F2E}"/>
                  </a:ext>
                </a:extLst>
              </p:cNvPr>
              <p:cNvGrpSpPr/>
              <p:nvPr/>
            </p:nvGrpSpPr>
            <p:grpSpPr>
              <a:xfrm>
                <a:off x="5028684" y="2951403"/>
                <a:ext cx="2133600" cy="2133600"/>
                <a:chOff x="5029200" y="3948830"/>
                <a:chExt cx="2133600" cy="2133600"/>
              </a:xfrm>
            </p:grpSpPr>
            <p:sp>
              <p:nvSpPr>
                <p:cNvPr id="28" name="Rectangle 27">
                  <a:extLst>
                    <a:ext uri="{FF2B5EF4-FFF2-40B4-BE49-F238E27FC236}">
                      <a16:creationId xmlns:a16="http://schemas.microsoft.com/office/drawing/2014/main" id="{4E313D9A-62B4-477C-B77D-67E9A82C163D}"/>
                    </a:ext>
                  </a:extLst>
                </p:cNvPr>
                <p:cNvSpPr/>
                <p:nvPr/>
              </p:nvSpPr>
              <p:spPr>
                <a:xfrm>
                  <a:off x="5029200" y="3948830"/>
                  <a:ext cx="2133600" cy="213360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14" name="Group 13">
                  <a:extLst>
                    <a:ext uri="{FF2B5EF4-FFF2-40B4-BE49-F238E27FC236}">
                      <a16:creationId xmlns:a16="http://schemas.microsoft.com/office/drawing/2014/main" id="{03D44819-4C83-453D-A3A8-B824CBD23547}"/>
                    </a:ext>
                  </a:extLst>
                </p:cNvPr>
                <p:cNvGrpSpPr/>
                <p:nvPr/>
              </p:nvGrpSpPr>
              <p:grpSpPr>
                <a:xfrm>
                  <a:off x="5422478" y="4464248"/>
                  <a:ext cx="1347045" cy="1102764"/>
                  <a:chOff x="5422478" y="4307589"/>
                  <a:chExt cx="1347045" cy="1102764"/>
                </a:xfrm>
              </p:grpSpPr>
              <p:sp>
                <p:nvSpPr>
                  <p:cNvPr id="16" name="Rectangle 17">
                    <a:extLst>
                      <a:ext uri="{FF2B5EF4-FFF2-40B4-BE49-F238E27FC236}">
                        <a16:creationId xmlns:a16="http://schemas.microsoft.com/office/drawing/2014/main" id="{81BB1ADE-464D-44B7-9D14-608447D66F6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422478" y="5015630"/>
                    <a:ext cx="1347045" cy="39472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lIns="0" tIns="0" rIns="0" bIns="0" anchor="ctr"/>
                  <a:lstStyle/>
                  <a:p>
                    <a:pPr algn="ctr"/>
                    <a:r>
                      <a:rPr lang="en-US" sz="1500" dirty="0">
                        <a:latin typeface="Raleway" panose="020B0503030101060003" pitchFamily="34" charset="0"/>
                        <a:ea typeface="Lato" charset="0"/>
                        <a:cs typeface="Lato" charset="0"/>
                        <a:sym typeface="Montserrat-Regular" charset="0"/>
                      </a:rPr>
                      <a:t>Minimal</a:t>
                    </a:r>
                  </a:p>
                </p:txBody>
              </p:sp>
              <p:grpSp>
                <p:nvGrpSpPr>
                  <p:cNvPr id="18" name="Group 17">
                    <a:extLst>
                      <a:ext uri="{FF2B5EF4-FFF2-40B4-BE49-F238E27FC236}">
                        <a16:creationId xmlns:a16="http://schemas.microsoft.com/office/drawing/2014/main" id="{8D216597-3F5B-46EC-8193-CEAA49506704}"/>
                      </a:ext>
                    </a:extLst>
                  </p:cNvPr>
                  <p:cNvGrpSpPr/>
                  <p:nvPr/>
                </p:nvGrpSpPr>
                <p:grpSpPr>
                  <a:xfrm>
                    <a:off x="5864591" y="4307589"/>
                    <a:ext cx="462818" cy="605625"/>
                    <a:chOff x="-4032250" y="-4351338"/>
                    <a:chExt cx="4506913" cy="5897563"/>
                  </a:xfrm>
                  <a:solidFill>
                    <a:schemeClr val="tx1"/>
                  </a:solidFill>
                </p:grpSpPr>
                <p:sp>
                  <p:nvSpPr>
                    <p:cNvPr id="23" name="Freeform 5">
                      <a:extLst>
                        <a:ext uri="{FF2B5EF4-FFF2-40B4-BE49-F238E27FC236}">
                          <a16:creationId xmlns:a16="http://schemas.microsoft.com/office/drawing/2014/main" id="{673920A5-84BA-4C82-B9F1-4972C5D6524B}"/>
                        </a:ext>
                      </a:extLst>
                    </p:cNvPr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-4032250" y="-4351338"/>
                      <a:ext cx="4506913" cy="5897563"/>
                    </a:xfrm>
                    <a:custGeom>
                      <a:avLst/>
                      <a:gdLst>
                        <a:gd name="T0" fmla="*/ 1124 w 1248"/>
                        <a:gd name="T1" fmla="*/ 637 h 1638"/>
                        <a:gd name="T2" fmla="*/ 662 w 1248"/>
                        <a:gd name="T3" fmla="*/ 19 h 1638"/>
                        <a:gd name="T4" fmla="*/ 624 w 1248"/>
                        <a:gd name="T5" fmla="*/ 0 h 1638"/>
                        <a:gd name="T6" fmla="*/ 586 w 1248"/>
                        <a:gd name="T7" fmla="*/ 19 h 1638"/>
                        <a:gd name="T8" fmla="*/ 125 w 1248"/>
                        <a:gd name="T9" fmla="*/ 637 h 1638"/>
                        <a:gd name="T10" fmla="*/ 0 w 1248"/>
                        <a:gd name="T11" fmla="*/ 1011 h 1638"/>
                        <a:gd name="T12" fmla="*/ 624 w 1248"/>
                        <a:gd name="T13" fmla="*/ 1638 h 1638"/>
                        <a:gd name="T14" fmla="*/ 1248 w 1248"/>
                        <a:gd name="T15" fmla="*/ 1011 h 1638"/>
                        <a:gd name="T16" fmla="*/ 1124 w 1248"/>
                        <a:gd name="T17" fmla="*/ 637 h 1638"/>
                        <a:gd name="T18" fmla="*/ 624 w 1248"/>
                        <a:gd name="T19" fmla="*/ 1542 h 1638"/>
                        <a:gd name="T20" fmla="*/ 96 w 1248"/>
                        <a:gd name="T21" fmla="*/ 1011 h 1638"/>
                        <a:gd name="T22" fmla="*/ 201 w 1248"/>
                        <a:gd name="T23" fmla="*/ 695 h 1638"/>
                        <a:gd name="T24" fmla="*/ 624 w 1248"/>
                        <a:gd name="T25" fmla="*/ 128 h 1638"/>
                        <a:gd name="T26" fmla="*/ 1047 w 1248"/>
                        <a:gd name="T27" fmla="*/ 695 h 1638"/>
                        <a:gd name="T28" fmla="*/ 1152 w 1248"/>
                        <a:gd name="T29" fmla="*/ 1011 h 1638"/>
                        <a:gd name="T30" fmla="*/ 624 w 1248"/>
                        <a:gd name="T31" fmla="*/ 1542 h 1638"/>
                        <a:gd name="T32" fmla="*/ 624 w 1248"/>
                        <a:gd name="T33" fmla="*/ 1542 h 1638"/>
                        <a:gd name="T34" fmla="*/ 624 w 1248"/>
                        <a:gd name="T35" fmla="*/ 1542 h 163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</a:cxnLst>
                      <a:rect l="0" t="0" r="r" b="b"/>
                      <a:pathLst>
                        <a:path w="1248" h="1638">
                          <a:moveTo>
                            <a:pt x="1124" y="637"/>
                          </a:moveTo>
                          <a:cubicBezTo>
                            <a:pt x="662" y="19"/>
                            <a:pt x="662" y="19"/>
                            <a:pt x="662" y="19"/>
                          </a:cubicBezTo>
                          <a:cubicBezTo>
                            <a:pt x="653" y="7"/>
                            <a:pt x="639" y="0"/>
                            <a:pt x="624" y="0"/>
                          </a:cubicBezTo>
                          <a:cubicBezTo>
                            <a:pt x="609" y="0"/>
                            <a:pt x="595" y="7"/>
                            <a:pt x="586" y="19"/>
                          </a:cubicBezTo>
                          <a:cubicBezTo>
                            <a:pt x="125" y="637"/>
                            <a:pt x="125" y="637"/>
                            <a:pt x="125" y="637"/>
                          </a:cubicBezTo>
                          <a:cubicBezTo>
                            <a:pt x="43" y="746"/>
                            <a:pt x="0" y="875"/>
                            <a:pt x="0" y="1011"/>
                          </a:cubicBezTo>
                          <a:cubicBezTo>
                            <a:pt x="0" y="1357"/>
                            <a:pt x="280" y="1638"/>
                            <a:pt x="624" y="1638"/>
                          </a:cubicBezTo>
                          <a:cubicBezTo>
                            <a:pt x="968" y="1638"/>
                            <a:pt x="1248" y="1357"/>
                            <a:pt x="1248" y="1011"/>
                          </a:cubicBezTo>
                          <a:cubicBezTo>
                            <a:pt x="1248" y="875"/>
                            <a:pt x="1205" y="746"/>
                            <a:pt x="1124" y="637"/>
                          </a:cubicBezTo>
                          <a:close/>
                          <a:moveTo>
                            <a:pt x="624" y="1542"/>
                          </a:moveTo>
                          <a:cubicBezTo>
                            <a:pt x="333" y="1542"/>
                            <a:pt x="96" y="1304"/>
                            <a:pt x="96" y="1011"/>
                          </a:cubicBezTo>
                          <a:cubicBezTo>
                            <a:pt x="96" y="896"/>
                            <a:pt x="132" y="787"/>
                            <a:pt x="201" y="695"/>
                          </a:cubicBezTo>
                          <a:cubicBezTo>
                            <a:pt x="624" y="128"/>
                            <a:pt x="624" y="128"/>
                            <a:pt x="624" y="128"/>
                          </a:cubicBezTo>
                          <a:cubicBezTo>
                            <a:pt x="1047" y="695"/>
                            <a:pt x="1047" y="695"/>
                            <a:pt x="1047" y="695"/>
                          </a:cubicBezTo>
                          <a:cubicBezTo>
                            <a:pt x="1116" y="787"/>
                            <a:pt x="1152" y="896"/>
                            <a:pt x="1152" y="1011"/>
                          </a:cubicBezTo>
                          <a:cubicBezTo>
                            <a:pt x="1152" y="1304"/>
                            <a:pt x="915" y="1542"/>
                            <a:pt x="624" y="1542"/>
                          </a:cubicBezTo>
                          <a:close/>
                          <a:moveTo>
                            <a:pt x="624" y="1542"/>
                          </a:moveTo>
                          <a:cubicBezTo>
                            <a:pt x="624" y="1542"/>
                            <a:pt x="624" y="1542"/>
                            <a:pt x="624" y="1542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" name="Freeform 6">
                      <a:extLst>
                        <a:ext uri="{FF2B5EF4-FFF2-40B4-BE49-F238E27FC236}">
                          <a16:creationId xmlns:a16="http://schemas.microsoft.com/office/drawing/2014/main" id="{76C5E12E-ADBD-47ED-968D-BD5CDA204F41}"/>
                        </a:ext>
                      </a:extLst>
                    </p:cNvPr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-2935287" y="-1920875"/>
                      <a:ext cx="2370138" cy="2419350"/>
                    </a:xfrm>
                    <a:custGeom>
                      <a:avLst/>
                      <a:gdLst>
                        <a:gd name="T0" fmla="*/ 320 w 656"/>
                        <a:gd name="T1" fmla="*/ 0 h 672"/>
                        <a:gd name="T2" fmla="*/ 96 w 656"/>
                        <a:gd name="T3" fmla="*/ 85 h 672"/>
                        <a:gd name="T4" fmla="*/ 96 w 656"/>
                        <a:gd name="T5" fmla="*/ 48 h 672"/>
                        <a:gd name="T6" fmla="*/ 48 w 656"/>
                        <a:gd name="T7" fmla="*/ 0 h 672"/>
                        <a:gd name="T8" fmla="*/ 0 w 656"/>
                        <a:gd name="T9" fmla="*/ 48 h 672"/>
                        <a:gd name="T10" fmla="*/ 0 w 656"/>
                        <a:gd name="T11" fmla="*/ 240 h 672"/>
                        <a:gd name="T12" fmla="*/ 0 w 656"/>
                        <a:gd name="T13" fmla="*/ 241 h 672"/>
                        <a:gd name="T14" fmla="*/ 48 w 656"/>
                        <a:gd name="T15" fmla="*/ 288 h 672"/>
                        <a:gd name="T16" fmla="*/ 224 w 656"/>
                        <a:gd name="T17" fmla="*/ 288 h 672"/>
                        <a:gd name="T18" fmla="*/ 272 w 656"/>
                        <a:gd name="T19" fmla="*/ 240 h 672"/>
                        <a:gd name="T20" fmla="*/ 224 w 656"/>
                        <a:gd name="T21" fmla="*/ 192 h 672"/>
                        <a:gd name="T22" fmla="*/ 128 w 656"/>
                        <a:gd name="T23" fmla="*/ 192 h 672"/>
                        <a:gd name="T24" fmla="*/ 320 w 656"/>
                        <a:gd name="T25" fmla="*/ 96 h 672"/>
                        <a:gd name="T26" fmla="*/ 560 w 656"/>
                        <a:gd name="T27" fmla="*/ 336 h 672"/>
                        <a:gd name="T28" fmla="*/ 320 w 656"/>
                        <a:gd name="T29" fmla="*/ 576 h 672"/>
                        <a:gd name="T30" fmla="*/ 150 w 656"/>
                        <a:gd name="T31" fmla="*/ 506 h 672"/>
                        <a:gd name="T32" fmla="*/ 82 w 656"/>
                        <a:gd name="T33" fmla="*/ 506 h 672"/>
                        <a:gd name="T34" fmla="*/ 82 w 656"/>
                        <a:gd name="T35" fmla="*/ 574 h 672"/>
                        <a:gd name="T36" fmla="*/ 320 w 656"/>
                        <a:gd name="T37" fmla="*/ 672 h 672"/>
                        <a:gd name="T38" fmla="*/ 656 w 656"/>
                        <a:gd name="T39" fmla="*/ 336 h 672"/>
                        <a:gd name="T40" fmla="*/ 320 w 656"/>
                        <a:gd name="T41" fmla="*/ 0 h 672"/>
                        <a:gd name="T42" fmla="*/ 320 w 656"/>
                        <a:gd name="T43" fmla="*/ 0 h 672"/>
                        <a:gd name="T44" fmla="*/ 320 w 656"/>
                        <a:gd name="T45" fmla="*/ 0 h 67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</a:cxnLst>
                      <a:rect l="0" t="0" r="r" b="b"/>
                      <a:pathLst>
                        <a:path w="656" h="672">
                          <a:moveTo>
                            <a:pt x="320" y="0"/>
                          </a:moveTo>
                          <a:cubicBezTo>
                            <a:pt x="236" y="0"/>
                            <a:pt x="157" y="32"/>
                            <a:pt x="96" y="85"/>
                          </a:cubicBezTo>
                          <a:cubicBezTo>
                            <a:pt x="96" y="48"/>
                            <a:pt x="96" y="48"/>
                            <a:pt x="96" y="48"/>
                          </a:cubicBezTo>
                          <a:cubicBezTo>
                            <a:pt x="96" y="22"/>
                            <a:pt x="75" y="0"/>
                            <a:pt x="48" y="0"/>
                          </a:cubicBezTo>
                          <a:cubicBezTo>
                            <a:pt x="22" y="0"/>
                            <a:pt x="0" y="22"/>
                            <a:pt x="0" y="48"/>
                          </a:cubicBezTo>
                          <a:cubicBezTo>
                            <a:pt x="0" y="240"/>
                            <a:pt x="0" y="240"/>
                            <a:pt x="0" y="240"/>
                          </a:cubicBezTo>
                          <a:cubicBezTo>
                            <a:pt x="0" y="240"/>
                            <a:pt x="0" y="241"/>
                            <a:pt x="0" y="241"/>
                          </a:cubicBezTo>
                          <a:cubicBezTo>
                            <a:pt x="1" y="267"/>
                            <a:pt x="22" y="288"/>
                            <a:pt x="48" y="288"/>
                          </a:cubicBezTo>
                          <a:cubicBezTo>
                            <a:pt x="224" y="288"/>
                            <a:pt x="224" y="288"/>
                            <a:pt x="224" y="288"/>
                          </a:cubicBezTo>
                          <a:cubicBezTo>
                            <a:pt x="251" y="288"/>
                            <a:pt x="272" y="267"/>
                            <a:pt x="272" y="240"/>
                          </a:cubicBezTo>
                          <a:cubicBezTo>
                            <a:pt x="272" y="214"/>
                            <a:pt x="251" y="192"/>
                            <a:pt x="224" y="192"/>
                          </a:cubicBezTo>
                          <a:cubicBezTo>
                            <a:pt x="128" y="192"/>
                            <a:pt x="128" y="192"/>
                            <a:pt x="128" y="192"/>
                          </a:cubicBezTo>
                          <a:cubicBezTo>
                            <a:pt x="173" y="133"/>
                            <a:pt x="243" y="96"/>
                            <a:pt x="320" y="96"/>
                          </a:cubicBezTo>
                          <a:cubicBezTo>
                            <a:pt x="452" y="96"/>
                            <a:pt x="560" y="204"/>
                            <a:pt x="560" y="336"/>
                          </a:cubicBezTo>
                          <a:cubicBezTo>
                            <a:pt x="560" y="469"/>
                            <a:pt x="452" y="576"/>
                            <a:pt x="320" y="576"/>
                          </a:cubicBezTo>
                          <a:cubicBezTo>
                            <a:pt x="256" y="576"/>
                            <a:pt x="196" y="551"/>
                            <a:pt x="150" y="506"/>
                          </a:cubicBezTo>
                          <a:cubicBezTo>
                            <a:pt x="132" y="487"/>
                            <a:pt x="101" y="487"/>
                            <a:pt x="82" y="506"/>
                          </a:cubicBezTo>
                          <a:cubicBezTo>
                            <a:pt x="64" y="525"/>
                            <a:pt x="64" y="555"/>
                            <a:pt x="82" y="574"/>
                          </a:cubicBezTo>
                          <a:cubicBezTo>
                            <a:pt x="146" y="637"/>
                            <a:pt x="230" y="672"/>
                            <a:pt x="320" y="672"/>
                          </a:cubicBezTo>
                          <a:cubicBezTo>
                            <a:pt x="505" y="672"/>
                            <a:pt x="656" y="521"/>
                            <a:pt x="656" y="336"/>
                          </a:cubicBezTo>
                          <a:cubicBezTo>
                            <a:pt x="656" y="151"/>
                            <a:pt x="505" y="0"/>
                            <a:pt x="320" y="0"/>
                          </a:cubicBezTo>
                          <a:close/>
                          <a:moveTo>
                            <a:pt x="320" y="0"/>
                          </a:moveTo>
                          <a:cubicBezTo>
                            <a:pt x="320" y="0"/>
                            <a:pt x="320" y="0"/>
                            <a:pt x="320" y="0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</p:grpSp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id="{FFB00FCF-950D-47BB-A7C2-340044D5C159}"/>
                  </a:ext>
                </a:extLst>
              </p:cNvPr>
              <p:cNvGrpSpPr/>
              <p:nvPr/>
            </p:nvGrpSpPr>
            <p:grpSpPr>
              <a:xfrm>
                <a:off x="7346527" y="2951403"/>
                <a:ext cx="2133600" cy="2133600"/>
                <a:chOff x="8020049" y="2413495"/>
                <a:chExt cx="2133600" cy="2133600"/>
              </a:xfrm>
            </p:grpSpPr>
            <p:sp>
              <p:nvSpPr>
                <p:cNvPr id="34" name="Rectangle 33">
                  <a:extLst>
                    <a:ext uri="{FF2B5EF4-FFF2-40B4-BE49-F238E27FC236}">
                      <a16:creationId xmlns:a16="http://schemas.microsoft.com/office/drawing/2014/main" id="{CB6B09FD-331A-4992-AEBE-2CD00DF25014}"/>
                    </a:ext>
                  </a:extLst>
                </p:cNvPr>
                <p:cNvSpPr/>
                <p:nvPr/>
              </p:nvSpPr>
              <p:spPr>
                <a:xfrm>
                  <a:off x="8020049" y="2413495"/>
                  <a:ext cx="2133600" cy="213360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25" name="Group 24">
                  <a:extLst>
                    <a:ext uri="{FF2B5EF4-FFF2-40B4-BE49-F238E27FC236}">
                      <a16:creationId xmlns:a16="http://schemas.microsoft.com/office/drawing/2014/main" id="{D7E32959-6CD6-48E2-A9CB-AA70A7BACE12}"/>
                    </a:ext>
                  </a:extLst>
                </p:cNvPr>
                <p:cNvGrpSpPr/>
                <p:nvPr/>
              </p:nvGrpSpPr>
              <p:grpSpPr>
                <a:xfrm>
                  <a:off x="8413327" y="2920861"/>
                  <a:ext cx="1347045" cy="1118868"/>
                  <a:chOff x="8413328" y="2869566"/>
                  <a:chExt cx="1347045" cy="1118868"/>
                </a:xfrm>
              </p:grpSpPr>
              <p:sp>
                <p:nvSpPr>
                  <p:cNvPr id="17" name="Rectangle 17">
                    <a:extLst>
                      <a:ext uri="{FF2B5EF4-FFF2-40B4-BE49-F238E27FC236}">
                        <a16:creationId xmlns:a16="http://schemas.microsoft.com/office/drawing/2014/main" id="{C2BE5AE1-1CC5-47D1-B4D3-C080D4C81C1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413328" y="3593711"/>
                    <a:ext cx="1347045" cy="39472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lIns="0" tIns="0" rIns="0" bIns="0" anchor="ctr"/>
                  <a:lstStyle/>
                  <a:p>
                    <a:pPr algn="ctr"/>
                    <a:r>
                      <a:rPr lang="en-US" sz="1500" dirty="0">
                        <a:latin typeface="Raleway" panose="020B0503030101060003" pitchFamily="34" charset="0"/>
                        <a:ea typeface="Lato" charset="0"/>
                        <a:cs typeface="Lato" charset="0"/>
                        <a:sym typeface="Montserrat-Regular" charset="0"/>
                      </a:rPr>
                      <a:t>Minimal</a:t>
                    </a:r>
                  </a:p>
                </p:txBody>
              </p:sp>
              <p:sp>
                <p:nvSpPr>
                  <p:cNvPr id="20" name="Freeform 15">
                    <a:extLst>
                      <a:ext uri="{FF2B5EF4-FFF2-40B4-BE49-F238E27FC236}">
                        <a16:creationId xmlns:a16="http://schemas.microsoft.com/office/drawing/2014/main" id="{82F574B3-8A68-45AA-84A7-DAC193EA1C46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8798813" y="2869566"/>
                    <a:ext cx="576073" cy="610729"/>
                  </a:xfrm>
                  <a:custGeom>
                    <a:avLst/>
                    <a:gdLst>
                      <a:gd name="T0" fmla="*/ 1237 w 1433"/>
                      <a:gd name="T1" fmla="*/ 579 h 1523"/>
                      <a:gd name="T2" fmla="*/ 1237 w 1433"/>
                      <a:gd name="T3" fmla="*/ 521 h 1523"/>
                      <a:gd name="T4" fmla="*/ 1098 w 1433"/>
                      <a:gd name="T5" fmla="*/ 154 h 1523"/>
                      <a:gd name="T6" fmla="*/ 741 w 1433"/>
                      <a:gd name="T7" fmla="*/ 0 h 1523"/>
                      <a:gd name="T8" fmla="*/ 692 w 1433"/>
                      <a:gd name="T9" fmla="*/ 0 h 1523"/>
                      <a:gd name="T10" fmla="*/ 335 w 1433"/>
                      <a:gd name="T11" fmla="*/ 154 h 1523"/>
                      <a:gd name="T12" fmla="*/ 196 w 1433"/>
                      <a:gd name="T13" fmla="*/ 521 h 1523"/>
                      <a:gd name="T14" fmla="*/ 196 w 1433"/>
                      <a:gd name="T15" fmla="*/ 579 h 1523"/>
                      <a:gd name="T16" fmla="*/ 0 w 1433"/>
                      <a:gd name="T17" fmla="*/ 788 h 1523"/>
                      <a:gd name="T18" fmla="*/ 0 w 1433"/>
                      <a:gd name="T19" fmla="*/ 880 h 1523"/>
                      <a:gd name="T20" fmla="*/ 210 w 1433"/>
                      <a:gd name="T21" fmla="*/ 1090 h 1523"/>
                      <a:gd name="T22" fmla="*/ 328 w 1433"/>
                      <a:gd name="T23" fmla="*/ 1090 h 1523"/>
                      <a:gd name="T24" fmla="*/ 366 w 1433"/>
                      <a:gd name="T25" fmla="*/ 1051 h 1523"/>
                      <a:gd name="T26" fmla="*/ 366 w 1433"/>
                      <a:gd name="T27" fmla="*/ 617 h 1523"/>
                      <a:gd name="T28" fmla="*/ 328 w 1433"/>
                      <a:gd name="T29" fmla="*/ 579 h 1523"/>
                      <a:gd name="T30" fmla="*/ 273 w 1433"/>
                      <a:gd name="T31" fmla="*/ 579 h 1523"/>
                      <a:gd name="T32" fmla="*/ 273 w 1433"/>
                      <a:gd name="T33" fmla="*/ 521 h 1523"/>
                      <a:gd name="T34" fmla="*/ 692 w 1433"/>
                      <a:gd name="T35" fmla="*/ 77 h 1523"/>
                      <a:gd name="T36" fmla="*/ 740 w 1433"/>
                      <a:gd name="T37" fmla="*/ 77 h 1523"/>
                      <a:gd name="T38" fmla="*/ 1160 w 1433"/>
                      <a:gd name="T39" fmla="*/ 521 h 1523"/>
                      <a:gd name="T40" fmla="*/ 1160 w 1433"/>
                      <a:gd name="T41" fmla="*/ 579 h 1523"/>
                      <a:gd name="T42" fmla="*/ 1105 w 1433"/>
                      <a:gd name="T43" fmla="*/ 579 h 1523"/>
                      <a:gd name="T44" fmla="*/ 1067 w 1433"/>
                      <a:gd name="T45" fmla="*/ 617 h 1523"/>
                      <a:gd name="T46" fmla="*/ 1067 w 1433"/>
                      <a:gd name="T47" fmla="*/ 1051 h 1523"/>
                      <a:gd name="T48" fmla="*/ 1105 w 1433"/>
                      <a:gd name="T49" fmla="*/ 1089 h 1523"/>
                      <a:gd name="T50" fmla="*/ 1159 w 1433"/>
                      <a:gd name="T51" fmla="*/ 1089 h 1523"/>
                      <a:gd name="T52" fmla="*/ 941 w 1433"/>
                      <a:gd name="T53" fmla="*/ 1347 h 1523"/>
                      <a:gd name="T54" fmla="*/ 813 w 1433"/>
                      <a:gd name="T55" fmla="*/ 1253 h 1523"/>
                      <a:gd name="T56" fmla="*/ 717 w 1433"/>
                      <a:gd name="T57" fmla="*/ 1253 h 1523"/>
                      <a:gd name="T58" fmla="*/ 582 w 1433"/>
                      <a:gd name="T59" fmla="*/ 1388 h 1523"/>
                      <a:gd name="T60" fmla="*/ 717 w 1433"/>
                      <a:gd name="T61" fmla="*/ 1523 h 1523"/>
                      <a:gd name="T62" fmla="*/ 813 w 1433"/>
                      <a:gd name="T63" fmla="*/ 1523 h 1523"/>
                      <a:gd name="T64" fmla="*/ 943 w 1433"/>
                      <a:gd name="T65" fmla="*/ 1424 h 1523"/>
                      <a:gd name="T66" fmla="*/ 1073 w 1433"/>
                      <a:gd name="T67" fmla="*/ 1380 h 1523"/>
                      <a:gd name="T68" fmla="*/ 1236 w 1433"/>
                      <a:gd name="T69" fmla="*/ 1089 h 1523"/>
                      <a:gd name="T70" fmla="*/ 1433 w 1433"/>
                      <a:gd name="T71" fmla="*/ 880 h 1523"/>
                      <a:gd name="T72" fmla="*/ 1433 w 1433"/>
                      <a:gd name="T73" fmla="*/ 788 h 1523"/>
                      <a:gd name="T74" fmla="*/ 1237 w 1433"/>
                      <a:gd name="T75" fmla="*/ 579 h 1523"/>
                      <a:gd name="T76" fmla="*/ 290 w 1433"/>
                      <a:gd name="T77" fmla="*/ 1012 h 1523"/>
                      <a:gd name="T78" fmla="*/ 210 w 1433"/>
                      <a:gd name="T79" fmla="*/ 1012 h 1523"/>
                      <a:gd name="T80" fmla="*/ 77 w 1433"/>
                      <a:gd name="T81" fmla="*/ 880 h 1523"/>
                      <a:gd name="T82" fmla="*/ 77 w 1433"/>
                      <a:gd name="T83" fmla="*/ 788 h 1523"/>
                      <a:gd name="T84" fmla="*/ 210 w 1433"/>
                      <a:gd name="T85" fmla="*/ 655 h 1523"/>
                      <a:gd name="T86" fmla="*/ 290 w 1433"/>
                      <a:gd name="T87" fmla="*/ 655 h 1523"/>
                      <a:gd name="T88" fmla="*/ 290 w 1433"/>
                      <a:gd name="T89" fmla="*/ 1012 h 1523"/>
                      <a:gd name="T90" fmla="*/ 813 w 1433"/>
                      <a:gd name="T91" fmla="*/ 1446 h 1523"/>
                      <a:gd name="T92" fmla="*/ 717 w 1433"/>
                      <a:gd name="T93" fmla="*/ 1446 h 1523"/>
                      <a:gd name="T94" fmla="*/ 659 w 1433"/>
                      <a:gd name="T95" fmla="*/ 1388 h 1523"/>
                      <a:gd name="T96" fmla="*/ 717 w 1433"/>
                      <a:gd name="T97" fmla="*/ 1331 h 1523"/>
                      <a:gd name="T98" fmla="*/ 813 w 1433"/>
                      <a:gd name="T99" fmla="*/ 1331 h 1523"/>
                      <a:gd name="T100" fmla="*/ 871 w 1433"/>
                      <a:gd name="T101" fmla="*/ 1388 h 1523"/>
                      <a:gd name="T102" fmla="*/ 813 w 1433"/>
                      <a:gd name="T103" fmla="*/ 1446 h 1523"/>
                      <a:gd name="T104" fmla="*/ 1356 w 1433"/>
                      <a:gd name="T105" fmla="*/ 880 h 1523"/>
                      <a:gd name="T106" fmla="*/ 1223 w 1433"/>
                      <a:gd name="T107" fmla="*/ 1012 h 1523"/>
                      <a:gd name="T108" fmla="*/ 1144 w 1433"/>
                      <a:gd name="T109" fmla="*/ 1012 h 1523"/>
                      <a:gd name="T110" fmla="*/ 1144 w 1433"/>
                      <a:gd name="T111" fmla="*/ 655 h 1523"/>
                      <a:gd name="T112" fmla="*/ 1223 w 1433"/>
                      <a:gd name="T113" fmla="*/ 655 h 1523"/>
                      <a:gd name="T114" fmla="*/ 1356 w 1433"/>
                      <a:gd name="T115" fmla="*/ 788 h 1523"/>
                      <a:gd name="T116" fmla="*/ 1356 w 1433"/>
                      <a:gd name="T117" fmla="*/ 880 h 1523"/>
                      <a:gd name="T118" fmla="*/ 1356 w 1433"/>
                      <a:gd name="T119" fmla="*/ 880 h 1523"/>
                      <a:gd name="T120" fmla="*/ 1356 w 1433"/>
                      <a:gd name="T121" fmla="*/ 880 h 15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1433" h="1523">
                        <a:moveTo>
                          <a:pt x="1237" y="579"/>
                        </a:moveTo>
                        <a:cubicBezTo>
                          <a:pt x="1237" y="521"/>
                          <a:pt x="1237" y="521"/>
                          <a:pt x="1237" y="521"/>
                        </a:cubicBezTo>
                        <a:cubicBezTo>
                          <a:pt x="1237" y="380"/>
                          <a:pt x="1188" y="250"/>
                          <a:pt x="1098" y="154"/>
                        </a:cubicBezTo>
                        <a:cubicBezTo>
                          <a:pt x="1006" y="54"/>
                          <a:pt x="879" y="0"/>
                          <a:pt x="741" y="0"/>
                        </a:cubicBezTo>
                        <a:cubicBezTo>
                          <a:pt x="692" y="0"/>
                          <a:pt x="692" y="0"/>
                          <a:pt x="692" y="0"/>
                        </a:cubicBezTo>
                        <a:cubicBezTo>
                          <a:pt x="554" y="0"/>
                          <a:pt x="428" y="54"/>
                          <a:pt x="335" y="154"/>
                        </a:cubicBezTo>
                        <a:cubicBezTo>
                          <a:pt x="245" y="250"/>
                          <a:pt x="196" y="380"/>
                          <a:pt x="196" y="521"/>
                        </a:cubicBezTo>
                        <a:cubicBezTo>
                          <a:pt x="196" y="579"/>
                          <a:pt x="196" y="579"/>
                          <a:pt x="196" y="579"/>
                        </a:cubicBezTo>
                        <a:cubicBezTo>
                          <a:pt x="87" y="587"/>
                          <a:pt x="0" y="677"/>
                          <a:pt x="0" y="788"/>
                        </a:cubicBezTo>
                        <a:cubicBezTo>
                          <a:pt x="0" y="880"/>
                          <a:pt x="0" y="880"/>
                          <a:pt x="0" y="880"/>
                        </a:cubicBezTo>
                        <a:cubicBezTo>
                          <a:pt x="0" y="996"/>
                          <a:pt x="94" y="1090"/>
                          <a:pt x="210" y="1090"/>
                        </a:cubicBezTo>
                        <a:cubicBezTo>
                          <a:pt x="328" y="1090"/>
                          <a:pt x="328" y="1090"/>
                          <a:pt x="328" y="1090"/>
                        </a:cubicBezTo>
                        <a:cubicBezTo>
                          <a:pt x="349" y="1090"/>
                          <a:pt x="366" y="1072"/>
                          <a:pt x="366" y="1051"/>
                        </a:cubicBezTo>
                        <a:cubicBezTo>
                          <a:pt x="366" y="617"/>
                          <a:pt x="366" y="617"/>
                          <a:pt x="366" y="617"/>
                        </a:cubicBezTo>
                        <a:cubicBezTo>
                          <a:pt x="366" y="596"/>
                          <a:pt x="349" y="579"/>
                          <a:pt x="328" y="579"/>
                        </a:cubicBezTo>
                        <a:cubicBezTo>
                          <a:pt x="273" y="579"/>
                          <a:pt x="273" y="579"/>
                          <a:pt x="273" y="579"/>
                        </a:cubicBezTo>
                        <a:cubicBezTo>
                          <a:pt x="273" y="521"/>
                          <a:pt x="273" y="521"/>
                          <a:pt x="273" y="521"/>
                        </a:cubicBezTo>
                        <a:cubicBezTo>
                          <a:pt x="273" y="268"/>
                          <a:pt x="453" y="77"/>
                          <a:pt x="692" y="77"/>
                        </a:cubicBezTo>
                        <a:cubicBezTo>
                          <a:pt x="740" y="77"/>
                          <a:pt x="740" y="77"/>
                          <a:pt x="740" y="77"/>
                        </a:cubicBezTo>
                        <a:cubicBezTo>
                          <a:pt x="980" y="77"/>
                          <a:pt x="1160" y="268"/>
                          <a:pt x="1160" y="521"/>
                        </a:cubicBezTo>
                        <a:cubicBezTo>
                          <a:pt x="1160" y="579"/>
                          <a:pt x="1160" y="579"/>
                          <a:pt x="1160" y="579"/>
                        </a:cubicBezTo>
                        <a:cubicBezTo>
                          <a:pt x="1105" y="579"/>
                          <a:pt x="1105" y="579"/>
                          <a:pt x="1105" y="579"/>
                        </a:cubicBezTo>
                        <a:cubicBezTo>
                          <a:pt x="1084" y="579"/>
                          <a:pt x="1067" y="596"/>
                          <a:pt x="1067" y="617"/>
                        </a:cubicBezTo>
                        <a:cubicBezTo>
                          <a:pt x="1067" y="1051"/>
                          <a:pt x="1067" y="1051"/>
                          <a:pt x="1067" y="1051"/>
                        </a:cubicBezTo>
                        <a:cubicBezTo>
                          <a:pt x="1067" y="1072"/>
                          <a:pt x="1084" y="1089"/>
                          <a:pt x="1105" y="1089"/>
                        </a:cubicBezTo>
                        <a:cubicBezTo>
                          <a:pt x="1159" y="1089"/>
                          <a:pt x="1159" y="1089"/>
                          <a:pt x="1159" y="1089"/>
                        </a:cubicBezTo>
                        <a:cubicBezTo>
                          <a:pt x="1143" y="1290"/>
                          <a:pt x="1005" y="1336"/>
                          <a:pt x="941" y="1347"/>
                        </a:cubicBezTo>
                        <a:cubicBezTo>
                          <a:pt x="924" y="1292"/>
                          <a:pt x="873" y="1253"/>
                          <a:pt x="813" y="1253"/>
                        </a:cubicBezTo>
                        <a:cubicBezTo>
                          <a:pt x="717" y="1253"/>
                          <a:pt x="717" y="1253"/>
                          <a:pt x="717" y="1253"/>
                        </a:cubicBezTo>
                        <a:cubicBezTo>
                          <a:pt x="643" y="1253"/>
                          <a:pt x="582" y="1314"/>
                          <a:pt x="582" y="1388"/>
                        </a:cubicBezTo>
                        <a:cubicBezTo>
                          <a:pt x="582" y="1462"/>
                          <a:pt x="643" y="1523"/>
                          <a:pt x="717" y="1523"/>
                        </a:cubicBezTo>
                        <a:cubicBezTo>
                          <a:pt x="813" y="1523"/>
                          <a:pt x="813" y="1523"/>
                          <a:pt x="813" y="1523"/>
                        </a:cubicBezTo>
                        <a:cubicBezTo>
                          <a:pt x="875" y="1523"/>
                          <a:pt x="927" y="1481"/>
                          <a:pt x="943" y="1424"/>
                        </a:cubicBezTo>
                        <a:cubicBezTo>
                          <a:pt x="974" y="1420"/>
                          <a:pt x="1024" y="1408"/>
                          <a:pt x="1073" y="1380"/>
                        </a:cubicBezTo>
                        <a:cubicBezTo>
                          <a:pt x="1143" y="1339"/>
                          <a:pt x="1225" y="1256"/>
                          <a:pt x="1236" y="1089"/>
                        </a:cubicBezTo>
                        <a:cubicBezTo>
                          <a:pt x="1346" y="1082"/>
                          <a:pt x="1433" y="991"/>
                          <a:pt x="1433" y="880"/>
                        </a:cubicBezTo>
                        <a:cubicBezTo>
                          <a:pt x="1433" y="788"/>
                          <a:pt x="1433" y="788"/>
                          <a:pt x="1433" y="788"/>
                        </a:cubicBezTo>
                        <a:cubicBezTo>
                          <a:pt x="1433" y="677"/>
                          <a:pt x="1347" y="586"/>
                          <a:pt x="1237" y="579"/>
                        </a:cubicBezTo>
                        <a:close/>
                        <a:moveTo>
                          <a:pt x="290" y="1012"/>
                        </a:moveTo>
                        <a:cubicBezTo>
                          <a:pt x="210" y="1012"/>
                          <a:pt x="210" y="1012"/>
                          <a:pt x="210" y="1012"/>
                        </a:cubicBezTo>
                        <a:cubicBezTo>
                          <a:pt x="137" y="1012"/>
                          <a:pt x="77" y="953"/>
                          <a:pt x="77" y="880"/>
                        </a:cubicBezTo>
                        <a:cubicBezTo>
                          <a:pt x="77" y="788"/>
                          <a:pt x="77" y="788"/>
                          <a:pt x="77" y="788"/>
                        </a:cubicBezTo>
                        <a:cubicBezTo>
                          <a:pt x="77" y="715"/>
                          <a:pt x="137" y="655"/>
                          <a:pt x="210" y="655"/>
                        </a:cubicBezTo>
                        <a:cubicBezTo>
                          <a:pt x="290" y="655"/>
                          <a:pt x="290" y="655"/>
                          <a:pt x="290" y="655"/>
                        </a:cubicBezTo>
                        <a:lnTo>
                          <a:pt x="290" y="1012"/>
                        </a:lnTo>
                        <a:close/>
                        <a:moveTo>
                          <a:pt x="813" y="1446"/>
                        </a:moveTo>
                        <a:cubicBezTo>
                          <a:pt x="717" y="1446"/>
                          <a:pt x="717" y="1446"/>
                          <a:pt x="717" y="1446"/>
                        </a:cubicBezTo>
                        <a:cubicBezTo>
                          <a:pt x="685" y="1446"/>
                          <a:pt x="659" y="1420"/>
                          <a:pt x="659" y="1388"/>
                        </a:cubicBezTo>
                        <a:cubicBezTo>
                          <a:pt x="659" y="1356"/>
                          <a:pt x="685" y="1331"/>
                          <a:pt x="717" y="1331"/>
                        </a:cubicBezTo>
                        <a:cubicBezTo>
                          <a:pt x="813" y="1331"/>
                          <a:pt x="813" y="1331"/>
                          <a:pt x="813" y="1331"/>
                        </a:cubicBezTo>
                        <a:cubicBezTo>
                          <a:pt x="845" y="1331"/>
                          <a:pt x="871" y="1356"/>
                          <a:pt x="871" y="1388"/>
                        </a:cubicBezTo>
                        <a:cubicBezTo>
                          <a:pt x="871" y="1420"/>
                          <a:pt x="845" y="1446"/>
                          <a:pt x="813" y="1446"/>
                        </a:cubicBezTo>
                        <a:close/>
                        <a:moveTo>
                          <a:pt x="1356" y="880"/>
                        </a:moveTo>
                        <a:cubicBezTo>
                          <a:pt x="1356" y="953"/>
                          <a:pt x="1297" y="1012"/>
                          <a:pt x="1223" y="1012"/>
                        </a:cubicBezTo>
                        <a:cubicBezTo>
                          <a:pt x="1144" y="1012"/>
                          <a:pt x="1144" y="1012"/>
                          <a:pt x="1144" y="1012"/>
                        </a:cubicBezTo>
                        <a:cubicBezTo>
                          <a:pt x="1144" y="655"/>
                          <a:pt x="1144" y="655"/>
                          <a:pt x="1144" y="655"/>
                        </a:cubicBezTo>
                        <a:cubicBezTo>
                          <a:pt x="1223" y="655"/>
                          <a:pt x="1223" y="655"/>
                          <a:pt x="1223" y="655"/>
                        </a:cubicBezTo>
                        <a:cubicBezTo>
                          <a:pt x="1297" y="655"/>
                          <a:pt x="1356" y="715"/>
                          <a:pt x="1356" y="788"/>
                        </a:cubicBezTo>
                        <a:lnTo>
                          <a:pt x="1356" y="880"/>
                        </a:lnTo>
                        <a:close/>
                        <a:moveTo>
                          <a:pt x="1356" y="880"/>
                        </a:moveTo>
                        <a:cubicBezTo>
                          <a:pt x="1356" y="880"/>
                          <a:pt x="1356" y="880"/>
                          <a:pt x="1356" y="880"/>
                        </a:cubicBezTo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</p:grpSp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A303F4FF-7C84-49C5-A8F5-FC1F18420716}"/>
                  </a:ext>
                </a:extLst>
              </p:cNvPr>
              <p:cNvGrpSpPr/>
              <p:nvPr/>
            </p:nvGrpSpPr>
            <p:grpSpPr>
              <a:xfrm>
                <a:off x="2710842" y="2951403"/>
                <a:ext cx="2133600" cy="2133600"/>
                <a:chOff x="390072" y="3614597"/>
                <a:chExt cx="2133600" cy="2133600"/>
              </a:xfrm>
            </p:grpSpPr>
            <p:sp>
              <p:nvSpPr>
                <p:cNvPr id="7" name="Rectangle 6">
                  <a:extLst>
                    <a:ext uri="{FF2B5EF4-FFF2-40B4-BE49-F238E27FC236}">
                      <a16:creationId xmlns:a16="http://schemas.microsoft.com/office/drawing/2014/main" id="{852F0B93-EFC1-4859-8897-3717F8BE858F}"/>
                    </a:ext>
                  </a:extLst>
                </p:cNvPr>
                <p:cNvSpPr/>
                <p:nvPr/>
              </p:nvSpPr>
              <p:spPr>
                <a:xfrm>
                  <a:off x="390072" y="3614597"/>
                  <a:ext cx="2133600" cy="213360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8" name="Group 7">
                  <a:extLst>
                    <a:ext uri="{FF2B5EF4-FFF2-40B4-BE49-F238E27FC236}">
                      <a16:creationId xmlns:a16="http://schemas.microsoft.com/office/drawing/2014/main" id="{A6DEF66D-D2D3-4311-BEC0-F0DDD26C653B}"/>
                    </a:ext>
                  </a:extLst>
                </p:cNvPr>
                <p:cNvGrpSpPr/>
                <p:nvPr/>
              </p:nvGrpSpPr>
              <p:grpSpPr>
                <a:xfrm>
                  <a:off x="783350" y="4142397"/>
                  <a:ext cx="1347045" cy="1078000"/>
                  <a:chOff x="2431628" y="2869566"/>
                  <a:chExt cx="1347045" cy="1078000"/>
                </a:xfrm>
              </p:grpSpPr>
              <p:sp>
                <p:nvSpPr>
                  <p:cNvPr id="15" name="Rectangle 17">
                    <a:extLst>
                      <a:ext uri="{FF2B5EF4-FFF2-40B4-BE49-F238E27FC236}">
                        <a16:creationId xmlns:a16="http://schemas.microsoft.com/office/drawing/2014/main" id="{7D9E595E-DF30-4303-ADFD-D903039ED8C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431628" y="3552843"/>
                    <a:ext cx="1347045" cy="39472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lIns="0" tIns="0" rIns="0" bIns="0" anchor="ctr"/>
                  <a:lstStyle/>
                  <a:p>
                    <a:pPr algn="ctr"/>
                    <a:r>
                      <a:rPr lang="en-US" sz="1500" dirty="0">
                        <a:latin typeface="Raleway" panose="020B0503030101060003" pitchFamily="34" charset="0"/>
                        <a:ea typeface="Lato" charset="0"/>
                        <a:cs typeface="Lato" charset="0"/>
                        <a:sym typeface="Montserrat-Regular" charset="0"/>
                      </a:rPr>
                      <a:t>Minimal</a:t>
                    </a:r>
                  </a:p>
                </p:txBody>
              </p:sp>
              <p:grpSp>
                <p:nvGrpSpPr>
                  <p:cNvPr id="19" name="Group 18">
                    <a:extLst>
                      <a:ext uri="{FF2B5EF4-FFF2-40B4-BE49-F238E27FC236}">
                        <a16:creationId xmlns:a16="http://schemas.microsoft.com/office/drawing/2014/main" id="{004F84F0-A301-460D-9F0C-A29E548010FA}"/>
                      </a:ext>
                    </a:extLst>
                  </p:cNvPr>
                  <p:cNvGrpSpPr/>
                  <p:nvPr/>
                </p:nvGrpSpPr>
                <p:grpSpPr>
                  <a:xfrm>
                    <a:off x="2761014" y="2869566"/>
                    <a:ext cx="688272" cy="608778"/>
                    <a:chOff x="-3121026" y="1930400"/>
                    <a:chExt cx="2693988" cy="2382838"/>
                  </a:xfrm>
                  <a:solidFill>
                    <a:schemeClr val="tx1"/>
                  </a:solidFill>
                </p:grpSpPr>
                <p:sp>
                  <p:nvSpPr>
                    <p:cNvPr id="21" name="Freeform 10">
                      <a:extLst>
                        <a:ext uri="{FF2B5EF4-FFF2-40B4-BE49-F238E27FC236}">
                          <a16:creationId xmlns:a16="http://schemas.microsoft.com/office/drawing/2014/main" id="{408DEC86-E107-4371-A271-32881A7EC8EE}"/>
                        </a:ext>
                      </a:extLst>
                    </p:cNvPr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-3121026" y="1930400"/>
                      <a:ext cx="2693988" cy="1077913"/>
                    </a:xfrm>
                    <a:custGeom>
                      <a:avLst/>
                      <a:gdLst>
                        <a:gd name="T0" fmla="*/ 1627 w 1650"/>
                        <a:gd name="T1" fmla="*/ 579 h 662"/>
                        <a:gd name="T2" fmla="*/ 850 w 1650"/>
                        <a:gd name="T3" fmla="*/ 11 h 662"/>
                        <a:gd name="T4" fmla="*/ 800 w 1650"/>
                        <a:gd name="T5" fmla="*/ 11 h 662"/>
                        <a:gd name="T6" fmla="*/ 23 w 1650"/>
                        <a:gd name="T7" fmla="*/ 579 h 662"/>
                        <a:gd name="T8" fmla="*/ 14 w 1650"/>
                        <a:gd name="T9" fmla="*/ 639 h 662"/>
                        <a:gd name="T10" fmla="*/ 74 w 1650"/>
                        <a:gd name="T11" fmla="*/ 648 h 662"/>
                        <a:gd name="T12" fmla="*/ 825 w 1650"/>
                        <a:gd name="T13" fmla="*/ 98 h 662"/>
                        <a:gd name="T14" fmla="*/ 1577 w 1650"/>
                        <a:gd name="T15" fmla="*/ 648 h 662"/>
                        <a:gd name="T16" fmla="*/ 1602 w 1650"/>
                        <a:gd name="T17" fmla="*/ 656 h 662"/>
                        <a:gd name="T18" fmla="*/ 1636 w 1650"/>
                        <a:gd name="T19" fmla="*/ 639 h 662"/>
                        <a:gd name="T20" fmla="*/ 1627 w 1650"/>
                        <a:gd name="T21" fmla="*/ 579 h 662"/>
                        <a:gd name="T22" fmla="*/ 1627 w 1650"/>
                        <a:gd name="T23" fmla="*/ 579 h 662"/>
                        <a:gd name="T24" fmla="*/ 1627 w 1650"/>
                        <a:gd name="T25" fmla="*/ 579 h 66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</a:cxnLst>
                      <a:rect l="0" t="0" r="r" b="b"/>
                      <a:pathLst>
                        <a:path w="1650" h="662">
                          <a:moveTo>
                            <a:pt x="1627" y="579"/>
                          </a:moveTo>
                          <a:cubicBezTo>
                            <a:pt x="850" y="11"/>
                            <a:pt x="850" y="11"/>
                            <a:pt x="850" y="11"/>
                          </a:cubicBezTo>
                          <a:cubicBezTo>
                            <a:pt x="835" y="0"/>
                            <a:pt x="815" y="0"/>
                            <a:pt x="800" y="11"/>
                          </a:cubicBezTo>
                          <a:cubicBezTo>
                            <a:pt x="23" y="579"/>
                            <a:pt x="23" y="579"/>
                            <a:pt x="23" y="579"/>
                          </a:cubicBezTo>
                          <a:cubicBezTo>
                            <a:pt x="4" y="593"/>
                            <a:pt x="0" y="620"/>
                            <a:pt x="14" y="639"/>
                          </a:cubicBezTo>
                          <a:cubicBezTo>
                            <a:pt x="28" y="658"/>
                            <a:pt x="55" y="662"/>
                            <a:pt x="74" y="648"/>
                          </a:cubicBezTo>
                          <a:cubicBezTo>
                            <a:pt x="825" y="98"/>
                            <a:pt x="825" y="98"/>
                            <a:pt x="825" y="98"/>
                          </a:cubicBezTo>
                          <a:cubicBezTo>
                            <a:pt x="1577" y="648"/>
                            <a:pt x="1577" y="648"/>
                            <a:pt x="1577" y="648"/>
                          </a:cubicBezTo>
                          <a:cubicBezTo>
                            <a:pt x="1584" y="654"/>
                            <a:pt x="1593" y="656"/>
                            <a:pt x="1602" y="656"/>
                          </a:cubicBezTo>
                          <a:cubicBezTo>
                            <a:pt x="1615" y="656"/>
                            <a:pt x="1628" y="650"/>
                            <a:pt x="1636" y="639"/>
                          </a:cubicBezTo>
                          <a:cubicBezTo>
                            <a:pt x="1650" y="620"/>
                            <a:pt x="1646" y="593"/>
                            <a:pt x="1627" y="579"/>
                          </a:cubicBezTo>
                          <a:close/>
                          <a:moveTo>
                            <a:pt x="1627" y="579"/>
                          </a:moveTo>
                          <a:cubicBezTo>
                            <a:pt x="1627" y="579"/>
                            <a:pt x="1627" y="579"/>
                            <a:pt x="1627" y="579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2" name="Freeform 11">
                      <a:extLst>
                        <a:ext uri="{FF2B5EF4-FFF2-40B4-BE49-F238E27FC236}">
                          <a16:creationId xmlns:a16="http://schemas.microsoft.com/office/drawing/2014/main" id="{FC693160-AAD3-4220-8608-D3E35BDF883F}"/>
                        </a:ext>
                      </a:extLst>
                    </p:cNvPr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-2816225" y="3001963"/>
                      <a:ext cx="2085975" cy="1311275"/>
                    </a:xfrm>
                    <a:custGeom>
                      <a:avLst/>
                      <a:gdLst>
                        <a:gd name="T0" fmla="*/ 1234 w 1277"/>
                        <a:gd name="T1" fmla="*/ 0 h 805"/>
                        <a:gd name="T2" fmla="*/ 1192 w 1277"/>
                        <a:gd name="T3" fmla="*/ 42 h 805"/>
                        <a:gd name="T4" fmla="*/ 1192 w 1277"/>
                        <a:gd name="T5" fmla="*/ 720 h 805"/>
                        <a:gd name="T6" fmla="*/ 851 w 1277"/>
                        <a:gd name="T7" fmla="*/ 720 h 805"/>
                        <a:gd name="T8" fmla="*/ 851 w 1277"/>
                        <a:gd name="T9" fmla="*/ 350 h 805"/>
                        <a:gd name="T10" fmla="*/ 638 w 1277"/>
                        <a:gd name="T11" fmla="*/ 137 h 805"/>
                        <a:gd name="T12" fmla="*/ 425 w 1277"/>
                        <a:gd name="T13" fmla="*/ 350 h 805"/>
                        <a:gd name="T14" fmla="*/ 425 w 1277"/>
                        <a:gd name="T15" fmla="*/ 720 h 805"/>
                        <a:gd name="T16" fmla="*/ 85 w 1277"/>
                        <a:gd name="T17" fmla="*/ 720 h 805"/>
                        <a:gd name="T18" fmla="*/ 85 w 1277"/>
                        <a:gd name="T19" fmla="*/ 42 h 805"/>
                        <a:gd name="T20" fmla="*/ 42 w 1277"/>
                        <a:gd name="T21" fmla="*/ 0 h 805"/>
                        <a:gd name="T22" fmla="*/ 0 w 1277"/>
                        <a:gd name="T23" fmla="*/ 42 h 805"/>
                        <a:gd name="T24" fmla="*/ 0 w 1277"/>
                        <a:gd name="T25" fmla="*/ 762 h 805"/>
                        <a:gd name="T26" fmla="*/ 42 w 1277"/>
                        <a:gd name="T27" fmla="*/ 805 h 805"/>
                        <a:gd name="T28" fmla="*/ 468 w 1277"/>
                        <a:gd name="T29" fmla="*/ 805 h 805"/>
                        <a:gd name="T30" fmla="*/ 510 w 1277"/>
                        <a:gd name="T31" fmla="*/ 766 h 805"/>
                        <a:gd name="T32" fmla="*/ 510 w 1277"/>
                        <a:gd name="T33" fmla="*/ 762 h 805"/>
                        <a:gd name="T34" fmla="*/ 510 w 1277"/>
                        <a:gd name="T35" fmla="*/ 350 h 805"/>
                        <a:gd name="T36" fmla="*/ 638 w 1277"/>
                        <a:gd name="T37" fmla="*/ 222 h 805"/>
                        <a:gd name="T38" fmla="*/ 766 w 1277"/>
                        <a:gd name="T39" fmla="*/ 350 h 805"/>
                        <a:gd name="T40" fmla="*/ 766 w 1277"/>
                        <a:gd name="T41" fmla="*/ 762 h 805"/>
                        <a:gd name="T42" fmla="*/ 766 w 1277"/>
                        <a:gd name="T43" fmla="*/ 766 h 805"/>
                        <a:gd name="T44" fmla="*/ 809 w 1277"/>
                        <a:gd name="T45" fmla="*/ 805 h 805"/>
                        <a:gd name="T46" fmla="*/ 1234 w 1277"/>
                        <a:gd name="T47" fmla="*/ 805 h 805"/>
                        <a:gd name="T48" fmla="*/ 1277 w 1277"/>
                        <a:gd name="T49" fmla="*/ 762 h 805"/>
                        <a:gd name="T50" fmla="*/ 1277 w 1277"/>
                        <a:gd name="T51" fmla="*/ 42 h 805"/>
                        <a:gd name="T52" fmla="*/ 1234 w 1277"/>
                        <a:gd name="T53" fmla="*/ 0 h 805"/>
                        <a:gd name="T54" fmla="*/ 1234 w 1277"/>
                        <a:gd name="T55" fmla="*/ 0 h 805"/>
                        <a:gd name="T56" fmla="*/ 1234 w 1277"/>
                        <a:gd name="T57" fmla="*/ 0 h 80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</a:cxnLst>
                      <a:rect l="0" t="0" r="r" b="b"/>
                      <a:pathLst>
                        <a:path w="1277" h="805">
                          <a:moveTo>
                            <a:pt x="1234" y="0"/>
                          </a:moveTo>
                          <a:cubicBezTo>
                            <a:pt x="1211" y="0"/>
                            <a:pt x="1192" y="19"/>
                            <a:pt x="1192" y="42"/>
                          </a:cubicBezTo>
                          <a:cubicBezTo>
                            <a:pt x="1192" y="720"/>
                            <a:pt x="1192" y="720"/>
                            <a:pt x="1192" y="720"/>
                          </a:cubicBezTo>
                          <a:cubicBezTo>
                            <a:pt x="851" y="720"/>
                            <a:pt x="851" y="720"/>
                            <a:pt x="851" y="720"/>
                          </a:cubicBezTo>
                          <a:cubicBezTo>
                            <a:pt x="851" y="350"/>
                            <a:pt x="851" y="350"/>
                            <a:pt x="851" y="350"/>
                          </a:cubicBezTo>
                          <a:cubicBezTo>
                            <a:pt x="851" y="233"/>
                            <a:pt x="756" y="137"/>
                            <a:pt x="638" y="137"/>
                          </a:cubicBezTo>
                          <a:cubicBezTo>
                            <a:pt x="521" y="137"/>
                            <a:pt x="425" y="233"/>
                            <a:pt x="425" y="350"/>
                          </a:cubicBezTo>
                          <a:cubicBezTo>
                            <a:pt x="425" y="720"/>
                            <a:pt x="425" y="720"/>
                            <a:pt x="425" y="720"/>
                          </a:cubicBezTo>
                          <a:cubicBezTo>
                            <a:pt x="85" y="720"/>
                            <a:pt x="85" y="720"/>
                            <a:pt x="85" y="720"/>
                          </a:cubicBezTo>
                          <a:cubicBezTo>
                            <a:pt x="85" y="42"/>
                            <a:pt x="85" y="42"/>
                            <a:pt x="85" y="42"/>
                          </a:cubicBezTo>
                          <a:cubicBezTo>
                            <a:pt x="85" y="19"/>
                            <a:pt x="66" y="0"/>
                            <a:pt x="42" y="0"/>
                          </a:cubicBezTo>
                          <a:cubicBezTo>
                            <a:pt x="19" y="0"/>
                            <a:pt x="0" y="19"/>
                            <a:pt x="0" y="42"/>
                          </a:cubicBezTo>
                          <a:cubicBezTo>
                            <a:pt x="0" y="762"/>
                            <a:pt x="0" y="762"/>
                            <a:pt x="0" y="762"/>
                          </a:cubicBezTo>
                          <a:cubicBezTo>
                            <a:pt x="0" y="786"/>
                            <a:pt x="19" y="805"/>
                            <a:pt x="42" y="805"/>
                          </a:cubicBezTo>
                          <a:cubicBezTo>
                            <a:pt x="468" y="805"/>
                            <a:pt x="468" y="805"/>
                            <a:pt x="468" y="805"/>
                          </a:cubicBezTo>
                          <a:cubicBezTo>
                            <a:pt x="490" y="805"/>
                            <a:pt x="509" y="788"/>
                            <a:pt x="510" y="766"/>
                          </a:cubicBezTo>
                          <a:cubicBezTo>
                            <a:pt x="510" y="765"/>
                            <a:pt x="510" y="764"/>
                            <a:pt x="510" y="762"/>
                          </a:cubicBezTo>
                          <a:cubicBezTo>
                            <a:pt x="510" y="350"/>
                            <a:pt x="510" y="350"/>
                            <a:pt x="510" y="350"/>
                          </a:cubicBezTo>
                          <a:cubicBezTo>
                            <a:pt x="510" y="280"/>
                            <a:pt x="568" y="222"/>
                            <a:pt x="638" y="222"/>
                          </a:cubicBezTo>
                          <a:cubicBezTo>
                            <a:pt x="709" y="222"/>
                            <a:pt x="766" y="280"/>
                            <a:pt x="766" y="350"/>
                          </a:cubicBezTo>
                          <a:cubicBezTo>
                            <a:pt x="766" y="762"/>
                            <a:pt x="766" y="762"/>
                            <a:pt x="766" y="762"/>
                          </a:cubicBezTo>
                          <a:cubicBezTo>
                            <a:pt x="766" y="764"/>
                            <a:pt x="766" y="765"/>
                            <a:pt x="766" y="766"/>
                          </a:cubicBezTo>
                          <a:cubicBezTo>
                            <a:pt x="768" y="788"/>
                            <a:pt x="786" y="805"/>
                            <a:pt x="809" y="805"/>
                          </a:cubicBezTo>
                          <a:cubicBezTo>
                            <a:pt x="1234" y="805"/>
                            <a:pt x="1234" y="805"/>
                            <a:pt x="1234" y="805"/>
                          </a:cubicBezTo>
                          <a:cubicBezTo>
                            <a:pt x="1258" y="805"/>
                            <a:pt x="1277" y="786"/>
                            <a:pt x="1277" y="762"/>
                          </a:cubicBezTo>
                          <a:cubicBezTo>
                            <a:pt x="1277" y="42"/>
                            <a:pt x="1277" y="42"/>
                            <a:pt x="1277" y="42"/>
                          </a:cubicBezTo>
                          <a:cubicBezTo>
                            <a:pt x="1277" y="19"/>
                            <a:pt x="1258" y="0"/>
                            <a:pt x="1234" y="0"/>
                          </a:cubicBezTo>
                          <a:close/>
                          <a:moveTo>
                            <a:pt x="1234" y="0"/>
                          </a:moveTo>
                          <a:cubicBezTo>
                            <a:pt x="1234" y="0"/>
                            <a:pt x="1234" y="0"/>
                            <a:pt x="1234" y="0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</p:grpSp>
        </p:grpSp>
      </p:grpSp>
    </p:spTree>
    <p:extLst>
      <p:ext uri="{BB962C8B-B14F-4D97-AF65-F5344CB8AC3E}">
        <p14:creationId xmlns:p14="http://schemas.microsoft.com/office/powerpoint/2010/main" val="17301905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E730C1A3-01EF-497B-BA92-35BA78587B29}"/>
              </a:ext>
            </a:extLst>
          </p:cNvPr>
          <p:cNvGrpSpPr/>
          <p:nvPr/>
        </p:nvGrpSpPr>
        <p:grpSpPr>
          <a:xfrm>
            <a:off x="1309233" y="797720"/>
            <a:ext cx="9573534" cy="5262560"/>
            <a:chOff x="1254123" y="694588"/>
            <a:chExt cx="9573534" cy="5262560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69CAEF7-6CCB-4EBF-BCAC-B665DB595175}"/>
                </a:ext>
              </a:extLst>
            </p:cNvPr>
            <p:cNvSpPr txBox="1"/>
            <p:nvPr/>
          </p:nvSpPr>
          <p:spPr>
            <a:xfrm>
              <a:off x="1254123" y="694588"/>
              <a:ext cx="3521077" cy="111825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ts val="4000"/>
                </a:lnSpc>
              </a:pPr>
              <a:r>
                <a:rPr lang="en-US" sz="4000" b="1" spc="600" dirty="0">
                  <a:solidFill>
                    <a:schemeClr val="accent1"/>
                  </a:solidFill>
                  <a:latin typeface="Roboto Slab" pitchFamily="2" charset="0"/>
                  <a:ea typeface="Roboto Slab" pitchFamily="2" charset="0"/>
                  <a:cs typeface="Montserrat Black" charset="0"/>
                </a:rPr>
                <a:t>Some Text </a:t>
              </a:r>
            </a:p>
            <a:p>
              <a:pPr>
                <a:lnSpc>
                  <a:spcPts val="4000"/>
                </a:lnSpc>
              </a:pPr>
              <a:r>
                <a:rPr lang="en-US" sz="4000" b="1" spc="600" dirty="0">
                  <a:solidFill>
                    <a:schemeClr val="accent1"/>
                  </a:solidFill>
                  <a:latin typeface="Roboto Slab" pitchFamily="2" charset="0"/>
                  <a:ea typeface="Roboto Slab" pitchFamily="2" charset="0"/>
                  <a:cs typeface="Montserrat Black" charset="0"/>
                </a:rPr>
                <a:t>here</a:t>
              </a: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ECDE39BF-D4D1-43E5-97E3-EBCD6C6CED19}"/>
                </a:ext>
              </a:extLst>
            </p:cNvPr>
            <p:cNvSpPr txBox="1"/>
            <p:nvPr/>
          </p:nvSpPr>
          <p:spPr>
            <a:xfrm>
              <a:off x="1254123" y="2054156"/>
              <a:ext cx="4420963" cy="3902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900" i="1" dirty="0">
                  <a:latin typeface="Roboto Slab" pitchFamily="2" charset="0"/>
                  <a:ea typeface="Roboto Slab" pitchFamily="2" charset="0"/>
                </a:rPr>
  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words, </a:t>
              </a:r>
              <a:r>
                <a:rPr lang="en-US" sz="900" i="1" dirty="0" err="1">
                  <a:latin typeface="Roboto Slab" pitchFamily="2" charset="0"/>
                  <a:ea typeface="Roboto Slab" pitchFamily="2" charset="0"/>
                </a:rPr>
                <a:t>consectetur</a:t>
              </a:r>
              <a:r>
                <a:rPr lang="en-US" sz="900" i="1" dirty="0">
                  <a:latin typeface="Roboto Slab" pitchFamily="2" charset="0"/>
                  <a:ea typeface="Roboto Slab" pitchFamily="2" charset="0"/>
                </a:rPr>
                <a:t>, from a Lorem Ipsum passage, and going through the cites of the word in classical literature, discovered the undoubtable source. Lorem Ipsum comes from sections 1.10.32 and 1.10.33 of "de </a:t>
              </a:r>
              <a:r>
                <a:rPr lang="en-US" sz="900" i="1" dirty="0" err="1">
                  <a:latin typeface="Roboto Slab" pitchFamily="2" charset="0"/>
                  <a:ea typeface="Roboto Slab" pitchFamily="2" charset="0"/>
                </a:rPr>
                <a:t>Finibus</a:t>
              </a:r>
              <a:r>
                <a:rPr lang="en-US" sz="900" i="1" dirty="0">
                  <a:latin typeface="Roboto Slab" pitchFamily="2" charset="0"/>
                  <a:ea typeface="Roboto Slab" pitchFamily="2" charset="0"/>
                </a:rPr>
                <a:t> </a:t>
              </a:r>
              <a:r>
                <a:rPr lang="en-US" sz="900" i="1" dirty="0" err="1">
                  <a:latin typeface="Roboto Slab" pitchFamily="2" charset="0"/>
                  <a:ea typeface="Roboto Slab" pitchFamily="2" charset="0"/>
                </a:rPr>
                <a:t>Bonorum</a:t>
              </a:r>
              <a:r>
                <a:rPr lang="en-US" sz="900" i="1" dirty="0">
                  <a:latin typeface="Roboto Slab" pitchFamily="2" charset="0"/>
                  <a:ea typeface="Roboto Slab" pitchFamily="2" charset="0"/>
                </a:rPr>
                <a:t> et </a:t>
              </a:r>
              <a:r>
                <a:rPr lang="en-US" sz="900" i="1" dirty="0" err="1">
                  <a:latin typeface="Roboto Slab" pitchFamily="2" charset="0"/>
                  <a:ea typeface="Roboto Slab" pitchFamily="2" charset="0"/>
                </a:rPr>
                <a:t>Malorum</a:t>
              </a:r>
              <a:r>
                <a:rPr lang="en-US" sz="900" i="1" dirty="0">
                  <a:latin typeface="Roboto Slab" pitchFamily="2" charset="0"/>
                  <a:ea typeface="Roboto Slab" pitchFamily="2" charset="0"/>
                </a:rPr>
                <a:t>" (The Extremes of Good and Evil) by Cicero, written in 45 BC. This book is a treatise on the theory of ethics, very popular during the Renaissance.</a:t>
              </a:r>
            </a:p>
            <a:p>
              <a:pPr>
                <a:lnSpc>
                  <a:spcPts val="2000"/>
                </a:lnSpc>
              </a:pPr>
              <a:endParaRPr lang="en-US" sz="900" i="1" dirty="0">
                <a:latin typeface="Roboto Slab" pitchFamily="2" charset="0"/>
                <a:ea typeface="Roboto Slab" pitchFamily="2" charset="0"/>
              </a:endParaRPr>
            </a:p>
            <a:p>
              <a:pPr>
                <a:lnSpc>
                  <a:spcPts val="2000"/>
                </a:lnSpc>
              </a:pPr>
              <a:r>
                <a:rPr lang="en-US" sz="900" i="1" dirty="0">
                  <a:latin typeface="Roboto Slab" pitchFamily="2" charset="0"/>
                  <a:ea typeface="Roboto Slab" pitchFamily="2" charset="0"/>
                </a:rPr>
  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words, </a:t>
              </a:r>
              <a:r>
                <a:rPr lang="en-US" sz="900" i="1" dirty="0" err="1">
                  <a:latin typeface="Roboto Slab" pitchFamily="2" charset="0"/>
                  <a:ea typeface="Roboto Slab" pitchFamily="2" charset="0"/>
                </a:rPr>
                <a:t>consectetur</a:t>
              </a:r>
              <a:r>
                <a:rPr lang="en-US" sz="900" i="1" dirty="0">
                  <a:latin typeface="Roboto Slab" pitchFamily="2" charset="0"/>
                  <a:ea typeface="Roboto Slab" pitchFamily="2" charset="0"/>
                </a:rPr>
                <a:t>, a treatise on the theory of ethics, very popular during the Renaissance.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82CA004-3627-4C03-9DA5-CD51243C068A}"/>
                </a:ext>
              </a:extLst>
            </p:cNvPr>
            <p:cNvSpPr txBox="1"/>
            <p:nvPr/>
          </p:nvSpPr>
          <p:spPr>
            <a:xfrm>
              <a:off x="6406694" y="2054156"/>
              <a:ext cx="4420963" cy="3902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900" i="1" dirty="0">
                  <a:latin typeface="Roboto Slab" pitchFamily="2" charset="0"/>
                  <a:ea typeface="Roboto Slab" pitchFamily="2" charset="0"/>
                </a:rPr>
  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words, </a:t>
              </a:r>
              <a:r>
                <a:rPr lang="en-US" sz="900" i="1" dirty="0" err="1">
                  <a:latin typeface="Roboto Slab" pitchFamily="2" charset="0"/>
                  <a:ea typeface="Roboto Slab" pitchFamily="2" charset="0"/>
                </a:rPr>
                <a:t>consectetur</a:t>
              </a:r>
              <a:r>
                <a:rPr lang="en-US" sz="900" i="1" dirty="0">
                  <a:latin typeface="Roboto Slab" pitchFamily="2" charset="0"/>
                  <a:ea typeface="Roboto Slab" pitchFamily="2" charset="0"/>
                </a:rPr>
                <a:t>, from a Lorem Ipsum passage, and going through the cites of the word in classical literature, discovered the undoubtable source. Lorem Ipsum comes from sections 1.10.32 and 1.10.33 of "de </a:t>
              </a:r>
              <a:r>
                <a:rPr lang="en-US" sz="900" i="1" dirty="0" err="1">
                  <a:latin typeface="Roboto Slab" pitchFamily="2" charset="0"/>
                  <a:ea typeface="Roboto Slab" pitchFamily="2" charset="0"/>
                </a:rPr>
                <a:t>Finibus</a:t>
              </a:r>
              <a:r>
                <a:rPr lang="en-US" sz="900" i="1" dirty="0">
                  <a:latin typeface="Roboto Slab" pitchFamily="2" charset="0"/>
                  <a:ea typeface="Roboto Slab" pitchFamily="2" charset="0"/>
                </a:rPr>
                <a:t> </a:t>
              </a:r>
              <a:r>
                <a:rPr lang="en-US" sz="900" i="1" dirty="0" err="1">
                  <a:latin typeface="Roboto Slab" pitchFamily="2" charset="0"/>
                  <a:ea typeface="Roboto Slab" pitchFamily="2" charset="0"/>
                </a:rPr>
                <a:t>Bonorum</a:t>
              </a:r>
              <a:r>
                <a:rPr lang="en-US" sz="900" i="1" dirty="0">
                  <a:latin typeface="Roboto Slab" pitchFamily="2" charset="0"/>
                  <a:ea typeface="Roboto Slab" pitchFamily="2" charset="0"/>
                </a:rPr>
                <a:t> et </a:t>
              </a:r>
              <a:r>
                <a:rPr lang="en-US" sz="900" i="1" dirty="0" err="1">
                  <a:latin typeface="Roboto Slab" pitchFamily="2" charset="0"/>
                  <a:ea typeface="Roboto Slab" pitchFamily="2" charset="0"/>
                </a:rPr>
                <a:t>Malorum</a:t>
              </a:r>
              <a:r>
                <a:rPr lang="en-US" sz="900" i="1" dirty="0">
                  <a:latin typeface="Roboto Slab" pitchFamily="2" charset="0"/>
                  <a:ea typeface="Roboto Slab" pitchFamily="2" charset="0"/>
                </a:rPr>
                <a:t>" (The Extremes of Good and Evil) by Cicero, written in 45 BC. This book is a treatise on the theory of ethics, very popular during the Renaissance.</a:t>
              </a:r>
            </a:p>
            <a:p>
              <a:pPr>
                <a:lnSpc>
                  <a:spcPts val="2000"/>
                </a:lnSpc>
              </a:pPr>
              <a:endParaRPr lang="en-US" sz="900" i="1" dirty="0">
                <a:latin typeface="Roboto Slab" pitchFamily="2" charset="0"/>
                <a:ea typeface="Roboto Slab" pitchFamily="2" charset="0"/>
              </a:endParaRPr>
            </a:p>
            <a:p>
              <a:pPr>
                <a:lnSpc>
                  <a:spcPts val="2000"/>
                </a:lnSpc>
              </a:pPr>
              <a:r>
                <a:rPr lang="en-US" sz="900" i="1" dirty="0">
                  <a:latin typeface="Roboto Slab" pitchFamily="2" charset="0"/>
                  <a:ea typeface="Roboto Slab" pitchFamily="2" charset="0"/>
                </a:rPr>
  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words, </a:t>
              </a:r>
              <a:r>
                <a:rPr lang="en-US" sz="900" i="1" dirty="0" err="1">
                  <a:latin typeface="Roboto Slab" pitchFamily="2" charset="0"/>
                  <a:ea typeface="Roboto Slab" pitchFamily="2" charset="0"/>
                </a:rPr>
                <a:t>consectetur</a:t>
              </a:r>
              <a:r>
                <a:rPr lang="en-US" sz="900" i="1" dirty="0">
                  <a:latin typeface="Roboto Slab" pitchFamily="2" charset="0"/>
                  <a:ea typeface="Roboto Slab" pitchFamily="2" charset="0"/>
                </a:rPr>
                <a:t>, a treatise on the theory of ethics, very popular during the Renaissance.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735339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BB50D8D3-82A4-4C00-BBB1-562CE4DCF90D}"/>
              </a:ext>
            </a:extLst>
          </p:cNvPr>
          <p:cNvGrpSpPr/>
          <p:nvPr/>
        </p:nvGrpSpPr>
        <p:grpSpPr>
          <a:xfrm>
            <a:off x="1781517" y="1233582"/>
            <a:ext cx="2534144" cy="2176945"/>
            <a:chOff x="1792643" y="1368069"/>
            <a:chExt cx="2534144" cy="2176945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124BC31-0D4B-46B4-BE68-55D5674DFE68}"/>
                </a:ext>
              </a:extLst>
            </p:cNvPr>
            <p:cNvSpPr txBox="1"/>
            <p:nvPr/>
          </p:nvSpPr>
          <p:spPr>
            <a:xfrm>
              <a:off x="1792643" y="2463308"/>
              <a:ext cx="2534144" cy="1081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9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aleway" panose="020B0503030101060003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 which i two set had seasons. Fifth you'll, man wherein seas our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7C623CD-8942-4096-A734-3DBBA44780F6}"/>
                </a:ext>
              </a:extLst>
            </p:cNvPr>
            <p:cNvSpPr txBox="1"/>
            <p:nvPr/>
          </p:nvSpPr>
          <p:spPr>
            <a:xfrm>
              <a:off x="1792643" y="1368069"/>
              <a:ext cx="1422998" cy="29238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3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Raleway" panose="020B0503030101060003" pitchFamily="34" charset="0"/>
                  <a:ea typeface="Montserrat Black" charset="0"/>
                  <a:cs typeface="Montserrat Black" charset="0"/>
                </a:rPr>
                <a:t>This is Minimal</a:t>
              </a:r>
            </a:p>
          </p:txBody>
        </p:sp>
        <p:sp>
          <p:nvSpPr>
            <p:cNvPr id="3" name="Isosceles Triangle 2">
              <a:extLst>
                <a:ext uri="{FF2B5EF4-FFF2-40B4-BE49-F238E27FC236}">
                  <a16:creationId xmlns:a16="http://schemas.microsoft.com/office/drawing/2014/main" id="{5D526C5A-FB03-4A1E-AABD-389CD2B83F04}"/>
                </a:ext>
              </a:extLst>
            </p:cNvPr>
            <p:cNvSpPr/>
            <p:nvPr/>
          </p:nvSpPr>
          <p:spPr>
            <a:xfrm rot="10800000">
              <a:off x="2409270" y="1997861"/>
              <a:ext cx="219630" cy="189336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2E65F859-647D-49E2-9454-934587D4BA5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t="1816" b="1816"/>
          <a:stretch>
            <a:fillRect/>
          </a:stretch>
        </p:blipFill>
        <p:spPr/>
      </p:pic>
      <p:pic>
        <p:nvPicPr>
          <p:cNvPr id="36" name="Picture Placeholder 35">
            <a:extLst>
              <a:ext uri="{FF2B5EF4-FFF2-40B4-BE49-F238E27FC236}">
                <a16:creationId xmlns:a16="http://schemas.microsoft.com/office/drawing/2014/main" id="{A3ED6F87-ECF1-48AB-835C-C55DC7B7631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1722" b="1722"/>
          <a:stretch>
            <a:fillRect/>
          </a:stretch>
        </p:blipFill>
        <p:spPr/>
      </p:pic>
      <p:pic>
        <p:nvPicPr>
          <p:cNvPr id="32" name="Picture Placeholder 31">
            <a:extLst>
              <a:ext uri="{FF2B5EF4-FFF2-40B4-BE49-F238E27FC236}">
                <a16:creationId xmlns:a16="http://schemas.microsoft.com/office/drawing/2014/main" id="{1271E6B8-0B67-4220-8886-A4719E31981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/>
          <a:srcRect t="1327" b="1327"/>
          <a:stretch>
            <a:fillRect/>
          </a:stretch>
        </p:blipFill>
        <p:spPr/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60C81196-18C1-4B4C-A473-86FC4F4E2309}"/>
              </a:ext>
            </a:extLst>
          </p:cNvPr>
          <p:cNvGrpSpPr/>
          <p:nvPr/>
        </p:nvGrpSpPr>
        <p:grpSpPr>
          <a:xfrm>
            <a:off x="4817802" y="1233582"/>
            <a:ext cx="2534144" cy="2176945"/>
            <a:chOff x="4828928" y="1368069"/>
            <a:chExt cx="2534144" cy="2176945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63E3905D-454B-46FC-BD14-C1ADCFBFF25B}"/>
                </a:ext>
              </a:extLst>
            </p:cNvPr>
            <p:cNvSpPr txBox="1"/>
            <p:nvPr/>
          </p:nvSpPr>
          <p:spPr>
            <a:xfrm>
              <a:off x="4828928" y="2463308"/>
              <a:ext cx="2534144" cy="1081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9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aleway" panose="020B0503030101060003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 which i two set had seasons. Fifth you'll, man wherein seas our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5C0F3A5-C53C-4895-A2C5-EB01C2D6E1F3}"/>
                </a:ext>
              </a:extLst>
            </p:cNvPr>
            <p:cNvSpPr txBox="1"/>
            <p:nvPr/>
          </p:nvSpPr>
          <p:spPr>
            <a:xfrm>
              <a:off x="4828928" y="1368069"/>
              <a:ext cx="1422998" cy="29238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3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Raleway" panose="020B0503030101060003" pitchFamily="34" charset="0"/>
                  <a:ea typeface="Montserrat Black" charset="0"/>
                  <a:cs typeface="Montserrat Black" charset="0"/>
                </a:rPr>
                <a:t>This is Minimal</a:t>
              </a:r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CA8599AB-ECFE-4147-B994-0F806257436F}"/>
                </a:ext>
              </a:extLst>
            </p:cNvPr>
            <p:cNvSpPr/>
            <p:nvPr/>
          </p:nvSpPr>
          <p:spPr>
            <a:xfrm rot="10800000">
              <a:off x="5535766" y="1997861"/>
              <a:ext cx="219630" cy="189336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B241D60E-8DEC-4D40-81C8-526B08BC09B2}"/>
              </a:ext>
            </a:extLst>
          </p:cNvPr>
          <p:cNvGrpSpPr/>
          <p:nvPr/>
        </p:nvGrpSpPr>
        <p:grpSpPr>
          <a:xfrm>
            <a:off x="7854087" y="1233582"/>
            <a:ext cx="2534144" cy="2176945"/>
            <a:chOff x="7865213" y="1368069"/>
            <a:chExt cx="2534144" cy="2176945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B075AA5-4C42-43F9-8666-68BCE21F3963}"/>
                </a:ext>
              </a:extLst>
            </p:cNvPr>
            <p:cNvSpPr txBox="1"/>
            <p:nvPr/>
          </p:nvSpPr>
          <p:spPr>
            <a:xfrm>
              <a:off x="7865213" y="2463308"/>
              <a:ext cx="2534144" cy="1081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9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aleway" panose="020B0503030101060003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 which i two set had seasons. Fifth you'll, man wherein seas our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4AFC0AE-BB6E-4192-B030-18492E338D6C}"/>
                </a:ext>
              </a:extLst>
            </p:cNvPr>
            <p:cNvSpPr txBox="1"/>
            <p:nvPr/>
          </p:nvSpPr>
          <p:spPr>
            <a:xfrm>
              <a:off x="7865213" y="1368069"/>
              <a:ext cx="1422998" cy="29238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3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Raleway" panose="020B0503030101060003" pitchFamily="34" charset="0"/>
                  <a:ea typeface="Montserrat Black" charset="0"/>
                  <a:cs typeface="Montserrat Black" charset="0"/>
                </a:rPr>
                <a:t>This is Minimal</a:t>
              </a:r>
            </a:p>
          </p:txBody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68FB69B0-ED0F-4926-870D-E8D7990BDE0C}"/>
                </a:ext>
              </a:extLst>
            </p:cNvPr>
            <p:cNvSpPr/>
            <p:nvPr/>
          </p:nvSpPr>
          <p:spPr>
            <a:xfrm rot="10800000">
              <a:off x="8572051" y="1997861"/>
              <a:ext cx="219630" cy="189336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463252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C5F4F4B9-8AFF-4DB9-B559-883CF29BCCE7}"/>
              </a:ext>
            </a:extLst>
          </p:cNvPr>
          <p:cNvSpPr/>
          <p:nvPr/>
        </p:nvSpPr>
        <p:spPr>
          <a:xfrm>
            <a:off x="1" y="1582057"/>
            <a:ext cx="6923314" cy="369388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DFFCE5F-81F7-48C9-9B47-BA6FA6095252}"/>
              </a:ext>
            </a:extLst>
          </p:cNvPr>
          <p:cNvGrpSpPr/>
          <p:nvPr/>
        </p:nvGrpSpPr>
        <p:grpSpPr>
          <a:xfrm>
            <a:off x="830265" y="2093889"/>
            <a:ext cx="5627050" cy="2671121"/>
            <a:chOff x="4571999" y="1171390"/>
            <a:chExt cx="5627050" cy="2671121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A3391ED-F230-4F28-8551-0E133978D73F}"/>
                </a:ext>
              </a:extLst>
            </p:cNvPr>
            <p:cNvSpPr txBox="1"/>
            <p:nvPr/>
          </p:nvSpPr>
          <p:spPr>
            <a:xfrm>
              <a:off x="4571999" y="1171390"/>
              <a:ext cx="4305300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4000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Montserrat Black" charset="0"/>
                </a:rPr>
                <a:t>Our timeline</a:t>
              </a:r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C70D5007-7286-4C72-8086-7A186D8AAC31}"/>
                </a:ext>
              </a:extLst>
            </p:cNvPr>
            <p:cNvGrpSpPr/>
            <p:nvPr/>
          </p:nvGrpSpPr>
          <p:grpSpPr>
            <a:xfrm>
              <a:off x="4571999" y="3016387"/>
              <a:ext cx="5627050" cy="826124"/>
              <a:chOff x="4571999" y="4100616"/>
              <a:chExt cx="5627050" cy="826124"/>
            </a:xfrm>
          </p:grpSpPr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97B9C2E6-E947-4AF3-A02B-5C1858A1ED2F}"/>
                  </a:ext>
                </a:extLst>
              </p:cNvPr>
              <p:cNvSpPr txBox="1"/>
              <p:nvPr/>
            </p:nvSpPr>
            <p:spPr>
              <a:xfrm>
                <a:off x="4571999" y="4191187"/>
                <a:ext cx="1141095" cy="32316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/>
                <a:r>
                  <a:rPr lang="en-US" sz="1500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Montserrat Black" charset="0"/>
                  </a:rPr>
                  <a:t>2019-2020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7EC3100-9A83-4E51-BA9F-EB6286884977}"/>
                  </a:ext>
                </a:extLst>
              </p:cNvPr>
              <p:cNvSpPr txBox="1"/>
              <p:nvPr/>
            </p:nvSpPr>
            <p:spPr>
              <a:xfrm>
                <a:off x="6457951" y="4100616"/>
                <a:ext cx="3741098" cy="8261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en-US" sz="900" i="1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Montserrat Light" charset="0"/>
                  </a:rPr>
                  <a:t>Have them for one. Living grass to for can't gathered waters</a:t>
                </a:r>
              </a:p>
              <a:p>
                <a:pPr>
                  <a:lnSpc>
                    <a:spcPts val="2000"/>
                  </a:lnSpc>
                </a:pPr>
                <a:r>
                  <a:rPr lang="en-US" sz="900" i="1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Montserrat Light" charset="0"/>
                  </a:rPr>
                  <a:t>had winged. Creepiest don't subdue which i two set had seasons. you'll, man wherein seas our creeping.</a:t>
                </a:r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C6EAAB34-E9C2-42E2-A13F-5D12083ACA89}"/>
                  </a:ext>
                </a:extLst>
              </p:cNvPr>
              <p:cNvSpPr/>
              <p:nvPr/>
            </p:nvSpPr>
            <p:spPr>
              <a:xfrm>
                <a:off x="6044410" y="4292611"/>
                <a:ext cx="103180" cy="103178"/>
              </a:xfrm>
              <a:prstGeom prst="ellipse">
                <a:avLst/>
              </a:pr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0D0AAC6C-F805-4B24-9A11-3315712FC8FC}"/>
              </a:ext>
            </a:extLst>
          </p:cNvPr>
          <p:cNvSpPr/>
          <p:nvPr/>
        </p:nvSpPr>
        <p:spPr>
          <a:xfrm>
            <a:off x="7056437" y="638629"/>
            <a:ext cx="5135563" cy="5580742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F3F99DB1-1F49-4DBC-AE4A-938D662F17B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9331" r="1933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690168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AB335D5E-FE69-4098-BA0F-9CADECB03392}"/>
              </a:ext>
            </a:extLst>
          </p:cNvPr>
          <p:cNvSpPr/>
          <p:nvPr/>
        </p:nvSpPr>
        <p:spPr>
          <a:xfrm>
            <a:off x="774700" y="787802"/>
            <a:ext cx="10642600" cy="529975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0AA2B65-0F18-4B5C-AD0F-DFCA03B79E26}"/>
              </a:ext>
            </a:extLst>
          </p:cNvPr>
          <p:cNvGrpSpPr/>
          <p:nvPr/>
        </p:nvGrpSpPr>
        <p:grpSpPr>
          <a:xfrm>
            <a:off x="2112962" y="2640348"/>
            <a:ext cx="7966076" cy="1594667"/>
            <a:chOff x="1258098" y="3025068"/>
            <a:chExt cx="7966076" cy="1594667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35CC90E2-95C8-48F0-A128-18FC1554AC32}"/>
                </a:ext>
              </a:extLst>
            </p:cNvPr>
            <p:cNvGrpSpPr/>
            <p:nvPr/>
          </p:nvGrpSpPr>
          <p:grpSpPr>
            <a:xfrm>
              <a:off x="1258098" y="3025068"/>
              <a:ext cx="3495676" cy="1594667"/>
              <a:chOff x="5019674" y="4100616"/>
              <a:chExt cx="3495676" cy="1594667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4CD7D577-BD70-41F0-9FED-A4B26A1D55A6}"/>
                  </a:ext>
                </a:extLst>
              </p:cNvPr>
              <p:cNvSpPr txBox="1"/>
              <p:nvPr/>
            </p:nvSpPr>
            <p:spPr>
              <a:xfrm>
                <a:off x="5019674" y="4191187"/>
                <a:ext cx="693420" cy="32316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/>
                <a:r>
                  <a:rPr lang="en-US" sz="1500" dirty="0">
                    <a:solidFill>
                      <a:schemeClr val="bg1"/>
                    </a:solidFill>
                    <a:latin typeface="Raleway" panose="020B0503030101060003" pitchFamily="34" charset="0"/>
                    <a:ea typeface="Montserrat Black" charset="0"/>
                    <a:cs typeface="Montserrat Black" charset="0"/>
                  </a:rPr>
                  <a:t>2019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2A84810C-B25E-4463-87C8-75E5AA1F770A}"/>
                  </a:ext>
                </a:extLst>
              </p:cNvPr>
              <p:cNvSpPr txBox="1"/>
              <p:nvPr/>
            </p:nvSpPr>
            <p:spPr>
              <a:xfrm>
                <a:off x="6457951" y="4100616"/>
                <a:ext cx="2057399" cy="15946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en-US" sz="900" i="1" dirty="0">
                    <a:solidFill>
                      <a:schemeClr val="bg1"/>
                    </a:solidFill>
                    <a:latin typeface="Raleway" panose="020B0503030101060003" pitchFamily="34" charset="0"/>
                    <a:ea typeface="Montserrat Light" charset="0"/>
                    <a:cs typeface="Montserrat Light" charset="0"/>
                  </a:rPr>
                  <a:t>Have them for one. Living grass to for can't gathered waters</a:t>
                </a:r>
              </a:p>
              <a:p>
                <a:pPr>
                  <a:lnSpc>
                    <a:spcPts val="2000"/>
                  </a:lnSpc>
                </a:pPr>
                <a:r>
                  <a:rPr lang="en-US" sz="900" i="1" dirty="0">
                    <a:solidFill>
                      <a:schemeClr val="bg1"/>
                    </a:solidFill>
                    <a:latin typeface="Raleway" panose="020B0503030101060003" pitchFamily="34" charset="0"/>
                    <a:ea typeface="Montserrat Light" charset="0"/>
                    <a:cs typeface="Montserrat Light" charset="0"/>
                  </a:rPr>
                  <a:t>had winged. Creepiest don't subdue which i two set had seasons. Fifth</a:t>
                </a:r>
              </a:p>
              <a:p>
                <a:pPr>
                  <a:lnSpc>
                    <a:spcPts val="2000"/>
                  </a:lnSpc>
                </a:pPr>
                <a:r>
                  <a:rPr lang="en-US" sz="900" i="1" dirty="0">
                    <a:solidFill>
                      <a:schemeClr val="bg1"/>
                    </a:solidFill>
                    <a:latin typeface="Raleway" panose="020B0503030101060003" pitchFamily="34" charset="0"/>
                    <a:ea typeface="Montserrat Light" charset="0"/>
                    <a:cs typeface="Montserrat Light" charset="0"/>
                  </a:rPr>
                  <a:t>you'll, man wherein seas our creeping.</a:t>
                </a:r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C1C91212-C329-4F1A-AA07-C2F1BDACDB23}"/>
                  </a:ext>
                </a:extLst>
              </p:cNvPr>
              <p:cNvSpPr/>
              <p:nvPr/>
            </p:nvSpPr>
            <p:spPr>
              <a:xfrm>
                <a:off x="6044410" y="4292611"/>
                <a:ext cx="103180" cy="103178"/>
              </a:xfrm>
              <a:prstGeom prst="ellipse">
                <a:avLst/>
              </a:pr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6CA0F725-ACB2-4C98-9B02-8ED6CC3B33E4}"/>
                </a:ext>
              </a:extLst>
            </p:cNvPr>
            <p:cNvGrpSpPr/>
            <p:nvPr/>
          </p:nvGrpSpPr>
          <p:grpSpPr>
            <a:xfrm>
              <a:off x="5728498" y="3025068"/>
              <a:ext cx="3495676" cy="1594667"/>
              <a:chOff x="5019674" y="4100616"/>
              <a:chExt cx="3495676" cy="1594667"/>
            </a:xfrm>
          </p:grpSpPr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51D06809-E631-4892-A0F8-14544E00A12F}"/>
                  </a:ext>
                </a:extLst>
              </p:cNvPr>
              <p:cNvSpPr txBox="1"/>
              <p:nvPr/>
            </p:nvSpPr>
            <p:spPr>
              <a:xfrm>
                <a:off x="5019674" y="4191187"/>
                <a:ext cx="693420" cy="32316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/>
                <a:r>
                  <a:rPr lang="en-US" sz="1500" dirty="0">
                    <a:solidFill>
                      <a:schemeClr val="bg1"/>
                    </a:solidFill>
                    <a:latin typeface="Raleway" panose="020B0503030101060003" pitchFamily="34" charset="0"/>
                    <a:ea typeface="Montserrat Black" charset="0"/>
                    <a:cs typeface="Montserrat Black" charset="0"/>
                  </a:rPr>
                  <a:t>2020</a:t>
                </a: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F437A73A-FCFC-4384-8AD5-B989CA87B780}"/>
                  </a:ext>
                </a:extLst>
              </p:cNvPr>
              <p:cNvSpPr txBox="1"/>
              <p:nvPr/>
            </p:nvSpPr>
            <p:spPr>
              <a:xfrm>
                <a:off x="6457951" y="4100616"/>
                <a:ext cx="2057399" cy="15946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en-US" sz="900" i="1" dirty="0">
                    <a:solidFill>
                      <a:schemeClr val="bg1"/>
                    </a:solidFill>
                    <a:latin typeface="Raleway" panose="020B0503030101060003" pitchFamily="34" charset="0"/>
                    <a:ea typeface="Montserrat Light" charset="0"/>
                    <a:cs typeface="Montserrat Light" charset="0"/>
                  </a:rPr>
                  <a:t>Have them for one. Living grass to for can't gathered waters</a:t>
                </a:r>
              </a:p>
              <a:p>
                <a:pPr>
                  <a:lnSpc>
                    <a:spcPts val="2000"/>
                  </a:lnSpc>
                </a:pPr>
                <a:r>
                  <a:rPr lang="en-US" sz="900" i="1" dirty="0">
                    <a:solidFill>
                      <a:schemeClr val="bg1"/>
                    </a:solidFill>
                    <a:latin typeface="Raleway" panose="020B0503030101060003" pitchFamily="34" charset="0"/>
                    <a:ea typeface="Montserrat Light" charset="0"/>
                    <a:cs typeface="Montserrat Light" charset="0"/>
                  </a:rPr>
                  <a:t>had winged. Creepiest don't subdue which i two set had seasons. Fifth</a:t>
                </a:r>
              </a:p>
              <a:p>
                <a:pPr>
                  <a:lnSpc>
                    <a:spcPts val="2000"/>
                  </a:lnSpc>
                </a:pPr>
                <a:r>
                  <a:rPr lang="en-US" sz="900" i="1" dirty="0">
                    <a:solidFill>
                      <a:schemeClr val="bg1"/>
                    </a:solidFill>
                    <a:latin typeface="Raleway" panose="020B0503030101060003" pitchFamily="34" charset="0"/>
                    <a:ea typeface="Montserrat Light" charset="0"/>
                    <a:cs typeface="Montserrat Light" charset="0"/>
                  </a:rPr>
                  <a:t>you'll, man wherein seas our creeping.</a:t>
                </a:r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9D822F9F-82ED-4E51-A2AB-06AF93D3E009}"/>
                  </a:ext>
                </a:extLst>
              </p:cNvPr>
              <p:cNvSpPr/>
              <p:nvPr/>
            </p:nvSpPr>
            <p:spPr>
              <a:xfrm>
                <a:off x="6044410" y="4292611"/>
                <a:ext cx="103180" cy="103178"/>
              </a:xfrm>
              <a:prstGeom prst="ellipse">
                <a:avLst/>
              </a:pr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F9065B75-DCD3-483D-942C-25D6B54455E9}"/>
              </a:ext>
            </a:extLst>
          </p:cNvPr>
          <p:cNvSpPr/>
          <p:nvPr/>
        </p:nvSpPr>
        <p:spPr>
          <a:xfrm>
            <a:off x="774700" y="787802"/>
            <a:ext cx="5651500" cy="5299758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3464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7451F4C-B5D6-41A6-8923-08BEC36DFE36}"/>
              </a:ext>
            </a:extLst>
          </p:cNvPr>
          <p:cNvGrpSpPr/>
          <p:nvPr/>
        </p:nvGrpSpPr>
        <p:grpSpPr>
          <a:xfrm>
            <a:off x="1329532" y="1351821"/>
            <a:ext cx="3495676" cy="4154358"/>
            <a:chOff x="2112962" y="1136252"/>
            <a:chExt cx="3495676" cy="4154358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35CC90E2-95C8-48F0-A128-18FC1554AC32}"/>
                </a:ext>
              </a:extLst>
            </p:cNvPr>
            <p:cNvGrpSpPr/>
            <p:nvPr/>
          </p:nvGrpSpPr>
          <p:grpSpPr>
            <a:xfrm>
              <a:off x="2112962" y="1136252"/>
              <a:ext cx="3495676" cy="1594667"/>
              <a:chOff x="5019674" y="4100616"/>
              <a:chExt cx="3495676" cy="1594667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4CD7D577-BD70-41F0-9FED-A4B26A1D55A6}"/>
                  </a:ext>
                </a:extLst>
              </p:cNvPr>
              <p:cNvSpPr txBox="1"/>
              <p:nvPr/>
            </p:nvSpPr>
            <p:spPr>
              <a:xfrm>
                <a:off x="5019674" y="4191187"/>
                <a:ext cx="693420" cy="32316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/>
                <a:r>
                  <a:rPr lang="en-US" sz="15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Raleway" panose="020B0503030101060003" pitchFamily="34" charset="0"/>
                    <a:ea typeface="Montserrat Black" charset="0"/>
                    <a:cs typeface="Montserrat Black" charset="0"/>
                  </a:rPr>
                  <a:t>2019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2A84810C-B25E-4463-87C8-75E5AA1F770A}"/>
                  </a:ext>
                </a:extLst>
              </p:cNvPr>
              <p:cNvSpPr txBox="1"/>
              <p:nvPr/>
            </p:nvSpPr>
            <p:spPr>
              <a:xfrm>
                <a:off x="6457951" y="4100616"/>
                <a:ext cx="2057399" cy="15946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en-US" sz="900" i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Raleway" panose="020B0503030101060003" pitchFamily="34" charset="0"/>
                    <a:ea typeface="Montserrat Light" charset="0"/>
                    <a:cs typeface="Montserrat Light" charset="0"/>
                  </a:rPr>
                  <a:t>Have them for one. Living grass to for can't gathered waters</a:t>
                </a:r>
              </a:p>
              <a:p>
                <a:pPr>
                  <a:lnSpc>
                    <a:spcPts val="2000"/>
                  </a:lnSpc>
                </a:pPr>
                <a:r>
                  <a:rPr lang="en-US" sz="900" i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Raleway" panose="020B0503030101060003" pitchFamily="34" charset="0"/>
                    <a:ea typeface="Montserrat Light" charset="0"/>
                    <a:cs typeface="Montserrat Light" charset="0"/>
                  </a:rPr>
                  <a:t>had winged. Creepiest don't subdue which i two set had seasons. Fifth</a:t>
                </a:r>
              </a:p>
              <a:p>
                <a:pPr>
                  <a:lnSpc>
                    <a:spcPts val="2000"/>
                  </a:lnSpc>
                </a:pPr>
                <a:r>
                  <a:rPr lang="en-US" sz="900" i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Raleway" panose="020B0503030101060003" pitchFamily="34" charset="0"/>
                    <a:ea typeface="Montserrat Light" charset="0"/>
                    <a:cs typeface="Montserrat Light" charset="0"/>
                  </a:rPr>
                  <a:t>you'll, man wherein seas our creeping.</a:t>
                </a:r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C1C91212-C329-4F1A-AA07-C2F1BDACDB23}"/>
                  </a:ext>
                </a:extLst>
              </p:cNvPr>
              <p:cNvSpPr/>
              <p:nvPr/>
            </p:nvSpPr>
            <p:spPr>
              <a:xfrm>
                <a:off x="6044410" y="4292611"/>
                <a:ext cx="103180" cy="103178"/>
              </a:xfrm>
              <a:prstGeom prst="ellipse">
                <a:avLst/>
              </a:prstGeom>
              <a:noFill/>
              <a:ln w="254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6CA0F725-ACB2-4C98-9B02-8ED6CC3B33E4}"/>
                </a:ext>
              </a:extLst>
            </p:cNvPr>
            <p:cNvGrpSpPr/>
            <p:nvPr/>
          </p:nvGrpSpPr>
          <p:grpSpPr>
            <a:xfrm>
              <a:off x="2112962" y="3695943"/>
              <a:ext cx="3495676" cy="1594667"/>
              <a:chOff x="5019674" y="4100616"/>
              <a:chExt cx="3495676" cy="1594667"/>
            </a:xfrm>
          </p:grpSpPr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51D06809-E631-4892-A0F8-14544E00A12F}"/>
                  </a:ext>
                </a:extLst>
              </p:cNvPr>
              <p:cNvSpPr txBox="1"/>
              <p:nvPr/>
            </p:nvSpPr>
            <p:spPr>
              <a:xfrm>
                <a:off x="5019674" y="4191187"/>
                <a:ext cx="693420" cy="32316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/>
                <a:r>
                  <a:rPr lang="en-US" sz="15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Raleway" panose="020B0503030101060003" pitchFamily="34" charset="0"/>
                    <a:ea typeface="Montserrat Black" charset="0"/>
                    <a:cs typeface="Montserrat Black" charset="0"/>
                  </a:rPr>
                  <a:t>2020</a:t>
                </a: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F437A73A-FCFC-4384-8AD5-B989CA87B780}"/>
                  </a:ext>
                </a:extLst>
              </p:cNvPr>
              <p:cNvSpPr txBox="1"/>
              <p:nvPr/>
            </p:nvSpPr>
            <p:spPr>
              <a:xfrm>
                <a:off x="6457951" y="4100616"/>
                <a:ext cx="2057399" cy="15946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en-US" sz="900" i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Raleway" panose="020B0503030101060003" pitchFamily="34" charset="0"/>
                    <a:ea typeface="Montserrat Light" charset="0"/>
                    <a:cs typeface="Montserrat Light" charset="0"/>
                  </a:rPr>
                  <a:t>Have them for one. Living grass to for can't gathered waters</a:t>
                </a:r>
              </a:p>
              <a:p>
                <a:pPr>
                  <a:lnSpc>
                    <a:spcPts val="2000"/>
                  </a:lnSpc>
                </a:pPr>
                <a:r>
                  <a:rPr lang="en-US" sz="900" i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Raleway" panose="020B0503030101060003" pitchFamily="34" charset="0"/>
                    <a:ea typeface="Montserrat Light" charset="0"/>
                    <a:cs typeface="Montserrat Light" charset="0"/>
                  </a:rPr>
                  <a:t>had winged. Creepiest don't subdue which i two set had seasons. Fifth</a:t>
                </a:r>
              </a:p>
              <a:p>
                <a:pPr>
                  <a:lnSpc>
                    <a:spcPts val="2000"/>
                  </a:lnSpc>
                </a:pPr>
                <a:r>
                  <a:rPr lang="en-US" sz="900" i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Raleway" panose="020B0503030101060003" pitchFamily="34" charset="0"/>
                    <a:ea typeface="Montserrat Light" charset="0"/>
                    <a:cs typeface="Montserrat Light" charset="0"/>
                  </a:rPr>
                  <a:t>you'll, man wherein seas our creeping.</a:t>
                </a:r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9D822F9F-82ED-4E51-A2AB-06AF93D3E009}"/>
                  </a:ext>
                </a:extLst>
              </p:cNvPr>
              <p:cNvSpPr/>
              <p:nvPr/>
            </p:nvSpPr>
            <p:spPr>
              <a:xfrm>
                <a:off x="6044410" y="4292611"/>
                <a:ext cx="103180" cy="103178"/>
              </a:xfrm>
              <a:prstGeom prst="ellipse">
                <a:avLst/>
              </a:prstGeom>
              <a:noFill/>
              <a:ln w="254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71712DA6-6375-40E3-A9F3-40D95DB5D9A8}"/>
              </a:ext>
            </a:extLst>
          </p:cNvPr>
          <p:cNvSpPr/>
          <p:nvPr/>
        </p:nvSpPr>
        <p:spPr>
          <a:xfrm>
            <a:off x="5570064" y="1257300"/>
            <a:ext cx="5292405" cy="4343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C8472AC9-6DC7-4FE1-AB56-3712AF26453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1761" t="10115" r="15115" b="24617"/>
          <a:stretch/>
        </p:blipFill>
        <p:spPr>
          <a:xfrm>
            <a:off x="5570064" y="1257300"/>
            <a:ext cx="5292405" cy="4343400"/>
          </a:xfrm>
        </p:spPr>
      </p:pic>
    </p:spTree>
    <p:extLst>
      <p:ext uri="{BB962C8B-B14F-4D97-AF65-F5344CB8AC3E}">
        <p14:creationId xmlns:p14="http://schemas.microsoft.com/office/powerpoint/2010/main" val="30282410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id="{77520211-938F-43BF-A288-7B340CD571AE}"/>
              </a:ext>
            </a:extLst>
          </p:cNvPr>
          <p:cNvSpPr/>
          <p:nvPr/>
        </p:nvSpPr>
        <p:spPr>
          <a:xfrm>
            <a:off x="5928102" y="0"/>
            <a:ext cx="3232227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85D5436-D0F0-41B3-8AC7-458CA5FD5A41}"/>
              </a:ext>
            </a:extLst>
          </p:cNvPr>
          <p:cNvSpPr/>
          <p:nvPr/>
        </p:nvSpPr>
        <p:spPr>
          <a:xfrm>
            <a:off x="1" y="0"/>
            <a:ext cx="3232227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CED481-6DD7-4438-82DF-5A91DA2041CC}"/>
              </a:ext>
            </a:extLst>
          </p:cNvPr>
          <p:cNvGrpSpPr/>
          <p:nvPr/>
        </p:nvGrpSpPr>
        <p:grpSpPr>
          <a:xfrm>
            <a:off x="754329" y="1668424"/>
            <a:ext cx="1723571" cy="3521153"/>
            <a:chOff x="1137783" y="1668423"/>
            <a:chExt cx="1723571" cy="3521153"/>
          </a:xfrm>
        </p:grpSpPr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D7DE507F-834E-44A6-9762-90BE9B45DC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8921" y="1668423"/>
              <a:ext cx="731838" cy="735013"/>
            </a:xfrm>
            <a:custGeom>
              <a:avLst/>
              <a:gdLst>
                <a:gd name="T0" fmla="*/ 265 w 271"/>
                <a:gd name="T1" fmla="*/ 18 h 270"/>
                <a:gd name="T2" fmla="*/ 253 w 271"/>
                <a:gd name="T3" fmla="*/ 6 h 270"/>
                <a:gd name="T4" fmla="*/ 234 w 271"/>
                <a:gd name="T5" fmla="*/ 6 h 270"/>
                <a:gd name="T6" fmla="*/ 220 w 271"/>
                <a:gd name="T7" fmla="*/ 20 h 270"/>
                <a:gd name="T8" fmla="*/ 0 w 271"/>
                <a:gd name="T9" fmla="*/ 20 h 270"/>
                <a:gd name="T10" fmla="*/ 0 w 271"/>
                <a:gd name="T11" fmla="*/ 270 h 270"/>
                <a:gd name="T12" fmla="*/ 251 w 271"/>
                <a:gd name="T13" fmla="*/ 270 h 270"/>
                <a:gd name="T14" fmla="*/ 251 w 271"/>
                <a:gd name="T15" fmla="*/ 51 h 270"/>
                <a:gd name="T16" fmla="*/ 253 w 271"/>
                <a:gd name="T17" fmla="*/ 50 h 270"/>
                <a:gd name="T18" fmla="*/ 265 w 271"/>
                <a:gd name="T19" fmla="*/ 37 h 270"/>
                <a:gd name="T20" fmla="*/ 265 w 271"/>
                <a:gd name="T21" fmla="*/ 18 h 270"/>
                <a:gd name="T22" fmla="*/ 90 w 271"/>
                <a:gd name="T23" fmla="*/ 166 h 270"/>
                <a:gd name="T24" fmla="*/ 105 w 271"/>
                <a:gd name="T25" fmla="*/ 181 h 270"/>
                <a:gd name="T26" fmla="*/ 85 w 271"/>
                <a:gd name="T27" fmla="*/ 186 h 270"/>
                <a:gd name="T28" fmla="*/ 90 w 271"/>
                <a:gd name="T29" fmla="*/ 166 h 270"/>
                <a:gd name="T30" fmla="*/ 234 w 271"/>
                <a:gd name="T31" fmla="*/ 56 h 270"/>
                <a:gd name="T32" fmla="*/ 215 w 271"/>
                <a:gd name="T33" fmla="*/ 37 h 270"/>
                <a:gd name="T34" fmla="*/ 221 w 271"/>
                <a:gd name="T35" fmla="*/ 31 h 270"/>
                <a:gd name="T36" fmla="*/ 240 w 271"/>
                <a:gd name="T37" fmla="*/ 50 h 270"/>
                <a:gd name="T38" fmla="*/ 234 w 271"/>
                <a:gd name="T39" fmla="*/ 56 h 270"/>
                <a:gd name="T40" fmla="*/ 227 w 271"/>
                <a:gd name="T41" fmla="*/ 63 h 270"/>
                <a:gd name="T42" fmla="*/ 113 w 271"/>
                <a:gd name="T43" fmla="*/ 177 h 270"/>
                <a:gd name="T44" fmla="*/ 94 w 271"/>
                <a:gd name="T45" fmla="*/ 158 h 270"/>
                <a:gd name="T46" fmla="*/ 208 w 271"/>
                <a:gd name="T47" fmla="*/ 44 h 270"/>
                <a:gd name="T48" fmla="*/ 227 w 271"/>
                <a:gd name="T49" fmla="*/ 63 h 270"/>
                <a:gd name="T50" fmla="*/ 242 w 271"/>
                <a:gd name="T51" fmla="*/ 60 h 270"/>
                <a:gd name="T52" fmla="*/ 242 w 271"/>
                <a:gd name="T53" fmla="*/ 261 h 270"/>
                <a:gd name="T54" fmla="*/ 9 w 271"/>
                <a:gd name="T55" fmla="*/ 261 h 270"/>
                <a:gd name="T56" fmla="*/ 9 w 271"/>
                <a:gd name="T57" fmla="*/ 29 h 270"/>
                <a:gd name="T58" fmla="*/ 211 w 271"/>
                <a:gd name="T59" fmla="*/ 29 h 270"/>
                <a:gd name="T60" fmla="*/ 85 w 271"/>
                <a:gd name="T61" fmla="*/ 155 h 270"/>
                <a:gd name="T62" fmla="*/ 84 w 271"/>
                <a:gd name="T63" fmla="*/ 155 h 270"/>
                <a:gd name="T64" fmla="*/ 74 w 271"/>
                <a:gd name="T65" fmla="*/ 190 h 270"/>
                <a:gd name="T66" fmla="*/ 69 w 271"/>
                <a:gd name="T67" fmla="*/ 196 h 270"/>
                <a:gd name="T68" fmla="*/ 69 w 271"/>
                <a:gd name="T69" fmla="*/ 202 h 270"/>
                <a:gd name="T70" fmla="*/ 72 w 271"/>
                <a:gd name="T71" fmla="*/ 203 h 270"/>
                <a:gd name="T72" fmla="*/ 75 w 271"/>
                <a:gd name="T73" fmla="*/ 202 h 270"/>
                <a:gd name="T74" fmla="*/ 81 w 271"/>
                <a:gd name="T75" fmla="*/ 197 h 270"/>
                <a:gd name="T76" fmla="*/ 116 w 271"/>
                <a:gd name="T77" fmla="*/ 187 h 270"/>
                <a:gd name="T78" fmla="*/ 236 w 271"/>
                <a:gd name="T79" fmla="*/ 67 h 270"/>
                <a:gd name="T80" fmla="*/ 242 w 271"/>
                <a:gd name="T81" fmla="*/ 60 h 270"/>
                <a:gd name="T82" fmla="*/ 259 w 271"/>
                <a:gd name="T83" fmla="*/ 31 h 270"/>
                <a:gd name="T84" fmla="*/ 246 w 271"/>
                <a:gd name="T85" fmla="*/ 44 h 270"/>
                <a:gd name="T86" fmla="*/ 227 w 271"/>
                <a:gd name="T87" fmla="*/ 25 h 270"/>
                <a:gd name="T88" fmla="*/ 240 w 271"/>
                <a:gd name="T89" fmla="*/ 12 h 270"/>
                <a:gd name="T90" fmla="*/ 246 w 271"/>
                <a:gd name="T91" fmla="*/ 12 h 270"/>
                <a:gd name="T92" fmla="*/ 259 w 271"/>
                <a:gd name="T93" fmla="*/ 25 h 270"/>
                <a:gd name="T94" fmla="*/ 259 w 271"/>
                <a:gd name="T95" fmla="*/ 3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71" h="270">
                  <a:moveTo>
                    <a:pt x="265" y="18"/>
                  </a:moveTo>
                  <a:cubicBezTo>
                    <a:pt x="253" y="6"/>
                    <a:pt x="253" y="6"/>
                    <a:pt x="253" y="6"/>
                  </a:cubicBezTo>
                  <a:cubicBezTo>
                    <a:pt x="247" y="0"/>
                    <a:pt x="239" y="0"/>
                    <a:pt x="234" y="6"/>
                  </a:cubicBezTo>
                  <a:cubicBezTo>
                    <a:pt x="220" y="20"/>
                    <a:pt x="220" y="20"/>
                    <a:pt x="22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251" y="270"/>
                    <a:pt x="251" y="270"/>
                    <a:pt x="251" y="270"/>
                  </a:cubicBezTo>
                  <a:cubicBezTo>
                    <a:pt x="251" y="51"/>
                    <a:pt x="251" y="51"/>
                    <a:pt x="251" y="51"/>
                  </a:cubicBezTo>
                  <a:cubicBezTo>
                    <a:pt x="253" y="50"/>
                    <a:pt x="253" y="50"/>
                    <a:pt x="253" y="50"/>
                  </a:cubicBezTo>
                  <a:cubicBezTo>
                    <a:pt x="265" y="37"/>
                    <a:pt x="265" y="37"/>
                    <a:pt x="265" y="37"/>
                  </a:cubicBezTo>
                  <a:cubicBezTo>
                    <a:pt x="271" y="32"/>
                    <a:pt x="271" y="24"/>
                    <a:pt x="265" y="18"/>
                  </a:cubicBezTo>
                  <a:moveTo>
                    <a:pt x="90" y="166"/>
                  </a:moveTo>
                  <a:cubicBezTo>
                    <a:pt x="105" y="181"/>
                    <a:pt x="105" y="181"/>
                    <a:pt x="105" y="181"/>
                  </a:cubicBezTo>
                  <a:cubicBezTo>
                    <a:pt x="85" y="186"/>
                    <a:pt x="85" y="186"/>
                    <a:pt x="85" y="186"/>
                  </a:cubicBezTo>
                  <a:lnTo>
                    <a:pt x="90" y="166"/>
                  </a:lnTo>
                  <a:close/>
                  <a:moveTo>
                    <a:pt x="234" y="56"/>
                  </a:moveTo>
                  <a:cubicBezTo>
                    <a:pt x="215" y="37"/>
                    <a:pt x="215" y="37"/>
                    <a:pt x="215" y="37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40" y="50"/>
                    <a:pt x="240" y="50"/>
                    <a:pt x="240" y="50"/>
                  </a:cubicBezTo>
                  <a:lnTo>
                    <a:pt x="234" y="56"/>
                  </a:lnTo>
                  <a:close/>
                  <a:moveTo>
                    <a:pt x="227" y="63"/>
                  </a:moveTo>
                  <a:cubicBezTo>
                    <a:pt x="113" y="177"/>
                    <a:pt x="113" y="177"/>
                    <a:pt x="113" y="177"/>
                  </a:cubicBezTo>
                  <a:cubicBezTo>
                    <a:pt x="94" y="158"/>
                    <a:pt x="94" y="158"/>
                    <a:pt x="94" y="158"/>
                  </a:cubicBezTo>
                  <a:cubicBezTo>
                    <a:pt x="208" y="44"/>
                    <a:pt x="208" y="44"/>
                    <a:pt x="208" y="44"/>
                  </a:cubicBezTo>
                  <a:lnTo>
                    <a:pt x="227" y="63"/>
                  </a:lnTo>
                  <a:close/>
                  <a:moveTo>
                    <a:pt x="242" y="60"/>
                  </a:moveTo>
                  <a:cubicBezTo>
                    <a:pt x="242" y="261"/>
                    <a:pt x="242" y="261"/>
                    <a:pt x="242" y="261"/>
                  </a:cubicBezTo>
                  <a:cubicBezTo>
                    <a:pt x="9" y="261"/>
                    <a:pt x="9" y="261"/>
                    <a:pt x="9" y="261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211" y="29"/>
                    <a:pt x="211" y="29"/>
                    <a:pt x="211" y="29"/>
                  </a:cubicBezTo>
                  <a:cubicBezTo>
                    <a:pt x="85" y="155"/>
                    <a:pt x="85" y="155"/>
                    <a:pt x="85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74" y="190"/>
                    <a:pt x="74" y="190"/>
                    <a:pt x="74" y="190"/>
                  </a:cubicBezTo>
                  <a:cubicBezTo>
                    <a:pt x="69" y="196"/>
                    <a:pt x="69" y="196"/>
                    <a:pt x="69" y="196"/>
                  </a:cubicBezTo>
                  <a:cubicBezTo>
                    <a:pt x="67" y="197"/>
                    <a:pt x="67" y="200"/>
                    <a:pt x="69" y="202"/>
                  </a:cubicBezTo>
                  <a:cubicBezTo>
                    <a:pt x="70" y="203"/>
                    <a:pt x="71" y="203"/>
                    <a:pt x="72" y="203"/>
                  </a:cubicBezTo>
                  <a:cubicBezTo>
                    <a:pt x="73" y="203"/>
                    <a:pt x="74" y="203"/>
                    <a:pt x="75" y="202"/>
                  </a:cubicBezTo>
                  <a:cubicBezTo>
                    <a:pt x="81" y="197"/>
                    <a:pt x="81" y="197"/>
                    <a:pt x="81" y="197"/>
                  </a:cubicBezTo>
                  <a:cubicBezTo>
                    <a:pt x="116" y="187"/>
                    <a:pt x="116" y="187"/>
                    <a:pt x="116" y="187"/>
                  </a:cubicBezTo>
                  <a:cubicBezTo>
                    <a:pt x="236" y="67"/>
                    <a:pt x="236" y="67"/>
                    <a:pt x="236" y="67"/>
                  </a:cubicBezTo>
                  <a:lnTo>
                    <a:pt x="242" y="60"/>
                  </a:lnTo>
                  <a:close/>
                  <a:moveTo>
                    <a:pt x="259" y="31"/>
                  </a:moveTo>
                  <a:cubicBezTo>
                    <a:pt x="246" y="44"/>
                    <a:pt x="246" y="44"/>
                    <a:pt x="246" y="44"/>
                  </a:cubicBezTo>
                  <a:cubicBezTo>
                    <a:pt x="227" y="25"/>
                    <a:pt x="227" y="25"/>
                    <a:pt x="227" y="25"/>
                  </a:cubicBezTo>
                  <a:cubicBezTo>
                    <a:pt x="240" y="12"/>
                    <a:pt x="240" y="12"/>
                    <a:pt x="240" y="12"/>
                  </a:cubicBezTo>
                  <a:cubicBezTo>
                    <a:pt x="242" y="10"/>
                    <a:pt x="245" y="10"/>
                    <a:pt x="246" y="12"/>
                  </a:cubicBezTo>
                  <a:cubicBezTo>
                    <a:pt x="259" y="25"/>
                    <a:pt x="259" y="25"/>
                    <a:pt x="259" y="25"/>
                  </a:cubicBezTo>
                  <a:cubicBezTo>
                    <a:pt x="261" y="26"/>
                    <a:pt x="261" y="29"/>
                    <a:pt x="259" y="31"/>
                  </a:cubicBezTo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7CCB01D-7D42-4F9C-8FAA-789A505937FE}"/>
                </a:ext>
              </a:extLst>
            </p:cNvPr>
            <p:cNvSpPr txBox="1"/>
            <p:nvPr/>
          </p:nvSpPr>
          <p:spPr>
            <a:xfrm>
              <a:off x="1137783" y="2752008"/>
              <a:ext cx="17235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pc="200" dirty="0">
                  <a:solidFill>
                    <a:schemeClr val="bg2"/>
                  </a:solidFill>
                  <a:latin typeface="Roboto Slab" pitchFamily="2" charset="0"/>
                  <a:ea typeface="Roboto Slab" pitchFamily="2" charset="0"/>
                </a:rPr>
                <a:t>Plan &amp;</a:t>
              </a:r>
            </a:p>
            <a:p>
              <a:pPr algn="ctr"/>
              <a:r>
                <a:rPr lang="en-US" spc="200" dirty="0">
                  <a:solidFill>
                    <a:schemeClr val="bg2"/>
                  </a:solidFill>
                  <a:latin typeface="Roboto Slab" pitchFamily="2" charset="0"/>
                  <a:ea typeface="Roboto Slab" pitchFamily="2" charset="0"/>
                </a:rPr>
                <a:t>Create!</a:t>
              </a: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49177DD6-2E8E-4B91-9F73-A30EC5B3643F}"/>
                </a:ext>
              </a:extLst>
            </p:cNvPr>
            <p:cNvGrpSpPr/>
            <p:nvPr/>
          </p:nvGrpSpPr>
          <p:grpSpPr>
            <a:xfrm>
              <a:off x="1850124" y="3549997"/>
              <a:ext cx="298889" cy="298889"/>
              <a:chOff x="1830409" y="4619802"/>
              <a:chExt cx="298889" cy="298889"/>
            </a:xfrm>
          </p:grpSpPr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EB497A34-2957-49C5-B45B-8AC96BB9E4D2}"/>
                  </a:ext>
                </a:extLst>
              </p:cNvPr>
              <p:cNvSpPr/>
              <p:nvPr/>
            </p:nvSpPr>
            <p:spPr>
              <a:xfrm>
                <a:off x="1830409" y="4619802"/>
                <a:ext cx="298889" cy="29888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59A815C9-6E72-4F5D-8D8B-3320A19A1A9A}"/>
                  </a:ext>
                </a:extLst>
              </p:cNvPr>
              <p:cNvSpPr txBox="1"/>
              <p:nvPr/>
            </p:nvSpPr>
            <p:spPr>
              <a:xfrm>
                <a:off x="1873315" y="4631156"/>
                <a:ext cx="21307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</a:rPr>
                  <a:t>1</a:t>
                </a:r>
              </a:p>
            </p:txBody>
          </p:sp>
        </p:grpSp>
        <p:sp>
          <p:nvSpPr>
            <p:cNvPr id="46" name="Rectangle 20">
              <a:extLst>
                <a:ext uri="{FF2B5EF4-FFF2-40B4-BE49-F238E27FC236}">
                  <a16:creationId xmlns:a16="http://schemas.microsoft.com/office/drawing/2014/main" id="{1F997219-2603-4CC1-BFAC-A35B61A5CB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5217" y="4070866"/>
              <a:ext cx="1668702" cy="1118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2000"/>
                </a:lnSpc>
              </a:pPr>
              <a:r>
                <a:rPr lang="en-US" sz="900" dirty="0">
                  <a:solidFill>
                    <a:schemeClr val="bg2"/>
                  </a:solidFill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  <a:sym typeface="Montserrat-Regular" charset="0"/>
                </a:rPr>
                <a:t>This letterhead design is meant  to project an image of profession and reliability This letterhead this.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0B7C598C-9C72-426B-ABE7-C05A183D85BF}"/>
              </a:ext>
            </a:extLst>
          </p:cNvPr>
          <p:cNvGrpSpPr/>
          <p:nvPr/>
        </p:nvGrpSpPr>
        <p:grpSpPr>
          <a:xfrm>
            <a:off x="3532943" y="1701761"/>
            <a:ext cx="2094444" cy="3487815"/>
            <a:chOff x="3497864" y="1701761"/>
            <a:chExt cx="2094444" cy="3487815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F1E7A53B-5A71-4CB7-BE56-70A63028B5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67261" y="1701761"/>
              <a:ext cx="755650" cy="695325"/>
            </a:xfrm>
            <a:custGeom>
              <a:avLst/>
              <a:gdLst>
                <a:gd name="T0" fmla="*/ 214 w 280"/>
                <a:gd name="T1" fmla="*/ 186 h 256"/>
                <a:gd name="T2" fmla="*/ 241 w 280"/>
                <a:gd name="T3" fmla="*/ 182 h 256"/>
                <a:gd name="T4" fmla="*/ 272 w 280"/>
                <a:gd name="T5" fmla="*/ 170 h 256"/>
                <a:gd name="T6" fmla="*/ 240 w 280"/>
                <a:gd name="T7" fmla="*/ 81 h 256"/>
                <a:gd name="T8" fmla="*/ 161 w 280"/>
                <a:gd name="T9" fmla="*/ 28 h 256"/>
                <a:gd name="T10" fmla="*/ 108 w 280"/>
                <a:gd name="T11" fmla="*/ 0 h 256"/>
                <a:gd name="T12" fmla="*/ 52 w 280"/>
                <a:gd name="T13" fmla="*/ 47 h 256"/>
                <a:gd name="T14" fmla="*/ 47 w 280"/>
                <a:gd name="T15" fmla="*/ 84 h 256"/>
                <a:gd name="T16" fmla="*/ 54 w 280"/>
                <a:gd name="T17" fmla="*/ 117 h 256"/>
                <a:gd name="T18" fmla="*/ 70 w 280"/>
                <a:gd name="T19" fmla="*/ 166 h 256"/>
                <a:gd name="T20" fmla="*/ 22 w 280"/>
                <a:gd name="T21" fmla="*/ 200 h 256"/>
                <a:gd name="T22" fmla="*/ 0 w 280"/>
                <a:gd name="T23" fmla="*/ 256 h 256"/>
                <a:gd name="T24" fmla="*/ 280 w 280"/>
                <a:gd name="T25" fmla="*/ 239 h 256"/>
                <a:gd name="T26" fmla="*/ 206 w 280"/>
                <a:gd name="T27" fmla="*/ 247 h 256"/>
                <a:gd name="T28" fmla="*/ 10 w 280"/>
                <a:gd name="T29" fmla="*/ 237 h 256"/>
                <a:gd name="T30" fmla="*/ 68 w 280"/>
                <a:gd name="T31" fmla="*/ 185 h 256"/>
                <a:gd name="T32" fmla="*/ 80 w 280"/>
                <a:gd name="T33" fmla="*/ 147 h 256"/>
                <a:gd name="T34" fmla="*/ 63 w 280"/>
                <a:gd name="T35" fmla="*/ 113 h 256"/>
                <a:gd name="T36" fmla="*/ 61 w 280"/>
                <a:gd name="T37" fmla="*/ 110 h 256"/>
                <a:gd name="T38" fmla="*/ 56 w 280"/>
                <a:gd name="T39" fmla="*/ 84 h 256"/>
                <a:gd name="T40" fmla="*/ 61 w 280"/>
                <a:gd name="T41" fmla="*/ 75 h 256"/>
                <a:gd name="T42" fmla="*/ 61 w 280"/>
                <a:gd name="T43" fmla="*/ 46 h 256"/>
                <a:gd name="T44" fmla="*/ 108 w 280"/>
                <a:gd name="T45" fmla="*/ 9 h 256"/>
                <a:gd name="T46" fmla="*/ 153 w 280"/>
                <a:gd name="T47" fmla="*/ 36 h 256"/>
                <a:gd name="T48" fmla="*/ 154 w 280"/>
                <a:gd name="T49" fmla="*/ 38 h 256"/>
                <a:gd name="T50" fmla="*/ 154 w 280"/>
                <a:gd name="T51" fmla="*/ 39 h 256"/>
                <a:gd name="T52" fmla="*/ 154 w 280"/>
                <a:gd name="T53" fmla="*/ 41 h 256"/>
                <a:gd name="T54" fmla="*/ 154 w 280"/>
                <a:gd name="T55" fmla="*/ 43 h 256"/>
                <a:gd name="T56" fmla="*/ 154 w 280"/>
                <a:gd name="T57" fmla="*/ 44 h 256"/>
                <a:gd name="T58" fmla="*/ 154 w 280"/>
                <a:gd name="T59" fmla="*/ 75 h 256"/>
                <a:gd name="T60" fmla="*/ 159 w 280"/>
                <a:gd name="T61" fmla="*/ 84 h 256"/>
                <a:gd name="T62" fmla="*/ 152 w 280"/>
                <a:gd name="T63" fmla="*/ 111 h 256"/>
                <a:gd name="T64" fmla="*/ 149 w 280"/>
                <a:gd name="T65" fmla="*/ 114 h 256"/>
                <a:gd name="T66" fmla="*/ 132 w 280"/>
                <a:gd name="T67" fmla="*/ 146 h 256"/>
                <a:gd name="T68" fmla="*/ 131 w 280"/>
                <a:gd name="T69" fmla="*/ 167 h 256"/>
                <a:gd name="T70" fmla="*/ 131 w 280"/>
                <a:gd name="T71" fmla="*/ 171 h 256"/>
                <a:gd name="T72" fmla="*/ 132 w 280"/>
                <a:gd name="T73" fmla="*/ 174 h 256"/>
                <a:gd name="T74" fmla="*/ 134 w 280"/>
                <a:gd name="T75" fmla="*/ 177 h 256"/>
                <a:gd name="T76" fmla="*/ 137 w 280"/>
                <a:gd name="T77" fmla="*/ 182 h 256"/>
                <a:gd name="T78" fmla="*/ 143 w 280"/>
                <a:gd name="T79" fmla="*/ 186 h 256"/>
                <a:gd name="T80" fmla="*/ 206 w 280"/>
                <a:gd name="T81" fmla="*/ 238 h 256"/>
                <a:gd name="T82" fmla="*/ 271 w 280"/>
                <a:gd name="T83" fmla="*/ 247 h 256"/>
                <a:gd name="T84" fmla="*/ 215 w 280"/>
                <a:gd name="T85" fmla="*/ 238 h 256"/>
                <a:gd name="T86" fmla="*/ 160 w 280"/>
                <a:gd name="T87" fmla="*/ 184 h 256"/>
                <a:gd name="T88" fmla="*/ 152 w 280"/>
                <a:gd name="T89" fmla="*/ 173 h 256"/>
                <a:gd name="T90" fmla="*/ 141 w 280"/>
                <a:gd name="T91" fmla="*/ 171 h 256"/>
                <a:gd name="T92" fmla="*/ 140 w 280"/>
                <a:gd name="T93" fmla="*/ 167 h 256"/>
                <a:gd name="T94" fmla="*/ 144 w 280"/>
                <a:gd name="T95" fmla="*/ 146 h 256"/>
                <a:gd name="T96" fmla="*/ 168 w 280"/>
                <a:gd name="T97" fmla="*/ 102 h 256"/>
                <a:gd name="T98" fmla="*/ 164 w 280"/>
                <a:gd name="T99" fmla="*/ 71 h 256"/>
                <a:gd name="T100" fmla="*/ 163 w 280"/>
                <a:gd name="T101" fmla="*/ 37 h 256"/>
                <a:gd name="T102" fmla="*/ 231 w 280"/>
                <a:gd name="T103" fmla="*/ 81 h 256"/>
                <a:gd name="T104" fmla="*/ 263 w 280"/>
                <a:gd name="T105" fmla="*/ 167 h 256"/>
                <a:gd name="T106" fmla="*/ 241 w 280"/>
                <a:gd name="T107" fmla="*/ 173 h 256"/>
                <a:gd name="T108" fmla="*/ 202 w 280"/>
                <a:gd name="T109" fmla="*/ 177 h 256"/>
                <a:gd name="T110" fmla="*/ 210 w 280"/>
                <a:gd name="T111" fmla="*/ 194 h 256"/>
                <a:gd name="T112" fmla="*/ 271 w 280"/>
                <a:gd name="T113" fmla="*/ 239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0" h="256">
                  <a:moveTo>
                    <a:pt x="259" y="205"/>
                  </a:moveTo>
                  <a:cubicBezTo>
                    <a:pt x="214" y="186"/>
                    <a:pt x="214" y="186"/>
                    <a:pt x="214" y="186"/>
                  </a:cubicBezTo>
                  <a:cubicBezTo>
                    <a:pt x="213" y="185"/>
                    <a:pt x="211" y="184"/>
                    <a:pt x="210" y="182"/>
                  </a:cubicBezTo>
                  <a:cubicBezTo>
                    <a:pt x="241" y="182"/>
                    <a:pt x="241" y="182"/>
                    <a:pt x="241" y="182"/>
                  </a:cubicBezTo>
                  <a:cubicBezTo>
                    <a:pt x="241" y="182"/>
                    <a:pt x="254" y="183"/>
                    <a:pt x="264" y="179"/>
                  </a:cubicBezTo>
                  <a:cubicBezTo>
                    <a:pt x="268" y="177"/>
                    <a:pt x="271" y="174"/>
                    <a:pt x="272" y="170"/>
                  </a:cubicBezTo>
                  <a:cubicBezTo>
                    <a:pt x="273" y="166"/>
                    <a:pt x="272" y="162"/>
                    <a:pt x="270" y="158"/>
                  </a:cubicBezTo>
                  <a:cubicBezTo>
                    <a:pt x="261" y="146"/>
                    <a:pt x="241" y="113"/>
                    <a:pt x="240" y="81"/>
                  </a:cubicBezTo>
                  <a:cubicBezTo>
                    <a:pt x="240" y="80"/>
                    <a:pt x="238" y="24"/>
                    <a:pt x="183" y="24"/>
                  </a:cubicBezTo>
                  <a:cubicBezTo>
                    <a:pt x="175" y="24"/>
                    <a:pt x="168" y="25"/>
                    <a:pt x="161" y="28"/>
                  </a:cubicBezTo>
                  <a:cubicBezTo>
                    <a:pt x="159" y="24"/>
                    <a:pt x="157" y="20"/>
                    <a:pt x="154" y="16"/>
                  </a:cubicBezTo>
                  <a:cubicBezTo>
                    <a:pt x="144" y="5"/>
                    <a:pt x="129" y="0"/>
                    <a:pt x="108" y="0"/>
                  </a:cubicBezTo>
                  <a:cubicBezTo>
                    <a:pt x="86" y="0"/>
                    <a:pt x="71" y="5"/>
                    <a:pt x="61" y="16"/>
                  </a:cubicBezTo>
                  <a:cubicBezTo>
                    <a:pt x="50" y="29"/>
                    <a:pt x="51" y="44"/>
                    <a:pt x="52" y="47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49" y="75"/>
                    <a:pt x="47" y="79"/>
                    <a:pt x="47" y="84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7" y="108"/>
                    <a:pt x="49" y="113"/>
                    <a:pt x="54" y="117"/>
                  </a:cubicBezTo>
                  <a:cubicBezTo>
                    <a:pt x="58" y="134"/>
                    <a:pt x="67" y="147"/>
                    <a:pt x="70" y="151"/>
                  </a:cubicBezTo>
                  <a:cubicBezTo>
                    <a:pt x="70" y="166"/>
                    <a:pt x="70" y="166"/>
                    <a:pt x="70" y="166"/>
                  </a:cubicBezTo>
                  <a:cubicBezTo>
                    <a:pt x="70" y="171"/>
                    <a:pt x="68" y="175"/>
                    <a:pt x="64" y="177"/>
                  </a:cubicBezTo>
                  <a:cubicBezTo>
                    <a:pt x="22" y="200"/>
                    <a:pt x="22" y="200"/>
                    <a:pt x="22" y="200"/>
                  </a:cubicBezTo>
                  <a:cubicBezTo>
                    <a:pt x="9" y="207"/>
                    <a:pt x="0" y="221"/>
                    <a:pt x="0" y="237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280" y="256"/>
                    <a:pt x="280" y="256"/>
                    <a:pt x="280" y="256"/>
                  </a:cubicBezTo>
                  <a:cubicBezTo>
                    <a:pt x="280" y="239"/>
                    <a:pt x="280" y="239"/>
                    <a:pt x="280" y="239"/>
                  </a:cubicBezTo>
                  <a:cubicBezTo>
                    <a:pt x="280" y="225"/>
                    <a:pt x="272" y="212"/>
                    <a:pt x="259" y="205"/>
                  </a:cubicBezTo>
                  <a:moveTo>
                    <a:pt x="206" y="247"/>
                  </a:moveTo>
                  <a:cubicBezTo>
                    <a:pt x="10" y="247"/>
                    <a:pt x="10" y="247"/>
                    <a:pt x="10" y="247"/>
                  </a:cubicBezTo>
                  <a:cubicBezTo>
                    <a:pt x="10" y="237"/>
                    <a:pt x="10" y="237"/>
                    <a:pt x="10" y="237"/>
                  </a:cubicBezTo>
                  <a:cubicBezTo>
                    <a:pt x="10" y="225"/>
                    <a:pt x="16" y="214"/>
                    <a:pt x="27" y="208"/>
                  </a:cubicBezTo>
                  <a:cubicBezTo>
                    <a:pt x="68" y="185"/>
                    <a:pt x="68" y="185"/>
                    <a:pt x="68" y="185"/>
                  </a:cubicBezTo>
                  <a:cubicBezTo>
                    <a:pt x="75" y="181"/>
                    <a:pt x="80" y="174"/>
                    <a:pt x="80" y="166"/>
                  </a:cubicBezTo>
                  <a:cubicBezTo>
                    <a:pt x="80" y="147"/>
                    <a:pt x="80" y="147"/>
                    <a:pt x="80" y="147"/>
                  </a:cubicBezTo>
                  <a:cubicBezTo>
                    <a:pt x="78" y="146"/>
                    <a:pt x="78" y="146"/>
                    <a:pt x="78" y="146"/>
                  </a:cubicBezTo>
                  <a:cubicBezTo>
                    <a:pt x="78" y="146"/>
                    <a:pt x="67" y="132"/>
                    <a:pt x="63" y="113"/>
                  </a:cubicBezTo>
                  <a:cubicBezTo>
                    <a:pt x="62" y="111"/>
                    <a:pt x="62" y="111"/>
                    <a:pt x="62" y="111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58" y="108"/>
                    <a:pt x="56" y="106"/>
                    <a:pt x="56" y="102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1"/>
                    <a:pt x="57" y="79"/>
                    <a:pt x="59" y="77"/>
                  </a:cubicBezTo>
                  <a:cubicBezTo>
                    <a:pt x="61" y="75"/>
                    <a:pt x="61" y="75"/>
                    <a:pt x="61" y="75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1" y="46"/>
                    <a:pt x="59" y="33"/>
                    <a:pt x="68" y="22"/>
                  </a:cubicBezTo>
                  <a:cubicBezTo>
                    <a:pt x="76" y="14"/>
                    <a:pt x="89" y="9"/>
                    <a:pt x="108" y="9"/>
                  </a:cubicBezTo>
                  <a:cubicBezTo>
                    <a:pt x="126" y="9"/>
                    <a:pt x="139" y="13"/>
                    <a:pt x="147" y="22"/>
                  </a:cubicBezTo>
                  <a:cubicBezTo>
                    <a:pt x="151" y="27"/>
                    <a:pt x="153" y="31"/>
                    <a:pt x="153" y="36"/>
                  </a:cubicBezTo>
                  <a:cubicBezTo>
                    <a:pt x="154" y="36"/>
                    <a:pt x="154" y="36"/>
                    <a:pt x="154" y="37"/>
                  </a:cubicBezTo>
                  <a:cubicBezTo>
                    <a:pt x="154" y="37"/>
                    <a:pt x="154" y="37"/>
                    <a:pt x="154" y="38"/>
                  </a:cubicBezTo>
                  <a:cubicBezTo>
                    <a:pt x="154" y="38"/>
                    <a:pt x="154" y="38"/>
                    <a:pt x="154" y="39"/>
                  </a:cubicBezTo>
                  <a:cubicBezTo>
                    <a:pt x="154" y="39"/>
                    <a:pt x="154" y="39"/>
                    <a:pt x="154" y="39"/>
                  </a:cubicBezTo>
                  <a:cubicBezTo>
                    <a:pt x="154" y="40"/>
                    <a:pt x="154" y="41"/>
                    <a:pt x="154" y="41"/>
                  </a:cubicBezTo>
                  <a:cubicBezTo>
                    <a:pt x="154" y="41"/>
                    <a:pt x="154" y="41"/>
                    <a:pt x="154" y="41"/>
                  </a:cubicBezTo>
                  <a:cubicBezTo>
                    <a:pt x="154" y="42"/>
                    <a:pt x="154" y="42"/>
                    <a:pt x="154" y="43"/>
                  </a:cubicBezTo>
                  <a:cubicBezTo>
                    <a:pt x="154" y="43"/>
                    <a:pt x="154" y="43"/>
                    <a:pt x="154" y="43"/>
                  </a:cubicBezTo>
                  <a:cubicBezTo>
                    <a:pt x="154" y="44"/>
                    <a:pt x="154" y="44"/>
                    <a:pt x="154" y="44"/>
                  </a:cubicBezTo>
                  <a:cubicBezTo>
                    <a:pt x="154" y="44"/>
                    <a:pt x="154" y="44"/>
                    <a:pt x="154" y="44"/>
                  </a:cubicBezTo>
                  <a:cubicBezTo>
                    <a:pt x="154" y="45"/>
                    <a:pt x="154" y="46"/>
                    <a:pt x="154" y="46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6" y="77"/>
                    <a:pt x="156" y="77"/>
                    <a:pt x="156" y="77"/>
                  </a:cubicBezTo>
                  <a:cubicBezTo>
                    <a:pt x="158" y="79"/>
                    <a:pt x="159" y="81"/>
                    <a:pt x="159" y="84"/>
                  </a:cubicBezTo>
                  <a:cubicBezTo>
                    <a:pt x="159" y="102"/>
                    <a:pt x="159" y="102"/>
                    <a:pt x="159" y="102"/>
                  </a:cubicBezTo>
                  <a:cubicBezTo>
                    <a:pt x="159" y="106"/>
                    <a:pt x="156" y="110"/>
                    <a:pt x="152" y="111"/>
                  </a:cubicBezTo>
                  <a:cubicBezTo>
                    <a:pt x="150" y="112"/>
                    <a:pt x="150" y="112"/>
                    <a:pt x="150" y="112"/>
                  </a:cubicBezTo>
                  <a:cubicBezTo>
                    <a:pt x="149" y="114"/>
                    <a:pt x="149" y="114"/>
                    <a:pt x="149" y="114"/>
                  </a:cubicBezTo>
                  <a:cubicBezTo>
                    <a:pt x="146" y="124"/>
                    <a:pt x="142" y="133"/>
                    <a:pt x="136" y="141"/>
                  </a:cubicBezTo>
                  <a:cubicBezTo>
                    <a:pt x="135" y="143"/>
                    <a:pt x="133" y="145"/>
                    <a:pt x="132" y="146"/>
                  </a:cubicBezTo>
                  <a:cubicBezTo>
                    <a:pt x="131" y="147"/>
                    <a:pt x="131" y="147"/>
                    <a:pt x="131" y="147"/>
                  </a:cubicBezTo>
                  <a:cubicBezTo>
                    <a:pt x="131" y="167"/>
                    <a:pt x="131" y="167"/>
                    <a:pt x="131" y="167"/>
                  </a:cubicBezTo>
                  <a:cubicBezTo>
                    <a:pt x="131" y="168"/>
                    <a:pt x="131" y="169"/>
                    <a:pt x="131" y="170"/>
                  </a:cubicBezTo>
                  <a:cubicBezTo>
                    <a:pt x="131" y="170"/>
                    <a:pt x="131" y="171"/>
                    <a:pt x="131" y="171"/>
                  </a:cubicBezTo>
                  <a:cubicBezTo>
                    <a:pt x="132" y="172"/>
                    <a:pt x="132" y="173"/>
                    <a:pt x="132" y="174"/>
                  </a:cubicBezTo>
                  <a:cubicBezTo>
                    <a:pt x="132" y="174"/>
                    <a:pt x="132" y="174"/>
                    <a:pt x="132" y="174"/>
                  </a:cubicBezTo>
                  <a:cubicBezTo>
                    <a:pt x="133" y="175"/>
                    <a:pt x="133" y="176"/>
                    <a:pt x="134" y="177"/>
                  </a:cubicBezTo>
                  <a:cubicBezTo>
                    <a:pt x="134" y="177"/>
                    <a:pt x="134" y="177"/>
                    <a:pt x="134" y="177"/>
                  </a:cubicBezTo>
                  <a:cubicBezTo>
                    <a:pt x="134" y="178"/>
                    <a:pt x="135" y="180"/>
                    <a:pt x="136" y="181"/>
                  </a:cubicBezTo>
                  <a:cubicBezTo>
                    <a:pt x="137" y="182"/>
                    <a:pt x="137" y="182"/>
                    <a:pt x="137" y="182"/>
                  </a:cubicBezTo>
                  <a:cubicBezTo>
                    <a:pt x="137" y="182"/>
                    <a:pt x="137" y="182"/>
                    <a:pt x="137" y="182"/>
                  </a:cubicBezTo>
                  <a:cubicBezTo>
                    <a:pt x="139" y="184"/>
                    <a:pt x="141" y="185"/>
                    <a:pt x="143" y="186"/>
                  </a:cubicBezTo>
                  <a:cubicBezTo>
                    <a:pt x="187" y="208"/>
                    <a:pt x="187" y="208"/>
                    <a:pt x="187" y="208"/>
                  </a:cubicBezTo>
                  <a:cubicBezTo>
                    <a:pt x="199" y="214"/>
                    <a:pt x="206" y="225"/>
                    <a:pt x="206" y="238"/>
                  </a:cubicBezTo>
                  <a:lnTo>
                    <a:pt x="206" y="247"/>
                  </a:lnTo>
                  <a:close/>
                  <a:moveTo>
                    <a:pt x="271" y="247"/>
                  </a:moveTo>
                  <a:cubicBezTo>
                    <a:pt x="215" y="247"/>
                    <a:pt x="215" y="247"/>
                    <a:pt x="215" y="247"/>
                  </a:cubicBezTo>
                  <a:cubicBezTo>
                    <a:pt x="215" y="238"/>
                    <a:pt x="215" y="238"/>
                    <a:pt x="215" y="238"/>
                  </a:cubicBezTo>
                  <a:cubicBezTo>
                    <a:pt x="215" y="221"/>
                    <a:pt x="206" y="207"/>
                    <a:pt x="192" y="200"/>
                  </a:cubicBezTo>
                  <a:cubicBezTo>
                    <a:pt x="160" y="184"/>
                    <a:pt x="160" y="184"/>
                    <a:pt x="160" y="184"/>
                  </a:cubicBezTo>
                  <a:cubicBezTo>
                    <a:pt x="160" y="182"/>
                    <a:pt x="161" y="180"/>
                    <a:pt x="160" y="178"/>
                  </a:cubicBezTo>
                  <a:cubicBezTo>
                    <a:pt x="159" y="175"/>
                    <a:pt x="156" y="173"/>
                    <a:pt x="152" y="173"/>
                  </a:cubicBezTo>
                  <a:cubicBezTo>
                    <a:pt x="142" y="173"/>
                    <a:pt x="142" y="173"/>
                    <a:pt x="142" y="173"/>
                  </a:cubicBezTo>
                  <a:cubicBezTo>
                    <a:pt x="142" y="172"/>
                    <a:pt x="142" y="172"/>
                    <a:pt x="141" y="171"/>
                  </a:cubicBezTo>
                  <a:cubicBezTo>
                    <a:pt x="141" y="171"/>
                    <a:pt x="141" y="170"/>
                    <a:pt x="141" y="170"/>
                  </a:cubicBezTo>
                  <a:cubicBezTo>
                    <a:pt x="140" y="169"/>
                    <a:pt x="140" y="168"/>
                    <a:pt x="140" y="167"/>
                  </a:cubicBezTo>
                  <a:cubicBezTo>
                    <a:pt x="140" y="151"/>
                    <a:pt x="140" y="151"/>
                    <a:pt x="140" y="151"/>
                  </a:cubicBezTo>
                  <a:cubicBezTo>
                    <a:pt x="141" y="149"/>
                    <a:pt x="142" y="148"/>
                    <a:pt x="144" y="146"/>
                  </a:cubicBezTo>
                  <a:cubicBezTo>
                    <a:pt x="149" y="138"/>
                    <a:pt x="154" y="129"/>
                    <a:pt x="157" y="119"/>
                  </a:cubicBezTo>
                  <a:cubicBezTo>
                    <a:pt x="164" y="116"/>
                    <a:pt x="168" y="110"/>
                    <a:pt x="168" y="102"/>
                  </a:cubicBezTo>
                  <a:cubicBezTo>
                    <a:pt x="168" y="84"/>
                    <a:pt x="168" y="84"/>
                    <a:pt x="168" y="84"/>
                  </a:cubicBezTo>
                  <a:cubicBezTo>
                    <a:pt x="168" y="79"/>
                    <a:pt x="167" y="75"/>
                    <a:pt x="164" y="71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5"/>
                    <a:pt x="164" y="42"/>
                    <a:pt x="163" y="37"/>
                  </a:cubicBezTo>
                  <a:cubicBezTo>
                    <a:pt x="169" y="34"/>
                    <a:pt x="176" y="33"/>
                    <a:pt x="183" y="33"/>
                  </a:cubicBezTo>
                  <a:cubicBezTo>
                    <a:pt x="229" y="33"/>
                    <a:pt x="231" y="79"/>
                    <a:pt x="231" y="81"/>
                  </a:cubicBezTo>
                  <a:cubicBezTo>
                    <a:pt x="232" y="116"/>
                    <a:pt x="253" y="150"/>
                    <a:pt x="262" y="163"/>
                  </a:cubicBezTo>
                  <a:cubicBezTo>
                    <a:pt x="263" y="165"/>
                    <a:pt x="263" y="166"/>
                    <a:pt x="263" y="167"/>
                  </a:cubicBezTo>
                  <a:cubicBezTo>
                    <a:pt x="263" y="168"/>
                    <a:pt x="262" y="169"/>
                    <a:pt x="260" y="170"/>
                  </a:cubicBezTo>
                  <a:cubicBezTo>
                    <a:pt x="253" y="174"/>
                    <a:pt x="242" y="173"/>
                    <a:pt x="241" y="173"/>
                  </a:cubicBezTo>
                  <a:cubicBezTo>
                    <a:pt x="209" y="173"/>
                    <a:pt x="209" y="173"/>
                    <a:pt x="209" y="173"/>
                  </a:cubicBezTo>
                  <a:cubicBezTo>
                    <a:pt x="206" y="173"/>
                    <a:pt x="203" y="174"/>
                    <a:pt x="202" y="177"/>
                  </a:cubicBezTo>
                  <a:cubicBezTo>
                    <a:pt x="200" y="179"/>
                    <a:pt x="200" y="182"/>
                    <a:pt x="202" y="185"/>
                  </a:cubicBezTo>
                  <a:cubicBezTo>
                    <a:pt x="203" y="188"/>
                    <a:pt x="206" y="192"/>
                    <a:pt x="210" y="194"/>
                  </a:cubicBezTo>
                  <a:cubicBezTo>
                    <a:pt x="255" y="214"/>
                    <a:pt x="255" y="214"/>
                    <a:pt x="255" y="214"/>
                  </a:cubicBezTo>
                  <a:cubicBezTo>
                    <a:pt x="265" y="219"/>
                    <a:pt x="271" y="228"/>
                    <a:pt x="271" y="239"/>
                  </a:cubicBezTo>
                  <a:lnTo>
                    <a:pt x="271" y="24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500411C-9284-40AC-94FF-1281F7902E8F}"/>
                </a:ext>
              </a:extLst>
            </p:cNvPr>
            <p:cNvSpPr txBox="1"/>
            <p:nvPr/>
          </p:nvSpPr>
          <p:spPr>
            <a:xfrm>
              <a:off x="3497864" y="2765502"/>
              <a:ext cx="20944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pc="200" dirty="0">
                  <a:solidFill>
                    <a:schemeClr val="bg2"/>
                  </a:solidFill>
                  <a:latin typeface="Roboto Slab" pitchFamily="2" charset="0"/>
                  <a:ea typeface="Roboto Slab" pitchFamily="2" charset="0"/>
                </a:rPr>
                <a:t>Build a</a:t>
              </a:r>
            </a:p>
            <a:p>
              <a:pPr algn="ctr"/>
              <a:r>
                <a:rPr lang="en-US" spc="200" dirty="0">
                  <a:solidFill>
                    <a:schemeClr val="bg2"/>
                  </a:solidFill>
                  <a:latin typeface="Roboto Slab" pitchFamily="2" charset="0"/>
                  <a:ea typeface="Roboto Slab" pitchFamily="2" charset="0"/>
                </a:rPr>
                <a:t>Skilled team</a:t>
              </a:r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AC8F7116-0336-4C05-A21F-0464B45BCF43}"/>
                </a:ext>
              </a:extLst>
            </p:cNvPr>
            <p:cNvGrpSpPr/>
            <p:nvPr/>
          </p:nvGrpSpPr>
          <p:grpSpPr>
            <a:xfrm>
              <a:off x="4519267" y="3549997"/>
              <a:ext cx="298889" cy="298889"/>
              <a:chOff x="1830409" y="4619802"/>
              <a:chExt cx="298889" cy="298889"/>
            </a:xfrm>
          </p:grpSpPr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DFF8C4D7-DB4B-481D-96C1-488AB9CDDDCA}"/>
                  </a:ext>
                </a:extLst>
              </p:cNvPr>
              <p:cNvSpPr/>
              <p:nvPr/>
            </p:nvSpPr>
            <p:spPr>
              <a:xfrm>
                <a:off x="1830409" y="4619802"/>
                <a:ext cx="298889" cy="298889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047E6FEE-7158-4B8B-A7F5-CF99B8F84E8F}"/>
                  </a:ext>
                </a:extLst>
              </p:cNvPr>
              <p:cNvSpPr txBox="1"/>
              <p:nvPr/>
            </p:nvSpPr>
            <p:spPr>
              <a:xfrm>
                <a:off x="1873315" y="4631156"/>
                <a:ext cx="21307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</a:rPr>
                  <a:t>2</a:t>
                </a:r>
              </a:p>
            </p:txBody>
          </p:sp>
        </p:grpSp>
        <p:sp>
          <p:nvSpPr>
            <p:cNvPr id="47" name="Rectangle 20">
              <a:extLst>
                <a:ext uri="{FF2B5EF4-FFF2-40B4-BE49-F238E27FC236}">
                  <a16:creationId xmlns:a16="http://schemas.microsoft.com/office/drawing/2014/main" id="{844ECF92-FC4A-483F-9A93-771FE4182A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4360" y="4070866"/>
              <a:ext cx="1668702" cy="1118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2000"/>
                </a:lnSpc>
              </a:pPr>
              <a:r>
                <a:rPr lang="en-US" sz="900" dirty="0">
                  <a:solidFill>
                    <a:schemeClr val="bg2"/>
                  </a:solidFill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  <a:sym typeface="Montserrat-Regular" charset="0"/>
                </a:rPr>
                <a:t>This letterhead design is meant  to project an image of profession and reliability This letterhead this.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E86EB490-280E-46A2-9EF6-81C5B989AFBE}"/>
              </a:ext>
            </a:extLst>
          </p:cNvPr>
          <p:cNvGrpSpPr/>
          <p:nvPr/>
        </p:nvGrpSpPr>
        <p:grpSpPr>
          <a:xfrm>
            <a:off x="6496993" y="1668424"/>
            <a:ext cx="2094444" cy="3521153"/>
            <a:chOff x="6228818" y="1668423"/>
            <a:chExt cx="2094444" cy="3521153"/>
          </a:xfrm>
        </p:grpSpPr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0FFC98A-A8B9-4AE8-8C6D-F1F2E73DC4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01389" y="1668423"/>
              <a:ext cx="757238" cy="762000"/>
            </a:xfrm>
            <a:custGeom>
              <a:avLst/>
              <a:gdLst>
                <a:gd name="T0" fmla="*/ 230 w 280"/>
                <a:gd name="T1" fmla="*/ 103 h 280"/>
                <a:gd name="T2" fmla="*/ 255 w 280"/>
                <a:gd name="T3" fmla="*/ 63 h 280"/>
                <a:gd name="T4" fmla="*/ 207 w 280"/>
                <a:gd name="T5" fmla="*/ 29 h 280"/>
                <a:gd name="T6" fmla="*/ 171 w 280"/>
                <a:gd name="T7" fmla="*/ 41 h 280"/>
                <a:gd name="T8" fmla="*/ 124 w 280"/>
                <a:gd name="T9" fmla="*/ 0 h 280"/>
                <a:gd name="T10" fmla="*/ 103 w 280"/>
                <a:gd name="T11" fmla="*/ 50 h 280"/>
                <a:gd name="T12" fmla="*/ 53 w 280"/>
                <a:gd name="T13" fmla="*/ 29 h 280"/>
                <a:gd name="T14" fmla="*/ 29 w 280"/>
                <a:gd name="T15" fmla="*/ 73 h 280"/>
                <a:gd name="T16" fmla="*/ 41 w 280"/>
                <a:gd name="T17" fmla="*/ 109 h 280"/>
                <a:gd name="T18" fmla="*/ 0 w 280"/>
                <a:gd name="T19" fmla="*/ 157 h 280"/>
                <a:gd name="T20" fmla="*/ 50 w 280"/>
                <a:gd name="T21" fmla="*/ 177 h 280"/>
                <a:gd name="T22" fmla="*/ 25 w 280"/>
                <a:gd name="T23" fmla="*/ 217 h 280"/>
                <a:gd name="T24" fmla="*/ 73 w 280"/>
                <a:gd name="T25" fmla="*/ 251 h 280"/>
                <a:gd name="T26" fmla="*/ 109 w 280"/>
                <a:gd name="T27" fmla="*/ 239 h 280"/>
                <a:gd name="T28" fmla="*/ 157 w 280"/>
                <a:gd name="T29" fmla="*/ 280 h 280"/>
                <a:gd name="T30" fmla="*/ 178 w 280"/>
                <a:gd name="T31" fmla="*/ 230 h 280"/>
                <a:gd name="T32" fmla="*/ 227 w 280"/>
                <a:gd name="T33" fmla="*/ 251 h 280"/>
                <a:gd name="T34" fmla="*/ 251 w 280"/>
                <a:gd name="T35" fmla="*/ 207 h 280"/>
                <a:gd name="T36" fmla="*/ 240 w 280"/>
                <a:gd name="T37" fmla="*/ 171 h 280"/>
                <a:gd name="T38" fmla="*/ 280 w 280"/>
                <a:gd name="T39" fmla="*/ 123 h 280"/>
                <a:gd name="T40" fmla="*/ 266 w 280"/>
                <a:gd name="T41" fmla="*/ 161 h 280"/>
                <a:gd name="T42" fmla="*/ 225 w 280"/>
                <a:gd name="T43" fmla="*/ 196 h 280"/>
                <a:gd name="T44" fmla="*/ 220 w 280"/>
                <a:gd name="T45" fmla="*/ 244 h 280"/>
                <a:gd name="T46" fmla="*/ 174 w 280"/>
                <a:gd name="T47" fmla="*/ 221 h 280"/>
                <a:gd name="T48" fmla="*/ 157 w 280"/>
                <a:gd name="T49" fmla="*/ 270 h 280"/>
                <a:gd name="T50" fmla="*/ 119 w 280"/>
                <a:gd name="T51" fmla="*/ 239 h 280"/>
                <a:gd name="T52" fmla="*/ 85 w 280"/>
                <a:gd name="T53" fmla="*/ 225 h 280"/>
                <a:gd name="T54" fmla="*/ 37 w 280"/>
                <a:gd name="T55" fmla="*/ 220 h 280"/>
                <a:gd name="T56" fmla="*/ 60 w 280"/>
                <a:gd name="T57" fmla="*/ 173 h 280"/>
                <a:gd name="T58" fmla="*/ 11 w 280"/>
                <a:gd name="T59" fmla="*/ 157 h 280"/>
                <a:gd name="T60" fmla="*/ 41 w 280"/>
                <a:gd name="T61" fmla="*/ 119 h 280"/>
                <a:gd name="T62" fmla="*/ 37 w 280"/>
                <a:gd name="T63" fmla="*/ 66 h 280"/>
                <a:gd name="T64" fmla="*/ 66 w 280"/>
                <a:gd name="T65" fmla="*/ 37 h 280"/>
                <a:gd name="T66" fmla="*/ 119 w 280"/>
                <a:gd name="T67" fmla="*/ 41 h 280"/>
                <a:gd name="T68" fmla="*/ 157 w 280"/>
                <a:gd name="T69" fmla="*/ 10 h 280"/>
                <a:gd name="T70" fmla="*/ 174 w 280"/>
                <a:gd name="T71" fmla="*/ 60 h 280"/>
                <a:gd name="T72" fmla="*/ 220 w 280"/>
                <a:gd name="T73" fmla="*/ 37 h 280"/>
                <a:gd name="T74" fmla="*/ 225 w 280"/>
                <a:gd name="T75" fmla="*/ 84 h 280"/>
                <a:gd name="T76" fmla="*/ 266 w 280"/>
                <a:gd name="T77" fmla="*/ 119 h 280"/>
                <a:gd name="T78" fmla="*/ 140 w 280"/>
                <a:gd name="T79" fmla="*/ 93 h 280"/>
                <a:gd name="T80" fmla="*/ 187 w 280"/>
                <a:gd name="T81" fmla="*/ 140 h 280"/>
                <a:gd name="T82" fmla="*/ 104 w 280"/>
                <a:gd name="T83" fmla="*/ 140 h 280"/>
                <a:gd name="T84" fmla="*/ 140 w 280"/>
                <a:gd name="T85" fmla="*/ 17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0" h="280">
                  <a:moveTo>
                    <a:pt x="266" y="109"/>
                  </a:moveTo>
                  <a:cubicBezTo>
                    <a:pt x="240" y="109"/>
                    <a:pt x="240" y="109"/>
                    <a:pt x="240" y="109"/>
                  </a:cubicBezTo>
                  <a:cubicBezTo>
                    <a:pt x="235" y="109"/>
                    <a:pt x="232" y="107"/>
                    <a:pt x="230" y="103"/>
                  </a:cubicBezTo>
                  <a:cubicBezTo>
                    <a:pt x="229" y="99"/>
                    <a:pt x="230" y="95"/>
                    <a:pt x="232" y="92"/>
                  </a:cubicBezTo>
                  <a:cubicBezTo>
                    <a:pt x="251" y="73"/>
                    <a:pt x="251" y="73"/>
                    <a:pt x="251" y="73"/>
                  </a:cubicBezTo>
                  <a:cubicBezTo>
                    <a:pt x="254" y="71"/>
                    <a:pt x="255" y="67"/>
                    <a:pt x="255" y="63"/>
                  </a:cubicBezTo>
                  <a:cubicBezTo>
                    <a:pt x="255" y="59"/>
                    <a:pt x="254" y="56"/>
                    <a:pt x="251" y="53"/>
                  </a:cubicBezTo>
                  <a:cubicBezTo>
                    <a:pt x="227" y="29"/>
                    <a:pt x="227" y="29"/>
                    <a:pt x="227" y="29"/>
                  </a:cubicBezTo>
                  <a:cubicBezTo>
                    <a:pt x="222" y="24"/>
                    <a:pt x="212" y="24"/>
                    <a:pt x="207" y="29"/>
                  </a:cubicBezTo>
                  <a:cubicBezTo>
                    <a:pt x="188" y="48"/>
                    <a:pt x="188" y="48"/>
                    <a:pt x="188" y="48"/>
                  </a:cubicBezTo>
                  <a:cubicBezTo>
                    <a:pt x="186" y="51"/>
                    <a:pt x="181" y="52"/>
                    <a:pt x="178" y="50"/>
                  </a:cubicBezTo>
                  <a:cubicBezTo>
                    <a:pt x="174" y="48"/>
                    <a:pt x="171" y="45"/>
                    <a:pt x="171" y="41"/>
                  </a:cubicBezTo>
                  <a:cubicBezTo>
                    <a:pt x="171" y="14"/>
                    <a:pt x="171" y="14"/>
                    <a:pt x="171" y="14"/>
                  </a:cubicBezTo>
                  <a:cubicBezTo>
                    <a:pt x="171" y="7"/>
                    <a:pt x="165" y="0"/>
                    <a:pt x="157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16" y="0"/>
                    <a:pt x="109" y="7"/>
                    <a:pt x="109" y="14"/>
                  </a:cubicBezTo>
                  <a:cubicBezTo>
                    <a:pt x="109" y="41"/>
                    <a:pt x="109" y="41"/>
                    <a:pt x="109" y="41"/>
                  </a:cubicBezTo>
                  <a:cubicBezTo>
                    <a:pt x="109" y="45"/>
                    <a:pt x="107" y="48"/>
                    <a:pt x="103" y="50"/>
                  </a:cubicBezTo>
                  <a:cubicBezTo>
                    <a:pt x="99" y="52"/>
                    <a:pt x="95" y="51"/>
                    <a:pt x="92" y="48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68" y="24"/>
                    <a:pt x="58" y="24"/>
                    <a:pt x="53" y="29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7" y="56"/>
                    <a:pt x="25" y="59"/>
                    <a:pt x="25" y="63"/>
                  </a:cubicBezTo>
                  <a:cubicBezTo>
                    <a:pt x="25" y="67"/>
                    <a:pt x="27" y="71"/>
                    <a:pt x="29" y="73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51" y="95"/>
                    <a:pt x="52" y="99"/>
                    <a:pt x="50" y="103"/>
                  </a:cubicBezTo>
                  <a:cubicBezTo>
                    <a:pt x="49" y="107"/>
                    <a:pt x="45" y="109"/>
                    <a:pt x="41" y="109"/>
                  </a:cubicBezTo>
                  <a:cubicBezTo>
                    <a:pt x="15" y="109"/>
                    <a:pt x="15" y="109"/>
                    <a:pt x="15" y="109"/>
                  </a:cubicBezTo>
                  <a:cubicBezTo>
                    <a:pt x="7" y="109"/>
                    <a:pt x="0" y="115"/>
                    <a:pt x="0" y="123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65"/>
                    <a:pt x="7" y="171"/>
                    <a:pt x="15" y="171"/>
                  </a:cubicBezTo>
                  <a:cubicBezTo>
                    <a:pt x="41" y="171"/>
                    <a:pt x="41" y="171"/>
                    <a:pt x="41" y="171"/>
                  </a:cubicBezTo>
                  <a:cubicBezTo>
                    <a:pt x="45" y="171"/>
                    <a:pt x="48" y="174"/>
                    <a:pt x="50" y="177"/>
                  </a:cubicBezTo>
                  <a:cubicBezTo>
                    <a:pt x="52" y="181"/>
                    <a:pt x="51" y="185"/>
                    <a:pt x="48" y="188"/>
                  </a:cubicBezTo>
                  <a:cubicBezTo>
                    <a:pt x="29" y="207"/>
                    <a:pt x="29" y="207"/>
                    <a:pt x="29" y="207"/>
                  </a:cubicBezTo>
                  <a:cubicBezTo>
                    <a:pt x="27" y="210"/>
                    <a:pt x="25" y="213"/>
                    <a:pt x="25" y="217"/>
                  </a:cubicBezTo>
                  <a:cubicBezTo>
                    <a:pt x="25" y="221"/>
                    <a:pt x="27" y="225"/>
                    <a:pt x="29" y="227"/>
                  </a:cubicBezTo>
                  <a:cubicBezTo>
                    <a:pt x="53" y="251"/>
                    <a:pt x="53" y="251"/>
                    <a:pt x="53" y="251"/>
                  </a:cubicBezTo>
                  <a:cubicBezTo>
                    <a:pt x="58" y="256"/>
                    <a:pt x="68" y="256"/>
                    <a:pt x="73" y="251"/>
                  </a:cubicBezTo>
                  <a:cubicBezTo>
                    <a:pt x="92" y="232"/>
                    <a:pt x="92" y="232"/>
                    <a:pt x="92" y="232"/>
                  </a:cubicBezTo>
                  <a:cubicBezTo>
                    <a:pt x="95" y="229"/>
                    <a:pt x="99" y="229"/>
                    <a:pt x="103" y="230"/>
                  </a:cubicBezTo>
                  <a:cubicBezTo>
                    <a:pt x="107" y="232"/>
                    <a:pt x="109" y="235"/>
                    <a:pt x="109" y="239"/>
                  </a:cubicBezTo>
                  <a:cubicBezTo>
                    <a:pt x="109" y="266"/>
                    <a:pt x="109" y="266"/>
                    <a:pt x="109" y="266"/>
                  </a:cubicBezTo>
                  <a:cubicBezTo>
                    <a:pt x="109" y="274"/>
                    <a:pt x="116" y="280"/>
                    <a:pt x="124" y="280"/>
                  </a:cubicBezTo>
                  <a:cubicBezTo>
                    <a:pt x="157" y="280"/>
                    <a:pt x="157" y="280"/>
                    <a:pt x="157" y="280"/>
                  </a:cubicBezTo>
                  <a:cubicBezTo>
                    <a:pt x="165" y="280"/>
                    <a:pt x="171" y="274"/>
                    <a:pt x="171" y="266"/>
                  </a:cubicBezTo>
                  <a:cubicBezTo>
                    <a:pt x="171" y="239"/>
                    <a:pt x="171" y="239"/>
                    <a:pt x="171" y="239"/>
                  </a:cubicBezTo>
                  <a:cubicBezTo>
                    <a:pt x="171" y="235"/>
                    <a:pt x="174" y="232"/>
                    <a:pt x="178" y="230"/>
                  </a:cubicBezTo>
                  <a:cubicBezTo>
                    <a:pt x="181" y="229"/>
                    <a:pt x="186" y="229"/>
                    <a:pt x="188" y="232"/>
                  </a:cubicBezTo>
                  <a:cubicBezTo>
                    <a:pt x="207" y="251"/>
                    <a:pt x="207" y="251"/>
                    <a:pt x="207" y="251"/>
                  </a:cubicBezTo>
                  <a:cubicBezTo>
                    <a:pt x="212" y="256"/>
                    <a:pt x="222" y="256"/>
                    <a:pt x="227" y="251"/>
                  </a:cubicBezTo>
                  <a:cubicBezTo>
                    <a:pt x="251" y="227"/>
                    <a:pt x="251" y="227"/>
                    <a:pt x="251" y="227"/>
                  </a:cubicBezTo>
                  <a:cubicBezTo>
                    <a:pt x="254" y="225"/>
                    <a:pt x="255" y="221"/>
                    <a:pt x="255" y="217"/>
                  </a:cubicBezTo>
                  <a:cubicBezTo>
                    <a:pt x="255" y="213"/>
                    <a:pt x="254" y="210"/>
                    <a:pt x="251" y="207"/>
                  </a:cubicBezTo>
                  <a:cubicBezTo>
                    <a:pt x="232" y="188"/>
                    <a:pt x="232" y="188"/>
                    <a:pt x="232" y="188"/>
                  </a:cubicBezTo>
                  <a:cubicBezTo>
                    <a:pt x="230" y="185"/>
                    <a:pt x="229" y="181"/>
                    <a:pt x="230" y="177"/>
                  </a:cubicBezTo>
                  <a:cubicBezTo>
                    <a:pt x="232" y="174"/>
                    <a:pt x="235" y="171"/>
                    <a:pt x="240" y="171"/>
                  </a:cubicBezTo>
                  <a:cubicBezTo>
                    <a:pt x="266" y="171"/>
                    <a:pt x="266" y="171"/>
                    <a:pt x="266" y="171"/>
                  </a:cubicBezTo>
                  <a:cubicBezTo>
                    <a:pt x="274" y="171"/>
                    <a:pt x="280" y="165"/>
                    <a:pt x="280" y="157"/>
                  </a:cubicBezTo>
                  <a:cubicBezTo>
                    <a:pt x="280" y="123"/>
                    <a:pt x="280" y="123"/>
                    <a:pt x="280" y="123"/>
                  </a:cubicBezTo>
                  <a:cubicBezTo>
                    <a:pt x="280" y="115"/>
                    <a:pt x="274" y="109"/>
                    <a:pt x="266" y="109"/>
                  </a:cubicBezTo>
                  <a:moveTo>
                    <a:pt x="270" y="157"/>
                  </a:moveTo>
                  <a:cubicBezTo>
                    <a:pt x="270" y="159"/>
                    <a:pt x="268" y="161"/>
                    <a:pt x="266" y="161"/>
                  </a:cubicBezTo>
                  <a:cubicBezTo>
                    <a:pt x="240" y="161"/>
                    <a:pt x="240" y="161"/>
                    <a:pt x="240" y="161"/>
                  </a:cubicBezTo>
                  <a:cubicBezTo>
                    <a:pt x="231" y="161"/>
                    <a:pt x="224" y="166"/>
                    <a:pt x="221" y="173"/>
                  </a:cubicBezTo>
                  <a:cubicBezTo>
                    <a:pt x="217" y="181"/>
                    <a:pt x="219" y="190"/>
                    <a:pt x="225" y="196"/>
                  </a:cubicBezTo>
                  <a:cubicBezTo>
                    <a:pt x="244" y="214"/>
                    <a:pt x="244" y="214"/>
                    <a:pt x="244" y="214"/>
                  </a:cubicBezTo>
                  <a:cubicBezTo>
                    <a:pt x="245" y="216"/>
                    <a:pt x="245" y="218"/>
                    <a:pt x="244" y="220"/>
                  </a:cubicBezTo>
                  <a:cubicBezTo>
                    <a:pt x="220" y="244"/>
                    <a:pt x="220" y="244"/>
                    <a:pt x="220" y="244"/>
                  </a:cubicBezTo>
                  <a:cubicBezTo>
                    <a:pt x="218" y="245"/>
                    <a:pt x="216" y="245"/>
                    <a:pt x="214" y="244"/>
                  </a:cubicBezTo>
                  <a:cubicBezTo>
                    <a:pt x="196" y="225"/>
                    <a:pt x="196" y="225"/>
                    <a:pt x="196" y="225"/>
                  </a:cubicBezTo>
                  <a:cubicBezTo>
                    <a:pt x="190" y="219"/>
                    <a:pt x="181" y="217"/>
                    <a:pt x="174" y="221"/>
                  </a:cubicBezTo>
                  <a:cubicBezTo>
                    <a:pt x="166" y="224"/>
                    <a:pt x="161" y="231"/>
                    <a:pt x="161" y="239"/>
                  </a:cubicBezTo>
                  <a:cubicBezTo>
                    <a:pt x="161" y="266"/>
                    <a:pt x="161" y="266"/>
                    <a:pt x="161" y="266"/>
                  </a:cubicBezTo>
                  <a:cubicBezTo>
                    <a:pt x="161" y="268"/>
                    <a:pt x="159" y="270"/>
                    <a:pt x="157" y="270"/>
                  </a:cubicBezTo>
                  <a:cubicBezTo>
                    <a:pt x="124" y="270"/>
                    <a:pt x="124" y="270"/>
                    <a:pt x="124" y="270"/>
                  </a:cubicBezTo>
                  <a:cubicBezTo>
                    <a:pt x="121" y="270"/>
                    <a:pt x="119" y="268"/>
                    <a:pt x="119" y="266"/>
                  </a:cubicBezTo>
                  <a:cubicBezTo>
                    <a:pt x="119" y="239"/>
                    <a:pt x="119" y="239"/>
                    <a:pt x="119" y="239"/>
                  </a:cubicBezTo>
                  <a:cubicBezTo>
                    <a:pt x="119" y="231"/>
                    <a:pt x="115" y="224"/>
                    <a:pt x="107" y="221"/>
                  </a:cubicBezTo>
                  <a:cubicBezTo>
                    <a:pt x="104" y="220"/>
                    <a:pt x="102" y="219"/>
                    <a:pt x="99" y="219"/>
                  </a:cubicBezTo>
                  <a:cubicBezTo>
                    <a:pt x="94" y="219"/>
                    <a:pt x="89" y="221"/>
                    <a:pt x="85" y="225"/>
                  </a:cubicBezTo>
                  <a:cubicBezTo>
                    <a:pt x="66" y="244"/>
                    <a:pt x="66" y="244"/>
                    <a:pt x="66" y="244"/>
                  </a:cubicBezTo>
                  <a:cubicBezTo>
                    <a:pt x="64" y="245"/>
                    <a:pt x="62" y="245"/>
                    <a:pt x="60" y="244"/>
                  </a:cubicBezTo>
                  <a:cubicBezTo>
                    <a:pt x="37" y="220"/>
                    <a:pt x="37" y="220"/>
                    <a:pt x="37" y="220"/>
                  </a:cubicBezTo>
                  <a:cubicBezTo>
                    <a:pt x="35" y="218"/>
                    <a:pt x="35" y="216"/>
                    <a:pt x="37" y="214"/>
                  </a:cubicBezTo>
                  <a:cubicBezTo>
                    <a:pt x="55" y="196"/>
                    <a:pt x="55" y="196"/>
                    <a:pt x="55" y="196"/>
                  </a:cubicBezTo>
                  <a:cubicBezTo>
                    <a:pt x="61" y="190"/>
                    <a:pt x="63" y="181"/>
                    <a:pt x="60" y="173"/>
                  </a:cubicBezTo>
                  <a:cubicBezTo>
                    <a:pt x="56" y="166"/>
                    <a:pt x="49" y="161"/>
                    <a:pt x="41" y="161"/>
                  </a:cubicBezTo>
                  <a:cubicBezTo>
                    <a:pt x="15" y="161"/>
                    <a:pt x="15" y="161"/>
                    <a:pt x="15" y="161"/>
                  </a:cubicBezTo>
                  <a:cubicBezTo>
                    <a:pt x="12" y="161"/>
                    <a:pt x="11" y="159"/>
                    <a:pt x="11" y="157"/>
                  </a:cubicBezTo>
                  <a:cubicBezTo>
                    <a:pt x="11" y="123"/>
                    <a:pt x="11" y="123"/>
                    <a:pt x="11" y="123"/>
                  </a:cubicBezTo>
                  <a:cubicBezTo>
                    <a:pt x="11" y="121"/>
                    <a:pt x="12" y="119"/>
                    <a:pt x="15" y="119"/>
                  </a:cubicBezTo>
                  <a:cubicBezTo>
                    <a:pt x="41" y="119"/>
                    <a:pt x="41" y="119"/>
                    <a:pt x="41" y="119"/>
                  </a:cubicBezTo>
                  <a:cubicBezTo>
                    <a:pt x="49" y="119"/>
                    <a:pt x="56" y="115"/>
                    <a:pt x="60" y="107"/>
                  </a:cubicBezTo>
                  <a:cubicBezTo>
                    <a:pt x="63" y="99"/>
                    <a:pt x="61" y="90"/>
                    <a:pt x="55" y="84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5" y="64"/>
                    <a:pt x="35" y="62"/>
                    <a:pt x="37" y="60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62" y="35"/>
                    <a:pt x="64" y="35"/>
                    <a:pt x="66" y="37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91" y="61"/>
                    <a:pt x="99" y="63"/>
                    <a:pt x="107" y="60"/>
                  </a:cubicBezTo>
                  <a:cubicBezTo>
                    <a:pt x="115" y="56"/>
                    <a:pt x="119" y="49"/>
                    <a:pt x="119" y="41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19" y="12"/>
                    <a:pt x="121" y="10"/>
                    <a:pt x="124" y="10"/>
                  </a:cubicBezTo>
                  <a:cubicBezTo>
                    <a:pt x="157" y="10"/>
                    <a:pt x="157" y="10"/>
                    <a:pt x="157" y="10"/>
                  </a:cubicBezTo>
                  <a:cubicBezTo>
                    <a:pt x="159" y="10"/>
                    <a:pt x="161" y="12"/>
                    <a:pt x="161" y="14"/>
                  </a:cubicBezTo>
                  <a:cubicBezTo>
                    <a:pt x="161" y="41"/>
                    <a:pt x="161" y="41"/>
                    <a:pt x="161" y="41"/>
                  </a:cubicBezTo>
                  <a:cubicBezTo>
                    <a:pt x="161" y="49"/>
                    <a:pt x="166" y="56"/>
                    <a:pt x="174" y="60"/>
                  </a:cubicBezTo>
                  <a:cubicBezTo>
                    <a:pt x="181" y="63"/>
                    <a:pt x="190" y="61"/>
                    <a:pt x="196" y="55"/>
                  </a:cubicBezTo>
                  <a:cubicBezTo>
                    <a:pt x="214" y="37"/>
                    <a:pt x="214" y="37"/>
                    <a:pt x="214" y="37"/>
                  </a:cubicBezTo>
                  <a:cubicBezTo>
                    <a:pt x="216" y="35"/>
                    <a:pt x="219" y="35"/>
                    <a:pt x="220" y="37"/>
                  </a:cubicBezTo>
                  <a:cubicBezTo>
                    <a:pt x="244" y="60"/>
                    <a:pt x="244" y="60"/>
                    <a:pt x="244" y="60"/>
                  </a:cubicBezTo>
                  <a:cubicBezTo>
                    <a:pt x="245" y="62"/>
                    <a:pt x="245" y="64"/>
                    <a:pt x="244" y="66"/>
                  </a:cubicBezTo>
                  <a:cubicBezTo>
                    <a:pt x="225" y="84"/>
                    <a:pt x="225" y="84"/>
                    <a:pt x="225" y="84"/>
                  </a:cubicBezTo>
                  <a:cubicBezTo>
                    <a:pt x="219" y="90"/>
                    <a:pt x="217" y="99"/>
                    <a:pt x="221" y="107"/>
                  </a:cubicBezTo>
                  <a:cubicBezTo>
                    <a:pt x="224" y="115"/>
                    <a:pt x="231" y="119"/>
                    <a:pt x="240" y="119"/>
                  </a:cubicBezTo>
                  <a:cubicBezTo>
                    <a:pt x="266" y="119"/>
                    <a:pt x="266" y="119"/>
                    <a:pt x="266" y="119"/>
                  </a:cubicBezTo>
                  <a:cubicBezTo>
                    <a:pt x="268" y="119"/>
                    <a:pt x="270" y="121"/>
                    <a:pt x="270" y="123"/>
                  </a:cubicBezTo>
                  <a:lnTo>
                    <a:pt x="270" y="157"/>
                  </a:lnTo>
                  <a:close/>
                  <a:moveTo>
                    <a:pt x="140" y="93"/>
                  </a:moveTo>
                  <a:cubicBezTo>
                    <a:pt x="114" y="93"/>
                    <a:pt x="94" y="114"/>
                    <a:pt x="94" y="140"/>
                  </a:cubicBezTo>
                  <a:cubicBezTo>
                    <a:pt x="94" y="166"/>
                    <a:pt x="114" y="187"/>
                    <a:pt x="140" y="187"/>
                  </a:cubicBezTo>
                  <a:cubicBezTo>
                    <a:pt x="166" y="187"/>
                    <a:pt x="187" y="166"/>
                    <a:pt x="187" y="140"/>
                  </a:cubicBezTo>
                  <a:cubicBezTo>
                    <a:pt x="187" y="114"/>
                    <a:pt x="166" y="93"/>
                    <a:pt x="140" y="93"/>
                  </a:cubicBezTo>
                  <a:moveTo>
                    <a:pt x="140" y="176"/>
                  </a:moveTo>
                  <a:cubicBezTo>
                    <a:pt x="120" y="176"/>
                    <a:pt x="104" y="160"/>
                    <a:pt x="104" y="140"/>
                  </a:cubicBezTo>
                  <a:cubicBezTo>
                    <a:pt x="104" y="120"/>
                    <a:pt x="120" y="104"/>
                    <a:pt x="140" y="104"/>
                  </a:cubicBezTo>
                  <a:cubicBezTo>
                    <a:pt x="160" y="104"/>
                    <a:pt x="177" y="120"/>
                    <a:pt x="177" y="140"/>
                  </a:cubicBezTo>
                  <a:cubicBezTo>
                    <a:pt x="177" y="160"/>
                    <a:pt x="160" y="176"/>
                    <a:pt x="140" y="176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1929F37-E01D-4858-AE36-7E72A16EE42D}"/>
                </a:ext>
              </a:extLst>
            </p:cNvPr>
            <p:cNvSpPr txBox="1"/>
            <p:nvPr/>
          </p:nvSpPr>
          <p:spPr>
            <a:xfrm>
              <a:off x="6228818" y="2765502"/>
              <a:ext cx="20944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pc="200" dirty="0">
                  <a:solidFill>
                    <a:schemeClr val="bg2"/>
                  </a:solidFill>
                  <a:latin typeface="Roboto Slab" pitchFamily="2" charset="0"/>
                  <a:ea typeface="Roboto Slab" pitchFamily="2" charset="0"/>
                </a:rPr>
                <a:t>Make quality</a:t>
              </a:r>
            </a:p>
            <a:p>
              <a:pPr algn="ctr"/>
              <a:r>
                <a:rPr lang="en-US" spc="200" dirty="0">
                  <a:solidFill>
                    <a:schemeClr val="bg2"/>
                  </a:solidFill>
                  <a:latin typeface="Roboto Slab" pitchFamily="2" charset="0"/>
                  <a:ea typeface="Roboto Slab" pitchFamily="2" charset="0"/>
                </a:rPr>
                <a:t>Products</a:t>
              </a:r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C2637AE4-CCEE-4614-9EB5-71F29A277639}"/>
                </a:ext>
              </a:extLst>
            </p:cNvPr>
            <p:cNvGrpSpPr/>
            <p:nvPr/>
          </p:nvGrpSpPr>
          <p:grpSpPr>
            <a:xfrm>
              <a:off x="7188410" y="3549997"/>
              <a:ext cx="298889" cy="298889"/>
              <a:chOff x="1830409" y="4619802"/>
              <a:chExt cx="298889" cy="298889"/>
            </a:xfrm>
          </p:grpSpPr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774B7D87-ABCC-4FAF-8913-DE90F0F3C819}"/>
                  </a:ext>
                </a:extLst>
              </p:cNvPr>
              <p:cNvSpPr/>
              <p:nvPr/>
            </p:nvSpPr>
            <p:spPr>
              <a:xfrm>
                <a:off x="1830409" y="4619802"/>
                <a:ext cx="298889" cy="29888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DD1F8337-9736-4727-A7C8-063B21CFA9A7}"/>
                  </a:ext>
                </a:extLst>
              </p:cNvPr>
              <p:cNvSpPr txBox="1"/>
              <p:nvPr/>
            </p:nvSpPr>
            <p:spPr>
              <a:xfrm>
                <a:off x="1873315" y="4631156"/>
                <a:ext cx="21307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</a:rPr>
                  <a:t>3</a:t>
                </a:r>
              </a:p>
            </p:txBody>
          </p:sp>
        </p:grpSp>
        <p:sp>
          <p:nvSpPr>
            <p:cNvPr id="48" name="Rectangle 20">
              <a:extLst>
                <a:ext uri="{FF2B5EF4-FFF2-40B4-BE49-F238E27FC236}">
                  <a16:creationId xmlns:a16="http://schemas.microsoft.com/office/drawing/2014/main" id="{8252EA4F-9480-4E09-B51E-D4A13B05D6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3503" y="4070866"/>
              <a:ext cx="1668702" cy="1118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2000"/>
                </a:lnSpc>
              </a:pPr>
              <a:r>
                <a:rPr lang="en-US" sz="900" dirty="0">
                  <a:solidFill>
                    <a:schemeClr val="bg2"/>
                  </a:solidFill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  <a:sym typeface="Montserrat-Regular" charset="0"/>
                </a:rPr>
                <a:t>This letterhead design is meant  to project an image of profession and reliability This letterhead this.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C98F460B-08F9-4878-BD11-5E88ECA35077}"/>
              </a:ext>
            </a:extLst>
          </p:cNvPr>
          <p:cNvGrpSpPr/>
          <p:nvPr/>
        </p:nvGrpSpPr>
        <p:grpSpPr>
          <a:xfrm>
            <a:off x="9461045" y="1684298"/>
            <a:ext cx="2094444" cy="3505278"/>
            <a:chOff x="8959773" y="1684298"/>
            <a:chExt cx="2094444" cy="3505278"/>
          </a:xfrm>
        </p:grpSpPr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0D4263C9-182E-4C2D-ACAC-5FAE988475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43458" y="1684298"/>
              <a:ext cx="727075" cy="730250"/>
            </a:xfrm>
            <a:custGeom>
              <a:avLst/>
              <a:gdLst>
                <a:gd name="T0" fmla="*/ 269 w 269"/>
                <a:gd name="T1" fmla="*/ 134 h 268"/>
                <a:gd name="T2" fmla="*/ 232 w 269"/>
                <a:gd name="T3" fmla="*/ 42 h 268"/>
                <a:gd name="T4" fmla="*/ 137 w 269"/>
                <a:gd name="T5" fmla="*/ 0 h 268"/>
                <a:gd name="T6" fmla="*/ 133 w 269"/>
                <a:gd name="T7" fmla="*/ 0 h 268"/>
                <a:gd name="T8" fmla="*/ 37 w 269"/>
                <a:gd name="T9" fmla="*/ 42 h 268"/>
                <a:gd name="T10" fmla="*/ 37 w 269"/>
                <a:gd name="T11" fmla="*/ 42 h 268"/>
                <a:gd name="T12" fmla="*/ 34 w 269"/>
                <a:gd name="T13" fmla="*/ 223 h 268"/>
                <a:gd name="T14" fmla="*/ 34 w 269"/>
                <a:gd name="T15" fmla="*/ 224 h 268"/>
                <a:gd name="T16" fmla="*/ 133 w 269"/>
                <a:gd name="T17" fmla="*/ 268 h 268"/>
                <a:gd name="T18" fmla="*/ 137 w 269"/>
                <a:gd name="T19" fmla="*/ 268 h 268"/>
                <a:gd name="T20" fmla="*/ 139 w 269"/>
                <a:gd name="T21" fmla="*/ 268 h 268"/>
                <a:gd name="T22" fmla="*/ 235 w 269"/>
                <a:gd name="T23" fmla="*/ 223 h 268"/>
                <a:gd name="T24" fmla="*/ 10 w 269"/>
                <a:gd name="T25" fmla="*/ 139 h 268"/>
                <a:gd name="T26" fmla="*/ 76 w 269"/>
                <a:gd name="T27" fmla="*/ 195 h 268"/>
                <a:gd name="T28" fmla="*/ 10 w 269"/>
                <a:gd name="T29" fmla="*/ 139 h 268"/>
                <a:gd name="T30" fmla="*/ 78 w 269"/>
                <a:gd name="T31" fmla="*/ 69 h 268"/>
                <a:gd name="T32" fmla="*/ 10 w 269"/>
                <a:gd name="T33" fmla="*/ 129 h 268"/>
                <a:gd name="T34" fmla="*/ 260 w 269"/>
                <a:gd name="T35" fmla="*/ 129 h 268"/>
                <a:gd name="T36" fmla="*/ 191 w 269"/>
                <a:gd name="T37" fmla="*/ 69 h 268"/>
                <a:gd name="T38" fmla="*/ 260 w 269"/>
                <a:gd name="T39" fmla="*/ 129 h 268"/>
                <a:gd name="T40" fmla="*/ 91 w 269"/>
                <a:gd name="T41" fmla="*/ 63 h 268"/>
                <a:gd name="T42" fmla="*/ 130 w 269"/>
                <a:gd name="T43" fmla="*/ 69 h 268"/>
                <a:gd name="T44" fmla="*/ 130 w 269"/>
                <a:gd name="T45" fmla="*/ 129 h 268"/>
                <a:gd name="T46" fmla="*/ 87 w 269"/>
                <a:gd name="T47" fmla="*/ 72 h 268"/>
                <a:gd name="T48" fmla="*/ 139 w 269"/>
                <a:gd name="T49" fmla="*/ 78 h 268"/>
                <a:gd name="T50" fmla="*/ 195 w 269"/>
                <a:gd name="T51" fmla="*/ 129 h 268"/>
                <a:gd name="T52" fmla="*/ 139 w 269"/>
                <a:gd name="T53" fmla="*/ 78 h 268"/>
                <a:gd name="T54" fmla="*/ 139 w 269"/>
                <a:gd name="T55" fmla="*/ 12 h 268"/>
                <a:gd name="T56" fmla="*/ 139 w 269"/>
                <a:gd name="T57" fmla="*/ 69 h 268"/>
                <a:gd name="T58" fmla="*/ 151 w 269"/>
                <a:gd name="T59" fmla="*/ 10 h 268"/>
                <a:gd name="T60" fmla="*/ 187 w 269"/>
                <a:gd name="T61" fmla="*/ 60 h 268"/>
                <a:gd name="T62" fmla="*/ 48 w 269"/>
                <a:gd name="T63" fmla="*/ 44 h 268"/>
                <a:gd name="T64" fmla="*/ 82 w 269"/>
                <a:gd name="T65" fmla="*/ 60 h 268"/>
                <a:gd name="T66" fmla="*/ 130 w 269"/>
                <a:gd name="T67" fmla="*/ 139 h 268"/>
                <a:gd name="T68" fmla="*/ 85 w 269"/>
                <a:gd name="T69" fmla="*/ 192 h 268"/>
                <a:gd name="T70" fmla="*/ 130 w 269"/>
                <a:gd name="T71" fmla="*/ 194 h 268"/>
                <a:gd name="T72" fmla="*/ 89 w 269"/>
                <a:gd name="T73" fmla="*/ 201 h 268"/>
                <a:gd name="T74" fmla="*/ 139 w 269"/>
                <a:gd name="T75" fmla="*/ 256 h 268"/>
                <a:gd name="T76" fmla="*/ 180 w 269"/>
                <a:gd name="T77" fmla="*/ 201 h 268"/>
                <a:gd name="T78" fmla="*/ 139 w 269"/>
                <a:gd name="T79" fmla="*/ 185 h 268"/>
                <a:gd name="T80" fmla="*/ 195 w 269"/>
                <a:gd name="T81" fmla="*/ 139 h 268"/>
                <a:gd name="T82" fmla="*/ 139 w 269"/>
                <a:gd name="T83" fmla="*/ 185 h 268"/>
                <a:gd name="T84" fmla="*/ 260 w 269"/>
                <a:gd name="T85" fmla="*/ 139 h 268"/>
                <a:gd name="T86" fmla="*/ 193 w 269"/>
                <a:gd name="T87" fmla="*/ 195 h 268"/>
                <a:gd name="T88" fmla="*/ 45 w 269"/>
                <a:gd name="T89" fmla="*/ 221 h 268"/>
                <a:gd name="T90" fmla="*/ 118 w 269"/>
                <a:gd name="T91" fmla="*/ 258 h 268"/>
                <a:gd name="T92" fmla="*/ 151 w 269"/>
                <a:gd name="T93" fmla="*/ 258 h 268"/>
                <a:gd name="T94" fmla="*/ 224 w 269"/>
                <a:gd name="T95" fmla="*/ 221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9" h="268">
                  <a:moveTo>
                    <a:pt x="235" y="223"/>
                  </a:moveTo>
                  <a:cubicBezTo>
                    <a:pt x="256" y="199"/>
                    <a:pt x="269" y="168"/>
                    <a:pt x="269" y="134"/>
                  </a:cubicBezTo>
                  <a:cubicBezTo>
                    <a:pt x="269" y="99"/>
                    <a:pt x="255" y="66"/>
                    <a:pt x="233" y="42"/>
                  </a:cubicBezTo>
                  <a:cubicBezTo>
                    <a:pt x="232" y="42"/>
                    <a:pt x="232" y="42"/>
                    <a:pt x="232" y="42"/>
                  </a:cubicBezTo>
                  <a:cubicBezTo>
                    <a:pt x="209" y="17"/>
                    <a:pt x="176" y="1"/>
                    <a:pt x="139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6" y="0"/>
                    <a:pt x="135" y="0"/>
                    <a:pt x="135" y="0"/>
                  </a:cubicBezTo>
                  <a:cubicBezTo>
                    <a:pt x="134" y="0"/>
                    <a:pt x="133" y="0"/>
                    <a:pt x="133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93" y="1"/>
                    <a:pt x="60" y="17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14" y="66"/>
                    <a:pt x="0" y="99"/>
                    <a:pt x="0" y="134"/>
                  </a:cubicBezTo>
                  <a:cubicBezTo>
                    <a:pt x="0" y="168"/>
                    <a:pt x="13" y="199"/>
                    <a:pt x="34" y="223"/>
                  </a:cubicBezTo>
                  <a:cubicBezTo>
                    <a:pt x="34" y="223"/>
                    <a:pt x="34" y="223"/>
                    <a:pt x="34" y="223"/>
                  </a:cubicBezTo>
                  <a:cubicBezTo>
                    <a:pt x="34" y="223"/>
                    <a:pt x="34" y="223"/>
                    <a:pt x="34" y="224"/>
                  </a:cubicBezTo>
                  <a:cubicBezTo>
                    <a:pt x="58" y="250"/>
                    <a:pt x="92" y="267"/>
                    <a:pt x="130" y="268"/>
                  </a:cubicBezTo>
                  <a:cubicBezTo>
                    <a:pt x="133" y="268"/>
                    <a:pt x="133" y="268"/>
                    <a:pt x="133" y="268"/>
                  </a:cubicBezTo>
                  <a:cubicBezTo>
                    <a:pt x="133" y="268"/>
                    <a:pt x="134" y="268"/>
                    <a:pt x="135" y="268"/>
                  </a:cubicBezTo>
                  <a:cubicBezTo>
                    <a:pt x="135" y="268"/>
                    <a:pt x="136" y="268"/>
                    <a:pt x="137" y="268"/>
                  </a:cubicBezTo>
                  <a:cubicBezTo>
                    <a:pt x="139" y="268"/>
                    <a:pt x="139" y="268"/>
                    <a:pt x="139" y="268"/>
                  </a:cubicBezTo>
                  <a:cubicBezTo>
                    <a:pt x="139" y="268"/>
                    <a:pt x="139" y="268"/>
                    <a:pt x="139" y="268"/>
                  </a:cubicBezTo>
                  <a:cubicBezTo>
                    <a:pt x="177" y="267"/>
                    <a:pt x="211" y="250"/>
                    <a:pt x="235" y="223"/>
                  </a:cubicBezTo>
                  <a:cubicBezTo>
                    <a:pt x="235" y="223"/>
                    <a:pt x="235" y="223"/>
                    <a:pt x="235" y="223"/>
                  </a:cubicBezTo>
                  <a:cubicBezTo>
                    <a:pt x="235" y="223"/>
                    <a:pt x="235" y="223"/>
                    <a:pt x="235" y="223"/>
                  </a:cubicBezTo>
                  <a:moveTo>
                    <a:pt x="10" y="139"/>
                  </a:moveTo>
                  <a:cubicBezTo>
                    <a:pt x="65" y="139"/>
                    <a:pt x="65" y="139"/>
                    <a:pt x="65" y="139"/>
                  </a:cubicBezTo>
                  <a:cubicBezTo>
                    <a:pt x="66" y="158"/>
                    <a:pt x="70" y="177"/>
                    <a:pt x="76" y="195"/>
                  </a:cubicBezTo>
                  <a:cubicBezTo>
                    <a:pt x="63" y="200"/>
                    <a:pt x="51" y="206"/>
                    <a:pt x="39" y="214"/>
                  </a:cubicBezTo>
                  <a:cubicBezTo>
                    <a:pt x="21" y="194"/>
                    <a:pt x="11" y="167"/>
                    <a:pt x="10" y="139"/>
                  </a:cubicBezTo>
                  <a:moveTo>
                    <a:pt x="41" y="51"/>
                  </a:moveTo>
                  <a:cubicBezTo>
                    <a:pt x="53" y="58"/>
                    <a:pt x="65" y="64"/>
                    <a:pt x="78" y="69"/>
                  </a:cubicBezTo>
                  <a:cubicBezTo>
                    <a:pt x="70" y="88"/>
                    <a:pt x="66" y="108"/>
                    <a:pt x="65" y="129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11" y="99"/>
                    <a:pt x="22" y="72"/>
                    <a:pt x="41" y="51"/>
                  </a:cubicBezTo>
                  <a:moveTo>
                    <a:pt x="260" y="129"/>
                  </a:moveTo>
                  <a:cubicBezTo>
                    <a:pt x="204" y="129"/>
                    <a:pt x="204" y="129"/>
                    <a:pt x="204" y="129"/>
                  </a:cubicBezTo>
                  <a:cubicBezTo>
                    <a:pt x="203" y="108"/>
                    <a:pt x="199" y="88"/>
                    <a:pt x="191" y="69"/>
                  </a:cubicBezTo>
                  <a:cubicBezTo>
                    <a:pt x="204" y="64"/>
                    <a:pt x="216" y="58"/>
                    <a:pt x="228" y="51"/>
                  </a:cubicBezTo>
                  <a:cubicBezTo>
                    <a:pt x="247" y="72"/>
                    <a:pt x="259" y="99"/>
                    <a:pt x="260" y="129"/>
                  </a:cubicBezTo>
                  <a:moveTo>
                    <a:pt x="130" y="69"/>
                  </a:moveTo>
                  <a:cubicBezTo>
                    <a:pt x="117" y="69"/>
                    <a:pt x="103" y="67"/>
                    <a:pt x="91" y="63"/>
                  </a:cubicBezTo>
                  <a:cubicBezTo>
                    <a:pt x="100" y="44"/>
                    <a:pt x="113" y="26"/>
                    <a:pt x="130" y="12"/>
                  </a:cubicBezTo>
                  <a:lnTo>
                    <a:pt x="130" y="69"/>
                  </a:lnTo>
                  <a:close/>
                  <a:moveTo>
                    <a:pt x="130" y="78"/>
                  </a:moveTo>
                  <a:cubicBezTo>
                    <a:pt x="130" y="129"/>
                    <a:pt x="130" y="129"/>
                    <a:pt x="130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5" y="109"/>
                    <a:pt x="79" y="90"/>
                    <a:pt x="87" y="72"/>
                  </a:cubicBezTo>
                  <a:cubicBezTo>
                    <a:pt x="101" y="76"/>
                    <a:pt x="115" y="78"/>
                    <a:pt x="130" y="78"/>
                  </a:cubicBezTo>
                  <a:moveTo>
                    <a:pt x="139" y="78"/>
                  </a:moveTo>
                  <a:cubicBezTo>
                    <a:pt x="154" y="78"/>
                    <a:pt x="168" y="76"/>
                    <a:pt x="182" y="72"/>
                  </a:cubicBezTo>
                  <a:cubicBezTo>
                    <a:pt x="190" y="90"/>
                    <a:pt x="194" y="109"/>
                    <a:pt x="195" y="129"/>
                  </a:cubicBezTo>
                  <a:cubicBezTo>
                    <a:pt x="139" y="129"/>
                    <a:pt x="139" y="129"/>
                    <a:pt x="139" y="129"/>
                  </a:cubicBezTo>
                  <a:lnTo>
                    <a:pt x="139" y="78"/>
                  </a:lnTo>
                  <a:close/>
                  <a:moveTo>
                    <a:pt x="139" y="69"/>
                  </a:moveTo>
                  <a:cubicBezTo>
                    <a:pt x="139" y="12"/>
                    <a:pt x="139" y="12"/>
                    <a:pt x="139" y="12"/>
                  </a:cubicBezTo>
                  <a:cubicBezTo>
                    <a:pt x="156" y="26"/>
                    <a:pt x="169" y="44"/>
                    <a:pt x="178" y="63"/>
                  </a:cubicBezTo>
                  <a:cubicBezTo>
                    <a:pt x="166" y="67"/>
                    <a:pt x="153" y="69"/>
                    <a:pt x="139" y="69"/>
                  </a:cubicBezTo>
                  <a:moveTo>
                    <a:pt x="187" y="60"/>
                  </a:moveTo>
                  <a:cubicBezTo>
                    <a:pt x="179" y="42"/>
                    <a:pt x="166" y="25"/>
                    <a:pt x="151" y="10"/>
                  </a:cubicBezTo>
                  <a:cubicBezTo>
                    <a:pt x="178" y="14"/>
                    <a:pt x="202" y="26"/>
                    <a:pt x="221" y="44"/>
                  </a:cubicBezTo>
                  <a:cubicBezTo>
                    <a:pt x="211" y="51"/>
                    <a:pt x="199" y="56"/>
                    <a:pt x="187" y="60"/>
                  </a:cubicBezTo>
                  <a:moveTo>
                    <a:pt x="82" y="60"/>
                  </a:moveTo>
                  <a:cubicBezTo>
                    <a:pt x="70" y="56"/>
                    <a:pt x="59" y="51"/>
                    <a:pt x="48" y="44"/>
                  </a:cubicBezTo>
                  <a:cubicBezTo>
                    <a:pt x="67" y="26"/>
                    <a:pt x="91" y="14"/>
                    <a:pt x="118" y="10"/>
                  </a:cubicBezTo>
                  <a:cubicBezTo>
                    <a:pt x="103" y="25"/>
                    <a:pt x="91" y="42"/>
                    <a:pt x="82" y="60"/>
                  </a:cubicBezTo>
                  <a:moveTo>
                    <a:pt x="74" y="139"/>
                  </a:moveTo>
                  <a:cubicBezTo>
                    <a:pt x="130" y="139"/>
                    <a:pt x="130" y="139"/>
                    <a:pt x="130" y="139"/>
                  </a:cubicBezTo>
                  <a:cubicBezTo>
                    <a:pt x="130" y="185"/>
                    <a:pt x="130" y="185"/>
                    <a:pt x="130" y="185"/>
                  </a:cubicBezTo>
                  <a:cubicBezTo>
                    <a:pt x="115" y="186"/>
                    <a:pt x="100" y="188"/>
                    <a:pt x="85" y="192"/>
                  </a:cubicBezTo>
                  <a:cubicBezTo>
                    <a:pt x="79" y="175"/>
                    <a:pt x="75" y="157"/>
                    <a:pt x="74" y="139"/>
                  </a:cubicBezTo>
                  <a:moveTo>
                    <a:pt x="130" y="194"/>
                  </a:moveTo>
                  <a:cubicBezTo>
                    <a:pt x="130" y="256"/>
                    <a:pt x="130" y="256"/>
                    <a:pt x="130" y="256"/>
                  </a:cubicBezTo>
                  <a:cubicBezTo>
                    <a:pt x="112" y="241"/>
                    <a:pt x="98" y="222"/>
                    <a:pt x="89" y="201"/>
                  </a:cubicBezTo>
                  <a:cubicBezTo>
                    <a:pt x="102" y="197"/>
                    <a:pt x="116" y="195"/>
                    <a:pt x="130" y="194"/>
                  </a:cubicBezTo>
                  <a:moveTo>
                    <a:pt x="139" y="256"/>
                  </a:moveTo>
                  <a:cubicBezTo>
                    <a:pt x="139" y="194"/>
                    <a:pt x="139" y="194"/>
                    <a:pt x="139" y="194"/>
                  </a:cubicBezTo>
                  <a:cubicBezTo>
                    <a:pt x="153" y="195"/>
                    <a:pt x="167" y="197"/>
                    <a:pt x="180" y="201"/>
                  </a:cubicBezTo>
                  <a:cubicBezTo>
                    <a:pt x="171" y="222"/>
                    <a:pt x="157" y="241"/>
                    <a:pt x="139" y="256"/>
                  </a:cubicBezTo>
                  <a:moveTo>
                    <a:pt x="139" y="185"/>
                  </a:moveTo>
                  <a:cubicBezTo>
                    <a:pt x="139" y="139"/>
                    <a:pt x="139" y="139"/>
                    <a:pt x="139" y="139"/>
                  </a:cubicBezTo>
                  <a:cubicBezTo>
                    <a:pt x="195" y="139"/>
                    <a:pt x="195" y="139"/>
                    <a:pt x="195" y="139"/>
                  </a:cubicBezTo>
                  <a:cubicBezTo>
                    <a:pt x="194" y="157"/>
                    <a:pt x="191" y="175"/>
                    <a:pt x="184" y="192"/>
                  </a:cubicBezTo>
                  <a:cubicBezTo>
                    <a:pt x="170" y="188"/>
                    <a:pt x="155" y="186"/>
                    <a:pt x="139" y="185"/>
                  </a:cubicBezTo>
                  <a:moveTo>
                    <a:pt x="204" y="139"/>
                  </a:moveTo>
                  <a:cubicBezTo>
                    <a:pt x="260" y="139"/>
                    <a:pt x="260" y="139"/>
                    <a:pt x="260" y="139"/>
                  </a:cubicBezTo>
                  <a:cubicBezTo>
                    <a:pt x="259" y="167"/>
                    <a:pt x="248" y="194"/>
                    <a:pt x="230" y="214"/>
                  </a:cubicBezTo>
                  <a:cubicBezTo>
                    <a:pt x="219" y="206"/>
                    <a:pt x="206" y="200"/>
                    <a:pt x="193" y="195"/>
                  </a:cubicBezTo>
                  <a:cubicBezTo>
                    <a:pt x="200" y="177"/>
                    <a:pt x="203" y="158"/>
                    <a:pt x="204" y="139"/>
                  </a:cubicBezTo>
                  <a:moveTo>
                    <a:pt x="45" y="221"/>
                  </a:moveTo>
                  <a:cubicBezTo>
                    <a:pt x="56" y="214"/>
                    <a:pt x="68" y="208"/>
                    <a:pt x="80" y="204"/>
                  </a:cubicBezTo>
                  <a:cubicBezTo>
                    <a:pt x="89" y="224"/>
                    <a:pt x="102" y="243"/>
                    <a:pt x="118" y="258"/>
                  </a:cubicBezTo>
                  <a:cubicBezTo>
                    <a:pt x="90" y="254"/>
                    <a:pt x="64" y="241"/>
                    <a:pt x="45" y="221"/>
                  </a:cubicBezTo>
                  <a:moveTo>
                    <a:pt x="151" y="258"/>
                  </a:moveTo>
                  <a:cubicBezTo>
                    <a:pt x="167" y="243"/>
                    <a:pt x="180" y="224"/>
                    <a:pt x="189" y="204"/>
                  </a:cubicBezTo>
                  <a:cubicBezTo>
                    <a:pt x="201" y="208"/>
                    <a:pt x="213" y="214"/>
                    <a:pt x="224" y="221"/>
                  </a:cubicBezTo>
                  <a:cubicBezTo>
                    <a:pt x="205" y="241"/>
                    <a:pt x="179" y="254"/>
                    <a:pt x="151" y="258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4768C47-8D2A-4289-B768-15C6AC18CEFC}"/>
                </a:ext>
              </a:extLst>
            </p:cNvPr>
            <p:cNvSpPr txBox="1"/>
            <p:nvPr/>
          </p:nvSpPr>
          <p:spPr>
            <a:xfrm>
              <a:off x="8959773" y="2765502"/>
              <a:ext cx="20944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pc="200" dirty="0">
                  <a:solidFill>
                    <a:schemeClr val="bg2"/>
                  </a:solidFill>
                  <a:latin typeface="Roboto Slab" pitchFamily="2" charset="0"/>
                  <a:ea typeface="Roboto Slab" pitchFamily="2" charset="0"/>
                </a:rPr>
                <a:t>Publish</a:t>
              </a:r>
            </a:p>
            <a:p>
              <a:pPr algn="ctr"/>
              <a:r>
                <a:rPr lang="en-US" spc="200" dirty="0">
                  <a:solidFill>
                    <a:schemeClr val="bg2"/>
                  </a:solidFill>
                  <a:latin typeface="Roboto Slab" pitchFamily="2" charset="0"/>
                  <a:ea typeface="Roboto Slab" pitchFamily="2" charset="0"/>
                </a:rPr>
                <a:t>Worldwide!</a:t>
              </a:r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B0D595D1-C0D8-4107-AA2E-34D3EDD1EBBD}"/>
                </a:ext>
              </a:extLst>
            </p:cNvPr>
            <p:cNvGrpSpPr/>
            <p:nvPr/>
          </p:nvGrpSpPr>
          <p:grpSpPr>
            <a:xfrm>
              <a:off x="9857551" y="3549997"/>
              <a:ext cx="298889" cy="298889"/>
              <a:chOff x="1830409" y="4619802"/>
              <a:chExt cx="298889" cy="298889"/>
            </a:xfrm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0B54A3C2-027A-4C49-B6E4-CB11F647C33A}"/>
                  </a:ext>
                </a:extLst>
              </p:cNvPr>
              <p:cNvSpPr/>
              <p:nvPr/>
            </p:nvSpPr>
            <p:spPr>
              <a:xfrm>
                <a:off x="1830409" y="4619802"/>
                <a:ext cx="298889" cy="298889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E02C90EB-1E07-4C84-BC2C-AC72A6AAE539}"/>
                  </a:ext>
                </a:extLst>
              </p:cNvPr>
              <p:cNvSpPr txBox="1"/>
              <p:nvPr/>
            </p:nvSpPr>
            <p:spPr>
              <a:xfrm>
                <a:off x="1873315" y="4631156"/>
                <a:ext cx="21307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</a:rPr>
                  <a:t>4</a:t>
                </a:r>
              </a:p>
            </p:txBody>
          </p:sp>
        </p:grpSp>
        <p:sp>
          <p:nvSpPr>
            <p:cNvPr id="49" name="Rectangle 20">
              <a:extLst>
                <a:ext uri="{FF2B5EF4-FFF2-40B4-BE49-F238E27FC236}">
                  <a16:creationId xmlns:a16="http://schemas.microsoft.com/office/drawing/2014/main" id="{BA4AC5B6-8AEF-4CD4-BAE2-A6975A31352C}"/>
                </a:ext>
              </a:extLst>
            </p:cNvPr>
            <p:cNvSpPr>
              <a:spLocks/>
            </p:cNvSpPr>
            <p:nvPr/>
          </p:nvSpPr>
          <p:spPr bwMode="auto">
            <a:xfrm>
              <a:off x="9172646" y="4070866"/>
              <a:ext cx="1668702" cy="1118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2000"/>
                </a:lnSpc>
              </a:pPr>
              <a:r>
                <a:rPr lang="en-US" sz="900" dirty="0">
                  <a:solidFill>
                    <a:schemeClr val="bg2"/>
                  </a:solidFill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  <a:sym typeface="Montserrat-Regular" charset="0"/>
                </a:rPr>
                <a:t>This letterhead design is meant  to project an image of profession and reliability This letterhead this.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558123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A8B43C0A-E819-4707-A339-D107885FA5D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/>
          <a:srcRect l="3020" r="44262"/>
          <a:stretch/>
        </p:blipFill>
        <p:spPr>
          <a:xfrm>
            <a:off x="6121173" y="1832429"/>
            <a:ext cx="2525486" cy="3193142"/>
          </a:xfrm>
        </p:spPr>
      </p:pic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19456369-73BE-4367-B22F-A9114F406D4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662" t="10348" r="53855" b="9066"/>
          <a:stretch/>
        </p:blipFill>
        <p:spPr>
          <a:xfrm>
            <a:off x="8864373" y="1832429"/>
            <a:ext cx="2525486" cy="3193142"/>
          </a:xfr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8433300B-5CCF-40E7-878F-2DC1A5456837}"/>
              </a:ext>
            </a:extLst>
          </p:cNvPr>
          <p:cNvGrpSpPr/>
          <p:nvPr/>
        </p:nvGrpSpPr>
        <p:grpSpPr>
          <a:xfrm>
            <a:off x="802141" y="2621987"/>
            <a:ext cx="4912180" cy="1976888"/>
            <a:chOff x="1052740" y="2686394"/>
            <a:chExt cx="4912180" cy="1976888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F7CB047-A2F1-4814-8ABF-65E0D71368C7}"/>
                </a:ext>
              </a:extLst>
            </p:cNvPr>
            <p:cNvSpPr txBox="1"/>
            <p:nvPr/>
          </p:nvSpPr>
          <p:spPr>
            <a:xfrm>
              <a:off x="1052740" y="3243951"/>
              <a:ext cx="2024289" cy="86177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en-US" sz="3000" spc="300" dirty="0">
                  <a:solidFill>
                    <a:schemeClr val="accent1"/>
                  </a:solidFill>
                  <a:latin typeface="Roboto Slab" pitchFamily="2" charset="0"/>
                  <a:ea typeface="Roboto Slab" pitchFamily="2" charset="0"/>
                  <a:cs typeface="Adobe Arabic" panose="02040503050201020203" pitchFamily="18" charset="-78"/>
                </a:rPr>
                <a:t>SIMPLE</a:t>
              </a:r>
            </a:p>
            <a:p>
              <a:pPr>
                <a:lnSpc>
                  <a:spcPts val="3000"/>
                </a:lnSpc>
              </a:pPr>
              <a:r>
                <a:rPr lang="en-US" sz="3000" spc="300" dirty="0">
                  <a:latin typeface="Roboto Slab" pitchFamily="2" charset="0"/>
                  <a:ea typeface="Roboto Slab" pitchFamily="2" charset="0"/>
                  <a:cs typeface="Adobe Arabic" panose="02040503050201020203" pitchFamily="18" charset="-78"/>
                </a:rPr>
                <a:t>WORK 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C5915BB-741C-4E24-9039-6116C93BD00D}"/>
                </a:ext>
              </a:extLst>
            </p:cNvPr>
            <p:cNvSpPr txBox="1"/>
            <p:nvPr/>
          </p:nvSpPr>
          <p:spPr>
            <a:xfrm>
              <a:off x="3252563" y="2686394"/>
              <a:ext cx="2712357" cy="1976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en-US" sz="13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Adobe Arabic" panose="02040503050201020203" pitchFamily="18" charset="-78"/>
                </a:rPr>
                <a:t>Have them for one. Living grass to for can't gathered waters had winged. Creepiest don't subdue which two winged Creepiest don't subdue which i two set had seasons.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836789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31AAC8D2-AC88-4190-B564-7EEC5A808BD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9104" r="19104"/>
          <a:stretch>
            <a:fillRect/>
          </a:stretch>
        </p:blipFill>
        <p:spPr/>
      </p:pic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F3D72A85-9550-421C-8283-2424ACEF8D4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 l="19396" r="19396"/>
          <a:stretch>
            <a:fillRect/>
          </a:stretch>
        </p:blipFill>
        <p:spPr/>
      </p:pic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4AC0E018-0F7E-41AD-B43C-52F697FE402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/>
          <a:srcRect l="19165" r="19165"/>
          <a:stretch>
            <a:fillRect/>
          </a:stretch>
        </p:blipFill>
        <p:spPr/>
      </p:pic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67BC7E29-30E3-4651-BA82-2E8C731CEB8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/>
          <a:srcRect l="22217" r="22217"/>
          <a:stretch>
            <a:fillRect/>
          </a:stretch>
        </p:blipFill>
        <p:spPr/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EC08CC24-37D1-47D2-87F9-4F2F9A9CF1BF}"/>
              </a:ext>
            </a:extLst>
          </p:cNvPr>
          <p:cNvGrpSpPr/>
          <p:nvPr/>
        </p:nvGrpSpPr>
        <p:grpSpPr>
          <a:xfrm>
            <a:off x="783770" y="2465224"/>
            <a:ext cx="5179790" cy="1976888"/>
            <a:chOff x="783770" y="2465224"/>
            <a:chExt cx="5179790" cy="1976888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A5A6C8A-90F3-427C-A75F-8E8C11E5146E}"/>
                </a:ext>
              </a:extLst>
            </p:cNvPr>
            <p:cNvSpPr txBox="1"/>
            <p:nvPr/>
          </p:nvSpPr>
          <p:spPr>
            <a:xfrm>
              <a:off x="783770" y="3022781"/>
              <a:ext cx="1918156" cy="86177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>
                <a:lnSpc>
                  <a:spcPts val="3000"/>
                </a:lnSpc>
              </a:pPr>
              <a:r>
                <a:rPr lang="en-US" sz="3000" spc="300" dirty="0">
                  <a:solidFill>
                    <a:schemeClr val="accent1"/>
                  </a:solidFill>
                  <a:latin typeface="Roboto Slab" pitchFamily="2" charset="0"/>
                  <a:ea typeface="Roboto Slab" pitchFamily="2" charset="0"/>
                  <a:cs typeface="Adobe Arabic" panose="02040503050201020203" pitchFamily="18" charset="-78"/>
                </a:rPr>
                <a:t>SIMPLE</a:t>
              </a:r>
            </a:p>
            <a:p>
              <a:pPr algn="r">
                <a:lnSpc>
                  <a:spcPts val="3000"/>
                </a:lnSpc>
              </a:pPr>
              <a:r>
                <a:rPr lang="en-US" sz="3000" spc="300" dirty="0">
                  <a:latin typeface="Roboto Slab" pitchFamily="2" charset="0"/>
                  <a:ea typeface="Roboto Slab" pitchFamily="2" charset="0"/>
                  <a:cs typeface="Adobe Arabic" panose="02040503050201020203" pitchFamily="18" charset="-78"/>
                </a:rPr>
                <a:t>WORK 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DD87280-999D-4036-899B-66B5FCD09E3F}"/>
                </a:ext>
              </a:extLst>
            </p:cNvPr>
            <p:cNvSpPr txBox="1"/>
            <p:nvPr/>
          </p:nvSpPr>
          <p:spPr>
            <a:xfrm>
              <a:off x="3251203" y="2465224"/>
              <a:ext cx="2712357" cy="1976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en-US" sz="13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Adobe Arabic" panose="02040503050201020203" pitchFamily="18" charset="-78"/>
                </a:rPr>
                <a:t>Have them for one. Living grass to for can't gathered waters had winged. Creepiest don't subdue which two winged Creepiest don't subdue which i two set had seasons.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33227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FEADD98C-79E7-42AB-B445-63F753C1DD70}"/>
              </a:ext>
            </a:extLst>
          </p:cNvPr>
          <p:cNvSpPr/>
          <p:nvPr/>
        </p:nvSpPr>
        <p:spPr>
          <a:xfrm>
            <a:off x="0" y="3723586"/>
            <a:ext cx="12192000" cy="3134414"/>
          </a:xfrm>
          <a:prstGeom prst="rect">
            <a:avLst/>
          </a:prstGeom>
          <a:noFill/>
          <a:ln w="254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88C9A57-7096-4BD5-9E5E-883A195138AD}"/>
              </a:ext>
            </a:extLst>
          </p:cNvPr>
          <p:cNvSpPr txBox="1"/>
          <p:nvPr/>
        </p:nvSpPr>
        <p:spPr>
          <a:xfrm>
            <a:off x="4050694" y="4782962"/>
            <a:ext cx="4090612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3000" spc="600" dirty="0">
                <a:solidFill>
                  <a:schemeClr val="accent1"/>
                </a:solidFill>
                <a:latin typeface="Roboto Slab" pitchFamily="2" charset="0"/>
                <a:ea typeface="Roboto Slab" pitchFamily="2" charset="0"/>
                <a:cs typeface="Adobe Arabic" panose="02040503050201020203" pitchFamily="18" charset="-78"/>
              </a:rPr>
              <a:t>CREATIVE</a:t>
            </a:r>
            <a:r>
              <a:rPr lang="en-US" sz="30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Adobe Arabic" panose="02040503050201020203" pitchFamily="18" charset="-78"/>
              </a:rPr>
              <a:t> </a:t>
            </a:r>
          </a:p>
          <a:p>
            <a:pPr algn="ctr"/>
            <a:r>
              <a:rPr lang="en-US" sz="30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Adobe Arabic" panose="02040503050201020203" pitchFamily="18" charset="-78"/>
              </a:rPr>
              <a:t>PRESENTATION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41903555-8FDE-44AA-B3E2-A15E31BB1B35}"/>
              </a:ext>
            </a:extLst>
          </p:cNvPr>
          <p:cNvSpPr/>
          <p:nvPr/>
        </p:nvSpPr>
        <p:spPr>
          <a:xfrm>
            <a:off x="4354285" y="-1"/>
            <a:ext cx="3483430" cy="37235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3" name="Picture Placeholder 42">
            <a:extLst>
              <a:ext uri="{FF2B5EF4-FFF2-40B4-BE49-F238E27FC236}">
                <a16:creationId xmlns:a16="http://schemas.microsoft.com/office/drawing/2014/main" id="{A305B30D-E9D0-450D-9343-3FC760439C7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0294" r="7476"/>
          <a:stretch/>
        </p:blipFill>
        <p:spPr>
          <a:xfrm>
            <a:off x="4354285" y="-1"/>
            <a:ext cx="3483430" cy="3723586"/>
          </a:xfr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BCD2C8E2-4AA4-47BA-B62B-BF179E59D9A6}"/>
              </a:ext>
            </a:extLst>
          </p:cNvPr>
          <p:cNvSpPr txBox="1"/>
          <p:nvPr/>
        </p:nvSpPr>
        <p:spPr>
          <a:xfrm>
            <a:off x="719364" y="928239"/>
            <a:ext cx="2712357" cy="1976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13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Adobe Arabic" panose="02040503050201020203" pitchFamily="18" charset="-78"/>
              </a:rPr>
              <a:t>Have them for one. Living grass to for can't gathered waters had winged. Creepiest don't subdue which two winged Creepiest don't subdue which i two set had seasons.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3023334-1C92-4532-8E59-33C50641CE07}"/>
              </a:ext>
            </a:extLst>
          </p:cNvPr>
          <p:cNvSpPr txBox="1"/>
          <p:nvPr/>
        </p:nvSpPr>
        <p:spPr>
          <a:xfrm>
            <a:off x="8528050" y="928239"/>
            <a:ext cx="2712357" cy="1976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13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Adobe Arabic" panose="02040503050201020203" pitchFamily="18" charset="-78"/>
              </a:rPr>
              <a:t>Have them for one. Living grass to for can't gathered waters had winged. Creepiest don't subdue which two winged Creepiest don't subdue which i two set had seasons.</a:t>
            </a:r>
          </a:p>
        </p:txBody>
      </p:sp>
    </p:spTree>
    <p:extLst>
      <p:ext uri="{BB962C8B-B14F-4D97-AF65-F5344CB8AC3E}">
        <p14:creationId xmlns:p14="http://schemas.microsoft.com/office/powerpoint/2010/main" val="35084103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FA08519E-6398-49DE-8403-70B1482BF06C}"/>
              </a:ext>
            </a:extLst>
          </p:cNvPr>
          <p:cNvGrpSpPr/>
          <p:nvPr/>
        </p:nvGrpSpPr>
        <p:grpSpPr>
          <a:xfrm>
            <a:off x="840923" y="1025412"/>
            <a:ext cx="5085440" cy="1976888"/>
            <a:chOff x="1161144" y="3119082"/>
            <a:chExt cx="5085440" cy="1976888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23CB593-82F2-492C-BA80-C16B8564FE92}"/>
                </a:ext>
              </a:extLst>
            </p:cNvPr>
            <p:cNvSpPr txBox="1"/>
            <p:nvPr/>
          </p:nvSpPr>
          <p:spPr>
            <a:xfrm>
              <a:off x="1161144" y="3676639"/>
              <a:ext cx="1988457" cy="86177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en-US" sz="3000" spc="300" dirty="0">
                  <a:solidFill>
                    <a:schemeClr val="accent1"/>
                  </a:solidFill>
                  <a:latin typeface="Roboto Slab" pitchFamily="2" charset="0"/>
                  <a:ea typeface="Roboto Slab" pitchFamily="2" charset="0"/>
                  <a:cs typeface="Adobe Arabic" panose="02040503050201020203" pitchFamily="18" charset="-78"/>
                </a:rPr>
                <a:t>SIMPLE</a:t>
              </a:r>
            </a:p>
            <a:p>
              <a:pPr>
                <a:lnSpc>
                  <a:spcPts val="3000"/>
                </a:lnSpc>
              </a:pPr>
              <a:r>
                <a:rPr lang="en-US" sz="3000" spc="300" dirty="0">
                  <a:latin typeface="Roboto Slab" pitchFamily="2" charset="0"/>
                  <a:ea typeface="Roboto Slab" pitchFamily="2" charset="0"/>
                  <a:cs typeface="Adobe Arabic" panose="02040503050201020203" pitchFamily="18" charset="-78"/>
                </a:rPr>
                <a:t>WORK 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05A759E-F020-4FA9-80D1-2A691661AB4D}"/>
                </a:ext>
              </a:extLst>
            </p:cNvPr>
            <p:cNvSpPr txBox="1"/>
            <p:nvPr/>
          </p:nvSpPr>
          <p:spPr>
            <a:xfrm>
              <a:off x="3534227" y="3119082"/>
              <a:ext cx="2712357" cy="1976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en-US" sz="13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Adobe Arabic" panose="02040503050201020203" pitchFamily="18" charset="-78"/>
                </a:rPr>
                <a:t>Have them for one. Living grass to for can't gathered waters had winged. Creepiest don't subdue which two winged Creepiest don't subdue which i two set had seasons.</a:t>
              </a:r>
            </a:p>
          </p:txBody>
        </p:sp>
      </p:grpSp>
      <p:sp>
        <p:nvSpPr>
          <p:cNvPr id="10" name="Parallelogram 9">
            <a:extLst>
              <a:ext uri="{FF2B5EF4-FFF2-40B4-BE49-F238E27FC236}">
                <a16:creationId xmlns:a16="http://schemas.microsoft.com/office/drawing/2014/main" id="{D6214670-A033-4C35-AD57-969ECBDF6E4B}"/>
              </a:ext>
            </a:extLst>
          </p:cNvPr>
          <p:cNvSpPr/>
          <p:nvPr/>
        </p:nvSpPr>
        <p:spPr>
          <a:xfrm>
            <a:off x="7914674" y="-2"/>
            <a:ext cx="4277326" cy="3368363"/>
          </a:xfrm>
          <a:prstGeom prst="parallelogram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arallelogram 15">
            <a:extLst>
              <a:ext uri="{FF2B5EF4-FFF2-40B4-BE49-F238E27FC236}">
                <a16:creationId xmlns:a16="http://schemas.microsoft.com/office/drawing/2014/main" id="{D61B8B37-68C0-438E-A546-83C2C6BB591E}"/>
              </a:ext>
            </a:extLst>
          </p:cNvPr>
          <p:cNvSpPr/>
          <p:nvPr/>
        </p:nvSpPr>
        <p:spPr>
          <a:xfrm>
            <a:off x="4750706" y="3504150"/>
            <a:ext cx="4277326" cy="3368363"/>
          </a:xfrm>
          <a:prstGeom prst="parallelogram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709F805B-3B13-4CD0-95D0-E7404B6CF2D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/>
          <a:srcRect l="2231" t="9306" r="44902" b="28232"/>
          <a:stretch/>
        </p:blipFill>
        <p:spPr>
          <a:xfrm>
            <a:off x="4750706" y="3504151"/>
            <a:ext cx="4277326" cy="3368363"/>
          </a:xfrm>
        </p:spPr>
      </p:pic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94D00E7C-4492-4866-9AB2-028E6076AD1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7599" r="759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57227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FAEBA0D9-7BEA-48DB-8F66-10B52A053086}"/>
              </a:ext>
            </a:extLst>
          </p:cNvPr>
          <p:cNvSpPr/>
          <p:nvPr/>
        </p:nvSpPr>
        <p:spPr>
          <a:xfrm>
            <a:off x="4216400" y="457200"/>
            <a:ext cx="3759201" cy="2971800"/>
          </a:xfrm>
          <a:prstGeom prst="rect">
            <a:avLst/>
          </a:prstGeom>
          <a:solidFill>
            <a:schemeClr val="bg2">
              <a:lumMod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FD2CD0B1-6EB5-450E-874F-F3DFC32C4CC9}"/>
              </a:ext>
            </a:extLst>
          </p:cNvPr>
          <p:cNvGrpSpPr/>
          <p:nvPr/>
        </p:nvGrpSpPr>
        <p:grpSpPr>
          <a:xfrm>
            <a:off x="4925256" y="1100978"/>
            <a:ext cx="2341488" cy="1685143"/>
            <a:chOff x="7054514" y="1760562"/>
            <a:chExt cx="2341488" cy="1685143"/>
          </a:xfrm>
        </p:grpSpPr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E0CA29FC-348A-4218-8C65-C74B3E090F87}"/>
                </a:ext>
              </a:extLst>
            </p:cNvPr>
            <p:cNvSpPr txBox="1"/>
            <p:nvPr/>
          </p:nvSpPr>
          <p:spPr>
            <a:xfrm>
              <a:off x="7054514" y="2619581"/>
              <a:ext cx="2341488" cy="8261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900" i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Have them for one. Living grass to for can't subdue which i two set had seasons. Fifth you'll, man wherein seas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DD04D140-FE0D-410A-BA64-C88EC6C9CA46}"/>
                </a:ext>
              </a:extLst>
            </p:cNvPr>
            <p:cNvSpPr txBox="1"/>
            <p:nvPr/>
          </p:nvSpPr>
          <p:spPr>
            <a:xfrm>
              <a:off x="7054514" y="1760562"/>
              <a:ext cx="1472812" cy="29238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300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Montserrat Black" charset="0"/>
                </a:rPr>
                <a:t>This is Minimal</a:t>
              </a:r>
            </a:p>
          </p:txBody>
        </p: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98D4C5EF-91D7-43FC-9F4D-5F5B3E4FB908}"/>
                </a:ext>
              </a:extLst>
            </p:cNvPr>
            <p:cNvCxnSpPr>
              <a:cxnSpLocks/>
            </p:cNvCxnSpPr>
            <p:nvPr/>
          </p:nvCxnSpPr>
          <p:spPr>
            <a:xfrm>
              <a:off x="7725228" y="2247054"/>
              <a:ext cx="0" cy="256087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C77B4245-D00E-4B72-B1A8-1DC5778F5B76}"/>
              </a:ext>
            </a:extLst>
          </p:cNvPr>
          <p:cNvSpPr/>
          <p:nvPr/>
        </p:nvSpPr>
        <p:spPr>
          <a:xfrm>
            <a:off x="7975600" y="457200"/>
            <a:ext cx="3759201" cy="29718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4B072781-6697-4CBF-8F14-4F1206B836BF}"/>
              </a:ext>
            </a:extLst>
          </p:cNvPr>
          <p:cNvGrpSpPr/>
          <p:nvPr/>
        </p:nvGrpSpPr>
        <p:grpSpPr>
          <a:xfrm>
            <a:off x="8684456" y="1100977"/>
            <a:ext cx="2341488" cy="1685143"/>
            <a:chOff x="7054514" y="1760562"/>
            <a:chExt cx="2341488" cy="1685143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8B6DD71A-8655-4222-A44A-ED5BE8E1E0E7}"/>
                </a:ext>
              </a:extLst>
            </p:cNvPr>
            <p:cNvSpPr txBox="1"/>
            <p:nvPr/>
          </p:nvSpPr>
          <p:spPr>
            <a:xfrm>
              <a:off x="7054514" y="2619581"/>
              <a:ext cx="2341488" cy="8261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9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Have them for one. Living grass to for can't subdue which i two set had seasons. Fifth you'll, man wherein seas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6BB86F0B-4BE6-4053-8CE5-CE3CCA51A6CB}"/>
                </a:ext>
              </a:extLst>
            </p:cNvPr>
            <p:cNvSpPr txBox="1"/>
            <p:nvPr/>
          </p:nvSpPr>
          <p:spPr>
            <a:xfrm>
              <a:off x="7054514" y="1760562"/>
              <a:ext cx="1472812" cy="29238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300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Montserrat Black" charset="0"/>
                </a:rPr>
                <a:t>This is Minimal</a:t>
              </a:r>
            </a:p>
          </p:txBody>
        </p: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360C13DC-A660-4D8F-A7AA-25AC63977E42}"/>
                </a:ext>
              </a:extLst>
            </p:cNvPr>
            <p:cNvCxnSpPr>
              <a:cxnSpLocks/>
            </p:cNvCxnSpPr>
            <p:nvPr/>
          </p:nvCxnSpPr>
          <p:spPr>
            <a:xfrm>
              <a:off x="7725228" y="2247054"/>
              <a:ext cx="0" cy="256087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F7A92F63-A526-4E01-8D1A-C76B112826C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6038" r="6038"/>
          <a:stretch>
            <a:fillRect/>
          </a:stretch>
        </p:blipFill>
        <p:spPr/>
      </p:pic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855951D2-F85E-47B4-A0BD-BB4B5162FAA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l="6453" r="6453"/>
          <a:stretch>
            <a:fillRect/>
          </a:stretch>
        </p:blipFill>
        <p:spPr/>
      </p:pic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62AEBA3E-58E1-4820-AD62-74F79E3651F8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4"/>
          <a:srcRect l="2402" t="5678" r="35841" b="23945"/>
          <a:stretch/>
        </p:blipFill>
        <p:spPr>
          <a:xfrm>
            <a:off x="4216399" y="3530926"/>
            <a:ext cx="3759201" cy="2855360"/>
          </a:xfrm>
        </p:spPr>
      </p:pic>
      <p:sp>
        <p:nvSpPr>
          <p:cNvPr id="74" name="Rectangle 73">
            <a:extLst>
              <a:ext uri="{FF2B5EF4-FFF2-40B4-BE49-F238E27FC236}">
                <a16:creationId xmlns:a16="http://schemas.microsoft.com/office/drawing/2014/main" id="{5441B3A7-0655-4618-83F2-46908AE7206C}"/>
              </a:ext>
            </a:extLst>
          </p:cNvPr>
          <p:cNvSpPr/>
          <p:nvPr/>
        </p:nvSpPr>
        <p:spPr>
          <a:xfrm>
            <a:off x="457199" y="457200"/>
            <a:ext cx="3759201" cy="2971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8771E364-AEDB-4687-812E-9E6295A8439D}"/>
              </a:ext>
            </a:extLst>
          </p:cNvPr>
          <p:cNvGrpSpPr/>
          <p:nvPr/>
        </p:nvGrpSpPr>
        <p:grpSpPr>
          <a:xfrm>
            <a:off x="1166056" y="1100977"/>
            <a:ext cx="2341488" cy="1685143"/>
            <a:chOff x="7054514" y="1760562"/>
            <a:chExt cx="2341488" cy="1685143"/>
          </a:xfrm>
        </p:grpSpPr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544F5F24-927F-4206-A75C-A1CBED0EDEBA}"/>
                </a:ext>
              </a:extLst>
            </p:cNvPr>
            <p:cNvSpPr txBox="1"/>
            <p:nvPr/>
          </p:nvSpPr>
          <p:spPr>
            <a:xfrm>
              <a:off x="7054514" y="2619581"/>
              <a:ext cx="2341488" cy="8261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9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Have them for one. Living grass to for can't subdue which i two set had seasons. Fifth you'll, man wherein seas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1B394523-551B-4CA6-9D5D-18C8F21EC86B}"/>
                </a:ext>
              </a:extLst>
            </p:cNvPr>
            <p:cNvSpPr txBox="1"/>
            <p:nvPr/>
          </p:nvSpPr>
          <p:spPr>
            <a:xfrm>
              <a:off x="7054514" y="1760562"/>
              <a:ext cx="1472812" cy="29238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3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Roboto Slab" pitchFamily="2" charset="0"/>
                  <a:ea typeface="Roboto Slab" pitchFamily="2" charset="0"/>
                  <a:cs typeface="Montserrat Black" charset="0"/>
                </a:rPr>
                <a:t>This is Minimal</a:t>
              </a:r>
            </a:p>
          </p:txBody>
        </p: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192D3BF0-3326-41DD-B4DE-6E39052BF24A}"/>
                </a:ext>
              </a:extLst>
            </p:cNvPr>
            <p:cNvCxnSpPr>
              <a:cxnSpLocks/>
            </p:cNvCxnSpPr>
            <p:nvPr/>
          </p:nvCxnSpPr>
          <p:spPr>
            <a:xfrm>
              <a:off x="7725228" y="2247054"/>
              <a:ext cx="0" cy="256087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660143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7B59AA2-9725-435B-9FF2-03A952453BE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3CE396A-6693-495B-B9EF-F8AACD3DA080}"/>
              </a:ext>
            </a:extLst>
          </p:cNvPr>
          <p:cNvSpPr txBox="1"/>
          <p:nvPr/>
        </p:nvSpPr>
        <p:spPr>
          <a:xfrm>
            <a:off x="4581002" y="2998113"/>
            <a:ext cx="302999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0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THE END</a:t>
            </a:r>
          </a:p>
        </p:txBody>
      </p:sp>
    </p:spTree>
    <p:extLst>
      <p:ext uri="{BB962C8B-B14F-4D97-AF65-F5344CB8AC3E}">
        <p14:creationId xmlns:p14="http://schemas.microsoft.com/office/powerpoint/2010/main" val="5319233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06770939-DB3E-49D2-8437-2DA9572DF18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8043" r="8043"/>
          <a:stretch>
            <a:fillRect/>
          </a:stretch>
        </p:blipFill>
        <p:spPr/>
      </p:pic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AABC9707-89CE-46EF-BC76-FD7A233A376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8043" r="8043"/>
          <a:stretch>
            <a:fillRect/>
          </a:stretch>
        </p:blipFill>
        <p:spPr/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2EFE7DA-8EFA-499C-8249-D7B21E4B5003}"/>
              </a:ext>
            </a:extLst>
          </p:cNvPr>
          <p:cNvSpPr txBox="1"/>
          <p:nvPr/>
        </p:nvSpPr>
        <p:spPr>
          <a:xfrm>
            <a:off x="1175658" y="1638848"/>
            <a:ext cx="1923142" cy="8617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3000"/>
              </a:lnSpc>
            </a:pPr>
            <a:r>
              <a:rPr lang="en-US" sz="3000" spc="300" dirty="0">
                <a:solidFill>
                  <a:schemeClr val="accent1"/>
                </a:solidFill>
                <a:latin typeface="Roboto Slab" pitchFamily="2" charset="0"/>
                <a:ea typeface="Roboto Slab" pitchFamily="2" charset="0"/>
                <a:cs typeface="Adobe Arabic" panose="02040503050201020203" pitchFamily="18" charset="-78"/>
              </a:rPr>
              <a:t>SIMPLE</a:t>
            </a:r>
          </a:p>
          <a:p>
            <a:pPr>
              <a:lnSpc>
                <a:spcPts val="3000"/>
              </a:lnSpc>
            </a:pPr>
            <a:r>
              <a:rPr lang="en-US" sz="3000" spc="300" dirty="0">
                <a:latin typeface="Roboto Slab" pitchFamily="2" charset="0"/>
                <a:ea typeface="Roboto Slab" pitchFamily="2" charset="0"/>
                <a:cs typeface="Adobe Arabic" panose="02040503050201020203" pitchFamily="18" charset="-78"/>
              </a:rPr>
              <a:t>WORK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8CEACC3-AE6C-4078-8D1B-48287762C916}"/>
              </a:ext>
            </a:extLst>
          </p:cNvPr>
          <p:cNvCxnSpPr>
            <a:cxnSpLocks/>
          </p:cNvCxnSpPr>
          <p:nvPr/>
        </p:nvCxnSpPr>
        <p:spPr>
          <a:xfrm>
            <a:off x="1175658" y="3041285"/>
            <a:ext cx="2712357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BA845AB5-DB2A-4339-837F-0AEC68D6F088}"/>
              </a:ext>
            </a:extLst>
          </p:cNvPr>
          <p:cNvSpPr txBox="1"/>
          <p:nvPr/>
        </p:nvSpPr>
        <p:spPr>
          <a:xfrm>
            <a:off x="1175658" y="3593331"/>
            <a:ext cx="2712357" cy="1976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13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Adobe Arabic" panose="02040503050201020203" pitchFamily="18" charset="-78"/>
              </a:rPr>
              <a:t>Have them for one. Living grass to for can't gathered waters had winged. Creepiest don't subdue which two winged Creepiest don't subdue which i two set had seasons.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1DD9BA90-A122-486D-8714-413F1C6D5FAE}"/>
              </a:ext>
            </a:extLst>
          </p:cNvPr>
          <p:cNvGrpSpPr/>
          <p:nvPr/>
        </p:nvGrpSpPr>
        <p:grpSpPr>
          <a:xfrm>
            <a:off x="9237692" y="3138735"/>
            <a:ext cx="1676399" cy="777710"/>
            <a:chOff x="9163050" y="3489490"/>
            <a:chExt cx="1676399" cy="777710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A698315-0BA9-4B5D-95E1-8FD4BFA99BA6}"/>
                </a:ext>
              </a:extLst>
            </p:cNvPr>
            <p:cNvSpPr txBox="1"/>
            <p:nvPr/>
          </p:nvSpPr>
          <p:spPr>
            <a:xfrm>
              <a:off x="9477374" y="3678290"/>
              <a:ext cx="1076779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2000" spc="600" dirty="0">
                  <a:latin typeface="Roboto Slab" pitchFamily="2" charset="0"/>
                  <a:ea typeface="Roboto Slab" pitchFamily="2" charset="0"/>
                  <a:cs typeface="Adobe Arabic" panose="02040503050201020203" pitchFamily="18" charset="-78"/>
                </a:rPr>
                <a:t>2020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5DF8924-76C9-4B5F-A51A-F8ACFC4F7D4D}"/>
                </a:ext>
              </a:extLst>
            </p:cNvPr>
            <p:cNvSpPr/>
            <p:nvPr/>
          </p:nvSpPr>
          <p:spPr>
            <a:xfrm>
              <a:off x="9163050" y="3489490"/>
              <a:ext cx="1676399" cy="777710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783937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14CA63A8-0AA6-4293-A5FF-2B945A264FE0}"/>
              </a:ext>
            </a:extLst>
          </p:cNvPr>
          <p:cNvSpPr txBox="1"/>
          <p:nvPr/>
        </p:nvSpPr>
        <p:spPr>
          <a:xfrm>
            <a:off x="4739821" y="3826291"/>
            <a:ext cx="2712357" cy="1976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13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Adobe Arabic" panose="02040503050201020203" pitchFamily="18" charset="-78"/>
              </a:rPr>
              <a:t>Have them for one. Living grass to for can't gathered waters had winged. Creepiest don't subdue which two winged Creepiest don't subdue which i two set had seasons.</a:t>
            </a:r>
          </a:p>
        </p:txBody>
      </p:sp>
      <p:pic>
        <p:nvPicPr>
          <p:cNvPr id="32" name="Picture Placeholder 31">
            <a:extLst>
              <a:ext uri="{FF2B5EF4-FFF2-40B4-BE49-F238E27FC236}">
                <a16:creationId xmlns:a16="http://schemas.microsoft.com/office/drawing/2014/main" id="{D3669E82-4298-44EE-8DCF-6E7C77B5ED4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3231" r="3231"/>
          <a:stretch>
            <a:fillRect/>
          </a:stretch>
        </p:blipFill>
        <p:spPr/>
      </p:pic>
      <p:pic>
        <p:nvPicPr>
          <p:cNvPr id="35" name="Picture Placeholder 34">
            <a:extLst>
              <a:ext uri="{FF2B5EF4-FFF2-40B4-BE49-F238E27FC236}">
                <a16:creationId xmlns:a16="http://schemas.microsoft.com/office/drawing/2014/main" id="{17E4CD4A-B32A-4A7A-9E3C-7C2B444CFB5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3249" r="3249"/>
          <a:stretch>
            <a:fillRect/>
          </a:stretch>
        </p:blipFill>
        <p:spPr/>
      </p:pic>
      <p:pic>
        <p:nvPicPr>
          <p:cNvPr id="41" name="Picture Placeholder 40">
            <a:extLst>
              <a:ext uri="{FF2B5EF4-FFF2-40B4-BE49-F238E27FC236}">
                <a16:creationId xmlns:a16="http://schemas.microsoft.com/office/drawing/2014/main" id="{CF31F7A6-87DF-427A-A77E-447DDD77F3D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231" r="3231"/>
          <a:stretch>
            <a:fillRect/>
          </a:stretch>
        </p:blipFill>
        <p:spPr/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9E40B93-030D-4688-8FA3-11A6849370EA}"/>
              </a:ext>
            </a:extLst>
          </p:cNvPr>
          <p:cNvSpPr txBox="1"/>
          <p:nvPr/>
        </p:nvSpPr>
        <p:spPr>
          <a:xfrm>
            <a:off x="963585" y="4383848"/>
            <a:ext cx="1959428" cy="8617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3000"/>
              </a:lnSpc>
            </a:pPr>
            <a:r>
              <a:rPr lang="en-US" sz="3000" spc="300" dirty="0">
                <a:solidFill>
                  <a:schemeClr val="accent1"/>
                </a:solidFill>
                <a:latin typeface="Roboto Slab" pitchFamily="2" charset="0"/>
                <a:ea typeface="Roboto Slab" pitchFamily="2" charset="0"/>
                <a:cs typeface="Adobe Arabic" panose="02040503050201020203" pitchFamily="18" charset="-78"/>
              </a:rPr>
              <a:t>SIMPLE</a:t>
            </a:r>
          </a:p>
          <a:p>
            <a:pPr>
              <a:lnSpc>
                <a:spcPts val="3000"/>
              </a:lnSpc>
            </a:pPr>
            <a:r>
              <a:rPr lang="en-US" sz="3000" spc="300" dirty="0">
                <a:latin typeface="Roboto Slab" pitchFamily="2" charset="0"/>
                <a:ea typeface="Roboto Slab" pitchFamily="2" charset="0"/>
                <a:cs typeface="Adobe Arabic" panose="02040503050201020203" pitchFamily="18" charset="-78"/>
              </a:rPr>
              <a:t>WORK 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DB6A1D1-EE8E-491D-A80C-43BFBCE37A4B}"/>
              </a:ext>
            </a:extLst>
          </p:cNvPr>
          <p:cNvGrpSpPr/>
          <p:nvPr/>
        </p:nvGrpSpPr>
        <p:grpSpPr>
          <a:xfrm>
            <a:off x="9552016" y="4411596"/>
            <a:ext cx="1676399" cy="777710"/>
            <a:chOff x="9163050" y="3489490"/>
            <a:chExt cx="1676399" cy="777710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C331864-D8A9-479C-9617-94ABEB8243DF}"/>
                </a:ext>
              </a:extLst>
            </p:cNvPr>
            <p:cNvSpPr txBox="1"/>
            <p:nvPr/>
          </p:nvSpPr>
          <p:spPr>
            <a:xfrm>
              <a:off x="9477374" y="3678290"/>
              <a:ext cx="1076779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2000" spc="600" dirty="0">
                  <a:latin typeface="Roboto Slab" pitchFamily="2" charset="0"/>
                  <a:ea typeface="Roboto Slab" pitchFamily="2" charset="0"/>
                  <a:cs typeface="Adobe Arabic" panose="02040503050201020203" pitchFamily="18" charset="-78"/>
                </a:rPr>
                <a:t>2020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9B4D73E6-3B23-40A1-A2BF-0094286BF905}"/>
                </a:ext>
              </a:extLst>
            </p:cNvPr>
            <p:cNvSpPr/>
            <p:nvPr/>
          </p:nvSpPr>
          <p:spPr>
            <a:xfrm>
              <a:off x="9163050" y="3489490"/>
              <a:ext cx="1676399" cy="777710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819154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5A730348-C533-4152-A10B-98A18909C5A7}"/>
              </a:ext>
            </a:extLst>
          </p:cNvPr>
          <p:cNvSpPr txBox="1"/>
          <p:nvPr/>
        </p:nvSpPr>
        <p:spPr>
          <a:xfrm>
            <a:off x="4194218" y="5184551"/>
            <a:ext cx="3803562" cy="2923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300" spc="600" dirty="0">
                <a:solidFill>
                  <a:schemeClr val="accent1"/>
                </a:solidFill>
                <a:latin typeface="Adobe Arabic" panose="02040503050201020203" pitchFamily="18" charset="-78"/>
                <a:ea typeface="Adobe Fangsong Std R" panose="02020400000000000000" pitchFamily="18" charset="-128"/>
                <a:cs typeface="Adobe Arabic" panose="02040503050201020203" pitchFamily="18" charset="-78"/>
              </a:rPr>
              <a:t>CREATIVE PRESENTATION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AB85DA3-AB25-47C1-92E9-2231C3661DAB}"/>
              </a:ext>
            </a:extLst>
          </p:cNvPr>
          <p:cNvSpPr/>
          <p:nvPr/>
        </p:nvSpPr>
        <p:spPr>
          <a:xfrm>
            <a:off x="4648200" y="0"/>
            <a:ext cx="2895600" cy="3428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E9AB82A-8081-4D5E-8B0B-76ABC85E50E3}"/>
              </a:ext>
            </a:extLst>
          </p:cNvPr>
          <p:cNvSpPr/>
          <p:nvPr/>
        </p:nvSpPr>
        <p:spPr>
          <a:xfrm>
            <a:off x="1006724" y="3429001"/>
            <a:ext cx="2895600" cy="3428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F556190-6206-4A43-9B8C-756DF718067B}"/>
              </a:ext>
            </a:extLst>
          </p:cNvPr>
          <p:cNvSpPr/>
          <p:nvPr/>
        </p:nvSpPr>
        <p:spPr>
          <a:xfrm>
            <a:off x="8289676" y="3428999"/>
            <a:ext cx="2895600" cy="3428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365DB5F-0091-4641-802C-515BAB060152}"/>
              </a:ext>
            </a:extLst>
          </p:cNvPr>
          <p:cNvSpPr txBox="1"/>
          <p:nvPr/>
        </p:nvSpPr>
        <p:spPr>
          <a:xfrm>
            <a:off x="1006724" y="726055"/>
            <a:ext cx="2712357" cy="1976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13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Adobe Arabic" panose="02040503050201020203" pitchFamily="18" charset="-78"/>
              </a:rPr>
              <a:t>Have them for one. Living grass to for can't gathered waters had winged. Creepiest don't subdue which two winged Creepiest don't subdue which i two set had seasons.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302F699-CB11-4E14-994B-AEE5BA072B4D}"/>
              </a:ext>
            </a:extLst>
          </p:cNvPr>
          <p:cNvSpPr txBox="1"/>
          <p:nvPr/>
        </p:nvSpPr>
        <p:spPr>
          <a:xfrm>
            <a:off x="8289676" y="726055"/>
            <a:ext cx="2712357" cy="1976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13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Adobe Arabic" panose="02040503050201020203" pitchFamily="18" charset="-78"/>
              </a:rPr>
              <a:t>Have them for one. Living grass to for can't gathered waters had winged. Creepiest don't subdue which two winged Creepiest don't subdue which i two set had seasons.</a:t>
            </a:r>
          </a:p>
        </p:txBody>
      </p:sp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8F419926-C3FE-43DC-B797-4E572A10E8E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21852" r="21852"/>
          <a:stretch>
            <a:fillRect/>
          </a:stretch>
        </p:blipFill>
        <p:spPr/>
      </p:pic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5A89562E-6EB1-40F1-9D92-1DF69B2DF79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21852" r="21852"/>
          <a:stretch>
            <a:fillRect/>
          </a:stretch>
        </p:blipFill>
        <p:spPr/>
      </p:pic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6D9D96B8-84CC-4BAC-93D3-E68D0F9A604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/>
          <a:srcRect l="21797" r="2179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552449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20646476-665C-44B7-BF80-5E6305E668D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25352" r="25352"/>
          <a:stretch>
            <a:fillRect/>
          </a:stretch>
        </p:blipFill>
        <p:spPr/>
      </p:pic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69EA5E1C-323A-43C5-A828-3F46B2AC3D9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l="23053" r="23053"/>
          <a:stretch>
            <a:fillRect/>
          </a:stretch>
        </p:blipFill>
        <p:spPr/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5083984D-E2E9-4EF6-A028-F573DE2B915A}"/>
              </a:ext>
            </a:extLst>
          </p:cNvPr>
          <p:cNvGrpSpPr/>
          <p:nvPr/>
        </p:nvGrpSpPr>
        <p:grpSpPr>
          <a:xfrm>
            <a:off x="1357087" y="649745"/>
            <a:ext cx="2712357" cy="3931371"/>
            <a:chOff x="8302172" y="1664248"/>
            <a:chExt cx="2712357" cy="3931371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03A48DB-5C66-4F1A-9D36-ACE98381A97B}"/>
                </a:ext>
              </a:extLst>
            </p:cNvPr>
            <p:cNvSpPr txBox="1"/>
            <p:nvPr/>
          </p:nvSpPr>
          <p:spPr>
            <a:xfrm>
              <a:off x="8302172" y="1664248"/>
              <a:ext cx="1973942" cy="86177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en-US" sz="3000" spc="300" dirty="0">
                  <a:solidFill>
                    <a:schemeClr val="accent1"/>
                  </a:solidFill>
                  <a:latin typeface="Roboto Slab" pitchFamily="2" charset="0"/>
                  <a:ea typeface="Roboto Slab" pitchFamily="2" charset="0"/>
                  <a:cs typeface="Adobe Arabic" panose="02040503050201020203" pitchFamily="18" charset="-78"/>
                </a:rPr>
                <a:t>SIMPLE</a:t>
              </a:r>
            </a:p>
            <a:p>
              <a:pPr>
                <a:lnSpc>
                  <a:spcPts val="3000"/>
                </a:lnSpc>
              </a:pPr>
              <a:r>
                <a:rPr lang="en-US" sz="3000" spc="300" dirty="0">
                  <a:latin typeface="Roboto Slab" pitchFamily="2" charset="0"/>
                  <a:ea typeface="Roboto Slab" pitchFamily="2" charset="0"/>
                  <a:cs typeface="Adobe Arabic" panose="02040503050201020203" pitchFamily="18" charset="-78"/>
                </a:rPr>
                <a:t>WORK </a:t>
              </a: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3DB859A9-66EF-4F0E-A369-F829922310C9}"/>
                </a:ext>
              </a:extLst>
            </p:cNvPr>
            <p:cNvCxnSpPr>
              <a:cxnSpLocks/>
            </p:cNvCxnSpPr>
            <p:nvPr/>
          </p:nvCxnSpPr>
          <p:spPr>
            <a:xfrm>
              <a:off x="8302172" y="3066685"/>
              <a:ext cx="2712357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9FDF860-1B51-4E73-806E-C7B10F7CD4C5}"/>
                </a:ext>
              </a:extLst>
            </p:cNvPr>
            <p:cNvSpPr txBox="1"/>
            <p:nvPr/>
          </p:nvSpPr>
          <p:spPr>
            <a:xfrm>
              <a:off x="8302172" y="3618731"/>
              <a:ext cx="2712357" cy="1976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en-US" sz="13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Adobe Arabic" panose="02040503050201020203" pitchFamily="18" charset="-78"/>
                </a:rPr>
                <a:t>Have them for one. Living grass to for can't gathered waters had winged. Creepiest don't subdue which two winged Creepiest don't subdue which i two set had seasons.</a:t>
              </a: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B1FA44CC-47F6-4EB0-85F3-983E0AB81974}"/>
              </a:ext>
            </a:extLst>
          </p:cNvPr>
          <p:cNvSpPr txBox="1"/>
          <p:nvPr/>
        </p:nvSpPr>
        <p:spPr>
          <a:xfrm>
            <a:off x="7933872" y="649745"/>
            <a:ext cx="2712357" cy="1335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1300" i="1" dirty="0">
                <a:latin typeface="Roboto Slab" pitchFamily="2" charset="0"/>
                <a:ea typeface="Roboto Slab" pitchFamily="2" charset="0"/>
                <a:cs typeface="Adobe Arabic" panose="02040503050201020203" pitchFamily="18" charset="-78"/>
              </a:rPr>
              <a:t>Have them for one. Living grass to for can't gathered waters had don't subdue which i two set had seasons.</a:t>
            </a:r>
          </a:p>
        </p:txBody>
      </p:sp>
    </p:spTree>
    <p:extLst>
      <p:ext uri="{BB962C8B-B14F-4D97-AF65-F5344CB8AC3E}">
        <p14:creationId xmlns:p14="http://schemas.microsoft.com/office/powerpoint/2010/main" val="7135519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058EFF16-A4E5-49AA-A4FC-7F5D2585C6C1}"/>
              </a:ext>
            </a:extLst>
          </p:cNvPr>
          <p:cNvGrpSpPr/>
          <p:nvPr/>
        </p:nvGrpSpPr>
        <p:grpSpPr>
          <a:xfrm>
            <a:off x="590097" y="2440556"/>
            <a:ext cx="5273674" cy="1976888"/>
            <a:chOff x="822326" y="2430938"/>
            <a:chExt cx="5273674" cy="1976888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351BA84-62A6-4316-A5A5-3429FE845051}"/>
                </a:ext>
              </a:extLst>
            </p:cNvPr>
            <p:cNvSpPr txBox="1"/>
            <p:nvPr/>
          </p:nvSpPr>
          <p:spPr>
            <a:xfrm>
              <a:off x="822326" y="2988495"/>
              <a:ext cx="1893660" cy="86177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en-US" sz="3000" spc="300" dirty="0">
                  <a:solidFill>
                    <a:schemeClr val="accent1"/>
                  </a:solidFill>
                  <a:latin typeface="Roboto Slab" pitchFamily="2" charset="0"/>
                  <a:ea typeface="Roboto Slab" pitchFamily="2" charset="0"/>
                  <a:cs typeface="Adobe Arabic" panose="02040503050201020203" pitchFamily="18" charset="-78"/>
                </a:rPr>
                <a:t>SIMPLE</a:t>
              </a:r>
            </a:p>
            <a:p>
              <a:pPr>
                <a:lnSpc>
                  <a:spcPts val="3000"/>
                </a:lnSpc>
              </a:pPr>
              <a:r>
                <a:rPr lang="en-US" sz="3000" spc="300" dirty="0">
                  <a:latin typeface="Roboto Slab" pitchFamily="2" charset="0"/>
                  <a:ea typeface="Roboto Slab" pitchFamily="2" charset="0"/>
                  <a:cs typeface="Adobe Arabic" panose="02040503050201020203" pitchFamily="18" charset="-78"/>
                </a:rPr>
                <a:t>WORK 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9C68836-B4CB-42F1-BAE2-EA0CEA8AC1A9}"/>
                </a:ext>
              </a:extLst>
            </p:cNvPr>
            <p:cNvSpPr txBox="1"/>
            <p:nvPr/>
          </p:nvSpPr>
          <p:spPr>
            <a:xfrm>
              <a:off x="3383643" y="2430938"/>
              <a:ext cx="2712357" cy="1976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en-US" sz="13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Adobe Arabic" panose="02040503050201020203" pitchFamily="18" charset="-78"/>
                </a:rPr>
                <a:t>Have them for one. Living grass to for can't gathered waters had winged. Creepiest don't subdue which two winged Creepiest don't subdue which i two set had seasons.</a:t>
              </a:r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6D8415C1-D29F-4D3D-A009-8EE616679E90}"/>
              </a:ext>
            </a:extLst>
          </p:cNvPr>
          <p:cNvSpPr/>
          <p:nvPr/>
        </p:nvSpPr>
        <p:spPr>
          <a:xfrm>
            <a:off x="6096000" y="0"/>
            <a:ext cx="236583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2C48D83F-0DBB-426B-AAA1-C9A876A5D68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19079" r="19079"/>
          <a:stretch>
            <a:fillRect/>
          </a:stretch>
        </p:blipFill>
        <p:spPr/>
      </p:pic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07349364-EF40-4513-9644-0AAC35A8C9F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/>
          <a:srcRect l="15438" r="61568"/>
          <a:stretch/>
        </p:blipFill>
        <p:spPr>
          <a:xfrm>
            <a:off x="6096000" y="0"/>
            <a:ext cx="2365831" cy="6858000"/>
          </a:xfrm>
        </p:spPr>
      </p:pic>
    </p:spTree>
    <p:extLst>
      <p:ext uri="{BB962C8B-B14F-4D97-AF65-F5344CB8AC3E}">
        <p14:creationId xmlns:p14="http://schemas.microsoft.com/office/powerpoint/2010/main" val="21155998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Group 81">
            <a:extLst>
              <a:ext uri="{FF2B5EF4-FFF2-40B4-BE49-F238E27FC236}">
                <a16:creationId xmlns:a16="http://schemas.microsoft.com/office/drawing/2014/main" id="{A1BAC990-2089-4472-927E-DF66713C344C}"/>
              </a:ext>
            </a:extLst>
          </p:cNvPr>
          <p:cNvGrpSpPr/>
          <p:nvPr/>
        </p:nvGrpSpPr>
        <p:grpSpPr>
          <a:xfrm>
            <a:off x="2832446" y="920156"/>
            <a:ext cx="6527108" cy="1118207"/>
            <a:chOff x="1770052" y="4289123"/>
            <a:chExt cx="6527108" cy="1118207"/>
          </a:xfrm>
        </p:grpSpPr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65547B66-17B2-4525-82F8-D36F2E173182}"/>
                </a:ext>
              </a:extLst>
            </p:cNvPr>
            <p:cNvSpPr txBox="1"/>
            <p:nvPr/>
          </p:nvSpPr>
          <p:spPr>
            <a:xfrm>
              <a:off x="2225040" y="4313903"/>
              <a:ext cx="2601651" cy="391389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9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Lesser first day kind god us earth. The divide spirit open gathered.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9225F9E0-D2B4-4215-B43B-FD22F3735F22}"/>
                </a:ext>
              </a:extLst>
            </p:cNvPr>
            <p:cNvSpPr txBox="1"/>
            <p:nvPr/>
          </p:nvSpPr>
          <p:spPr>
            <a:xfrm>
              <a:off x="1792585" y="4289123"/>
              <a:ext cx="432455" cy="430887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r>
                <a:rPr lang="en-US" sz="2200" dirty="0">
                  <a:solidFill>
                    <a:schemeClr val="accent1"/>
                  </a:solidFill>
                  <a:latin typeface="FontAwesome" charset="0"/>
                  <a:ea typeface="FontAwesome" charset="0"/>
                  <a:cs typeface="FontAwesome" charset="0"/>
                </a:rPr>
                <a:t>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8D50923F-38E3-4EF3-96D9-C76AA9C135F2}"/>
                </a:ext>
              </a:extLst>
            </p:cNvPr>
            <p:cNvSpPr txBox="1"/>
            <p:nvPr/>
          </p:nvSpPr>
          <p:spPr>
            <a:xfrm>
              <a:off x="2225040" y="4974303"/>
              <a:ext cx="2601651" cy="391389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9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Lesser first day kind god us earth. The divide spirit open gathered.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E57B2FD2-20E7-4C0A-8C21-1F722217D44A}"/>
                </a:ext>
              </a:extLst>
            </p:cNvPr>
            <p:cNvSpPr txBox="1"/>
            <p:nvPr/>
          </p:nvSpPr>
          <p:spPr>
            <a:xfrm>
              <a:off x="1770052" y="4971820"/>
              <a:ext cx="518160" cy="430887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r>
                <a:rPr lang="en-US" sz="2200" dirty="0">
                  <a:solidFill>
                    <a:schemeClr val="accent1"/>
                  </a:solidFill>
                  <a:latin typeface="FontAwesome" charset="0"/>
                  <a:ea typeface="FontAwesome" charset="0"/>
                  <a:cs typeface="FontAwesome" charset="0"/>
                </a:rPr>
                <a:t>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6CF69F97-20DE-4814-A9EE-6D06C5637421}"/>
                </a:ext>
              </a:extLst>
            </p:cNvPr>
            <p:cNvSpPr txBox="1"/>
            <p:nvPr/>
          </p:nvSpPr>
          <p:spPr>
            <a:xfrm>
              <a:off x="5695509" y="4313903"/>
              <a:ext cx="2601651" cy="391389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9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Lesser first day kind god us earth. The divide spirit open gathered.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C9205C41-EC27-4F21-831A-E12AEA0B2BEB}"/>
                </a:ext>
              </a:extLst>
            </p:cNvPr>
            <p:cNvSpPr txBox="1"/>
            <p:nvPr/>
          </p:nvSpPr>
          <p:spPr>
            <a:xfrm>
              <a:off x="5695509" y="4974303"/>
              <a:ext cx="2601651" cy="391389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9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Lesser first day kind god us earth. The divide spirit open gathered.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93F8C090-54C1-45C5-9210-0BFCC2439734}"/>
                </a:ext>
              </a:extLst>
            </p:cNvPr>
            <p:cNvSpPr txBox="1"/>
            <p:nvPr/>
          </p:nvSpPr>
          <p:spPr>
            <a:xfrm>
              <a:off x="5265093" y="4316060"/>
              <a:ext cx="381829" cy="430887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r>
                <a:rPr lang="en-US" sz="2200" dirty="0">
                  <a:solidFill>
                    <a:schemeClr val="accent1"/>
                  </a:solidFill>
                  <a:latin typeface="FontAwesome" charset="0"/>
                  <a:ea typeface="FontAwesome" charset="0"/>
                  <a:cs typeface="FontAwesome" charset="0"/>
                </a:rPr>
                <a:t>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7FE23939-1145-4843-B812-F81584514408}"/>
                </a:ext>
              </a:extLst>
            </p:cNvPr>
            <p:cNvSpPr txBox="1"/>
            <p:nvPr/>
          </p:nvSpPr>
          <p:spPr>
            <a:xfrm>
              <a:off x="5266751" y="4976443"/>
              <a:ext cx="457200" cy="430887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r>
                <a:rPr lang="en-US" sz="2200" dirty="0">
                  <a:solidFill>
                    <a:schemeClr val="accent1"/>
                  </a:solidFill>
                  <a:latin typeface="FontAwesome" charset="0"/>
                  <a:ea typeface="FontAwesome" charset="0"/>
                  <a:cs typeface="FontAwesome" charset="0"/>
                </a:rPr>
                <a:t></a:t>
              </a:r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BDCF749F-D52A-4048-B4F6-D807E690E676}"/>
              </a:ext>
            </a:extLst>
          </p:cNvPr>
          <p:cNvSpPr/>
          <p:nvPr/>
        </p:nvSpPr>
        <p:spPr>
          <a:xfrm>
            <a:off x="849086" y="2612572"/>
            <a:ext cx="10493829" cy="343382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963EE4B7-6EE5-4466-820E-F8B1A3C0CDE8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t="22762" b="227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723266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861FA3A1-4851-45BA-BFC5-6C6572F7E865}"/>
              </a:ext>
            </a:extLst>
          </p:cNvPr>
          <p:cNvGrpSpPr/>
          <p:nvPr/>
        </p:nvGrpSpPr>
        <p:grpSpPr>
          <a:xfrm>
            <a:off x="1761170" y="1829043"/>
            <a:ext cx="2733677" cy="1206486"/>
            <a:chOff x="1533523" y="4117990"/>
            <a:chExt cx="2733677" cy="1206486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B17F8E1-1F34-404A-95BB-F042238C6F4C}"/>
                </a:ext>
              </a:extLst>
            </p:cNvPr>
            <p:cNvSpPr txBox="1"/>
            <p:nvPr/>
          </p:nvSpPr>
          <p:spPr>
            <a:xfrm>
              <a:off x="1533523" y="4117990"/>
              <a:ext cx="2421257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500" b="1" spc="400" dirty="0">
                  <a:solidFill>
                    <a:schemeClr val="accent1"/>
                  </a:solidFill>
                  <a:latin typeface="Raleway" panose="020B0503030101060003" pitchFamily="34" charset="0"/>
                  <a:ea typeface="Montserrat Black" charset="0"/>
                  <a:cs typeface="Montserrat Black" charset="0"/>
                </a:rPr>
                <a:t>Some Title here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27A8189-FBE3-49BF-B5BF-267F51B4FAB0}"/>
                </a:ext>
              </a:extLst>
            </p:cNvPr>
            <p:cNvSpPr txBox="1"/>
            <p:nvPr/>
          </p:nvSpPr>
          <p:spPr>
            <a:xfrm>
              <a:off x="1533523" y="4499250"/>
              <a:ext cx="2733677" cy="8252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9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aleway" panose="020B0503030101060003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gathered waters had winged. Creepiest don't subdue which two subdue which i two seasons.</a:t>
              </a:r>
            </a:p>
          </p:txBody>
        </p:sp>
      </p:grpSp>
      <p:pic>
        <p:nvPicPr>
          <p:cNvPr id="43" name="Picture Placeholder 42">
            <a:extLst>
              <a:ext uri="{FF2B5EF4-FFF2-40B4-BE49-F238E27FC236}">
                <a16:creationId xmlns:a16="http://schemas.microsoft.com/office/drawing/2014/main" id="{EFBF4DB0-17C6-4AA7-9AE5-118D34FA9E2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665" b="665"/>
          <a:stretch>
            <a:fillRect/>
          </a:stretch>
        </p:blipFill>
        <p:spPr/>
      </p:pic>
      <p:pic>
        <p:nvPicPr>
          <p:cNvPr id="35" name="Picture Placeholder 34">
            <a:extLst>
              <a:ext uri="{FF2B5EF4-FFF2-40B4-BE49-F238E27FC236}">
                <a16:creationId xmlns:a16="http://schemas.microsoft.com/office/drawing/2014/main" id="{C171E9F0-1352-43B2-B9EA-DDDB5D7512A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t="761" b="761"/>
          <a:stretch>
            <a:fillRect/>
          </a:stretch>
        </p:blipFill>
        <p:spPr/>
      </p:pic>
      <p:pic>
        <p:nvPicPr>
          <p:cNvPr id="45" name="Picture Placeholder 44">
            <a:extLst>
              <a:ext uri="{FF2B5EF4-FFF2-40B4-BE49-F238E27FC236}">
                <a16:creationId xmlns:a16="http://schemas.microsoft.com/office/drawing/2014/main" id="{FE22EC24-237F-4C00-BF82-DB3DDBFC4C1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/>
          <a:srcRect t="665" b="665"/>
          <a:stretch>
            <a:fillRect/>
          </a:stretch>
        </p:blipFill>
        <p:spPr/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A439A197-50C5-4B47-9090-E768B581345F}"/>
              </a:ext>
            </a:extLst>
          </p:cNvPr>
          <p:cNvGrpSpPr/>
          <p:nvPr/>
        </p:nvGrpSpPr>
        <p:grpSpPr>
          <a:xfrm>
            <a:off x="4885372" y="3773495"/>
            <a:ext cx="2733677" cy="1206486"/>
            <a:chOff x="1533523" y="4117990"/>
            <a:chExt cx="2733677" cy="1206486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81342B7A-7D39-4575-87EB-91ED0411E03F}"/>
                </a:ext>
              </a:extLst>
            </p:cNvPr>
            <p:cNvSpPr txBox="1"/>
            <p:nvPr/>
          </p:nvSpPr>
          <p:spPr>
            <a:xfrm>
              <a:off x="1533523" y="4117990"/>
              <a:ext cx="2421257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500" b="1" spc="400" dirty="0">
                  <a:solidFill>
                    <a:schemeClr val="accent1"/>
                  </a:solidFill>
                  <a:latin typeface="Raleway" panose="020B0503030101060003" pitchFamily="34" charset="0"/>
                  <a:ea typeface="Montserrat Black" charset="0"/>
                  <a:cs typeface="Montserrat Black" charset="0"/>
                </a:rPr>
                <a:t>Some Title here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8387534-D8D3-4BE0-BAA3-AC3663CBCBEF}"/>
                </a:ext>
              </a:extLst>
            </p:cNvPr>
            <p:cNvSpPr txBox="1"/>
            <p:nvPr/>
          </p:nvSpPr>
          <p:spPr>
            <a:xfrm>
              <a:off x="1533523" y="4499250"/>
              <a:ext cx="2733677" cy="8252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9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aleway" panose="020B0503030101060003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gathered waters had winged. Creepiest don't subdue which two subdue which i two seasons.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1059A311-8077-4653-AE00-3A4D4CE1F040}"/>
              </a:ext>
            </a:extLst>
          </p:cNvPr>
          <p:cNvGrpSpPr/>
          <p:nvPr/>
        </p:nvGrpSpPr>
        <p:grpSpPr>
          <a:xfrm>
            <a:off x="7697154" y="1829043"/>
            <a:ext cx="2733677" cy="1206486"/>
            <a:chOff x="1533523" y="4117990"/>
            <a:chExt cx="2733677" cy="1206486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861F3249-2662-4FAF-A724-8FDFE2052A7B}"/>
                </a:ext>
              </a:extLst>
            </p:cNvPr>
            <p:cNvSpPr txBox="1"/>
            <p:nvPr/>
          </p:nvSpPr>
          <p:spPr>
            <a:xfrm>
              <a:off x="1533523" y="4117990"/>
              <a:ext cx="2421257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500" b="1" spc="400" dirty="0">
                  <a:solidFill>
                    <a:schemeClr val="accent1"/>
                  </a:solidFill>
                  <a:latin typeface="Raleway" panose="020B0503030101060003" pitchFamily="34" charset="0"/>
                  <a:ea typeface="Montserrat Black" charset="0"/>
                  <a:cs typeface="Montserrat Black" charset="0"/>
                </a:rPr>
                <a:t>Some Title here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8FC1F0EA-8A2A-497B-A3AF-07F60BE94B39}"/>
                </a:ext>
              </a:extLst>
            </p:cNvPr>
            <p:cNvSpPr txBox="1"/>
            <p:nvPr/>
          </p:nvSpPr>
          <p:spPr>
            <a:xfrm>
              <a:off x="1533523" y="4499250"/>
              <a:ext cx="2733677" cy="8252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9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aleway" panose="020B0503030101060003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gathered waters had winged. Creepiest don't subdue which two subdue which i two seasons.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96424636"/>
      </p:ext>
    </p:extLst>
  </p:cSld>
  <p:clrMapOvr>
    <a:masterClrMapping/>
  </p:clrMapOvr>
</p:sld>
</file>

<file path=ppt/theme/theme1.xml><?xml version="1.0" encoding="utf-8"?>
<a:theme xmlns:a="http://schemas.openxmlformats.org/drawingml/2006/main" name="Digit - Multi 1 - Bright">
  <a:themeElements>
    <a:clrScheme name="Digit - Multi 1">
      <a:dk1>
        <a:srgbClr val="000000"/>
      </a:dk1>
      <a:lt1>
        <a:srgbClr val="FFFFFF"/>
      </a:lt1>
      <a:dk2>
        <a:srgbClr val="6491C8"/>
      </a:dk2>
      <a:lt2>
        <a:srgbClr val="7D8287"/>
      </a:lt2>
      <a:accent1>
        <a:srgbClr val="14B4EB"/>
      </a:accent1>
      <a:accent2>
        <a:srgbClr val="3CBEB4"/>
      </a:accent2>
      <a:accent3>
        <a:srgbClr val="96C83C"/>
      </a:accent3>
      <a:accent4>
        <a:srgbClr val="FFAF28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Montserrat - Digit">
      <a:majorFont>
        <a:latin typeface="Montserrat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git - Multi 1 - Bright" id="{1EED83A8-EBEE-4595-BF05-49EE0B6BAEB2}" vid="{B438FD33-41AA-434C-8FF8-841AA7F5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Digit - Multi 1 - Bright</Template>
  <TotalTime>29664</TotalTime>
  <Words>1512</Words>
  <Application>Microsoft Office PowerPoint</Application>
  <PresentationFormat>Widescreen</PresentationFormat>
  <Paragraphs>114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1" baseType="lpstr">
      <vt:lpstr>Adobe Arabic</vt:lpstr>
      <vt:lpstr>Arial</vt:lpstr>
      <vt:lpstr>Calibri</vt:lpstr>
      <vt:lpstr>FontAwesome</vt:lpstr>
      <vt:lpstr>Montserrat</vt:lpstr>
      <vt:lpstr>Open Sans</vt:lpstr>
      <vt:lpstr>Raleway</vt:lpstr>
      <vt:lpstr>Roboto Slab</vt:lpstr>
      <vt:lpstr>Digit - Multi 1 - Bright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ismail - [2010]</cp:lastModifiedBy>
  <cp:revision>4893</cp:revision>
  <dcterms:created xsi:type="dcterms:W3CDTF">2015-09-24T05:44:04Z</dcterms:created>
  <dcterms:modified xsi:type="dcterms:W3CDTF">2019-12-31T10:43:05Z</dcterms:modified>
</cp:coreProperties>
</file>