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723" r:id="rId1"/>
  </p:sldMasterIdLst>
  <p:notesMasterIdLst>
    <p:notesMasterId r:id="rId24"/>
  </p:notesMasterIdLst>
  <p:handoutMasterIdLst>
    <p:handoutMasterId r:id="rId25"/>
  </p:handoutMasterIdLst>
  <p:sldIdLst>
    <p:sldId id="883" r:id="rId2"/>
    <p:sldId id="937" r:id="rId3"/>
    <p:sldId id="938" r:id="rId4"/>
    <p:sldId id="939" r:id="rId5"/>
    <p:sldId id="940" r:id="rId6"/>
    <p:sldId id="852" r:id="rId7"/>
    <p:sldId id="853" r:id="rId8"/>
    <p:sldId id="931" r:id="rId9"/>
    <p:sldId id="893" r:id="rId10"/>
    <p:sldId id="942" r:id="rId11"/>
    <p:sldId id="886" r:id="rId12"/>
    <p:sldId id="887" r:id="rId13"/>
    <p:sldId id="889" r:id="rId14"/>
    <p:sldId id="890" r:id="rId15"/>
    <p:sldId id="891" r:id="rId16"/>
    <p:sldId id="941" r:id="rId17"/>
    <p:sldId id="933" r:id="rId18"/>
    <p:sldId id="896" r:id="rId19"/>
    <p:sldId id="897" r:id="rId20"/>
    <p:sldId id="898" r:id="rId21"/>
    <p:sldId id="903" r:id="rId22"/>
    <p:sldId id="928" r:id="rId2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>
        <p15:guide id="1" orient="horz" pos="288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 src" initials="s" lastIdx="3" clrIdx="0">
    <p:extLst>
      <p:ext uri="{19B8F6BF-5375-455C-9EA6-DF929625EA0E}">
        <p15:presenceInfo xmlns:p15="http://schemas.microsoft.com/office/powerpoint/2012/main" userId=" src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10101"/>
    <a:srgbClr val="FEFEFE"/>
    <a:srgbClr val="0B1412"/>
    <a:srgbClr val="021113"/>
    <a:srgbClr val="F0F2F5"/>
    <a:srgbClr val="F8FAF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32" autoAdjust="0"/>
    <p:restoredTop sz="97013"/>
  </p:normalViewPr>
  <p:slideViewPr>
    <p:cSldViewPr snapToGrid="0" snapToObjects="1">
      <p:cViewPr varScale="1">
        <p:scale>
          <a:sx n="114" d="100"/>
          <a:sy n="114" d="100"/>
        </p:scale>
        <p:origin x="492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 snapToObjects="1" showGuides="1">
      <p:cViewPr varScale="1">
        <p:scale>
          <a:sx n="87" d="100"/>
          <a:sy n="87" d="100"/>
        </p:scale>
        <p:origin x="2988" y="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commentAuthors" Target="commentAuthor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7D4DFA9-38CF-7D4C-9EB4-7A6A0A01A9C5}" type="datetimeFigureOut">
              <a:rPr lang="en-US" smtClean="0"/>
              <a:t>1/2/2020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8C5D27-E275-914C-B9A8-807C55B006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298490"/>
      </p:ext>
    </p:extLst>
  </p:cSld>
  <p:clrMap bg1="lt1" tx1="dk1" bg2="lt2" tx2="dk2" accent1="accent1" accent2="accent2" accent3="accent3" accent4="accent4" accent5="accent5" accent6="accent6" hlink="hlink" folHlink="folHlink"/>
  <p:hf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09CB90-614C-5144-87C1-67812BEDF5FB}" type="datetimeFigureOut">
              <a:rPr lang="en-US" smtClean="0"/>
              <a:t>1/2/2020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6E7EC0-9BE3-5541-9D76-7DE32A6C9D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100545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8A6EACD-996D-4983-9945-66417450F09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3333034" y="635000"/>
            <a:ext cx="2494262" cy="5588000"/>
          </a:xfrm>
          <a:custGeom>
            <a:avLst/>
            <a:gdLst>
              <a:gd name="connsiteX0" fmla="*/ 0 w 2494262"/>
              <a:gd name="connsiteY0" fmla="*/ 0 h 5588000"/>
              <a:gd name="connsiteX1" fmla="*/ 2494262 w 2494262"/>
              <a:gd name="connsiteY1" fmla="*/ 0 h 5588000"/>
              <a:gd name="connsiteX2" fmla="*/ 2494262 w 2494262"/>
              <a:gd name="connsiteY2" fmla="*/ 5588000 h 5588000"/>
              <a:gd name="connsiteX3" fmla="*/ 0 w 2494262"/>
              <a:gd name="connsiteY3" fmla="*/ 5588000 h 558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94262" h="5588000">
                <a:moveTo>
                  <a:pt x="0" y="0"/>
                </a:moveTo>
                <a:lnTo>
                  <a:pt x="2494262" y="0"/>
                </a:lnTo>
                <a:lnTo>
                  <a:pt x="2494262" y="5588000"/>
                </a:lnTo>
                <a:lnTo>
                  <a:pt x="0" y="558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800"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D8AFC4A-1DEA-4F2D-A762-781565B1138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9261135" y="635000"/>
            <a:ext cx="2930866" cy="5588000"/>
          </a:xfrm>
          <a:custGeom>
            <a:avLst/>
            <a:gdLst>
              <a:gd name="connsiteX0" fmla="*/ 0 w 2930866"/>
              <a:gd name="connsiteY0" fmla="*/ 0 h 5588000"/>
              <a:gd name="connsiteX1" fmla="*/ 2930866 w 2930866"/>
              <a:gd name="connsiteY1" fmla="*/ 0 h 5588000"/>
              <a:gd name="connsiteX2" fmla="*/ 2930866 w 2930866"/>
              <a:gd name="connsiteY2" fmla="*/ 5588000 h 5588000"/>
              <a:gd name="connsiteX3" fmla="*/ 0 w 2930866"/>
              <a:gd name="connsiteY3" fmla="*/ 5588000 h 558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30866" h="5588000">
                <a:moveTo>
                  <a:pt x="0" y="0"/>
                </a:moveTo>
                <a:lnTo>
                  <a:pt x="2930866" y="0"/>
                </a:lnTo>
                <a:lnTo>
                  <a:pt x="2930866" y="5588000"/>
                </a:lnTo>
                <a:lnTo>
                  <a:pt x="0" y="558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800"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4186142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6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0E4E00A7-C56A-46BF-92D4-A4DB1D5030D7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85825" y="757544"/>
            <a:ext cx="10420350" cy="5342913"/>
          </a:xfrm>
          <a:custGeom>
            <a:avLst/>
            <a:gdLst>
              <a:gd name="connsiteX0" fmla="*/ 0 w 10420350"/>
              <a:gd name="connsiteY0" fmla="*/ 0 h 5342913"/>
              <a:gd name="connsiteX1" fmla="*/ 10420350 w 10420350"/>
              <a:gd name="connsiteY1" fmla="*/ 0 h 5342913"/>
              <a:gd name="connsiteX2" fmla="*/ 10420350 w 10420350"/>
              <a:gd name="connsiteY2" fmla="*/ 5342913 h 5342913"/>
              <a:gd name="connsiteX3" fmla="*/ 0 w 10420350"/>
              <a:gd name="connsiteY3" fmla="*/ 5342913 h 53429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420350" h="5342913">
                <a:moveTo>
                  <a:pt x="0" y="0"/>
                </a:moveTo>
                <a:lnTo>
                  <a:pt x="10420350" y="0"/>
                </a:lnTo>
                <a:lnTo>
                  <a:pt x="10420350" y="5342913"/>
                </a:lnTo>
                <a:lnTo>
                  <a:pt x="0" y="534291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800"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3524478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5">
            <a:extLst>
              <a:ext uri="{FF2B5EF4-FFF2-40B4-BE49-F238E27FC236}">
                <a16:creationId xmlns:a16="http://schemas.microsoft.com/office/drawing/2014/main" id="{2A2D0CCC-4136-4D75-BE5F-4C46A5DA2F44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1493271" y="845667"/>
            <a:ext cx="9205458" cy="2708231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800"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03042059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8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32401330-52CB-4929-95C6-05ECFCE1F6F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" y="304878"/>
            <a:ext cx="2730204" cy="6183008"/>
          </a:xfrm>
          <a:custGeom>
            <a:avLst/>
            <a:gdLst>
              <a:gd name="connsiteX0" fmla="*/ 0 w 2730204"/>
              <a:gd name="connsiteY0" fmla="*/ 0 h 6183008"/>
              <a:gd name="connsiteX1" fmla="*/ 2730204 w 2730204"/>
              <a:gd name="connsiteY1" fmla="*/ 0 h 6183008"/>
              <a:gd name="connsiteX2" fmla="*/ 2730204 w 2730204"/>
              <a:gd name="connsiteY2" fmla="*/ 6183008 h 6183008"/>
              <a:gd name="connsiteX3" fmla="*/ 0 w 2730204"/>
              <a:gd name="connsiteY3" fmla="*/ 6183008 h 6183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30204" h="6183008">
                <a:moveTo>
                  <a:pt x="0" y="0"/>
                </a:moveTo>
                <a:lnTo>
                  <a:pt x="2730204" y="0"/>
                </a:lnTo>
                <a:lnTo>
                  <a:pt x="2730204" y="6183008"/>
                </a:lnTo>
                <a:lnTo>
                  <a:pt x="0" y="618300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4DC703E2-7AEB-4173-AD81-D2D8D6B1B47C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153552" y="304878"/>
            <a:ext cx="2623865" cy="6183008"/>
          </a:xfrm>
          <a:custGeom>
            <a:avLst/>
            <a:gdLst>
              <a:gd name="connsiteX0" fmla="*/ 0 w 2623865"/>
              <a:gd name="connsiteY0" fmla="*/ 0 h 6183008"/>
              <a:gd name="connsiteX1" fmla="*/ 2623865 w 2623865"/>
              <a:gd name="connsiteY1" fmla="*/ 0 h 6183008"/>
              <a:gd name="connsiteX2" fmla="*/ 2623865 w 2623865"/>
              <a:gd name="connsiteY2" fmla="*/ 6183008 h 6183008"/>
              <a:gd name="connsiteX3" fmla="*/ 0 w 2623865"/>
              <a:gd name="connsiteY3" fmla="*/ 6183008 h 61830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23865" h="6183008">
                <a:moveTo>
                  <a:pt x="0" y="0"/>
                </a:moveTo>
                <a:lnTo>
                  <a:pt x="2623865" y="0"/>
                </a:lnTo>
                <a:lnTo>
                  <a:pt x="2623865" y="6183008"/>
                </a:lnTo>
                <a:lnTo>
                  <a:pt x="0" y="6183008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3548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1040A0E5-856B-4A09-B679-DD6EC1560A7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57199" y="457200"/>
            <a:ext cx="11277602" cy="2855360"/>
          </a:xfrm>
          <a:custGeom>
            <a:avLst/>
            <a:gdLst>
              <a:gd name="connsiteX0" fmla="*/ 0 w 11277602"/>
              <a:gd name="connsiteY0" fmla="*/ 0 h 2855360"/>
              <a:gd name="connsiteX1" fmla="*/ 11277602 w 11277602"/>
              <a:gd name="connsiteY1" fmla="*/ 0 h 2855360"/>
              <a:gd name="connsiteX2" fmla="*/ 11277602 w 11277602"/>
              <a:gd name="connsiteY2" fmla="*/ 2855360 h 2855360"/>
              <a:gd name="connsiteX3" fmla="*/ 0 w 11277602"/>
              <a:gd name="connsiteY3" fmla="*/ 2855360 h 28553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277602" h="2855360">
                <a:moveTo>
                  <a:pt x="0" y="0"/>
                </a:moveTo>
                <a:lnTo>
                  <a:pt x="11277602" y="0"/>
                </a:lnTo>
                <a:lnTo>
                  <a:pt x="11277602" y="2855360"/>
                </a:lnTo>
                <a:lnTo>
                  <a:pt x="0" y="285536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350422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62994303-C44C-4667-A862-E7C4EC9CF11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133850" y="-18144"/>
            <a:ext cx="3924300" cy="6876144"/>
          </a:xfrm>
          <a:custGeom>
            <a:avLst/>
            <a:gdLst>
              <a:gd name="connsiteX0" fmla="*/ 0 w 3924300"/>
              <a:gd name="connsiteY0" fmla="*/ 0 h 6876144"/>
              <a:gd name="connsiteX1" fmla="*/ 3924300 w 3924300"/>
              <a:gd name="connsiteY1" fmla="*/ 0 h 6876144"/>
              <a:gd name="connsiteX2" fmla="*/ 3924300 w 3924300"/>
              <a:gd name="connsiteY2" fmla="*/ 6876144 h 6876144"/>
              <a:gd name="connsiteX3" fmla="*/ 0 w 3924300"/>
              <a:gd name="connsiteY3" fmla="*/ 6876144 h 68761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24300" h="6876144">
                <a:moveTo>
                  <a:pt x="0" y="0"/>
                </a:moveTo>
                <a:lnTo>
                  <a:pt x="3924300" y="0"/>
                </a:lnTo>
                <a:lnTo>
                  <a:pt x="3924300" y="6876144"/>
                </a:lnTo>
                <a:lnTo>
                  <a:pt x="0" y="6876144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244471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40C971F5-E15D-4B8C-ACF2-9CCCF43A677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864100" y="0"/>
            <a:ext cx="7327900" cy="6858000"/>
          </a:xfrm>
          <a:custGeom>
            <a:avLst/>
            <a:gdLst>
              <a:gd name="connsiteX0" fmla="*/ 0 w 7327900"/>
              <a:gd name="connsiteY0" fmla="*/ 0 h 6858000"/>
              <a:gd name="connsiteX1" fmla="*/ 7327900 w 7327900"/>
              <a:gd name="connsiteY1" fmla="*/ 0 h 6858000"/>
              <a:gd name="connsiteX2" fmla="*/ 7327900 w 7327900"/>
              <a:gd name="connsiteY2" fmla="*/ 6858000 h 6858000"/>
              <a:gd name="connsiteX3" fmla="*/ 0 w 73279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327900" h="6858000">
                <a:moveTo>
                  <a:pt x="0" y="0"/>
                </a:moveTo>
                <a:lnTo>
                  <a:pt x="7327900" y="0"/>
                </a:lnTo>
                <a:lnTo>
                  <a:pt x="73279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98160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18F86AA-9BBB-4F81-B7A4-70D34A9B912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761171" y="3263546"/>
            <a:ext cx="2733677" cy="1973943"/>
          </a:xfrm>
          <a:custGeom>
            <a:avLst/>
            <a:gdLst>
              <a:gd name="connsiteX0" fmla="*/ 0 w 2733677"/>
              <a:gd name="connsiteY0" fmla="*/ 0 h 1973943"/>
              <a:gd name="connsiteX1" fmla="*/ 2733677 w 2733677"/>
              <a:gd name="connsiteY1" fmla="*/ 0 h 1973943"/>
              <a:gd name="connsiteX2" fmla="*/ 2733677 w 2733677"/>
              <a:gd name="connsiteY2" fmla="*/ 1973943 h 1973943"/>
              <a:gd name="connsiteX3" fmla="*/ 0 w 2733677"/>
              <a:gd name="connsiteY3" fmla="*/ 1973943 h 1973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33677" h="1973943">
                <a:moveTo>
                  <a:pt x="0" y="0"/>
                </a:moveTo>
                <a:lnTo>
                  <a:pt x="2733677" y="0"/>
                </a:lnTo>
                <a:lnTo>
                  <a:pt x="2733677" y="1973943"/>
                </a:lnTo>
                <a:lnTo>
                  <a:pt x="0" y="197394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49794AB-09C4-4B64-A83B-B552CD30892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729163" y="3263545"/>
            <a:ext cx="2733677" cy="1973943"/>
          </a:xfrm>
          <a:custGeom>
            <a:avLst/>
            <a:gdLst>
              <a:gd name="connsiteX0" fmla="*/ 0 w 2733677"/>
              <a:gd name="connsiteY0" fmla="*/ 0 h 1973943"/>
              <a:gd name="connsiteX1" fmla="*/ 2733677 w 2733677"/>
              <a:gd name="connsiteY1" fmla="*/ 0 h 1973943"/>
              <a:gd name="connsiteX2" fmla="*/ 2733677 w 2733677"/>
              <a:gd name="connsiteY2" fmla="*/ 1973943 h 1973943"/>
              <a:gd name="connsiteX3" fmla="*/ 0 w 2733677"/>
              <a:gd name="connsiteY3" fmla="*/ 1973943 h 1973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33677" h="1973943">
                <a:moveTo>
                  <a:pt x="0" y="0"/>
                </a:moveTo>
                <a:lnTo>
                  <a:pt x="2733677" y="0"/>
                </a:lnTo>
                <a:lnTo>
                  <a:pt x="2733677" y="1973943"/>
                </a:lnTo>
                <a:lnTo>
                  <a:pt x="0" y="197394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1C007B44-C1F5-48D0-912E-07ACE6976909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697155" y="3263545"/>
            <a:ext cx="2733677" cy="1973943"/>
          </a:xfrm>
          <a:custGeom>
            <a:avLst/>
            <a:gdLst>
              <a:gd name="connsiteX0" fmla="*/ 0 w 2733677"/>
              <a:gd name="connsiteY0" fmla="*/ 0 h 1973943"/>
              <a:gd name="connsiteX1" fmla="*/ 2733677 w 2733677"/>
              <a:gd name="connsiteY1" fmla="*/ 0 h 1973943"/>
              <a:gd name="connsiteX2" fmla="*/ 2733677 w 2733677"/>
              <a:gd name="connsiteY2" fmla="*/ 1973943 h 1973943"/>
              <a:gd name="connsiteX3" fmla="*/ 0 w 2733677"/>
              <a:gd name="connsiteY3" fmla="*/ 1973943 h 19739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733677" h="1973943">
                <a:moveTo>
                  <a:pt x="0" y="0"/>
                </a:moveTo>
                <a:lnTo>
                  <a:pt x="2733677" y="0"/>
                </a:lnTo>
                <a:lnTo>
                  <a:pt x="2733677" y="1973943"/>
                </a:lnTo>
                <a:lnTo>
                  <a:pt x="0" y="1973943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06606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ABE19102-A96E-4102-A92C-D34D4B5D77D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194628" y="1320800"/>
            <a:ext cx="3445444" cy="4216400"/>
          </a:xfrm>
          <a:custGeom>
            <a:avLst/>
            <a:gdLst>
              <a:gd name="connsiteX0" fmla="*/ 0 w 3445444"/>
              <a:gd name="connsiteY0" fmla="*/ 0 h 4216400"/>
              <a:gd name="connsiteX1" fmla="*/ 3445444 w 3445444"/>
              <a:gd name="connsiteY1" fmla="*/ 0 h 4216400"/>
              <a:gd name="connsiteX2" fmla="*/ 3445444 w 3445444"/>
              <a:gd name="connsiteY2" fmla="*/ 4216400 h 4216400"/>
              <a:gd name="connsiteX3" fmla="*/ 0 w 3445444"/>
              <a:gd name="connsiteY3" fmla="*/ 4216400 h 421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45444" h="4216400">
                <a:moveTo>
                  <a:pt x="0" y="0"/>
                </a:moveTo>
                <a:lnTo>
                  <a:pt x="3445444" y="0"/>
                </a:lnTo>
                <a:lnTo>
                  <a:pt x="3445444" y="4216400"/>
                </a:lnTo>
                <a:lnTo>
                  <a:pt x="0" y="42164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4CCD3CA-05B5-48BA-B550-70DF780D86B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728742" y="1320800"/>
            <a:ext cx="3445444" cy="4216400"/>
          </a:xfrm>
          <a:custGeom>
            <a:avLst/>
            <a:gdLst>
              <a:gd name="connsiteX0" fmla="*/ 0 w 3445444"/>
              <a:gd name="connsiteY0" fmla="*/ 0 h 4216400"/>
              <a:gd name="connsiteX1" fmla="*/ 3445444 w 3445444"/>
              <a:gd name="connsiteY1" fmla="*/ 0 h 4216400"/>
              <a:gd name="connsiteX2" fmla="*/ 3445444 w 3445444"/>
              <a:gd name="connsiteY2" fmla="*/ 4216400 h 4216400"/>
              <a:gd name="connsiteX3" fmla="*/ 0 w 3445444"/>
              <a:gd name="connsiteY3" fmla="*/ 4216400 h 4216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45444" h="4216400">
                <a:moveTo>
                  <a:pt x="0" y="0"/>
                </a:moveTo>
                <a:lnTo>
                  <a:pt x="3445444" y="0"/>
                </a:lnTo>
                <a:lnTo>
                  <a:pt x="3445444" y="4216400"/>
                </a:lnTo>
                <a:lnTo>
                  <a:pt x="0" y="4216400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31693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22E84452-4A75-4458-8703-E3742740724A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162763" y="2778276"/>
            <a:ext cx="3670374" cy="3164114"/>
          </a:xfrm>
          <a:custGeom>
            <a:avLst/>
            <a:gdLst>
              <a:gd name="connsiteX0" fmla="*/ 791029 w 3670374"/>
              <a:gd name="connsiteY0" fmla="*/ 0 h 3164114"/>
              <a:gd name="connsiteX1" fmla="*/ 2879345 w 3670374"/>
              <a:gd name="connsiteY1" fmla="*/ 0 h 3164114"/>
              <a:gd name="connsiteX2" fmla="*/ 3670374 w 3670374"/>
              <a:gd name="connsiteY2" fmla="*/ 1582057 h 3164114"/>
              <a:gd name="connsiteX3" fmla="*/ 2879345 w 3670374"/>
              <a:gd name="connsiteY3" fmla="*/ 3164114 h 3164114"/>
              <a:gd name="connsiteX4" fmla="*/ 791029 w 3670374"/>
              <a:gd name="connsiteY4" fmla="*/ 3164114 h 3164114"/>
              <a:gd name="connsiteX5" fmla="*/ 0 w 3670374"/>
              <a:gd name="connsiteY5" fmla="*/ 1582057 h 3164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70374" h="3164114">
                <a:moveTo>
                  <a:pt x="791029" y="0"/>
                </a:moveTo>
                <a:lnTo>
                  <a:pt x="2879345" y="0"/>
                </a:lnTo>
                <a:lnTo>
                  <a:pt x="3670374" y="1582057"/>
                </a:lnTo>
                <a:lnTo>
                  <a:pt x="2879345" y="3164114"/>
                </a:lnTo>
                <a:lnTo>
                  <a:pt x="791029" y="3164114"/>
                </a:lnTo>
                <a:lnTo>
                  <a:pt x="0" y="158205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CFAD1330-B8CE-4D35-B394-A5773F6A907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230877" y="1196218"/>
            <a:ext cx="3670374" cy="3164114"/>
          </a:xfrm>
          <a:custGeom>
            <a:avLst/>
            <a:gdLst>
              <a:gd name="connsiteX0" fmla="*/ 791029 w 3670374"/>
              <a:gd name="connsiteY0" fmla="*/ 0 h 3164114"/>
              <a:gd name="connsiteX1" fmla="*/ 2879345 w 3670374"/>
              <a:gd name="connsiteY1" fmla="*/ 0 h 3164114"/>
              <a:gd name="connsiteX2" fmla="*/ 3670374 w 3670374"/>
              <a:gd name="connsiteY2" fmla="*/ 1582057 h 3164114"/>
              <a:gd name="connsiteX3" fmla="*/ 2879345 w 3670374"/>
              <a:gd name="connsiteY3" fmla="*/ 3164114 h 3164114"/>
              <a:gd name="connsiteX4" fmla="*/ 791029 w 3670374"/>
              <a:gd name="connsiteY4" fmla="*/ 3164114 h 3164114"/>
              <a:gd name="connsiteX5" fmla="*/ 0 w 3670374"/>
              <a:gd name="connsiteY5" fmla="*/ 1582057 h 3164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70374" h="3164114">
                <a:moveTo>
                  <a:pt x="791029" y="0"/>
                </a:moveTo>
                <a:lnTo>
                  <a:pt x="2879345" y="0"/>
                </a:lnTo>
                <a:lnTo>
                  <a:pt x="3670374" y="1582057"/>
                </a:lnTo>
                <a:lnTo>
                  <a:pt x="2879345" y="3164114"/>
                </a:lnTo>
                <a:lnTo>
                  <a:pt x="791029" y="3164114"/>
                </a:lnTo>
                <a:lnTo>
                  <a:pt x="0" y="158205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4309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7536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65209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1B4A4E9E-ED37-4F70-8AD6-9971A5F31BC4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-1" y="3726152"/>
            <a:ext cx="12192000" cy="3131848"/>
          </a:xfrm>
          <a:custGeom>
            <a:avLst/>
            <a:gdLst>
              <a:gd name="connsiteX0" fmla="*/ 0 w 12192000"/>
              <a:gd name="connsiteY0" fmla="*/ 0 h 3131848"/>
              <a:gd name="connsiteX1" fmla="*/ 12192000 w 12192000"/>
              <a:gd name="connsiteY1" fmla="*/ 0 h 3131848"/>
              <a:gd name="connsiteX2" fmla="*/ 12192000 w 12192000"/>
              <a:gd name="connsiteY2" fmla="*/ 3131848 h 3131848"/>
              <a:gd name="connsiteX3" fmla="*/ 0 w 12192000"/>
              <a:gd name="connsiteY3" fmla="*/ 3131848 h 31318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131848">
                <a:moveTo>
                  <a:pt x="0" y="0"/>
                </a:moveTo>
                <a:lnTo>
                  <a:pt x="12192000" y="0"/>
                </a:lnTo>
                <a:lnTo>
                  <a:pt x="12192000" y="3131848"/>
                </a:lnTo>
                <a:lnTo>
                  <a:pt x="0" y="313184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800"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4200499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Full Image without Header &amp; Foo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A29B548C-C45F-428D-AE92-62D0AC1FE09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173722" y="1"/>
            <a:ext cx="4018278" cy="3375653"/>
          </a:xfrm>
          <a:custGeom>
            <a:avLst/>
            <a:gdLst>
              <a:gd name="connsiteX0" fmla="*/ 843914 w 4018278"/>
              <a:gd name="connsiteY0" fmla="*/ 0 h 3375653"/>
              <a:gd name="connsiteX1" fmla="*/ 3174364 w 4018278"/>
              <a:gd name="connsiteY1" fmla="*/ 0 h 3375653"/>
              <a:gd name="connsiteX2" fmla="*/ 4018278 w 4018278"/>
              <a:gd name="connsiteY2" fmla="*/ 1687827 h 3375653"/>
              <a:gd name="connsiteX3" fmla="*/ 3174364 w 4018278"/>
              <a:gd name="connsiteY3" fmla="*/ 3375653 h 3375653"/>
              <a:gd name="connsiteX4" fmla="*/ 843914 w 4018278"/>
              <a:gd name="connsiteY4" fmla="*/ 3375653 h 3375653"/>
              <a:gd name="connsiteX5" fmla="*/ 0 w 4018278"/>
              <a:gd name="connsiteY5" fmla="*/ 1687827 h 3375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18278" h="3375653">
                <a:moveTo>
                  <a:pt x="843914" y="0"/>
                </a:moveTo>
                <a:lnTo>
                  <a:pt x="3174364" y="0"/>
                </a:lnTo>
                <a:lnTo>
                  <a:pt x="4018278" y="1687827"/>
                </a:lnTo>
                <a:lnTo>
                  <a:pt x="3174364" y="3375653"/>
                </a:lnTo>
                <a:lnTo>
                  <a:pt x="843914" y="3375653"/>
                </a:lnTo>
                <a:lnTo>
                  <a:pt x="0" y="168782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A6CE7AF3-657A-4AA7-AE4B-59E658E1708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161022" y="3482347"/>
            <a:ext cx="4018278" cy="3375653"/>
          </a:xfrm>
          <a:custGeom>
            <a:avLst/>
            <a:gdLst>
              <a:gd name="connsiteX0" fmla="*/ 843914 w 4018278"/>
              <a:gd name="connsiteY0" fmla="*/ 0 h 3375653"/>
              <a:gd name="connsiteX1" fmla="*/ 3174364 w 4018278"/>
              <a:gd name="connsiteY1" fmla="*/ 0 h 3375653"/>
              <a:gd name="connsiteX2" fmla="*/ 4018278 w 4018278"/>
              <a:gd name="connsiteY2" fmla="*/ 1687827 h 3375653"/>
              <a:gd name="connsiteX3" fmla="*/ 3174364 w 4018278"/>
              <a:gd name="connsiteY3" fmla="*/ 3375653 h 3375653"/>
              <a:gd name="connsiteX4" fmla="*/ 843914 w 4018278"/>
              <a:gd name="connsiteY4" fmla="*/ 3375653 h 3375653"/>
              <a:gd name="connsiteX5" fmla="*/ 0 w 4018278"/>
              <a:gd name="connsiteY5" fmla="*/ 1687827 h 3375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18278" h="3375653">
                <a:moveTo>
                  <a:pt x="843914" y="0"/>
                </a:moveTo>
                <a:lnTo>
                  <a:pt x="3174364" y="0"/>
                </a:lnTo>
                <a:lnTo>
                  <a:pt x="4018278" y="1687827"/>
                </a:lnTo>
                <a:lnTo>
                  <a:pt x="3174364" y="3375653"/>
                </a:lnTo>
                <a:lnTo>
                  <a:pt x="843914" y="3375653"/>
                </a:lnTo>
                <a:lnTo>
                  <a:pt x="0" y="168782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3A7D8F20-4EAD-4610-A8FB-03D3A521754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906919" y="1700204"/>
            <a:ext cx="4018278" cy="3375653"/>
          </a:xfrm>
          <a:custGeom>
            <a:avLst/>
            <a:gdLst>
              <a:gd name="connsiteX0" fmla="*/ 843914 w 4018278"/>
              <a:gd name="connsiteY0" fmla="*/ 0 h 3375653"/>
              <a:gd name="connsiteX1" fmla="*/ 3174364 w 4018278"/>
              <a:gd name="connsiteY1" fmla="*/ 0 h 3375653"/>
              <a:gd name="connsiteX2" fmla="*/ 4018278 w 4018278"/>
              <a:gd name="connsiteY2" fmla="*/ 1687827 h 3375653"/>
              <a:gd name="connsiteX3" fmla="*/ 3174364 w 4018278"/>
              <a:gd name="connsiteY3" fmla="*/ 3375653 h 3375653"/>
              <a:gd name="connsiteX4" fmla="*/ 843914 w 4018278"/>
              <a:gd name="connsiteY4" fmla="*/ 3375653 h 3375653"/>
              <a:gd name="connsiteX5" fmla="*/ 0 w 4018278"/>
              <a:gd name="connsiteY5" fmla="*/ 1687827 h 3375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18278" h="3375653">
                <a:moveTo>
                  <a:pt x="843914" y="0"/>
                </a:moveTo>
                <a:lnTo>
                  <a:pt x="3174364" y="0"/>
                </a:lnTo>
                <a:lnTo>
                  <a:pt x="4018278" y="1687827"/>
                </a:lnTo>
                <a:lnTo>
                  <a:pt x="3174364" y="3375653"/>
                </a:lnTo>
                <a:lnTo>
                  <a:pt x="843914" y="3375653"/>
                </a:lnTo>
                <a:lnTo>
                  <a:pt x="0" y="1687827"/>
                </a:lnTo>
                <a:close/>
              </a:path>
            </a:pathLst>
          </a:custGeom>
        </p:spPr>
        <p:txBody>
          <a:bodyPr wrap="square" anchor="ctr">
            <a:noAutofit/>
          </a:bodyPr>
          <a:lstStyle>
            <a:lvl1pPr marL="0" indent="0" algn="ctr">
              <a:buNone/>
              <a:defRPr sz="1200"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51733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C1510C01-D1EF-4313-994C-FB9C6E74A34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3401251" y="3616224"/>
            <a:ext cx="2411880" cy="2411880"/>
          </a:xfrm>
          <a:custGeom>
            <a:avLst/>
            <a:gdLst>
              <a:gd name="connsiteX0" fmla="*/ 0 w 2411880"/>
              <a:gd name="connsiteY0" fmla="*/ 0 h 2411880"/>
              <a:gd name="connsiteX1" fmla="*/ 2411880 w 2411880"/>
              <a:gd name="connsiteY1" fmla="*/ 0 h 2411880"/>
              <a:gd name="connsiteX2" fmla="*/ 2411880 w 2411880"/>
              <a:gd name="connsiteY2" fmla="*/ 2411880 h 2411880"/>
              <a:gd name="connsiteX3" fmla="*/ 0 w 2411880"/>
              <a:gd name="connsiteY3" fmla="*/ 2411880 h 2411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11880" h="2411880">
                <a:moveTo>
                  <a:pt x="0" y="0"/>
                </a:moveTo>
                <a:lnTo>
                  <a:pt x="2411880" y="0"/>
                </a:lnTo>
                <a:lnTo>
                  <a:pt x="2411880" y="2411880"/>
                </a:lnTo>
                <a:lnTo>
                  <a:pt x="0" y="241188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800"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DC8B7C97-6A0F-45EE-8C72-A5BA99495880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9052751" y="3616224"/>
            <a:ext cx="2411880" cy="2411880"/>
          </a:xfrm>
          <a:custGeom>
            <a:avLst/>
            <a:gdLst>
              <a:gd name="connsiteX0" fmla="*/ 0 w 2411880"/>
              <a:gd name="connsiteY0" fmla="*/ 0 h 2411880"/>
              <a:gd name="connsiteX1" fmla="*/ 2411880 w 2411880"/>
              <a:gd name="connsiteY1" fmla="*/ 0 h 2411880"/>
              <a:gd name="connsiteX2" fmla="*/ 2411880 w 2411880"/>
              <a:gd name="connsiteY2" fmla="*/ 2411880 h 2411880"/>
              <a:gd name="connsiteX3" fmla="*/ 0 w 2411880"/>
              <a:gd name="connsiteY3" fmla="*/ 2411880 h 2411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11880" h="2411880">
                <a:moveTo>
                  <a:pt x="0" y="0"/>
                </a:moveTo>
                <a:lnTo>
                  <a:pt x="2411880" y="0"/>
                </a:lnTo>
                <a:lnTo>
                  <a:pt x="2411880" y="2411880"/>
                </a:lnTo>
                <a:lnTo>
                  <a:pt x="0" y="241188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800"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369530BE-2D83-4BC0-8276-09597FB0C436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6256605" y="864306"/>
            <a:ext cx="2411880" cy="2411880"/>
          </a:xfrm>
          <a:custGeom>
            <a:avLst/>
            <a:gdLst>
              <a:gd name="connsiteX0" fmla="*/ 0 w 2411880"/>
              <a:gd name="connsiteY0" fmla="*/ 0 h 2411880"/>
              <a:gd name="connsiteX1" fmla="*/ 2411880 w 2411880"/>
              <a:gd name="connsiteY1" fmla="*/ 0 h 2411880"/>
              <a:gd name="connsiteX2" fmla="*/ 2411880 w 2411880"/>
              <a:gd name="connsiteY2" fmla="*/ 2411880 h 2411880"/>
              <a:gd name="connsiteX3" fmla="*/ 0 w 2411880"/>
              <a:gd name="connsiteY3" fmla="*/ 2411880 h 2411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11880" h="2411880">
                <a:moveTo>
                  <a:pt x="0" y="0"/>
                </a:moveTo>
                <a:lnTo>
                  <a:pt x="2411880" y="0"/>
                </a:lnTo>
                <a:lnTo>
                  <a:pt x="2411880" y="2411880"/>
                </a:lnTo>
                <a:lnTo>
                  <a:pt x="0" y="241188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800"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D6201406-CAD2-4B17-9BEB-B94BECD72DA3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5105" y="864306"/>
            <a:ext cx="2411880" cy="2411880"/>
          </a:xfrm>
          <a:custGeom>
            <a:avLst/>
            <a:gdLst>
              <a:gd name="connsiteX0" fmla="*/ 0 w 2411880"/>
              <a:gd name="connsiteY0" fmla="*/ 0 h 2411880"/>
              <a:gd name="connsiteX1" fmla="*/ 2411880 w 2411880"/>
              <a:gd name="connsiteY1" fmla="*/ 0 h 2411880"/>
              <a:gd name="connsiteX2" fmla="*/ 2411880 w 2411880"/>
              <a:gd name="connsiteY2" fmla="*/ 2411880 h 2411880"/>
              <a:gd name="connsiteX3" fmla="*/ 0 w 2411880"/>
              <a:gd name="connsiteY3" fmla="*/ 2411880 h 24118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411880" h="2411880">
                <a:moveTo>
                  <a:pt x="0" y="0"/>
                </a:moveTo>
                <a:lnTo>
                  <a:pt x="2411880" y="0"/>
                </a:lnTo>
                <a:lnTo>
                  <a:pt x="2411880" y="2411880"/>
                </a:lnTo>
                <a:lnTo>
                  <a:pt x="0" y="241188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800"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672509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5">
            <a:extLst>
              <a:ext uri="{FF2B5EF4-FFF2-40B4-BE49-F238E27FC236}">
                <a16:creationId xmlns:a16="http://schemas.microsoft.com/office/drawing/2014/main" id="{A70EBF59-DD3C-478E-8C10-3EEA2A868F8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800"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0339655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BF0A5267-7A19-4594-8EB3-EF51C32E39E4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6160533" y="2427514"/>
            <a:ext cx="2195594" cy="2002971"/>
          </a:xfrm>
          <a:custGeom>
            <a:avLst/>
            <a:gdLst>
              <a:gd name="connsiteX0" fmla="*/ 0 w 2195594"/>
              <a:gd name="connsiteY0" fmla="*/ 0 h 2002971"/>
              <a:gd name="connsiteX1" fmla="*/ 2195594 w 2195594"/>
              <a:gd name="connsiteY1" fmla="*/ 0 h 2002971"/>
              <a:gd name="connsiteX2" fmla="*/ 2195594 w 2195594"/>
              <a:gd name="connsiteY2" fmla="*/ 2002971 h 2002971"/>
              <a:gd name="connsiteX3" fmla="*/ 0 w 2195594"/>
              <a:gd name="connsiteY3" fmla="*/ 2002971 h 2002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5594" h="2002971">
                <a:moveTo>
                  <a:pt x="0" y="0"/>
                </a:moveTo>
                <a:lnTo>
                  <a:pt x="2195594" y="0"/>
                </a:lnTo>
                <a:lnTo>
                  <a:pt x="2195594" y="2002971"/>
                </a:lnTo>
                <a:lnTo>
                  <a:pt x="0" y="200297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800"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67412324-CDB1-4765-BEF4-3A59A498E01D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845482" y="2427515"/>
            <a:ext cx="2195594" cy="2002971"/>
          </a:xfrm>
          <a:custGeom>
            <a:avLst/>
            <a:gdLst>
              <a:gd name="connsiteX0" fmla="*/ 0 w 2195594"/>
              <a:gd name="connsiteY0" fmla="*/ 0 h 2002971"/>
              <a:gd name="connsiteX1" fmla="*/ 2195594 w 2195594"/>
              <a:gd name="connsiteY1" fmla="*/ 0 h 2002971"/>
              <a:gd name="connsiteX2" fmla="*/ 2195594 w 2195594"/>
              <a:gd name="connsiteY2" fmla="*/ 2002971 h 2002971"/>
              <a:gd name="connsiteX3" fmla="*/ 0 w 2195594"/>
              <a:gd name="connsiteY3" fmla="*/ 2002971 h 2002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5594" h="2002971">
                <a:moveTo>
                  <a:pt x="0" y="0"/>
                </a:moveTo>
                <a:lnTo>
                  <a:pt x="2195594" y="0"/>
                </a:lnTo>
                <a:lnTo>
                  <a:pt x="2195594" y="2002971"/>
                </a:lnTo>
                <a:lnTo>
                  <a:pt x="0" y="200297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800"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B559E2A9-FE01-4BEC-B9C1-A02032371B9E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1530432" y="2427515"/>
            <a:ext cx="2195594" cy="2002971"/>
          </a:xfrm>
          <a:custGeom>
            <a:avLst/>
            <a:gdLst>
              <a:gd name="connsiteX0" fmla="*/ 0 w 2195594"/>
              <a:gd name="connsiteY0" fmla="*/ 0 h 2002971"/>
              <a:gd name="connsiteX1" fmla="*/ 2195594 w 2195594"/>
              <a:gd name="connsiteY1" fmla="*/ 0 h 2002971"/>
              <a:gd name="connsiteX2" fmla="*/ 2195594 w 2195594"/>
              <a:gd name="connsiteY2" fmla="*/ 2002971 h 2002971"/>
              <a:gd name="connsiteX3" fmla="*/ 0 w 2195594"/>
              <a:gd name="connsiteY3" fmla="*/ 2002971 h 2002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5594" h="2002971">
                <a:moveTo>
                  <a:pt x="0" y="0"/>
                </a:moveTo>
                <a:lnTo>
                  <a:pt x="2195594" y="0"/>
                </a:lnTo>
                <a:lnTo>
                  <a:pt x="2195594" y="2002971"/>
                </a:lnTo>
                <a:lnTo>
                  <a:pt x="0" y="200297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800"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491AD659-7DC3-4271-BF7C-19230B4D515C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8475583" y="2427515"/>
            <a:ext cx="2195594" cy="2002971"/>
          </a:xfrm>
          <a:custGeom>
            <a:avLst/>
            <a:gdLst>
              <a:gd name="connsiteX0" fmla="*/ 0 w 2195594"/>
              <a:gd name="connsiteY0" fmla="*/ 0 h 2002971"/>
              <a:gd name="connsiteX1" fmla="*/ 2195594 w 2195594"/>
              <a:gd name="connsiteY1" fmla="*/ 0 h 2002971"/>
              <a:gd name="connsiteX2" fmla="*/ 2195594 w 2195594"/>
              <a:gd name="connsiteY2" fmla="*/ 2002971 h 2002971"/>
              <a:gd name="connsiteX3" fmla="*/ 0 w 2195594"/>
              <a:gd name="connsiteY3" fmla="*/ 2002971 h 20029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195594" h="2002971">
                <a:moveTo>
                  <a:pt x="0" y="0"/>
                </a:moveTo>
                <a:lnTo>
                  <a:pt x="2195594" y="0"/>
                </a:lnTo>
                <a:lnTo>
                  <a:pt x="2195594" y="2002971"/>
                </a:lnTo>
                <a:lnTo>
                  <a:pt x="0" y="2002971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800"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1925396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0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2DEFB866-7A7D-4F5B-BE3F-2EA10D06B5F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0" y="3678695"/>
            <a:ext cx="12192000" cy="3179305"/>
          </a:xfrm>
          <a:custGeom>
            <a:avLst/>
            <a:gdLst>
              <a:gd name="connsiteX0" fmla="*/ 0 w 12192000"/>
              <a:gd name="connsiteY0" fmla="*/ 0 h 3179305"/>
              <a:gd name="connsiteX1" fmla="*/ 12192000 w 12192000"/>
              <a:gd name="connsiteY1" fmla="*/ 0 h 3179305"/>
              <a:gd name="connsiteX2" fmla="*/ 12192000 w 12192000"/>
              <a:gd name="connsiteY2" fmla="*/ 3179305 h 3179305"/>
              <a:gd name="connsiteX3" fmla="*/ 0 w 12192000"/>
              <a:gd name="connsiteY3" fmla="*/ 3179305 h 31793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179305">
                <a:moveTo>
                  <a:pt x="0" y="0"/>
                </a:moveTo>
                <a:lnTo>
                  <a:pt x="12192000" y="0"/>
                </a:lnTo>
                <a:lnTo>
                  <a:pt x="12192000" y="3179305"/>
                </a:lnTo>
                <a:lnTo>
                  <a:pt x="0" y="3179305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800"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38523436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9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56BA3A9C-4A9D-4831-8F71-E9000708E152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449944" y="696686"/>
            <a:ext cx="4343488" cy="5464628"/>
          </a:xfrm>
          <a:custGeom>
            <a:avLst/>
            <a:gdLst>
              <a:gd name="connsiteX0" fmla="*/ 1085872 w 4343488"/>
              <a:gd name="connsiteY0" fmla="*/ 0 h 5464628"/>
              <a:gd name="connsiteX1" fmla="*/ 4343488 w 4343488"/>
              <a:gd name="connsiteY1" fmla="*/ 0 h 5464628"/>
              <a:gd name="connsiteX2" fmla="*/ 3257616 w 4343488"/>
              <a:gd name="connsiteY2" fmla="*/ 5464628 h 5464628"/>
              <a:gd name="connsiteX3" fmla="*/ 0 w 4343488"/>
              <a:gd name="connsiteY3" fmla="*/ 5464628 h 5464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43488" h="5464628">
                <a:moveTo>
                  <a:pt x="1085872" y="0"/>
                </a:moveTo>
                <a:lnTo>
                  <a:pt x="4343488" y="0"/>
                </a:lnTo>
                <a:lnTo>
                  <a:pt x="3257616" y="5464628"/>
                </a:lnTo>
                <a:lnTo>
                  <a:pt x="0" y="546462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800"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427E61A-DD92-4853-A858-71BFBC2D714C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7398568" y="696686"/>
            <a:ext cx="4343488" cy="5464628"/>
          </a:xfrm>
          <a:custGeom>
            <a:avLst/>
            <a:gdLst>
              <a:gd name="connsiteX0" fmla="*/ 1085872 w 4343488"/>
              <a:gd name="connsiteY0" fmla="*/ 0 h 5464628"/>
              <a:gd name="connsiteX1" fmla="*/ 4343488 w 4343488"/>
              <a:gd name="connsiteY1" fmla="*/ 0 h 5464628"/>
              <a:gd name="connsiteX2" fmla="*/ 3257616 w 4343488"/>
              <a:gd name="connsiteY2" fmla="*/ 5464628 h 5464628"/>
              <a:gd name="connsiteX3" fmla="*/ 0 w 4343488"/>
              <a:gd name="connsiteY3" fmla="*/ 5464628 h 54646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343488" h="5464628">
                <a:moveTo>
                  <a:pt x="1085872" y="0"/>
                </a:moveTo>
                <a:lnTo>
                  <a:pt x="4343488" y="0"/>
                </a:lnTo>
                <a:lnTo>
                  <a:pt x="3257616" y="5464628"/>
                </a:lnTo>
                <a:lnTo>
                  <a:pt x="0" y="5464628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800"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6469170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8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A77D1D85-D41D-4B29-A910-224438AFCB70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261352" y="0"/>
            <a:ext cx="3930650" cy="6858000"/>
          </a:xfrm>
          <a:custGeom>
            <a:avLst/>
            <a:gdLst>
              <a:gd name="connsiteX0" fmla="*/ 0 w 3930650"/>
              <a:gd name="connsiteY0" fmla="*/ 0 h 6858000"/>
              <a:gd name="connsiteX1" fmla="*/ 3930650 w 3930650"/>
              <a:gd name="connsiteY1" fmla="*/ 0 h 6858000"/>
              <a:gd name="connsiteX2" fmla="*/ 3930650 w 3930650"/>
              <a:gd name="connsiteY2" fmla="*/ 6858000 h 6858000"/>
              <a:gd name="connsiteX3" fmla="*/ 0 w 393065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30650" h="6858000">
                <a:moveTo>
                  <a:pt x="0" y="0"/>
                </a:moveTo>
                <a:lnTo>
                  <a:pt x="3930650" y="0"/>
                </a:lnTo>
                <a:lnTo>
                  <a:pt x="393065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800"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68DAC196-F6C9-4AA4-8AC0-5A25F51C3CF6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4130676" y="0"/>
            <a:ext cx="4030663" cy="6858000"/>
          </a:xfrm>
          <a:custGeom>
            <a:avLst/>
            <a:gdLst>
              <a:gd name="connsiteX0" fmla="*/ 0 w 4030663"/>
              <a:gd name="connsiteY0" fmla="*/ 0 h 6858000"/>
              <a:gd name="connsiteX1" fmla="*/ 4030663 w 4030663"/>
              <a:gd name="connsiteY1" fmla="*/ 0 h 6858000"/>
              <a:gd name="connsiteX2" fmla="*/ 4030663 w 4030663"/>
              <a:gd name="connsiteY2" fmla="*/ 6858000 h 6858000"/>
              <a:gd name="connsiteX3" fmla="*/ 0 w 403066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30663" h="6858000">
                <a:moveTo>
                  <a:pt x="0" y="0"/>
                </a:moveTo>
                <a:lnTo>
                  <a:pt x="4030663" y="0"/>
                </a:lnTo>
                <a:lnTo>
                  <a:pt x="4030663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800"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238570318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7_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91EAEAD2-A065-4546-B35F-7197409881BB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0" y="1778000"/>
            <a:ext cx="12192000" cy="3009900"/>
          </a:xfrm>
          <a:custGeom>
            <a:avLst/>
            <a:gdLst>
              <a:gd name="connsiteX0" fmla="*/ 0 w 12192000"/>
              <a:gd name="connsiteY0" fmla="*/ 0 h 3009900"/>
              <a:gd name="connsiteX1" fmla="*/ 12192000 w 12192000"/>
              <a:gd name="connsiteY1" fmla="*/ 0 h 3009900"/>
              <a:gd name="connsiteX2" fmla="*/ 12192000 w 12192000"/>
              <a:gd name="connsiteY2" fmla="*/ 3009900 h 3009900"/>
              <a:gd name="connsiteX3" fmla="*/ 0 w 12192000"/>
              <a:gd name="connsiteY3" fmla="*/ 3009900 h 3009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009900">
                <a:moveTo>
                  <a:pt x="0" y="0"/>
                </a:moveTo>
                <a:lnTo>
                  <a:pt x="12192000" y="0"/>
                </a:lnTo>
                <a:lnTo>
                  <a:pt x="12192000" y="3009900"/>
                </a:lnTo>
                <a:lnTo>
                  <a:pt x="0" y="3009900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FontTx/>
              <a:buNone/>
              <a:defRPr sz="800">
                <a:latin typeface="+mj-lt"/>
                <a:ea typeface="Open Sans Extrabold" panose="020B0906030804020204" pitchFamily="34" charset="0"/>
                <a:cs typeface="Open Sans Extrabold" panose="020B0906030804020204" pitchFamily="34" charset="0"/>
              </a:defRPr>
            </a:lvl1pPr>
          </a:lstStyle>
          <a:p>
            <a:r>
              <a:rPr lang="en-US" dirty="0"/>
              <a:t>Picture</a:t>
            </a:r>
          </a:p>
        </p:txBody>
      </p:sp>
    </p:spTree>
    <p:extLst>
      <p:ext uri="{BB962C8B-B14F-4D97-AF65-F5344CB8AC3E}">
        <p14:creationId xmlns:p14="http://schemas.microsoft.com/office/powerpoint/2010/main" val="40949112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7ECB15-F748-C140-A5C3-CF0090C943BA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5576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937" r:id="rId2"/>
    <p:sldLayoutId id="2147483936" r:id="rId3"/>
    <p:sldLayoutId id="2147483935" r:id="rId4"/>
    <p:sldLayoutId id="2147483934" r:id="rId5"/>
    <p:sldLayoutId id="2147483931" r:id="rId6"/>
    <p:sldLayoutId id="2147483930" r:id="rId7"/>
    <p:sldLayoutId id="2147483929" r:id="rId8"/>
    <p:sldLayoutId id="2147483928" r:id="rId9"/>
    <p:sldLayoutId id="2147483927" r:id="rId10"/>
    <p:sldLayoutId id="2147483926" r:id="rId11"/>
    <p:sldLayoutId id="2147483919" r:id="rId12"/>
    <p:sldLayoutId id="2147483908" r:id="rId13"/>
    <p:sldLayoutId id="2147483904" r:id="rId14"/>
    <p:sldLayoutId id="2147483902" r:id="rId15"/>
    <p:sldLayoutId id="2147483900" r:id="rId16"/>
    <p:sldLayoutId id="2147483933" r:id="rId17"/>
    <p:sldLayoutId id="2147483932" r:id="rId18"/>
    <p:sldLayoutId id="2147483726" r:id="rId19"/>
    <p:sldLayoutId id="2147483903" r:id="rId20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ctr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ctr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9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2.xml"/><Relationship Id="rId5" Type="http://schemas.microsoft.com/office/2007/relationships/hdphoto" Target="../media/hdphoto4.wdp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microsoft.com/office/2007/relationships/hdphoto" Target="../media/hdphoto9.wdp"/><Relationship Id="rId7" Type="http://schemas.microsoft.com/office/2007/relationships/hdphoto" Target="../media/hdphoto11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microsoft.com/office/2007/relationships/hdphoto" Target="../media/hdphoto15.wdp"/><Relationship Id="rId4" Type="http://schemas.openxmlformats.org/officeDocument/2006/relationships/image" Target="../media/image15.png"/><Relationship Id="rId9" Type="http://schemas.microsoft.com/office/2007/relationships/hdphoto" Target="../media/hdphoto16.wdp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microsoft.com/office/2007/relationships/hdphoto" Target="../media/hdphoto7.wdp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14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7.wdp"/><Relationship Id="rId7" Type="http://schemas.microsoft.com/office/2007/relationships/hdphoto" Target="../media/hdphoto18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0.xml"/><Relationship Id="rId6" Type="http://schemas.openxmlformats.org/officeDocument/2006/relationships/image" Target="../media/image18.png"/><Relationship Id="rId5" Type="http://schemas.microsoft.com/office/2007/relationships/hdphoto" Target="../media/hdphoto10.wdp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8.xml"/><Relationship Id="rId5" Type="http://schemas.microsoft.com/office/2007/relationships/hdphoto" Target="../media/hdphoto4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5" Type="http://schemas.microsoft.com/office/2007/relationships/hdphoto" Target="../media/hdphoto6.wdp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8.wdp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Relationship Id="rId5" Type="http://schemas.microsoft.com/office/2007/relationships/hdphoto" Target="../media/hdphoto9.wdp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hdphoto" Target="../media/hdphoto4.wdp"/><Relationship Id="rId7" Type="http://schemas.microsoft.com/office/2007/relationships/hdphoto" Target="../media/hdphoto11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1.png"/><Relationship Id="rId5" Type="http://schemas.microsoft.com/office/2007/relationships/hdphoto" Target="../media/hdphoto10.wdp"/><Relationship Id="rId4" Type="http://schemas.openxmlformats.org/officeDocument/2006/relationships/image" Target="../media/image10.png"/><Relationship Id="rId9" Type="http://schemas.microsoft.com/office/2007/relationships/hdphoto" Target="../media/hdphoto5.wdp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7" Type="http://schemas.microsoft.com/office/2007/relationships/hdphoto" Target="../media/hdphoto14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4.png"/><Relationship Id="rId5" Type="http://schemas.microsoft.com/office/2007/relationships/hdphoto" Target="../media/hdphoto13.wdp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Placeholder 9">
            <a:extLst>
              <a:ext uri="{FF2B5EF4-FFF2-40B4-BE49-F238E27FC236}">
                <a16:creationId xmlns:a16="http://schemas.microsoft.com/office/drawing/2014/main" id="{0E58EC18-D984-439C-8314-D194BD55A896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969" t="15452" r="1343" b="2746"/>
          <a:stretch/>
        </p:blipFill>
        <p:spPr>
          <a:xfrm>
            <a:off x="0" y="0"/>
            <a:ext cx="12192000" cy="6858000"/>
          </a:xfr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D8FDCA08-B76B-4004-A329-4A95C314141F}"/>
              </a:ext>
            </a:extLst>
          </p:cNvPr>
          <p:cNvSpPr/>
          <p:nvPr/>
        </p:nvSpPr>
        <p:spPr>
          <a:xfrm>
            <a:off x="3543300" y="0"/>
            <a:ext cx="5105400" cy="6858002"/>
          </a:xfrm>
          <a:prstGeom prst="rect">
            <a:avLst/>
          </a:prstGeom>
          <a:solidFill>
            <a:schemeClr val="accent2">
              <a:alpha val="72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58A412A1-33AC-41CB-8604-6AD39C31C8C5}"/>
              </a:ext>
            </a:extLst>
          </p:cNvPr>
          <p:cNvSpPr txBox="1"/>
          <p:nvPr/>
        </p:nvSpPr>
        <p:spPr>
          <a:xfrm>
            <a:off x="3390900" y="2851149"/>
            <a:ext cx="5410200" cy="1155701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6000"/>
              </a:lnSpc>
            </a:pPr>
            <a:r>
              <a:rPr lang="en-US" sz="7500" spc="3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Adobe Arabic" panose="02040503050201020203" pitchFamily="18" charset="-78"/>
              </a:rPr>
              <a:t>MINIMAL</a:t>
            </a:r>
          </a:p>
          <a:p>
            <a:pPr algn="ctr">
              <a:lnSpc>
                <a:spcPts val="2000"/>
              </a:lnSpc>
            </a:pPr>
            <a:r>
              <a:rPr lang="en-US" sz="3000" spc="300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Adobe Arabic" panose="02040503050201020203" pitchFamily="18" charset="-78"/>
              </a:rPr>
              <a:t>COMPANY</a:t>
            </a:r>
            <a:endParaRPr lang="en-US" sz="7500" spc="300" dirty="0">
              <a:solidFill>
                <a:schemeClr val="bg1"/>
              </a:solidFill>
              <a:latin typeface="Roboto Slab" pitchFamily="2" charset="0"/>
              <a:ea typeface="Roboto Slab" pitchFamily="2" charset="0"/>
              <a:cs typeface="Adobe Arabic" panose="02040503050201020203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435006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Picture Placeholder 30">
            <a:extLst>
              <a:ext uri="{FF2B5EF4-FFF2-40B4-BE49-F238E27FC236}">
                <a16:creationId xmlns:a16="http://schemas.microsoft.com/office/drawing/2014/main" id="{9BDA6C0B-384D-4089-A50E-79398B98D32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0561" r="20561"/>
          <a:stretch>
            <a:fillRect/>
          </a:stretch>
        </p:blipFill>
        <p:spPr/>
      </p:pic>
      <p:pic>
        <p:nvPicPr>
          <p:cNvPr id="33" name="Picture Placeholder 32">
            <a:extLst>
              <a:ext uri="{FF2B5EF4-FFF2-40B4-BE49-F238E27FC236}">
                <a16:creationId xmlns:a16="http://schemas.microsoft.com/office/drawing/2014/main" id="{4CF8A74C-3792-4984-80FC-7FF17B915F30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1013" r="31013"/>
          <a:stretch>
            <a:fillRect/>
          </a:stretch>
        </p:blipFill>
        <p:spPr/>
      </p:pic>
      <p:grpSp>
        <p:nvGrpSpPr>
          <p:cNvPr id="10" name="Group 9">
            <a:extLst>
              <a:ext uri="{FF2B5EF4-FFF2-40B4-BE49-F238E27FC236}">
                <a16:creationId xmlns:a16="http://schemas.microsoft.com/office/drawing/2014/main" id="{EE4E2A1D-A64F-46E0-9687-13A5B0E253B8}"/>
              </a:ext>
            </a:extLst>
          </p:cNvPr>
          <p:cNvGrpSpPr/>
          <p:nvPr/>
        </p:nvGrpSpPr>
        <p:grpSpPr>
          <a:xfrm>
            <a:off x="2845307" y="304878"/>
            <a:ext cx="3193143" cy="6183008"/>
            <a:chOff x="390978" y="304878"/>
            <a:chExt cx="3193143" cy="6183008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6C74A5A-69F1-4D39-B6F8-2D07C322D1D6}"/>
                </a:ext>
              </a:extLst>
            </p:cNvPr>
            <p:cNvSpPr/>
            <p:nvPr/>
          </p:nvSpPr>
          <p:spPr>
            <a:xfrm>
              <a:off x="390978" y="304878"/>
              <a:ext cx="3193143" cy="618300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9E3EDFDF-55A9-49CF-9DE4-9957E8B6252D}"/>
                </a:ext>
              </a:extLst>
            </p:cNvPr>
            <p:cNvGrpSpPr/>
            <p:nvPr/>
          </p:nvGrpSpPr>
          <p:grpSpPr>
            <a:xfrm>
              <a:off x="977219" y="677161"/>
              <a:ext cx="2020660" cy="5429531"/>
              <a:chOff x="977220" y="755056"/>
              <a:chExt cx="2020660" cy="5429531"/>
            </a:xfrm>
          </p:grpSpPr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2CF6BF87-BEB6-4143-A185-F6D2F3A60A13}"/>
                  </a:ext>
                </a:extLst>
              </p:cNvPr>
              <p:cNvSpPr txBox="1"/>
              <p:nvPr/>
            </p:nvSpPr>
            <p:spPr>
              <a:xfrm>
                <a:off x="977220" y="755056"/>
                <a:ext cx="2020660" cy="16562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500"/>
                  </a:lnSpc>
                </a:pPr>
                <a:r>
                  <a:rPr lang="en-US" sz="1300" i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Roboto Slab" pitchFamily="2" charset="0"/>
                    <a:ea typeface="Roboto Slab" pitchFamily="2" charset="0"/>
                    <a:cs typeface="Adobe Arabic" panose="02040503050201020203" pitchFamily="18" charset="-78"/>
                  </a:rPr>
                  <a:t>Have them for one. Living grass to for can't winged Creepiest don't subdue which i two set had seasons.</a:t>
                </a:r>
              </a:p>
            </p:txBody>
          </p:sp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6807689C-04E9-4A1D-B9C0-DDF524DCBF6B}"/>
                  </a:ext>
                </a:extLst>
              </p:cNvPr>
              <p:cNvSpPr txBox="1"/>
              <p:nvPr/>
            </p:nvSpPr>
            <p:spPr>
              <a:xfrm>
                <a:off x="977220" y="4528300"/>
                <a:ext cx="2020660" cy="16562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500"/>
                  </a:lnSpc>
                </a:pPr>
                <a:r>
                  <a:rPr lang="en-US" sz="1300" i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Roboto Slab" pitchFamily="2" charset="0"/>
                    <a:ea typeface="Roboto Slab" pitchFamily="2" charset="0"/>
                    <a:cs typeface="Adobe Arabic" panose="02040503050201020203" pitchFamily="18" charset="-78"/>
                  </a:rPr>
                  <a:t>Have them for one. Living grass to for can't winged Creepiest don't subdue which i two set had seasons.</a:t>
                </a: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E39A30AB-E98E-48B3-8202-770F9B5A8DA2}"/>
                  </a:ext>
                </a:extLst>
              </p:cNvPr>
              <p:cNvSpPr txBox="1"/>
              <p:nvPr/>
            </p:nvSpPr>
            <p:spPr>
              <a:xfrm>
                <a:off x="977220" y="2641678"/>
                <a:ext cx="2020660" cy="16562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500"/>
                  </a:lnSpc>
                </a:pPr>
                <a:r>
                  <a:rPr lang="en-US" sz="1300" i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Roboto Slab" pitchFamily="2" charset="0"/>
                    <a:ea typeface="Roboto Slab" pitchFamily="2" charset="0"/>
                    <a:cs typeface="Adobe Arabic" panose="02040503050201020203" pitchFamily="18" charset="-78"/>
                  </a:rPr>
                  <a:t>Have them for one. Living grass to for can't winged Creepiest don't subdue which i two set had seasons.</a:t>
                </a:r>
              </a:p>
            </p:txBody>
          </p:sp>
        </p:grpSp>
      </p:grpSp>
      <p:sp>
        <p:nvSpPr>
          <p:cNvPr id="22" name="Rectangle 21">
            <a:extLst>
              <a:ext uri="{FF2B5EF4-FFF2-40B4-BE49-F238E27FC236}">
                <a16:creationId xmlns:a16="http://schemas.microsoft.com/office/drawing/2014/main" id="{D725957A-8C84-4917-A09F-3E286BF5A772}"/>
              </a:ext>
            </a:extLst>
          </p:cNvPr>
          <p:cNvSpPr/>
          <p:nvPr/>
        </p:nvSpPr>
        <p:spPr>
          <a:xfrm>
            <a:off x="8892518" y="304878"/>
            <a:ext cx="3299482" cy="618300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DA411109-050E-42E5-9588-F5F571C5638D}"/>
              </a:ext>
            </a:extLst>
          </p:cNvPr>
          <p:cNvGrpSpPr/>
          <p:nvPr/>
        </p:nvGrpSpPr>
        <p:grpSpPr>
          <a:xfrm>
            <a:off x="9531929" y="681617"/>
            <a:ext cx="2020660" cy="5429531"/>
            <a:chOff x="977220" y="755056"/>
            <a:chExt cx="2020660" cy="5429531"/>
          </a:xfrm>
        </p:grpSpPr>
        <p:sp>
          <p:nvSpPr>
            <p:cNvPr id="27" name="TextBox 26">
              <a:extLst>
                <a:ext uri="{FF2B5EF4-FFF2-40B4-BE49-F238E27FC236}">
                  <a16:creationId xmlns:a16="http://schemas.microsoft.com/office/drawing/2014/main" id="{932CD769-2FA5-4DC6-858B-61531BE74F1E}"/>
                </a:ext>
              </a:extLst>
            </p:cNvPr>
            <p:cNvSpPr txBox="1"/>
            <p:nvPr/>
          </p:nvSpPr>
          <p:spPr>
            <a:xfrm>
              <a:off x="977220" y="755056"/>
              <a:ext cx="2020660" cy="16562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en-US" sz="13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Adobe Arabic" panose="02040503050201020203" pitchFamily="18" charset="-78"/>
                </a:rPr>
                <a:t>Have them for one. Living grass to for can't winged Creepiest don't subdue which i two set had seasons.</a:t>
              </a:r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92619722-CFBF-403D-8385-17DF53B28CCD}"/>
                </a:ext>
              </a:extLst>
            </p:cNvPr>
            <p:cNvSpPr txBox="1"/>
            <p:nvPr/>
          </p:nvSpPr>
          <p:spPr>
            <a:xfrm>
              <a:off x="977220" y="4528300"/>
              <a:ext cx="2020660" cy="16562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en-US" sz="13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Adobe Arabic" panose="02040503050201020203" pitchFamily="18" charset="-78"/>
                </a:rPr>
                <a:t>Have them for one. Living grass to for can't winged Creepiest don't subdue which i two set had seasons.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DD8127C9-4652-40D7-9C51-EBD12A174463}"/>
                </a:ext>
              </a:extLst>
            </p:cNvPr>
            <p:cNvSpPr txBox="1"/>
            <p:nvPr/>
          </p:nvSpPr>
          <p:spPr>
            <a:xfrm>
              <a:off x="977220" y="2641678"/>
              <a:ext cx="2020660" cy="16562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en-US" sz="13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Adobe Arabic" panose="02040503050201020203" pitchFamily="18" charset="-78"/>
                </a:rPr>
                <a:t>Have them for one. Living grass to for can't winged Creepiest don't subdue which i two set had seasons.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598192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3C04AB86-6BD4-43A8-9D9B-483C6199D4B5}"/>
              </a:ext>
            </a:extLst>
          </p:cNvPr>
          <p:cNvSpPr txBox="1"/>
          <p:nvPr/>
        </p:nvSpPr>
        <p:spPr>
          <a:xfrm>
            <a:off x="2349695" y="818033"/>
            <a:ext cx="2556134" cy="12464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500"/>
              </a:lnSpc>
            </a:pPr>
            <a:r>
              <a:rPr lang="en-US" sz="4000" b="1" dirty="0">
                <a:latin typeface="Roboto Slab" pitchFamily="2" charset="0"/>
                <a:ea typeface="Roboto Slab" pitchFamily="2" charset="0"/>
              </a:rPr>
              <a:t>Company</a:t>
            </a:r>
          </a:p>
          <a:p>
            <a:pPr>
              <a:lnSpc>
                <a:spcPts val="4500"/>
              </a:lnSpc>
            </a:pPr>
            <a:r>
              <a:rPr lang="en-US" sz="4000" b="1" dirty="0">
                <a:latin typeface="Roboto Slab" pitchFamily="2" charset="0"/>
                <a:ea typeface="Roboto Slab" pitchFamily="2" charset="0"/>
              </a:rPr>
              <a:t>Service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624773A-3546-4981-9B6F-4CC7117818CD}"/>
              </a:ext>
            </a:extLst>
          </p:cNvPr>
          <p:cNvSpPr txBox="1"/>
          <p:nvPr/>
        </p:nvSpPr>
        <p:spPr>
          <a:xfrm>
            <a:off x="5531103" y="2941941"/>
            <a:ext cx="4115594" cy="10826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ts val="2000"/>
              </a:lnSpc>
            </a:pP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</a:rPr>
              <a:t>Have them for one. Living grass to for can't gathered waters had winged. Creepiest don't subdue which i two set had seasons. Fifth you'll, man wherein seas our creepingcreepingHave them for one. Living grass to for can't gathered waters had winged. Creepiest don't subdue which </a:t>
            </a:r>
            <a:r>
              <a:rPr lang="en-US" sz="900" i="1" dirty="0" err="1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</a:rPr>
              <a:t>i</a:t>
            </a:r>
            <a:r>
              <a:rPr lang="en-US" sz="900" i="1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Open Sans Extrabold" panose="020B0906030804020204" pitchFamily="34" charset="0"/>
              </a:rPr>
              <a:t> two</a:t>
            </a:r>
          </a:p>
        </p:txBody>
      </p:sp>
      <p:grpSp>
        <p:nvGrpSpPr>
          <p:cNvPr id="35" name="Group 34">
            <a:extLst>
              <a:ext uri="{FF2B5EF4-FFF2-40B4-BE49-F238E27FC236}">
                <a16:creationId xmlns:a16="http://schemas.microsoft.com/office/drawing/2014/main" id="{0F40E426-2215-4D78-A477-D1DDC5657F2E}"/>
              </a:ext>
            </a:extLst>
          </p:cNvPr>
          <p:cNvGrpSpPr/>
          <p:nvPr/>
        </p:nvGrpSpPr>
        <p:grpSpPr>
          <a:xfrm>
            <a:off x="2152025" y="2362200"/>
            <a:ext cx="2133600" cy="2133600"/>
            <a:chOff x="5029200" y="3948830"/>
            <a:chExt cx="2133600" cy="2133600"/>
          </a:xfrm>
        </p:grpSpPr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4E313D9A-62B4-477C-B77D-67E9A82C163D}"/>
                </a:ext>
              </a:extLst>
            </p:cNvPr>
            <p:cNvSpPr/>
            <p:nvPr/>
          </p:nvSpPr>
          <p:spPr>
            <a:xfrm>
              <a:off x="5029200" y="3948830"/>
              <a:ext cx="2133600" cy="21336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03D44819-4C83-453D-A3A8-B824CBD23547}"/>
                </a:ext>
              </a:extLst>
            </p:cNvPr>
            <p:cNvGrpSpPr/>
            <p:nvPr/>
          </p:nvGrpSpPr>
          <p:grpSpPr>
            <a:xfrm>
              <a:off x="5422478" y="4464248"/>
              <a:ext cx="1347045" cy="1102764"/>
              <a:chOff x="5422478" y="4307589"/>
              <a:chExt cx="1347045" cy="1102764"/>
            </a:xfrm>
          </p:grpSpPr>
          <p:sp>
            <p:nvSpPr>
              <p:cNvPr id="16" name="Rectangle 17">
                <a:extLst>
                  <a:ext uri="{FF2B5EF4-FFF2-40B4-BE49-F238E27FC236}">
                    <a16:creationId xmlns:a16="http://schemas.microsoft.com/office/drawing/2014/main" id="{81BB1ADE-464D-44B7-9D14-608447D66F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22478" y="5015630"/>
                <a:ext cx="1347045" cy="394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/>
                <a:r>
                  <a:rPr lang="en-US" sz="1500" dirty="0">
                    <a:latin typeface="Raleway" panose="020B0503030101060003" pitchFamily="34" charset="0"/>
                    <a:ea typeface="Lato" charset="0"/>
                    <a:cs typeface="Lato" charset="0"/>
                    <a:sym typeface="Montserrat-Regular" charset="0"/>
                  </a:rPr>
                  <a:t>Minimal</a:t>
                </a:r>
              </a:p>
            </p:txBody>
          </p:sp>
          <p:grpSp>
            <p:nvGrpSpPr>
              <p:cNvPr id="18" name="Group 17">
                <a:extLst>
                  <a:ext uri="{FF2B5EF4-FFF2-40B4-BE49-F238E27FC236}">
                    <a16:creationId xmlns:a16="http://schemas.microsoft.com/office/drawing/2014/main" id="{8D216597-3F5B-46EC-8193-CEAA49506704}"/>
                  </a:ext>
                </a:extLst>
              </p:cNvPr>
              <p:cNvGrpSpPr/>
              <p:nvPr/>
            </p:nvGrpSpPr>
            <p:grpSpPr>
              <a:xfrm>
                <a:off x="5864591" y="4307589"/>
                <a:ext cx="462818" cy="605625"/>
                <a:chOff x="-4032250" y="-4351338"/>
                <a:chExt cx="4506913" cy="5897563"/>
              </a:xfrm>
              <a:solidFill>
                <a:schemeClr val="tx1"/>
              </a:solidFill>
            </p:grpSpPr>
            <p:sp>
              <p:nvSpPr>
                <p:cNvPr id="23" name="Freeform 5">
                  <a:extLst>
                    <a:ext uri="{FF2B5EF4-FFF2-40B4-BE49-F238E27FC236}">
                      <a16:creationId xmlns:a16="http://schemas.microsoft.com/office/drawing/2014/main" id="{673920A5-84BA-4C82-B9F1-4972C5D6524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4032250" y="-4351338"/>
                  <a:ext cx="4506913" cy="5897563"/>
                </a:xfrm>
                <a:custGeom>
                  <a:avLst/>
                  <a:gdLst>
                    <a:gd name="T0" fmla="*/ 1124 w 1248"/>
                    <a:gd name="T1" fmla="*/ 637 h 1638"/>
                    <a:gd name="T2" fmla="*/ 662 w 1248"/>
                    <a:gd name="T3" fmla="*/ 19 h 1638"/>
                    <a:gd name="T4" fmla="*/ 624 w 1248"/>
                    <a:gd name="T5" fmla="*/ 0 h 1638"/>
                    <a:gd name="T6" fmla="*/ 586 w 1248"/>
                    <a:gd name="T7" fmla="*/ 19 h 1638"/>
                    <a:gd name="T8" fmla="*/ 125 w 1248"/>
                    <a:gd name="T9" fmla="*/ 637 h 1638"/>
                    <a:gd name="T10" fmla="*/ 0 w 1248"/>
                    <a:gd name="T11" fmla="*/ 1011 h 1638"/>
                    <a:gd name="T12" fmla="*/ 624 w 1248"/>
                    <a:gd name="T13" fmla="*/ 1638 h 1638"/>
                    <a:gd name="T14" fmla="*/ 1248 w 1248"/>
                    <a:gd name="T15" fmla="*/ 1011 h 1638"/>
                    <a:gd name="T16" fmla="*/ 1124 w 1248"/>
                    <a:gd name="T17" fmla="*/ 637 h 1638"/>
                    <a:gd name="T18" fmla="*/ 624 w 1248"/>
                    <a:gd name="T19" fmla="*/ 1542 h 1638"/>
                    <a:gd name="T20" fmla="*/ 96 w 1248"/>
                    <a:gd name="T21" fmla="*/ 1011 h 1638"/>
                    <a:gd name="T22" fmla="*/ 201 w 1248"/>
                    <a:gd name="T23" fmla="*/ 695 h 1638"/>
                    <a:gd name="T24" fmla="*/ 624 w 1248"/>
                    <a:gd name="T25" fmla="*/ 128 h 1638"/>
                    <a:gd name="T26" fmla="*/ 1047 w 1248"/>
                    <a:gd name="T27" fmla="*/ 695 h 1638"/>
                    <a:gd name="T28" fmla="*/ 1152 w 1248"/>
                    <a:gd name="T29" fmla="*/ 1011 h 1638"/>
                    <a:gd name="T30" fmla="*/ 624 w 1248"/>
                    <a:gd name="T31" fmla="*/ 1542 h 1638"/>
                    <a:gd name="T32" fmla="*/ 624 w 1248"/>
                    <a:gd name="T33" fmla="*/ 1542 h 1638"/>
                    <a:gd name="T34" fmla="*/ 624 w 1248"/>
                    <a:gd name="T35" fmla="*/ 1542 h 163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1248" h="1638">
                      <a:moveTo>
                        <a:pt x="1124" y="637"/>
                      </a:moveTo>
                      <a:cubicBezTo>
                        <a:pt x="662" y="19"/>
                        <a:pt x="662" y="19"/>
                        <a:pt x="662" y="19"/>
                      </a:cubicBezTo>
                      <a:cubicBezTo>
                        <a:pt x="653" y="7"/>
                        <a:pt x="639" y="0"/>
                        <a:pt x="624" y="0"/>
                      </a:cubicBezTo>
                      <a:cubicBezTo>
                        <a:pt x="609" y="0"/>
                        <a:pt x="595" y="7"/>
                        <a:pt x="586" y="19"/>
                      </a:cubicBezTo>
                      <a:cubicBezTo>
                        <a:pt x="125" y="637"/>
                        <a:pt x="125" y="637"/>
                        <a:pt x="125" y="637"/>
                      </a:cubicBezTo>
                      <a:cubicBezTo>
                        <a:pt x="43" y="746"/>
                        <a:pt x="0" y="875"/>
                        <a:pt x="0" y="1011"/>
                      </a:cubicBezTo>
                      <a:cubicBezTo>
                        <a:pt x="0" y="1357"/>
                        <a:pt x="280" y="1638"/>
                        <a:pt x="624" y="1638"/>
                      </a:cubicBezTo>
                      <a:cubicBezTo>
                        <a:pt x="968" y="1638"/>
                        <a:pt x="1248" y="1357"/>
                        <a:pt x="1248" y="1011"/>
                      </a:cubicBezTo>
                      <a:cubicBezTo>
                        <a:pt x="1248" y="875"/>
                        <a:pt x="1205" y="746"/>
                        <a:pt x="1124" y="637"/>
                      </a:cubicBezTo>
                      <a:close/>
                      <a:moveTo>
                        <a:pt x="624" y="1542"/>
                      </a:moveTo>
                      <a:cubicBezTo>
                        <a:pt x="333" y="1542"/>
                        <a:pt x="96" y="1304"/>
                        <a:pt x="96" y="1011"/>
                      </a:cubicBezTo>
                      <a:cubicBezTo>
                        <a:pt x="96" y="896"/>
                        <a:pt x="132" y="787"/>
                        <a:pt x="201" y="695"/>
                      </a:cubicBezTo>
                      <a:cubicBezTo>
                        <a:pt x="624" y="128"/>
                        <a:pt x="624" y="128"/>
                        <a:pt x="624" y="128"/>
                      </a:cubicBezTo>
                      <a:cubicBezTo>
                        <a:pt x="1047" y="695"/>
                        <a:pt x="1047" y="695"/>
                        <a:pt x="1047" y="695"/>
                      </a:cubicBezTo>
                      <a:cubicBezTo>
                        <a:pt x="1116" y="787"/>
                        <a:pt x="1152" y="896"/>
                        <a:pt x="1152" y="1011"/>
                      </a:cubicBezTo>
                      <a:cubicBezTo>
                        <a:pt x="1152" y="1304"/>
                        <a:pt x="915" y="1542"/>
                        <a:pt x="624" y="1542"/>
                      </a:cubicBezTo>
                      <a:close/>
                      <a:moveTo>
                        <a:pt x="624" y="1542"/>
                      </a:moveTo>
                      <a:cubicBezTo>
                        <a:pt x="624" y="1542"/>
                        <a:pt x="624" y="1542"/>
                        <a:pt x="624" y="154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" name="Freeform 6">
                  <a:extLst>
                    <a:ext uri="{FF2B5EF4-FFF2-40B4-BE49-F238E27FC236}">
                      <a16:creationId xmlns:a16="http://schemas.microsoft.com/office/drawing/2014/main" id="{76C5E12E-ADBD-47ED-968D-BD5CDA204F41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935287" y="-1920875"/>
                  <a:ext cx="2370138" cy="2419350"/>
                </a:xfrm>
                <a:custGeom>
                  <a:avLst/>
                  <a:gdLst>
                    <a:gd name="T0" fmla="*/ 320 w 656"/>
                    <a:gd name="T1" fmla="*/ 0 h 672"/>
                    <a:gd name="T2" fmla="*/ 96 w 656"/>
                    <a:gd name="T3" fmla="*/ 85 h 672"/>
                    <a:gd name="T4" fmla="*/ 96 w 656"/>
                    <a:gd name="T5" fmla="*/ 48 h 672"/>
                    <a:gd name="T6" fmla="*/ 48 w 656"/>
                    <a:gd name="T7" fmla="*/ 0 h 672"/>
                    <a:gd name="T8" fmla="*/ 0 w 656"/>
                    <a:gd name="T9" fmla="*/ 48 h 672"/>
                    <a:gd name="T10" fmla="*/ 0 w 656"/>
                    <a:gd name="T11" fmla="*/ 240 h 672"/>
                    <a:gd name="T12" fmla="*/ 0 w 656"/>
                    <a:gd name="T13" fmla="*/ 241 h 672"/>
                    <a:gd name="T14" fmla="*/ 48 w 656"/>
                    <a:gd name="T15" fmla="*/ 288 h 672"/>
                    <a:gd name="T16" fmla="*/ 224 w 656"/>
                    <a:gd name="T17" fmla="*/ 288 h 672"/>
                    <a:gd name="T18" fmla="*/ 272 w 656"/>
                    <a:gd name="T19" fmla="*/ 240 h 672"/>
                    <a:gd name="T20" fmla="*/ 224 w 656"/>
                    <a:gd name="T21" fmla="*/ 192 h 672"/>
                    <a:gd name="T22" fmla="*/ 128 w 656"/>
                    <a:gd name="T23" fmla="*/ 192 h 672"/>
                    <a:gd name="T24" fmla="*/ 320 w 656"/>
                    <a:gd name="T25" fmla="*/ 96 h 672"/>
                    <a:gd name="T26" fmla="*/ 560 w 656"/>
                    <a:gd name="T27" fmla="*/ 336 h 672"/>
                    <a:gd name="T28" fmla="*/ 320 w 656"/>
                    <a:gd name="T29" fmla="*/ 576 h 672"/>
                    <a:gd name="T30" fmla="*/ 150 w 656"/>
                    <a:gd name="T31" fmla="*/ 506 h 672"/>
                    <a:gd name="T32" fmla="*/ 82 w 656"/>
                    <a:gd name="T33" fmla="*/ 506 h 672"/>
                    <a:gd name="T34" fmla="*/ 82 w 656"/>
                    <a:gd name="T35" fmla="*/ 574 h 672"/>
                    <a:gd name="T36" fmla="*/ 320 w 656"/>
                    <a:gd name="T37" fmla="*/ 672 h 672"/>
                    <a:gd name="T38" fmla="*/ 656 w 656"/>
                    <a:gd name="T39" fmla="*/ 336 h 672"/>
                    <a:gd name="T40" fmla="*/ 320 w 656"/>
                    <a:gd name="T41" fmla="*/ 0 h 672"/>
                    <a:gd name="T42" fmla="*/ 320 w 656"/>
                    <a:gd name="T43" fmla="*/ 0 h 672"/>
                    <a:gd name="T44" fmla="*/ 320 w 656"/>
                    <a:gd name="T45" fmla="*/ 0 h 6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656" h="672">
                      <a:moveTo>
                        <a:pt x="320" y="0"/>
                      </a:moveTo>
                      <a:cubicBezTo>
                        <a:pt x="236" y="0"/>
                        <a:pt x="157" y="32"/>
                        <a:pt x="96" y="85"/>
                      </a:cubicBezTo>
                      <a:cubicBezTo>
                        <a:pt x="96" y="48"/>
                        <a:pt x="96" y="48"/>
                        <a:pt x="96" y="48"/>
                      </a:cubicBezTo>
                      <a:cubicBezTo>
                        <a:pt x="96" y="22"/>
                        <a:pt x="75" y="0"/>
                        <a:pt x="48" y="0"/>
                      </a:cubicBezTo>
                      <a:cubicBezTo>
                        <a:pt x="22" y="0"/>
                        <a:pt x="0" y="22"/>
                        <a:pt x="0" y="48"/>
                      </a:cubicBezTo>
                      <a:cubicBezTo>
                        <a:pt x="0" y="240"/>
                        <a:pt x="0" y="240"/>
                        <a:pt x="0" y="240"/>
                      </a:cubicBezTo>
                      <a:cubicBezTo>
                        <a:pt x="0" y="240"/>
                        <a:pt x="0" y="241"/>
                        <a:pt x="0" y="241"/>
                      </a:cubicBezTo>
                      <a:cubicBezTo>
                        <a:pt x="1" y="267"/>
                        <a:pt x="22" y="288"/>
                        <a:pt x="48" y="288"/>
                      </a:cubicBezTo>
                      <a:cubicBezTo>
                        <a:pt x="224" y="288"/>
                        <a:pt x="224" y="288"/>
                        <a:pt x="224" y="288"/>
                      </a:cubicBezTo>
                      <a:cubicBezTo>
                        <a:pt x="251" y="288"/>
                        <a:pt x="272" y="267"/>
                        <a:pt x="272" y="240"/>
                      </a:cubicBezTo>
                      <a:cubicBezTo>
                        <a:pt x="272" y="214"/>
                        <a:pt x="251" y="192"/>
                        <a:pt x="224" y="192"/>
                      </a:cubicBezTo>
                      <a:cubicBezTo>
                        <a:pt x="128" y="192"/>
                        <a:pt x="128" y="192"/>
                        <a:pt x="128" y="192"/>
                      </a:cubicBezTo>
                      <a:cubicBezTo>
                        <a:pt x="173" y="133"/>
                        <a:pt x="243" y="96"/>
                        <a:pt x="320" y="96"/>
                      </a:cubicBezTo>
                      <a:cubicBezTo>
                        <a:pt x="452" y="96"/>
                        <a:pt x="560" y="204"/>
                        <a:pt x="560" y="336"/>
                      </a:cubicBezTo>
                      <a:cubicBezTo>
                        <a:pt x="560" y="469"/>
                        <a:pt x="452" y="576"/>
                        <a:pt x="320" y="576"/>
                      </a:cubicBezTo>
                      <a:cubicBezTo>
                        <a:pt x="256" y="576"/>
                        <a:pt x="196" y="551"/>
                        <a:pt x="150" y="506"/>
                      </a:cubicBezTo>
                      <a:cubicBezTo>
                        <a:pt x="132" y="487"/>
                        <a:pt x="101" y="487"/>
                        <a:pt x="82" y="506"/>
                      </a:cubicBezTo>
                      <a:cubicBezTo>
                        <a:pt x="64" y="525"/>
                        <a:pt x="64" y="555"/>
                        <a:pt x="82" y="574"/>
                      </a:cubicBezTo>
                      <a:cubicBezTo>
                        <a:pt x="146" y="637"/>
                        <a:pt x="230" y="672"/>
                        <a:pt x="320" y="672"/>
                      </a:cubicBezTo>
                      <a:cubicBezTo>
                        <a:pt x="505" y="672"/>
                        <a:pt x="656" y="521"/>
                        <a:pt x="656" y="336"/>
                      </a:cubicBezTo>
                      <a:cubicBezTo>
                        <a:pt x="656" y="151"/>
                        <a:pt x="505" y="0"/>
                        <a:pt x="320" y="0"/>
                      </a:cubicBezTo>
                      <a:close/>
                      <a:moveTo>
                        <a:pt x="320" y="0"/>
                      </a:moveTo>
                      <a:cubicBezTo>
                        <a:pt x="320" y="0"/>
                        <a:pt x="320" y="0"/>
                        <a:pt x="32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  <p:grpSp>
        <p:nvGrpSpPr>
          <p:cNvPr id="36" name="Group 35">
            <a:extLst>
              <a:ext uri="{FF2B5EF4-FFF2-40B4-BE49-F238E27FC236}">
                <a16:creationId xmlns:a16="http://schemas.microsoft.com/office/drawing/2014/main" id="{FFB00FCF-950D-47BB-A7C2-340044D5C159}"/>
              </a:ext>
            </a:extLst>
          </p:cNvPr>
          <p:cNvGrpSpPr/>
          <p:nvPr/>
        </p:nvGrpSpPr>
        <p:grpSpPr>
          <a:xfrm>
            <a:off x="4304050" y="4724400"/>
            <a:ext cx="2133600" cy="2133600"/>
            <a:chOff x="8020049" y="2413495"/>
            <a:chExt cx="2133600" cy="2133600"/>
          </a:xfrm>
        </p:grpSpPr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CB6B09FD-331A-4992-AEBE-2CD00DF25014}"/>
                </a:ext>
              </a:extLst>
            </p:cNvPr>
            <p:cNvSpPr/>
            <p:nvPr/>
          </p:nvSpPr>
          <p:spPr>
            <a:xfrm>
              <a:off x="8020049" y="2413495"/>
              <a:ext cx="2133600" cy="21336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D7E32959-6CD6-48E2-A9CB-AA70A7BACE12}"/>
                </a:ext>
              </a:extLst>
            </p:cNvPr>
            <p:cNvGrpSpPr/>
            <p:nvPr/>
          </p:nvGrpSpPr>
          <p:grpSpPr>
            <a:xfrm>
              <a:off x="8413327" y="2920861"/>
              <a:ext cx="1347045" cy="1118868"/>
              <a:chOff x="8413328" y="2869566"/>
              <a:chExt cx="1347045" cy="1118868"/>
            </a:xfrm>
          </p:grpSpPr>
          <p:sp>
            <p:nvSpPr>
              <p:cNvPr id="17" name="Rectangle 17">
                <a:extLst>
                  <a:ext uri="{FF2B5EF4-FFF2-40B4-BE49-F238E27FC236}">
                    <a16:creationId xmlns:a16="http://schemas.microsoft.com/office/drawing/2014/main" id="{C2BE5AE1-1CC5-47D1-B4D3-C080D4C81C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413328" y="3593711"/>
                <a:ext cx="1347045" cy="394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/>
                <a:r>
                  <a:rPr lang="en-US" sz="1500" dirty="0">
                    <a:latin typeface="Raleway" panose="020B0503030101060003" pitchFamily="34" charset="0"/>
                    <a:ea typeface="Lato" charset="0"/>
                    <a:cs typeface="Lato" charset="0"/>
                    <a:sym typeface="Montserrat-Regular" charset="0"/>
                  </a:rPr>
                  <a:t>Minimal</a:t>
                </a:r>
              </a:p>
            </p:txBody>
          </p:sp>
          <p:sp>
            <p:nvSpPr>
              <p:cNvPr id="20" name="Freeform 15">
                <a:extLst>
                  <a:ext uri="{FF2B5EF4-FFF2-40B4-BE49-F238E27FC236}">
                    <a16:creationId xmlns:a16="http://schemas.microsoft.com/office/drawing/2014/main" id="{82F574B3-8A68-45AA-84A7-DAC193EA1C4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98813" y="2869566"/>
                <a:ext cx="576073" cy="610729"/>
              </a:xfrm>
              <a:custGeom>
                <a:avLst/>
                <a:gdLst>
                  <a:gd name="T0" fmla="*/ 1237 w 1433"/>
                  <a:gd name="T1" fmla="*/ 579 h 1523"/>
                  <a:gd name="T2" fmla="*/ 1237 w 1433"/>
                  <a:gd name="T3" fmla="*/ 521 h 1523"/>
                  <a:gd name="T4" fmla="*/ 1098 w 1433"/>
                  <a:gd name="T5" fmla="*/ 154 h 1523"/>
                  <a:gd name="T6" fmla="*/ 741 w 1433"/>
                  <a:gd name="T7" fmla="*/ 0 h 1523"/>
                  <a:gd name="T8" fmla="*/ 692 w 1433"/>
                  <a:gd name="T9" fmla="*/ 0 h 1523"/>
                  <a:gd name="T10" fmla="*/ 335 w 1433"/>
                  <a:gd name="T11" fmla="*/ 154 h 1523"/>
                  <a:gd name="T12" fmla="*/ 196 w 1433"/>
                  <a:gd name="T13" fmla="*/ 521 h 1523"/>
                  <a:gd name="T14" fmla="*/ 196 w 1433"/>
                  <a:gd name="T15" fmla="*/ 579 h 1523"/>
                  <a:gd name="T16" fmla="*/ 0 w 1433"/>
                  <a:gd name="T17" fmla="*/ 788 h 1523"/>
                  <a:gd name="T18" fmla="*/ 0 w 1433"/>
                  <a:gd name="T19" fmla="*/ 880 h 1523"/>
                  <a:gd name="T20" fmla="*/ 210 w 1433"/>
                  <a:gd name="T21" fmla="*/ 1090 h 1523"/>
                  <a:gd name="T22" fmla="*/ 328 w 1433"/>
                  <a:gd name="T23" fmla="*/ 1090 h 1523"/>
                  <a:gd name="T24" fmla="*/ 366 w 1433"/>
                  <a:gd name="T25" fmla="*/ 1051 h 1523"/>
                  <a:gd name="T26" fmla="*/ 366 w 1433"/>
                  <a:gd name="T27" fmla="*/ 617 h 1523"/>
                  <a:gd name="T28" fmla="*/ 328 w 1433"/>
                  <a:gd name="T29" fmla="*/ 579 h 1523"/>
                  <a:gd name="T30" fmla="*/ 273 w 1433"/>
                  <a:gd name="T31" fmla="*/ 579 h 1523"/>
                  <a:gd name="T32" fmla="*/ 273 w 1433"/>
                  <a:gd name="T33" fmla="*/ 521 h 1523"/>
                  <a:gd name="T34" fmla="*/ 692 w 1433"/>
                  <a:gd name="T35" fmla="*/ 77 h 1523"/>
                  <a:gd name="T36" fmla="*/ 740 w 1433"/>
                  <a:gd name="T37" fmla="*/ 77 h 1523"/>
                  <a:gd name="T38" fmla="*/ 1160 w 1433"/>
                  <a:gd name="T39" fmla="*/ 521 h 1523"/>
                  <a:gd name="T40" fmla="*/ 1160 w 1433"/>
                  <a:gd name="T41" fmla="*/ 579 h 1523"/>
                  <a:gd name="T42" fmla="*/ 1105 w 1433"/>
                  <a:gd name="T43" fmla="*/ 579 h 1523"/>
                  <a:gd name="T44" fmla="*/ 1067 w 1433"/>
                  <a:gd name="T45" fmla="*/ 617 h 1523"/>
                  <a:gd name="T46" fmla="*/ 1067 w 1433"/>
                  <a:gd name="T47" fmla="*/ 1051 h 1523"/>
                  <a:gd name="T48" fmla="*/ 1105 w 1433"/>
                  <a:gd name="T49" fmla="*/ 1089 h 1523"/>
                  <a:gd name="T50" fmla="*/ 1159 w 1433"/>
                  <a:gd name="T51" fmla="*/ 1089 h 1523"/>
                  <a:gd name="T52" fmla="*/ 941 w 1433"/>
                  <a:gd name="T53" fmla="*/ 1347 h 1523"/>
                  <a:gd name="T54" fmla="*/ 813 w 1433"/>
                  <a:gd name="T55" fmla="*/ 1253 h 1523"/>
                  <a:gd name="T56" fmla="*/ 717 w 1433"/>
                  <a:gd name="T57" fmla="*/ 1253 h 1523"/>
                  <a:gd name="T58" fmla="*/ 582 w 1433"/>
                  <a:gd name="T59" fmla="*/ 1388 h 1523"/>
                  <a:gd name="T60" fmla="*/ 717 w 1433"/>
                  <a:gd name="T61" fmla="*/ 1523 h 1523"/>
                  <a:gd name="T62" fmla="*/ 813 w 1433"/>
                  <a:gd name="T63" fmla="*/ 1523 h 1523"/>
                  <a:gd name="T64" fmla="*/ 943 w 1433"/>
                  <a:gd name="T65" fmla="*/ 1424 h 1523"/>
                  <a:gd name="T66" fmla="*/ 1073 w 1433"/>
                  <a:gd name="T67" fmla="*/ 1380 h 1523"/>
                  <a:gd name="T68" fmla="*/ 1236 w 1433"/>
                  <a:gd name="T69" fmla="*/ 1089 h 1523"/>
                  <a:gd name="T70" fmla="*/ 1433 w 1433"/>
                  <a:gd name="T71" fmla="*/ 880 h 1523"/>
                  <a:gd name="T72" fmla="*/ 1433 w 1433"/>
                  <a:gd name="T73" fmla="*/ 788 h 1523"/>
                  <a:gd name="T74" fmla="*/ 1237 w 1433"/>
                  <a:gd name="T75" fmla="*/ 579 h 1523"/>
                  <a:gd name="T76" fmla="*/ 290 w 1433"/>
                  <a:gd name="T77" fmla="*/ 1012 h 1523"/>
                  <a:gd name="T78" fmla="*/ 210 w 1433"/>
                  <a:gd name="T79" fmla="*/ 1012 h 1523"/>
                  <a:gd name="T80" fmla="*/ 77 w 1433"/>
                  <a:gd name="T81" fmla="*/ 880 h 1523"/>
                  <a:gd name="T82" fmla="*/ 77 w 1433"/>
                  <a:gd name="T83" fmla="*/ 788 h 1523"/>
                  <a:gd name="T84" fmla="*/ 210 w 1433"/>
                  <a:gd name="T85" fmla="*/ 655 h 1523"/>
                  <a:gd name="T86" fmla="*/ 290 w 1433"/>
                  <a:gd name="T87" fmla="*/ 655 h 1523"/>
                  <a:gd name="T88" fmla="*/ 290 w 1433"/>
                  <a:gd name="T89" fmla="*/ 1012 h 1523"/>
                  <a:gd name="T90" fmla="*/ 813 w 1433"/>
                  <a:gd name="T91" fmla="*/ 1446 h 1523"/>
                  <a:gd name="T92" fmla="*/ 717 w 1433"/>
                  <a:gd name="T93" fmla="*/ 1446 h 1523"/>
                  <a:gd name="T94" fmla="*/ 659 w 1433"/>
                  <a:gd name="T95" fmla="*/ 1388 h 1523"/>
                  <a:gd name="T96" fmla="*/ 717 w 1433"/>
                  <a:gd name="T97" fmla="*/ 1331 h 1523"/>
                  <a:gd name="T98" fmla="*/ 813 w 1433"/>
                  <a:gd name="T99" fmla="*/ 1331 h 1523"/>
                  <a:gd name="T100" fmla="*/ 871 w 1433"/>
                  <a:gd name="T101" fmla="*/ 1388 h 1523"/>
                  <a:gd name="T102" fmla="*/ 813 w 1433"/>
                  <a:gd name="T103" fmla="*/ 1446 h 1523"/>
                  <a:gd name="T104" fmla="*/ 1356 w 1433"/>
                  <a:gd name="T105" fmla="*/ 880 h 1523"/>
                  <a:gd name="T106" fmla="*/ 1223 w 1433"/>
                  <a:gd name="T107" fmla="*/ 1012 h 1523"/>
                  <a:gd name="T108" fmla="*/ 1144 w 1433"/>
                  <a:gd name="T109" fmla="*/ 1012 h 1523"/>
                  <a:gd name="T110" fmla="*/ 1144 w 1433"/>
                  <a:gd name="T111" fmla="*/ 655 h 1523"/>
                  <a:gd name="T112" fmla="*/ 1223 w 1433"/>
                  <a:gd name="T113" fmla="*/ 655 h 1523"/>
                  <a:gd name="T114" fmla="*/ 1356 w 1433"/>
                  <a:gd name="T115" fmla="*/ 788 h 1523"/>
                  <a:gd name="T116" fmla="*/ 1356 w 1433"/>
                  <a:gd name="T117" fmla="*/ 880 h 1523"/>
                  <a:gd name="T118" fmla="*/ 1356 w 1433"/>
                  <a:gd name="T119" fmla="*/ 880 h 1523"/>
                  <a:gd name="T120" fmla="*/ 1356 w 1433"/>
                  <a:gd name="T121" fmla="*/ 880 h 15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433" h="1523">
                    <a:moveTo>
                      <a:pt x="1237" y="579"/>
                    </a:moveTo>
                    <a:cubicBezTo>
                      <a:pt x="1237" y="521"/>
                      <a:pt x="1237" y="521"/>
                      <a:pt x="1237" y="521"/>
                    </a:cubicBezTo>
                    <a:cubicBezTo>
                      <a:pt x="1237" y="380"/>
                      <a:pt x="1188" y="250"/>
                      <a:pt x="1098" y="154"/>
                    </a:cubicBezTo>
                    <a:cubicBezTo>
                      <a:pt x="1006" y="54"/>
                      <a:pt x="879" y="0"/>
                      <a:pt x="741" y="0"/>
                    </a:cubicBezTo>
                    <a:cubicBezTo>
                      <a:pt x="692" y="0"/>
                      <a:pt x="692" y="0"/>
                      <a:pt x="692" y="0"/>
                    </a:cubicBezTo>
                    <a:cubicBezTo>
                      <a:pt x="554" y="0"/>
                      <a:pt x="428" y="54"/>
                      <a:pt x="335" y="154"/>
                    </a:cubicBezTo>
                    <a:cubicBezTo>
                      <a:pt x="245" y="250"/>
                      <a:pt x="196" y="380"/>
                      <a:pt x="196" y="521"/>
                    </a:cubicBezTo>
                    <a:cubicBezTo>
                      <a:pt x="196" y="579"/>
                      <a:pt x="196" y="579"/>
                      <a:pt x="196" y="579"/>
                    </a:cubicBezTo>
                    <a:cubicBezTo>
                      <a:pt x="87" y="587"/>
                      <a:pt x="0" y="677"/>
                      <a:pt x="0" y="788"/>
                    </a:cubicBezTo>
                    <a:cubicBezTo>
                      <a:pt x="0" y="880"/>
                      <a:pt x="0" y="880"/>
                      <a:pt x="0" y="880"/>
                    </a:cubicBezTo>
                    <a:cubicBezTo>
                      <a:pt x="0" y="996"/>
                      <a:pt x="94" y="1090"/>
                      <a:pt x="210" y="1090"/>
                    </a:cubicBezTo>
                    <a:cubicBezTo>
                      <a:pt x="328" y="1090"/>
                      <a:pt x="328" y="1090"/>
                      <a:pt x="328" y="1090"/>
                    </a:cubicBezTo>
                    <a:cubicBezTo>
                      <a:pt x="349" y="1090"/>
                      <a:pt x="366" y="1072"/>
                      <a:pt x="366" y="1051"/>
                    </a:cubicBezTo>
                    <a:cubicBezTo>
                      <a:pt x="366" y="617"/>
                      <a:pt x="366" y="617"/>
                      <a:pt x="366" y="617"/>
                    </a:cubicBezTo>
                    <a:cubicBezTo>
                      <a:pt x="366" y="596"/>
                      <a:pt x="349" y="579"/>
                      <a:pt x="328" y="579"/>
                    </a:cubicBezTo>
                    <a:cubicBezTo>
                      <a:pt x="273" y="579"/>
                      <a:pt x="273" y="579"/>
                      <a:pt x="273" y="579"/>
                    </a:cubicBezTo>
                    <a:cubicBezTo>
                      <a:pt x="273" y="521"/>
                      <a:pt x="273" y="521"/>
                      <a:pt x="273" y="521"/>
                    </a:cubicBezTo>
                    <a:cubicBezTo>
                      <a:pt x="273" y="268"/>
                      <a:pt x="453" y="77"/>
                      <a:pt x="692" y="77"/>
                    </a:cubicBezTo>
                    <a:cubicBezTo>
                      <a:pt x="740" y="77"/>
                      <a:pt x="740" y="77"/>
                      <a:pt x="740" y="77"/>
                    </a:cubicBezTo>
                    <a:cubicBezTo>
                      <a:pt x="980" y="77"/>
                      <a:pt x="1160" y="268"/>
                      <a:pt x="1160" y="521"/>
                    </a:cubicBezTo>
                    <a:cubicBezTo>
                      <a:pt x="1160" y="579"/>
                      <a:pt x="1160" y="579"/>
                      <a:pt x="1160" y="579"/>
                    </a:cubicBezTo>
                    <a:cubicBezTo>
                      <a:pt x="1105" y="579"/>
                      <a:pt x="1105" y="579"/>
                      <a:pt x="1105" y="579"/>
                    </a:cubicBezTo>
                    <a:cubicBezTo>
                      <a:pt x="1084" y="579"/>
                      <a:pt x="1067" y="596"/>
                      <a:pt x="1067" y="617"/>
                    </a:cubicBezTo>
                    <a:cubicBezTo>
                      <a:pt x="1067" y="1051"/>
                      <a:pt x="1067" y="1051"/>
                      <a:pt x="1067" y="1051"/>
                    </a:cubicBezTo>
                    <a:cubicBezTo>
                      <a:pt x="1067" y="1072"/>
                      <a:pt x="1084" y="1089"/>
                      <a:pt x="1105" y="1089"/>
                    </a:cubicBezTo>
                    <a:cubicBezTo>
                      <a:pt x="1159" y="1089"/>
                      <a:pt x="1159" y="1089"/>
                      <a:pt x="1159" y="1089"/>
                    </a:cubicBezTo>
                    <a:cubicBezTo>
                      <a:pt x="1143" y="1290"/>
                      <a:pt x="1005" y="1336"/>
                      <a:pt x="941" y="1347"/>
                    </a:cubicBezTo>
                    <a:cubicBezTo>
                      <a:pt x="924" y="1292"/>
                      <a:pt x="873" y="1253"/>
                      <a:pt x="813" y="1253"/>
                    </a:cubicBezTo>
                    <a:cubicBezTo>
                      <a:pt x="717" y="1253"/>
                      <a:pt x="717" y="1253"/>
                      <a:pt x="717" y="1253"/>
                    </a:cubicBezTo>
                    <a:cubicBezTo>
                      <a:pt x="643" y="1253"/>
                      <a:pt x="582" y="1314"/>
                      <a:pt x="582" y="1388"/>
                    </a:cubicBezTo>
                    <a:cubicBezTo>
                      <a:pt x="582" y="1462"/>
                      <a:pt x="643" y="1523"/>
                      <a:pt x="717" y="1523"/>
                    </a:cubicBezTo>
                    <a:cubicBezTo>
                      <a:pt x="813" y="1523"/>
                      <a:pt x="813" y="1523"/>
                      <a:pt x="813" y="1523"/>
                    </a:cubicBezTo>
                    <a:cubicBezTo>
                      <a:pt x="875" y="1523"/>
                      <a:pt x="927" y="1481"/>
                      <a:pt x="943" y="1424"/>
                    </a:cubicBezTo>
                    <a:cubicBezTo>
                      <a:pt x="974" y="1420"/>
                      <a:pt x="1024" y="1408"/>
                      <a:pt x="1073" y="1380"/>
                    </a:cubicBezTo>
                    <a:cubicBezTo>
                      <a:pt x="1143" y="1339"/>
                      <a:pt x="1225" y="1256"/>
                      <a:pt x="1236" y="1089"/>
                    </a:cubicBezTo>
                    <a:cubicBezTo>
                      <a:pt x="1346" y="1082"/>
                      <a:pt x="1433" y="991"/>
                      <a:pt x="1433" y="880"/>
                    </a:cubicBezTo>
                    <a:cubicBezTo>
                      <a:pt x="1433" y="788"/>
                      <a:pt x="1433" y="788"/>
                      <a:pt x="1433" y="788"/>
                    </a:cubicBezTo>
                    <a:cubicBezTo>
                      <a:pt x="1433" y="677"/>
                      <a:pt x="1347" y="586"/>
                      <a:pt x="1237" y="579"/>
                    </a:cubicBezTo>
                    <a:close/>
                    <a:moveTo>
                      <a:pt x="290" y="1012"/>
                    </a:moveTo>
                    <a:cubicBezTo>
                      <a:pt x="210" y="1012"/>
                      <a:pt x="210" y="1012"/>
                      <a:pt x="210" y="1012"/>
                    </a:cubicBezTo>
                    <a:cubicBezTo>
                      <a:pt x="137" y="1012"/>
                      <a:pt x="77" y="953"/>
                      <a:pt x="77" y="880"/>
                    </a:cubicBezTo>
                    <a:cubicBezTo>
                      <a:pt x="77" y="788"/>
                      <a:pt x="77" y="788"/>
                      <a:pt x="77" y="788"/>
                    </a:cubicBezTo>
                    <a:cubicBezTo>
                      <a:pt x="77" y="715"/>
                      <a:pt x="137" y="655"/>
                      <a:pt x="210" y="655"/>
                    </a:cubicBezTo>
                    <a:cubicBezTo>
                      <a:pt x="290" y="655"/>
                      <a:pt x="290" y="655"/>
                      <a:pt x="290" y="655"/>
                    </a:cubicBezTo>
                    <a:lnTo>
                      <a:pt x="290" y="1012"/>
                    </a:lnTo>
                    <a:close/>
                    <a:moveTo>
                      <a:pt x="813" y="1446"/>
                    </a:moveTo>
                    <a:cubicBezTo>
                      <a:pt x="717" y="1446"/>
                      <a:pt x="717" y="1446"/>
                      <a:pt x="717" y="1446"/>
                    </a:cubicBezTo>
                    <a:cubicBezTo>
                      <a:pt x="685" y="1446"/>
                      <a:pt x="659" y="1420"/>
                      <a:pt x="659" y="1388"/>
                    </a:cubicBezTo>
                    <a:cubicBezTo>
                      <a:pt x="659" y="1356"/>
                      <a:pt x="685" y="1331"/>
                      <a:pt x="717" y="1331"/>
                    </a:cubicBezTo>
                    <a:cubicBezTo>
                      <a:pt x="813" y="1331"/>
                      <a:pt x="813" y="1331"/>
                      <a:pt x="813" y="1331"/>
                    </a:cubicBezTo>
                    <a:cubicBezTo>
                      <a:pt x="845" y="1331"/>
                      <a:pt x="871" y="1356"/>
                      <a:pt x="871" y="1388"/>
                    </a:cubicBezTo>
                    <a:cubicBezTo>
                      <a:pt x="871" y="1420"/>
                      <a:pt x="845" y="1446"/>
                      <a:pt x="813" y="1446"/>
                    </a:cubicBezTo>
                    <a:close/>
                    <a:moveTo>
                      <a:pt x="1356" y="880"/>
                    </a:moveTo>
                    <a:cubicBezTo>
                      <a:pt x="1356" y="953"/>
                      <a:pt x="1297" y="1012"/>
                      <a:pt x="1223" y="1012"/>
                    </a:cubicBezTo>
                    <a:cubicBezTo>
                      <a:pt x="1144" y="1012"/>
                      <a:pt x="1144" y="1012"/>
                      <a:pt x="1144" y="1012"/>
                    </a:cubicBezTo>
                    <a:cubicBezTo>
                      <a:pt x="1144" y="655"/>
                      <a:pt x="1144" y="655"/>
                      <a:pt x="1144" y="655"/>
                    </a:cubicBezTo>
                    <a:cubicBezTo>
                      <a:pt x="1223" y="655"/>
                      <a:pt x="1223" y="655"/>
                      <a:pt x="1223" y="655"/>
                    </a:cubicBezTo>
                    <a:cubicBezTo>
                      <a:pt x="1297" y="655"/>
                      <a:pt x="1356" y="715"/>
                      <a:pt x="1356" y="788"/>
                    </a:cubicBezTo>
                    <a:lnTo>
                      <a:pt x="1356" y="880"/>
                    </a:lnTo>
                    <a:close/>
                    <a:moveTo>
                      <a:pt x="1356" y="880"/>
                    </a:moveTo>
                    <a:cubicBezTo>
                      <a:pt x="1356" y="880"/>
                      <a:pt x="1356" y="880"/>
                      <a:pt x="1356" y="880"/>
                    </a:cubicBezTo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grpSp>
        <p:nvGrpSpPr>
          <p:cNvPr id="26" name="Group 25">
            <a:extLst>
              <a:ext uri="{FF2B5EF4-FFF2-40B4-BE49-F238E27FC236}">
                <a16:creationId xmlns:a16="http://schemas.microsoft.com/office/drawing/2014/main" id="{A303F4FF-7C84-49C5-A8F5-FC1F18420716}"/>
              </a:ext>
            </a:extLst>
          </p:cNvPr>
          <p:cNvGrpSpPr/>
          <p:nvPr/>
        </p:nvGrpSpPr>
        <p:grpSpPr>
          <a:xfrm>
            <a:off x="0" y="0"/>
            <a:ext cx="2133600" cy="2133600"/>
            <a:chOff x="390072" y="3614597"/>
            <a:chExt cx="2133600" cy="2133600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852F0B93-EFC1-4859-8897-3717F8BE858F}"/>
                </a:ext>
              </a:extLst>
            </p:cNvPr>
            <p:cNvSpPr/>
            <p:nvPr/>
          </p:nvSpPr>
          <p:spPr>
            <a:xfrm>
              <a:off x="390072" y="3614597"/>
              <a:ext cx="2133600" cy="21336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A6DEF66D-D2D3-4311-BEC0-F0DDD26C653B}"/>
                </a:ext>
              </a:extLst>
            </p:cNvPr>
            <p:cNvGrpSpPr/>
            <p:nvPr/>
          </p:nvGrpSpPr>
          <p:grpSpPr>
            <a:xfrm>
              <a:off x="783350" y="4142397"/>
              <a:ext cx="1347045" cy="1078000"/>
              <a:chOff x="2431628" y="2869566"/>
              <a:chExt cx="1347045" cy="1078000"/>
            </a:xfrm>
          </p:grpSpPr>
          <p:sp>
            <p:nvSpPr>
              <p:cNvPr id="15" name="Rectangle 17">
                <a:extLst>
                  <a:ext uri="{FF2B5EF4-FFF2-40B4-BE49-F238E27FC236}">
                    <a16:creationId xmlns:a16="http://schemas.microsoft.com/office/drawing/2014/main" id="{7D9E595E-DF30-4303-ADFD-D903039ED8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431628" y="3552843"/>
                <a:ext cx="1347045" cy="39472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/>
                <a:r>
                  <a:rPr lang="en-US" sz="1500" dirty="0">
                    <a:latin typeface="Raleway" panose="020B0503030101060003" pitchFamily="34" charset="0"/>
                    <a:ea typeface="Lato" charset="0"/>
                    <a:cs typeface="Lato" charset="0"/>
                    <a:sym typeface="Montserrat-Regular" charset="0"/>
                  </a:rPr>
                  <a:t>Minimal</a:t>
                </a:r>
              </a:p>
            </p:txBody>
          </p:sp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004F84F0-A301-460D-9F0C-A29E548010FA}"/>
                  </a:ext>
                </a:extLst>
              </p:cNvPr>
              <p:cNvGrpSpPr/>
              <p:nvPr/>
            </p:nvGrpSpPr>
            <p:grpSpPr>
              <a:xfrm>
                <a:off x="2761014" y="2869566"/>
                <a:ext cx="688272" cy="608778"/>
                <a:chOff x="-3121026" y="1930400"/>
                <a:chExt cx="2693988" cy="2382838"/>
              </a:xfrm>
              <a:solidFill>
                <a:schemeClr val="tx1"/>
              </a:solidFill>
            </p:grpSpPr>
            <p:sp>
              <p:nvSpPr>
                <p:cNvPr id="21" name="Freeform 10">
                  <a:extLst>
                    <a:ext uri="{FF2B5EF4-FFF2-40B4-BE49-F238E27FC236}">
                      <a16:creationId xmlns:a16="http://schemas.microsoft.com/office/drawing/2014/main" id="{408DEC86-E107-4371-A271-32881A7EC8EE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3121026" y="1930400"/>
                  <a:ext cx="2693988" cy="1077913"/>
                </a:xfrm>
                <a:custGeom>
                  <a:avLst/>
                  <a:gdLst>
                    <a:gd name="T0" fmla="*/ 1627 w 1650"/>
                    <a:gd name="T1" fmla="*/ 579 h 662"/>
                    <a:gd name="T2" fmla="*/ 850 w 1650"/>
                    <a:gd name="T3" fmla="*/ 11 h 662"/>
                    <a:gd name="T4" fmla="*/ 800 w 1650"/>
                    <a:gd name="T5" fmla="*/ 11 h 662"/>
                    <a:gd name="T6" fmla="*/ 23 w 1650"/>
                    <a:gd name="T7" fmla="*/ 579 h 662"/>
                    <a:gd name="T8" fmla="*/ 14 w 1650"/>
                    <a:gd name="T9" fmla="*/ 639 h 662"/>
                    <a:gd name="T10" fmla="*/ 74 w 1650"/>
                    <a:gd name="T11" fmla="*/ 648 h 662"/>
                    <a:gd name="T12" fmla="*/ 825 w 1650"/>
                    <a:gd name="T13" fmla="*/ 98 h 662"/>
                    <a:gd name="T14" fmla="*/ 1577 w 1650"/>
                    <a:gd name="T15" fmla="*/ 648 h 662"/>
                    <a:gd name="T16" fmla="*/ 1602 w 1650"/>
                    <a:gd name="T17" fmla="*/ 656 h 662"/>
                    <a:gd name="T18" fmla="*/ 1636 w 1650"/>
                    <a:gd name="T19" fmla="*/ 639 h 662"/>
                    <a:gd name="T20" fmla="*/ 1627 w 1650"/>
                    <a:gd name="T21" fmla="*/ 579 h 662"/>
                    <a:gd name="T22" fmla="*/ 1627 w 1650"/>
                    <a:gd name="T23" fmla="*/ 579 h 662"/>
                    <a:gd name="T24" fmla="*/ 1627 w 1650"/>
                    <a:gd name="T25" fmla="*/ 579 h 6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</a:cxnLst>
                  <a:rect l="0" t="0" r="r" b="b"/>
                  <a:pathLst>
                    <a:path w="1650" h="662">
                      <a:moveTo>
                        <a:pt x="1627" y="579"/>
                      </a:moveTo>
                      <a:cubicBezTo>
                        <a:pt x="850" y="11"/>
                        <a:pt x="850" y="11"/>
                        <a:pt x="850" y="11"/>
                      </a:cubicBezTo>
                      <a:cubicBezTo>
                        <a:pt x="835" y="0"/>
                        <a:pt x="815" y="0"/>
                        <a:pt x="800" y="11"/>
                      </a:cubicBezTo>
                      <a:cubicBezTo>
                        <a:pt x="23" y="579"/>
                        <a:pt x="23" y="579"/>
                        <a:pt x="23" y="579"/>
                      </a:cubicBezTo>
                      <a:cubicBezTo>
                        <a:pt x="4" y="593"/>
                        <a:pt x="0" y="620"/>
                        <a:pt x="14" y="639"/>
                      </a:cubicBezTo>
                      <a:cubicBezTo>
                        <a:pt x="28" y="658"/>
                        <a:pt x="55" y="662"/>
                        <a:pt x="74" y="648"/>
                      </a:cubicBezTo>
                      <a:cubicBezTo>
                        <a:pt x="825" y="98"/>
                        <a:pt x="825" y="98"/>
                        <a:pt x="825" y="98"/>
                      </a:cubicBezTo>
                      <a:cubicBezTo>
                        <a:pt x="1577" y="648"/>
                        <a:pt x="1577" y="648"/>
                        <a:pt x="1577" y="648"/>
                      </a:cubicBezTo>
                      <a:cubicBezTo>
                        <a:pt x="1584" y="654"/>
                        <a:pt x="1593" y="656"/>
                        <a:pt x="1602" y="656"/>
                      </a:cubicBezTo>
                      <a:cubicBezTo>
                        <a:pt x="1615" y="656"/>
                        <a:pt x="1628" y="650"/>
                        <a:pt x="1636" y="639"/>
                      </a:cubicBezTo>
                      <a:cubicBezTo>
                        <a:pt x="1650" y="620"/>
                        <a:pt x="1646" y="593"/>
                        <a:pt x="1627" y="579"/>
                      </a:cubicBezTo>
                      <a:close/>
                      <a:moveTo>
                        <a:pt x="1627" y="579"/>
                      </a:moveTo>
                      <a:cubicBezTo>
                        <a:pt x="1627" y="579"/>
                        <a:pt x="1627" y="579"/>
                        <a:pt x="1627" y="579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" name="Freeform 11">
                  <a:extLst>
                    <a:ext uri="{FF2B5EF4-FFF2-40B4-BE49-F238E27FC236}">
                      <a16:creationId xmlns:a16="http://schemas.microsoft.com/office/drawing/2014/main" id="{FC693160-AAD3-4220-8608-D3E35BDF883F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>
                  <a:off x="-2816225" y="3001963"/>
                  <a:ext cx="2085975" cy="1311275"/>
                </a:xfrm>
                <a:custGeom>
                  <a:avLst/>
                  <a:gdLst>
                    <a:gd name="T0" fmla="*/ 1234 w 1277"/>
                    <a:gd name="T1" fmla="*/ 0 h 805"/>
                    <a:gd name="T2" fmla="*/ 1192 w 1277"/>
                    <a:gd name="T3" fmla="*/ 42 h 805"/>
                    <a:gd name="T4" fmla="*/ 1192 w 1277"/>
                    <a:gd name="T5" fmla="*/ 720 h 805"/>
                    <a:gd name="T6" fmla="*/ 851 w 1277"/>
                    <a:gd name="T7" fmla="*/ 720 h 805"/>
                    <a:gd name="T8" fmla="*/ 851 w 1277"/>
                    <a:gd name="T9" fmla="*/ 350 h 805"/>
                    <a:gd name="T10" fmla="*/ 638 w 1277"/>
                    <a:gd name="T11" fmla="*/ 137 h 805"/>
                    <a:gd name="T12" fmla="*/ 425 w 1277"/>
                    <a:gd name="T13" fmla="*/ 350 h 805"/>
                    <a:gd name="T14" fmla="*/ 425 w 1277"/>
                    <a:gd name="T15" fmla="*/ 720 h 805"/>
                    <a:gd name="T16" fmla="*/ 85 w 1277"/>
                    <a:gd name="T17" fmla="*/ 720 h 805"/>
                    <a:gd name="T18" fmla="*/ 85 w 1277"/>
                    <a:gd name="T19" fmla="*/ 42 h 805"/>
                    <a:gd name="T20" fmla="*/ 42 w 1277"/>
                    <a:gd name="T21" fmla="*/ 0 h 805"/>
                    <a:gd name="T22" fmla="*/ 0 w 1277"/>
                    <a:gd name="T23" fmla="*/ 42 h 805"/>
                    <a:gd name="T24" fmla="*/ 0 w 1277"/>
                    <a:gd name="T25" fmla="*/ 762 h 805"/>
                    <a:gd name="T26" fmla="*/ 42 w 1277"/>
                    <a:gd name="T27" fmla="*/ 805 h 805"/>
                    <a:gd name="T28" fmla="*/ 468 w 1277"/>
                    <a:gd name="T29" fmla="*/ 805 h 805"/>
                    <a:gd name="T30" fmla="*/ 510 w 1277"/>
                    <a:gd name="T31" fmla="*/ 766 h 805"/>
                    <a:gd name="T32" fmla="*/ 510 w 1277"/>
                    <a:gd name="T33" fmla="*/ 762 h 805"/>
                    <a:gd name="T34" fmla="*/ 510 w 1277"/>
                    <a:gd name="T35" fmla="*/ 350 h 805"/>
                    <a:gd name="T36" fmla="*/ 638 w 1277"/>
                    <a:gd name="T37" fmla="*/ 222 h 805"/>
                    <a:gd name="T38" fmla="*/ 766 w 1277"/>
                    <a:gd name="T39" fmla="*/ 350 h 805"/>
                    <a:gd name="T40" fmla="*/ 766 w 1277"/>
                    <a:gd name="T41" fmla="*/ 762 h 805"/>
                    <a:gd name="T42" fmla="*/ 766 w 1277"/>
                    <a:gd name="T43" fmla="*/ 766 h 805"/>
                    <a:gd name="T44" fmla="*/ 809 w 1277"/>
                    <a:gd name="T45" fmla="*/ 805 h 805"/>
                    <a:gd name="T46" fmla="*/ 1234 w 1277"/>
                    <a:gd name="T47" fmla="*/ 805 h 805"/>
                    <a:gd name="T48" fmla="*/ 1277 w 1277"/>
                    <a:gd name="T49" fmla="*/ 762 h 805"/>
                    <a:gd name="T50" fmla="*/ 1277 w 1277"/>
                    <a:gd name="T51" fmla="*/ 42 h 805"/>
                    <a:gd name="T52" fmla="*/ 1234 w 1277"/>
                    <a:gd name="T53" fmla="*/ 0 h 805"/>
                    <a:gd name="T54" fmla="*/ 1234 w 1277"/>
                    <a:gd name="T55" fmla="*/ 0 h 805"/>
                    <a:gd name="T56" fmla="*/ 1234 w 1277"/>
                    <a:gd name="T57" fmla="*/ 0 h 8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1277" h="805">
                      <a:moveTo>
                        <a:pt x="1234" y="0"/>
                      </a:moveTo>
                      <a:cubicBezTo>
                        <a:pt x="1211" y="0"/>
                        <a:pt x="1192" y="19"/>
                        <a:pt x="1192" y="42"/>
                      </a:cubicBezTo>
                      <a:cubicBezTo>
                        <a:pt x="1192" y="720"/>
                        <a:pt x="1192" y="720"/>
                        <a:pt x="1192" y="720"/>
                      </a:cubicBezTo>
                      <a:cubicBezTo>
                        <a:pt x="851" y="720"/>
                        <a:pt x="851" y="720"/>
                        <a:pt x="851" y="720"/>
                      </a:cubicBezTo>
                      <a:cubicBezTo>
                        <a:pt x="851" y="350"/>
                        <a:pt x="851" y="350"/>
                        <a:pt x="851" y="350"/>
                      </a:cubicBezTo>
                      <a:cubicBezTo>
                        <a:pt x="851" y="233"/>
                        <a:pt x="756" y="137"/>
                        <a:pt x="638" y="137"/>
                      </a:cubicBezTo>
                      <a:cubicBezTo>
                        <a:pt x="521" y="137"/>
                        <a:pt x="425" y="233"/>
                        <a:pt x="425" y="350"/>
                      </a:cubicBezTo>
                      <a:cubicBezTo>
                        <a:pt x="425" y="720"/>
                        <a:pt x="425" y="720"/>
                        <a:pt x="425" y="720"/>
                      </a:cubicBezTo>
                      <a:cubicBezTo>
                        <a:pt x="85" y="720"/>
                        <a:pt x="85" y="720"/>
                        <a:pt x="85" y="720"/>
                      </a:cubicBezTo>
                      <a:cubicBezTo>
                        <a:pt x="85" y="42"/>
                        <a:pt x="85" y="42"/>
                        <a:pt x="85" y="42"/>
                      </a:cubicBezTo>
                      <a:cubicBezTo>
                        <a:pt x="85" y="19"/>
                        <a:pt x="66" y="0"/>
                        <a:pt x="42" y="0"/>
                      </a:cubicBezTo>
                      <a:cubicBezTo>
                        <a:pt x="19" y="0"/>
                        <a:pt x="0" y="19"/>
                        <a:pt x="0" y="42"/>
                      </a:cubicBezTo>
                      <a:cubicBezTo>
                        <a:pt x="0" y="762"/>
                        <a:pt x="0" y="762"/>
                        <a:pt x="0" y="762"/>
                      </a:cubicBezTo>
                      <a:cubicBezTo>
                        <a:pt x="0" y="786"/>
                        <a:pt x="19" y="805"/>
                        <a:pt x="42" y="805"/>
                      </a:cubicBezTo>
                      <a:cubicBezTo>
                        <a:pt x="468" y="805"/>
                        <a:pt x="468" y="805"/>
                        <a:pt x="468" y="805"/>
                      </a:cubicBezTo>
                      <a:cubicBezTo>
                        <a:pt x="490" y="805"/>
                        <a:pt x="509" y="788"/>
                        <a:pt x="510" y="766"/>
                      </a:cubicBezTo>
                      <a:cubicBezTo>
                        <a:pt x="510" y="765"/>
                        <a:pt x="510" y="764"/>
                        <a:pt x="510" y="762"/>
                      </a:cubicBezTo>
                      <a:cubicBezTo>
                        <a:pt x="510" y="350"/>
                        <a:pt x="510" y="350"/>
                        <a:pt x="510" y="350"/>
                      </a:cubicBezTo>
                      <a:cubicBezTo>
                        <a:pt x="510" y="280"/>
                        <a:pt x="568" y="222"/>
                        <a:pt x="638" y="222"/>
                      </a:cubicBezTo>
                      <a:cubicBezTo>
                        <a:pt x="709" y="222"/>
                        <a:pt x="766" y="280"/>
                        <a:pt x="766" y="350"/>
                      </a:cubicBezTo>
                      <a:cubicBezTo>
                        <a:pt x="766" y="762"/>
                        <a:pt x="766" y="762"/>
                        <a:pt x="766" y="762"/>
                      </a:cubicBezTo>
                      <a:cubicBezTo>
                        <a:pt x="766" y="764"/>
                        <a:pt x="766" y="765"/>
                        <a:pt x="766" y="766"/>
                      </a:cubicBezTo>
                      <a:cubicBezTo>
                        <a:pt x="768" y="788"/>
                        <a:pt x="786" y="805"/>
                        <a:pt x="809" y="805"/>
                      </a:cubicBezTo>
                      <a:cubicBezTo>
                        <a:pt x="1234" y="805"/>
                        <a:pt x="1234" y="805"/>
                        <a:pt x="1234" y="805"/>
                      </a:cubicBezTo>
                      <a:cubicBezTo>
                        <a:pt x="1258" y="805"/>
                        <a:pt x="1277" y="786"/>
                        <a:pt x="1277" y="762"/>
                      </a:cubicBezTo>
                      <a:cubicBezTo>
                        <a:pt x="1277" y="42"/>
                        <a:pt x="1277" y="42"/>
                        <a:pt x="1277" y="42"/>
                      </a:cubicBezTo>
                      <a:cubicBezTo>
                        <a:pt x="1277" y="19"/>
                        <a:pt x="1258" y="0"/>
                        <a:pt x="1234" y="0"/>
                      </a:cubicBezTo>
                      <a:close/>
                      <a:moveTo>
                        <a:pt x="1234" y="0"/>
                      </a:moveTo>
                      <a:cubicBezTo>
                        <a:pt x="1234" y="0"/>
                        <a:pt x="1234" y="0"/>
                        <a:pt x="1234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17301905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2761E1A7-0898-48A8-BB7F-E2B89C55D9D5}"/>
              </a:ext>
            </a:extLst>
          </p:cNvPr>
          <p:cNvSpPr/>
          <p:nvPr/>
        </p:nvSpPr>
        <p:spPr>
          <a:xfrm>
            <a:off x="0" y="0"/>
            <a:ext cx="12192000" cy="24638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169CAEF7-6CCB-4EBF-BCAC-B665DB595175}"/>
              </a:ext>
            </a:extLst>
          </p:cNvPr>
          <p:cNvSpPr txBox="1"/>
          <p:nvPr/>
        </p:nvSpPr>
        <p:spPr>
          <a:xfrm>
            <a:off x="4335462" y="672773"/>
            <a:ext cx="3521077" cy="111825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>
              <a:lnSpc>
                <a:spcPts val="4000"/>
              </a:lnSpc>
            </a:pPr>
            <a:r>
              <a:rPr lang="en-US" sz="4000" b="1" spc="600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  <a:cs typeface="Montserrat Black" charset="0"/>
              </a:rPr>
              <a:t>Some Text </a:t>
            </a:r>
          </a:p>
          <a:p>
            <a:pPr algn="ctr">
              <a:lnSpc>
                <a:spcPts val="4000"/>
              </a:lnSpc>
            </a:pPr>
            <a:r>
              <a:rPr lang="en-US" sz="4000" b="1" spc="600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  <a:cs typeface="Montserrat Black" charset="0"/>
              </a:rPr>
              <a:t>here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ECDE39BF-D4D1-43E5-97E3-EBCD6C6CED19}"/>
              </a:ext>
            </a:extLst>
          </p:cNvPr>
          <p:cNvSpPr txBox="1"/>
          <p:nvPr/>
        </p:nvSpPr>
        <p:spPr>
          <a:xfrm>
            <a:off x="1955800" y="3179340"/>
            <a:ext cx="8280400" cy="23650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en-US" sz="900" i="1" dirty="0">
                <a:latin typeface="Roboto Slab" pitchFamily="2" charset="0"/>
                <a:ea typeface="Roboto Slab" pitchFamily="2" charset="0"/>
              </a:rPr>
              <a:t>Contrary to popular belief, Lorem Ipsum is not simply random text. It has roots in a piece of classical Latin literature from 45 BC, making it over 2000 years old. Richard McClintock, a Latin professor at Hampden-Sydney College in Virginia, looked up one of the more obscure Latin words, </a:t>
            </a:r>
            <a:r>
              <a:rPr lang="en-US" sz="900" i="1" dirty="0" err="1">
                <a:latin typeface="Roboto Slab" pitchFamily="2" charset="0"/>
                <a:ea typeface="Roboto Slab" pitchFamily="2" charset="0"/>
              </a:rPr>
              <a:t>consectetur</a:t>
            </a:r>
            <a:r>
              <a:rPr lang="en-US" sz="900" i="1" dirty="0">
                <a:latin typeface="Roboto Slab" pitchFamily="2" charset="0"/>
                <a:ea typeface="Roboto Slab" pitchFamily="2" charset="0"/>
              </a:rPr>
              <a:t>, from a Lorem Ipsum passage, and going through the cites of the word in classical literature, discovered the undoubtable source. Lorem Ipsum comes from sections 1.10.32 and 1.10.33 of "de </a:t>
            </a:r>
            <a:r>
              <a:rPr lang="en-US" sz="900" i="1" dirty="0" err="1">
                <a:latin typeface="Roboto Slab" pitchFamily="2" charset="0"/>
                <a:ea typeface="Roboto Slab" pitchFamily="2" charset="0"/>
              </a:rPr>
              <a:t>Finibus</a:t>
            </a:r>
            <a:r>
              <a:rPr lang="en-US" sz="900" i="1" dirty="0">
                <a:latin typeface="Roboto Slab" pitchFamily="2" charset="0"/>
                <a:ea typeface="Roboto Slab" pitchFamily="2" charset="0"/>
              </a:rPr>
              <a:t> </a:t>
            </a:r>
            <a:r>
              <a:rPr lang="en-US" sz="900" i="1" dirty="0" err="1">
                <a:latin typeface="Roboto Slab" pitchFamily="2" charset="0"/>
                <a:ea typeface="Roboto Slab" pitchFamily="2" charset="0"/>
              </a:rPr>
              <a:t>Bonorum</a:t>
            </a:r>
            <a:r>
              <a:rPr lang="en-US" sz="900" i="1" dirty="0">
                <a:latin typeface="Roboto Slab" pitchFamily="2" charset="0"/>
                <a:ea typeface="Roboto Slab" pitchFamily="2" charset="0"/>
              </a:rPr>
              <a:t> et </a:t>
            </a:r>
            <a:r>
              <a:rPr lang="en-US" sz="900" i="1" dirty="0" err="1">
                <a:latin typeface="Roboto Slab" pitchFamily="2" charset="0"/>
                <a:ea typeface="Roboto Slab" pitchFamily="2" charset="0"/>
              </a:rPr>
              <a:t>Malorum</a:t>
            </a:r>
            <a:r>
              <a:rPr lang="en-US" sz="900" i="1" dirty="0">
                <a:latin typeface="Roboto Slab" pitchFamily="2" charset="0"/>
                <a:ea typeface="Roboto Slab" pitchFamily="2" charset="0"/>
              </a:rPr>
              <a:t>" (The Extremes of Good and Evil) by Cicero, written in 45 BC. This book is a treatise on the theory of ethics, very popular during the Renaissance.</a:t>
            </a:r>
          </a:p>
          <a:p>
            <a:pPr algn="ctr">
              <a:lnSpc>
                <a:spcPts val="2000"/>
              </a:lnSpc>
            </a:pPr>
            <a:endParaRPr lang="en-US" sz="900" i="1" dirty="0">
              <a:latin typeface="Roboto Slab" pitchFamily="2" charset="0"/>
              <a:ea typeface="Roboto Slab" pitchFamily="2" charset="0"/>
            </a:endParaRPr>
          </a:p>
          <a:p>
            <a:pPr algn="ctr">
              <a:lnSpc>
                <a:spcPts val="2000"/>
              </a:lnSpc>
            </a:pPr>
            <a:r>
              <a:rPr lang="en-US" sz="900" i="1" dirty="0">
                <a:latin typeface="Roboto Slab" pitchFamily="2" charset="0"/>
                <a:ea typeface="Roboto Slab" pitchFamily="2" charset="0"/>
              </a:rPr>
              <a:t>Contrary to popular belief, Lorem Ipsum is not simply random text. It has roots in a piece of classical Latin literature from 45 BC, making it over 2000 years old. Richard McClintock, a Latin professor at Hampden-Sydney College in Virginia, looked up one of the more obscure Latin words, </a:t>
            </a:r>
            <a:r>
              <a:rPr lang="en-US" sz="900" i="1" dirty="0" err="1">
                <a:latin typeface="Roboto Slab" pitchFamily="2" charset="0"/>
                <a:ea typeface="Roboto Slab" pitchFamily="2" charset="0"/>
              </a:rPr>
              <a:t>consectetur</a:t>
            </a:r>
            <a:r>
              <a:rPr lang="en-US" sz="900" i="1" dirty="0">
                <a:latin typeface="Roboto Slab" pitchFamily="2" charset="0"/>
                <a:ea typeface="Roboto Slab" pitchFamily="2" charset="0"/>
              </a:rPr>
              <a:t>, a treatise on the theory of ethics, very popular during the Renaissance.</a:t>
            </a:r>
          </a:p>
        </p:txBody>
      </p:sp>
    </p:spTree>
    <p:extLst>
      <p:ext uri="{BB962C8B-B14F-4D97-AF65-F5344CB8AC3E}">
        <p14:creationId xmlns:p14="http://schemas.microsoft.com/office/powerpoint/2010/main" val="11735339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Picture Placeholder 44">
            <a:extLst>
              <a:ext uri="{FF2B5EF4-FFF2-40B4-BE49-F238E27FC236}">
                <a16:creationId xmlns:a16="http://schemas.microsoft.com/office/drawing/2014/main" id="{CF31015C-A7A2-4FAB-A19F-1CD7ADDB5EA5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6689" r="16689"/>
          <a:stretch>
            <a:fillRect/>
          </a:stretch>
        </p:blipFill>
        <p:spPr/>
      </p:pic>
      <p:pic>
        <p:nvPicPr>
          <p:cNvPr id="49" name="Picture Placeholder 48">
            <a:extLst>
              <a:ext uri="{FF2B5EF4-FFF2-40B4-BE49-F238E27FC236}">
                <a16:creationId xmlns:a16="http://schemas.microsoft.com/office/drawing/2014/main" id="{716271BD-E8BC-46C1-B50D-C473725D2F8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175" t="23005" r="45403"/>
          <a:stretch/>
        </p:blipFill>
        <p:spPr>
          <a:xfrm>
            <a:off x="3401251" y="3616224"/>
            <a:ext cx="2411880" cy="2411880"/>
          </a:xfrm>
        </p:spPr>
      </p:pic>
      <p:pic>
        <p:nvPicPr>
          <p:cNvPr id="47" name="Picture Placeholder 46">
            <a:extLst>
              <a:ext uri="{FF2B5EF4-FFF2-40B4-BE49-F238E27FC236}">
                <a16:creationId xmlns:a16="http://schemas.microsoft.com/office/drawing/2014/main" id="{8080AB95-2954-40A2-9CE5-306D493B8C1C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6737" r="16737"/>
          <a:stretch>
            <a:fillRect/>
          </a:stretch>
        </p:blipFill>
        <p:spPr/>
      </p:pic>
      <p:pic>
        <p:nvPicPr>
          <p:cNvPr id="51" name="Picture Placeholder 50">
            <a:extLst>
              <a:ext uri="{FF2B5EF4-FFF2-40B4-BE49-F238E27FC236}">
                <a16:creationId xmlns:a16="http://schemas.microsoft.com/office/drawing/2014/main" id="{CABDD965-71A5-4009-98F0-AD607D91EC8C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6675" r="16675"/>
          <a:stretch>
            <a:fillRect/>
          </a:stretch>
        </p:blipFill>
        <p:spPr/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60C81196-18C1-4B4C-A473-86FC4F4E2309}"/>
              </a:ext>
            </a:extLst>
          </p:cNvPr>
          <p:cNvGrpSpPr/>
          <p:nvPr/>
        </p:nvGrpSpPr>
        <p:grpSpPr>
          <a:xfrm>
            <a:off x="676198" y="3622990"/>
            <a:ext cx="2534144" cy="2176945"/>
            <a:chOff x="4828928" y="1368069"/>
            <a:chExt cx="2534144" cy="2176945"/>
          </a:xfrm>
        </p:grpSpPr>
        <p:sp>
          <p:nvSpPr>
            <p:cNvPr id="33" name="TextBox 32">
              <a:extLst>
                <a:ext uri="{FF2B5EF4-FFF2-40B4-BE49-F238E27FC236}">
                  <a16:creationId xmlns:a16="http://schemas.microsoft.com/office/drawing/2014/main" id="{63E3905D-454B-46FC-BD14-C1ADCFBFF25B}"/>
                </a:ext>
              </a:extLst>
            </p:cNvPr>
            <p:cNvSpPr txBox="1"/>
            <p:nvPr/>
          </p:nvSpPr>
          <p:spPr>
            <a:xfrm>
              <a:off x="4828928" y="2463308"/>
              <a:ext cx="2534144" cy="1081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9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aleway" panose="020B0503030101060003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winged. Creepiest don't subdue which i two set had seasons. Fifth you'll, man wherein seas our</a:t>
              </a:r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75C0F3A5-C53C-4895-A2C5-EB01C2D6E1F3}"/>
                </a:ext>
              </a:extLst>
            </p:cNvPr>
            <p:cNvSpPr txBox="1"/>
            <p:nvPr/>
          </p:nvSpPr>
          <p:spPr>
            <a:xfrm>
              <a:off x="4828928" y="1368069"/>
              <a:ext cx="1422998" cy="29238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3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Raleway" panose="020B0503030101060003" pitchFamily="34" charset="0"/>
                  <a:ea typeface="Montserrat Black" charset="0"/>
                  <a:cs typeface="Montserrat Black" charset="0"/>
                </a:rPr>
                <a:t>This is Minimal</a:t>
              </a:r>
            </a:p>
          </p:txBody>
        </p:sp>
        <p:sp>
          <p:nvSpPr>
            <p:cNvPr id="16" name="Isosceles Triangle 15">
              <a:extLst>
                <a:ext uri="{FF2B5EF4-FFF2-40B4-BE49-F238E27FC236}">
                  <a16:creationId xmlns:a16="http://schemas.microsoft.com/office/drawing/2014/main" id="{CA8599AB-ECFE-4147-B994-0F806257436F}"/>
                </a:ext>
              </a:extLst>
            </p:cNvPr>
            <p:cNvSpPr/>
            <p:nvPr/>
          </p:nvSpPr>
          <p:spPr>
            <a:xfrm rot="10800000">
              <a:off x="5535766" y="1997861"/>
              <a:ext cx="219630" cy="189336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B241D60E-8DEC-4D40-81C8-526B08BC09B2}"/>
              </a:ext>
            </a:extLst>
          </p:cNvPr>
          <p:cNvGrpSpPr/>
          <p:nvPr/>
        </p:nvGrpSpPr>
        <p:grpSpPr>
          <a:xfrm>
            <a:off x="3401251" y="829897"/>
            <a:ext cx="2534144" cy="2176945"/>
            <a:chOff x="7865213" y="1368069"/>
            <a:chExt cx="2534144" cy="2176945"/>
          </a:xfrm>
        </p:grpSpPr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9B075AA5-4C42-43F9-8666-68BCE21F3963}"/>
                </a:ext>
              </a:extLst>
            </p:cNvPr>
            <p:cNvSpPr txBox="1"/>
            <p:nvPr/>
          </p:nvSpPr>
          <p:spPr>
            <a:xfrm>
              <a:off x="7865213" y="2463308"/>
              <a:ext cx="2534144" cy="1081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9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aleway" panose="020B0503030101060003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winged. Creepiest don't subdue which i two set had seasons. Fifth you'll, man wherein seas our</a:t>
              </a:r>
            </a:p>
          </p:txBody>
        </p:sp>
        <p:sp>
          <p:nvSpPr>
            <p:cNvPr id="30" name="TextBox 29">
              <a:extLst>
                <a:ext uri="{FF2B5EF4-FFF2-40B4-BE49-F238E27FC236}">
                  <a16:creationId xmlns:a16="http://schemas.microsoft.com/office/drawing/2014/main" id="{A4AFC0AE-BB6E-4192-B030-18492E338D6C}"/>
                </a:ext>
              </a:extLst>
            </p:cNvPr>
            <p:cNvSpPr txBox="1"/>
            <p:nvPr/>
          </p:nvSpPr>
          <p:spPr>
            <a:xfrm>
              <a:off x="7865213" y="1368069"/>
              <a:ext cx="1422998" cy="29238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3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Raleway" panose="020B0503030101060003" pitchFamily="34" charset="0"/>
                  <a:ea typeface="Montserrat Black" charset="0"/>
                  <a:cs typeface="Montserrat Black" charset="0"/>
                </a:rPr>
                <a:t>This is Minimal</a:t>
              </a:r>
            </a:p>
          </p:txBody>
        </p:sp>
        <p:sp>
          <p:nvSpPr>
            <p:cNvPr id="17" name="Isosceles Triangle 16">
              <a:extLst>
                <a:ext uri="{FF2B5EF4-FFF2-40B4-BE49-F238E27FC236}">
                  <a16:creationId xmlns:a16="http://schemas.microsoft.com/office/drawing/2014/main" id="{68FB69B0-ED0F-4926-870D-E8D7990BDE0C}"/>
                </a:ext>
              </a:extLst>
            </p:cNvPr>
            <p:cNvSpPr/>
            <p:nvPr/>
          </p:nvSpPr>
          <p:spPr>
            <a:xfrm rot="10800000">
              <a:off x="8572051" y="1997861"/>
              <a:ext cx="219630" cy="189336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7" name="Group 26">
            <a:extLst>
              <a:ext uri="{FF2B5EF4-FFF2-40B4-BE49-F238E27FC236}">
                <a16:creationId xmlns:a16="http://schemas.microsoft.com/office/drawing/2014/main" id="{F59E58E3-3D0B-49D8-80DD-68CC24664867}"/>
              </a:ext>
            </a:extLst>
          </p:cNvPr>
          <p:cNvGrpSpPr/>
          <p:nvPr/>
        </p:nvGrpSpPr>
        <p:grpSpPr>
          <a:xfrm>
            <a:off x="6327698" y="3622990"/>
            <a:ext cx="2534144" cy="2176945"/>
            <a:chOff x="4828928" y="1368069"/>
            <a:chExt cx="2534144" cy="2176945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BEBBA620-ED26-4BE3-AFFA-80863C36A291}"/>
                </a:ext>
              </a:extLst>
            </p:cNvPr>
            <p:cNvSpPr txBox="1"/>
            <p:nvPr/>
          </p:nvSpPr>
          <p:spPr>
            <a:xfrm>
              <a:off x="4828928" y="2463308"/>
              <a:ext cx="2534144" cy="1081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9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aleway" panose="020B0503030101060003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winged. Creepiest don't subdue which i two set had seasons. Fifth you'll, man wherein seas our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2ACE3D9F-4C12-429D-B8FD-495595256D93}"/>
                </a:ext>
              </a:extLst>
            </p:cNvPr>
            <p:cNvSpPr txBox="1"/>
            <p:nvPr/>
          </p:nvSpPr>
          <p:spPr>
            <a:xfrm>
              <a:off x="4828928" y="1368069"/>
              <a:ext cx="1422998" cy="29238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3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Raleway" panose="020B0503030101060003" pitchFamily="34" charset="0"/>
                  <a:ea typeface="Montserrat Black" charset="0"/>
                  <a:cs typeface="Montserrat Black" charset="0"/>
                </a:rPr>
                <a:t>This is Minimal</a:t>
              </a:r>
            </a:p>
          </p:txBody>
        </p:sp>
        <p:sp>
          <p:nvSpPr>
            <p:cNvPr id="42" name="Isosceles Triangle 41">
              <a:extLst>
                <a:ext uri="{FF2B5EF4-FFF2-40B4-BE49-F238E27FC236}">
                  <a16:creationId xmlns:a16="http://schemas.microsoft.com/office/drawing/2014/main" id="{832942F5-4E3A-4AEC-9F17-2C45BD3916D5}"/>
                </a:ext>
              </a:extLst>
            </p:cNvPr>
            <p:cNvSpPr/>
            <p:nvPr/>
          </p:nvSpPr>
          <p:spPr>
            <a:xfrm rot="10800000">
              <a:off x="5535766" y="1997861"/>
              <a:ext cx="219630" cy="189336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8" name="Group 27">
            <a:extLst>
              <a:ext uri="{FF2B5EF4-FFF2-40B4-BE49-F238E27FC236}">
                <a16:creationId xmlns:a16="http://schemas.microsoft.com/office/drawing/2014/main" id="{FDE8C9A7-893B-4818-A55E-25DCB93F1F53}"/>
              </a:ext>
            </a:extLst>
          </p:cNvPr>
          <p:cNvGrpSpPr/>
          <p:nvPr/>
        </p:nvGrpSpPr>
        <p:grpSpPr>
          <a:xfrm>
            <a:off x="9052751" y="829897"/>
            <a:ext cx="2534144" cy="2176945"/>
            <a:chOff x="7865213" y="1368069"/>
            <a:chExt cx="2534144" cy="2176945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2FBE6DA4-74CD-403A-A548-EC70E377F694}"/>
                </a:ext>
              </a:extLst>
            </p:cNvPr>
            <p:cNvSpPr txBox="1"/>
            <p:nvPr/>
          </p:nvSpPr>
          <p:spPr>
            <a:xfrm>
              <a:off x="7865213" y="2463308"/>
              <a:ext cx="2534144" cy="108170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9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aleway" panose="020B0503030101060003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can't gathered waters had winged. Creepiest don't subdue which i two set had seasons. Fifth you'll, man wherein seas our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C289A967-CB82-4980-819E-BD732E76694A}"/>
                </a:ext>
              </a:extLst>
            </p:cNvPr>
            <p:cNvSpPr txBox="1"/>
            <p:nvPr/>
          </p:nvSpPr>
          <p:spPr>
            <a:xfrm>
              <a:off x="7865213" y="1368069"/>
              <a:ext cx="1422998" cy="292388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3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Raleway" panose="020B0503030101060003" pitchFamily="34" charset="0"/>
                  <a:ea typeface="Montserrat Black" charset="0"/>
                  <a:cs typeface="Montserrat Black" charset="0"/>
                </a:rPr>
                <a:t>This is Minimal</a:t>
              </a:r>
            </a:p>
          </p:txBody>
        </p:sp>
        <p:sp>
          <p:nvSpPr>
            <p:cNvPr id="39" name="Isosceles Triangle 38">
              <a:extLst>
                <a:ext uri="{FF2B5EF4-FFF2-40B4-BE49-F238E27FC236}">
                  <a16:creationId xmlns:a16="http://schemas.microsoft.com/office/drawing/2014/main" id="{574C809B-2E44-44DB-AB40-159A497CFF79}"/>
                </a:ext>
              </a:extLst>
            </p:cNvPr>
            <p:cNvSpPr/>
            <p:nvPr/>
          </p:nvSpPr>
          <p:spPr>
            <a:xfrm rot="10800000">
              <a:off x="8572051" y="1997861"/>
              <a:ext cx="219630" cy="189336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7463252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EDC052C8-AF1F-410B-AE62-07BE34658251}"/>
              </a:ext>
            </a:extLst>
          </p:cNvPr>
          <p:cNvSpPr/>
          <p:nvPr/>
        </p:nvSpPr>
        <p:spPr>
          <a:xfrm>
            <a:off x="0" y="1794081"/>
            <a:ext cx="12192000" cy="18034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0BDA698-BF94-46D0-ABF6-B0961ABA6A19}"/>
              </a:ext>
            </a:extLst>
          </p:cNvPr>
          <p:cNvSpPr/>
          <p:nvPr/>
        </p:nvSpPr>
        <p:spPr>
          <a:xfrm>
            <a:off x="6016308" y="1794081"/>
            <a:ext cx="6175692" cy="1803400"/>
          </a:xfrm>
          <a:prstGeom prst="rect">
            <a:avLst/>
          </a:prstGeom>
          <a:solidFill>
            <a:schemeClr val="tx1">
              <a:alpha val="1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A3391ED-F230-4F28-8551-0E133978D73F}"/>
              </a:ext>
            </a:extLst>
          </p:cNvPr>
          <p:cNvSpPr txBox="1"/>
          <p:nvPr/>
        </p:nvSpPr>
        <p:spPr>
          <a:xfrm>
            <a:off x="4415632" y="412427"/>
            <a:ext cx="3360735" cy="707886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r>
              <a:rPr lang="en-US" sz="4000" b="1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  <a:cs typeface="Montserrat Black" charset="0"/>
              </a:rPr>
              <a:t>Our timeline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70D5007-7286-4C72-8086-7A186D8AAC31}"/>
              </a:ext>
            </a:extLst>
          </p:cNvPr>
          <p:cNvGrpSpPr/>
          <p:nvPr/>
        </p:nvGrpSpPr>
        <p:grpSpPr>
          <a:xfrm>
            <a:off x="389258" y="2282719"/>
            <a:ext cx="5627050" cy="826124"/>
            <a:chOff x="4571999" y="4100616"/>
            <a:chExt cx="5627050" cy="826124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97B9C2E6-E947-4AF3-A02B-5C1858A1ED2F}"/>
                </a:ext>
              </a:extLst>
            </p:cNvPr>
            <p:cNvSpPr txBox="1"/>
            <p:nvPr/>
          </p:nvSpPr>
          <p:spPr>
            <a:xfrm>
              <a:off x="4571999" y="4191187"/>
              <a:ext cx="1141095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sz="1500" dirty="0">
                  <a:latin typeface="Roboto Slab" pitchFamily="2" charset="0"/>
                  <a:ea typeface="Roboto Slab" pitchFamily="2" charset="0"/>
                  <a:cs typeface="Montserrat Black" charset="0"/>
                </a:rPr>
                <a:t>2019-2020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27EC3100-9A83-4E51-BA9F-EB6286884977}"/>
                </a:ext>
              </a:extLst>
            </p:cNvPr>
            <p:cNvSpPr txBox="1"/>
            <p:nvPr/>
          </p:nvSpPr>
          <p:spPr>
            <a:xfrm>
              <a:off x="6457951" y="4100616"/>
              <a:ext cx="3741098" cy="8261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900" i="1" dirty="0">
                  <a:latin typeface="Roboto Slab" pitchFamily="2" charset="0"/>
                  <a:ea typeface="Roboto Slab" pitchFamily="2" charset="0"/>
                  <a:cs typeface="Montserrat Light" charset="0"/>
                </a:rPr>
                <a:t>Have them for one. Living grass to for can't gathered waters</a:t>
              </a:r>
            </a:p>
            <a:p>
              <a:pPr>
                <a:lnSpc>
                  <a:spcPts val="2000"/>
                </a:lnSpc>
              </a:pPr>
              <a:r>
                <a:rPr lang="en-US" sz="900" i="1" dirty="0">
                  <a:latin typeface="Roboto Slab" pitchFamily="2" charset="0"/>
                  <a:ea typeface="Roboto Slab" pitchFamily="2" charset="0"/>
                  <a:cs typeface="Montserrat Light" charset="0"/>
                </a:rPr>
                <a:t>had winged. Creepiest don't subdue which i two set had seasons. you'll, man wherein seas our creeping.</a:t>
              </a:r>
            </a:p>
          </p:txBody>
        </p:sp>
        <p:sp>
          <p:nvSpPr>
            <p:cNvPr id="21" name="Oval 20">
              <a:extLst>
                <a:ext uri="{FF2B5EF4-FFF2-40B4-BE49-F238E27FC236}">
                  <a16:creationId xmlns:a16="http://schemas.microsoft.com/office/drawing/2014/main" id="{C6EAAB34-E9C2-42E2-A13F-5D12083ACA89}"/>
                </a:ext>
              </a:extLst>
            </p:cNvPr>
            <p:cNvSpPr/>
            <p:nvPr/>
          </p:nvSpPr>
          <p:spPr>
            <a:xfrm>
              <a:off x="6044410" y="4292611"/>
              <a:ext cx="103180" cy="103178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EC067C41-80B3-4F5B-82C2-FC604F9A7EB5}"/>
              </a:ext>
            </a:extLst>
          </p:cNvPr>
          <p:cNvGrpSpPr/>
          <p:nvPr/>
        </p:nvGrpSpPr>
        <p:grpSpPr>
          <a:xfrm>
            <a:off x="6175692" y="2282719"/>
            <a:ext cx="5627050" cy="826124"/>
            <a:chOff x="4571999" y="4100616"/>
            <a:chExt cx="5627050" cy="826124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FA3B566F-77DF-4406-AA25-AB3D2228A8EB}"/>
                </a:ext>
              </a:extLst>
            </p:cNvPr>
            <p:cNvSpPr txBox="1"/>
            <p:nvPr/>
          </p:nvSpPr>
          <p:spPr>
            <a:xfrm>
              <a:off x="4571999" y="4191187"/>
              <a:ext cx="1141095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algn="r"/>
              <a:r>
                <a:rPr lang="en-US" sz="1500" dirty="0">
                  <a:latin typeface="Roboto Slab" pitchFamily="2" charset="0"/>
                  <a:ea typeface="Roboto Slab" pitchFamily="2" charset="0"/>
                  <a:cs typeface="Montserrat Black" charset="0"/>
                </a:rPr>
                <a:t>2019-2020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43A827CF-9963-4ED4-AEB7-1B201315800C}"/>
                </a:ext>
              </a:extLst>
            </p:cNvPr>
            <p:cNvSpPr txBox="1"/>
            <p:nvPr/>
          </p:nvSpPr>
          <p:spPr>
            <a:xfrm>
              <a:off x="6457951" y="4100616"/>
              <a:ext cx="3741098" cy="82612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900" i="1" dirty="0">
                  <a:latin typeface="Roboto Slab" pitchFamily="2" charset="0"/>
                  <a:ea typeface="Roboto Slab" pitchFamily="2" charset="0"/>
                  <a:cs typeface="Montserrat Light" charset="0"/>
                </a:rPr>
                <a:t>Have them for one. Living grass to for can't gathered waters</a:t>
              </a:r>
            </a:p>
            <a:p>
              <a:pPr>
                <a:lnSpc>
                  <a:spcPts val="2000"/>
                </a:lnSpc>
              </a:pPr>
              <a:r>
                <a:rPr lang="en-US" sz="900" i="1" dirty="0">
                  <a:latin typeface="Roboto Slab" pitchFamily="2" charset="0"/>
                  <a:ea typeface="Roboto Slab" pitchFamily="2" charset="0"/>
                  <a:cs typeface="Montserrat Light" charset="0"/>
                </a:rPr>
                <a:t>had winged. Creepiest don't subdue which i two set had seasons. you'll, man wherein seas our creeping.</a:t>
              </a:r>
            </a:p>
          </p:txBody>
        </p:sp>
        <p:sp>
          <p:nvSpPr>
            <p:cNvPr id="20" name="Oval 19">
              <a:extLst>
                <a:ext uri="{FF2B5EF4-FFF2-40B4-BE49-F238E27FC236}">
                  <a16:creationId xmlns:a16="http://schemas.microsoft.com/office/drawing/2014/main" id="{50AE61CD-5725-4BC0-B2FD-2C8B4AEB5D7C}"/>
                </a:ext>
              </a:extLst>
            </p:cNvPr>
            <p:cNvSpPr/>
            <p:nvPr/>
          </p:nvSpPr>
          <p:spPr>
            <a:xfrm>
              <a:off x="6044410" y="4292611"/>
              <a:ext cx="103180" cy="103178"/>
            </a:xfrm>
            <a:prstGeom prst="ellipse">
              <a:avLst/>
            </a:prstGeom>
            <a:noFill/>
            <a:ln w="254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</a:endParaRPr>
            </a:p>
          </p:txBody>
        </p:sp>
      </p:grpSp>
      <p:sp>
        <p:nvSpPr>
          <p:cNvPr id="24" name="Rectangle 23">
            <a:extLst>
              <a:ext uri="{FF2B5EF4-FFF2-40B4-BE49-F238E27FC236}">
                <a16:creationId xmlns:a16="http://schemas.microsoft.com/office/drawing/2014/main" id="{CF967BC9-6EB5-418F-AAD8-8A06F12515C4}"/>
              </a:ext>
            </a:extLst>
          </p:cNvPr>
          <p:cNvSpPr/>
          <p:nvPr/>
        </p:nvSpPr>
        <p:spPr>
          <a:xfrm>
            <a:off x="-1" y="3726152"/>
            <a:ext cx="12192000" cy="3131848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AEA5EB6B-BEA5-4C10-8580-625782BE943B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t="50000" b="11360"/>
          <a:stretch/>
        </p:blipFill>
        <p:spPr>
          <a:xfrm>
            <a:off x="-1" y="3726152"/>
            <a:ext cx="12192000" cy="3131848"/>
          </a:xfrm>
        </p:spPr>
      </p:pic>
    </p:spTree>
    <p:extLst>
      <p:ext uri="{BB962C8B-B14F-4D97-AF65-F5344CB8AC3E}">
        <p14:creationId xmlns:p14="http://schemas.microsoft.com/office/powerpoint/2010/main" val="14690168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6AAEFBC-8EE2-45AE-AD30-C02FA155664F}"/>
              </a:ext>
            </a:extLst>
          </p:cNvPr>
          <p:cNvSpPr/>
          <p:nvPr/>
        </p:nvSpPr>
        <p:spPr>
          <a:xfrm>
            <a:off x="577670" y="586486"/>
            <a:ext cx="11036660" cy="568502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0AA2B65-0F18-4B5C-AD0F-DFCA03B79E26}"/>
              </a:ext>
            </a:extLst>
          </p:cNvPr>
          <p:cNvGrpSpPr/>
          <p:nvPr/>
        </p:nvGrpSpPr>
        <p:grpSpPr>
          <a:xfrm>
            <a:off x="2112962" y="1361667"/>
            <a:ext cx="7966076" cy="1594667"/>
            <a:chOff x="1258098" y="3025068"/>
            <a:chExt cx="7966076" cy="1594667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35CC90E2-95C8-48F0-A128-18FC1554AC32}"/>
                </a:ext>
              </a:extLst>
            </p:cNvPr>
            <p:cNvGrpSpPr/>
            <p:nvPr/>
          </p:nvGrpSpPr>
          <p:grpSpPr>
            <a:xfrm>
              <a:off x="1258098" y="3025068"/>
              <a:ext cx="3495676" cy="1594667"/>
              <a:chOff x="5019674" y="4100616"/>
              <a:chExt cx="3495676" cy="1594667"/>
            </a:xfrm>
          </p:grpSpPr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4CD7D577-BD70-41F0-9FED-A4B26A1D55A6}"/>
                  </a:ext>
                </a:extLst>
              </p:cNvPr>
              <p:cNvSpPr txBox="1"/>
              <p:nvPr/>
            </p:nvSpPr>
            <p:spPr>
              <a:xfrm>
                <a:off x="5019674" y="4191187"/>
                <a:ext cx="693420" cy="32316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/>
                <a:r>
                  <a:rPr lang="en-US" sz="1500" dirty="0">
                    <a:latin typeface="Raleway" panose="020B0503030101060003" pitchFamily="34" charset="0"/>
                    <a:ea typeface="Montserrat Black" charset="0"/>
                    <a:cs typeface="Montserrat Black" charset="0"/>
                  </a:rPr>
                  <a:t>2019</a:t>
                </a:r>
              </a:p>
            </p:txBody>
          </p:sp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2A84810C-B25E-4463-87C8-75E5AA1F770A}"/>
                  </a:ext>
                </a:extLst>
              </p:cNvPr>
              <p:cNvSpPr txBox="1"/>
              <p:nvPr/>
            </p:nvSpPr>
            <p:spPr>
              <a:xfrm>
                <a:off x="6457951" y="4100616"/>
                <a:ext cx="2057399" cy="15946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en-US" sz="900" i="1" dirty="0">
                    <a:latin typeface="Raleway" panose="020B0503030101060003" pitchFamily="34" charset="0"/>
                    <a:ea typeface="Montserrat Light" charset="0"/>
                    <a:cs typeface="Montserrat Light" charset="0"/>
                  </a:rPr>
                  <a:t>Have them for one. Living grass to for can't gathered waters</a:t>
                </a:r>
              </a:p>
              <a:p>
                <a:pPr>
                  <a:lnSpc>
                    <a:spcPts val="2000"/>
                  </a:lnSpc>
                </a:pPr>
                <a:r>
                  <a:rPr lang="en-US" sz="900" i="1" dirty="0">
                    <a:latin typeface="Raleway" panose="020B0503030101060003" pitchFamily="34" charset="0"/>
                    <a:ea typeface="Montserrat Light" charset="0"/>
                    <a:cs typeface="Montserrat Light" charset="0"/>
                  </a:rPr>
                  <a:t>had winged. Creepiest don't subdue which i two set had seasons. Fifth</a:t>
                </a:r>
              </a:p>
              <a:p>
                <a:pPr>
                  <a:lnSpc>
                    <a:spcPts val="2000"/>
                  </a:lnSpc>
                </a:pPr>
                <a:r>
                  <a:rPr lang="en-US" sz="900" i="1" dirty="0">
                    <a:latin typeface="Raleway" panose="020B0503030101060003" pitchFamily="34" charset="0"/>
                    <a:ea typeface="Montserrat Light" charset="0"/>
                    <a:cs typeface="Montserrat Light" charset="0"/>
                  </a:rPr>
                  <a:t>you'll, man wherein seas our creeping.</a:t>
                </a:r>
              </a:p>
            </p:txBody>
          </p:sp>
          <p:sp>
            <p:nvSpPr>
              <p:cNvPr id="22" name="Oval 21">
                <a:extLst>
                  <a:ext uri="{FF2B5EF4-FFF2-40B4-BE49-F238E27FC236}">
                    <a16:creationId xmlns:a16="http://schemas.microsoft.com/office/drawing/2014/main" id="{C1C91212-C329-4F1A-AA07-C2F1BDACDB23}"/>
                  </a:ext>
                </a:extLst>
              </p:cNvPr>
              <p:cNvSpPr/>
              <p:nvPr/>
            </p:nvSpPr>
            <p:spPr>
              <a:xfrm>
                <a:off x="6044410" y="4292611"/>
                <a:ext cx="103180" cy="103178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36" name="Group 35">
              <a:extLst>
                <a:ext uri="{FF2B5EF4-FFF2-40B4-BE49-F238E27FC236}">
                  <a16:creationId xmlns:a16="http://schemas.microsoft.com/office/drawing/2014/main" id="{6CA0F725-ACB2-4C98-9B02-8ED6CC3B33E4}"/>
                </a:ext>
              </a:extLst>
            </p:cNvPr>
            <p:cNvGrpSpPr/>
            <p:nvPr/>
          </p:nvGrpSpPr>
          <p:grpSpPr>
            <a:xfrm>
              <a:off x="5728498" y="3025068"/>
              <a:ext cx="3495676" cy="1594667"/>
              <a:chOff x="5019674" y="4100616"/>
              <a:chExt cx="3495676" cy="1594667"/>
            </a:xfrm>
          </p:grpSpPr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51D06809-E631-4892-A0F8-14544E00A12F}"/>
                  </a:ext>
                </a:extLst>
              </p:cNvPr>
              <p:cNvSpPr txBox="1"/>
              <p:nvPr/>
            </p:nvSpPr>
            <p:spPr>
              <a:xfrm>
                <a:off x="5019674" y="4191187"/>
                <a:ext cx="693420" cy="32316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/>
                <a:r>
                  <a:rPr lang="en-US" sz="1500" dirty="0">
                    <a:latin typeface="Raleway" panose="020B0503030101060003" pitchFamily="34" charset="0"/>
                    <a:ea typeface="Montserrat Black" charset="0"/>
                    <a:cs typeface="Montserrat Black" charset="0"/>
                  </a:rPr>
                  <a:t>2020</a:t>
                </a:r>
              </a:p>
            </p:txBody>
          </p:sp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F437A73A-FCFC-4384-8AD5-B989CA87B780}"/>
                  </a:ext>
                </a:extLst>
              </p:cNvPr>
              <p:cNvSpPr txBox="1"/>
              <p:nvPr/>
            </p:nvSpPr>
            <p:spPr>
              <a:xfrm>
                <a:off x="6457951" y="4100616"/>
                <a:ext cx="2057399" cy="15946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en-US" sz="900" i="1" dirty="0">
                    <a:latin typeface="Raleway" panose="020B0503030101060003" pitchFamily="34" charset="0"/>
                    <a:ea typeface="Montserrat Light" charset="0"/>
                    <a:cs typeface="Montserrat Light" charset="0"/>
                  </a:rPr>
                  <a:t>Have them for one. Living grass to for can't gathered waters</a:t>
                </a:r>
              </a:p>
              <a:p>
                <a:pPr>
                  <a:lnSpc>
                    <a:spcPts val="2000"/>
                  </a:lnSpc>
                </a:pPr>
                <a:r>
                  <a:rPr lang="en-US" sz="900" i="1" dirty="0">
                    <a:latin typeface="Raleway" panose="020B0503030101060003" pitchFamily="34" charset="0"/>
                    <a:ea typeface="Montserrat Light" charset="0"/>
                    <a:cs typeface="Montserrat Light" charset="0"/>
                  </a:rPr>
                  <a:t>had winged. Creepiest don't subdue which i two set had seasons. Fifth</a:t>
                </a:r>
              </a:p>
              <a:p>
                <a:pPr>
                  <a:lnSpc>
                    <a:spcPts val="2000"/>
                  </a:lnSpc>
                </a:pPr>
                <a:r>
                  <a:rPr lang="en-US" sz="900" i="1" dirty="0">
                    <a:latin typeface="Raleway" panose="020B0503030101060003" pitchFamily="34" charset="0"/>
                    <a:ea typeface="Montserrat Light" charset="0"/>
                    <a:cs typeface="Montserrat Light" charset="0"/>
                  </a:rPr>
                  <a:t>you'll, man wherein seas our creeping.</a:t>
                </a:r>
              </a:p>
            </p:txBody>
          </p:sp>
          <p:sp>
            <p:nvSpPr>
              <p:cNvPr id="40" name="Oval 39">
                <a:extLst>
                  <a:ext uri="{FF2B5EF4-FFF2-40B4-BE49-F238E27FC236}">
                    <a16:creationId xmlns:a16="http://schemas.microsoft.com/office/drawing/2014/main" id="{9D822F9F-82ED-4E51-A2AB-06AF93D3E009}"/>
                  </a:ext>
                </a:extLst>
              </p:cNvPr>
              <p:cNvSpPr/>
              <p:nvPr/>
            </p:nvSpPr>
            <p:spPr>
              <a:xfrm>
                <a:off x="6044410" y="4292611"/>
                <a:ext cx="103180" cy="103178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</p:grpSp>
      <p:grpSp>
        <p:nvGrpSpPr>
          <p:cNvPr id="13" name="Group 12">
            <a:extLst>
              <a:ext uri="{FF2B5EF4-FFF2-40B4-BE49-F238E27FC236}">
                <a16:creationId xmlns:a16="http://schemas.microsoft.com/office/drawing/2014/main" id="{5E42738E-4915-49D1-8F99-EFBC1C6D1A0C}"/>
              </a:ext>
            </a:extLst>
          </p:cNvPr>
          <p:cNvGrpSpPr/>
          <p:nvPr/>
        </p:nvGrpSpPr>
        <p:grpSpPr>
          <a:xfrm>
            <a:off x="2112962" y="3901667"/>
            <a:ext cx="7966076" cy="1594667"/>
            <a:chOff x="1258098" y="3025068"/>
            <a:chExt cx="7966076" cy="1594667"/>
          </a:xfrm>
        </p:grpSpPr>
        <p:grpSp>
          <p:nvGrpSpPr>
            <p:cNvPr id="14" name="Group 13">
              <a:extLst>
                <a:ext uri="{FF2B5EF4-FFF2-40B4-BE49-F238E27FC236}">
                  <a16:creationId xmlns:a16="http://schemas.microsoft.com/office/drawing/2014/main" id="{D0A0F5F2-31CA-45C4-8A49-BC8146427C3C}"/>
                </a:ext>
              </a:extLst>
            </p:cNvPr>
            <p:cNvGrpSpPr/>
            <p:nvPr/>
          </p:nvGrpSpPr>
          <p:grpSpPr>
            <a:xfrm>
              <a:off x="1258098" y="3025068"/>
              <a:ext cx="3495676" cy="1594667"/>
              <a:chOff x="5019674" y="4100616"/>
              <a:chExt cx="3495676" cy="1594667"/>
            </a:xfrm>
          </p:grpSpPr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7EBD76DD-70DD-4C89-9376-2610361057D4}"/>
                  </a:ext>
                </a:extLst>
              </p:cNvPr>
              <p:cNvSpPr txBox="1"/>
              <p:nvPr/>
            </p:nvSpPr>
            <p:spPr>
              <a:xfrm>
                <a:off x="5019674" y="4191187"/>
                <a:ext cx="693420" cy="32316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/>
                <a:r>
                  <a:rPr lang="en-US" sz="1500" dirty="0">
                    <a:latin typeface="Raleway" panose="020B0503030101060003" pitchFamily="34" charset="0"/>
                    <a:ea typeface="Montserrat Black" charset="0"/>
                    <a:cs typeface="Montserrat Black" charset="0"/>
                  </a:rPr>
                  <a:t>2019</a:t>
                </a:r>
              </a:p>
            </p:txBody>
          </p:sp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043855A7-D2D3-4DD4-B947-00812484DCD6}"/>
                  </a:ext>
                </a:extLst>
              </p:cNvPr>
              <p:cNvSpPr txBox="1"/>
              <p:nvPr/>
            </p:nvSpPr>
            <p:spPr>
              <a:xfrm>
                <a:off x="6457951" y="4100616"/>
                <a:ext cx="2057399" cy="15946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en-US" sz="900" i="1" dirty="0">
                    <a:latin typeface="Raleway" panose="020B0503030101060003" pitchFamily="34" charset="0"/>
                    <a:ea typeface="Montserrat Light" charset="0"/>
                    <a:cs typeface="Montserrat Light" charset="0"/>
                  </a:rPr>
                  <a:t>Have them for one. Living grass to for can't gathered waters</a:t>
                </a:r>
              </a:p>
              <a:p>
                <a:pPr>
                  <a:lnSpc>
                    <a:spcPts val="2000"/>
                  </a:lnSpc>
                </a:pPr>
                <a:r>
                  <a:rPr lang="en-US" sz="900" i="1" dirty="0">
                    <a:latin typeface="Raleway" panose="020B0503030101060003" pitchFamily="34" charset="0"/>
                    <a:ea typeface="Montserrat Light" charset="0"/>
                    <a:cs typeface="Montserrat Light" charset="0"/>
                  </a:rPr>
                  <a:t>had winged. Creepiest don't subdue which i two set had seasons. Fifth</a:t>
                </a:r>
              </a:p>
              <a:p>
                <a:pPr>
                  <a:lnSpc>
                    <a:spcPts val="2000"/>
                  </a:lnSpc>
                </a:pPr>
                <a:r>
                  <a:rPr lang="en-US" sz="900" i="1" dirty="0">
                    <a:latin typeface="Raleway" panose="020B0503030101060003" pitchFamily="34" charset="0"/>
                    <a:ea typeface="Montserrat Light" charset="0"/>
                    <a:cs typeface="Montserrat Light" charset="0"/>
                  </a:rPr>
                  <a:t>you'll, man wherein seas our creeping.</a:t>
                </a:r>
              </a:p>
            </p:txBody>
          </p:sp>
          <p:sp>
            <p:nvSpPr>
              <p:cNvPr id="26" name="Oval 25">
                <a:extLst>
                  <a:ext uri="{FF2B5EF4-FFF2-40B4-BE49-F238E27FC236}">
                    <a16:creationId xmlns:a16="http://schemas.microsoft.com/office/drawing/2014/main" id="{79D8CF5C-8634-47A5-8A62-C3845A1ACCC6}"/>
                  </a:ext>
                </a:extLst>
              </p:cNvPr>
              <p:cNvSpPr/>
              <p:nvPr/>
            </p:nvSpPr>
            <p:spPr>
              <a:xfrm>
                <a:off x="6044410" y="4292611"/>
                <a:ext cx="103180" cy="103178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C553B635-9916-4E22-BC3C-4B6A6FA353E7}"/>
                </a:ext>
              </a:extLst>
            </p:cNvPr>
            <p:cNvGrpSpPr/>
            <p:nvPr/>
          </p:nvGrpSpPr>
          <p:grpSpPr>
            <a:xfrm>
              <a:off x="5728498" y="3025068"/>
              <a:ext cx="3495676" cy="1594667"/>
              <a:chOff x="5019674" y="4100616"/>
              <a:chExt cx="3495676" cy="1594667"/>
            </a:xfrm>
          </p:grpSpPr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AFB3D83C-96F0-42B5-B504-44AE0DADFCF1}"/>
                  </a:ext>
                </a:extLst>
              </p:cNvPr>
              <p:cNvSpPr txBox="1"/>
              <p:nvPr/>
            </p:nvSpPr>
            <p:spPr>
              <a:xfrm>
                <a:off x="5019674" y="4191187"/>
                <a:ext cx="693420" cy="323165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pPr algn="r"/>
                <a:r>
                  <a:rPr lang="en-US" sz="1500" dirty="0">
                    <a:latin typeface="Raleway" panose="020B0503030101060003" pitchFamily="34" charset="0"/>
                    <a:ea typeface="Montserrat Black" charset="0"/>
                    <a:cs typeface="Montserrat Black" charset="0"/>
                  </a:rPr>
                  <a:t>2020</a:t>
                </a:r>
              </a:p>
            </p:txBody>
          </p:sp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D0D7FA58-1670-402A-9FDA-361CB4A04115}"/>
                  </a:ext>
                </a:extLst>
              </p:cNvPr>
              <p:cNvSpPr txBox="1"/>
              <p:nvPr/>
            </p:nvSpPr>
            <p:spPr>
              <a:xfrm>
                <a:off x="6457951" y="4100616"/>
                <a:ext cx="2057399" cy="159466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en-US" sz="900" i="1" dirty="0">
                    <a:latin typeface="Raleway" panose="020B0503030101060003" pitchFamily="34" charset="0"/>
                    <a:ea typeface="Montserrat Light" charset="0"/>
                    <a:cs typeface="Montserrat Light" charset="0"/>
                  </a:rPr>
                  <a:t>Have them for one. Living grass to for can't gathered waters</a:t>
                </a:r>
              </a:p>
              <a:p>
                <a:pPr>
                  <a:lnSpc>
                    <a:spcPts val="2000"/>
                  </a:lnSpc>
                </a:pPr>
                <a:r>
                  <a:rPr lang="en-US" sz="900" i="1" dirty="0">
                    <a:latin typeface="Raleway" panose="020B0503030101060003" pitchFamily="34" charset="0"/>
                    <a:ea typeface="Montserrat Light" charset="0"/>
                    <a:cs typeface="Montserrat Light" charset="0"/>
                  </a:rPr>
                  <a:t>had winged. Creepiest don't subdue which i two set had seasons. Fifth</a:t>
                </a:r>
              </a:p>
              <a:p>
                <a:pPr>
                  <a:lnSpc>
                    <a:spcPts val="2000"/>
                  </a:lnSpc>
                </a:pPr>
                <a:r>
                  <a:rPr lang="en-US" sz="900" i="1" dirty="0">
                    <a:latin typeface="Raleway" panose="020B0503030101060003" pitchFamily="34" charset="0"/>
                    <a:ea typeface="Montserrat Light" charset="0"/>
                    <a:cs typeface="Montserrat Light" charset="0"/>
                  </a:rPr>
                  <a:t>you'll, man wherein seas our creeping.</a:t>
                </a:r>
              </a:p>
            </p:txBody>
          </p:sp>
          <p:sp>
            <p:nvSpPr>
              <p:cNvPr id="23" name="Oval 22">
                <a:extLst>
                  <a:ext uri="{FF2B5EF4-FFF2-40B4-BE49-F238E27FC236}">
                    <a16:creationId xmlns:a16="http://schemas.microsoft.com/office/drawing/2014/main" id="{815E5A6B-E9C2-4853-96F7-16E6F59C379B}"/>
                  </a:ext>
                </a:extLst>
              </p:cNvPr>
              <p:cNvSpPr/>
              <p:nvPr/>
            </p:nvSpPr>
            <p:spPr>
              <a:xfrm>
                <a:off x="6044410" y="4292611"/>
                <a:ext cx="103180" cy="103178"/>
              </a:xfrm>
              <a:prstGeom prst="ellipse">
                <a:avLst/>
              </a:prstGeom>
              <a:noFill/>
              <a:ln w="254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solidFill>
                    <a:schemeClr val="tx1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913464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836F99FC-A709-49DD-8DA5-6C58A3EEC388}"/>
              </a:ext>
            </a:extLst>
          </p:cNvPr>
          <p:cNvGrpSpPr/>
          <p:nvPr/>
        </p:nvGrpSpPr>
        <p:grpSpPr>
          <a:xfrm>
            <a:off x="559194" y="1351821"/>
            <a:ext cx="11073613" cy="4154358"/>
            <a:chOff x="400049" y="1351821"/>
            <a:chExt cx="11073613" cy="4154358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E7451F4C-B5D6-41A6-8923-08BEC36DFE36}"/>
                </a:ext>
              </a:extLst>
            </p:cNvPr>
            <p:cNvGrpSpPr/>
            <p:nvPr/>
          </p:nvGrpSpPr>
          <p:grpSpPr>
            <a:xfrm>
              <a:off x="400049" y="1351821"/>
              <a:ext cx="3495676" cy="4154358"/>
              <a:chOff x="2112962" y="1136252"/>
              <a:chExt cx="3495676" cy="4154358"/>
            </a:xfrm>
          </p:grpSpPr>
          <p:grpSp>
            <p:nvGrpSpPr>
              <p:cNvPr id="19" name="Group 18">
                <a:extLst>
                  <a:ext uri="{FF2B5EF4-FFF2-40B4-BE49-F238E27FC236}">
                    <a16:creationId xmlns:a16="http://schemas.microsoft.com/office/drawing/2014/main" id="{35CC90E2-95C8-48F0-A128-18FC1554AC32}"/>
                  </a:ext>
                </a:extLst>
              </p:cNvPr>
              <p:cNvGrpSpPr/>
              <p:nvPr/>
            </p:nvGrpSpPr>
            <p:grpSpPr>
              <a:xfrm>
                <a:off x="2112962" y="1136252"/>
                <a:ext cx="3495676" cy="1594667"/>
                <a:chOff x="5019674" y="4100616"/>
                <a:chExt cx="3495676" cy="1594667"/>
              </a:xfrm>
            </p:grpSpPr>
            <p:sp>
              <p:nvSpPr>
                <p:cNvPr id="20" name="TextBox 19">
                  <a:extLst>
                    <a:ext uri="{FF2B5EF4-FFF2-40B4-BE49-F238E27FC236}">
                      <a16:creationId xmlns:a16="http://schemas.microsoft.com/office/drawing/2014/main" id="{4CD7D577-BD70-41F0-9FED-A4B26A1D55A6}"/>
                    </a:ext>
                  </a:extLst>
                </p:cNvPr>
                <p:cNvSpPr txBox="1"/>
                <p:nvPr/>
              </p:nvSpPr>
              <p:spPr>
                <a:xfrm>
                  <a:off x="5019674" y="4191187"/>
                  <a:ext cx="693420" cy="32316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algn="r"/>
                  <a:r>
                    <a:rPr lang="en-US" sz="15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Raleway" panose="020B0503030101060003" pitchFamily="34" charset="0"/>
                      <a:ea typeface="Montserrat Black" charset="0"/>
                      <a:cs typeface="Montserrat Black" charset="0"/>
                    </a:rPr>
                    <a:t>2019</a:t>
                  </a:r>
                </a:p>
              </p:txBody>
            </p:sp>
            <p:sp>
              <p:nvSpPr>
                <p:cNvPr id="21" name="TextBox 20">
                  <a:extLst>
                    <a:ext uri="{FF2B5EF4-FFF2-40B4-BE49-F238E27FC236}">
                      <a16:creationId xmlns:a16="http://schemas.microsoft.com/office/drawing/2014/main" id="{2A84810C-B25E-4463-87C8-75E5AA1F770A}"/>
                    </a:ext>
                  </a:extLst>
                </p:cNvPr>
                <p:cNvSpPr txBox="1"/>
                <p:nvPr/>
              </p:nvSpPr>
              <p:spPr>
                <a:xfrm>
                  <a:off x="6457951" y="4100616"/>
                  <a:ext cx="2057399" cy="159466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2000"/>
                    </a:lnSpc>
                  </a:pPr>
                  <a:r>
                    <a:rPr lang="en-US" sz="900" i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Raleway" panose="020B0503030101060003" pitchFamily="34" charset="0"/>
                      <a:ea typeface="Montserrat Light" charset="0"/>
                      <a:cs typeface="Montserrat Light" charset="0"/>
                    </a:rPr>
                    <a:t>Have them for one. Living grass to for can't gathered waters</a:t>
                  </a:r>
                </a:p>
                <a:p>
                  <a:pPr>
                    <a:lnSpc>
                      <a:spcPts val="2000"/>
                    </a:lnSpc>
                  </a:pPr>
                  <a:r>
                    <a:rPr lang="en-US" sz="900" i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Raleway" panose="020B0503030101060003" pitchFamily="34" charset="0"/>
                      <a:ea typeface="Montserrat Light" charset="0"/>
                      <a:cs typeface="Montserrat Light" charset="0"/>
                    </a:rPr>
                    <a:t>had winged. Creepiest don't subdue which i two set had seasons. Fifth</a:t>
                  </a:r>
                </a:p>
                <a:p>
                  <a:pPr>
                    <a:lnSpc>
                      <a:spcPts val="2000"/>
                    </a:lnSpc>
                  </a:pPr>
                  <a:r>
                    <a:rPr lang="en-US" sz="900" i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Raleway" panose="020B0503030101060003" pitchFamily="34" charset="0"/>
                      <a:ea typeface="Montserrat Light" charset="0"/>
                      <a:cs typeface="Montserrat Light" charset="0"/>
                    </a:rPr>
                    <a:t>you'll, man wherein seas our creeping.</a:t>
                  </a:r>
                </a:p>
              </p:txBody>
            </p:sp>
            <p:sp>
              <p:nvSpPr>
                <p:cNvPr id="22" name="Oval 21">
                  <a:extLst>
                    <a:ext uri="{FF2B5EF4-FFF2-40B4-BE49-F238E27FC236}">
                      <a16:creationId xmlns:a16="http://schemas.microsoft.com/office/drawing/2014/main" id="{C1C91212-C329-4F1A-AA07-C2F1BDACDB23}"/>
                    </a:ext>
                  </a:extLst>
                </p:cNvPr>
                <p:cNvSpPr/>
                <p:nvPr/>
              </p:nvSpPr>
              <p:spPr>
                <a:xfrm>
                  <a:off x="6044410" y="4292611"/>
                  <a:ext cx="103180" cy="103178"/>
                </a:xfrm>
                <a:prstGeom prst="ellipse">
                  <a:avLst/>
                </a:prstGeom>
                <a:noFill/>
                <a:ln w="2540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36" name="Group 35">
                <a:extLst>
                  <a:ext uri="{FF2B5EF4-FFF2-40B4-BE49-F238E27FC236}">
                    <a16:creationId xmlns:a16="http://schemas.microsoft.com/office/drawing/2014/main" id="{6CA0F725-ACB2-4C98-9B02-8ED6CC3B33E4}"/>
                  </a:ext>
                </a:extLst>
              </p:cNvPr>
              <p:cNvGrpSpPr/>
              <p:nvPr/>
            </p:nvGrpSpPr>
            <p:grpSpPr>
              <a:xfrm>
                <a:off x="2112962" y="3695943"/>
                <a:ext cx="3495676" cy="1594667"/>
                <a:chOff x="5019674" y="4100616"/>
                <a:chExt cx="3495676" cy="1594667"/>
              </a:xfrm>
            </p:grpSpPr>
            <p:sp>
              <p:nvSpPr>
                <p:cNvPr id="37" name="TextBox 36">
                  <a:extLst>
                    <a:ext uri="{FF2B5EF4-FFF2-40B4-BE49-F238E27FC236}">
                      <a16:creationId xmlns:a16="http://schemas.microsoft.com/office/drawing/2014/main" id="{51D06809-E631-4892-A0F8-14544E00A12F}"/>
                    </a:ext>
                  </a:extLst>
                </p:cNvPr>
                <p:cNvSpPr txBox="1"/>
                <p:nvPr/>
              </p:nvSpPr>
              <p:spPr>
                <a:xfrm>
                  <a:off x="5019674" y="4191187"/>
                  <a:ext cx="693420" cy="32316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algn="r"/>
                  <a:r>
                    <a:rPr lang="en-US" sz="15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Raleway" panose="020B0503030101060003" pitchFamily="34" charset="0"/>
                      <a:ea typeface="Montserrat Black" charset="0"/>
                      <a:cs typeface="Montserrat Black" charset="0"/>
                    </a:rPr>
                    <a:t>2020</a:t>
                  </a:r>
                </a:p>
              </p:txBody>
            </p:sp>
            <p:sp>
              <p:nvSpPr>
                <p:cNvPr id="38" name="TextBox 37">
                  <a:extLst>
                    <a:ext uri="{FF2B5EF4-FFF2-40B4-BE49-F238E27FC236}">
                      <a16:creationId xmlns:a16="http://schemas.microsoft.com/office/drawing/2014/main" id="{F437A73A-FCFC-4384-8AD5-B989CA87B780}"/>
                    </a:ext>
                  </a:extLst>
                </p:cNvPr>
                <p:cNvSpPr txBox="1"/>
                <p:nvPr/>
              </p:nvSpPr>
              <p:spPr>
                <a:xfrm>
                  <a:off x="6457951" y="4100616"/>
                  <a:ext cx="2057399" cy="159466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2000"/>
                    </a:lnSpc>
                  </a:pPr>
                  <a:r>
                    <a:rPr lang="en-US" sz="900" i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Raleway" panose="020B0503030101060003" pitchFamily="34" charset="0"/>
                      <a:ea typeface="Montserrat Light" charset="0"/>
                      <a:cs typeface="Montserrat Light" charset="0"/>
                    </a:rPr>
                    <a:t>Have them for one. Living grass to for can't gathered waters</a:t>
                  </a:r>
                </a:p>
                <a:p>
                  <a:pPr>
                    <a:lnSpc>
                      <a:spcPts val="2000"/>
                    </a:lnSpc>
                  </a:pPr>
                  <a:r>
                    <a:rPr lang="en-US" sz="900" i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Raleway" panose="020B0503030101060003" pitchFamily="34" charset="0"/>
                      <a:ea typeface="Montserrat Light" charset="0"/>
                      <a:cs typeface="Montserrat Light" charset="0"/>
                    </a:rPr>
                    <a:t>had winged. Creepiest don't subdue which i two set had seasons. Fifth</a:t>
                  </a:r>
                </a:p>
                <a:p>
                  <a:pPr>
                    <a:lnSpc>
                      <a:spcPts val="2000"/>
                    </a:lnSpc>
                  </a:pPr>
                  <a:r>
                    <a:rPr lang="en-US" sz="900" i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Raleway" panose="020B0503030101060003" pitchFamily="34" charset="0"/>
                      <a:ea typeface="Montserrat Light" charset="0"/>
                      <a:cs typeface="Montserrat Light" charset="0"/>
                    </a:rPr>
                    <a:t>you'll, man wherein seas our creeping.</a:t>
                  </a:r>
                </a:p>
              </p:txBody>
            </p:sp>
            <p:sp>
              <p:nvSpPr>
                <p:cNvPr id="40" name="Oval 39">
                  <a:extLst>
                    <a:ext uri="{FF2B5EF4-FFF2-40B4-BE49-F238E27FC236}">
                      <a16:creationId xmlns:a16="http://schemas.microsoft.com/office/drawing/2014/main" id="{9D822F9F-82ED-4E51-A2AB-06AF93D3E009}"/>
                    </a:ext>
                  </a:extLst>
                </p:cNvPr>
                <p:cNvSpPr/>
                <p:nvPr/>
              </p:nvSpPr>
              <p:spPr>
                <a:xfrm>
                  <a:off x="6044410" y="4292611"/>
                  <a:ext cx="103180" cy="103178"/>
                </a:xfrm>
                <a:prstGeom prst="ellipse">
                  <a:avLst/>
                </a:prstGeom>
                <a:noFill/>
                <a:ln w="2540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15" name="Group 14">
              <a:extLst>
                <a:ext uri="{FF2B5EF4-FFF2-40B4-BE49-F238E27FC236}">
                  <a16:creationId xmlns:a16="http://schemas.microsoft.com/office/drawing/2014/main" id="{7606F73B-3686-4DE8-BFDB-D18ACFF8C0BF}"/>
                </a:ext>
              </a:extLst>
            </p:cNvPr>
            <p:cNvGrpSpPr/>
            <p:nvPr/>
          </p:nvGrpSpPr>
          <p:grpSpPr>
            <a:xfrm>
              <a:off x="4189018" y="1351821"/>
              <a:ext cx="3495676" cy="4154358"/>
              <a:chOff x="2112962" y="1136252"/>
              <a:chExt cx="3495676" cy="4154358"/>
            </a:xfrm>
          </p:grpSpPr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62552BFF-27CB-4ACB-835D-D5A35FD504F0}"/>
                  </a:ext>
                </a:extLst>
              </p:cNvPr>
              <p:cNvGrpSpPr/>
              <p:nvPr/>
            </p:nvGrpSpPr>
            <p:grpSpPr>
              <a:xfrm>
                <a:off x="2112962" y="1136252"/>
                <a:ext cx="3495676" cy="1594667"/>
                <a:chOff x="5019674" y="4100616"/>
                <a:chExt cx="3495676" cy="1594667"/>
              </a:xfrm>
            </p:grpSpPr>
            <p:sp>
              <p:nvSpPr>
                <p:cNvPr id="25" name="TextBox 24">
                  <a:extLst>
                    <a:ext uri="{FF2B5EF4-FFF2-40B4-BE49-F238E27FC236}">
                      <a16:creationId xmlns:a16="http://schemas.microsoft.com/office/drawing/2014/main" id="{EA5198AF-031E-4102-B615-3A55E9D506BD}"/>
                    </a:ext>
                  </a:extLst>
                </p:cNvPr>
                <p:cNvSpPr txBox="1"/>
                <p:nvPr/>
              </p:nvSpPr>
              <p:spPr>
                <a:xfrm>
                  <a:off x="5019674" y="4191187"/>
                  <a:ext cx="693420" cy="32316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algn="r"/>
                  <a:r>
                    <a:rPr lang="en-US" sz="15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Raleway" panose="020B0503030101060003" pitchFamily="34" charset="0"/>
                      <a:ea typeface="Montserrat Black" charset="0"/>
                      <a:cs typeface="Montserrat Black" charset="0"/>
                    </a:rPr>
                    <a:t>2019</a:t>
                  </a:r>
                </a:p>
              </p:txBody>
            </p:sp>
            <p:sp>
              <p:nvSpPr>
                <p:cNvPr id="26" name="TextBox 25">
                  <a:extLst>
                    <a:ext uri="{FF2B5EF4-FFF2-40B4-BE49-F238E27FC236}">
                      <a16:creationId xmlns:a16="http://schemas.microsoft.com/office/drawing/2014/main" id="{EBC18AE1-3980-4C12-AA91-B4045E2E8378}"/>
                    </a:ext>
                  </a:extLst>
                </p:cNvPr>
                <p:cNvSpPr txBox="1"/>
                <p:nvPr/>
              </p:nvSpPr>
              <p:spPr>
                <a:xfrm>
                  <a:off x="6457951" y="4100616"/>
                  <a:ext cx="2057399" cy="159466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2000"/>
                    </a:lnSpc>
                  </a:pPr>
                  <a:r>
                    <a:rPr lang="en-US" sz="900" i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Raleway" panose="020B0503030101060003" pitchFamily="34" charset="0"/>
                      <a:ea typeface="Montserrat Light" charset="0"/>
                      <a:cs typeface="Montserrat Light" charset="0"/>
                    </a:rPr>
                    <a:t>Have them for one. Living grass to for can't gathered waters</a:t>
                  </a:r>
                </a:p>
                <a:p>
                  <a:pPr>
                    <a:lnSpc>
                      <a:spcPts val="2000"/>
                    </a:lnSpc>
                  </a:pPr>
                  <a:r>
                    <a:rPr lang="en-US" sz="900" i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Raleway" panose="020B0503030101060003" pitchFamily="34" charset="0"/>
                      <a:ea typeface="Montserrat Light" charset="0"/>
                      <a:cs typeface="Montserrat Light" charset="0"/>
                    </a:rPr>
                    <a:t>had winged. Creepiest don't subdue which i two set had seasons. Fifth</a:t>
                  </a:r>
                </a:p>
                <a:p>
                  <a:pPr>
                    <a:lnSpc>
                      <a:spcPts val="2000"/>
                    </a:lnSpc>
                  </a:pPr>
                  <a:r>
                    <a:rPr lang="en-US" sz="900" i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Raleway" panose="020B0503030101060003" pitchFamily="34" charset="0"/>
                      <a:ea typeface="Montserrat Light" charset="0"/>
                      <a:cs typeface="Montserrat Light" charset="0"/>
                    </a:rPr>
                    <a:t>you'll, man wherein seas our creeping.</a:t>
                  </a:r>
                </a:p>
              </p:txBody>
            </p:sp>
            <p:sp>
              <p:nvSpPr>
                <p:cNvPr id="27" name="Oval 26">
                  <a:extLst>
                    <a:ext uri="{FF2B5EF4-FFF2-40B4-BE49-F238E27FC236}">
                      <a16:creationId xmlns:a16="http://schemas.microsoft.com/office/drawing/2014/main" id="{55CA1A2C-483B-4828-A045-C26C6736AC65}"/>
                    </a:ext>
                  </a:extLst>
                </p:cNvPr>
                <p:cNvSpPr/>
                <p:nvPr/>
              </p:nvSpPr>
              <p:spPr>
                <a:xfrm>
                  <a:off x="6044410" y="4292611"/>
                  <a:ext cx="103180" cy="103178"/>
                </a:xfrm>
                <a:prstGeom prst="ellipse">
                  <a:avLst/>
                </a:prstGeom>
                <a:noFill/>
                <a:ln w="2540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17" name="Group 16">
                <a:extLst>
                  <a:ext uri="{FF2B5EF4-FFF2-40B4-BE49-F238E27FC236}">
                    <a16:creationId xmlns:a16="http://schemas.microsoft.com/office/drawing/2014/main" id="{CD4A6102-3626-41AB-8DF0-38230D19B77D}"/>
                  </a:ext>
                </a:extLst>
              </p:cNvPr>
              <p:cNvGrpSpPr/>
              <p:nvPr/>
            </p:nvGrpSpPr>
            <p:grpSpPr>
              <a:xfrm>
                <a:off x="2112962" y="3695943"/>
                <a:ext cx="3495676" cy="1594667"/>
                <a:chOff x="5019674" y="4100616"/>
                <a:chExt cx="3495676" cy="1594667"/>
              </a:xfrm>
            </p:grpSpPr>
            <p:sp>
              <p:nvSpPr>
                <p:cNvPr id="18" name="TextBox 17">
                  <a:extLst>
                    <a:ext uri="{FF2B5EF4-FFF2-40B4-BE49-F238E27FC236}">
                      <a16:creationId xmlns:a16="http://schemas.microsoft.com/office/drawing/2014/main" id="{E9EE95DF-2579-4585-8BBC-A865D6436228}"/>
                    </a:ext>
                  </a:extLst>
                </p:cNvPr>
                <p:cNvSpPr txBox="1"/>
                <p:nvPr/>
              </p:nvSpPr>
              <p:spPr>
                <a:xfrm>
                  <a:off x="5019674" y="4191187"/>
                  <a:ext cx="693420" cy="32316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algn="r"/>
                  <a:r>
                    <a:rPr lang="en-US" sz="15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Raleway" panose="020B0503030101060003" pitchFamily="34" charset="0"/>
                      <a:ea typeface="Montserrat Black" charset="0"/>
                      <a:cs typeface="Montserrat Black" charset="0"/>
                    </a:rPr>
                    <a:t>2020</a:t>
                  </a:r>
                </a:p>
              </p:txBody>
            </p:sp>
            <p:sp>
              <p:nvSpPr>
                <p:cNvPr id="23" name="TextBox 22">
                  <a:extLst>
                    <a:ext uri="{FF2B5EF4-FFF2-40B4-BE49-F238E27FC236}">
                      <a16:creationId xmlns:a16="http://schemas.microsoft.com/office/drawing/2014/main" id="{57F5C9FC-C6F4-49DB-8BC4-E88E54D70AB6}"/>
                    </a:ext>
                  </a:extLst>
                </p:cNvPr>
                <p:cNvSpPr txBox="1"/>
                <p:nvPr/>
              </p:nvSpPr>
              <p:spPr>
                <a:xfrm>
                  <a:off x="6457951" y="4100616"/>
                  <a:ext cx="2057399" cy="159466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2000"/>
                    </a:lnSpc>
                  </a:pPr>
                  <a:r>
                    <a:rPr lang="en-US" sz="900" i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Raleway" panose="020B0503030101060003" pitchFamily="34" charset="0"/>
                      <a:ea typeface="Montserrat Light" charset="0"/>
                      <a:cs typeface="Montserrat Light" charset="0"/>
                    </a:rPr>
                    <a:t>Have them for one. Living grass to for can't gathered waters</a:t>
                  </a:r>
                </a:p>
                <a:p>
                  <a:pPr>
                    <a:lnSpc>
                      <a:spcPts val="2000"/>
                    </a:lnSpc>
                  </a:pPr>
                  <a:r>
                    <a:rPr lang="en-US" sz="900" i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Raleway" panose="020B0503030101060003" pitchFamily="34" charset="0"/>
                      <a:ea typeface="Montserrat Light" charset="0"/>
                      <a:cs typeface="Montserrat Light" charset="0"/>
                    </a:rPr>
                    <a:t>had winged. Creepiest don't subdue which i two set had seasons. Fifth</a:t>
                  </a:r>
                </a:p>
                <a:p>
                  <a:pPr>
                    <a:lnSpc>
                      <a:spcPts val="2000"/>
                    </a:lnSpc>
                  </a:pPr>
                  <a:r>
                    <a:rPr lang="en-US" sz="900" i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Raleway" panose="020B0503030101060003" pitchFamily="34" charset="0"/>
                      <a:ea typeface="Montserrat Light" charset="0"/>
                      <a:cs typeface="Montserrat Light" charset="0"/>
                    </a:rPr>
                    <a:t>you'll, man wherein seas our creeping.</a:t>
                  </a:r>
                </a:p>
              </p:txBody>
            </p:sp>
            <p:sp>
              <p:nvSpPr>
                <p:cNvPr id="24" name="Oval 23">
                  <a:extLst>
                    <a:ext uri="{FF2B5EF4-FFF2-40B4-BE49-F238E27FC236}">
                      <a16:creationId xmlns:a16="http://schemas.microsoft.com/office/drawing/2014/main" id="{35C0D4A3-DA0D-46EF-8555-6F8AE7BBE496}"/>
                    </a:ext>
                  </a:extLst>
                </p:cNvPr>
                <p:cNvSpPr/>
                <p:nvPr/>
              </p:nvSpPr>
              <p:spPr>
                <a:xfrm>
                  <a:off x="6044410" y="4292611"/>
                  <a:ext cx="103180" cy="103178"/>
                </a:xfrm>
                <a:prstGeom prst="ellipse">
                  <a:avLst/>
                </a:prstGeom>
                <a:noFill/>
                <a:ln w="2540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</p:grpSp>
        </p:grpSp>
        <p:grpSp>
          <p:nvGrpSpPr>
            <p:cNvPr id="28" name="Group 27">
              <a:extLst>
                <a:ext uri="{FF2B5EF4-FFF2-40B4-BE49-F238E27FC236}">
                  <a16:creationId xmlns:a16="http://schemas.microsoft.com/office/drawing/2014/main" id="{DBAF7401-8AF4-46CC-BACA-2D823BE58CC1}"/>
                </a:ext>
              </a:extLst>
            </p:cNvPr>
            <p:cNvGrpSpPr/>
            <p:nvPr/>
          </p:nvGrpSpPr>
          <p:grpSpPr>
            <a:xfrm>
              <a:off x="7977986" y="1351821"/>
              <a:ext cx="3495676" cy="4154358"/>
              <a:chOff x="2112962" y="1136252"/>
              <a:chExt cx="3495676" cy="4154358"/>
            </a:xfrm>
          </p:grpSpPr>
          <p:grpSp>
            <p:nvGrpSpPr>
              <p:cNvPr id="29" name="Group 28">
                <a:extLst>
                  <a:ext uri="{FF2B5EF4-FFF2-40B4-BE49-F238E27FC236}">
                    <a16:creationId xmlns:a16="http://schemas.microsoft.com/office/drawing/2014/main" id="{E8148326-302D-430B-9037-30782365876C}"/>
                  </a:ext>
                </a:extLst>
              </p:cNvPr>
              <p:cNvGrpSpPr/>
              <p:nvPr/>
            </p:nvGrpSpPr>
            <p:grpSpPr>
              <a:xfrm>
                <a:off x="2112962" y="1136252"/>
                <a:ext cx="3495676" cy="1594667"/>
                <a:chOff x="5019674" y="4100616"/>
                <a:chExt cx="3495676" cy="1594667"/>
              </a:xfrm>
            </p:grpSpPr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3218D2B5-6AAB-43FD-B82B-911DBEF1879D}"/>
                    </a:ext>
                  </a:extLst>
                </p:cNvPr>
                <p:cNvSpPr txBox="1"/>
                <p:nvPr/>
              </p:nvSpPr>
              <p:spPr>
                <a:xfrm>
                  <a:off x="5019674" y="4191187"/>
                  <a:ext cx="693420" cy="32316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algn="r"/>
                  <a:r>
                    <a:rPr lang="en-US" sz="15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Raleway" panose="020B0503030101060003" pitchFamily="34" charset="0"/>
                      <a:ea typeface="Montserrat Black" charset="0"/>
                      <a:cs typeface="Montserrat Black" charset="0"/>
                    </a:rPr>
                    <a:t>2019</a:t>
                  </a:r>
                </a:p>
              </p:txBody>
            </p:sp>
            <p:sp>
              <p:nvSpPr>
                <p:cNvPr id="35" name="TextBox 34">
                  <a:extLst>
                    <a:ext uri="{FF2B5EF4-FFF2-40B4-BE49-F238E27FC236}">
                      <a16:creationId xmlns:a16="http://schemas.microsoft.com/office/drawing/2014/main" id="{F0440B87-4D4E-4F29-9750-EEADBD7554E1}"/>
                    </a:ext>
                  </a:extLst>
                </p:cNvPr>
                <p:cNvSpPr txBox="1"/>
                <p:nvPr/>
              </p:nvSpPr>
              <p:spPr>
                <a:xfrm>
                  <a:off x="6457951" y="4100616"/>
                  <a:ext cx="2057399" cy="159466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2000"/>
                    </a:lnSpc>
                  </a:pPr>
                  <a:r>
                    <a:rPr lang="en-US" sz="900" i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Raleway" panose="020B0503030101060003" pitchFamily="34" charset="0"/>
                      <a:ea typeface="Montserrat Light" charset="0"/>
                      <a:cs typeface="Montserrat Light" charset="0"/>
                    </a:rPr>
                    <a:t>Have them for one. Living grass to for can't gathered waters</a:t>
                  </a:r>
                </a:p>
                <a:p>
                  <a:pPr>
                    <a:lnSpc>
                      <a:spcPts val="2000"/>
                    </a:lnSpc>
                  </a:pPr>
                  <a:r>
                    <a:rPr lang="en-US" sz="900" i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Raleway" panose="020B0503030101060003" pitchFamily="34" charset="0"/>
                      <a:ea typeface="Montserrat Light" charset="0"/>
                      <a:cs typeface="Montserrat Light" charset="0"/>
                    </a:rPr>
                    <a:t>had winged. Creepiest don't subdue which i two set had seasons. Fifth</a:t>
                  </a:r>
                </a:p>
                <a:p>
                  <a:pPr>
                    <a:lnSpc>
                      <a:spcPts val="2000"/>
                    </a:lnSpc>
                  </a:pPr>
                  <a:r>
                    <a:rPr lang="en-US" sz="900" i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Raleway" panose="020B0503030101060003" pitchFamily="34" charset="0"/>
                      <a:ea typeface="Montserrat Light" charset="0"/>
                      <a:cs typeface="Montserrat Light" charset="0"/>
                    </a:rPr>
                    <a:t>you'll, man wherein seas our creeping.</a:t>
                  </a:r>
                </a:p>
              </p:txBody>
            </p:sp>
            <p:sp>
              <p:nvSpPr>
                <p:cNvPr id="39" name="Oval 38">
                  <a:extLst>
                    <a:ext uri="{FF2B5EF4-FFF2-40B4-BE49-F238E27FC236}">
                      <a16:creationId xmlns:a16="http://schemas.microsoft.com/office/drawing/2014/main" id="{0DCEA0E1-7039-40D6-8029-51D1E5C34AD0}"/>
                    </a:ext>
                  </a:extLst>
                </p:cNvPr>
                <p:cNvSpPr/>
                <p:nvPr/>
              </p:nvSpPr>
              <p:spPr>
                <a:xfrm>
                  <a:off x="6044410" y="4292611"/>
                  <a:ext cx="103180" cy="103178"/>
                </a:xfrm>
                <a:prstGeom prst="ellipse">
                  <a:avLst/>
                </a:prstGeom>
                <a:noFill/>
                <a:ln w="2540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</p:grpSp>
          <p:grpSp>
            <p:nvGrpSpPr>
              <p:cNvPr id="30" name="Group 29">
                <a:extLst>
                  <a:ext uri="{FF2B5EF4-FFF2-40B4-BE49-F238E27FC236}">
                    <a16:creationId xmlns:a16="http://schemas.microsoft.com/office/drawing/2014/main" id="{5DE61AD0-9D3D-4E98-9FC3-AB5CE8973DB2}"/>
                  </a:ext>
                </a:extLst>
              </p:cNvPr>
              <p:cNvGrpSpPr/>
              <p:nvPr/>
            </p:nvGrpSpPr>
            <p:grpSpPr>
              <a:xfrm>
                <a:off x="2112962" y="3695943"/>
                <a:ext cx="3495676" cy="1594667"/>
                <a:chOff x="5019674" y="4100616"/>
                <a:chExt cx="3495676" cy="1594667"/>
              </a:xfrm>
            </p:grpSpPr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04CEBF2D-0B44-4ABD-9C89-1489CC5F9FB9}"/>
                    </a:ext>
                  </a:extLst>
                </p:cNvPr>
                <p:cNvSpPr txBox="1"/>
                <p:nvPr/>
              </p:nvSpPr>
              <p:spPr>
                <a:xfrm>
                  <a:off x="5019674" y="4191187"/>
                  <a:ext cx="693420" cy="323165"/>
                </a:xfrm>
                <a:prstGeom prst="rect">
                  <a:avLst/>
                </a:prstGeom>
                <a:noFill/>
              </p:spPr>
              <p:txBody>
                <a:bodyPr wrap="square" rtlCol="0" anchor="ctr">
                  <a:spAutoFit/>
                </a:bodyPr>
                <a:lstStyle/>
                <a:p>
                  <a:pPr algn="r"/>
                  <a:r>
                    <a:rPr lang="en-US" sz="1500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Raleway" panose="020B0503030101060003" pitchFamily="34" charset="0"/>
                      <a:ea typeface="Montserrat Black" charset="0"/>
                      <a:cs typeface="Montserrat Black" charset="0"/>
                    </a:rPr>
                    <a:t>2020</a:t>
                  </a:r>
                </a:p>
              </p:txBody>
            </p:sp>
            <p:sp>
              <p:nvSpPr>
                <p:cNvPr id="32" name="TextBox 31">
                  <a:extLst>
                    <a:ext uri="{FF2B5EF4-FFF2-40B4-BE49-F238E27FC236}">
                      <a16:creationId xmlns:a16="http://schemas.microsoft.com/office/drawing/2014/main" id="{4E8916DD-37E1-49EA-A593-5B7BB0F8186B}"/>
                    </a:ext>
                  </a:extLst>
                </p:cNvPr>
                <p:cNvSpPr txBox="1"/>
                <p:nvPr/>
              </p:nvSpPr>
              <p:spPr>
                <a:xfrm>
                  <a:off x="6457951" y="4100616"/>
                  <a:ext cx="2057399" cy="1594667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>
                    <a:lnSpc>
                      <a:spcPts val="2000"/>
                    </a:lnSpc>
                  </a:pPr>
                  <a:r>
                    <a:rPr lang="en-US" sz="900" i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Raleway" panose="020B0503030101060003" pitchFamily="34" charset="0"/>
                      <a:ea typeface="Montserrat Light" charset="0"/>
                      <a:cs typeface="Montserrat Light" charset="0"/>
                    </a:rPr>
                    <a:t>Have them for one. Living grass to for can't gathered waters</a:t>
                  </a:r>
                </a:p>
                <a:p>
                  <a:pPr>
                    <a:lnSpc>
                      <a:spcPts val="2000"/>
                    </a:lnSpc>
                  </a:pPr>
                  <a:r>
                    <a:rPr lang="en-US" sz="900" i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Raleway" panose="020B0503030101060003" pitchFamily="34" charset="0"/>
                      <a:ea typeface="Montserrat Light" charset="0"/>
                      <a:cs typeface="Montserrat Light" charset="0"/>
                    </a:rPr>
                    <a:t>had winged. Creepiest don't subdue which i two set had seasons. Fifth</a:t>
                  </a:r>
                </a:p>
                <a:p>
                  <a:pPr>
                    <a:lnSpc>
                      <a:spcPts val="2000"/>
                    </a:lnSpc>
                  </a:pPr>
                  <a:r>
                    <a:rPr lang="en-US" sz="900" i="1" dirty="0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latin typeface="Raleway" panose="020B0503030101060003" pitchFamily="34" charset="0"/>
                      <a:ea typeface="Montserrat Light" charset="0"/>
                      <a:cs typeface="Montserrat Light" charset="0"/>
                    </a:rPr>
                    <a:t>you'll, man wherein seas our creeping.</a:t>
                  </a:r>
                </a:p>
              </p:txBody>
            </p:sp>
            <p:sp>
              <p:nvSpPr>
                <p:cNvPr id="33" name="Oval 32">
                  <a:extLst>
                    <a:ext uri="{FF2B5EF4-FFF2-40B4-BE49-F238E27FC236}">
                      <a16:creationId xmlns:a16="http://schemas.microsoft.com/office/drawing/2014/main" id="{46C54A08-F2AD-4F46-A21E-240B8D719574}"/>
                    </a:ext>
                  </a:extLst>
                </p:cNvPr>
                <p:cNvSpPr/>
                <p:nvPr/>
              </p:nvSpPr>
              <p:spPr>
                <a:xfrm>
                  <a:off x="6044410" y="4292611"/>
                  <a:ext cx="103180" cy="103178"/>
                </a:xfrm>
                <a:prstGeom prst="ellipse">
                  <a:avLst/>
                </a:prstGeom>
                <a:noFill/>
                <a:ln w="25400">
                  <a:solidFill>
                    <a:schemeClr val="tx1">
                      <a:lumMod val="50000"/>
                      <a:lumOff val="50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solidFill>
                      <a:schemeClr val="tx1">
                        <a:lumMod val="50000"/>
                        <a:lumOff val="50000"/>
                      </a:schemeClr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02824109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03CA3E00-A8AC-4D1E-9774-DFF1233CE9E8}"/>
              </a:ext>
            </a:extLst>
          </p:cNvPr>
          <p:cNvGrpSpPr/>
          <p:nvPr/>
        </p:nvGrpSpPr>
        <p:grpSpPr>
          <a:xfrm>
            <a:off x="1" y="635000"/>
            <a:ext cx="3232227" cy="5588000"/>
            <a:chOff x="1" y="635000"/>
            <a:chExt cx="3232227" cy="5588000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385D5436-D0F0-41B3-8AC7-458CA5FD5A41}"/>
                </a:ext>
              </a:extLst>
            </p:cNvPr>
            <p:cNvSpPr/>
            <p:nvPr/>
          </p:nvSpPr>
          <p:spPr>
            <a:xfrm>
              <a:off x="1" y="635000"/>
              <a:ext cx="3232227" cy="558800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CFCED481-6DD7-4438-82DF-5A91DA2041CC}"/>
                </a:ext>
              </a:extLst>
            </p:cNvPr>
            <p:cNvGrpSpPr/>
            <p:nvPr/>
          </p:nvGrpSpPr>
          <p:grpSpPr>
            <a:xfrm>
              <a:off x="754329" y="1668424"/>
              <a:ext cx="1723571" cy="3521153"/>
              <a:chOff x="1137783" y="1668423"/>
              <a:chExt cx="1723571" cy="3521153"/>
            </a:xfrm>
          </p:grpSpPr>
          <p:sp>
            <p:nvSpPr>
              <p:cNvPr id="13" name="Freeform 8">
                <a:extLst>
                  <a:ext uri="{FF2B5EF4-FFF2-40B4-BE49-F238E27FC236}">
                    <a16:creationId xmlns:a16="http://schemas.microsoft.com/office/drawing/2014/main" id="{D7DE507F-834E-44A6-9762-90BE9B45DC8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1658921" y="1668423"/>
                <a:ext cx="731838" cy="735013"/>
              </a:xfrm>
              <a:custGeom>
                <a:avLst/>
                <a:gdLst>
                  <a:gd name="T0" fmla="*/ 265 w 271"/>
                  <a:gd name="T1" fmla="*/ 18 h 270"/>
                  <a:gd name="T2" fmla="*/ 253 w 271"/>
                  <a:gd name="T3" fmla="*/ 6 h 270"/>
                  <a:gd name="T4" fmla="*/ 234 w 271"/>
                  <a:gd name="T5" fmla="*/ 6 h 270"/>
                  <a:gd name="T6" fmla="*/ 220 w 271"/>
                  <a:gd name="T7" fmla="*/ 20 h 270"/>
                  <a:gd name="T8" fmla="*/ 0 w 271"/>
                  <a:gd name="T9" fmla="*/ 20 h 270"/>
                  <a:gd name="T10" fmla="*/ 0 w 271"/>
                  <a:gd name="T11" fmla="*/ 270 h 270"/>
                  <a:gd name="T12" fmla="*/ 251 w 271"/>
                  <a:gd name="T13" fmla="*/ 270 h 270"/>
                  <a:gd name="T14" fmla="*/ 251 w 271"/>
                  <a:gd name="T15" fmla="*/ 51 h 270"/>
                  <a:gd name="T16" fmla="*/ 253 w 271"/>
                  <a:gd name="T17" fmla="*/ 50 h 270"/>
                  <a:gd name="T18" fmla="*/ 265 w 271"/>
                  <a:gd name="T19" fmla="*/ 37 h 270"/>
                  <a:gd name="T20" fmla="*/ 265 w 271"/>
                  <a:gd name="T21" fmla="*/ 18 h 270"/>
                  <a:gd name="T22" fmla="*/ 90 w 271"/>
                  <a:gd name="T23" fmla="*/ 166 h 270"/>
                  <a:gd name="T24" fmla="*/ 105 w 271"/>
                  <a:gd name="T25" fmla="*/ 181 h 270"/>
                  <a:gd name="T26" fmla="*/ 85 w 271"/>
                  <a:gd name="T27" fmla="*/ 186 h 270"/>
                  <a:gd name="T28" fmla="*/ 90 w 271"/>
                  <a:gd name="T29" fmla="*/ 166 h 270"/>
                  <a:gd name="T30" fmla="*/ 234 w 271"/>
                  <a:gd name="T31" fmla="*/ 56 h 270"/>
                  <a:gd name="T32" fmla="*/ 215 w 271"/>
                  <a:gd name="T33" fmla="*/ 37 h 270"/>
                  <a:gd name="T34" fmla="*/ 221 w 271"/>
                  <a:gd name="T35" fmla="*/ 31 h 270"/>
                  <a:gd name="T36" fmla="*/ 240 w 271"/>
                  <a:gd name="T37" fmla="*/ 50 h 270"/>
                  <a:gd name="T38" fmla="*/ 234 w 271"/>
                  <a:gd name="T39" fmla="*/ 56 h 270"/>
                  <a:gd name="T40" fmla="*/ 227 w 271"/>
                  <a:gd name="T41" fmla="*/ 63 h 270"/>
                  <a:gd name="T42" fmla="*/ 113 w 271"/>
                  <a:gd name="T43" fmla="*/ 177 h 270"/>
                  <a:gd name="T44" fmla="*/ 94 w 271"/>
                  <a:gd name="T45" fmla="*/ 158 h 270"/>
                  <a:gd name="T46" fmla="*/ 208 w 271"/>
                  <a:gd name="T47" fmla="*/ 44 h 270"/>
                  <a:gd name="T48" fmla="*/ 227 w 271"/>
                  <a:gd name="T49" fmla="*/ 63 h 270"/>
                  <a:gd name="T50" fmla="*/ 242 w 271"/>
                  <a:gd name="T51" fmla="*/ 60 h 270"/>
                  <a:gd name="T52" fmla="*/ 242 w 271"/>
                  <a:gd name="T53" fmla="*/ 261 h 270"/>
                  <a:gd name="T54" fmla="*/ 9 w 271"/>
                  <a:gd name="T55" fmla="*/ 261 h 270"/>
                  <a:gd name="T56" fmla="*/ 9 w 271"/>
                  <a:gd name="T57" fmla="*/ 29 h 270"/>
                  <a:gd name="T58" fmla="*/ 211 w 271"/>
                  <a:gd name="T59" fmla="*/ 29 h 270"/>
                  <a:gd name="T60" fmla="*/ 85 w 271"/>
                  <a:gd name="T61" fmla="*/ 155 h 270"/>
                  <a:gd name="T62" fmla="*/ 84 w 271"/>
                  <a:gd name="T63" fmla="*/ 155 h 270"/>
                  <a:gd name="T64" fmla="*/ 74 w 271"/>
                  <a:gd name="T65" fmla="*/ 190 h 270"/>
                  <a:gd name="T66" fmla="*/ 69 w 271"/>
                  <a:gd name="T67" fmla="*/ 196 h 270"/>
                  <a:gd name="T68" fmla="*/ 69 w 271"/>
                  <a:gd name="T69" fmla="*/ 202 h 270"/>
                  <a:gd name="T70" fmla="*/ 72 w 271"/>
                  <a:gd name="T71" fmla="*/ 203 h 270"/>
                  <a:gd name="T72" fmla="*/ 75 w 271"/>
                  <a:gd name="T73" fmla="*/ 202 h 270"/>
                  <a:gd name="T74" fmla="*/ 81 w 271"/>
                  <a:gd name="T75" fmla="*/ 197 h 270"/>
                  <a:gd name="T76" fmla="*/ 116 w 271"/>
                  <a:gd name="T77" fmla="*/ 187 h 270"/>
                  <a:gd name="T78" fmla="*/ 236 w 271"/>
                  <a:gd name="T79" fmla="*/ 67 h 270"/>
                  <a:gd name="T80" fmla="*/ 242 w 271"/>
                  <a:gd name="T81" fmla="*/ 60 h 270"/>
                  <a:gd name="T82" fmla="*/ 259 w 271"/>
                  <a:gd name="T83" fmla="*/ 31 h 270"/>
                  <a:gd name="T84" fmla="*/ 246 w 271"/>
                  <a:gd name="T85" fmla="*/ 44 h 270"/>
                  <a:gd name="T86" fmla="*/ 227 w 271"/>
                  <a:gd name="T87" fmla="*/ 25 h 270"/>
                  <a:gd name="T88" fmla="*/ 240 w 271"/>
                  <a:gd name="T89" fmla="*/ 12 h 270"/>
                  <a:gd name="T90" fmla="*/ 246 w 271"/>
                  <a:gd name="T91" fmla="*/ 12 h 270"/>
                  <a:gd name="T92" fmla="*/ 259 w 271"/>
                  <a:gd name="T93" fmla="*/ 25 h 270"/>
                  <a:gd name="T94" fmla="*/ 259 w 271"/>
                  <a:gd name="T95" fmla="*/ 31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271" h="270">
                    <a:moveTo>
                      <a:pt x="265" y="18"/>
                    </a:moveTo>
                    <a:cubicBezTo>
                      <a:pt x="253" y="6"/>
                      <a:pt x="253" y="6"/>
                      <a:pt x="253" y="6"/>
                    </a:cubicBezTo>
                    <a:cubicBezTo>
                      <a:pt x="247" y="0"/>
                      <a:pt x="239" y="0"/>
                      <a:pt x="234" y="6"/>
                    </a:cubicBezTo>
                    <a:cubicBezTo>
                      <a:pt x="220" y="20"/>
                      <a:pt x="220" y="20"/>
                      <a:pt x="220" y="2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70"/>
                      <a:pt x="0" y="270"/>
                      <a:pt x="0" y="270"/>
                    </a:cubicBezTo>
                    <a:cubicBezTo>
                      <a:pt x="251" y="270"/>
                      <a:pt x="251" y="270"/>
                      <a:pt x="251" y="270"/>
                    </a:cubicBezTo>
                    <a:cubicBezTo>
                      <a:pt x="251" y="51"/>
                      <a:pt x="251" y="51"/>
                      <a:pt x="251" y="51"/>
                    </a:cubicBezTo>
                    <a:cubicBezTo>
                      <a:pt x="253" y="50"/>
                      <a:pt x="253" y="50"/>
                      <a:pt x="253" y="50"/>
                    </a:cubicBezTo>
                    <a:cubicBezTo>
                      <a:pt x="265" y="37"/>
                      <a:pt x="265" y="37"/>
                      <a:pt x="265" y="37"/>
                    </a:cubicBezTo>
                    <a:cubicBezTo>
                      <a:pt x="271" y="32"/>
                      <a:pt x="271" y="24"/>
                      <a:pt x="265" y="18"/>
                    </a:cubicBezTo>
                    <a:moveTo>
                      <a:pt x="90" y="166"/>
                    </a:moveTo>
                    <a:cubicBezTo>
                      <a:pt x="105" y="181"/>
                      <a:pt x="105" y="181"/>
                      <a:pt x="105" y="181"/>
                    </a:cubicBezTo>
                    <a:cubicBezTo>
                      <a:pt x="85" y="186"/>
                      <a:pt x="85" y="186"/>
                      <a:pt x="85" y="186"/>
                    </a:cubicBezTo>
                    <a:lnTo>
                      <a:pt x="90" y="166"/>
                    </a:lnTo>
                    <a:close/>
                    <a:moveTo>
                      <a:pt x="234" y="56"/>
                    </a:moveTo>
                    <a:cubicBezTo>
                      <a:pt x="215" y="37"/>
                      <a:pt x="215" y="37"/>
                      <a:pt x="215" y="37"/>
                    </a:cubicBezTo>
                    <a:cubicBezTo>
                      <a:pt x="221" y="31"/>
                      <a:pt x="221" y="31"/>
                      <a:pt x="221" y="31"/>
                    </a:cubicBezTo>
                    <a:cubicBezTo>
                      <a:pt x="240" y="50"/>
                      <a:pt x="240" y="50"/>
                      <a:pt x="240" y="50"/>
                    </a:cubicBezTo>
                    <a:lnTo>
                      <a:pt x="234" y="56"/>
                    </a:lnTo>
                    <a:close/>
                    <a:moveTo>
                      <a:pt x="227" y="63"/>
                    </a:moveTo>
                    <a:cubicBezTo>
                      <a:pt x="113" y="177"/>
                      <a:pt x="113" y="177"/>
                      <a:pt x="113" y="177"/>
                    </a:cubicBezTo>
                    <a:cubicBezTo>
                      <a:pt x="94" y="158"/>
                      <a:pt x="94" y="158"/>
                      <a:pt x="94" y="158"/>
                    </a:cubicBezTo>
                    <a:cubicBezTo>
                      <a:pt x="208" y="44"/>
                      <a:pt x="208" y="44"/>
                      <a:pt x="208" y="44"/>
                    </a:cubicBezTo>
                    <a:lnTo>
                      <a:pt x="227" y="63"/>
                    </a:lnTo>
                    <a:close/>
                    <a:moveTo>
                      <a:pt x="242" y="60"/>
                    </a:moveTo>
                    <a:cubicBezTo>
                      <a:pt x="242" y="261"/>
                      <a:pt x="242" y="261"/>
                      <a:pt x="242" y="261"/>
                    </a:cubicBezTo>
                    <a:cubicBezTo>
                      <a:pt x="9" y="261"/>
                      <a:pt x="9" y="261"/>
                      <a:pt x="9" y="261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211" y="29"/>
                      <a:pt x="211" y="29"/>
                      <a:pt x="211" y="29"/>
                    </a:cubicBezTo>
                    <a:cubicBezTo>
                      <a:pt x="85" y="155"/>
                      <a:pt x="85" y="155"/>
                      <a:pt x="85" y="155"/>
                    </a:cubicBezTo>
                    <a:cubicBezTo>
                      <a:pt x="84" y="155"/>
                      <a:pt x="84" y="155"/>
                      <a:pt x="84" y="155"/>
                    </a:cubicBezTo>
                    <a:cubicBezTo>
                      <a:pt x="74" y="190"/>
                      <a:pt x="74" y="190"/>
                      <a:pt x="74" y="190"/>
                    </a:cubicBezTo>
                    <a:cubicBezTo>
                      <a:pt x="69" y="196"/>
                      <a:pt x="69" y="196"/>
                      <a:pt x="69" y="196"/>
                    </a:cubicBezTo>
                    <a:cubicBezTo>
                      <a:pt x="67" y="197"/>
                      <a:pt x="67" y="200"/>
                      <a:pt x="69" y="202"/>
                    </a:cubicBezTo>
                    <a:cubicBezTo>
                      <a:pt x="70" y="203"/>
                      <a:pt x="71" y="203"/>
                      <a:pt x="72" y="203"/>
                    </a:cubicBezTo>
                    <a:cubicBezTo>
                      <a:pt x="73" y="203"/>
                      <a:pt x="74" y="203"/>
                      <a:pt x="75" y="202"/>
                    </a:cubicBezTo>
                    <a:cubicBezTo>
                      <a:pt x="81" y="197"/>
                      <a:pt x="81" y="197"/>
                      <a:pt x="81" y="197"/>
                    </a:cubicBezTo>
                    <a:cubicBezTo>
                      <a:pt x="116" y="187"/>
                      <a:pt x="116" y="187"/>
                      <a:pt x="116" y="187"/>
                    </a:cubicBezTo>
                    <a:cubicBezTo>
                      <a:pt x="236" y="67"/>
                      <a:pt x="236" y="67"/>
                      <a:pt x="236" y="67"/>
                    </a:cubicBezTo>
                    <a:lnTo>
                      <a:pt x="242" y="60"/>
                    </a:lnTo>
                    <a:close/>
                    <a:moveTo>
                      <a:pt x="259" y="31"/>
                    </a:moveTo>
                    <a:cubicBezTo>
                      <a:pt x="246" y="44"/>
                      <a:pt x="246" y="44"/>
                      <a:pt x="246" y="44"/>
                    </a:cubicBezTo>
                    <a:cubicBezTo>
                      <a:pt x="227" y="25"/>
                      <a:pt x="227" y="25"/>
                      <a:pt x="227" y="25"/>
                    </a:cubicBezTo>
                    <a:cubicBezTo>
                      <a:pt x="240" y="12"/>
                      <a:pt x="240" y="12"/>
                      <a:pt x="240" y="12"/>
                    </a:cubicBezTo>
                    <a:cubicBezTo>
                      <a:pt x="242" y="10"/>
                      <a:pt x="245" y="10"/>
                      <a:pt x="246" y="12"/>
                    </a:cubicBezTo>
                    <a:cubicBezTo>
                      <a:pt x="259" y="25"/>
                      <a:pt x="259" y="25"/>
                      <a:pt x="259" y="25"/>
                    </a:cubicBezTo>
                    <a:cubicBezTo>
                      <a:pt x="261" y="26"/>
                      <a:pt x="261" y="29"/>
                      <a:pt x="259" y="31"/>
                    </a:cubicBezTo>
                  </a:path>
                </a:pathLst>
              </a:custGeom>
              <a:solidFill>
                <a:schemeClr val="accent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F7CCB01D-7D42-4F9C-8FAA-789A505937FE}"/>
                  </a:ext>
                </a:extLst>
              </p:cNvPr>
              <p:cNvSpPr txBox="1"/>
              <p:nvPr/>
            </p:nvSpPr>
            <p:spPr>
              <a:xfrm>
                <a:off x="1137783" y="2752008"/>
                <a:ext cx="1723571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pc="200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</a:rPr>
                  <a:t>Plan &amp;</a:t>
                </a:r>
              </a:p>
              <a:p>
                <a:pPr algn="ctr"/>
                <a:r>
                  <a:rPr lang="en-US" spc="200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</a:rPr>
                  <a:t>Create!</a:t>
                </a:r>
              </a:p>
            </p:txBody>
          </p:sp>
          <p:grpSp>
            <p:nvGrpSpPr>
              <p:cNvPr id="24" name="Group 23">
                <a:extLst>
                  <a:ext uri="{FF2B5EF4-FFF2-40B4-BE49-F238E27FC236}">
                    <a16:creationId xmlns:a16="http://schemas.microsoft.com/office/drawing/2014/main" id="{49177DD6-2E8E-4B91-9F73-A30EC5B3643F}"/>
                  </a:ext>
                </a:extLst>
              </p:cNvPr>
              <p:cNvGrpSpPr/>
              <p:nvPr/>
            </p:nvGrpSpPr>
            <p:grpSpPr>
              <a:xfrm>
                <a:off x="1850124" y="3549997"/>
                <a:ext cx="298889" cy="298889"/>
                <a:chOff x="1830409" y="4619802"/>
                <a:chExt cx="298889" cy="298889"/>
              </a:xfrm>
            </p:grpSpPr>
            <p:sp>
              <p:nvSpPr>
                <p:cNvPr id="40" name="Oval 39">
                  <a:extLst>
                    <a:ext uri="{FF2B5EF4-FFF2-40B4-BE49-F238E27FC236}">
                      <a16:creationId xmlns:a16="http://schemas.microsoft.com/office/drawing/2014/main" id="{EB497A34-2957-49C5-B45B-8AC96BB9E4D2}"/>
                    </a:ext>
                  </a:extLst>
                </p:cNvPr>
                <p:cNvSpPr/>
                <p:nvPr/>
              </p:nvSpPr>
              <p:spPr>
                <a:xfrm>
                  <a:off x="1830409" y="4619802"/>
                  <a:ext cx="298889" cy="298889"/>
                </a:xfrm>
                <a:prstGeom prst="ellipse">
                  <a:avLst/>
                </a:prstGeom>
                <a:solidFill>
                  <a:schemeClr val="bg1">
                    <a:lumMod val="8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45" name="TextBox 44">
                  <a:extLst>
                    <a:ext uri="{FF2B5EF4-FFF2-40B4-BE49-F238E27FC236}">
                      <a16:creationId xmlns:a16="http://schemas.microsoft.com/office/drawing/2014/main" id="{59A815C9-6E72-4F5D-8D8B-3320A19A1A9A}"/>
                    </a:ext>
                  </a:extLst>
                </p:cNvPr>
                <p:cNvSpPr txBox="1"/>
                <p:nvPr/>
              </p:nvSpPr>
              <p:spPr>
                <a:xfrm>
                  <a:off x="1873315" y="4631156"/>
                  <a:ext cx="213076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>
                      <a:solidFill>
                        <a:schemeClr val="bg1"/>
                      </a:solidFill>
                      <a:latin typeface="Roboto Slab" pitchFamily="2" charset="0"/>
                      <a:ea typeface="Roboto Slab" pitchFamily="2" charset="0"/>
                    </a:rPr>
                    <a:t>1</a:t>
                  </a:r>
                </a:p>
              </p:txBody>
            </p:sp>
          </p:grpSp>
          <p:sp>
            <p:nvSpPr>
              <p:cNvPr id="46" name="Rectangle 20">
                <a:extLst>
                  <a:ext uri="{FF2B5EF4-FFF2-40B4-BE49-F238E27FC236}">
                    <a16:creationId xmlns:a16="http://schemas.microsoft.com/office/drawing/2014/main" id="{1F997219-2603-4CC1-BFAC-A35B61A5CB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165217" y="4070866"/>
                <a:ext cx="1668702" cy="11187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ts val="2000"/>
                  </a:lnSpc>
                </a:pPr>
                <a:r>
                  <a:rPr lang="en-US" sz="900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Open Sans Extrabold" panose="020B0906030804020204" pitchFamily="34" charset="0"/>
                    <a:sym typeface="Montserrat-Regular" charset="0"/>
                  </a:rPr>
                  <a:t>This letterhead design is meant  to project an image of profession and reliability This letterhead this.</a:t>
                </a:r>
              </a:p>
            </p:txBody>
          </p:sp>
        </p:grpSp>
      </p:grpSp>
      <p:grpSp>
        <p:nvGrpSpPr>
          <p:cNvPr id="8" name="Group 7">
            <a:extLst>
              <a:ext uri="{FF2B5EF4-FFF2-40B4-BE49-F238E27FC236}">
                <a16:creationId xmlns:a16="http://schemas.microsoft.com/office/drawing/2014/main" id="{7FD59A96-F094-4937-8BAB-FDF8E25CACDC}"/>
              </a:ext>
            </a:extLst>
          </p:cNvPr>
          <p:cNvGrpSpPr/>
          <p:nvPr/>
        </p:nvGrpSpPr>
        <p:grpSpPr>
          <a:xfrm>
            <a:off x="5928102" y="635000"/>
            <a:ext cx="3232227" cy="5588000"/>
            <a:chOff x="5928102" y="635000"/>
            <a:chExt cx="3232227" cy="5588000"/>
          </a:xfrm>
        </p:grpSpPr>
        <p:sp>
          <p:nvSpPr>
            <p:cNvPr id="36" name="Rectangle 35">
              <a:extLst>
                <a:ext uri="{FF2B5EF4-FFF2-40B4-BE49-F238E27FC236}">
                  <a16:creationId xmlns:a16="http://schemas.microsoft.com/office/drawing/2014/main" id="{77520211-938F-43BF-A288-7B340CD571AE}"/>
                </a:ext>
              </a:extLst>
            </p:cNvPr>
            <p:cNvSpPr/>
            <p:nvPr/>
          </p:nvSpPr>
          <p:spPr>
            <a:xfrm>
              <a:off x="5928102" y="635000"/>
              <a:ext cx="3232227" cy="558800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E86EB490-280E-46A2-9EF6-81C5B989AFBE}"/>
                </a:ext>
              </a:extLst>
            </p:cNvPr>
            <p:cNvGrpSpPr/>
            <p:nvPr/>
          </p:nvGrpSpPr>
          <p:grpSpPr>
            <a:xfrm>
              <a:off x="6496993" y="1668424"/>
              <a:ext cx="2094444" cy="3521153"/>
              <a:chOff x="6228818" y="1668423"/>
              <a:chExt cx="2094444" cy="3521153"/>
            </a:xfrm>
          </p:grpSpPr>
          <p:sp>
            <p:nvSpPr>
              <p:cNvPr id="19" name="Freeform 7">
                <a:extLst>
                  <a:ext uri="{FF2B5EF4-FFF2-40B4-BE49-F238E27FC236}">
                    <a16:creationId xmlns:a16="http://schemas.microsoft.com/office/drawing/2014/main" id="{A0FFC98A-A8B9-4AE8-8C6D-F1F2E73DC40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901389" y="1668423"/>
                <a:ext cx="757238" cy="762000"/>
              </a:xfrm>
              <a:custGeom>
                <a:avLst/>
                <a:gdLst>
                  <a:gd name="T0" fmla="*/ 230 w 280"/>
                  <a:gd name="T1" fmla="*/ 103 h 280"/>
                  <a:gd name="T2" fmla="*/ 255 w 280"/>
                  <a:gd name="T3" fmla="*/ 63 h 280"/>
                  <a:gd name="T4" fmla="*/ 207 w 280"/>
                  <a:gd name="T5" fmla="*/ 29 h 280"/>
                  <a:gd name="T6" fmla="*/ 171 w 280"/>
                  <a:gd name="T7" fmla="*/ 41 h 280"/>
                  <a:gd name="T8" fmla="*/ 124 w 280"/>
                  <a:gd name="T9" fmla="*/ 0 h 280"/>
                  <a:gd name="T10" fmla="*/ 103 w 280"/>
                  <a:gd name="T11" fmla="*/ 50 h 280"/>
                  <a:gd name="T12" fmla="*/ 53 w 280"/>
                  <a:gd name="T13" fmla="*/ 29 h 280"/>
                  <a:gd name="T14" fmla="*/ 29 w 280"/>
                  <a:gd name="T15" fmla="*/ 73 h 280"/>
                  <a:gd name="T16" fmla="*/ 41 w 280"/>
                  <a:gd name="T17" fmla="*/ 109 h 280"/>
                  <a:gd name="T18" fmla="*/ 0 w 280"/>
                  <a:gd name="T19" fmla="*/ 157 h 280"/>
                  <a:gd name="T20" fmla="*/ 50 w 280"/>
                  <a:gd name="T21" fmla="*/ 177 h 280"/>
                  <a:gd name="T22" fmla="*/ 25 w 280"/>
                  <a:gd name="T23" fmla="*/ 217 h 280"/>
                  <a:gd name="T24" fmla="*/ 73 w 280"/>
                  <a:gd name="T25" fmla="*/ 251 h 280"/>
                  <a:gd name="T26" fmla="*/ 109 w 280"/>
                  <a:gd name="T27" fmla="*/ 239 h 280"/>
                  <a:gd name="T28" fmla="*/ 157 w 280"/>
                  <a:gd name="T29" fmla="*/ 280 h 280"/>
                  <a:gd name="T30" fmla="*/ 178 w 280"/>
                  <a:gd name="T31" fmla="*/ 230 h 280"/>
                  <a:gd name="T32" fmla="*/ 227 w 280"/>
                  <a:gd name="T33" fmla="*/ 251 h 280"/>
                  <a:gd name="T34" fmla="*/ 251 w 280"/>
                  <a:gd name="T35" fmla="*/ 207 h 280"/>
                  <a:gd name="T36" fmla="*/ 240 w 280"/>
                  <a:gd name="T37" fmla="*/ 171 h 280"/>
                  <a:gd name="T38" fmla="*/ 280 w 280"/>
                  <a:gd name="T39" fmla="*/ 123 h 280"/>
                  <a:gd name="T40" fmla="*/ 266 w 280"/>
                  <a:gd name="T41" fmla="*/ 161 h 280"/>
                  <a:gd name="T42" fmla="*/ 225 w 280"/>
                  <a:gd name="T43" fmla="*/ 196 h 280"/>
                  <a:gd name="T44" fmla="*/ 220 w 280"/>
                  <a:gd name="T45" fmla="*/ 244 h 280"/>
                  <a:gd name="T46" fmla="*/ 174 w 280"/>
                  <a:gd name="T47" fmla="*/ 221 h 280"/>
                  <a:gd name="T48" fmla="*/ 157 w 280"/>
                  <a:gd name="T49" fmla="*/ 270 h 280"/>
                  <a:gd name="T50" fmla="*/ 119 w 280"/>
                  <a:gd name="T51" fmla="*/ 239 h 280"/>
                  <a:gd name="T52" fmla="*/ 85 w 280"/>
                  <a:gd name="T53" fmla="*/ 225 h 280"/>
                  <a:gd name="T54" fmla="*/ 37 w 280"/>
                  <a:gd name="T55" fmla="*/ 220 h 280"/>
                  <a:gd name="T56" fmla="*/ 60 w 280"/>
                  <a:gd name="T57" fmla="*/ 173 h 280"/>
                  <a:gd name="T58" fmla="*/ 11 w 280"/>
                  <a:gd name="T59" fmla="*/ 157 h 280"/>
                  <a:gd name="T60" fmla="*/ 41 w 280"/>
                  <a:gd name="T61" fmla="*/ 119 h 280"/>
                  <a:gd name="T62" fmla="*/ 37 w 280"/>
                  <a:gd name="T63" fmla="*/ 66 h 280"/>
                  <a:gd name="T64" fmla="*/ 66 w 280"/>
                  <a:gd name="T65" fmla="*/ 37 h 280"/>
                  <a:gd name="T66" fmla="*/ 119 w 280"/>
                  <a:gd name="T67" fmla="*/ 41 h 280"/>
                  <a:gd name="T68" fmla="*/ 157 w 280"/>
                  <a:gd name="T69" fmla="*/ 10 h 280"/>
                  <a:gd name="T70" fmla="*/ 174 w 280"/>
                  <a:gd name="T71" fmla="*/ 60 h 280"/>
                  <a:gd name="T72" fmla="*/ 220 w 280"/>
                  <a:gd name="T73" fmla="*/ 37 h 280"/>
                  <a:gd name="T74" fmla="*/ 225 w 280"/>
                  <a:gd name="T75" fmla="*/ 84 h 280"/>
                  <a:gd name="T76" fmla="*/ 266 w 280"/>
                  <a:gd name="T77" fmla="*/ 119 h 280"/>
                  <a:gd name="T78" fmla="*/ 140 w 280"/>
                  <a:gd name="T79" fmla="*/ 93 h 280"/>
                  <a:gd name="T80" fmla="*/ 187 w 280"/>
                  <a:gd name="T81" fmla="*/ 140 h 280"/>
                  <a:gd name="T82" fmla="*/ 104 w 280"/>
                  <a:gd name="T83" fmla="*/ 140 h 280"/>
                  <a:gd name="T84" fmla="*/ 140 w 280"/>
                  <a:gd name="T85" fmla="*/ 176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80" h="280">
                    <a:moveTo>
                      <a:pt x="266" y="109"/>
                    </a:moveTo>
                    <a:cubicBezTo>
                      <a:pt x="240" y="109"/>
                      <a:pt x="240" y="109"/>
                      <a:pt x="240" y="109"/>
                    </a:cubicBezTo>
                    <a:cubicBezTo>
                      <a:pt x="235" y="109"/>
                      <a:pt x="232" y="107"/>
                      <a:pt x="230" y="103"/>
                    </a:cubicBezTo>
                    <a:cubicBezTo>
                      <a:pt x="229" y="99"/>
                      <a:pt x="230" y="95"/>
                      <a:pt x="232" y="92"/>
                    </a:cubicBezTo>
                    <a:cubicBezTo>
                      <a:pt x="251" y="73"/>
                      <a:pt x="251" y="73"/>
                      <a:pt x="251" y="73"/>
                    </a:cubicBezTo>
                    <a:cubicBezTo>
                      <a:pt x="254" y="71"/>
                      <a:pt x="255" y="67"/>
                      <a:pt x="255" y="63"/>
                    </a:cubicBezTo>
                    <a:cubicBezTo>
                      <a:pt x="255" y="59"/>
                      <a:pt x="254" y="56"/>
                      <a:pt x="251" y="53"/>
                    </a:cubicBezTo>
                    <a:cubicBezTo>
                      <a:pt x="227" y="29"/>
                      <a:pt x="227" y="29"/>
                      <a:pt x="227" y="29"/>
                    </a:cubicBezTo>
                    <a:cubicBezTo>
                      <a:pt x="222" y="24"/>
                      <a:pt x="212" y="24"/>
                      <a:pt x="207" y="29"/>
                    </a:cubicBezTo>
                    <a:cubicBezTo>
                      <a:pt x="188" y="48"/>
                      <a:pt x="188" y="48"/>
                      <a:pt x="188" y="48"/>
                    </a:cubicBezTo>
                    <a:cubicBezTo>
                      <a:pt x="186" y="51"/>
                      <a:pt x="181" y="52"/>
                      <a:pt x="178" y="50"/>
                    </a:cubicBezTo>
                    <a:cubicBezTo>
                      <a:pt x="174" y="48"/>
                      <a:pt x="171" y="45"/>
                      <a:pt x="171" y="41"/>
                    </a:cubicBezTo>
                    <a:cubicBezTo>
                      <a:pt x="171" y="14"/>
                      <a:pt x="171" y="14"/>
                      <a:pt x="171" y="14"/>
                    </a:cubicBezTo>
                    <a:cubicBezTo>
                      <a:pt x="171" y="7"/>
                      <a:pt x="165" y="0"/>
                      <a:pt x="157" y="0"/>
                    </a:cubicBezTo>
                    <a:cubicBezTo>
                      <a:pt x="124" y="0"/>
                      <a:pt x="124" y="0"/>
                      <a:pt x="124" y="0"/>
                    </a:cubicBezTo>
                    <a:cubicBezTo>
                      <a:pt x="116" y="0"/>
                      <a:pt x="109" y="7"/>
                      <a:pt x="109" y="14"/>
                    </a:cubicBezTo>
                    <a:cubicBezTo>
                      <a:pt x="109" y="41"/>
                      <a:pt x="109" y="41"/>
                      <a:pt x="109" y="41"/>
                    </a:cubicBezTo>
                    <a:cubicBezTo>
                      <a:pt x="109" y="45"/>
                      <a:pt x="107" y="48"/>
                      <a:pt x="103" y="50"/>
                    </a:cubicBezTo>
                    <a:cubicBezTo>
                      <a:pt x="99" y="52"/>
                      <a:pt x="95" y="51"/>
                      <a:pt x="92" y="48"/>
                    </a:cubicBezTo>
                    <a:cubicBezTo>
                      <a:pt x="73" y="29"/>
                      <a:pt x="73" y="29"/>
                      <a:pt x="73" y="29"/>
                    </a:cubicBezTo>
                    <a:cubicBezTo>
                      <a:pt x="68" y="24"/>
                      <a:pt x="58" y="24"/>
                      <a:pt x="53" y="29"/>
                    </a:cubicBezTo>
                    <a:cubicBezTo>
                      <a:pt x="29" y="53"/>
                      <a:pt x="29" y="53"/>
                      <a:pt x="29" y="53"/>
                    </a:cubicBezTo>
                    <a:cubicBezTo>
                      <a:pt x="27" y="56"/>
                      <a:pt x="25" y="59"/>
                      <a:pt x="25" y="63"/>
                    </a:cubicBezTo>
                    <a:cubicBezTo>
                      <a:pt x="25" y="67"/>
                      <a:pt x="27" y="71"/>
                      <a:pt x="29" y="73"/>
                    </a:cubicBezTo>
                    <a:cubicBezTo>
                      <a:pt x="48" y="92"/>
                      <a:pt x="48" y="92"/>
                      <a:pt x="48" y="92"/>
                    </a:cubicBezTo>
                    <a:cubicBezTo>
                      <a:pt x="51" y="95"/>
                      <a:pt x="52" y="99"/>
                      <a:pt x="50" y="103"/>
                    </a:cubicBezTo>
                    <a:cubicBezTo>
                      <a:pt x="49" y="107"/>
                      <a:pt x="45" y="109"/>
                      <a:pt x="41" y="109"/>
                    </a:cubicBezTo>
                    <a:cubicBezTo>
                      <a:pt x="15" y="109"/>
                      <a:pt x="15" y="109"/>
                      <a:pt x="15" y="109"/>
                    </a:cubicBezTo>
                    <a:cubicBezTo>
                      <a:pt x="7" y="109"/>
                      <a:pt x="0" y="115"/>
                      <a:pt x="0" y="123"/>
                    </a:cubicBezTo>
                    <a:cubicBezTo>
                      <a:pt x="0" y="157"/>
                      <a:pt x="0" y="157"/>
                      <a:pt x="0" y="157"/>
                    </a:cubicBezTo>
                    <a:cubicBezTo>
                      <a:pt x="0" y="165"/>
                      <a:pt x="7" y="171"/>
                      <a:pt x="15" y="171"/>
                    </a:cubicBezTo>
                    <a:cubicBezTo>
                      <a:pt x="41" y="171"/>
                      <a:pt x="41" y="171"/>
                      <a:pt x="41" y="171"/>
                    </a:cubicBezTo>
                    <a:cubicBezTo>
                      <a:pt x="45" y="171"/>
                      <a:pt x="48" y="174"/>
                      <a:pt x="50" y="177"/>
                    </a:cubicBezTo>
                    <a:cubicBezTo>
                      <a:pt x="52" y="181"/>
                      <a:pt x="51" y="185"/>
                      <a:pt x="48" y="188"/>
                    </a:cubicBezTo>
                    <a:cubicBezTo>
                      <a:pt x="29" y="207"/>
                      <a:pt x="29" y="207"/>
                      <a:pt x="29" y="207"/>
                    </a:cubicBezTo>
                    <a:cubicBezTo>
                      <a:pt x="27" y="210"/>
                      <a:pt x="25" y="213"/>
                      <a:pt x="25" y="217"/>
                    </a:cubicBezTo>
                    <a:cubicBezTo>
                      <a:pt x="25" y="221"/>
                      <a:pt x="27" y="225"/>
                      <a:pt x="29" y="227"/>
                    </a:cubicBezTo>
                    <a:cubicBezTo>
                      <a:pt x="53" y="251"/>
                      <a:pt x="53" y="251"/>
                      <a:pt x="53" y="251"/>
                    </a:cubicBezTo>
                    <a:cubicBezTo>
                      <a:pt x="58" y="256"/>
                      <a:pt x="68" y="256"/>
                      <a:pt x="73" y="251"/>
                    </a:cubicBezTo>
                    <a:cubicBezTo>
                      <a:pt x="92" y="232"/>
                      <a:pt x="92" y="232"/>
                      <a:pt x="92" y="232"/>
                    </a:cubicBezTo>
                    <a:cubicBezTo>
                      <a:pt x="95" y="229"/>
                      <a:pt x="99" y="229"/>
                      <a:pt x="103" y="230"/>
                    </a:cubicBezTo>
                    <a:cubicBezTo>
                      <a:pt x="107" y="232"/>
                      <a:pt x="109" y="235"/>
                      <a:pt x="109" y="239"/>
                    </a:cubicBezTo>
                    <a:cubicBezTo>
                      <a:pt x="109" y="266"/>
                      <a:pt x="109" y="266"/>
                      <a:pt x="109" y="266"/>
                    </a:cubicBezTo>
                    <a:cubicBezTo>
                      <a:pt x="109" y="274"/>
                      <a:pt x="116" y="280"/>
                      <a:pt x="124" y="280"/>
                    </a:cubicBezTo>
                    <a:cubicBezTo>
                      <a:pt x="157" y="280"/>
                      <a:pt x="157" y="280"/>
                      <a:pt x="157" y="280"/>
                    </a:cubicBezTo>
                    <a:cubicBezTo>
                      <a:pt x="165" y="280"/>
                      <a:pt x="171" y="274"/>
                      <a:pt x="171" y="266"/>
                    </a:cubicBezTo>
                    <a:cubicBezTo>
                      <a:pt x="171" y="239"/>
                      <a:pt x="171" y="239"/>
                      <a:pt x="171" y="239"/>
                    </a:cubicBezTo>
                    <a:cubicBezTo>
                      <a:pt x="171" y="235"/>
                      <a:pt x="174" y="232"/>
                      <a:pt x="178" y="230"/>
                    </a:cubicBezTo>
                    <a:cubicBezTo>
                      <a:pt x="181" y="229"/>
                      <a:pt x="186" y="229"/>
                      <a:pt x="188" y="232"/>
                    </a:cubicBezTo>
                    <a:cubicBezTo>
                      <a:pt x="207" y="251"/>
                      <a:pt x="207" y="251"/>
                      <a:pt x="207" y="251"/>
                    </a:cubicBezTo>
                    <a:cubicBezTo>
                      <a:pt x="212" y="256"/>
                      <a:pt x="222" y="256"/>
                      <a:pt x="227" y="251"/>
                    </a:cubicBezTo>
                    <a:cubicBezTo>
                      <a:pt x="251" y="227"/>
                      <a:pt x="251" y="227"/>
                      <a:pt x="251" y="227"/>
                    </a:cubicBezTo>
                    <a:cubicBezTo>
                      <a:pt x="254" y="225"/>
                      <a:pt x="255" y="221"/>
                      <a:pt x="255" y="217"/>
                    </a:cubicBezTo>
                    <a:cubicBezTo>
                      <a:pt x="255" y="213"/>
                      <a:pt x="254" y="210"/>
                      <a:pt x="251" y="207"/>
                    </a:cubicBezTo>
                    <a:cubicBezTo>
                      <a:pt x="232" y="188"/>
                      <a:pt x="232" y="188"/>
                      <a:pt x="232" y="188"/>
                    </a:cubicBezTo>
                    <a:cubicBezTo>
                      <a:pt x="230" y="185"/>
                      <a:pt x="229" y="181"/>
                      <a:pt x="230" y="177"/>
                    </a:cubicBezTo>
                    <a:cubicBezTo>
                      <a:pt x="232" y="174"/>
                      <a:pt x="235" y="171"/>
                      <a:pt x="240" y="171"/>
                    </a:cubicBezTo>
                    <a:cubicBezTo>
                      <a:pt x="266" y="171"/>
                      <a:pt x="266" y="171"/>
                      <a:pt x="266" y="171"/>
                    </a:cubicBezTo>
                    <a:cubicBezTo>
                      <a:pt x="274" y="171"/>
                      <a:pt x="280" y="165"/>
                      <a:pt x="280" y="157"/>
                    </a:cubicBezTo>
                    <a:cubicBezTo>
                      <a:pt x="280" y="123"/>
                      <a:pt x="280" y="123"/>
                      <a:pt x="280" y="123"/>
                    </a:cubicBezTo>
                    <a:cubicBezTo>
                      <a:pt x="280" y="115"/>
                      <a:pt x="274" y="109"/>
                      <a:pt x="266" y="109"/>
                    </a:cubicBezTo>
                    <a:moveTo>
                      <a:pt x="270" y="157"/>
                    </a:moveTo>
                    <a:cubicBezTo>
                      <a:pt x="270" y="159"/>
                      <a:pt x="268" y="161"/>
                      <a:pt x="266" y="161"/>
                    </a:cubicBezTo>
                    <a:cubicBezTo>
                      <a:pt x="240" y="161"/>
                      <a:pt x="240" y="161"/>
                      <a:pt x="240" y="161"/>
                    </a:cubicBezTo>
                    <a:cubicBezTo>
                      <a:pt x="231" y="161"/>
                      <a:pt x="224" y="166"/>
                      <a:pt x="221" y="173"/>
                    </a:cubicBezTo>
                    <a:cubicBezTo>
                      <a:pt x="217" y="181"/>
                      <a:pt x="219" y="190"/>
                      <a:pt x="225" y="196"/>
                    </a:cubicBezTo>
                    <a:cubicBezTo>
                      <a:pt x="244" y="214"/>
                      <a:pt x="244" y="214"/>
                      <a:pt x="244" y="214"/>
                    </a:cubicBezTo>
                    <a:cubicBezTo>
                      <a:pt x="245" y="216"/>
                      <a:pt x="245" y="218"/>
                      <a:pt x="244" y="220"/>
                    </a:cubicBezTo>
                    <a:cubicBezTo>
                      <a:pt x="220" y="244"/>
                      <a:pt x="220" y="244"/>
                      <a:pt x="220" y="244"/>
                    </a:cubicBezTo>
                    <a:cubicBezTo>
                      <a:pt x="218" y="245"/>
                      <a:pt x="216" y="245"/>
                      <a:pt x="214" y="244"/>
                    </a:cubicBezTo>
                    <a:cubicBezTo>
                      <a:pt x="196" y="225"/>
                      <a:pt x="196" y="225"/>
                      <a:pt x="196" y="225"/>
                    </a:cubicBezTo>
                    <a:cubicBezTo>
                      <a:pt x="190" y="219"/>
                      <a:pt x="181" y="217"/>
                      <a:pt x="174" y="221"/>
                    </a:cubicBezTo>
                    <a:cubicBezTo>
                      <a:pt x="166" y="224"/>
                      <a:pt x="161" y="231"/>
                      <a:pt x="161" y="239"/>
                    </a:cubicBezTo>
                    <a:cubicBezTo>
                      <a:pt x="161" y="266"/>
                      <a:pt x="161" y="266"/>
                      <a:pt x="161" y="266"/>
                    </a:cubicBezTo>
                    <a:cubicBezTo>
                      <a:pt x="161" y="268"/>
                      <a:pt x="159" y="270"/>
                      <a:pt x="157" y="270"/>
                    </a:cubicBezTo>
                    <a:cubicBezTo>
                      <a:pt x="124" y="270"/>
                      <a:pt x="124" y="270"/>
                      <a:pt x="124" y="270"/>
                    </a:cubicBezTo>
                    <a:cubicBezTo>
                      <a:pt x="121" y="270"/>
                      <a:pt x="119" y="268"/>
                      <a:pt x="119" y="266"/>
                    </a:cubicBezTo>
                    <a:cubicBezTo>
                      <a:pt x="119" y="239"/>
                      <a:pt x="119" y="239"/>
                      <a:pt x="119" y="239"/>
                    </a:cubicBezTo>
                    <a:cubicBezTo>
                      <a:pt x="119" y="231"/>
                      <a:pt x="115" y="224"/>
                      <a:pt x="107" y="221"/>
                    </a:cubicBezTo>
                    <a:cubicBezTo>
                      <a:pt x="104" y="220"/>
                      <a:pt x="102" y="219"/>
                      <a:pt x="99" y="219"/>
                    </a:cubicBezTo>
                    <a:cubicBezTo>
                      <a:pt x="94" y="219"/>
                      <a:pt x="89" y="221"/>
                      <a:pt x="85" y="225"/>
                    </a:cubicBezTo>
                    <a:cubicBezTo>
                      <a:pt x="66" y="244"/>
                      <a:pt x="66" y="244"/>
                      <a:pt x="66" y="244"/>
                    </a:cubicBezTo>
                    <a:cubicBezTo>
                      <a:pt x="64" y="245"/>
                      <a:pt x="62" y="245"/>
                      <a:pt x="60" y="244"/>
                    </a:cubicBezTo>
                    <a:cubicBezTo>
                      <a:pt x="37" y="220"/>
                      <a:pt x="37" y="220"/>
                      <a:pt x="37" y="220"/>
                    </a:cubicBezTo>
                    <a:cubicBezTo>
                      <a:pt x="35" y="218"/>
                      <a:pt x="35" y="216"/>
                      <a:pt x="37" y="214"/>
                    </a:cubicBezTo>
                    <a:cubicBezTo>
                      <a:pt x="55" y="196"/>
                      <a:pt x="55" y="196"/>
                      <a:pt x="55" y="196"/>
                    </a:cubicBezTo>
                    <a:cubicBezTo>
                      <a:pt x="61" y="190"/>
                      <a:pt x="63" y="181"/>
                      <a:pt x="60" y="173"/>
                    </a:cubicBezTo>
                    <a:cubicBezTo>
                      <a:pt x="56" y="166"/>
                      <a:pt x="49" y="161"/>
                      <a:pt x="41" y="161"/>
                    </a:cubicBezTo>
                    <a:cubicBezTo>
                      <a:pt x="15" y="161"/>
                      <a:pt x="15" y="161"/>
                      <a:pt x="15" y="161"/>
                    </a:cubicBezTo>
                    <a:cubicBezTo>
                      <a:pt x="12" y="161"/>
                      <a:pt x="11" y="159"/>
                      <a:pt x="11" y="157"/>
                    </a:cubicBezTo>
                    <a:cubicBezTo>
                      <a:pt x="11" y="123"/>
                      <a:pt x="11" y="123"/>
                      <a:pt x="11" y="123"/>
                    </a:cubicBezTo>
                    <a:cubicBezTo>
                      <a:pt x="11" y="121"/>
                      <a:pt x="12" y="119"/>
                      <a:pt x="15" y="119"/>
                    </a:cubicBezTo>
                    <a:cubicBezTo>
                      <a:pt x="41" y="119"/>
                      <a:pt x="41" y="119"/>
                      <a:pt x="41" y="119"/>
                    </a:cubicBezTo>
                    <a:cubicBezTo>
                      <a:pt x="49" y="119"/>
                      <a:pt x="56" y="115"/>
                      <a:pt x="60" y="107"/>
                    </a:cubicBezTo>
                    <a:cubicBezTo>
                      <a:pt x="63" y="99"/>
                      <a:pt x="61" y="90"/>
                      <a:pt x="55" y="84"/>
                    </a:cubicBezTo>
                    <a:cubicBezTo>
                      <a:pt x="37" y="66"/>
                      <a:pt x="37" y="66"/>
                      <a:pt x="37" y="66"/>
                    </a:cubicBezTo>
                    <a:cubicBezTo>
                      <a:pt x="35" y="64"/>
                      <a:pt x="35" y="62"/>
                      <a:pt x="37" y="60"/>
                    </a:cubicBezTo>
                    <a:cubicBezTo>
                      <a:pt x="60" y="37"/>
                      <a:pt x="60" y="37"/>
                      <a:pt x="60" y="37"/>
                    </a:cubicBezTo>
                    <a:cubicBezTo>
                      <a:pt x="62" y="35"/>
                      <a:pt x="64" y="35"/>
                      <a:pt x="66" y="37"/>
                    </a:cubicBezTo>
                    <a:cubicBezTo>
                      <a:pt x="85" y="55"/>
                      <a:pt x="85" y="55"/>
                      <a:pt x="85" y="55"/>
                    </a:cubicBezTo>
                    <a:cubicBezTo>
                      <a:pt x="91" y="61"/>
                      <a:pt x="99" y="63"/>
                      <a:pt x="107" y="60"/>
                    </a:cubicBezTo>
                    <a:cubicBezTo>
                      <a:pt x="115" y="56"/>
                      <a:pt x="119" y="49"/>
                      <a:pt x="119" y="41"/>
                    </a:cubicBezTo>
                    <a:cubicBezTo>
                      <a:pt x="119" y="14"/>
                      <a:pt x="119" y="14"/>
                      <a:pt x="119" y="14"/>
                    </a:cubicBezTo>
                    <a:cubicBezTo>
                      <a:pt x="119" y="12"/>
                      <a:pt x="121" y="10"/>
                      <a:pt x="124" y="10"/>
                    </a:cubicBezTo>
                    <a:cubicBezTo>
                      <a:pt x="157" y="10"/>
                      <a:pt x="157" y="10"/>
                      <a:pt x="157" y="10"/>
                    </a:cubicBezTo>
                    <a:cubicBezTo>
                      <a:pt x="159" y="10"/>
                      <a:pt x="161" y="12"/>
                      <a:pt x="161" y="14"/>
                    </a:cubicBezTo>
                    <a:cubicBezTo>
                      <a:pt x="161" y="41"/>
                      <a:pt x="161" y="41"/>
                      <a:pt x="161" y="41"/>
                    </a:cubicBezTo>
                    <a:cubicBezTo>
                      <a:pt x="161" y="49"/>
                      <a:pt x="166" y="56"/>
                      <a:pt x="174" y="60"/>
                    </a:cubicBezTo>
                    <a:cubicBezTo>
                      <a:pt x="181" y="63"/>
                      <a:pt x="190" y="61"/>
                      <a:pt x="196" y="55"/>
                    </a:cubicBezTo>
                    <a:cubicBezTo>
                      <a:pt x="214" y="37"/>
                      <a:pt x="214" y="37"/>
                      <a:pt x="214" y="37"/>
                    </a:cubicBezTo>
                    <a:cubicBezTo>
                      <a:pt x="216" y="35"/>
                      <a:pt x="219" y="35"/>
                      <a:pt x="220" y="37"/>
                    </a:cubicBezTo>
                    <a:cubicBezTo>
                      <a:pt x="244" y="60"/>
                      <a:pt x="244" y="60"/>
                      <a:pt x="244" y="60"/>
                    </a:cubicBezTo>
                    <a:cubicBezTo>
                      <a:pt x="245" y="62"/>
                      <a:pt x="245" y="64"/>
                      <a:pt x="244" y="66"/>
                    </a:cubicBezTo>
                    <a:cubicBezTo>
                      <a:pt x="225" y="84"/>
                      <a:pt x="225" y="84"/>
                      <a:pt x="225" y="84"/>
                    </a:cubicBezTo>
                    <a:cubicBezTo>
                      <a:pt x="219" y="90"/>
                      <a:pt x="217" y="99"/>
                      <a:pt x="221" y="107"/>
                    </a:cubicBezTo>
                    <a:cubicBezTo>
                      <a:pt x="224" y="115"/>
                      <a:pt x="231" y="119"/>
                      <a:pt x="240" y="119"/>
                    </a:cubicBezTo>
                    <a:cubicBezTo>
                      <a:pt x="266" y="119"/>
                      <a:pt x="266" y="119"/>
                      <a:pt x="266" y="119"/>
                    </a:cubicBezTo>
                    <a:cubicBezTo>
                      <a:pt x="268" y="119"/>
                      <a:pt x="270" y="121"/>
                      <a:pt x="270" y="123"/>
                    </a:cubicBezTo>
                    <a:lnTo>
                      <a:pt x="270" y="157"/>
                    </a:lnTo>
                    <a:close/>
                    <a:moveTo>
                      <a:pt x="140" y="93"/>
                    </a:moveTo>
                    <a:cubicBezTo>
                      <a:pt x="114" y="93"/>
                      <a:pt x="94" y="114"/>
                      <a:pt x="94" y="140"/>
                    </a:cubicBezTo>
                    <a:cubicBezTo>
                      <a:pt x="94" y="166"/>
                      <a:pt x="114" y="187"/>
                      <a:pt x="140" y="187"/>
                    </a:cubicBezTo>
                    <a:cubicBezTo>
                      <a:pt x="166" y="187"/>
                      <a:pt x="187" y="166"/>
                      <a:pt x="187" y="140"/>
                    </a:cubicBezTo>
                    <a:cubicBezTo>
                      <a:pt x="187" y="114"/>
                      <a:pt x="166" y="93"/>
                      <a:pt x="140" y="93"/>
                    </a:cubicBezTo>
                    <a:moveTo>
                      <a:pt x="140" y="176"/>
                    </a:moveTo>
                    <a:cubicBezTo>
                      <a:pt x="120" y="176"/>
                      <a:pt x="104" y="160"/>
                      <a:pt x="104" y="140"/>
                    </a:cubicBezTo>
                    <a:cubicBezTo>
                      <a:pt x="104" y="120"/>
                      <a:pt x="120" y="104"/>
                      <a:pt x="140" y="104"/>
                    </a:cubicBezTo>
                    <a:cubicBezTo>
                      <a:pt x="160" y="104"/>
                      <a:pt x="177" y="120"/>
                      <a:pt x="177" y="140"/>
                    </a:cubicBezTo>
                    <a:cubicBezTo>
                      <a:pt x="177" y="160"/>
                      <a:pt x="160" y="176"/>
                      <a:pt x="140" y="176"/>
                    </a:cubicBezTo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31929F37-E01D-4858-AE36-7E72A16EE42D}"/>
                  </a:ext>
                </a:extLst>
              </p:cNvPr>
              <p:cNvSpPr txBox="1"/>
              <p:nvPr/>
            </p:nvSpPr>
            <p:spPr>
              <a:xfrm>
                <a:off x="6228818" y="2765502"/>
                <a:ext cx="2094444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pc="200" dirty="0">
                    <a:solidFill>
                      <a:schemeClr val="bg2"/>
                    </a:solidFill>
                    <a:latin typeface="Roboto Slab" pitchFamily="2" charset="0"/>
                    <a:ea typeface="Roboto Slab" pitchFamily="2" charset="0"/>
                  </a:rPr>
                  <a:t>Make quality</a:t>
                </a:r>
              </a:p>
              <a:p>
                <a:pPr algn="ctr"/>
                <a:r>
                  <a:rPr lang="en-US" spc="200" dirty="0">
                    <a:solidFill>
                      <a:schemeClr val="bg2"/>
                    </a:solidFill>
                    <a:latin typeface="Roboto Slab" pitchFamily="2" charset="0"/>
                    <a:ea typeface="Roboto Slab" pitchFamily="2" charset="0"/>
                  </a:rPr>
                  <a:t>Products</a:t>
                </a:r>
              </a:p>
            </p:txBody>
          </p:sp>
          <p:grpSp>
            <p:nvGrpSpPr>
              <p:cNvPr id="26" name="Group 25">
                <a:extLst>
                  <a:ext uri="{FF2B5EF4-FFF2-40B4-BE49-F238E27FC236}">
                    <a16:creationId xmlns:a16="http://schemas.microsoft.com/office/drawing/2014/main" id="{C2637AE4-CCEE-4614-9EB5-71F29A277639}"/>
                  </a:ext>
                </a:extLst>
              </p:cNvPr>
              <p:cNvGrpSpPr/>
              <p:nvPr/>
            </p:nvGrpSpPr>
            <p:grpSpPr>
              <a:xfrm>
                <a:off x="7188410" y="3549997"/>
                <a:ext cx="298889" cy="298889"/>
                <a:chOff x="1830409" y="4619802"/>
                <a:chExt cx="298889" cy="298889"/>
              </a:xfrm>
            </p:grpSpPr>
            <p:sp>
              <p:nvSpPr>
                <p:cNvPr id="33" name="Oval 32">
                  <a:extLst>
                    <a:ext uri="{FF2B5EF4-FFF2-40B4-BE49-F238E27FC236}">
                      <a16:creationId xmlns:a16="http://schemas.microsoft.com/office/drawing/2014/main" id="{774B7D87-ABCC-4FAF-8913-DE90F0F3C819}"/>
                    </a:ext>
                  </a:extLst>
                </p:cNvPr>
                <p:cNvSpPr/>
                <p:nvPr/>
              </p:nvSpPr>
              <p:spPr>
                <a:xfrm>
                  <a:off x="1830409" y="4619802"/>
                  <a:ext cx="298889" cy="298889"/>
                </a:xfrm>
                <a:prstGeom prst="ellipse">
                  <a:avLst/>
                </a:prstGeom>
                <a:solidFill>
                  <a:schemeClr val="tx1">
                    <a:lumMod val="50000"/>
                    <a:lumOff val="5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34" name="TextBox 33">
                  <a:extLst>
                    <a:ext uri="{FF2B5EF4-FFF2-40B4-BE49-F238E27FC236}">
                      <a16:creationId xmlns:a16="http://schemas.microsoft.com/office/drawing/2014/main" id="{DD1F8337-9736-4727-A7C8-063B21CFA9A7}"/>
                    </a:ext>
                  </a:extLst>
                </p:cNvPr>
                <p:cNvSpPr txBox="1"/>
                <p:nvPr/>
              </p:nvSpPr>
              <p:spPr>
                <a:xfrm>
                  <a:off x="1873315" y="4631156"/>
                  <a:ext cx="213076" cy="276999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algn="ctr"/>
                  <a:r>
                    <a:rPr lang="en-US" sz="1200" b="1" dirty="0">
                      <a:solidFill>
                        <a:schemeClr val="bg1"/>
                      </a:solidFill>
                      <a:latin typeface="Roboto Slab" pitchFamily="2" charset="0"/>
                      <a:ea typeface="Roboto Slab" pitchFamily="2" charset="0"/>
                    </a:rPr>
                    <a:t>3</a:t>
                  </a:r>
                </a:p>
              </p:txBody>
            </p:sp>
          </p:grpSp>
          <p:sp>
            <p:nvSpPr>
              <p:cNvPr id="48" name="Rectangle 20">
                <a:extLst>
                  <a:ext uri="{FF2B5EF4-FFF2-40B4-BE49-F238E27FC236}">
                    <a16:creationId xmlns:a16="http://schemas.microsoft.com/office/drawing/2014/main" id="{8252EA4F-9480-4E09-B51E-D4A13B05D6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03503" y="4070866"/>
                <a:ext cx="1668702" cy="11187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>
                    <a:solidFill>
                      <a:schemeClr val="tx1"/>
                    </a:solidFill>
                    <a:miter lim="8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lIns="0" tIns="0" rIns="0" bIns="0" anchor="ctr"/>
              <a:lstStyle/>
              <a:p>
                <a:pPr algn="ctr">
                  <a:lnSpc>
                    <a:spcPts val="2000"/>
                  </a:lnSpc>
                </a:pPr>
                <a:r>
                  <a:rPr lang="en-US" sz="900" dirty="0">
                    <a:solidFill>
                      <a:schemeClr val="bg2"/>
                    </a:solidFill>
                    <a:latin typeface="Roboto Slab" pitchFamily="2" charset="0"/>
                    <a:ea typeface="Roboto Slab" pitchFamily="2" charset="0"/>
                    <a:cs typeface="Open Sans Extrabold" panose="020B0906030804020204" pitchFamily="34" charset="0"/>
                    <a:sym typeface="Montserrat-Regular" charset="0"/>
                  </a:rPr>
                  <a:t>This letterhead design is meant  to project an image of profession and reliability This letterhead this.</a:t>
                </a:r>
              </a:p>
            </p:txBody>
          </p:sp>
        </p:grpSp>
      </p:grpSp>
      <p:sp>
        <p:nvSpPr>
          <p:cNvPr id="37" name="Rectangle 36">
            <a:extLst>
              <a:ext uri="{FF2B5EF4-FFF2-40B4-BE49-F238E27FC236}">
                <a16:creationId xmlns:a16="http://schemas.microsoft.com/office/drawing/2014/main" id="{9D00597F-9ED5-4755-A702-7B86396A6CE5}"/>
              </a:ext>
            </a:extLst>
          </p:cNvPr>
          <p:cNvSpPr/>
          <p:nvPr/>
        </p:nvSpPr>
        <p:spPr>
          <a:xfrm>
            <a:off x="9261135" y="635000"/>
            <a:ext cx="2930866" cy="558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AE9D400-87AC-492C-A796-420EA67896B7}"/>
              </a:ext>
            </a:extLst>
          </p:cNvPr>
          <p:cNvSpPr/>
          <p:nvPr/>
        </p:nvSpPr>
        <p:spPr>
          <a:xfrm>
            <a:off x="3333034" y="635000"/>
            <a:ext cx="2494262" cy="5588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C83D0505-068A-46C9-98D7-3349DC0A1C19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0246" r="20246"/>
          <a:stretch>
            <a:fillRect/>
          </a:stretch>
        </p:blipFill>
        <p:spPr/>
      </p:pic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82C9FA34-4723-4378-ADB1-BA984BD440EB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0668" r="1066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558123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8ECA268B-A4BD-492F-A55C-0AA9C4374B7E}"/>
              </a:ext>
            </a:extLst>
          </p:cNvPr>
          <p:cNvSpPr/>
          <p:nvPr/>
        </p:nvSpPr>
        <p:spPr>
          <a:xfrm>
            <a:off x="0" y="0"/>
            <a:ext cx="4753203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Placeholder 10">
            <a:extLst>
              <a:ext uri="{FF2B5EF4-FFF2-40B4-BE49-F238E27FC236}">
                <a16:creationId xmlns:a16="http://schemas.microsoft.com/office/drawing/2014/main" id="{B2FB9700-71F5-4037-B54B-8236F057FC7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4519" r="14519"/>
          <a:stretch>
            <a:fillRect/>
          </a:stretch>
        </p:blipFill>
        <p:spPr/>
      </p:pic>
      <p:grpSp>
        <p:nvGrpSpPr>
          <p:cNvPr id="6" name="Group 5">
            <a:extLst>
              <a:ext uri="{FF2B5EF4-FFF2-40B4-BE49-F238E27FC236}">
                <a16:creationId xmlns:a16="http://schemas.microsoft.com/office/drawing/2014/main" id="{70BCC7E7-D0C6-4DEA-A304-2D39BC308FF2}"/>
              </a:ext>
            </a:extLst>
          </p:cNvPr>
          <p:cNvGrpSpPr/>
          <p:nvPr/>
        </p:nvGrpSpPr>
        <p:grpSpPr>
          <a:xfrm>
            <a:off x="1020423" y="1914419"/>
            <a:ext cx="2712357" cy="3029162"/>
            <a:chOff x="3001964" y="1569713"/>
            <a:chExt cx="2712357" cy="3029162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8F7CB047-A2F1-4814-8ABF-65E0D71368C7}"/>
                </a:ext>
              </a:extLst>
            </p:cNvPr>
            <p:cNvSpPr txBox="1"/>
            <p:nvPr/>
          </p:nvSpPr>
          <p:spPr>
            <a:xfrm>
              <a:off x="3001964" y="1569713"/>
              <a:ext cx="2024289" cy="86177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en-US" sz="3000" spc="3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  <a:cs typeface="Adobe Arabic" panose="02040503050201020203" pitchFamily="18" charset="-78"/>
                </a:rPr>
                <a:t>SIMPLE</a:t>
              </a:r>
            </a:p>
            <a:p>
              <a:pPr>
                <a:lnSpc>
                  <a:spcPts val="3000"/>
                </a:lnSpc>
              </a:pPr>
              <a:r>
                <a:rPr lang="en-US" sz="3000" spc="300" dirty="0">
                  <a:latin typeface="Roboto Slab" pitchFamily="2" charset="0"/>
                  <a:ea typeface="Roboto Slab" pitchFamily="2" charset="0"/>
                  <a:cs typeface="Adobe Arabic" panose="02040503050201020203" pitchFamily="18" charset="-78"/>
                </a:rPr>
                <a:t>WORK 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EC5915BB-741C-4E24-9039-6116C93BD00D}"/>
                </a:ext>
              </a:extLst>
            </p:cNvPr>
            <p:cNvSpPr txBox="1"/>
            <p:nvPr/>
          </p:nvSpPr>
          <p:spPr>
            <a:xfrm>
              <a:off x="3001964" y="2621987"/>
              <a:ext cx="2712357" cy="1976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en-US" sz="13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Adobe Arabic" panose="02040503050201020203" pitchFamily="18" charset="-78"/>
                </a:rPr>
                <a:t>Have them for one. Living grass to for can't gathered waters had winged. Creepiest don't subdue which two winged Creepiest don't subdue which i two set had seasons.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8367894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63AC90AF-DCA9-436E-929A-BC31743A9707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5356" r="5356"/>
          <a:stretch>
            <a:fillRect/>
          </a:stretch>
        </p:blipFill>
        <p:spPr/>
      </p:pic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7ACE779A-7939-43CA-9244-205E49ADB6B6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rcRect t="18501" b="18501"/>
          <a:stretch>
            <a:fillRect/>
          </a:stretch>
        </p:blipFill>
        <p:spPr/>
      </p:pic>
      <p:pic>
        <p:nvPicPr>
          <p:cNvPr id="30" name="Picture Placeholder 29">
            <a:extLst>
              <a:ext uri="{FF2B5EF4-FFF2-40B4-BE49-F238E27FC236}">
                <a16:creationId xmlns:a16="http://schemas.microsoft.com/office/drawing/2014/main" id="{BF41EB70-CA91-4392-94FE-144B4D7CCF7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0317" r="10317"/>
          <a:stretch>
            <a:fillRect/>
          </a:stretch>
        </p:blipFill>
        <p:spPr/>
      </p:pic>
      <p:grpSp>
        <p:nvGrpSpPr>
          <p:cNvPr id="13" name="Group 12">
            <a:extLst>
              <a:ext uri="{FF2B5EF4-FFF2-40B4-BE49-F238E27FC236}">
                <a16:creationId xmlns:a16="http://schemas.microsoft.com/office/drawing/2014/main" id="{DE8869B2-C1DD-442B-B4D2-8B57C2C1815A}"/>
              </a:ext>
            </a:extLst>
          </p:cNvPr>
          <p:cNvGrpSpPr/>
          <p:nvPr/>
        </p:nvGrpSpPr>
        <p:grpSpPr>
          <a:xfrm>
            <a:off x="1206503" y="1874785"/>
            <a:ext cx="2712357" cy="3108431"/>
            <a:chOff x="3251203" y="1333681"/>
            <a:chExt cx="2712357" cy="3108431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6A5A6C8A-90F3-427C-A75F-8E8C11E5146E}"/>
                </a:ext>
              </a:extLst>
            </p:cNvPr>
            <p:cNvSpPr txBox="1"/>
            <p:nvPr/>
          </p:nvSpPr>
          <p:spPr>
            <a:xfrm>
              <a:off x="3251203" y="1333681"/>
              <a:ext cx="1918156" cy="86177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en-US" sz="3000" spc="3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  <a:cs typeface="Adobe Arabic" panose="02040503050201020203" pitchFamily="18" charset="-78"/>
                </a:rPr>
                <a:t>SIMPLE</a:t>
              </a:r>
            </a:p>
            <a:p>
              <a:pPr>
                <a:lnSpc>
                  <a:spcPts val="3000"/>
                </a:lnSpc>
              </a:pPr>
              <a:r>
                <a:rPr lang="en-US" sz="3000" spc="300" dirty="0">
                  <a:latin typeface="Roboto Slab" pitchFamily="2" charset="0"/>
                  <a:ea typeface="Roboto Slab" pitchFamily="2" charset="0"/>
                  <a:cs typeface="Adobe Arabic" panose="02040503050201020203" pitchFamily="18" charset="-78"/>
                </a:rPr>
                <a:t>WORK 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DD87280-999D-4036-899B-66B5FCD09E3F}"/>
                </a:ext>
              </a:extLst>
            </p:cNvPr>
            <p:cNvSpPr txBox="1"/>
            <p:nvPr/>
          </p:nvSpPr>
          <p:spPr>
            <a:xfrm>
              <a:off x="3251203" y="2465224"/>
              <a:ext cx="2712357" cy="1976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en-US" sz="13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Adobe Arabic" panose="02040503050201020203" pitchFamily="18" charset="-78"/>
                </a:rPr>
                <a:t>Have them for one. Living grass to for can't gathered waters had winged. Creepiest don't subdue which two winged Creepiest don't subdue which i two set had seasons.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33227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extBox 19">
            <a:extLst>
              <a:ext uri="{FF2B5EF4-FFF2-40B4-BE49-F238E27FC236}">
                <a16:creationId xmlns:a16="http://schemas.microsoft.com/office/drawing/2014/main" id="{C88C9A57-7096-4BD5-9E5E-883A195138AD}"/>
              </a:ext>
            </a:extLst>
          </p:cNvPr>
          <p:cNvSpPr txBox="1"/>
          <p:nvPr/>
        </p:nvSpPr>
        <p:spPr>
          <a:xfrm>
            <a:off x="4050694" y="553862"/>
            <a:ext cx="4090612" cy="1015663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3000" spc="600" dirty="0">
                <a:solidFill>
                  <a:schemeClr val="accent2"/>
                </a:solidFill>
                <a:latin typeface="Roboto Slab" pitchFamily="2" charset="0"/>
                <a:ea typeface="Roboto Slab" pitchFamily="2" charset="0"/>
                <a:cs typeface="Adobe Arabic" panose="02040503050201020203" pitchFamily="18" charset="-78"/>
              </a:rPr>
              <a:t>CREATIVE</a:t>
            </a:r>
            <a:r>
              <a:rPr lang="en-US" sz="3000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Adobe Arabic" panose="02040503050201020203" pitchFamily="18" charset="-78"/>
              </a:rPr>
              <a:t> </a:t>
            </a:r>
          </a:p>
          <a:p>
            <a:pPr algn="ctr"/>
            <a:r>
              <a:rPr lang="en-US" sz="3000" spc="600" dirty="0">
                <a:solidFill>
                  <a:schemeClr val="tx1">
                    <a:lumMod val="50000"/>
                    <a:lumOff val="50000"/>
                  </a:schemeClr>
                </a:solidFill>
                <a:latin typeface="Roboto Slab" pitchFamily="2" charset="0"/>
                <a:ea typeface="Roboto Slab" pitchFamily="2" charset="0"/>
                <a:cs typeface="Adobe Arabic" panose="02040503050201020203" pitchFamily="18" charset="-78"/>
              </a:rPr>
              <a:t>PRESENTATION</a:t>
            </a:r>
          </a:p>
        </p:txBody>
      </p:sp>
      <p:pic>
        <p:nvPicPr>
          <p:cNvPr id="8" name="Picture Placeholder 7">
            <a:extLst>
              <a:ext uri="{FF2B5EF4-FFF2-40B4-BE49-F238E27FC236}">
                <a16:creationId xmlns:a16="http://schemas.microsoft.com/office/drawing/2014/main" id="{BD6B7296-304D-4E1B-804E-5707B841EA93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t="31484" b="31484"/>
          <a:stretch>
            <a:fillRect/>
          </a:stretch>
        </p:blipFill>
        <p:spPr/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09DE1633-2A69-4174-AC07-11B7EB26DE85}"/>
              </a:ext>
            </a:extLst>
          </p:cNvPr>
          <p:cNvSpPr/>
          <p:nvPr/>
        </p:nvSpPr>
        <p:spPr>
          <a:xfrm>
            <a:off x="1727200" y="5097975"/>
            <a:ext cx="8737600" cy="891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There are many variations of passages of Lorem Ipsum available, but the majority have suffered alteration in some form, by injected </a:t>
            </a:r>
            <a:r>
              <a:rPr lang="en-US" sz="1200" dirty="0" err="1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humour</a:t>
            </a: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, or </a:t>
            </a:r>
            <a:r>
              <a:rPr lang="en-US" sz="1200" dirty="0" err="1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randomised</a:t>
            </a:r>
            <a:r>
              <a:rPr lang="en-US" sz="1200" dirty="0">
                <a:solidFill>
                  <a:srgbClr val="000000"/>
                </a:solidFill>
                <a:latin typeface="Roboto Slab" pitchFamily="2" charset="0"/>
                <a:ea typeface="Roboto Slab" pitchFamily="2" charset="0"/>
              </a:rPr>
              <a:t> words which don't look even slightly believable. If you are going to use a passage of Lorem Ipsum, you</a:t>
            </a:r>
            <a:endParaRPr lang="en-US" sz="1200" dirty="0">
              <a:latin typeface="Roboto Slab" pitchFamily="2" charset="0"/>
              <a:ea typeface="Roboto Slab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841035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9DE5D78A-2B19-4388-94BB-39F86B552154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1949" r="11949"/>
          <a:stretch>
            <a:fillRect/>
          </a:stretch>
        </p:blipFill>
        <p:spPr/>
      </p:pic>
      <p:grpSp>
        <p:nvGrpSpPr>
          <p:cNvPr id="7" name="Group 6">
            <a:extLst>
              <a:ext uri="{FF2B5EF4-FFF2-40B4-BE49-F238E27FC236}">
                <a16:creationId xmlns:a16="http://schemas.microsoft.com/office/drawing/2014/main" id="{62112DAF-572E-4706-9A0D-ADC6AC20EA98}"/>
              </a:ext>
            </a:extLst>
          </p:cNvPr>
          <p:cNvGrpSpPr/>
          <p:nvPr/>
        </p:nvGrpSpPr>
        <p:grpSpPr>
          <a:xfrm>
            <a:off x="1018723" y="1873707"/>
            <a:ext cx="2712357" cy="3092443"/>
            <a:chOff x="840923" y="1582969"/>
            <a:chExt cx="2712357" cy="3092443"/>
          </a:xfrm>
        </p:grpSpPr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B23CB593-82F2-492C-BA80-C16B8564FE92}"/>
                </a:ext>
              </a:extLst>
            </p:cNvPr>
            <p:cNvSpPr txBox="1"/>
            <p:nvPr/>
          </p:nvSpPr>
          <p:spPr>
            <a:xfrm>
              <a:off x="840923" y="1582969"/>
              <a:ext cx="1988457" cy="86177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en-US" sz="3000" spc="3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  <a:cs typeface="Adobe Arabic" panose="02040503050201020203" pitchFamily="18" charset="-78"/>
                </a:rPr>
                <a:t>SIMPLE</a:t>
              </a:r>
            </a:p>
            <a:p>
              <a:pPr>
                <a:lnSpc>
                  <a:spcPts val="3000"/>
                </a:lnSpc>
              </a:pPr>
              <a:r>
                <a:rPr lang="en-US" sz="3000" spc="300" dirty="0">
                  <a:latin typeface="Roboto Slab" pitchFamily="2" charset="0"/>
                  <a:ea typeface="Roboto Slab" pitchFamily="2" charset="0"/>
                  <a:cs typeface="Adobe Arabic" panose="02040503050201020203" pitchFamily="18" charset="-78"/>
                </a:rPr>
                <a:t>WORK 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05A759E-F020-4FA9-80D1-2A691661AB4D}"/>
                </a:ext>
              </a:extLst>
            </p:cNvPr>
            <p:cNvSpPr txBox="1"/>
            <p:nvPr/>
          </p:nvSpPr>
          <p:spPr>
            <a:xfrm>
              <a:off x="840923" y="2698524"/>
              <a:ext cx="2712357" cy="1976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en-US" sz="13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Adobe Arabic" panose="02040503050201020203" pitchFamily="18" charset="-78"/>
                </a:rPr>
                <a:t>Have them for one. Living grass to for can't gathered waters had winged. Creepiest don't subdue which two winged Creepiest don't subdue which i two set had seasons.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EEA3CA88-443D-4999-BA89-015E4E5EBDC8}"/>
              </a:ext>
            </a:extLst>
          </p:cNvPr>
          <p:cNvGrpSpPr/>
          <p:nvPr/>
        </p:nvGrpSpPr>
        <p:grpSpPr>
          <a:xfrm>
            <a:off x="8460920" y="1159616"/>
            <a:ext cx="2712357" cy="4520625"/>
            <a:chOff x="8460920" y="885263"/>
            <a:chExt cx="2712357" cy="4520625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E0D7FF98-3CB6-4D51-B7D6-460458E7C026}"/>
                </a:ext>
              </a:extLst>
            </p:cNvPr>
            <p:cNvSpPr txBox="1"/>
            <p:nvPr/>
          </p:nvSpPr>
          <p:spPr>
            <a:xfrm>
              <a:off x="8460920" y="885263"/>
              <a:ext cx="2712357" cy="1976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en-US" sz="13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Adobe Arabic" panose="02040503050201020203" pitchFamily="18" charset="-78"/>
                </a:rPr>
                <a:t>Have them for one. Living grass to for can't gathered waters had winged. Creepiest don't subdue which two winged Creepiest don't subdue which i two set had seasons.</a:t>
              </a:r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433751A4-A31F-4B15-9DD3-2D55BE31E70F}"/>
                </a:ext>
              </a:extLst>
            </p:cNvPr>
            <p:cNvSpPr txBox="1"/>
            <p:nvPr/>
          </p:nvSpPr>
          <p:spPr>
            <a:xfrm>
              <a:off x="8460920" y="3429000"/>
              <a:ext cx="2712357" cy="1976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en-US" sz="13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Adobe Arabic" panose="02040503050201020203" pitchFamily="18" charset="-78"/>
                </a:rPr>
                <a:t>Have them for one. Living grass to for can't gathered waters had winged. Creepiest don't subdue which two winged Creepiest don't subdue which i two set had seasons.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572270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B510234E-2B64-4AF2-9D64-A3DEBC2C6B9D}"/>
              </a:ext>
            </a:extLst>
          </p:cNvPr>
          <p:cNvGrpSpPr/>
          <p:nvPr/>
        </p:nvGrpSpPr>
        <p:grpSpPr>
          <a:xfrm>
            <a:off x="457199" y="3429000"/>
            <a:ext cx="11277602" cy="2971800"/>
            <a:chOff x="457199" y="457200"/>
            <a:chExt cx="11277602" cy="2971800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FAEBA0D9-7BEA-48DB-8F66-10B52A053086}"/>
                </a:ext>
              </a:extLst>
            </p:cNvPr>
            <p:cNvSpPr/>
            <p:nvPr/>
          </p:nvSpPr>
          <p:spPr>
            <a:xfrm>
              <a:off x="4216400" y="457200"/>
              <a:ext cx="3759201" cy="2971800"/>
            </a:xfrm>
            <a:prstGeom prst="rect">
              <a:avLst/>
            </a:prstGeom>
            <a:solidFill>
              <a:schemeClr val="bg2">
                <a:lumMod val="50000"/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grpSp>
          <p:nvGrpSpPr>
            <p:cNvPr id="65" name="Group 64">
              <a:extLst>
                <a:ext uri="{FF2B5EF4-FFF2-40B4-BE49-F238E27FC236}">
                  <a16:creationId xmlns:a16="http://schemas.microsoft.com/office/drawing/2014/main" id="{FD2CD0B1-6EB5-450E-874F-F3DFC32C4CC9}"/>
                </a:ext>
              </a:extLst>
            </p:cNvPr>
            <p:cNvGrpSpPr/>
            <p:nvPr/>
          </p:nvGrpSpPr>
          <p:grpSpPr>
            <a:xfrm>
              <a:off x="4925256" y="1100978"/>
              <a:ext cx="2341488" cy="1685143"/>
              <a:chOff x="7054514" y="1760562"/>
              <a:chExt cx="2341488" cy="1685143"/>
            </a:xfrm>
          </p:grpSpPr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E0CA29FC-348A-4218-8C65-C74B3E090F87}"/>
                  </a:ext>
                </a:extLst>
              </p:cNvPr>
              <p:cNvSpPr txBox="1"/>
              <p:nvPr/>
            </p:nvSpPr>
            <p:spPr>
              <a:xfrm>
                <a:off x="7054514" y="2619581"/>
                <a:ext cx="2341488" cy="8261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en-US" sz="900" i="1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Open Sans Extrabold" panose="020B0906030804020204" pitchFamily="34" charset="0"/>
                  </a:rPr>
                  <a:t>Have them for one. Living grass to for can't subdue which i two set had seasons. Fifth you'll, man wherein seas</a:t>
                </a:r>
              </a:p>
            </p:txBody>
          </p:sp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DD04D140-FE0D-410A-BA64-C88EC6C9CA46}"/>
                  </a:ext>
                </a:extLst>
              </p:cNvPr>
              <p:cNvSpPr txBox="1"/>
              <p:nvPr/>
            </p:nvSpPr>
            <p:spPr>
              <a:xfrm>
                <a:off x="7054514" y="1760562"/>
                <a:ext cx="1472812" cy="292388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1300" b="1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Montserrat Black" charset="0"/>
                  </a:rPr>
                  <a:t>This is Minimal</a:t>
                </a:r>
              </a:p>
            </p:txBody>
          </p:sp>
          <p:cxnSp>
            <p:nvCxnSpPr>
              <p:cNvPr id="68" name="Straight Connector 67">
                <a:extLst>
                  <a:ext uri="{FF2B5EF4-FFF2-40B4-BE49-F238E27FC236}">
                    <a16:creationId xmlns:a16="http://schemas.microsoft.com/office/drawing/2014/main" id="{98D4C5EF-91D7-43FC-9F4D-5F5B3E4FB90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25228" y="2247054"/>
                <a:ext cx="0" cy="256087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C77B4245-D00E-4B72-B1A8-1DC5778F5B76}"/>
                </a:ext>
              </a:extLst>
            </p:cNvPr>
            <p:cNvSpPr/>
            <p:nvPr/>
          </p:nvSpPr>
          <p:spPr>
            <a:xfrm>
              <a:off x="7975600" y="457200"/>
              <a:ext cx="3759201" cy="2971800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0" name="Group 69">
              <a:extLst>
                <a:ext uri="{FF2B5EF4-FFF2-40B4-BE49-F238E27FC236}">
                  <a16:creationId xmlns:a16="http://schemas.microsoft.com/office/drawing/2014/main" id="{4B072781-6697-4CBF-8F14-4F1206B836BF}"/>
                </a:ext>
              </a:extLst>
            </p:cNvPr>
            <p:cNvGrpSpPr/>
            <p:nvPr/>
          </p:nvGrpSpPr>
          <p:grpSpPr>
            <a:xfrm>
              <a:off x="8684456" y="1100977"/>
              <a:ext cx="2341488" cy="1685143"/>
              <a:chOff x="7054514" y="1760562"/>
              <a:chExt cx="2341488" cy="1685143"/>
            </a:xfrm>
          </p:grpSpPr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8B6DD71A-8655-4222-A44A-ED5BE8E1E0E7}"/>
                  </a:ext>
                </a:extLst>
              </p:cNvPr>
              <p:cNvSpPr txBox="1"/>
              <p:nvPr/>
            </p:nvSpPr>
            <p:spPr>
              <a:xfrm>
                <a:off x="7054514" y="2619581"/>
                <a:ext cx="2341488" cy="8261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en-US" sz="900" i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Roboto Slab" pitchFamily="2" charset="0"/>
                    <a:ea typeface="Roboto Slab" pitchFamily="2" charset="0"/>
                    <a:cs typeface="Open Sans Extrabold" panose="020B0906030804020204" pitchFamily="34" charset="0"/>
                  </a:rPr>
                  <a:t>Have them for one. Living grass to for can't subdue which i two set had seasons. Fifth you'll, man wherein seas</a:t>
                </a:r>
              </a:p>
            </p:txBody>
          </p:sp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6BB86F0B-4BE6-4053-8CE5-CE3CCA51A6CB}"/>
                  </a:ext>
                </a:extLst>
              </p:cNvPr>
              <p:cNvSpPr txBox="1"/>
              <p:nvPr/>
            </p:nvSpPr>
            <p:spPr>
              <a:xfrm>
                <a:off x="7054514" y="1760562"/>
                <a:ext cx="1472812" cy="292388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1300" b="1" dirty="0">
                    <a:solidFill>
                      <a:schemeClr val="bg1"/>
                    </a:solidFill>
                    <a:latin typeface="Roboto Slab" pitchFamily="2" charset="0"/>
                    <a:ea typeface="Roboto Slab" pitchFamily="2" charset="0"/>
                    <a:cs typeface="Montserrat Black" charset="0"/>
                  </a:rPr>
                  <a:t>This is Minimal</a:t>
                </a:r>
              </a:p>
            </p:txBody>
          </p:sp>
          <p:cxnSp>
            <p:nvCxnSpPr>
              <p:cNvPr id="73" name="Straight Connector 72">
                <a:extLst>
                  <a:ext uri="{FF2B5EF4-FFF2-40B4-BE49-F238E27FC236}">
                    <a16:creationId xmlns:a16="http://schemas.microsoft.com/office/drawing/2014/main" id="{360C13DC-A660-4D8F-A7AA-25AC63977E4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25228" y="2247054"/>
                <a:ext cx="0" cy="256087"/>
              </a:xfrm>
              <a:prstGeom prst="line">
                <a:avLst/>
              </a:prstGeom>
              <a:ln w="25400"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4" name="Rectangle 73">
              <a:extLst>
                <a:ext uri="{FF2B5EF4-FFF2-40B4-BE49-F238E27FC236}">
                  <a16:creationId xmlns:a16="http://schemas.microsoft.com/office/drawing/2014/main" id="{5441B3A7-0655-4618-83F2-46908AE7206C}"/>
                </a:ext>
              </a:extLst>
            </p:cNvPr>
            <p:cNvSpPr/>
            <p:nvPr/>
          </p:nvSpPr>
          <p:spPr>
            <a:xfrm>
              <a:off x="457199" y="457200"/>
              <a:ext cx="3759201" cy="297180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5" name="Group 74">
              <a:extLst>
                <a:ext uri="{FF2B5EF4-FFF2-40B4-BE49-F238E27FC236}">
                  <a16:creationId xmlns:a16="http://schemas.microsoft.com/office/drawing/2014/main" id="{8771E364-AEDB-4687-812E-9E6295A8439D}"/>
                </a:ext>
              </a:extLst>
            </p:cNvPr>
            <p:cNvGrpSpPr/>
            <p:nvPr/>
          </p:nvGrpSpPr>
          <p:grpSpPr>
            <a:xfrm>
              <a:off x="1166056" y="1100977"/>
              <a:ext cx="2341488" cy="1685143"/>
              <a:chOff x="7054514" y="1760562"/>
              <a:chExt cx="2341488" cy="1685143"/>
            </a:xfrm>
          </p:grpSpPr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544F5F24-927F-4206-A75C-A1CBED0EDEBA}"/>
                  </a:ext>
                </a:extLst>
              </p:cNvPr>
              <p:cNvSpPr txBox="1"/>
              <p:nvPr/>
            </p:nvSpPr>
            <p:spPr>
              <a:xfrm>
                <a:off x="7054514" y="2619581"/>
                <a:ext cx="2341488" cy="82612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ts val="2000"/>
                  </a:lnSpc>
                </a:pPr>
                <a:r>
                  <a:rPr lang="en-US" sz="900" i="1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Roboto Slab" pitchFamily="2" charset="0"/>
                    <a:ea typeface="Roboto Slab" pitchFamily="2" charset="0"/>
                    <a:cs typeface="Open Sans Extrabold" panose="020B0906030804020204" pitchFamily="34" charset="0"/>
                  </a:rPr>
                  <a:t>Have them for one. Living grass to for can't subdue which i two set had seasons. Fifth you'll, man wherein seas</a:t>
                </a:r>
              </a:p>
            </p:txBody>
          </p:sp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1B394523-551B-4CA6-9D5D-18C8F21EC86B}"/>
                  </a:ext>
                </a:extLst>
              </p:cNvPr>
              <p:cNvSpPr txBox="1"/>
              <p:nvPr/>
            </p:nvSpPr>
            <p:spPr>
              <a:xfrm>
                <a:off x="7054514" y="1760562"/>
                <a:ext cx="1472812" cy="292388"/>
              </a:xfrm>
              <a:prstGeom prst="rect">
                <a:avLst/>
              </a:prstGeom>
              <a:noFill/>
            </p:spPr>
            <p:txBody>
              <a:bodyPr wrap="square" rtlCol="0" anchor="ctr">
                <a:spAutoFit/>
              </a:bodyPr>
              <a:lstStyle/>
              <a:p>
                <a:r>
                  <a:rPr lang="en-US" sz="1300" b="1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Roboto Slab" pitchFamily="2" charset="0"/>
                    <a:ea typeface="Roboto Slab" pitchFamily="2" charset="0"/>
                    <a:cs typeface="Montserrat Black" charset="0"/>
                  </a:rPr>
                  <a:t>This is Minimal</a:t>
                </a:r>
              </a:p>
            </p:txBody>
          </p:sp>
          <p:cxnSp>
            <p:nvCxnSpPr>
              <p:cNvPr id="78" name="Straight Connector 77">
                <a:extLst>
                  <a:ext uri="{FF2B5EF4-FFF2-40B4-BE49-F238E27FC236}">
                    <a16:creationId xmlns:a16="http://schemas.microsoft.com/office/drawing/2014/main" id="{192D3BF0-3326-41DD-B4DE-6E39052BF24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725228" y="2247054"/>
                <a:ext cx="0" cy="256087"/>
              </a:xfrm>
              <a:prstGeom prst="line">
                <a:avLst/>
              </a:prstGeom>
              <a:ln w="2540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2" name="Picture Placeholder 11">
            <a:extLst>
              <a:ext uri="{FF2B5EF4-FFF2-40B4-BE49-F238E27FC236}">
                <a16:creationId xmlns:a16="http://schemas.microsoft.com/office/drawing/2014/main" id="{C9B0CDDC-4569-4322-834F-994E9CCDC4FE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/>
          <a:srcRect t="27489" b="2748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8660143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73CE396A-6693-495B-B9EF-F8AACD3DA080}"/>
              </a:ext>
            </a:extLst>
          </p:cNvPr>
          <p:cNvSpPr txBox="1"/>
          <p:nvPr/>
        </p:nvSpPr>
        <p:spPr>
          <a:xfrm>
            <a:off x="4266814" y="2998113"/>
            <a:ext cx="3658374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5000" b="1" dirty="0">
                <a:latin typeface="Roboto Slab" pitchFamily="2" charset="0"/>
                <a:ea typeface="Roboto Slab" pitchFamily="2" charset="0"/>
              </a:rPr>
              <a:t>T H E </a:t>
            </a:r>
            <a:r>
              <a:rPr lang="en-US" sz="5000" b="1" dirty="0" err="1">
                <a:latin typeface="Roboto Slab" pitchFamily="2" charset="0"/>
                <a:ea typeface="Roboto Slab" pitchFamily="2" charset="0"/>
              </a:rPr>
              <a:t>E</a:t>
            </a:r>
            <a:r>
              <a:rPr lang="en-US" sz="5000" b="1" dirty="0">
                <a:latin typeface="Roboto Slab" pitchFamily="2" charset="0"/>
                <a:ea typeface="Roboto Slab" pitchFamily="2" charset="0"/>
              </a:rPr>
              <a:t> N D</a:t>
            </a:r>
          </a:p>
        </p:txBody>
      </p:sp>
    </p:spTree>
    <p:extLst>
      <p:ext uri="{BB962C8B-B14F-4D97-AF65-F5344CB8AC3E}">
        <p14:creationId xmlns:p14="http://schemas.microsoft.com/office/powerpoint/2010/main" val="5319233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DBB87638-D800-4878-BCD1-F350FD10A54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6733" r="6733"/>
          <a:stretch>
            <a:fillRect/>
          </a:stretch>
        </p:blipFill>
        <p:spPr/>
      </p:pic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CC29322C-8D9C-48CC-8104-B958C17E0CC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3706" r="23706"/>
          <a:stretch>
            <a:fillRect/>
          </a:stretch>
        </p:blipFill>
        <p:spPr/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A82B8B7-4589-4616-B23A-35A7466C4CDF}"/>
              </a:ext>
            </a:extLst>
          </p:cNvPr>
          <p:cNvSpPr/>
          <p:nvPr/>
        </p:nvSpPr>
        <p:spPr>
          <a:xfrm>
            <a:off x="0" y="0"/>
            <a:ext cx="4030663" cy="685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A07972FD-59B1-4DB6-B37A-B66C53A7B2B6}"/>
              </a:ext>
            </a:extLst>
          </p:cNvPr>
          <p:cNvGrpSpPr/>
          <p:nvPr/>
        </p:nvGrpSpPr>
        <p:grpSpPr>
          <a:xfrm>
            <a:off x="659153" y="1890380"/>
            <a:ext cx="2712357" cy="3077241"/>
            <a:chOff x="1175658" y="1638848"/>
            <a:chExt cx="2712357" cy="3077241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2EFE7DA-8EFA-499C-8249-D7B21E4B5003}"/>
                </a:ext>
              </a:extLst>
            </p:cNvPr>
            <p:cNvSpPr txBox="1"/>
            <p:nvPr/>
          </p:nvSpPr>
          <p:spPr>
            <a:xfrm>
              <a:off x="1175658" y="1638848"/>
              <a:ext cx="1923142" cy="86177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en-US" sz="3000" spc="3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  <a:cs typeface="Adobe Arabic" panose="02040503050201020203" pitchFamily="18" charset="-78"/>
                </a:rPr>
                <a:t>SIMPLE</a:t>
              </a:r>
            </a:p>
            <a:p>
              <a:pPr>
                <a:lnSpc>
                  <a:spcPts val="3000"/>
                </a:lnSpc>
              </a:pPr>
              <a:r>
                <a:rPr lang="en-US" sz="3000" spc="300" dirty="0">
                  <a:latin typeface="Roboto Slab" pitchFamily="2" charset="0"/>
                  <a:ea typeface="Roboto Slab" pitchFamily="2" charset="0"/>
                  <a:cs typeface="Adobe Arabic" panose="02040503050201020203" pitchFamily="18" charset="-78"/>
                </a:rPr>
                <a:t>WORK 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A845AB5-DB2A-4339-837F-0AEC68D6F088}"/>
                </a:ext>
              </a:extLst>
            </p:cNvPr>
            <p:cNvSpPr txBox="1"/>
            <p:nvPr/>
          </p:nvSpPr>
          <p:spPr>
            <a:xfrm>
              <a:off x="1175658" y="2739201"/>
              <a:ext cx="2712357" cy="1976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en-US" sz="13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Adobe Arabic" panose="02040503050201020203" pitchFamily="18" charset="-78"/>
                </a:rPr>
                <a:t>Have them for one. Living grass to for can't gathered waters had winged. Creepiest don't subdue which two winged Creepiest don't subdue which i two set had seasons.</a:t>
              </a:r>
            </a:p>
          </p:txBody>
        </p:sp>
      </p:grpSp>
      <p:grpSp>
        <p:nvGrpSpPr>
          <p:cNvPr id="9" name="Group 8">
            <a:extLst>
              <a:ext uri="{FF2B5EF4-FFF2-40B4-BE49-F238E27FC236}">
                <a16:creationId xmlns:a16="http://schemas.microsoft.com/office/drawing/2014/main" id="{1DD9BA90-A122-486D-8714-413F1C6D5FAE}"/>
              </a:ext>
            </a:extLst>
          </p:cNvPr>
          <p:cNvGrpSpPr/>
          <p:nvPr/>
        </p:nvGrpSpPr>
        <p:grpSpPr>
          <a:xfrm>
            <a:off x="10226677" y="5794849"/>
            <a:ext cx="1676399" cy="777710"/>
            <a:chOff x="9163050" y="3489490"/>
            <a:chExt cx="1676399" cy="777710"/>
          </a:xfrm>
        </p:grpSpPr>
        <p:sp>
          <p:nvSpPr>
            <p:cNvPr id="31" name="TextBox 30">
              <a:extLst>
                <a:ext uri="{FF2B5EF4-FFF2-40B4-BE49-F238E27FC236}">
                  <a16:creationId xmlns:a16="http://schemas.microsoft.com/office/drawing/2014/main" id="{1A698315-0BA9-4B5D-95E1-8FD4BFA99BA6}"/>
                </a:ext>
              </a:extLst>
            </p:cNvPr>
            <p:cNvSpPr txBox="1"/>
            <p:nvPr/>
          </p:nvSpPr>
          <p:spPr>
            <a:xfrm>
              <a:off x="9477374" y="3678290"/>
              <a:ext cx="1076779" cy="400110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2000" spc="600" dirty="0">
                  <a:latin typeface="Roboto Slab" pitchFamily="2" charset="0"/>
                  <a:ea typeface="Roboto Slab" pitchFamily="2" charset="0"/>
                  <a:cs typeface="Adobe Arabic" panose="02040503050201020203" pitchFamily="18" charset="-78"/>
                </a:rPr>
                <a:t>2020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85DF8924-76C9-4B5F-A51A-F8ACFC4F7D4D}"/>
                </a:ext>
              </a:extLst>
            </p:cNvPr>
            <p:cNvSpPr/>
            <p:nvPr/>
          </p:nvSpPr>
          <p:spPr>
            <a:xfrm>
              <a:off x="9163050" y="3489490"/>
              <a:ext cx="1676399" cy="777710"/>
            </a:xfrm>
            <a:prstGeom prst="rect">
              <a:avLst/>
            </a:prstGeom>
            <a:noFill/>
            <a:ln w="19050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27783937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6998AB74-ACE2-42A8-A2B0-5ECD190E0F9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4620" r="42388"/>
          <a:stretch/>
        </p:blipFill>
        <p:spPr>
          <a:xfrm>
            <a:off x="449944" y="696686"/>
            <a:ext cx="4343488" cy="5464628"/>
          </a:xfrm>
        </p:spPr>
      </p:pic>
      <p:pic>
        <p:nvPicPr>
          <p:cNvPr id="21" name="Picture Placeholder 20">
            <a:extLst>
              <a:ext uri="{FF2B5EF4-FFF2-40B4-BE49-F238E27FC236}">
                <a16:creationId xmlns:a16="http://schemas.microsoft.com/office/drawing/2014/main" id="{B0108148-8B08-406E-9FF8-360FD159981D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rcRect t="8065" b="8065"/>
          <a:stretch>
            <a:fillRect/>
          </a:stretch>
        </p:blipFill>
        <p:spPr/>
      </p:pic>
      <p:sp>
        <p:nvSpPr>
          <p:cNvPr id="18" name="Parallelogram 17">
            <a:extLst>
              <a:ext uri="{FF2B5EF4-FFF2-40B4-BE49-F238E27FC236}">
                <a16:creationId xmlns:a16="http://schemas.microsoft.com/office/drawing/2014/main" id="{F2B81B40-7D7F-41E1-9381-8C838D2AA145}"/>
              </a:ext>
            </a:extLst>
          </p:cNvPr>
          <p:cNvSpPr/>
          <p:nvPr/>
        </p:nvSpPr>
        <p:spPr>
          <a:xfrm>
            <a:off x="3924255" y="696686"/>
            <a:ext cx="4343488" cy="5464628"/>
          </a:xfrm>
          <a:prstGeom prst="parallelogram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AC2FF81-42E2-46A0-8CC8-B8D54539F9C8}"/>
              </a:ext>
            </a:extLst>
          </p:cNvPr>
          <p:cNvGrpSpPr/>
          <p:nvPr/>
        </p:nvGrpSpPr>
        <p:grpSpPr>
          <a:xfrm>
            <a:off x="4739821" y="1928307"/>
            <a:ext cx="2712357" cy="3001387"/>
            <a:chOff x="4739821" y="1857655"/>
            <a:chExt cx="2712357" cy="3001387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14CA63A8-0AA6-4293-A5FF-2B945A264FE0}"/>
                </a:ext>
              </a:extLst>
            </p:cNvPr>
            <p:cNvSpPr txBox="1"/>
            <p:nvPr/>
          </p:nvSpPr>
          <p:spPr>
            <a:xfrm>
              <a:off x="4739821" y="2882154"/>
              <a:ext cx="2712357" cy="1976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en-US" sz="1300" i="1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Adobe Arabic" panose="02040503050201020203" pitchFamily="18" charset="-78"/>
                </a:rPr>
                <a:t>Have them for one. Living grass to for can't gathered waters had winged. Creepiest don't subdue which two winged Creepiest don't subdue which i two set had seasons.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99E40B93-030D-4688-8FA3-11A6849370EA}"/>
                </a:ext>
              </a:extLst>
            </p:cNvPr>
            <p:cNvSpPr txBox="1"/>
            <p:nvPr/>
          </p:nvSpPr>
          <p:spPr>
            <a:xfrm>
              <a:off x="4739821" y="1857655"/>
              <a:ext cx="1959428" cy="86177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en-US" sz="3000" spc="3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Adobe Arabic" panose="02040503050201020203" pitchFamily="18" charset="-78"/>
                </a:rPr>
                <a:t>SIMPLE</a:t>
              </a:r>
            </a:p>
            <a:p>
              <a:pPr>
                <a:lnSpc>
                  <a:spcPts val="3000"/>
                </a:lnSpc>
              </a:pPr>
              <a:r>
                <a:rPr lang="en-US" sz="3000" spc="300" dirty="0">
                  <a:solidFill>
                    <a:schemeClr val="bg1"/>
                  </a:solidFill>
                  <a:latin typeface="Roboto Slab" pitchFamily="2" charset="0"/>
                  <a:ea typeface="Roboto Slab" pitchFamily="2" charset="0"/>
                  <a:cs typeface="Adobe Arabic" panose="02040503050201020203" pitchFamily="18" charset="-78"/>
                </a:rPr>
                <a:t>WORK 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9819154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Placeholder 29">
            <a:extLst>
              <a:ext uri="{FF2B5EF4-FFF2-40B4-BE49-F238E27FC236}">
                <a16:creationId xmlns:a16="http://schemas.microsoft.com/office/drawing/2014/main" id="{4995D166-6214-41B5-9ADA-25EA5FDE8B1C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0855" t="70865" r="4159" b="16096"/>
          <a:stretch/>
        </p:blipFill>
        <p:spPr>
          <a:xfrm>
            <a:off x="0" y="3678695"/>
            <a:ext cx="12192000" cy="3179305"/>
          </a:xfr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9EDD7D5D-4DDB-40C1-BD1C-BA41187B3C7C}"/>
              </a:ext>
            </a:extLst>
          </p:cNvPr>
          <p:cNvSpPr/>
          <p:nvPr/>
        </p:nvSpPr>
        <p:spPr>
          <a:xfrm>
            <a:off x="747657" y="616858"/>
            <a:ext cx="3381329" cy="28121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365DB5F-0091-4641-802C-515BAB060152}"/>
              </a:ext>
            </a:extLst>
          </p:cNvPr>
          <p:cNvSpPr txBox="1"/>
          <p:nvPr/>
        </p:nvSpPr>
        <p:spPr>
          <a:xfrm>
            <a:off x="1082143" y="1034485"/>
            <a:ext cx="2712357" cy="1976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1300" i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Adobe Arabic" panose="02040503050201020203" pitchFamily="18" charset="-78"/>
              </a:rPr>
              <a:t>Have them for one. Living grass to for can't gathered waters had winged. Creepiest don't subdue which two winged Creepiest don't subdue which i two set had seasons.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EEC940D-9A86-4AC9-A052-EA021A5C1CD3}"/>
              </a:ext>
            </a:extLst>
          </p:cNvPr>
          <p:cNvSpPr/>
          <p:nvPr/>
        </p:nvSpPr>
        <p:spPr>
          <a:xfrm>
            <a:off x="4405336" y="616858"/>
            <a:ext cx="3381329" cy="281214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693C533B-276D-4D83-AA96-FA5BACCCC473}"/>
              </a:ext>
            </a:extLst>
          </p:cNvPr>
          <p:cNvSpPr txBox="1"/>
          <p:nvPr/>
        </p:nvSpPr>
        <p:spPr>
          <a:xfrm>
            <a:off x="4739822" y="1034485"/>
            <a:ext cx="2712357" cy="1976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1300" i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Adobe Arabic" panose="02040503050201020203" pitchFamily="18" charset="-78"/>
              </a:rPr>
              <a:t>Have them for one. Living grass to for can't gathered waters had winged. Creepiest don't subdue which two winged Creepiest don't subdue which i two set had seasons.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15FDDB0-DEB1-4BA6-8EEF-77B7456FD3C3}"/>
              </a:ext>
            </a:extLst>
          </p:cNvPr>
          <p:cNvSpPr/>
          <p:nvPr/>
        </p:nvSpPr>
        <p:spPr>
          <a:xfrm>
            <a:off x="8063015" y="616858"/>
            <a:ext cx="3381329" cy="281214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ABCDCA7-3C55-4928-80D3-7BCF76A29D81}"/>
              </a:ext>
            </a:extLst>
          </p:cNvPr>
          <p:cNvSpPr txBox="1"/>
          <p:nvPr/>
        </p:nvSpPr>
        <p:spPr>
          <a:xfrm>
            <a:off x="8397501" y="1034485"/>
            <a:ext cx="2712357" cy="19768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1300" i="1" dirty="0">
                <a:solidFill>
                  <a:schemeClr val="bg1"/>
                </a:solidFill>
                <a:latin typeface="Roboto Slab" pitchFamily="2" charset="0"/>
                <a:ea typeface="Roboto Slab" pitchFamily="2" charset="0"/>
                <a:cs typeface="Adobe Arabic" panose="02040503050201020203" pitchFamily="18" charset="-78"/>
              </a:rPr>
              <a:t>Have them for one. Living grass to for can't gathered waters had winged. Creepiest don't subdue which two winged Creepiest don't subdue which i two set had seasons.</a:t>
            </a:r>
          </a:p>
        </p:txBody>
      </p:sp>
    </p:spTree>
    <p:extLst>
      <p:ext uri="{BB962C8B-B14F-4D97-AF65-F5344CB8AC3E}">
        <p14:creationId xmlns:p14="http://schemas.microsoft.com/office/powerpoint/2010/main" val="11552449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A1E1F798-E29C-4C0B-B456-277CE8486303}"/>
              </a:ext>
            </a:extLst>
          </p:cNvPr>
          <p:cNvGrpSpPr/>
          <p:nvPr/>
        </p:nvGrpSpPr>
        <p:grpSpPr>
          <a:xfrm>
            <a:off x="1358863" y="1794778"/>
            <a:ext cx="2712357" cy="3162114"/>
            <a:chOff x="1357087" y="649745"/>
            <a:chExt cx="2712357" cy="3162114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C03A48DB-5C66-4F1A-9D36-ACE98381A97B}"/>
                </a:ext>
              </a:extLst>
            </p:cNvPr>
            <p:cNvSpPr txBox="1"/>
            <p:nvPr/>
          </p:nvSpPr>
          <p:spPr>
            <a:xfrm>
              <a:off x="1357087" y="649745"/>
              <a:ext cx="1973942" cy="86177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en-US" sz="3000" spc="3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  <a:cs typeface="Adobe Arabic" panose="02040503050201020203" pitchFamily="18" charset="-78"/>
                </a:rPr>
                <a:t>SIMPLE</a:t>
              </a:r>
            </a:p>
            <a:p>
              <a:pPr>
                <a:lnSpc>
                  <a:spcPts val="3000"/>
                </a:lnSpc>
              </a:pPr>
              <a:r>
                <a:rPr lang="en-US" sz="3000" spc="300" dirty="0">
                  <a:latin typeface="Roboto Slab" pitchFamily="2" charset="0"/>
                  <a:ea typeface="Roboto Slab" pitchFamily="2" charset="0"/>
                  <a:cs typeface="Adobe Arabic" panose="02040503050201020203" pitchFamily="18" charset="-78"/>
                </a:rPr>
                <a:t>WORK 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09FDF860-1B51-4E73-806E-C7B10F7CD4C5}"/>
                </a:ext>
              </a:extLst>
            </p:cNvPr>
            <p:cNvSpPr txBox="1"/>
            <p:nvPr/>
          </p:nvSpPr>
          <p:spPr>
            <a:xfrm>
              <a:off x="1357087" y="1834971"/>
              <a:ext cx="2712357" cy="1976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en-US" sz="13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Adobe Arabic" panose="02040503050201020203" pitchFamily="18" charset="-78"/>
                </a:rPr>
                <a:t>Have them for one. Living grass to for can't gathered waters had winged. Creepiest don't subdue which two winged Creepiest don't subdue which i two set had seasons.</a:t>
              </a:r>
            </a:p>
          </p:txBody>
        </p:sp>
      </p:grpSp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9C59C79D-D533-4096-8165-737ADFF9948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1331" r="11331"/>
          <a:stretch>
            <a:fillRect/>
          </a:stretch>
        </p:blipFill>
        <p:spPr/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B1FA44CC-47F6-4EB0-85F3-983E0AB81974}"/>
              </a:ext>
            </a:extLst>
          </p:cNvPr>
          <p:cNvSpPr txBox="1"/>
          <p:nvPr/>
        </p:nvSpPr>
        <p:spPr>
          <a:xfrm>
            <a:off x="7901251" y="915609"/>
            <a:ext cx="2712357" cy="1335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</a:pPr>
            <a:r>
              <a:rPr lang="en-US" sz="1300" i="1" dirty="0">
                <a:latin typeface="Roboto Slab" pitchFamily="2" charset="0"/>
                <a:ea typeface="Roboto Slab" pitchFamily="2" charset="0"/>
                <a:cs typeface="Adobe Arabic" panose="02040503050201020203" pitchFamily="18" charset="-78"/>
              </a:rPr>
              <a:t>Have them for one. Living grass to for can't gathered waters had don't subdue which i two set had seasons.</a:t>
            </a:r>
          </a:p>
        </p:txBody>
      </p:sp>
      <p:pic>
        <p:nvPicPr>
          <p:cNvPr id="22" name="Picture Placeholder 21">
            <a:extLst>
              <a:ext uri="{FF2B5EF4-FFF2-40B4-BE49-F238E27FC236}">
                <a16:creationId xmlns:a16="http://schemas.microsoft.com/office/drawing/2014/main" id="{6832815C-3CF4-4344-903F-E498FBA5B0E0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1331" r="1133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7135519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AC44DFC1-E328-4ECB-8834-1948589536E0}"/>
              </a:ext>
            </a:extLst>
          </p:cNvPr>
          <p:cNvGrpSpPr/>
          <p:nvPr/>
        </p:nvGrpSpPr>
        <p:grpSpPr>
          <a:xfrm>
            <a:off x="1017814" y="1870249"/>
            <a:ext cx="2712357" cy="3117503"/>
            <a:chOff x="3151414" y="1314455"/>
            <a:chExt cx="2712357" cy="3117503"/>
          </a:xfrm>
        </p:grpSpPr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B351BA84-62A6-4316-A5A5-3429FE845051}"/>
                </a:ext>
              </a:extLst>
            </p:cNvPr>
            <p:cNvSpPr txBox="1"/>
            <p:nvPr/>
          </p:nvSpPr>
          <p:spPr>
            <a:xfrm>
              <a:off x="3151414" y="1314455"/>
              <a:ext cx="1893660" cy="861774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en-US" sz="3000" spc="300" dirty="0">
                  <a:solidFill>
                    <a:schemeClr val="accent2"/>
                  </a:solidFill>
                  <a:latin typeface="Roboto Slab" pitchFamily="2" charset="0"/>
                  <a:ea typeface="Roboto Slab" pitchFamily="2" charset="0"/>
                  <a:cs typeface="Adobe Arabic" panose="02040503050201020203" pitchFamily="18" charset="-78"/>
                </a:rPr>
                <a:t>SIMPLE</a:t>
              </a:r>
            </a:p>
            <a:p>
              <a:pPr>
                <a:lnSpc>
                  <a:spcPts val="3000"/>
                </a:lnSpc>
              </a:pPr>
              <a:r>
                <a:rPr lang="en-US" sz="3000" spc="300" dirty="0">
                  <a:latin typeface="Roboto Slab" pitchFamily="2" charset="0"/>
                  <a:ea typeface="Roboto Slab" pitchFamily="2" charset="0"/>
                  <a:cs typeface="Adobe Arabic" panose="02040503050201020203" pitchFamily="18" charset="-78"/>
                </a:rPr>
                <a:t>WORK 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F9C68836-B4CB-42F1-BAE2-EA0CEA8AC1A9}"/>
                </a:ext>
              </a:extLst>
            </p:cNvPr>
            <p:cNvSpPr txBox="1"/>
            <p:nvPr/>
          </p:nvSpPr>
          <p:spPr>
            <a:xfrm>
              <a:off x="3151414" y="2455070"/>
              <a:ext cx="2712357" cy="19768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00"/>
                </a:lnSpc>
              </a:pPr>
              <a:r>
                <a:rPr lang="en-US" sz="13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oboto Slab" pitchFamily="2" charset="0"/>
                  <a:ea typeface="Roboto Slab" pitchFamily="2" charset="0"/>
                  <a:cs typeface="Adobe Arabic" panose="02040503050201020203" pitchFamily="18" charset="-78"/>
                </a:rPr>
                <a:t>Have them for one. Living grass to for can't gathered waters had winged. Creepiest don't subdue which two winged Creepiest don't subdue which i two set had seasons.</a:t>
              </a:r>
            </a:p>
          </p:txBody>
        </p:sp>
      </p:grpSp>
      <p:sp>
        <p:nvSpPr>
          <p:cNvPr id="7" name="Rectangle 6">
            <a:extLst>
              <a:ext uri="{FF2B5EF4-FFF2-40B4-BE49-F238E27FC236}">
                <a16:creationId xmlns:a16="http://schemas.microsoft.com/office/drawing/2014/main" id="{6D8415C1-D29F-4D3D-A009-8EE616679E90}"/>
              </a:ext>
            </a:extLst>
          </p:cNvPr>
          <p:cNvSpPr/>
          <p:nvPr/>
        </p:nvSpPr>
        <p:spPr>
          <a:xfrm>
            <a:off x="4194628" y="1320800"/>
            <a:ext cx="3445444" cy="4216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1FF3AE8-6FBC-41E7-9F0E-2F240B42AC4F}"/>
              </a:ext>
            </a:extLst>
          </p:cNvPr>
          <p:cNvSpPr/>
          <p:nvPr/>
        </p:nvSpPr>
        <p:spPr>
          <a:xfrm>
            <a:off x="7728742" y="1320800"/>
            <a:ext cx="3445444" cy="42164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Placeholder 18">
            <a:extLst>
              <a:ext uri="{FF2B5EF4-FFF2-40B4-BE49-F238E27FC236}">
                <a16:creationId xmlns:a16="http://schemas.microsoft.com/office/drawing/2014/main" id="{77DB8E8D-21C1-4B61-9648-E508AAA00D80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1631" t="18869" r="26160" b="3465"/>
          <a:stretch/>
        </p:blipFill>
        <p:spPr>
          <a:xfrm>
            <a:off x="7728742" y="1320800"/>
            <a:ext cx="3445444" cy="4216400"/>
          </a:xfrm>
        </p:spPr>
      </p:pic>
      <p:pic>
        <p:nvPicPr>
          <p:cNvPr id="17" name="Picture Placeholder 16">
            <a:extLst>
              <a:ext uri="{FF2B5EF4-FFF2-40B4-BE49-F238E27FC236}">
                <a16:creationId xmlns:a16="http://schemas.microsoft.com/office/drawing/2014/main" id="{50694A1E-E919-402A-9BD5-EF98DE66D195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7482" t="17354" r="27482"/>
          <a:stretch/>
        </p:blipFill>
        <p:spPr>
          <a:xfrm>
            <a:off x="4194628" y="1320800"/>
            <a:ext cx="3445444" cy="4216400"/>
          </a:xfrm>
        </p:spPr>
      </p:pic>
    </p:spTree>
    <p:extLst>
      <p:ext uri="{BB962C8B-B14F-4D97-AF65-F5344CB8AC3E}">
        <p14:creationId xmlns:p14="http://schemas.microsoft.com/office/powerpoint/2010/main" val="21155998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Placeholder 15">
            <a:extLst>
              <a:ext uri="{FF2B5EF4-FFF2-40B4-BE49-F238E27FC236}">
                <a16:creationId xmlns:a16="http://schemas.microsoft.com/office/drawing/2014/main" id="{29DF6611-3D74-4DA3-8705-F942D75FA182}"/>
              </a:ext>
            </a:extLst>
          </p:cNvPr>
          <p:cNvPicPr>
            <a:picLocks noGrp="1" noChangeAspect="1"/>
          </p:cNvPicPr>
          <p:nvPr>
            <p:ph type="pic" sz="quarter" idx="19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972" r="972"/>
          <a:stretch>
            <a:fillRect/>
          </a:stretch>
        </p:blipFill>
        <p:spPr/>
      </p:pic>
      <p:pic>
        <p:nvPicPr>
          <p:cNvPr id="23" name="Picture Placeholder 22">
            <a:extLst>
              <a:ext uri="{FF2B5EF4-FFF2-40B4-BE49-F238E27FC236}">
                <a16:creationId xmlns:a16="http://schemas.microsoft.com/office/drawing/2014/main" id="{442A553D-13E7-44A9-98EE-6B7EE30FB61F}"/>
              </a:ext>
            </a:extLst>
          </p:cNvPr>
          <p:cNvPicPr>
            <a:picLocks noGrp="1" noChangeAspect="1"/>
          </p:cNvPicPr>
          <p:nvPr>
            <p:ph type="pic" sz="quarter" idx="20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rcRect t="15781" b="15781"/>
          <a:stretch>
            <a:fillRect/>
          </a:stretch>
        </p:blipFill>
        <p:spPr/>
      </p:pic>
      <p:pic>
        <p:nvPicPr>
          <p:cNvPr id="25" name="Picture Placeholder 24">
            <a:extLst>
              <a:ext uri="{FF2B5EF4-FFF2-40B4-BE49-F238E27FC236}">
                <a16:creationId xmlns:a16="http://schemas.microsoft.com/office/drawing/2014/main" id="{0AC41251-E89E-43B0-A4E9-6E80677C7089}"/>
              </a:ext>
            </a:extLst>
          </p:cNvPr>
          <p:cNvPicPr>
            <a:picLocks noGrp="1" noChangeAspect="1"/>
          </p:cNvPicPr>
          <p:nvPr>
            <p:ph type="pic" sz="quarter" idx="21"/>
          </p:nvPr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3524" r="13524"/>
          <a:stretch>
            <a:fillRect/>
          </a:stretch>
        </p:blipFill>
        <p:spPr/>
      </p:pic>
      <p:pic>
        <p:nvPicPr>
          <p:cNvPr id="27" name="Picture Placeholder 26">
            <a:extLst>
              <a:ext uri="{FF2B5EF4-FFF2-40B4-BE49-F238E27FC236}">
                <a16:creationId xmlns:a16="http://schemas.microsoft.com/office/drawing/2014/main" id="{A0A7B6D2-604F-428F-9C6D-E266CFF9A77A}"/>
              </a:ext>
            </a:extLst>
          </p:cNvPr>
          <p:cNvPicPr>
            <a:picLocks noGrp="1" noChangeAspect="1"/>
          </p:cNvPicPr>
          <p:nvPr>
            <p:ph type="pic" sz="quarter" idx="22"/>
          </p:nvPr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2891" t="13384" r="43962" b="13869"/>
          <a:stretch/>
        </p:blipFill>
        <p:spPr>
          <a:xfrm>
            <a:off x="8475583" y="2427515"/>
            <a:ext cx="2195594" cy="2002971"/>
          </a:xfrm>
        </p:spPr>
      </p:pic>
      <p:grpSp>
        <p:nvGrpSpPr>
          <p:cNvPr id="4" name="Group 3">
            <a:extLst>
              <a:ext uri="{FF2B5EF4-FFF2-40B4-BE49-F238E27FC236}">
                <a16:creationId xmlns:a16="http://schemas.microsoft.com/office/drawing/2014/main" id="{81B8F69B-D7F3-4751-8CC0-7A2E1BF27150}"/>
              </a:ext>
            </a:extLst>
          </p:cNvPr>
          <p:cNvGrpSpPr/>
          <p:nvPr/>
        </p:nvGrpSpPr>
        <p:grpSpPr>
          <a:xfrm>
            <a:off x="1530433" y="1570998"/>
            <a:ext cx="3034106" cy="430887"/>
            <a:chOff x="2854979" y="920156"/>
            <a:chExt cx="3034106" cy="430887"/>
          </a:xfrm>
        </p:grpSpPr>
        <p:sp>
          <p:nvSpPr>
            <p:cNvPr id="83" name="TextBox 82">
              <a:extLst>
                <a:ext uri="{FF2B5EF4-FFF2-40B4-BE49-F238E27FC236}">
                  <a16:creationId xmlns:a16="http://schemas.microsoft.com/office/drawing/2014/main" id="{65547B66-17B2-4525-82F8-D36F2E173182}"/>
                </a:ext>
              </a:extLst>
            </p:cNvPr>
            <p:cNvSpPr txBox="1"/>
            <p:nvPr/>
          </p:nvSpPr>
          <p:spPr>
            <a:xfrm>
              <a:off x="3287434" y="944936"/>
              <a:ext cx="2601651" cy="391389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9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Lesser first day kind god us earth. The divide spirit open gathered.</a:t>
              </a: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9225F9E0-D2B4-4215-B43B-FD22F3735F22}"/>
                </a:ext>
              </a:extLst>
            </p:cNvPr>
            <p:cNvSpPr txBox="1"/>
            <p:nvPr/>
          </p:nvSpPr>
          <p:spPr>
            <a:xfrm>
              <a:off x="2854979" y="920156"/>
              <a:ext cx="432455" cy="430887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r>
                <a:rPr lang="en-US" sz="2200" dirty="0">
                  <a:solidFill>
                    <a:schemeClr val="accent2"/>
                  </a:solidFill>
                  <a:latin typeface="FontAwesome" charset="0"/>
                  <a:ea typeface="FontAwesome" charset="0"/>
                  <a:cs typeface="FontAwesome" charset="0"/>
                </a:rPr>
                <a:t>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:a16="http://schemas.microsoft.com/office/drawing/2014/main" id="{569CCBB4-B5D3-404B-9F2D-DF7D69026AC6}"/>
              </a:ext>
            </a:extLst>
          </p:cNvPr>
          <p:cNvGrpSpPr/>
          <p:nvPr/>
        </p:nvGrpSpPr>
        <p:grpSpPr>
          <a:xfrm>
            <a:off x="1519166" y="4856115"/>
            <a:ext cx="3056639" cy="430887"/>
            <a:chOff x="2832446" y="1602853"/>
            <a:chExt cx="3056639" cy="430887"/>
          </a:xfrm>
        </p:grpSpPr>
        <p:sp>
          <p:nvSpPr>
            <p:cNvPr id="85" name="TextBox 84">
              <a:extLst>
                <a:ext uri="{FF2B5EF4-FFF2-40B4-BE49-F238E27FC236}">
                  <a16:creationId xmlns:a16="http://schemas.microsoft.com/office/drawing/2014/main" id="{8D50923F-38E3-4EF3-96D9-C76AA9C135F2}"/>
                </a:ext>
              </a:extLst>
            </p:cNvPr>
            <p:cNvSpPr txBox="1"/>
            <p:nvPr/>
          </p:nvSpPr>
          <p:spPr>
            <a:xfrm>
              <a:off x="3287434" y="1605336"/>
              <a:ext cx="2601651" cy="391389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9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Lesser first day kind god us earth. The divide spirit open gathered.</a:t>
              </a:r>
            </a:p>
          </p:txBody>
        </p:sp>
        <p:sp>
          <p:nvSpPr>
            <p:cNvPr id="86" name="TextBox 85">
              <a:extLst>
                <a:ext uri="{FF2B5EF4-FFF2-40B4-BE49-F238E27FC236}">
                  <a16:creationId xmlns:a16="http://schemas.microsoft.com/office/drawing/2014/main" id="{E57B2FD2-20E7-4C0A-8C21-1F722217D44A}"/>
                </a:ext>
              </a:extLst>
            </p:cNvPr>
            <p:cNvSpPr txBox="1"/>
            <p:nvPr/>
          </p:nvSpPr>
          <p:spPr>
            <a:xfrm>
              <a:off x="2832446" y="1602853"/>
              <a:ext cx="518160" cy="430887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r>
                <a:rPr lang="en-US" sz="2200" dirty="0">
                  <a:solidFill>
                    <a:schemeClr val="accent2"/>
                  </a:solidFill>
                  <a:latin typeface="FontAwesome" charset="0"/>
                  <a:ea typeface="FontAwesome" charset="0"/>
                  <a:cs typeface="FontAwesome" charset="0"/>
                </a:rPr>
                <a:t></a:t>
              </a:r>
            </a:p>
          </p:txBody>
        </p:sp>
      </p:grpSp>
      <p:grpSp>
        <p:nvGrpSpPr>
          <p:cNvPr id="5" name="Group 4">
            <a:extLst>
              <a:ext uri="{FF2B5EF4-FFF2-40B4-BE49-F238E27FC236}">
                <a16:creationId xmlns:a16="http://schemas.microsoft.com/office/drawing/2014/main" id="{081CF966-7835-4A97-A0C8-5D504CDAFA0B}"/>
              </a:ext>
            </a:extLst>
          </p:cNvPr>
          <p:cNvGrpSpPr/>
          <p:nvPr/>
        </p:nvGrpSpPr>
        <p:grpSpPr>
          <a:xfrm>
            <a:off x="7640768" y="1570998"/>
            <a:ext cx="3032067" cy="433044"/>
            <a:chOff x="6327487" y="944936"/>
            <a:chExt cx="3032067" cy="433044"/>
          </a:xfrm>
        </p:grpSpPr>
        <p:sp>
          <p:nvSpPr>
            <p:cNvPr id="87" name="TextBox 86">
              <a:extLst>
                <a:ext uri="{FF2B5EF4-FFF2-40B4-BE49-F238E27FC236}">
                  <a16:creationId xmlns:a16="http://schemas.microsoft.com/office/drawing/2014/main" id="{6CF69F97-20DE-4814-A9EE-6D06C5637421}"/>
                </a:ext>
              </a:extLst>
            </p:cNvPr>
            <p:cNvSpPr txBox="1"/>
            <p:nvPr/>
          </p:nvSpPr>
          <p:spPr>
            <a:xfrm>
              <a:off x="6757903" y="944936"/>
              <a:ext cx="2601651" cy="391389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9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Lesser first day kind god us earth. The divide spirit open gathered.</a:t>
              </a:r>
            </a:p>
          </p:txBody>
        </p:sp>
        <p:sp>
          <p:nvSpPr>
            <p:cNvPr id="89" name="TextBox 88">
              <a:extLst>
                <a:ext uri="{FF2B5EF4-FFF2-40B4-BE49-F238E27FC236}">
                  <a16:creationId xmlns:a16="http://schemas.microsoft.com/office/drawing/2014/main" id="{93F8C090-54C1-45C5-9210-0BFCC2439734}"/>
                </a:ext>
              </a:extLst>
            </p:cNvPr>
            <p:cNvSpPr txBox="1"/>
            <p:nvPr/>
          </p:nvSpPr>
          <p:spPr>
            <a:xfrm>
              <a:off x="6327487" y="947093"/>
              <a:ext cx="381829" cy="430887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r>
                <a:rPr lang="en-US" sz="2200" dirty="0">
                  <a:solidFill>
                    <a:schemeClr val="accent2"/>
                  </a:solidFill>
                  <a:latin typeface="FontAwesome" charset="0"/>
                  <a:ea typeface="FontAwesome" charset="0"/>
                  <a:cs typeface="FontAwesome" charset="0"/>
                </a:rPr>
                <a:t>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EB550345-F2AC-4693-A208-F2F0E7E3BA85}"/>
              </a:ext>
            </a:extLst>
          </p:cNvPr>
          <p:cNvGrpSpPr/>
          <p:nvPr/>
        </p:nvGrpSpPr>
        <p:grpSpPr>
          <a:xfrm>
            <a:off x="7640768" y="4853975"/>
            <a:ext cx="3030409" cy="433027"/>
            <a:chOff x="6329145" y="1605336"/>
            <a:chExt cx="3030409" cy="433027"/>
          </a:xfrm>
        </p:grpSpPr>
        <p:sp>
          <p:nvSpPr>
            <p:cNvPr id="88" name="TextBox 87">
              <a:extLst>
                <a:ext uri="{FF2B5EF4-FFF2-40B4-BE49-F238E27FC236}">
                  <a16:creationId xmlns:a16="http://schemas.microsoft.com/office/drawing/2014/main" id="{C9205C41-EC27-4F21-831A-E12AEA0B2BEB}"/>
                </a:ext>
              </a:extLst>
            </p:cNvPr>
            <p:cNvSpPr txBox="1"/>
            <p:nvPr/>
          </p:nvSpPr>
          <p:spPr>
            <a:xfrm>
              <a:off x="6757903" y="1605336"/>
              <a:ext cx="2601651" cy="391389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pPr>
                <a:lnSpc>
                  <a:spcPts val="1200"/>
                </a:lnSpc>
              </a:pPr>
              <a:r>
                <a:rPr lang="en-US" sz="900" dirty="0">
                  <a:latin typeface="Open Sans" panose="020B0606030504020204" pitchFamily="34" charset="0"/>
                  <a:ea typeface="Open Sans" panose="020B0606030504020204" pitchFamily="34" charset="0"/>
                  <a:cs typeface="Open Sans" panose="020B0606030504020204" pitchFamily="34" charset="0"/>
                </a:rPr>
                <a:t>Lesser first day kind god us earth. The divide spirit open gathered.</a:t>
              </a:r>
            </a:p>
          </p:txBody>
        </p:sp>
        <p:sp>
          <p:nvSpPr>
            <p:cNvPr id="90" name="TextBox 89">
              <a:extLst>
                <a:ext uri="{FF2B5EF4-FFF2-40B4-BE49-F238E27FC236}">
                  <a16:creationId xmlns:a16="http://schemas.microsoft.com/office/drawing/2014/main" id="{7FE23939-1145-4843-B812-F81584514408}"/>
                </a:ext>
              </a:extLst>
            </p:cNvPr>
            <p:cNvSpPr txBox="1"/>
            <p:nvPr/>
          </p:nvSpPr>
          <p:spPr>
            <a:xfrm>
              <a:off x="6329145" y="1607476"/>
              <a:ext cx="457200" cy="430887"/>
            </a:xfrm>
            <a:prstGeom prst="rect">
              <a:avLst/>
            </a:prstGeom>
            <a:noFill/>
          </p:spPr>
          <p:txBody>
            <a:bodyPr wrap="square" numCol="1" spcCol="457200" rtlCol="0">
              <a:spAutoFit/>
            </a:bodyPr>
            <a:lstStyle/>
            <a:p>
              <a:r>
                <a:rPr lang="en-US" sz="2200" dirty="0">
                  <a:solidFill>
                    <a:schemeClr val="accent2"/>
                  </a:solidFill>
                  <a:latin typeface="FontAwesome" charset="0"/>
                  <a:ea typeface="FontAwesome" charset="0"/>
                  <a:cs typeface="FontAwesome" charset="0"/>
                </a:rPr>
                <a:t>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7232662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861FA3A1-4851-45BA-BFC5-6C6572F7E865}"/>
              </a:ext>
            </a:extLst>
          </p:cNvPr>
          <p:cNvGrpSpPr/>
          <p:nvPr/>
        </p:nvGrpSpPr>
        <p:grpSpPr>
          <a:xfrm>
            <a:off x="1761170" y="1620511"/>
            <a:ext cx="2733677" cy="1206486"/>
            <a:chOff x="1533523" y="4117990"/>
            <a:chExt cx="2733677" cy="1206486"/>
          </a:xfrm>
        </p:grpSpPr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BB17F8E1-1F34-404A-95BB-F042238C6F4C}"/>
                </a:ext>
              </a:extLst>
            </p:cNvPr>
            <p:cNvSpPr txBox="1"/>
            <p:nvPr/>
          </p:nvSpPr>
          <p:spPr>
            <a:xfrm>
              <a:off x="1533523" y="4117990"/>
              <a:ext cx="2421257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500" b="1" spc="400" dirty="0">
                  <a:solidFill>
                    <a:schemeClr val="accent2"/>
                  </a:solidFill>
                  <a:latin typeface="Raleway" panose="020B0503030101060003" pitchFamily="34" charset="0"/>
                  <a:ea typeface="Montserrat Black" charset="0"/>
                  <a:cs typeface="Montserrat Black" charset="0"/>
                </a:rPr>
                <a:t>Some Title here</a:t>
              </a:r>
            </a:p>
          </p:txBody>
        </p:sp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27A8189-FBE3-49BF-B5BF-267F51B4FAB0}"/>
                </a:ext>
              </a:extLst>
            </p:cNvPr>
            <p:cNvSpPr txBox="1"/>
            <p:nvPr/>
          </p:nvSpPr>
          <p:spPr>
            <a:xfrm>
              <a:off x="1533523" y="4499250"/>
              <a:ext cx="2733677" cy="8252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9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aleway" panose="020B0503030101060003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gathered waters had winged. Creepiest don't subdue which two subdue which i two seasons.</a:t>
              </a:r>
            </a:p>
          </p:txBody>
        </p:sp>
      </p:grpSp>
      <p:pic>
        <p:nvPicPr>
          <p:cNvPr id="20" name="Picture Placeholder 19">
            <a:extLst>
              <a:ext uri="{FF2B5EF4-FFF2-40B4-BE49-F238E27FC236}">
                <a16:creationId xmlns:a16="http://schemas.microsoft.com/office/drawing/2014/main" id="{9996F7FF-95E4-4DF7-982D-A3C6174EC794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11038" r="11038"/>
          <a:stretch>
            <a:fillRect/>
          </a:stretch>
        </p:blipFill>
        <p:spPr/>
      </p:pic>
      <p:pic>
        <p:nvPicPr>
          <p:cNvPr id="26" name="Picture Placeholder 25">
            <a:extLst>
              <a:ext uri="{FF2B5EF4-FFF2-40B4-BE49-F238E27FC236}">
                <a16:creationId xmlns:a16="http://schemas.microsoft.com/office/drawing/2014/main" id="{19782659-7E3D-4EBD-B8A3-E278509DE128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821" r="3821"/>
          <a:stretch>
            <a:fillRect/>
          </a:stretch>
        </p:blipFill>
        <p:spPr/>
      </p:pic>
      <p:grpSp>
        <p:nvGrpSpPr>
          <p:cNvPr id="36" name="Group 35">
            <a:extLst>
              <a:ext uri="{FF2B5EF4-FFF2-40B4-BE49-F238E27FC236}">
                <a16:creationId xmlns:a16="http://schemas.microsoft.com/office/drawing/2014/main" id="{A439A197-50C5-4B47-9090-E768B581345F}"/>
              </a:ext>
            </a:extLst>
          </p:cNvPr>
          <p:cNvGrpSpPr/>
          <p:nvPr/>
        </p:nvGrpSpPr>
        <p:grpSpPr>
          <a:xfrm>
            <a:off x="4729162" y="1620511"/>
            <a:ext cx="2733677" cy="1206486"/>
            <a:chOff x="1533523" y="4117990"/>
            <a:chExt cx="2733677" cy="1206486"/>
          </a:xfrm>
        </p:grpSpPr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81342B7A-7D39-4575-87EB-91ED0411E03F}"/>
                </a:ext>
              </a:extLst>
            </p:cNvPr>
            <p:cNvSpPr txBox="1"/>
            <p:nvPr/>
          </p:nvSpPr>
          <p:spPr>
            <a:xfrm>
              <a:off x="1533523" y="4117990"/>
              <a:ext cx="2421257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500" b="1" spc="400" dirty="0">
                  <a:solidFill>
                    <a:schemeClr val="accent2"/>
                  </a:solidFill>
                  <a:latin typeface="Raleway" panose="020B0503030101060003" pitchFamily="34" charset="0"/>
                  <a:ea typeface="Montserrat Black" charset="0"/>
                  <a:cs typeface="Montserrat Black" charset="0"/>
                </a:rPr>
                <a:t>Some Title here</a:t>
              </a: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08387534-D8D3-4BE0-BAA3-AC3663CBCBEF}"/>
                </a:ext>
              </a:extLst>
            </p:cNvPr>
            <p:cNvSpPr txBox="1"/>
            <p:nvPr/>
          </p:nvSpPr>
          <p:spPr>
            <a:xfrm>
              <a:off x="1533523" y="4499250"/>
              <a:ext cx="2733677" cy="8252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9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aleway" panose="020B0503030101060003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gathered waters had winged. Creepiest don't subdue which two subdue which i two seasons.</a:t>
              </a:r>
            </a:p>
          </p:txBody>
        </p:sp>
      </p:grpSp>
      <p:grpSp>
        <p:nvGrpSpPr>
          <p:cNvPr id="39" name="Group 38">
            <a:extLst>
              <a:ext uri="{FF2B5EF4-FFF2-40B4-BE49-F238E27FC236}">
                <a16:creationId xmlns:a16="http://schemas.microsoft.com/office/drawing/2014/main" id="{1059A311-8077-4653-AE00-3A4D4CE1F040}"/>
              </a:ext>
            </a:extLst>
          </p:cNvPr>
          <p:cNvGrpSpPr/>
          <p:nvPr/>
        </p:nvGrpSpPr>
        <p:grpSpPr>
          <a:xfrm>
            <a:off x="7697154" y="1620511"/>
            <a:ext cx="2733677" cy="1206486"/>
            <a:chOff x="1533523" y="4117990"/>
            <a:chExt cx="2733677" cy="1206486"/>
          </a:xfrm>
        </p:grpSpPr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861F3249-2662-4FAF-A724-8FDFE2052A7B}"/>
                </a:ext>
              </a:extLst>
            </p:cNvPr>
            <p:cNvSpPr txBox="1"/>
            <p:nvPr/>
          </p:nvSpPr>
          <p:spPr>
            <a:xfrm>
              <a:off x="1533523" y="4117990"/>
              <a:ext cx="2421257" cy="3231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r>
                <a:rPr lang="en-US" sz="1500" b="1" spc="400" dirty="0">
                  <a:solidFill>
                    <a:schemeClr val="accent2"/>
                  </a:solidFill>
                  <a:latin typeface="Raleway" panose="020B0503030101060003" pitchFamily="34" charset="0"/>
                  <a:ea typeface="Montserrat Black" charset="0"/>
                  <a:cs typeface="Montserrat Black" charset="0"/>
                </a:rPr>
                <a:t>Some Title here</a:t>
              </a: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8FC1F0EA-8A2A-497B-A3AF-07F60BE94B39}"/>
                </a:ext>
              </a:extLst>
            </p:cNvPr>
            <p:cNvSpPr txBox="1"/>
            <p:nvPr/>
          </p:nvSpPr>
          <p:spPr>
            <a:xfrm>
              <a:off x="1533523" y="4499250"/>
              <a:ext cx="2733677" cy="8252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000"/>
                </a:lnSpc>
              </a:pPr>
              <a:r>
                <a:rPr lang="en-US" sz="900" i="1" dirty="0">
                  <a:solidFill>
                    <a:schemeClr val="tx1">
                      <a:lumMod val="50000"/>
                      <a:lumOff val="50000"/>
                    </a:schemeClr>
                  </a:solidFill>
                  <a:latin typeface="Raleway" panose="020B0503030101060003" pitchFamily="34" charset="0"/>
                  <a:ea typeface="Open Sans Extrabold" panose="020B0906030804020204" pitchFamily="34" charset="0"/>
                  <a:cs typeface="Open Sans Extrabold" panose="020B0906030804020204" pitchFamily="34" charset="0"/>
                </a:rPr>
                <a:t>Have them for one. Living grass to for gathered waters had winged. Creepiest don't subdue which two subdue which i two seasons.</a:t>
              </a:r>
            </a:p>
          </p:txBody>
        </p:sp>
      </p:grpSp>
      <p:pic>
        <p:nvPicPr>
          <p:cNvPr id="24" name="Picture Placeholder 23">
            <a:extLst>
              <a:ext uri="{FF2B5EF4-FFF2-40B4-BE49-F238E27FC236}">
                <a16:creationId xmlns:a16="http://schemas.microsoft.com/office/drawing/2014/main" id="{6A8BE315-5DFA-4EB2-8119-80FDB58D42F3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0"/>
                    </a14:imgEffect>
                  </a14:imgLayer>
                </a14:imgProps>
              </a:ext>
            </a:extLst>
          </a:blip>
          <a:srcRect l="3998" r="399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96424636"/>
      </p:ext>
    </p:extLst>
  </p:cSld>
  <p:clrMapOvr>
    <a:masterClrMapping/>
  </p:clrMapOvr>
</p:sld>
</file>

<file path=ppt/theme/theme1.xml><?xml version="1.0" encoding="utf-8"?>
<a:theme xmlns:a="http://schemas.openxmlformats.org/drawingml/2006/main" name="Digit - Multi 1 - Bright">
  <a:themeElements>
    <a:clrScheme name="Digit - Multi 1">
      <a:dk1>
        <a:srgbClr val="000000"/>
      </a:dk1>
      <a:lt1>
        <a:srgbClr val="FFFFFF"/>
      </a:lt1>
      <a:dk2>
        <a:srgbClr val="6491C8"/>
      </a:dk2>
      <a:lt2>
        <a:srgbClr val="7D8287"/>
      </a:lt2>
      <a:accent1>
        <a:srgbClr val="14B4EB"/>
      </a:accent1>
      <a:accent2>
        <a:srgbClr val="3CBEB4"/>
      </a:accent2>
      <a:accent3>
        <a:srgbClr val="96C83C"/>
      </a:accent3>
      <a:accent4>
        <a:srgbClr val="FFAF28"/>
      </a:accent4>
      <a:accent5>
        <a:srgbClr val="FA4655"/>
      </a:accent5>
      <a:accent6>
        <a:srgbClr val="A596D2"/>
      </a:accent6>
      <a:hlink>
        <a:srgbClr val="0563C1"/>
      </a:hlink>
      <a:folHlink>
        <a:srgbClr val="954F72"/>
      </a:folHlink>
    </a:clrScheme>
    <a:fontScheme name="Montserrat - Digit">
      <a:majorFont>
        <a:latin typeface="Montserrat"/>
        <a:ea typeface=""/>
        <a:cs typeface=""/>
      </a:majorFont>
      <a:minorFont>
        <a:latin typeface="Montserra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git - Multi 1 - Bright" id="{1EED83A8-EBEE-4595-BF05-49EE0B6BAEB2}" vid="{B438FD33-41AA-434C-8FF8-841AA7F524DE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Digit - Multi 1 - Bright</Template>
  <TotalTime>29809</TotalTime>
  <Words>1684</Words>
  <Application>Microsoft Office PowerPoint</Application>
  <PresentationFormat>Widescreen</PresentationFormat>
  <Paragraphs>134</Paragraphs>
  <Slides>22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30" baseType="lpstr">
      <vt:lpstr>Arial</vt:lpstr>
      <vt:lpstr>Calibri</vt:lpstr>
      <vt:lpstr>FontAwesome</vt:lpstr>
      <vt:lpstr>Montserrat</vt:lpstr>
      <vt:lpstr>Open Sans</vt:lpstr>
      <vt:lpstr>Raleway</vt:lpstr>
      <vt:lpstr>Roboto Slab</vt:lpstr>
      <vt:lpstr>Digit - Multi 1 - Bright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ismail - [2010]</cp:lastModifiedBy>
  <cp:revision>4914</cp:revision>
  <dcterms:created xsi:type="dcterms:W3CDTF">2015-09-24T05:44:04Z</dcterms:created>
  <dcterms:modified xsi:type="dcterms:W3CDTF">2020-01-02T09:48:50Z</dcterms:modified>
</cp:coreProperties>
</file>