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280" autoAdjust="0"/>
  </p:normalViewPr>
  <p:slideViewPr>
    <p:cSldViewPr snapToGrid="0">
      <p:cViewPr>
        <p:scale>
          <a:sx n="50" d="100"/>
          <a:sy n="50" d="100"/>
        </p:scale>
        <p:origin x="1410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8/16/2017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8/16/2017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EAD0458-8B18-407B-AFAF-8820D610D0B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0"/>
            <a:ext cx="12192000" cy="4630057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474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EAD0458-8B18-407B-AFAF-8820D610D0B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5014450"/>
            <a:ext cx="6242890" cy="1843551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9352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1ECF973-AF37-4CC4-8CD7-DB9B530A594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5246002" y="2083818"/>
            <a:ext cx="1699996" cy="1699996"/>
          </a:xfrm>
          <a:custGeom>
            <a:avLst/>
            <a:gdLst>
              <a:gd name="connsiteX0" fmla="*/ 849998 w 1699996"/>
              <a:gd name="connsiteY0" fmla="*/ 0 h 1699996"/>
              <a:gd name="connsiteX1" fmla="*/ 1699996 w 1699996"/>
              <a:gd name="connsiteY1" fmla="*/ 849998 h 1699996"/>
              <a:gd name="connsiteX2" fmla="*/ 849998 w 1699996"/>
              <a:gd name="connsiteY2" fmla="*/ 1699996 h 1699996"/>
              <a:gd name="connsiteX3" fmla="*/ 0 w 1699996"/>
              <a:gd name="connsiteY3" fmla="*/ 849998 h 1699996"/>
              <a:gd name="connsiteX4" fmla="*/ 849998 w 1699996"/>
              <a:gd name="connsiteY4" fmla="*/ 0 h 1699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9996" h="1699996">
                <a:moveTo>
                  <a:pt x="849998" y="0"/>
                </a:moveTo>
                <a:cubicBezTo>
                  <a:pt x="1319439" y="0"/>
                  <a:pt x="1699996" y="380557"/>
                  <a:pt x="1699996" y="849998"/>
                </a:cubicBezTo>
                <a:cubicBezTo>
                  <a:pt x="1699996" y="1319439"/>
                  <a:pt x="1319439" y="1699996"/>
                  <a:pt x="849998" y="1699996"/>
                </a:cubicBezTo>
                <a:cubicBezTo>
                  <a:pt x="380557" y="1699996"/>
                  <a:pt x="0" y="1319439"/>
                  <a:pt x="0" y="849998"/>
                </a:cubicBezTo>
                <a:cubicBezTo>
                  <a:pt x="0" y="380557"/>
                  <a:pt x="380557" y="0"/>
                  <a:pt x="84999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79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EAD0458-8B18-407B-AFAF-8820D610D0B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0"/>
            <a:ext cx="12192000" cy="3542129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472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EAD0458-8B18-407B-AFAF-8820D610D0B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2968828"/>
            <a:ext cx="12192000" cy="3489475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0050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1110745-2B00-428D-BA0D-338BCD71862F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838200" y="1857736"/>
            <a:ext cx="2206172" cy="2206172"/>
          </a:xfrm>
          <a:custGeom>
            <a:avLst/>
            <a:gdLst>
              <a:gd name="connsiteX0" fmla="*/ 1103086 w 2206172"/>
              <a:gd name="connsiteY0" fmla="*/ 0 h 2206172"/>
              <a:gd name="connsiteX1" fmla="*/ 2206172 w 2206172"/>
              <a:gd name="connsiteY1" fmla="*/ 1103086 h 2206172"/>
              <a:gd name="connsiteX2" fmla="*/ 1103086 w 2206172"/>
              <a:gd name="connsiteY2" fmla="*/ 2206172 h 2206172"/>
              <a:gd name="connsiteX3" fmla="*/ 0 w 2206172"/>
              <a:gd name="connsiteY3" fmla="*/ 1103086 h 2206172"/>
              <a:gd name="connsiteX4" fmla="*/ 1103086 w 2206172"/>
              <a:gd name="connsiteY4" fmla="*/ 0 h 220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6172" h="2206172">
                <a:moveTo>
                  <a:pt x="1103086" y="0"/>
                </a:moveTo>
                <a:cubicBezTo>
                  <a:pt x="1712304" y="0"/>
                  <a:pt x="2206172" y="493868"/>
                  <a:pt x="2206172" y="1103086"/>
                </a:cubicBezTo>
                <a:cubicBezTo>
                  <a:pt x="2206172" y="1712304"/>
                  <a:pt x="1712304" y="2206172"/>
                  <a:pt x="1103086" y="2206172"/>
                </a:cubicBezTo>
                <a:cubicBezTo>
                  <a:pt x="493868" y="2206172"/>
                  <a:pt x="0" y="1712304"/>
                  <a:pt x="0" y="1103086"/>
                </a:cubicBezTo>
                <a:cubicBezTo>
                  <a:pt x="0" y="493868"/>
                  <a:pt x="493868" y="0"/>
                  <a:pt x="11030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9252413-D6F6-4DA6-BB71-0F490CFED454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3608010" y="1857736"/>
            <a:ext cx="2206172" cy="2206172"/>
          </a:xfrm>
          <a:custGeom>
            <a:avLst/>
            <a:gdLst>
              <a:gd name="connsiteX0" fmla="*/ 1103086 w 2206172"/>
              <a:gd name="connsiteY0" fmla="*/ 0 h 2206172"/>
              <a:gd name="connsiteX1" fmla="*/ 2206172 w 2206172"/>
              <a:gd name="connsiteY1" fmla="*/ 1103086 h 2206172"/>
              <a:gd name="connsiteX2" fmla="*/ 1103086 w 2206172"/>
              <a:gd name="connsiteY2" fmla="*/ 2206172 h 2206172"/>
              <a:gd name="connsiteX3" fmla="*/ 0 w 2206172"/>
              <a:gd name="connsiteY3" fmla="*/ 1103086 h 2206172"/>
              <a:gd name="connsiteX4" fmla="*/ 1103086 w 2206172"/>
              <a:gd name="connsiteY4" fmla="*/ 0 h 220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6172" h="2206172">
                <a:moveTo>
                  <a:pt x="1103086" y="0"/>
                </a:moveTo>
                <a:cubicBezTo>
                  <a:pt x="1712304" y="0"/>
                  <a:pt x="2206172" y="493868"/>
                  <a:pt x="2206172" y="1103086"/>
                </a:cubicBezTo>
                <a:cubicBezTo>
                  <a:pt x="2206172" y="1712304"/>
                  <a:pt x="1712304" y="2206172"/>
                  <a:pt x="1103086" y="2206172"/>
                </a:cubicBezTo>
                <a:cubicBezTo>
                  <a:pt x="493868" y="2206172"/>
                  <a:pt x="0" y="1712304"/>
                  <a:pt x="0" y="1103086"/>
                </a:cubicBezTo>
                <a:cubicBezTo>
                  <a:pt x="0" y="493868"/>
                  <a:pt x="493868" y="0"/>
                  <a:pt x="11030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3F8AE75-32C6-48E8-885E-CC24B77B912F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377820" y="1857736"/>
            <a:ext cx="2206172" cy="2206172"/>
          </a:xfrm>
          <a:custGeom>
            <a:avLst/>
            <a:gdLst>
              <a:gd name="connsiteX0" fmla="*/ 1103086 w 2206172"/>
              <a:gd name="connsiteY0" fmla="*/ 0 h 2206172"/>
              <a:gd name="connsiteX1" fmla="*/ 2206172 w 2206172"/>
              <a:gd name="connsiteY1" fmla="*/ 1103086 h 2206172"/>
              <a:gd name="connsiteX2" fmla="*/ 1103086 w 2206172"/>
              <a:gd name="connsiteY2" fmla="*/ 2206172 h 2206172"/>
              <a:gd name="connsiteX3" fmla="*/ 0 w 2206172"/>
              <a:gd name="connsiteY3" fmla="*/ 1103086 h 2206172"/>
              <a:gd name="connsiteX4" fmla="*/ 1103086 w 2206172"/>
              <a:gd name="connsiteY4" fmla="*/ 0 h 220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6172" h="2206172">
                <a:moveTo>
                  <a:pt x="1103086" y="0"/>
                </a:moveTo>
                <a:cubicBezTo>
                  <a:pt x="1712304" y="0"/>
                  <a:pt x="2206172" y="493868"/>
                  <a:pt x="2206172" y="1103086"/>
                </a:cubicBezTo>
                <a:cubicBezTo>
                  <a:pt x="2206172" y="1712304"/>
                  <a:pt x="1712304" y="2206172"/>
                  <a:pt x="1103086" y="2206172"/>
                </a:cubicBezTo>
                <a:cubicBezTo>
                  <a:pt x="493868" y="2206172"/>
                  <a:pt x="0" y="1712304"/>
                  <a:pt x="0" y="1103086"/>
                </a:cubicBezTo>
                <a:cubicBezTo>
                  <a:pt x="0" y="493868"/>
                  <a:pt x="493868" y="0"/>
                  <a:pt x="11030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E32363B-67A5-4F1C-A53E-D64D612CE0DE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9147629" y="1857737"/>
            <a:ext cx="2206172" cy="2206171"/>
          </a:xfrm>
          <a:custGeom>
            <a:avLst/>
            <a:gdLst>
              <a:gd name="connsiteX0" fmla="*/ 1103086 w 2206172"/>
              <a:gd name="connsiteY0" fmla="*/ 0 h 2206171"/>
              <a:gd name="connsiteX1" fmla="*/ 2206172 w 2206172"/>
              <a:gd name="connsiteY1" fmla="*/ 1103086 h 2206171"/>
              <a:gd name="connsiteX2" fmla="*/ 1215870 w 2206172"/>
              <a:gd name="connsiteY2" fmla="*/ 2200477 h 2206171"/>
              <a:gd name="connsiteX3" fmla="*/ 1103106 w 2206172"/>
              <a:gd name="connsiteY3" fmla="*/ 2206171 h 2206171"/>
              <a:gd name="connsiteX4" fmla="*/ 1103066 w 2206172"/>
              <a:gd name="connsiteY4" fmla="*/ 2206171 h 2206171"/>
              <a:gd name="connsiteX5" fmla="*/ 990302 w 2206172"/>
              <a:gd name="connsiteY5" fmla="*/ 2200477 h 2206171"/>
              <a:gd name="connsiteX6" fmla="*/ 0 w 2206172"/>
              <a:gd name="connsiteY6" fmla="*/ 1103086 h 2206171"/>
              <a:gd name="connsiteX7" fmla="*/ 1103086 w 2206172"/>
              <a:gd name="connsiteY7" fmla="*/ 0 h 2206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06172" h="2206171">
                <a:moveTo>
                  <a:pt x="1103086" y="0"/>
                </a:moveTo>
                <a:cubicBezTo>
                  <a:pt x="1712304" y="0"/>
                  <a:pt x="2206172" y="493868"/>
                  <a:pt x="2206172" y="1103086"/>
                </a:cubicBezTo>
                <a:cubicBezTo>
                  <a:pt x="2206172" y="1674228"/>
                  <a:pt x="1772108" y="2143988"/>
                  <a:pt x="1215870" y="2200477"/>
                </a:cubicBezTo>
                <a:lnTo>
                  <a:pt x="1103106" y="2206171"/>
                </a:lnTo>
                <a:lnTo>
                  <a:pt x="1103066" y="2206171"/>
                </a:lnTo>
                <a:lnTo>
                  <a:pt x="990302" y="2200477"/>
                </a:lnTo>
                <a:cubicBezTo>
                  <a:pt x="434064" y="2143988"/>
                  <a:pt x="0" y="1674228"/>
                  <a:pt x="0" y="1103086"/>
                </a:cubicBezTo>
                <a:cubicBezTo>
                  <a:pt x="0" y="493868"/>
                  <a:pt x="493868" y="0"/>
                  <a:pt x="11030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8932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7E70B86-757D-4540-A2F5-B945795612D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2574925"/>
            <a:ext cx="4818063" cy="4283075"/>
          </a:xfrm>
          <a:custGeom>
            <a:avLst/>
            <a:gdLst>
              <a:gd name="connsiteX0" fmla="*/ 0 w 4818063"/>
              <a:gd name="connsiteY0" fmla="*/ 0 h 4283075"/>
              <a:gd name="connsiteX1" fmla="*/ 4818063 w 4818063"/>
              <a:gd name="connsiteY1" fmla="*/ 0 h 4283075"/>
              <a:gd name="connsiteX2" fmla="*/ 4818063 w 4818063"/>
              <a:gd name="connsiteY2" fmla="*/ 4283075 h 4283075"/>
              <a:gd name="connsiteX3" fmla="*/ 0 w 4818063"/>
              <a:gd name="connsiteY3" fmla="*/ 4283075 h 428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8063" h="4283075">
                <a:moveTo>
                  <a:pt x="0" y="0"/>
                </a:moveTo>
                <a:lnTo>
                  <a:pt x="4818063" y="0"/>
                </a:lnTo>
                <a:lnTo>
                  <a:pt x="4818063" y="4283075"/>
                </a:lnTo>
                <a:lnTo>
                  <a:pt x="0" y="42830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2FB86AF6-1301-4204-A83A-C5B63863BEF0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7278689" y="4713289"/>
            <a:ext cx="2460625" cy="2144713"/>
          </a:xfrm>
          <a:custGeom>
            <a:avLst/>
            <a:gdLst>
              <a:gd name="connsiteX0" fmla="*/ 0 w 2460625"/>
              <a:gd name="connsiteY0" fmla="*/ 0 h 2144713"/>
              <a:gd name="connsiteX1" fmla="*/ 2460625 w 2460625"/>
              <a:gd name="connsiteY1" fmla="*/ 0 h 2144713"/>
              <a:gd name="connsiteX2" fmla="*/ 2460625 w 2460625"/>
              <a:gd name="connsiteY2" fmla="*/ 2144713 h 2144713"/>
              <a:gd name="connsiteX3" fmla="*/ 0 w 2460625"/>
              <a:gd name="connsiteY3" fmla="*/ 2144713 h 214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0625" h="2144713">
                <a:moveTo>
                  <a:pt x="0" y="0"/>
                </a:moveTo>
                <a:lnTo>
                  <a:pt x="2460625" y="0"/>
                </a:lnTo>
                <a:lnTo>
                  <a:pt x="2460625" y="2144713"/>
                </a:lnTo>
                <a:lnTo>
                  <a:pt x="0" y="21447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A79FF7A-05E4-4322-9984-A7B12050EE9B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9739313" y="4713289"/>
            <a:ext cx="2459038" cy="2144713"/>
          </a:xfrm>
          <a:custGeom>
            <a:avLst/>
            <a:gdLst>
              <a:gd name="connsiteX0" fmla="*/ 0 w 2459038"/>
              <a:gd name="connsiteY0" fmla="*/ 0 h 2144713"/>
              <a:gd name="connsiteX1" fmla="*/ 2459038 w 2459038"/>
              <a:gd name="connsiteY1" fmla="*/ 0 h 2144713"/>
              <a:gd name="connsiteX2" fmla="*/ 2459038 w 2459038"/>
              <a:gd name="connsiteY2" fmla="*/ 2144713 h 2144713"/>
              <a:gd name="connsiteX3" fmla="*/ 0 w 2459038"/>
              <a:gd name="connsiteY3" fmla="*/ 2144713 h 214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9038" h="2144713">
                <a:moveTo>
                  <a:pt x="0" y="0"/>
                </a:moveTo>
                <a:lnTo>
                  <a:pt x="2459038" y="0"/>
                </a:lnTo>
                <a:lnTo>
                  <a:pt x="2459038" y="2144713"/>
                </a:lnTo>
                <a:lnTo>
                  <a:pt x="0" y="21447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FF1381A-36FD-4F46-B58B-B49FC2F45431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4818064" y="4713289"/>
            <a:ext cx="2460625" cy="2144713"/>
          </a:xfrm>
          <a:custGeom>
            <a:avLst/>
            <a:gdLst>
              <a:gd name="connsiteX0" fmla="*/ 0 w 2460625"/>
              <a:gd name="connsiteY0" fmla="*/ 0 h 2144713"/>
              <a:gd name="connsiteX1" fmla="*/ 2460625 w 2460625"/>
              <a:gd name="connsiteY1" fmla="*/ 0 h 2144713"/>
              <a:gd name="connsiteX2" fmla="*/ 2460625 w 2460625"/>
              <a:gd name="connsiteY2" fmla="*/ 2144713 h 2144713"/>
              <a:gd name="connsiteX3" fmla="*/ 0 w 2460625"/>
              <a:gd name="connsiteY3" fmla="*/ 2144713 h 214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0625" h="2144713">
                <a:moveTo>
                  <a:pt x="0" y="0"/>
                </a:moveTo>
                <a:lnTo>
                  <a:pt x="2460625" y="0"/>
                </a:lnTo>
                <a:lnTo>
                  <a:pt x="2460625" y="2144713"/>
                </a:lnTo>
                <a:lnTo>
                  <a:pt x="0" y="21447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025456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ABEFE3C-CB97-4A02-B1CE-CCD46C4543B2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4017372" y="2561316"/>
            <a:ext cx="3674672" cy="2096343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6091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ABEFE3C-CB97-4A02-B1CE-CCD46C4543B2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51D93A7-F831-406D-AA12-97C94EBCDF4A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5251958" y="1740916"/>
            <a:ext cx="1688084" cy="1688084"/>
          </a:xfrm>
          <a:custGeom>
            <a:avLst/>
            <a:gdLst>
              <a:gd name="connsiteX0" fmla="*/ 844042 w 1688084"/>
              <a:gd name="connsiteY0" fmla="*/ 0 h 1688084"/>
              <a:gd name="connsiteX1" fmla="*/ 1688084 w 1688084"/>
              <a:gd name="connsiteY1" fmla="*/ 844042 h 1688084"/>
              <a:gd name="connsiteX2" fmla="*/ 844042 w 1688084"/>
              <a:gd name="connsiteY2" fmla="*/ 1688084 h 1688084"/>
              <a:gd name="connsiteX3" fmla="*/ 0 w 1688084"/>
              <a:gd name="connsiteY3" fmla="*/ 844042 h 1688084"/>
              <a:gd name="connsiteX4" fmla="*/ 844042 w 1688084"/>
              <a:gd name="connsiteY4" fmla="*/ 0 h 1688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8084" h="1688084">
                <a:moveTo>
                  <a:pt x="844042" y="0"/>
                </a:moveTo>
                <a:cubicBezTo>
                  <a:pt x="1310194" y="0"/>
                  <a:pt x="1688084" y="377890"/>
                  <a:pt x="1688084" y="844042"/>
                </a:cubicBezTo>
                <a:cubicBezTo>
                  <a:pt x="1688084" y="1310194"/>
                  <a:pt x="1310194" y="1688084"/>
                  <a:pt x="844042" y="1688084"/>
                </a:cubicBezTo>
                <a:cubicBezTo>
                  <a:pt x="377890" y="1688084"/>
                  <a:pt x="0" y="1310194"/>
                  <a:pt x="0" y="844042"/>
                </a:cubicBezTo>
                <a:cubicBezTo>
                  <a:pt x="0" y="377890"/>
                  <a:pt x="377890" y="0"/>
                  <a:pt x="84404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2432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ABEFE3C-CB97-4A02-B1CE-CCD46C4543B2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2033588"/>
            <a:ext cx="12192000" cy="4824412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936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ABEFE3C-CB97-4A02-B1CE-CCD46C4543B2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1724244" y="1834556"/>
            <a:ext cx="2772230" cy="2544731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F2AF9F22-45E4-408D-91CF-7E6016C600BC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4725206" y="1834556"/>
            <a:ext cx="2772230" cy="2544731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EF753E68-96CF-42E1-974C-8369CF80B89C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7726170" y="1834555"/>
            <a:ext cx="2772230" cy="2544731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708450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F972ACE-F772-46B6-8FC2-8DA56B3E90CF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7417915" y="1873476"/>
            <a:ext cx="3939061" cy="2297338"/>
          </a:xfrm>
          <a:custGeom>
            <a:avLst/>
            <a:gdLst>
              <a:gd name="connsiteX0" fmla="*/ 0 w 3939061"/>
              <a:gd name="connsiteY0" fmla="*/ 0 h 2297338"/>
              <a:gd name="connsiteX1" fmla="*/ 3939061 w 3939061"/>
              <a:gd name="connsiteY1" fmla="*/ 0 h 2297338"/>
              <a:gd name="connsiteX2" fmla="*/ 3939061 w 3939061"/>
              <a:gd name="connsiteY2" fmla="*/ 2297338 h 2297338"/>
              <a:gd name="connsiteX3" fmla="*/ 0 w 3939061"/>
              <a:gd name="connsiteY3" fmla="*/ 2297338 h 2297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39061" h="2297338">
                <a:moveTo>
                  <a:pt x="0" y="0"/>
                </a:moveTo>
                <a:lnTo>
                  <a:pt x="3939061" y="0"/>
                </a:lnTo>
                <a:lnTo>
                  <a:pt x="3939061" y="2297338"/>
                </a:lnTo>
                <a:lnTo>
                  <a:pt x="0" y="22973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2876499D-25D1-40DB-9DFD-26F44F8F39BF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7417915" y="4310039"/>
            <a:ext cx="3939061" cy="2547961"/>
          </a:xfrm>
          <a:custGeom>
            <a:avLst/>
            <a:gdLst>
              <a:gd name="connsiteX0" fmla="*/ 0 w 3939061"/>
              <a:gd name="connsiteY0" fmla="*/ 0 h 2547961"/>
              <a:gd name="connsiteX1" fmla="*/ 3939061 w 3939061"/>
              <a:gd name="connsiteY1" fmla="*/ 0 h 2547961"/>
              <a:gd name="connsiteX2" fmla="*/ 3939061 w 3939061"/>
              <a:gd name="connsiteY2" fmla="*/ 2547961 h 2547961"/>
              <a:gd name="connsiteX3" fmla="*/ 0 w 3939061"/>
              <a:gd name="connsiteY3" fmla="*/ 2547961 h 2547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39061" h="2547961">
                <a:moveTo>
                  <a:pt x="0" y="0"/>
                </a:moveTo>
                <a:lnTo>
                  <a:pt x="3939061" y="0"/>
                </a:lnTo>
                <a:lnTo>
                  <a:pt x="3939061" y="2547961"/>
                </a:lnTo>
                <a:lnTo>
                  <a:pt x="0" y="25479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7E87042-F9F1-4134-BD84-59E3AD28EA1F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841376" y="1884702"/>
            <a:ext cx="6437313" cy="2297338"/>
          </a:xfrm>
          <a:custGeom>
            <a:avLst/>
            <a:gdLst>
              <a:gd name="connsiteX0" fmla="*/ 0 w 6437313"/>
              <a:gd name="connsiteY0" fmla="*/ 0 h 2297338"/>
              <a:gd name="connsiteX1" fmla="*/ 6437313 w 6437313"/>
              <a:gd name="connsiteY1" fmla="*/ 0 h 2297338"/>
              <a:gd name="connsiteX2" fmla="*/ 6437313 w 6437313"/>
              <a:gd name="connsiteY2" fmla="*/ 2297338 h 2297338"/>
              <a:gd name="connsiteX3" fmla="*/ 0 w 6437313"/>
              <a:gd name="connsiteY3" fmla="*/ 2297338 h 2297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37313" h="2297338">
                <a:moveTo>
                  <a:pt x="0" y="0"/>
                </a:moveTo>
                <a:lnTo>
                  <a:pt x="6437313" y="0"/>
                </a:lnTo>
                <a:lnTo>
                  <a:pt x="6437313" y="2297338"/>
                </a:lnTo>
                <a:lnTo>
                  <a:pt x="0" y="22973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94746F1F-5902-47DC-B8E3-B5F6992236A5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841375" y="4310040"/>
            <a:ext cx="2978623" cy="2547961"/>
          </a:xfrm>
          <a:custGeom>
            <a:avLst/>
            <a:gdLst>
              <a:gd name="connsiteX0" fmla="*/ 0 w 2978623"/>
              <a:gd name="connsiteY0" fmla="*/ 0 h 2547961"/>
              <a:gd name="connsiteX1" fmla="*/ 2978623 w 2978623"/>
              <a:gd name="connsiteY1" fmla="*/ 0 h 2547961"/>
              <a:gd name="connsiteX2" fmla="*/ 2978623 w 2978623"/>
              <a:gd name="connsiteY2" fmla="*/ 2547961 h 2547961"/>
              <a:gd name="connsiteX3" fmla="*/ 0 w 2978623"/>
              <a:gd name="connsiteY3" fmla="*/ 2547961 h 2547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623" h="2547961">
                <a:moveTo>
                  <a:pt x="0" y="0"/>
                </a:moveTo>
                <a:lnTo>
                  <a:pt x="2978623" y="0"/>
                </a:lnTo>
                <a:lnTo>
                  <a:pt x="2978623" y="2547961"/>
                </a:lnTo>
                <a:lnTo>
                  <a:pt x="0" y="25479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E86BD32-0729-4803-A2CA-74E9118B8C53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3962400" y="4310039"/>
            <a:ext cx="3316288" cy="2547961"/>
          </a:xfrm>
          <a:custGeom>
            <a:avLst/>
            <a:gdLst>
              <a:gd name="connsiteX0" fmla="*/ 0 w 3316288"/>
              <a:gd name="connsiteY0" fmla="*/ 0 h 2547961"/>
              <a:gd name="connsiteX1" fmla="*/ 3316288 w 3316288"/>
              <a:gd name="connsiteY1" fmla="*/ 0 h 2547961"/>
              <a:gd name="connsiteX2" fmla="*/ 3316288 w 3316288"/>
              <a:gd name="connsiteY2" fmla="*/ 2547961 h 2547961"/>
              <a:gd name="connsiteX3" fmla="*/ 0 w 3316288"/>
              <a:gd name="connsiteY3" fmla="*/ 2547961 h 2547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6288" h="2547961">
                <a:moveTo>
                  <a:pt x="0" y="0"/>
                </a:moveTo>
                <a:lnTo>
                  <a:pt x="3316288" y="0"/>
                </a:lnTo>
                <a:lnTo>
                  <a:pt x="3316288" y="2547961"/>
                </a:lnTo>
                <a:lnTo>
                  <a:pt x="0" y="25479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9957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0C8E2BE-CB90-4F26-95DF-ADBA7BD0582F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8822720" y="2555712"/>
            <a:ext cx="2531080" cy="3162915"/>
          </a:xfrm>
          <a:custGeom>
            <a:avLst/>
            <a:gdLst>
              <a:gd name="connsiteX0" fmla="*/ 0 w 2531080"/>
              <a:gd name="connsiteY0" fmla="*/ 0 h 3162915"/>
              <a:gd name="connsiteX1" fmla="*/ 2531080 w 2531080"/>
              <a:gd name="connsiteY1" fmla="*/ 0 h 3162915"/>
              <a:gd name="connsiteX2" fmla="*/ 2531080 w 2531080"/>
              <a:gd name="connsiteY2" fmla="*/ 3162915 h 3162915"/>
              <a:gd name="connsiteX3" fmla="*/ 0 w 2531080"/>
              <a:gd name="connsiteY3" fmla="*/ 3162915 h 3162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1080" h="3162915">
                <a:moveTo>
                  <a:pt x="0" y="0"/>
                </a:moveTo>
                <a:lnTo>
                  <a:pt x="2531080" y="0"/>
                </a:lnTo>
                <a:lnTo>
                  <a:pt x="2531080" y="3162915"/>
                </a:lnTo>
                <a:lnTo>
                  <a:pt x="0" y="31629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C17E31B-6A69-453D-B95B-A8A56604689B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2978623"/>
              <a:gd name="connsiteY0" fmla="*/ 0 h 2547961"/>
              <a:gd name="connsiteX1" fmla="*/ 2978623 w 2978623"/>
              <a:gd name="connsiteY1" fmla="*/ 0 h 2547961"/>
              <a:gd name="connsiteX2" fmla="*/ 2978623 w 2978623"/>
              <a:gd name="connsiteY2" fmla="*/ 2547961 h 2547961"/>
              <a:gd name="connsiteX3" fmla="*/ 0 w 2978623"/>
              <a:gd name="connsiteY3" fmla="*/ 2547961 h 2547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623" h="2547961">
                <a:moveTo>
                  <a:pt x="0" y="0"/>
                </a:moveTo>
                <a:lnTo>
                  <a:pt x="2978623" y="0"/>
                </a:lnTo>
                <a:lnTo>
                  <a:pt x="2978623" y="2547961"/>
                </a:lnTo>
                <a:lnTo>
                  <a:pt x="0" y="25479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68344BC-9A0C-447B-A9D2-6D24BD017A5D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838200" y="2539998"/>
            <a:ext cx="2531080" cy="3178628"/>
          </a:xfrm>
          <a:custGeom>
            <a:avLst/>
            <a:gdLst>
              <a:gd name="connsiteX0" fmla="*/ 0 w 2531080"/>
              <a:gd name="connsiteY0" fmla="*/ 0 h 3178628"/>
              <a:gd name="connsiteX1" fmla="*/ 2531080 w 2531080"/>
              <a:gd name="connsiteY1" fmla="*/ 0 h 3178628"/>
              <a:gd name="connsiteX2" fmla="*/ 2531080 w 2531080"/>
              <a:gd name="connsiteY2" fmla="*/ 3178628 h 3178628"/>
              <a:gd name="connsiteX3" fmla="*/ 0 w 2531080"/>
              <a:gd name="connsiteY3" fmla="*/ 3178628 h 3178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1080" h="3178628">
                <a:moveTo>
                  <a:pt x="0" y="0"/>
                </a:moveTo>
                <a:lnTo>
                  <a:pt x="2531080" y="0"/>
                </a:lnTo>
                <a:lnTo>
                  <a:pt x="2531080" y="3178628"/>
                </a:lnTo>
                <a:lnTo>
                  <a:pt x="0" y="31786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1121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08C5559-DB62-4A97-89EE-BBAB4AADD3EA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4605339" y="681576"/>
            <a:ext cx="2981325" cy="2974975"/>
          </a:xfrm>
          <a:custGeom>
            <a:avLst/>
            <a:gdLst>
              <a:gd name="connsiteX0" fmla="*/ 1490663 w 2981325"/>
              <a:gd name="connsiteY0" fmla="*/ 0 h 2974975"/>
              <a:gd name="connsiteX1" fmla="*/ 2981325 w 2981325"/>
              <a:gd name="connsiteY1" fmla="*/ 1487488 h 2974975"/>
              <a:gd name="connsiteX2" fmla="*/ 1490663 w 2981325"/>
              <a:gd name="connsiteY2" fmla="*/ 2974975 h 2974975"/>
              <a:gd name="connsiteX3" fmla="*/ 0 w 2981325"/>
              <a:gd name="connsiteY3" fmla="*/ 1487488 h 2974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1325" h="2974975">
                <a:moveTo>
                  <a:pt x="1490663" y="0"/>
                </a:moveTo>
                <a:lnTo>
                  <a:pt x="2981325" y="1487488"/>
                </a:lnTo>
                <a:lnTo>
                  <a:pt x="1490663" y="2974975"/>
                </a:lnTo>
                <a:lnTo>
                  <a:pt x="0" y="14874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781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1394E82-389E-4806-BBCA-269C0F00A50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-17464" y="1"/>
            <a:ext cx="12209464" cy="4321452"/>
          </a:xfrm>
          <a:custGeom>
            <a:avLst/>
            <a:gdLst>
              <a:gd name="connsiteX0" fmla="*/ 0 w 12209464"/>
              <a:gd name="connsiteY0" fmla="*/ 0 h 4321452"/>
              <a:gd name="connsiteX1" fmla="*/ 12209464 w 12209464"/>
              <a:gd name="connsiteY1" fmla="*/ 0 h 4321452"/>
              <a:gd name="connsiteX2" fmla="*/ 12209464 w 12209464"/>
              <a:gd name="connsiteY2" fmla="*/ 3804368 h 4321452"/>
              <a:gd name="connsiteX3" fmla="*/ 12042613 w 12209464"/>
              <a:gd name="connsiteY3" fmla="*/ 3629655 h 4321452"/>
              <a:gd name="connsiteX4" fmla="*/ 9002954 w 12209464"/>
              <a:gd name="connsiteY4" fmla="*/ 2493905 h 4321452"/>
              <a:gd name="connsiteX5" fmla="*/ 6381823 w 12209464"/>
              <a:gd name="connsiteY5" fmla="*/ 3001834 h 4321452"/>
              <a:gd name="connsiteX6" fmla="*/ 5937479 w 12209464"/>
              <a:gd name="connsiteY6" fmla="*/ 3210981 h 4321452"/>
              <a:gd name="connsiteX7" fmla="*/ 1868485 w 12209464"/>
              <a:gd name="connsiteY7" fmla="*/ 4321452 h 4321452"/>
              <a:gd name="connsiteX8" fmla="*/ 55944 w 12209464"/>
              <a:gd name="connsiteY8" fmla="*/ 4063775 h 4321452"/>
              <a:gd name="connsiteX9" fmla="*/ 0 w 12209464"/>
              <a:gd name="connsiteY9" fmla="*/ 4045453 h 4321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09464" h="4321452">
                <a:moveTo>
                  <a:pt x="0" y="0"/>
                </a:moveTo>
                <a:lnTo>
                  <a:pt x="12209464" y="0"/>
                </a:lnTo>
                <a:lnTo>
                  <a:pt x="12209464" y="3804368"/>
                </a:lnTo>
                <a:lnTo>
                  <a:pt x="12042613" y="3629655"/>
                </a:lnTo>
                <a:cubicBezTo>
                  <a:pt x="11148418" y="2752130"/>
                  <a:pt x="10018642" y="2493905"/>
                  <a:pt x="9002954" y="2493905"/>
                </a:cubicBezTo>
                <a:cubicBezTo>
                  <a:pt x="7580055" y="2493905"/>
                  <a:pt x="6381823" y="3001834"/>
                  <a:pt x="6381823" y="3001834"/>
                </a:cubicBezTo>
                <a:cubicBezTo>
                  <a:pt x="6381823" y="3001834"/>
                  <a:pt x="6381823" y="3001834"/>
                  <a:pt x="5937479" y="3210981"/>
                </a:cubicBezTo>
                <a:cubicBezTo>
                  <a:pt x="4329852" y="4082427"/>
                  <a:pt x="2926923" y="4321452"/>
                  <a:pt x="1868485" y="4321452"/>
                </a:cubicBezTo>
                <a:cubicBezTo>
                  <a:pt x="1025978" y="4321452"/>
                  <a:pt x="398487" y="4172646"/>
                  <a:pt x="55944" y="4063775"/>
                </a:cubicBezTo>
                <a:lnTo>
                  <a:pt x="0" y="40454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1820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FC73764-900D-4C79-AC01-8084E93AD438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7256" y="-17464"/>
            <a:ext cx="5028524" cy="6894514"/>
          </a:xfrm>
          <a:custGeom>
            <a:avLst/>
            <a:gdLst>
              <a:gd name="connsiteX0" fmla="*/ 0 w 5028524"/>
              <a:gd name="connsiteY0" fmla="*/ 0 h 6894514"/>
              <a:gd name="connsiteX1" fmla="*/ 4426835 w 5028524"/>
              <a:gd name="connsiteY1" fmla="*/ 0 h 6894514"/>
              <a:gd name="connsiteX2" fmla="*/ 4223536 w 5028524"/>
              <a:gd name="connsiteY2" fmla="*/ 94218 h 6894514"/>
              <a:gd name="connsiteX3" fmla="*/ 2901956 w 5028524"/>
              <a:gd name="connsiteY3" fmla="*/ 1810672 h 6894514"/>
              <a:gd name="connsiteX4" fmla="*/ 3492991 w 5028524"/>
              <a:gd name="connsiteY4" fmla="*/ 3290788 h 6894514"/>
              <a:gd name="connsiteX5" fmla="*/ 3736359 w 5028524"/>
              <a:gd name="connsiteY5" fmla="*/ 3541703 h 6894514"/>
              <a:gd name="connsiteX6" fmla="*/ 5028524 w 5028524"/>
              <a:gd name="connsiteY6" fmla="*/ 5839407 h 6894514"/>
              <a:gd name="connsiteX7" fmla="*/ 4728686 w 5028524"/>
              <a:gd name="connsiteY7" fmla="*/ 6862923 h 6894514"/>
              <a:gd name="connsiteX8" fmla="*/ 4707367 w 5028524"/>
              <a:gd name="connsiteY8" fmla="*/ 6894514 h 6894514"/>
              <a:gd name="connsiteX9" fmla="*/ 0 w 5028524"/>
              <a:gd name="connsiteY9" fmla="*/ 6894514 h 6894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28524" h="6894514">
                <a:moveTo>
                  <a:pt x="0" y="0"/>
                </a:moveTo>
                <a:lnTo>
                  <a:pt x="4426835" y="0"/>
                </a:lnTo>
                <a:lnTo>
                  <a:pt x="4223536" y="94218"/>
                </a:lnTo>
                <a:cubicBezTo>
                  <a:pt x="3202431" y="599158"/>
                  <a:pt x="2901956" y="1237127"/>
                  <a:pt x="2901956" y="1810672"/>
                </a:cubicBezTo>
                <a:cubicBezTo>
                  <a:pt x="2901956" y="2614163"/>
                  <a:pt x="3492991" y="3290788"/>
                  <a:pt x="3492991" y="3290788"/>
                </a:cubicBezTo>
                <a:cubicBezTo>
                  <a:pt x="3492991" y="3290788"/>
                  <a:pt x="3492991" y="3290788"/>
                  <a:pt x="3736359" y="3541703"/>
                </a:cubicBezTo>
                <a:cubicBezTo>
                  <a:pt x="4750390" y="4449508"/>
                  <a:pt x="5028524" y="5241722"/>
                  <a:pt x="5028524" y="5839407"/>
                </a:cubicBezTo>
                <a:cubicBezTo>
                  <a:pt x="5028524" y="6315159"/>
                  <a:pt x="4855371" y="6669494"/>
                  <a:pt x="4728686" y="6862923"/>
                </a:cubicBezTo>
                <a:lnTo>
                  <a:pt x="4707367" y="6894514"/>
                </a:lnTo>
                <a:lnTo>
                  <a:pt x="0" y="68945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5579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A8A01D2F-5AC1-422B-9173-138165B9019C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-17464" y="2386804"/>
            <a:ext cx="12209464" cy="4471196"/>
          </a:xfrm>
          <a:custGeom>
            <a:avLst/>
            <a:gdLst>
              <a:gd name="connsiteX0" fmla="*/ 10340979 w 12209464"/>
              <a:gd name="connsiteY0" fmla="*/ 0 h 4471196"/>
              <a:gd name="connsiteX1" fmla="*/ 12153520 w 12209464"/>
              <a:gd name="connsiteY1" fmla="*/ 266606 h 4471196"/>
              <a:gd name="connsiteX2" fmla="*/ 12209464 w 12209464"/>
              <a:gd name="connsiteY2" fmla="*/ 285563 h 4471196"/>
              <a:gd name="connsiteX3" fmla="*/ 12209464 w 12209464"/>
              <a:gd name="connsiteY3" fmla="*/ 4471196 h 4471196"/>
              <a:gd name="connsiteX4" fmla="*/ 0 w 12209464"/>
              <a:gd name="connsiteY4" fmla="*/ 4471196 h 4471196"/>
              <a:gd name="connsiteX5" fmla="*/ 0 w 12209464"/>
              <a:gd name="connsiteY5" fmla="*/ 535002 h 4471196"/>
              <a:gd name="connsiteX6" fmla="*/ 166851 w 12209464"/>
              <a:gd name="connsiteY6" fmla="*/ 715769 h 4471196"/>
              <a:gd name="connsiteX7" fmla="*/ 3206510 w 12209464"/>
              <a:gd name="connsiteY7" fmla="*/ 1890874 h 4471196"/>
              <a:gd name="connsiteX8" fmla="*/ 5827642 w 12209464"/>
              <a:gd name="connsiteY8" fmla="*/ 1365345 h 4471196"/>
              <a:gd name="connsiteX9" fmla="*/ 6271985 w 12209464"/>
              <a:gd name="connsiteY9" fmla="*/ 1148950 h 4471196"/>
              <a:gd name="connsiteX10" fmla="*/ 10340979 w 12209464"/>
              <a:gd name="connsiteY10" fmla="*/ 0 h 4471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209464" h="4471196">
                <a:moveTo>
                  <a:pt x="10340979" y="0"/>
                </a:moveTo>
                <a:cubicBezTo>
                  <a:pt x="11183486" y="0"/>
                  <a:pt x="11810977" y="153963"/>
                  <a:pt x="12153520" y="266606"/>
                </a:cubicBezTo>
                <a:lnTo>
                  <a:pt x="12209464" y="285563"/>
                </a:lnTo>
                <a:lnTo>
                  <a:pt x="12209464" y="4471196"/>
                </a:lnTo>
                <a:lnTo>
                  <a:pt x="0" y="4471196"/>
                </a:lnTo>
                <a:lnTo>
                  <a:pt x="0" y="535002"/>
                </a:lnTo>
                <a:lnTo>
                  <a:pt x="166851" y="715769"/>
                </a:lnTo>
                <a:cubicBezTo>
                  <a:pt x="1061046" y="1623701"/>
                  <a:pt x="2190822" y="1890874"/>
                  <a:pt x="3206510" y="1890874"/>
                </a:cubicBezTo>
                <a:cubicBezTo>
                  <a:pt x="4629410" y="1890874"/>
                  <a:pt x="5827642" y="1365345"/>
                  <a:pt x="5827642" y="1365345"/>
                </a:cubicBezTo>
                <a:cubicBezTo>
                  <a:pt x="5827642" y="1365345"/>
                  <a:pt x="5827642" y="1365345"/>
                  <a:pt x="6271985" y="1148950"/>
                </a:cubicBezTo>
                <a:cubicBezTo>
                  <a:pt x="7879613" y="247308"/>
                  <a:pt x="9282542" y="0"/>
                  <a:pt x="1034097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714EBDC-3A43-4081-BACE-5DDC65057B69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1010030" y="2265656"/>
            <a:ext cx="2320012" cy="2320012"/>
          </a:xfrm>
          <a:custGeom>
            <a:avLst/>
            <a:gdLst>
              <a:gd name="connsiteX0" fmla="*/ 1160006 w 2320012"/>
              <a:gd name="connsiteY0" fmla="*/ 0 h 2320012"/>
              <a:gd name="connsiteX1" fmla="*/ 2320012 w 2320012"/>
              <a:gd name="connsiteY1" fmla="*/ 1160006 h 2320012"/>
              <a:gd name="connsiteX2" fmla="*/ 1160006 w 2320012"/>
              <a:gd name="connsiteY2" fmla="*/ 2320012 h 2320012"/>
              <a:gd name="connsiteX3" fmla="*/ 0 w 2320012"/>
              <a:gd name="connsiteY3" fmla="*/ 1160006 h 2320012"/>
              <a:gd name="connsiteX4" fmla="*/ 1160006 w 2320012"/>
              <a:gd name="connsiteY4" fmla="*/ 0 h 2320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20012" h="2320012">
                <a:moveTo>
                  <a:pt x="1160006" y="0"/>
                </a:moveTo>
                <a:cubicBezTo>
                  <a:pt x="1800660" y="0"/>
                  <a:pt x="2320012" y="519352"/>
                  <a:pt x="2320012" y="1160006"/>
                </a:cubicBezTo>
                <a:cubicBezTo>
                  <a:pt x="2320012" y="1800660"/>
                  <a:pt x="1800660" y="2320012"/>
                  <a:pt x="1160006" y="2320012"/>
                </a:cubicBezTo>
                <a:cubicBezTo>
                  <a:pt x="519352" y="2320012"/>
                  <a:pt x="0" y="1800660"/>
                  <a:pt x="0" y="1160006"/>
                </a:cubicBezTo>
                <a:cubicBezTo>
                  <a:pt x="0" y="519352"/>
                  <a:pt x="519352" y="0"/>
                  <a:pt x="116000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58299C0-40AD-4891-AABC-BC6D98BDF941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4935995" y="2265656"/>
            <a:ext cx="2320012" cy="2320012"/>
          </a:xfrm>
          <a:custGeom>
            <a:avLst/>
            <a:gdLst>
              <a:gd name="connsiteX0" fmla="*/ 1160006 w 2320012"/>
              <a:gd name="connsiteY0" fmla="*/ 0 h 2320012"/>
              <a:gd name="connsiteX1" fmla="*/ 2320012 w 2320012"/>
              <a:gd name="connsiteY1" fmla="*/ 1160006 h 2320012"/>
              <a:gd name="connsiteX2" fmla="*/ 1160006 w 2320012"/>
              <a:gd name="connsiteY2" fmla="*/ 2320012 h 2320012"/>
              <a:gd name="connsiteX3" fmla="*/ 0 w 2320012"/>
              <a:gd name="connsiteY3" fmla="*/ 1160006 h 2320012"/>
              <a:gd name="connsiteX4" fmla="*/ 1160006 w 2320012"/>
              <a:gd name="connsiteY4" fmla="*/ 0 h 2320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20012" h="2320012">
                <a:moveTo>
                  <a:pt x="1160006" y="0"/>
                </a:moveTo>
                <a:cubicBezTo>
                  <a:pt x="1800660" y="0"/>
                  <a:pt x="2320012" y="519352"/>
                  <a:pt x="2320012" y="1160006"/>
                </a:cubicBezTo>
                <a:cubicBezTo>
                  <a:pt x="2320012" y="1800660"/>
                  <a:pt x="1800660" y="2320012"/>
                  <a:pt x="1160006" y="2320012"/>
                </a:cubicBezTo>
                <a:cubicBezTo>
                  <a:pt x="519352" y="2320012"/>
                  <a:pt x="0" y="1800660"/>
                  <a:pt x="0" y="1160006"/>
                </a:cubicBezTo>
                <a:cubicBezTo>
                  <a:pt x="0" y="519352"/>
                  <a:pt x="519352" y="0"/>
                  <a:pt x="116000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DF1C50E-5672-4A0B-B0FE-916E83668445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8861960" y="2265656"/>
            <a:ext cx="2320012" cy="2320012"/>
          </a:xfrm>
          <a:custGeom>
            <a:avLst/>
            <a:gdLst>
              <a:gd name="connsiteX0" fmla="*/ 1160006 w 2320012"/>
              <a:gd name="connsiteY0" fmla="*/ 0 h 2320012"/>
              <a:gd name="connsiteX1" fmla="*/ 2320012 w 2320012"/>
              <a:gd name="connsiteY1" fmla="*/ 1160006 h 2320012"/>
              <a:gd name="connsiteX2" fmla="*/ 1160006 w 2320012"/>
              <a:gd name="connsiteY2" fmla="*/ 2320012 h 2320012"/>
              <a:gd name="connsiteX3" fmla="*/ 0 w 2320012"/>
              <a:gd name="connsiteY3" fmla="*/ 1160006 h 2320012"/>
              <a:gd name="connsiteX4" fmla="*/ 1160006 w 2320012"/>
              <a:gd name="connsiteY4" fmla="*/ 0 h 2320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20012" h="2320012">
                <a:moveTo>
                  <a:pt x="1160006" y="0"/>
                </a:moveTo>
                <a:cubicBezTo>
                  <a:pt x="1800660" y="0"/>
                  <a:pt x="2320012" y="519352"/>
                  <a:pt x="2320012" y="1160006"/>
                </a:cubicBezTo>
                <a:cubicBezTo>
                  <a:pt x="2320012" y="1800660"/>
                  <a:pt x="1800660" y="2320012"/>
                  <a:pt x="1160006" y="2320012"/>
                </a:cubicBezTo>
                <a:cubicBezTo>
                  <a:pt x="519352" y="2320012"/>
                  <a:pt x="0" y="1800660"/>
                  <a:pt x="0" y="1160006"/>
                </a:cubicBezTo>
                <a:cubicBezTo>
                  <a:pt x="0" y="519352"/>
                  <a:pt x="519352" y="0"/>
                  <a:pt x="116000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335181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C5B5699-C92D-4C91-9BB9-363431D01932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2184401" y="2941465"/>
            <a:ext cx="2235200" cy="1901371"/>
          </a:xfrm>
          <a:custGeom>
            <a:avLst/>
            <a:gdLst>
              <a:gd name="connsiteX0" fmla="*/ 0 w 2235200"/>
              <a:gd name="connsiteY0" fmla="*/ 0 h 1901371"/>
              <a:gd name="connsiteX1" fmla="*/ 2235200 w 2235200"/>
              <a:gd name="connsiteY1" fmla="*/ 0 h 1901371"/>
              <a:gd name="connsiteX2" fmla="*/ 2235200 w 2235200"/>
              <a:gd name="connsiteY2" fmla="*/ 1901371 h 1901371"/>
              <a:gd name="connsiteX3" fmla="*/ 0 w 2235200"/>
              <a:gd name="connsiteY3" fmla="*/ 1901371 h 1901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5200" h="1901371">
                <a:moveTo>
                  <a:pt x="0" y="0"/>
                </a:moveTo>
                <a:lnTo>
                  <a:pt x="2235200" y="0"/>
                </a:lnTo>
                <a:lnTo>
                  <a:pt x="2235200" y="1901371"/>
                </a:lnTo>
                <a:lnTo>
                  <a:pt x="0" y="19013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7350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B1030536-5832-4788-B61B-D8425FF7C8D2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6723150" y="0"/>
            <a:ext cx="5308626" cy="3444810"/>
          </a:xfrm>
          <a:custGeom>
            <a:avLst/>
            <a:gdLst>
              <a:gd name="connsiteX0" fmla="*/ 2798359 w 5308626"/>
              <a:gd name="connsiteY0" fmla="*/ 0 h 3444810"/>
              <a:gd name="connsiteX1" fmla="*/ 5308626 w 5308626"/>
              <a:gd name="connsiteY1" fmla="*/ 0 h 3444810"/>
              <a:gd name="connsiteX2" fmla="*/ 2510267 w 5308626"/>
              <a:gd name="connsiteY2" fmla="*/ 3444810 h 3444810"/>
              <a:gd name="connsiteX3" fmla="*/ 2281901 w 5308626"/>
              <a:gd name="connsiteY3" fmla="*/ 3444810 h 3444810"/>
              <a:gd name="connsiteX4" fmla="*/ 0 w 5308626"/>
              <a:gd name="connsiteY4" fmla="*/ 3444810 h 3444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08626" h="3444810">
                <a:moveTo>
                  <a:pt x="2798359" y="0"/>
                </a:moveTo>
                <a:lnTo>
                  <a:pt x="5308626" y="0"/>
                </a:lnTo>
                <a:lnTo>
                  <a:pt x="2510267" y="3444810"/>
                </a:lnTo>
                <a:lnTo>
                  <a:pt x="2281901" y="3444810"/>
                </a:lnTo>
                <a:lnTo>
                  <a:pt x="0" y="34448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A28BA4CA-9631-4B5A-9E41-4C1364157D1D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2170" y="0"/>
            <a:ext cx="9287461" cy="6858000"/>
          </a:xfrm>
          <a:custGeom>
            <a:avLst/>
            <a:gdLst>
              <a:gd name="connsiteX0" fmla="*/ 4665689 w 9287461"/>
              <a:gd name="connsiteY0" fmla="*/ 0 h 6858000"/>
              <a:gd name="connsiteX1" fmla="*/ 9287461 w 9287461"/>
              <a:gd name="connsiteY1" fmla="*/ 0 h 6858000"/>
              <a:gd name="connsiteX2" fmla="*/ 6489102 w 9287461"/>
              <a:gd name="connsiteY2" fmla="*/ 3444810 h 6858000"/>
              <a:gd name="connsiteX3" fmla="*/ 3725876 w 9287461"/>
              <a:gd name="connsiteY3" fmla="*/ 6858000 h 6858000"/>
              <a:gd name="connsiteX4" fmla="*/ 0 w 9287461"/>
              <a:gd name="connsiteY4" fmla="*/ 6858000 h 6858000"/>
              <a:gd name="connsiteX5" fmla="*/ 0 w 9287461"/>
              <a:gd name="connsiteY5" fmla="*/ 574779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87461" h="6858000">
                <a:moveTo>
                  <a:pt x="4665689" y="0"/>
                </a:moveTo>
                <a:lnTo>
                  <a:pt x="9287461" y="0"/>
                </a:lnTo>
                <a:lnTo>
                  <a:pt x="6489102" y="3444810"/>
                </a:lnTo>
                <a:lnTo>
                  <a:pt x="3725876" y="6858000"/>
                </a:lnTo>
                <a:lnTo>
                  <a:pt x="0" y="6858000"/>
                </a:lnTo>
                <a:lnTo>
                  <a:pt x="0" y="574779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6536B8C-186C-43DA-B67F-C0EACF27B18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2169" y="0"/>
            <a:ext cx="4435567" cy="5464969"/>
          </a:xfrm>
          <a:custGeom>
            <a:avLst/>
            <a:gdLst>
              <a:gd name="connsiteX0" fmla="*/ 0 w 4435567"/>
              <a:gd name="connsiteY0" fmla="*/ 0 h 5464969"/>
              <a:gd name="connsiteX1" fmla="*/ 4435567 w 4435567"/>
              <a:gd name="connsiteY1" fmla="*/ 0 h 5464969"/>
              <a:gd name="connsiteX2" fmla="*/ 2566481 w 4435567"/>
              <a:gd name="connsiteY2" fmla="*/ 2302981 h 5464969"/>
              <a:gd name="connsiteX3" fmla="*/ 0 w 4435567"/>
              <a:gd name="connsiteY3" fmla="*/ 5464969 h 5464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35567" h="5464969">
                <a:moveTo>
                  <a:pt x="0" y="0"/>
                </a:moveTo>
                <a:lnTo>
                  <a:pt x="4435567" y="0"/>
                </a:lnTo>
                <a:lnTo>
                  <a:pt x="2566481" y="2302981"/>
                </a:lnTo>
                <a:lnTo>
                  <a:pt x="0" y="54649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4267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9B63763-5A2E-4394-B185-51143CB31D4A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4914809" y="3031900"/>
            <a:ext cx="2321844" cy="2321844"/>
          </a:xfrm>
          <a:custGeom>
            <a:avLst/>
            <a:gdLst>
              <a:gd name="connsiteX0" fmla="*/ 1160922 w 2321844"/>
              <a:gd name="connsiteY0" fmla="*/ 0 h 2321844"/>
              <a:gd name="connsiteX1" fmla="*/ 2321844 w 2321844"/>
              <a:gd name="connsiteY1" fmla="*/ 1160922 h 2321844"/>
              <a:gd name="connsiteX2" fmla="*/ 1160922 w 2321844"/>
              <a:gd name="connsiteY2" fmla="*/ 2321844 h 2321844"/>
              <a:gd name="connsiteX3" fmla="*/ 0 w 2321844"/>
              <a:gd name="connsiteY3" fmla="*/ 1160922 h 2321844"/>
              <a:gd name="connsiteX4" fmla="*/ 1160922 w 2321844"/>
              <a:gd name="connsiteY4" fmla="*/ 0 h 2321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21844" h="2321844">
                <a:moveTo>
                  <a:pt x="1160922" y="0"/>
                </a:moveTo>
                <a:cubicBezTo>
                  <a:pt x="1802082" y="0"/>
                  <a:pt x="2321844" y="519762"/>
                  <a:pt x="2321844" y="1160922"/>
                </a:cubicBezTo>
                <a:cubicBezTo>
                  <a:pt x="2321844" y="1802082"/>
                  <a:pt x="1802082" y="2321844"/>
                  <a:pt x="1160922" y="2321844"/>
                </a:cubicBezTo>
                <a:cubicBezTo>
                  <a:pt x="519762" y="2321844"/>
                  <a:pt x="0" y="1802082"/>
                  <a:pt x="0" y="1160922"/>
                </a:cubicBezTo>
                <a:cubicBezTo>
                  <a:pt x="0" y="519762"/>
                  <a:pt x="519762" y="0"/>
                  <a:pt x="116092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813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A3F0ED6-7777-4856-AE34-A0F18AE041F5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1025526" y="-3175"/>
            <a:ext cx="4784725" cy="2320925"/>
          </a:xfrm>
          <a:custGeom>
            <a:avLst/>
            <a:gdLst>
              <a:gd name="connsiteX0" fmla="*/ 0 w 4784725"/>
              <a:gd name="connsiteY0" fmla="*/ 0 h 2320925"/>
              <a:gd name="connsiteX1" fmla="*/ 4784725 w 4784725"/>
              <a:gd name="connsiteY1" fmla="*/ 0 h 2320925"/>
              <a:gd name="connsiteX2" fmla="*/ 2419350 w 4784725"/>
              <a:gd name="connsiteY2" fmla="*/ 2320925 h 2320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84725" h="2320925">
                <a:moveTo>
                  <a:pt x="0" y="0"/>
                </a:moveTo>
                <a:lnTo>
                  <a:pt x="4784725" y="0"/>
                </a:lnTo>
                <a:lnTo>
                  <a:pt x="2419350" y="23209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3ACF3CA-CFAB-4838-AB07-F7947140BD84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1314451" y="2749550"/>
            <a:ext cx="4183063" cy="4171950"/>
          </a:xfrm>
          <a:custGeom>
            <a:avLst/>
            <a:gdLst>
              <a:gd name="connsiteX0" fmla="*/ 2090738 w 4183063"/>
              <a:gd name="connsiteY0" fmla="*/ 0 h 4171950"/>
              <a:gd name="connsiteX1" fmla="*/ 4183063 w 4183063"/>
              <a:gd name="connsiteY1" fmla="*/ 2085975 h 4171950"/>
              <a:gd name="connsiteX2" fmla="*/ 2090738 w 4183063"/>
              <a:gd name="connsiteY2" fmla="*/ 4171950 h 4171950"/>
              <a:gd name="connsiteX3" fmla="*/ 0 w 4183063"/>
              <a:gd name="connsiteY3" fmla="*/ 2085975 h 417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83063" h="4171950">
                <a:moveTo>
                  <a:pt x="2090738" y="0"/>
                </a:moveTo>
                <a:lnTo>
                  <a:pt x="4183063" y="2085975"/>
                </a:lnTo>
                <a:lnTo>
                  <a:pt x="2090738" y="4171950"/>
                </a:lnTo>
                <a:lnTo>
                  <a:pt x="0" y="20859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C2F1BE2-E93B-475B-A097-0A0405C87CBE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-6350" y="817563"/>
            <a:ext cx="3227388" cy="4867275"/>
          </a:xfrm>
          <a:custGeom>
            <a:avLst/>
            <a:gdLst>
              <a:gd name="connsiteX0" fmla="*/ 1436688 w 3227388"/>
              <a:gd name="connsiteY0" fmla="*/ 0 h 4867275"/>
              <a:gd name="connsiteX1" fmla="*/ 3227388 w 3227388"/>
              <a:gd name="connsiteY1" fmla="*/ 1735138 h 4867275"/>
              <a:gd name="connsiteX2" fmla="*/ 0 w 3227388"/>
              <a:gd name="connsiteY2" fmla="*/ 4867275 h 4867275"/>
              <a:gd name="connsiteX3" fmla="*/ 0 w 3227388"/>
              <a:gd name="connsiteY3" fmla="*/ 1511300 h 4867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7388" h="4867275">
                <a:moveTo>
                  <a:pt x="1436688" y="0"/>
                </a:moveTo>
                <a:lnTo>
                  <a:pt x="3227388" y="1735138"/>
                </a:lnTo>
                <a:lnTo>
                  <a:pt x="0" y="4867275"/>
                </a:lnTo>
                <a:lnTo>
                  <a:pt x="0" y="1511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073034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7E55998-8EAE-489E-8636-2741DEE642AE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-3175" y="-3175"/>
            <a:ext cx="5629275" cy="5621338"/>
          </a:xfrm>
          <a:custGeom>
            <a:avLst/>
            <a:gdLst>
              <a:gd name="connsiteX0" fmla="*/ 0 w 5629275"/>
              <a:gd name="connsiteY0" fmla="*/ 0 h 5621338"/>
              <a:gd name="connsiteX1" fmla="*/ 5629275 w 5629275"/>
              <a:gd name="connsiteY1" fmla="*/ 0 h 5621338"/>
              <a:gd name="connsiteX2" fmla="*/ 0 w 5629275"/>
              <a:gd name="connsiteY2" fmla="*/ 5621338 h 562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629275" h="5621338">
                <a:moveTo>
                  <a:pt x="0" y="0"/>
                </a:moveTo>
                <a:lnTo>
                  <a:pt x="5629275" y="0"/>
                </a:lnTo>
                <a:lnTo>
                  <a:pt x="0" y="56213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3F3F70F-30C3-4682-8583-35F74ABF2A34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990600" y="2843213"/>
            <a:ext cx="3978275" cy="3975100"/>
          </a:xfrm>
          <a:custGeom>
            <a:avLst/>
            <a:gdLst>
              <a:gd name="connsiteX0" fmla="*/ 1992313 w 3978275"/>
              <a:gd name="connsiteY0" fmla="*/ 0 h 3975100"/>
              <a:gd name="connsiteX1" fmla="*/ 3978275 w 3978275"/>
              <a:gd name="connsiteY1" fmla="*/ 1992313 h 3975100"/>
              <a:gd name="connsiteX2" fmla="*/ 1992313 w 3978275"/>
              <a:gd name="connsiteY2" fmla="*/ 3975100 h 3975100"/>
              <a:gd name="connsiteX3" fmla="*/ 0 w 3978275"/>
              <a:gd name="connsiteY3" fmla="*/ 1985963 h 397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8275" h="3975100">
                <a:moveTo>
                  <a:pt x="1992313" y="0"/>
                </a:moveTo>
                <a:lnTo>
                  <a:pt x="3978275" y="1992313"/>
                </a:lnTo>
                <a:lnTo>
                  <a:pt x="1992313" y="3975100"/>
                </a:lnTo>
                <a:lnTo>
                  <a:pt x="0" y="198596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341892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D32FB833-757B-490B-97DE-08E0F2E3F538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1635663" y="2939199"/>
            <a:ext cx="1817192" cy="1817192"/>
          </a:xfrm>
          <a:custGeom>
            <a:avLst/>
            <a:gdLst>
              <a:gd name="connsiteX0" fmla="*/ 908596 w 1817192"/>
              <a:gd name="connsiteY0" fmla="*/ 0 h 1817192"/>
              <a:gd name="connsiteX1" fmla="*/ 1817192 w 1817192"/>
              <a:gd name="connsiteY1" fmla="*/ 908596 h 1817192"/>
              <a:gd name="connsiteX2" fmla="*/ 908596 w 1817192"/>
              <a:gd name="connsiteY2" fmla="*/ 1817192 h 1817192"/>
              <a:gd name="connsiteX3" fmla="*/ 0 w 1817192"/>
              <a:gd name="connsiteY3" fmla="*/ 908596 h 1817192"/>
              <a:gd name="connsiteX4" fmla="*/ 908596 w 1817192"/>
              <a:gd name="connsiteY4" fmla="*/ 0 h 1817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17192" h="1817192">
                <a:moveTo>
                  <a:pt x="908596" y="0"/>
                </a:moveTo>
                <a:cubicBezTo>
                  <a:pt x="1410400" y="0"/>
                  <a:pt x="1817192" y="406792"/>
                  <a:pt x="1817192" y="908596"/>
                </a:cubicBezTo>
                <a:cubicBezTo>
                  <a:pt x="1817192" y="1410400"/>
                  <a:pt x="1410400" y="1817192"/>
                  <a:pt x="908596" y="1817192"/>
                </a:cubicBezTo>
                <a:cubicBezTo>
                  <a:pt x="406792" y="1817192"/>
                  <a:pt x="0" y="1410400"/>
                  <a:pt x="0" y="908596"/>
                </a:cubicBezTo>
                <a:cubicBezTo>
                  <a:pt x="0" y="406792"/>
                  <a:pt x="406792" y="0"/>
                  <a:pt x="90859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DCB0926A-675C-4D5A-A890-CA2EF05EA715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3132219" y="2801051"/>
            <a:ext cx="2062912" cy="2062912"/>
          </a:xfrm>
          <a:custGeom>
            <a:avLst/>
            <a:gdLst>
              <a:gd name="connsiteX0" fmla="*/ 1031456 w 2062912"/>
              <a:gd name="connsiteY0" fmla="*/ 0 h 2062912"/>
              <a:gd name="connsiteX1" fmla="*/ 2062912 w 2062912"/>
              <a:gd name="connsiteY1" fmla="*/ 1031456 h 2062912"/>
              <a:gd name="connsiteX2" fmla="*/ 1031456 w 2062912"/>
              <a:gd name="connsiteY2" fmla="*/ 2062912 h 2062912"/>
              <a:gd name="connsiteX3" fmla="*/ 0 w 2062912"/>
              <a:gd name="connsiteY3" fmla="*/ 1031456 h 2062912"/>
              <a:gd name="connsiteX4" fmla="*/ 1031456 w 2062912"/>
              <a:gd name="connsiteY4" fmla="*/ 0 h 2062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2912" h="2062912">
                <a:moveTo>
                  <a:pt x="1031456" y="0"/>
                </a:moveTo>
                <a:cubicBezTo>
                  <a:pt x="1601113" y="0"/>
                  <a:pt x="2062912" y="461799"/>
                  <a:pt x="2062912" y="1031456"/>
                </a:cubicBezTo>
                <a:cubicBezTo>
                  <a:pt x="2062912" y="1601113"/>
                  <a:pt x="1601113" y="2062912"/>
                  <a:pt x="1031456" y="2062912"/>
                </a:cubicBezTo>
                <a:cubicBezTo>
                  <a:pt x="461799" y="2062912"/>
                  <a:pt x="0" y="1601113"/>
                  <a:pt x="0" y="1031456"/>
                </a:cubicBezTo>
                <a:cubicBezTo>
                  <a:pt x="0" y="461799"/>
                  <a:pt x="461799" y="0"/>
                  <a:pt x="10314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56210D9A-295E-4E93-BD4E-E48CCA215706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4833196" y="2674604"/>
            <a:ext cx="2386680" cy="2386680"/>
          </a:xfrm>
          <a:custGeom>
            <a:avLst/>
            <a:gdLst>
              <a:gd name="connsiteX0" fmla="*/ 1193340 w 2386680"/>
              <a:gd name="connsiteY0" fmla="*/ 0 h 2386680"/>
              <a:gd name="connsiteX1" fmla="*/ 2386680 w 2386680"/>
              <a:gd name="connsiteY1" fmla="*/ 1193340 h 2386680"/>
              <a:gd name="connsiteX2" fmla="*/ 1193340 w 2386680"/>
              <a:gd name="connsiteY2" fmla="*/ 2386680 h 2386680"/>
              <a:gd name="connsiteX3" fmla="*/ 0 w 2386680"/>
              <a:gd name="connsiteY3" fmla="*/ 1193340 h 2386680"/>
              <a:gd name="connsiteX4" fmla="*/ 1193340 w 2386680"/>
              <a:gd name="connsiteY4" fmla="*/ 0 h 2386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86680" h="2386680">
                <a:moveTo>
                  <a:pt x="1193340" y="0"/>
                </a:moveTo>
                <a:cubicBezTo>
                  <a:pt x="1852403" y="0"/>
                  <a:pt x="2386680" y="534277"/>
                  <a:pt x="2386680" y="1193340"/>
                </a:cubicBezTo>
                <a:cubicBezTo>
                  <a:pt x="2386680" y="1852403"/>
                  <a:pt x="1852403" y="2386680"/>
                  <a:pt x="1193340" y="2386680"/>
                </a:cubicBezTo>
                <a:cubicBezTo>
                  <a:pt x="534277" y="2386680"/>
                  <a:pt x="0" y="1852403"/>
                  <a:pt x="0" y="1193340"/>
                </a:cubicBezTo>
                <a:cubicBezTo>
                  <a:pt x="0" y="534277"/>
                  <a:pt x="534277" y="0"/>
                  <a:pt x="119334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3ABC9C82-1327-47B7-945A-CECD208077B1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8739145" y="2939199"/>
            <a:ext cx="1817192" cy="1817192"/>
          </a:xfrm>
          <a:custGeom>
            <a:avLst/>
            <a:gdLst>
              <a:gd name="connsiteX0" fmla="*/ 908596 w 1817192"/>
              <a:gd name="connsiteY0" fmla="*/ 0 h 1817192"/>
              <a:gd name="connsiteX1" fmla="*/ 1817192 w 1817192"/>
              <a:gd name="connsiteY1" fmla="*/ 908596 h 1817192"/>
              <a:gd name="connsiteX2" fmla="*/ 908596 w 1817192"/>
              <a:gd name="connsiteY2" fmla="*/ 1817192 h 1817192"/>
              <a:gd name="connsiteX3" fmla="*/ 0 w 1817192"/>
              <a:gd name="connsiteY3" fmla="*/ 908596 h 1817192"/>
              <a:gd name="connsiteX4" fmla="*/ 908596 w 1817192"/>
              <a:gd name="connsiteY4" fmla="*/ 0 h 1817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17192" h="1817192">
                <a:moveTo>
                  <a:pt x="908596" y="0"/>
                </a:moveTo>
                <a:cubicBezTo>
                  <a:pt x="1410400" y="0"/>
                  <a:pt x="1817192" y="406792"/>
                  <a:pt x="1817192" y="908596"/>
                </a:cubicBezTo>
                <a:cubicBezTo>
                  <a:pt x="1817192" y="1410400"/>
                  <a:pt x="1410400" y="1817192"/>
                  <a:pt x="908596" y="1817192"/>
                </a:cubicBezTo>
                <a:cubicBezTo>
                  <a:pt x="406792" y="1817192"/>
                  <a:pt x="0" y="1410400"/>
                  <a:pt x="0" y="908596"/>
                </a:cubicBezTo>
                <a:cubicBezTo>
                  <a:pt x="0" y="406792"/>
                  <a:pt x="406792" y="0"/>
                  <a:pt x="90859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2C68F9EF-1D37-42B5-9993-C81F7FCB029C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6963194" y="2801051"/>
            <a:ext cx="2062912" cy="2062912"/>
          </a:xfrm>
          <a:custGeom>
            <a:avLst/>
            <a:gdLst>
              <a:gd name="connsiteX0" fmla="*/ 1031456 w 2062912"/>
              <a:gd name="connsiteY0" fmla="*/ 0 h 2062912"/>
              <a:gd name="connsiteX1" fmla="*/ 2062912 w 2062912"/>
              <a:gd name="connsiteY1" fmla="*/ 1031456 h 2062912"/>
              <a:gd name="connsiteX2" fmla="*/ 1031456 w 2062912"/>
              <a:gd name="connsiteY2" fmla="*/ 2062912 h 2062912"/>
              <a:gd name="connsiteX3" fmla="*/ 0 w 2062912"/>
              <a:gd name="connsiteY3" fmla="*/ 1031456 h 2062912"/>
              <a:gd name="connsiteX4" fmla="*/ 1031456 w 2062912"/>
              <a:gd name="connsiteY4" fmla="*/ 0 h 2062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2912" h="2062912">
                <a:moveTo>
                  <a:pt x="1031456" y="0"/>
                </a:moveTo>
                <a:cubicBezTo>
                  <a:pt x="1601113" y="0"/>
                  <a:pt x="2062912" y="461799"/>
                  <a:pt x="2062912" y="1031456"/>
                </a:cubicBezTo>
                <a:cubicBezTo>
                  <a:pt x="2062912" y="1601113"/>
                  <a:pt x="1601113" y="2062912"/>
                  <a:pt x="1031456" y="2062912"/>
                </a:cubicBezTo>
                <a:cubicBezTo>
                  <a:pt x="461799" y="2062912"/>
                  <a:pt x="0" y="1601113"/>
                  <a:pt x="0" y="1031456"/>
                </a:cubicBezTo>
                <a:cubicBezTo>
                  <a:pt x="0" y="461799"/>
                  <a:pt x="461799" y="0"/>
                  <a:pt x="10314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5006393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9A1C64E-2337-41FB-AC4C-9E2097401273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0" y="2106896"/>
            <a:ext cx="2895600" cy="3169954"/>
          </a:xfrm>
          <a:custGeom>
            <a:avLst/>
            <a:gdLst>
              <a:gd name="connsiteX0" fmla="*/ 0 w 2895600"/>
              <a:gd name="connsiteY0" fmla="*/ 0 h 3169954"/>
              <a:gd name="connsiteX1" fmla="*/ 2895600 w 2895600"/>
              <a:gd name="connsiteY1" fmla="*/ 0 h 3169954"/>
              <a:gd name="connsiteX2" fmla="*/ 2895600 w 2895600"/>
              <a:gd name="connsiteY2" fmla="*/ 3169954 h 3169954"/>
              <a:gd name="connsiteX3" fmla="*/ 0 w 2895600"/>
              <a:gd name="connsiteY3" fmla="*/ 3169954 h 3169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600" h="3169954">
                <a:moveTo>
                  <a:pt x="0" y="0"/>
                </a:moveTo>
                <a:lnTo>
                  <a:pt x="2895600" y="0"/>
                </a:lnTo>
                <a:lnTo>
                  <a:pt x="2895600" y="3169954"/>
                </a:lnTo>
                <a:lnTo>
                  <a:pt x="0" y="31699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BBFF8A67-0573-4B53-AF10-AEB16120D35B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6197600" y="2106896"/>
            <a:ext cx="2895600" cy="3169954"/>
          </a:xfrm>
          <a:custGeom>
            <a:avLst/>
            <a:gdLst>
              <a:gd name="connsiteX0" fmla="*/ 0 w 2895600"/>
              <a:gd name="connsiteY0" fmla="*/ 0 h 3169954"/>
              <a:gd name="connsiteX1" fmla="*/ 2895600 w 2895600"/>
              <a:gd name="connsiteY1" fmla="*/ 0 h 3169954"/>
              <a:gd name="connsiteX2" fmla="*/ 2895600 w 2895600"/>
              <a:gd name="connsiteY2" fmla="*/ 3169954 h 3169954"/>
              <a:gd name="connsiteX3" fmla="*/ 0 w 2895600"/>
              <a:gd name="connsiteY3" fmla="*/ 3169954 h 3169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600" h="3169954">
                <a:moveTo>
                  <a:pt x="0" y="0"/>
                </a:moveTo>
                <a:lnTo>
                  <a:pt x="2895600" y="0"/>
                </a:lnTo>
                <a:lnTo>
                  <a:pt x="2895600" y="3169954"/>
                </a:lnTo>
                <a:lnTo>
                  <a:pt x="0" y="31699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F5D699C9-6378-42CC-A214-C60DB57D6942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9296400" y="2106896"/>
            <a:ext cx="2895600" cy="3169954"/>
          </a:xfrm>
          <a:custGeom>
            <a:avLst/>
            <a:gdLst>
              <a:gd name="connsiteX0" fmla="*/ 0 w 2895600"/>
              <a:gd name="connsiteY0" fmla="*/ 0 h 3169954"/>
              <a:gd name="connsiteX1" fmla="*/ 2895600 w 2895600"/>
              <a:gd name="connsiteY1" fmla="*/ 0 h 3169954"/>
              <a:gd name="connsiteX2" fmla="*/ 2895600 w 2895600"/>
              <a:gd name="connsiteY2" fmla="*/ 3169954 h 3169954"/>
              <a:gd name="connsiteX3" fmla="*/ 0 w 2895600"/>
              <a:gd name="connsiteY3" fmla="*/ 3169954 h 3169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600" h="3169954">
                <a:moveTo>
                  <a:pt x="0" y="0"/>
                </a:moveTo>
                <a:lnTo>
                  <a:pt x="2895600" y="0"/>
                </a:lnTo>
                <a:lnTo>
                  <a:pt x="2895600" y="3169954"/>
                </a:lnTo>
                <a:lnTo>
                  <a:pt x="0" y="31699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7DFD05A-D6CD-42A1-BE4F-4E608101A630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3098800" y="2106896"/>
            <a:ext cx="2895600" cy="3169954"/>
          </a:xfrm>
          <a:custGeom>
            <a:avLst/>
            <a:gdLst>
              <a:gd name="connsiteX0" fmla="*/ 0 w 2895600"/>
              <a:gd name="connsiteY0" fmla="*/ 0 h 3169954"/>
              <a:gd name="connsiteX1" fmla="*/ 2895600 w 2895600"/>
              <a:gd name="connsiteY1" fmla="*/ 0 h 3169954"/>
              <a:gd name="connsiteX2" fmla="*/ 2895600 w 2895600"/>
              <a:gd name="connsiteY2" fmla="*/ 3169954 h 3169954"/>
              <a:gd name="connsiteX3" fmla="*/ 0 w 2895600"/>
              <a:gd name="connsiteY3" fmla="*/ 3169954 h 3169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600" h="3169954">
                <a:moveTo>
                  <a:pt x="0" y="0"/>
                </a:moveTo>
                <a:lnTo>
                  <a:pt x="2895600" y="0"/>
                </a:lnTo>
                <a:lnTo>
                  <a:pt x="2895600" y="3169954"/>
                </a:lnTo>
                <a:lnTo>
                  <a:pt x="0" y="31699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92915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D98B0F57-F333-4085-B2B5-411A6092290D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9126145" y="2207471"/>
            <a:ext cx="2061028" cy="1753066"/>
          </a:xfrm>
          <a:custGeom>
            <a:avLst/>
            <a:gdLst>
              <a:gd name="connsiteX0" fmla="*/ 0 w 2061028"/>
              <a:gd name="connsiteY0" fmla="*/ 0 h 1753066"/>
              <a:gd name="connsiteX1" fmla="*/ 2061028 w 2061028"/>
              <a:gd name="connsiteY1" fmla="*/ 0 h 1753066"/>
              <a:gd name="connsiteX2" fmla="*/ 2061028 w 2061028"/>
              <a:gd name="connsiteY2" fmla="*/ 1753066 h 1753066"/>
              <a:gd name="connsiteX3" fmla="*/ 0 w 2061028"/>
              <a:gd name="connsiteY3" fmla="*/ 1753066 h 1753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1028" h="1753066">
                <a:moveTo>
                  <a:pt x="0" y="0"/>
                </a:moveTo>
                <a:lnTo>
                  <a:pt x="2061028" y="0"/>
                </a:lnTo>
                <a:lnTo>
                  <a:pt x="2061028" y="1753066"/>
                </a:lnTo>
                <a:lnTo>
                  <a:pt x="0" y="17530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BEDD83A-AC29-4421-9310-88E03BA0A180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004827" y="2207471"/>
            <a:ext cx="2061028" cy="1753066"/>
          </a:xfrm>
          <a:custGeom>
            <a:avLst/>
            <a:gdLst>
              <a:gd name="connsiteX0" fmla="*/ 0 w 2061028"/>
              <a:gd name="connsiteY0" fmla="*/ 0 h 1753066"/>
              <a:gd name="connsiteX1" fmla="*/ 2061028 w 2061028"/>
              <a:gd name="connsiteY1" fmla="*/ 0 h 1753066"/>
              <a:gd name="connsiteX2" fmla="*/ 2061028 w 2061028"/>
              <a:gd name="connsiteY2" fmla="*/ 1753066 h 1753066"/>
              <a:gd name="connsiteX3" fmla="*/ 0 w 2061028"/>
              <a:gd name="connsiteY3" fmla="*/ 1753066 h 1753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1028" h="1753066">
                <a:moveTo>
                  <a:pt x="0" y="0"/>
                </a:moveTo>
                <a:lnTo>
                  <a:pt x="2061028" y="0"/>
                </a:lnTo>
                <a:lnTo>
                  <a:pt x="2061028" y="1753066"/>
                </a:lnTo>
                <a:lnTo>
                  <a:pt x="0" y="17530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DBC7433-6DF8-41A8-97C7-D8EA0E6F9268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5065486" y="2207471"/>
            <a:ext cx="2061028" cy="1753066"/>
          </a:xfrm>
          <a:custGeom>
            <a:avLst/>
            <a:gdLst>
              <a:gd name="connsiteX0" fmla="*/ 0 w 2061028"/>
              <a:gd name="connsiteY0" fmla="*/ 0 h 1753066"/>
              <a:gd name="connsiteX1" fmla="*/ 2061028 w 2061028"/>
              <a:gd name="connsiteY1" fmla="*/ 0 h 1753066"/>
              <a:gd name="connsiteX2" fmla="*/ 2061028 w 2061028"/>
              <a:gd name="connsiteY2" fmla="*/ 1753066 h 1753066"/>
              <a:gd name="connsiteX3" fmla="*/ 0 w 2061028"/>
              <a:gd name="connsiteY3" fmla="*/ 1753066 h 1753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1028" h="1753066">
                <a:moveTo>
                  <a:pt x="0" y="0"/>
                </a:moveTo>
                <a:lnTo>
                  <a:pt x="2061028" y="0"/>
                </a:lnTo>
                <a:lnTo>
                  <a:pt x="2061028" y="1753066"/>
                </a:lnTo>
                <a:lnTo>
                  <a:pt x="0" y="17530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994765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E6D7AFA-AA8B-49EC-85C9-0C2B55789002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3234950" y="2598730"/>
            <a:ext cx="4479293" cy="2791034"/>
          </a:xfrm>
          <a:custGeom>
            <a:avLst/>
            <a:gdLst>
              <a:gd name="connsiteX0" fmla="*/ 0 w 4479293"/>
              <a:gd name="connsiteY0" fmla="*/ 0 h 2791034"/>
              <a:gd name="connsiteX1" fmla="*/ 4479293 w 4479293"/>
              <a:gd name="connsiteY1" fmla="*/ 0 h 2791034"/>
              <a:gd name="connsiteX2" fmla="*/ 4479293 w 4479293"/>
              <a:gd name="connsiteY2" fmla="*/ 2791034 h 2791034"/>
              <a:gd name="connsiteX3" fmla="*/ 0 w 4479293"/>
              <a:gd name="connsiteY3" fmla="*/ 2791034 h 2791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9293" h="2791034">
                <a:moveTo>
                  <a:pt x="0" y="0"/>
                </a:moveTo>
                <a:lnTo>
                  <a:pt x="4479293" y="0"/>
                </a:lnTo>
                <a:lnTo>
                  <a:pt x="4479293" y="2791034"/>
                </a:lnTo>
                <a:lnTo>
                  <a:pt x="0" y="27910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68179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5425CBFA-8064-494B-A187-31EF59CAE24B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2150178" y="1993522"/>
            <a:ext cx="2152650" cy="2152650"/>
          </a:xfrm>
          <a:custGeom>
            <a:avLst/>
            <a:gdLst>
              <a:gd name="connsiteX0" fmla="*/ 1076325 w 2152650"/>
              <a:gd name="connsiteY0" fmla="*/ 0 h 2152650"/>
              <a:gd name="connsiteX1" fmla="*/ 2152650 w 2152650"/>
              <a:gd name="connsiteY1" fmla="*/ 1076325 h 2152650"/>
              <a:gd name="connsiteX2" fmla="*/ 1076325 w 2152650"/>
              <a:gd name="connsiteY2" fmla="*/ 2152650 h 2152650"/>
              <a:gd name="connsiteX3" fmla="*/ 0 w 2152650"/>
              <a:gd name="connsiteY3" fmla="*/ 1076325 h 2152650"/>
              <a:gd name="connsiteX4" fmla="*/ 1076325 w 2152650"/>
              <a:gd name="connsiteY4" fmla="*/ 0 h 215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52650" h="2152650">
                <a:moveTo>
                  <a:pt x="1076325" y="0"/>
                </a:moveTo>
                <a:cubicBezTo>
                  <a:pt x="1670763" y="0"/>
                  <a:pt x="2152650" y="481887"/>
                  <a:pt x="2152650" y="1076325"/>
                </a:cubicBezTo>
                <a:cubicBezTo>
                  <a:pt x="2152650" y="1670763"/>
                  <a:pt x="1670763" y="2152650"/>
                  <a:pt x="1076325" y="2152650"/>
                </a:cubicBezTo>
                <a:cubicBezTo>
                  <a:pt x="481887" y="2152650"/>
                  <a:pt x="0" y="1670763"/>
                  <a:pt x="0" y="1076325"/>
                </a:cubicBezTo>
                <a:cubicBezTo>
                  <a:pt x="0" y="481887"/>
                  <a:pt x="481887" y="0"/>
                  <a:pt x="107632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76053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710AF8B-5EEA-408F-880D-2A9170C3769E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5324653" y="2114482"/>
            <a:ext cx="2413376" cy="2413376"/>
          </a:xfrm>
          <a:custGeom>
            <a:avLst/>
            <a:gdLst>
              <a:gd name="connsiteX0" fmla="*/ 1206688 w 2413376"/>
              <a:gd name="connsiteY0" fmla="*/ 0 h 2413376"/>
              <a:gd name="connsiteX1" fmla="*/ 2413376 w 2413376"/>
              <a:gd name="connsiteY1" fmla="*/ 1206688 h 2413376"/>
              <a:gd name="connsiteX2" fmla="*/ 1206688 w 2413376"/>
              <a:gd name="connsiteY2" fmla="*/ 2413376 h 2413376"/>
              <a:gd name="connsiteX3" fmla="*/ 0 w 2413376"/>
              <a:gd name="connsiteY3" fmla="*/ 1206688 h 2413376"/>
              <a:gd name="connsiteX4" fmla="*/ 1206688 w 2413376"/>
              <a:gd name="connsiteY4" fmla="*/ 0 h 2413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13376" h="2413376">
                <a:moveTo>
                  <a:pt x="1206688" y="0"/>
                </a:moveTo>
                <a:cubicBezTo>
                  <a:pt x="1873123" y="0"/>
                  <a:pt x="2413376" y="540253"/>
                  <a:pt x="2413376" y="1206688"/>
                </a:cubicBezTo>
                <a:cubicBezTo>
                  <a:pt x="2413376" y="1873123"/>
                  <a:pt x="1873123" y="2413376"/>
                  <a:pt x="1206688" y="2413376"/>
                </a:cubicBezTo>
                <a:cubicBezTo>
                  <a:pt x="540253" y="2413376"/>
                  <a:pt x="0" y="1873123"/>
                  <a:pt x="0" y="1206688"/>
                </a:cubicBezTo>
                <a:cubicBezTo>
                  <a:pt x="0" y="540253"/>
                  <a:pt x="540253" y="0"/>
                  <a:pt x="12066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582E51E-7DB4-4A82-8FDD-2ECB8C8E2125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6218756" y="1059568"/>
            <a:ext cx="5973244" cy="3578200"/>
          </a:xfrm>
          <a:custGeom>
            <a:avLst/>
            <a:gdLst>
              <a:gd name="connsiteX0" fmla="*/ 5973244 w 5973244"/>
              <a:gd name="connsiteY0" fmla="*/ 0 h 3578200"/>
              <a:gd name="connsiteX1" fmla="*/ 5973244 w 5973244"/>
              <a:gd name="connsiteY1" fmla="*/ 3578200 h 3578200"/>
              <a:gd name="connsiteX2" fmla="*/ 0 w 5973244"/>
              <a:gd name="connsiteY2" fmla="*/ 2034612 h 357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973244" h="3578200">
                <a:moveTo>
                  <a:pt x="5973244" y="0"/>
                </a:moveTo>
                <a:lnTo>
                  <a:pt x="5973244" y="3578200"/>
                </a:lnTo>
                <a:lnTo>
                  <a:pt x="0" y="20346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93361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B7C8EA3-D83E-4D84-9B16-0D5A8D96A3E7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769959" y="0"/>
            <a:ext cx="4881879" cy="2471439"/>
          </a:xfrm>
          <a:custGeom>
            <a:avLst/>
            <a:gdLst>
              <a:gd name="connsiteX0" fmla="*/ 0 w 4881879"/>
              <a:gd name="connsiteY0" fmla="*/ 0 h 2471439"/>
              <a:gd name="connsiteX1" fmla="*/ 4881879 w 4881879"/>
              <a:gd name="connsiteY1" fmla="*/ 0 h 2471439"/>
              <a:gd name="connsiteX2" fmla="*/ 2428980 w 4881879"/>
              <a:gd name="connsiteY2" fmla="*/ 2471439 h 247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81879" h="2471439">
                <a:moveTo>
                  <a:pt x="0" y="0"/>
                </a:moveTo>
                <a:lnTo>
                  <a:pt x="4881879" y="0"/>
                </a:lnTo>
                <a:lnTo>
                  <a:pt x="2428980" y="247143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2909117E-715F-4E0C-83D0-2CEF4D05C79A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7302052" y="1"/>
            <a:ext cx="4889948" cy="5006713"/>
          </a:xfrm>
          <a:custGeom>
            <a:avLst/>
            <a:gdLst>
              <a:gd name="connsiteX0" fmla="*/ 0 w 4889948"/>
              <a:gd name="connsiteY0" fmla="*/ 0 h 5006713"/>
              <a:gd name="connsiteX1" fmla="*/ 4889948 w 4889948"/>
              <a:gd name="connsiteY1" fmla="*/ 0 h 5006713"/>
              <a:gd name="connsiteX2" fmla="*/ 4889948 w 4889948"/>
              <a:gd name="connsiteY2" fmla="*/ 5006713 h 5006713"/>
              <a:gd name="connsiteX3" fmla="*/ 0 w 4889948"/>
              <a:gd name="connsiteY3" fmla="*/ 172280 h 5006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9948" h="5006713">
                <a:moveTo>
                  <a:pt x="0" y="0"/>
                </a:moveTo>
                <a:lnTo>
                  <a:pt x="4889948" y="0"/>
                </a:lnTo>
                <a:lnTo>
                  <a:pt x="4889948" y="5006713"/>
                </a:lnTo>
                <a:lnTo>
                  <a:pt x="0" y="17228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CDC22D9A-9FC7-44A3-B3D4-005DD5893856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5605484" y="2955926"/>
            <a:ext cx="6586517" cy="3902075"/>
          </a:xfrm>
          <a:custGeom>
            <a:avLst/>
            <a:gdLst>
              <a:gd name="connsiteX0" fmla="*/ 3927454 w 6586517"/>
              <a:gd name="connsiteY0" fmla="*/ 0 h 3902075"/>
              <a:gd name="connsiteX1" fmla="*/ 6586517 w 6586517"/>
              <a:gd name="connsiteY1" fmla="*/ 2608324 h 3902075"/>
              <a:gd name="connsiteX2" fmla="*/ 6586517 w 6586517"/>
              <a:gd name="connsiteY2" fmla="*/ 3902075 h 3902075"/>
              <a:gd name="connsiteX3" fmla="*/ 0 w 6586517"/>
              <a:gd name="connsiteY3" fmla="*/ 3902075 h 3902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86517" h="3902075">
                <a:moveTo>
                  <a:pt x="3927454" y="0"/>
                </a:moveTo>
                <a:lnTo>
                  <a:pt x="6586517" y="2608324"/>
                </a:lnTo>
                <a:lnTo>
                  <a:pt x="6586517" y="3902075"/>
                </a:lnTo>
                <a:lnTo>
                  <a:pt x="0" y="39020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D4F99EA3-E299-43C8-9F79-0F59F3B33CA3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2" y="0"/>
            <a:ext cx="6535737" cy="6858000"/>
          </a:xfrm>
          <a:custGeom>
            <a:avLst/>
            <a:gdLst>
              <a:gd name="connsiteX0" fmla="*/ 0 w 6535737"/>
              <a:gd name="connsiteY0" fmla="*/ 0 h 6858000"/>
              <a:gd name="connsiteX1" fmla="*/ 1236654 w 6535737"/>
              <a:gd name="connsiteY1" fmla="*/ 0 h 6858000"/>
              <a:gd name="connsiteX2" fmla="*/ 6535737 w 6535737"/>
              <a:gd name="connsiteY2" fmla="*/ 5476577 h 6858000"/>
              <a:gd name="connsiteX3" fmla="*/ 5180149 w 6535737"/>
              <a:gd name="connsiteY3" fmla="*/ 6858000 h 6858000"/>
              <a:gd name="connsiteX4" fmla="*/ 0 w 6535737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35737" h="6858000">
                <a:moveTo>
                  <a:pt x="0" y="0"/>
                </a:moveTo>
                <a:lnTo>
                  <a:pt x="1236654" y="0"/>
                </a:lnTo>
                <a:lnTo>
                  <a:pt x="6535737" y="5476577"/>
                </a:lnTo>
                <a:lnTo>
                  <a:pt x="5180149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054DB103-D22F-4863-9205-C8425712131D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4391025" y="261938"/>
            <a:ext cx="4878388" cy="4870450"/>
          </a:xfrm>
          <a:custGeom>
            <a:avLst/>
            <a:gdLst>
              <a:gd name="connsiteX0" fmla="*/ 2478088 w 4878388"/>
              <a:gd name="connsiteY0" fmla="*/ 0 h 4870450"/>
              <a:gd name="connsiteX1" fmla="*/ 4878388 w 4878388"/>
              <a:gd name="connsiteY1" fmla="*/ 2398713 h 4870450"/>
              <a:gd name="connsiteX2" fmla="*/ 2403475 w 4878388"/>
              <a:gd name="connsiteY2" fmla="*/ 4870450 h 4870450"/>
              <a:gd name="connsiteX3" fmla="*/ 0 w 4878388"/>
              <a:gd name="connsiteY3" fmla="*/ 2473325 h 4870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8" h="4870450">
                <a:moveTo>
                  <a:pt x="2478088" y="0"/>
                </a:moveTo>
                <a:lnTo>
                  <a:pt x="4878388" y="2398713"/>
                </a:lnTo>
                <a:lnTo>
                  <a:pt x="2403475" y="4870450"/>
                </a:lnTo>
                <a:lnTo>
                  <a:pt x="0" y="24733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19002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FC19B805-32DC-4852-87AB-B16F5CCA1EE6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5963023" y="2289535"/>
            <a:ext cx="2259856" cy="2254842"/>
          </a:xfrm>
          <a:custGeom>
            <a:avLst/>
            <a:gdLst>
              <a:gd name="connsiteX0" fmla="*/ 1128926 w 2259856"/>
              <a:gd name="connsiteY0" fmla="*/ 0 h 2254842"/>
              <a:gd name="connsiteX1" fmla="*/ 2259856 w 2259856"/>
              <a:gd name="connsiteY1" fmla="*/ 1126920 h 2254842"/>
              <a:gd name="connsiteX2" fmla="*/ 1128926 w 2259856"/>
              <a:gd name="connsiteY2" fmla="*/ 2254842 h 2254842"/>
              <a:gd name="connsiteX3" fmla="*/ 0 w 2259856"/>
              <a:gd name="connsiteY3" fmla="*/ 1126920 h 2254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9856" h="2254842">
                <a:moveTo>
                  <a:pt x="1128926" y="0"/>
                </a:moveTo>
                <a:lnTo>
                  <a:pt x="2259856" y="1126920"/>
                </a:lnTo>
                <a:lnTo>
                  <a:pt x="1128926" y="2254842"/>
                </a:lnTo>
                <a:lnTo>
                  <a:pt x="0" y="11269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2D5429BD-D6C4-4BBB-9785-B24B1DA086DB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3969122" y="2326979"/>
            <a:ext cx="2259856" cy="2254842"/>
          </a:xfrm>
          <a:custGeom>
            <a:avLst/>
            <a:gdLst>
              <a:gd name="connsiteX0" fmla="*/ 1128926 w 2259856"/>
              <a:gd name="connsiteY0" fmla="*/ 0 h 2254842"/>
              <a:gd name="connsiteX1" fmla="*/ 2259856 w 2259856"/>
              <a:gd name="connsiteY1" fmla="*/ 1126920 h 2254842"/>
              <a:gd name="connsiteX2" fmla="*/ 1128926 w 2259856"/>
              <a:gd name="connsiteY2" fmla="*/ 2254842 h 2254842"/>
              <a:gd name="connsiteX3" fmla="*/ 0 w 2259856"/>
              <a:gd name="connsiteY3" fmla="*/ 1126920 h 2254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9856" h="2254842">
                <a:moveTo>
                  <a:pt x="1128926" y="0"/>
                </a:moveTo>
                <a:lnTo>
                  <a:pt x="2259856" y="1126920"/>
                </a:lnTo>
                <a:lnTo>
                  <a:pt x="1128926" y="2254842"/>
                </a:lnTo>
                <a:lnTo>
                  <a:pt x="0" y="11269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16A7D837-1D77-4643-8C1D-09266EDE4FDE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7956923" y="2276179"/>
            <a:ext cx="2259856" cy="2254842"/>
          </a:xfrm>
          <a:custGeom>
            <a:avLst/>
            <a:gdLst>
              <a:gd name="connsiteX0" fmla="*/ 1128925 w 2259856"/>
              <a:gd name="connsiteY0" fmla="*/ 0 h 2254842"/>
              <a:gd name="connsiteX1" fmla="*/ 2259856 w 2259856"/>
              <a:gd name="connsiteY1" fmla="*/ 1126920 h 2254842"/>
              <a:gd name="connsiteX2" fmla="*/ 1128925 w 2259856"/>
              <a:gd name="connsiteY2" fmla="*/ 2254842 h 2254842"/>
              <a:gd name="connsiteX3" fmla="*/ 0 w 2259856"/>
              <a:gd name="connsiteY3" fmla="*/ 1126920 h 2254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9856" h="2254842">
                <a:moveTo>
                  <a:pt x="1128925" y="0"/>
                </a:moveTo>
                <a:lnTo>
                  <a:pt x="2259856" y="1126920"/>
                </a:lnTo>
                <a:lnTo>
                  <a:pt x="1128925" y="2254842"/>
                </a:lnTo>
                <a:lnTo>
                  <a:pt x="0" y="11269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9BD5A42-3065-4832-AEA2-E658B980F90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975221" y="2276179"/>
            <a:ext cx="2259856" cy="2254842"/>
          </a:xfrm>
          <a:custGeom>
            <a:avLst/>
            <a:gdLst>
              <a:gd name="connsiteX0" fmla="*/ 1128926 w 2259856"/>
              <a:gd name="connsiteY0" fmla="*/ 0 h 2254842"/>
              <a:gd name="connsiteX1" fmla="*/ 2259856 w 2259856"/>
              <a:gd name="connsiteY1" fmla="*/ 1126920 h 2254842"/>
              <a:gd name="connsiteX2" fmla="*/ 1128926 w 2259856"/>
              <a:gd name="connsiteY2" fmla="*/ 2254842 h 2254842"/>
              <a:gd name="connsiteX3" fmla="*/ 0 w 2259856"/>
              <a:gd name="connsiteY3" fmla="*/ 1126920 h 2254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9856" h="2254842">
                <a:moveTo>
                  <a:pt x="1128926" y="0"/>
                </a:moveTo>
                <a:lnTo>
                  <a:pt x="2259856" y="1126920"/>
                </a:lnTo>
                <a:lnTo>
                  <a:pt x="1128926" y="2254842"/>
                </a:lnTo>
                <a:lnTo>
                  <a:pt x="0" y="11269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38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C8C402AE-068A-4A32-83AF-989056179A68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0" y="4194631"/>
            <a:ext cx="3802743" cy="2663370"/>
          </a:xfrm>
          <a:custGeom>
            <a:avLst/>
            <a:gdLst>
              <a:gd name="connsiteX0" fmla="*/ 0 w 3802743"/>
              <a:gd name="connsiteY0" fmla="*/ 0 h 2663370"/>
              <a:gd name="connsiteX1" fmla="*/ 3802743 w 3802743"/>
              <a:gd name="connsiteY1" fmla="*/ 0 h 2663370"/>
              <a:gd name="connsiteX2" fmla="*/ 3802743 w 3802743"/>
              <a:gd name="connsiteY2" fmla="*/ 2663370 h 2663370"/>
              <a:gd name="connsiteX3" fmla="*/ 0 w 3802743"/>
              <a:gd name="connsiteY3" fmla="*/ 2663370 h 2663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2743" h="2663370">
                <a:moveTo>
                  <a:pt x="0" y="0"/>
                </a:moveTo>
                <a:lnTo>
                  <a:pt x="3802743" y="0"/>
                </a:lnTo>
                <a:lnTo>
                  <a:pt x="3802743" y="2663370"/>
                </a:lnTo>
                <a:lnTo>
                  <a:pt x="0" y="26633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F644A80-543A-4955-94CB-CE2E9529EC98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0" y="1929832"/>
            <a:ext cx="6016487" cy="2133600"/>
          </a:xfrm>
          <a:custGeom>
            <a:avLst/>
            <a:gdLst>
              <a:gd name="connsiteX0" fmla="*/ 0 w 6016487"/>
              <a:gd name="connsiteY0" fmla="*/ 0 h 2133600"/>
              <a:gd name="connsiteX1" fmla="*/ 6016487 w 6016487"/>
              <a:gd name="connsiteY1" fmla="*/ 0 h 2133600"/>
              <a:gd name="connsiteX2" fmla="*/ 6016487 w 6016487"/>
              <a:gd name="connsiteY2" fmla="*/ 2133600 h 2133600"/>
              <a:gd name="connsiteX3" fmla="*/ 0 w 6016487"/>
              <a:gd name="connsiteY3" fmla="*/ 2133600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16487" h="2133600">
                <a:moveTo>
                  <a:pt x="0" y="0"/>
                </a:moveTo>
                <a:lnTo>
                  <a:pt x="6016487" y="0"/>
                </a:lnTo>
                <a:lnTo>
                  <a:pt x="6016487" y="2133600"/>
                </a:lnTo>
                <a:lnTo>
                  <a:pt x="0" y="21336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0F029EAD-46F8-45DF-BA3B-5C635F6A6DA0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8389258" y="4194631"/>
            <a:ext cx="3802743" cy="2663370"/>
          </a:xfrm>
          <a:custGeom>
            <a:avLst/>
            <a:gdLst>
              <a:gd name="connsiteX0" fmla="*/ 0 w 3802743"/>
              <a:gd name="connsiteY0" fmla="*/ 0 h 2663370"/>
              <a:gd name="connsiteX1" fmla="*/ 3802743 w 3802743"/>
              <a:gd name="connsiteY1" fmla="*/ 0 h 2663370"/>
              <a:gd name="connsiteX2" fmla="*/ 3802743 w 3802743"/>
              <a:gd name="connsiteY2" fmla="*/ 2663370 h 2663370"/>
              <a:gd name="connsiteX3" fmla="*/ 0 w 3802743"/>
              <a:gd name="connsiteY3" fmla="*/ 2663370 h 2663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2743" h="2663370">
                <a:moveTo>
                  <a:pt x="0" y="0"/>
                </a:moveTo>
                <a:lnTo>
                  <a:pt x="3802743" y="0"/>
                </a:lnTo>
                <a:lnTo>
                  <a:pt x="3802743" y="2663370"/>
                </a:lnTo>
                <a:lnTo>
                  <a:pt x="0" y="26633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1FB1F0D-AB48-421C-8604-D003292173D9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3953199" y="4210110"/>
            <a:ext cx="4285602" cy="2647891"/>
          </a:xfrm>
          <a:custGeom>
            <a:avLst/>
            <a:gdLst>
              <a:gd name="connsiteX0" fmla="*/ 0 w 4285602"/>
              <a:gd name="connsiteY0" fmla="*/ 0 h 2647891"/>
              <a:gd name="connsiteX1" fmla="*/ 4285602 w 4285602"/>
              <a:gd name="connsiteY1" fmla="*/ 0 h 2647891"/>
              <a:gd name="connsiteX2" fmla="*/ 4285602 w 4285602"/>
              <a:gd name="connsiteY2" fmla="*/ 2647891 h 2647891"/>
              <a:gd name="connsiteX3" fmla="*/ 0 w 4285602"/>
              <a:gd name="connsiteY3" fmla="*/ 2647891 h 2647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85602" h="2647891">
                <a:moveTo>
                  <a:pt x="0" y="0"/>
                </a:moveTo>
                <a:lnTo>
                  <a:pt x="4285602" y="0"/>
                </a:lnTo>
                <a:lnTo>
                  <a:pt x="4285602" y="2647891"/>
                </a:lnTo>
                <a:lnTo>
                  <a:pt x="0" y="264789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776024CD-4FB8-4FCF-9302-452B6A5F761E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6166944" y="1929832"/>
            <a:ext cx="6025057" cy="2133600"/>
          </a:xfrm>
          <a:custGeom>
            <a:avLst/>
            <a:gdLst>
              <a:gd name="connsiteX0" fmla="*/ 0 w 6025057"/>
              <a:gd name="connsiteY0" fmla="*/ 0 h 2133600"/>
              <a:gd name="connsiteX1" fmla="*/ 6025057 w 6025057"/>
              <a:gd name="connsiteY1" fmla="*/ 0 h 2133600"/>
              <a:gd name="connsiteX2" fmla="*/ 6025057 w 6025057"/>
              <a:gd name="connsiteY2" fmla="*/ 2133600 h 2133600"/>
              <a:gd name="connsiteX3" fmla="*/ 0 w 6025057"/>
              <a:gd name="connsiteY3" fmla="*/ 2133600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25057" h="2133600">
                <a:moveTo>
                  <a:pt x="0" y="0"/>
                </a:moveTo>
                <a:lnTo>
                  <a:pt x="6025057" y="0"/>
                </a:lnTo>
                <a:lnTo>
                  <a:pt x="6025057" y="2133600"/>
                </a:lnTo>
                <a:lnTo>
                  <a:pt x="0" y="21336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7060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DB66D9D-4CD0-4009-8B4A-089746D84EF2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4279969" y="2223095"/>
            <a:ext cx="3632062" cy="3624005"/>
          </a:xfrm>
          <a:custGeom>
            <a:avLst/>
            <a:gdLst>
              <a:gd name="connsiteX0" fmla="*/ 1814420 w 3632062"/>
              <a:gd name="connsiteY0" fmla="*/ 0 h 3624005"/>
              <a:gd name="connsiteX1" fmla="*/ 3632062 w 3632062"/>
              <a:gd name="connsiteY1" fmla="*/ 1811197 h 3624005"/>
              <a:gd name="connsiteX2" fmla="*/ 1814420 w 3632062"/>
              <a:gd name="connsiteY2" fmla="*/ 3624005 h 3624005"/>
              <a:gd name="connsiteX3" fmla="*/ 0 w 3632062"/>
              <a:gd name="connsiteY3" fmla="*/ 1811197 h 3624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2062" h="3624005">
                <a:moveTo>
                  <a:pt x="1814420" y="0"/>
                </a:moveTo>
                <a:lnTo>
                  <a:pt x="3632062" y="1811197"/>
                </a:lnTo>
                <a:lnTo>
                  <a:pt x="1814420" y="3624005"/>
                </a:lnTo>
                <a:lnTo>
                  <a:pt x="0" y="181119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36822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55036F3-8833-41B7-96FB-8B11F6413B70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3035993" y="2524899"/>
            <a:ext cx="3304244" cy="3296914"/>
          </a:xfrm>
          <a:custGeom>
            <a:avLst/>
            <a:gdLst>
              <a:gd name="connsiteX0" fmla="*/ 1650656 w 3304244"/>
              <a:gd name="connsiteY0" fmla="*/ 0 h 3296914"/>
              <a:gd name="connsiteX1" fmla="*/ 3304244 w 3304244"/>
              <a:gd name="connsiteY1" fmla="*/ 1647724 h 3296914"/>
              <a:gd name="connsiteX2" fmla="*/ 1650656 w 3304244"/>
              <a:gd name="connsiteY2" fmla="*/ 3296914 h 3296914"/>
              <a:gd name="connsiteX3" fmla="*/ 0 w 3304244"/>
              <a:gd name="connsiteY3" fmla="*/ 1647724 h 3296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04244" h="3296914">
                <a:moveTo>
                  <a:pt x="1650656" y="0"/>
                </a:moveTo>
                <a:lnTo>
                  <a:pt x="3304244" y="1647724"/>
                </a:lnTo>
                <a:lnTo>
                  <a:pt x="1650656" y="3296914"/>
                </a:lnTo>
                <a:lnTo>
                  <a:pt x="0" y="164772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982417F-D1ED-4ABE-B66C-3EA792F24A8D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5851764" y="2510384"/>
            <a:ext cx="3304244" cy="3296914"/>
          </a:xfrm>
          <a:custGeom>
            <a:avLst/>
            <a:gdLst>
              <a:gd name="connsiteX0" fmla="*/ 1650656 w 3304244"/>
              <a:gd name="connsiteY0" fmla="*/ 0 h 3296914"/>
              <a:gd name="connsiteX1" fmla="*/ 3304244 w 3304244"/>
              <a:gd name="connsiteY1" fmla="*/ 1647724 h 3296914"/>
              <a:gd name="connsiteX2" fmla="*/ 1650656 w 3304244"/>
              <a:gd name="connsiteY2" fmla="*/ 3296914 h 3296914"/>
              <a:gd name="connsiteX3" fmla="*/ 0 w 3304244"/>
              <a:gd name="connsiteY3" fmla="*/ 1647724 h 3296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04244" h="3296914">
                <a:moveTo>
                  <a:pt x="1650656" y="0"/>
                </a:moveTo>
                <a:lnTo>
                  <a:pt x="3304244" y="1647724"/>
                </a:lnTo>
                <a:lnTo>
                  <a:pt x="1650656" y="3296914"/>
                </a:lnTo>
                <a:lnTo>
                  <a:pt x="0" y="164772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102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13E2D73-084E-4C12-8329-3CE569E0622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472375" y="1986735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E48E175-1124-4FFC-B785-A56D5D7756A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38200" y="1986734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0D54F75-1912-4DDC-8DD9-9752CF84E57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106548" y="1986735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8516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4AE06B76-A4FD-4788-82C1-333ED26A121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569170" y="2187373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7">
            <a:extLst>
              <a:ext uri="{FF2B5EF4-FFF2-40B4-BE49-F238E27FC236}">
                <a16:creationId xmlns:a16="http://schemas.microsoft.com/office/drawing/2014/main" id="{1F9D2DB9-2836-4A37-BBF2-DB28F46C144C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300139" y="2187372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EC554A6-BA44-45EB-94AD-CAE7E5B6F052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38200" y="2187373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317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B08E6B6-BC12-49AF-98D3-0D6A06EF384E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5025103" y="1694155"/>
            <a:ext cx="2141794" cy="2141794"/>
          </a:xfrm>
          <a:custGeom>
            <a:avLst/>
            <a:gdLst>
              <a:gd name="connsiteX0" fmla="*/ 1070897 w 2141794"/>
              <a:gd name="connsiteY0" fmla="*/ 0 h 2141794"/>
              <a:gd name="connsiteX1" fmla="*/ 2141794 w 2141794"/>
              <a:gd name="connsiteY1" fmla="*/ 1070897 h 2141794"/>
              <a:gd name="connsiteX2" fmla="*/ 1070897 w 2141794"/>
              <a:gd name="connsiteY2" fmla="*/ 2141794 h 2141794"/>
              <a:gd name="connsiteX3" fmla="*/ 0 w 2141794"/>
              <a:gd name="connsiteY3" fmla="*/ 1070897 h 2141794"/>
              <a:gd name="connsiteX4" fmla="*/ 1070897 w 2141794"/>
              <a:gd name="connsiteY4" fmla="*/ 0 h 2141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1794" h="2141794">
                <a:moveTo>
                  <a:pt x="1070897" y="0"/>
                </a:moveTo>
                <a:cubicBezTo>
                  <a:pt x="1662337" y="0"/>
                  <a:pt x="2141794" y="479457"/>
                  <a:pt x="2141794" y="1070897"/>
                </a:cubicBezTo>
                <a:cubicBezTo>
                  <a:pt x="2141794" y="1662337"/>
                  <a:pt x="1662337" y="2141794"/>
                  <a:pt x="1070897" y="2141794"/>
                </a:cubicBezTo>
                <a:cubicBezTo>
                  <a:pt x="479457" y="2141794"/>
                  <a:pt x="0" y="1662337"/>
                  <a:pt x="0" y="1070897"/>
                </a:cubicBezTo>
                <a:cubicBezTo>
                  <a:pt x="0" y="479457"/>
                  <a:pt x="479457" y="0"/>
                  <a:pt x="107089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32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0915650" y="6356351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683" r:id="rId5"/>
    <p:sldLayoutId id="2147483713" r:id="rId6"/>
    <p:sldLayoutId id="2147483717" r:id="rId7"/>
    <p:sldLayoutId id="2147483721" r:id="rId8"/>
    <p:sldLayoutId id="2147483723" r:id="rId9"/>
    <p:sldLayoutId id="2147483726" r:id="rId10"/>
    <p:sldLayoutId id="2147483732" r:id="rId11"/>
    <p:sldLayoutId id="2147483733" r:id="rId12"/>
    <p:sldLayoutId id="2147483734" r:id="rId13"/>
    <p:sldLayoutId id="2147483735" r:id="rId14"/>
    <p:sldLayoutId id="2147483736" r:id="rId15"/>
    <p:sldLayoutId id="2147483737" r:id="rId16"/>
    <p:sldLayoutId id="2147483738" r:id="rId17"/>
    <p:sldLayoutId id="2147483739" r:id="rId18"/>
    <p:sldLayoutId id="2147483740" r:id="rId19"/>
    <p:sldLayoutId id="2147483741" r:id="rId20"/>
    <p:sldLayoutId id="2147483742" r:id="rId21"/>
    <p:sldLayoutId id="2147483743" r:id="rId22"/>
    <p:sldLayoutId id="2147483744" r:id="rId23"/>
    <p:sldLayoutId id="2147483745" r:id="rId24"/>
    <p:sldLayoutId id="2147483746" r:id="rId25"/>
    <p:sldLayoutId id="2147483747" r:id="rId26"/>
    <p:sldLayoutId id="2147483750" r:id="rId27"/>
    <p:sldLayoutId id="2147483748" r:id="rId28"/>
    <p:sldLayoutId id="2147483749" r:id="rId29"/>
    <p:sldLayoutId id="2147483751" r:id="rId30"/>
    <p:sldLayoutId id="2147483752" r:id="rId31"/>
    <p:sldLayoutId id="2147483753" r:id="rId32"/>
    <p:sldLayoutId id="2147483754" r:id="rId33"/>
    <p:sldLayoutId id="2147483755" r:id="rId34"/>
    <p:sldLayoutId id="2147483756" r:id="rId35"/>
    <p:sldLayoutId id="2147483757" r:id="rId36"/>
    <p:sldLayoutId id="2147483758" r:id="rId37"/>
    <p:sldLayoutId id="2147483759" r:id="rId38"/>
    <p:sldLayoutId id="2147483760" r:id="rId39"/>
    <p:sldLayoutId id="2147483761" r:id="rId40"/>
    <p:sldLayoutId id="2147483762" r:id="rId41"/>
    <p:sldLayoutId id="2147483763" r:id="rId42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8.jpeg"/><Relationship Id="rId5" Type="http://schemas.openxmlformats.org/officeDocument/2006/relationships/image" Target="../media/image5.jpe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4.jpeg"/><Relationship Id="rId5" Type="http://schemas.openxmlformats.org/officeDocument/2006/relationships/image" Target="../media/image8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4094D745-7C05-4292-95CF-417E7F6CC8DE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" r="1700"/>
          <a:stretch>
            <a:fillRect/>
          </a:stretch>
        </p:blipFill>
        <p:spPr/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CE3F0E8A-C38C-4B89-8A10-7DF9209518C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50" name="Freeform 69">
            <a:extLst>
              <a:ext uri="{FF2B5EF4-FFF2-40B4-BE49-F238E27FC236}">
                <a16:creationId xmlns:a16="http://schemas.microsoft.com/office/drawing/2014/main" id="{322F7D1F-8095-4362-8746-6F4BC434109C}"/>
              </a:ext>
            </a:extLst>
          </p:cNvPr>
          <p:cNvSpPr>
            <a:spLocks noEditPoints="1"/>
          </p:cNvSpPr>
          <p:nvPr/>
        </p:nvSpPr>
        <p:spPr bwMode="auto">
          <a:xfrm rot="2802354">
            <a:off x="-542634" y="1329432"/>
            <a:ext cx="6763740" cy="5587437"/>
          </a:xfrm>
          <a:custGeom>
            <a:avLst/>
            <a:gdLst>
              <a:gd name="T0" fmla="*/ 333 w 456"/>
              <a:gd name="T1" fmla="*/ 83 h 377"/>
              <a:gd name="T2" fmla="*/ 133 w 456"/>
              <a:gd name="T3" fmla="*/ 86 h 377"/>
              <a:gd name="T4" fmla="*/ 0 w 456"/>
              <a:gd name="T5" fmla="*/ 185 h 377"/>
              <a:gd name="T6" fmla="*/ 148 w 456"/>
              <a:gd name="T7" fmla="*/ 288 h 377"/>
              <a:gd name="T8" fmla="*/ 152 w 456"/>
              <a:gd name="T9" fmla="*/ 301 h 377"/>
              <a:gd name="T10" fmla="*/ 182 w 456"/>
              <a:gd name="T11" fmla="*/ 297 h 377"/>
              <a:gd name="T12" fmla="*/ 183 w 456"/>
              <a:gd name="T13" fmla="*/ 265 h 377"/>
              <a:gd name="T14" fmla="*/ 148 w 456"/>
              <a:gd name="T15" fmla="*/ 207 h 377"/>
              <a:gd name="T16" fmla="*/ 308 w 456"/>
              <a:gd name="T17" fmla="*/ 207 h 377"/>
              <a:gd name="T18" fmla="*/ 273 w 456"/>
              <a:gd name="T19" fmla="*/ 266 h 377"/>
              <a:gd name="T20" fmla="*/ 353 w 456"/>
              <a:gd name="T21" fmla="*/ 288 h 377"/>
              <a:gd name="T22" fmla="*/ 353 w 456"/>
              <a:gd name="T23" fmla="*/ 81 h 377"/>
              <a:gd name="T24" fmla="*/ 209 w 456"/>
              <a:gd name="T25" fmla="*/ 235 h 377"/>
              <a:gd name="T26" fmla="*/ 205 w 456"/>
              <a:gd name="T27" fmla="*/ 272 h 377"/>
              <a:gd name="T28" fmla="*/ 242 w 456"/>
              <a:gd name="T29" fmla="*/ 276 h 377"/>
              <a:gd name="T30" fmla="*/ 246 w 456"/>
              <a:gd name="T31" fmla="*/ 238 h 377"/>
              <a:gd name="T32" fmla="*/ 235 w 456"/>
              <a:gd name="T33" fmla="*/ 297 h 377"/>
              <a:gd name="T34" fmla="*/ 204 w 456"/>
              <a:gd name="T35" fmla="*/ 300 h 377"/>
              <a:gd name="T36" fmla="*/ 208 w 456"/>
              <a:gd name="T37" fmla="*/ 331 h 377"/>
              <a:gd name="T38" fmla="*/ 238 w 456"/>
              <a:gd name="T39" fmla="*/ 328 h 377"/>
              <a:gd name="T40" fmla="*/ 235 w 456"/>
              <a:gd name="T41" fmla="*/ 297 h 377"/>
              <a:gd name="T42" fmla="*/ 164 w 456"/>
              <a:gd name="T43" fmla="*/ 322 h 377"/>
              <a:gd name="T44" fmla="*/ 162 w 456"/>
              <a:gd name="T45" fmla="*/ 345 h 377"/>
              <a:gd name="T46" fmla="*/ 185 w 456"/>
              <a:gd name="T47" fmla="*/ 348 h 377"/>
              <a:gd name="T48" fmla="*/ 188 w 456"/>
              <a:gd name="T49" fmla="*/ 324 h 377"/>
              <a:gd name="T50" fmla="*/ 223 w 456"/>
              <a:gd name="T51" fmla="*/ 358 h 377"/>
              <a:gd name="T52" fmla="*/ 205 w 456"/>
              <a:gd name="T53" fmla="*/ 360 h 377"/>
              <a:gd name="T54" fmla="*/ 207 w 456"/>
              <a:gd name="T55" fmla="*/ 377 h 377"/>
              <a:gd name="T56" fmla="*/ 224 w 456"/>
              <a:gd name="T57" fmla="*/ 375 h 377"/>
              <a:gd name="T58" fmla="*/ 223 w 456"/>
              <a:gd name="T59" fmla="*/ 358 h 377"/>
              <a:gd name="T60" fmla="*/ 283 w 456"/>
              <a:gd name="T61" fmla="*/ 303 h 377"/>
              <a:gd name="T62" fmla="*/ 281 w 456"/>
              <a:gd name="T63" fmla="*/ 321 h 377"/>
              <a:gd name="T64" fmla="*/ 299 w 456"/>
              <a:gd name="T65" fmla="*/ 323 h 377"/>
              <a:gd name="T66" fmla="*/ 300 w 456"/>
              <a:gd name="T67" fmla="*/ 305 h 377"/>
              <a:gd name="T68" fmla="*/ 276 w 456"/>
              <a:gd name="T69" fmla="*/ 332 h 377"/>
              <a:gd name="T70" fmla="*/ 252 w 456"/>
              <a:gd name="T71" fmla="*/ 334 h 377"/>
              <a:gd name="T72" fmla="*/ 255 w 456"/>
              <a:gd name="T73" fmla="*/ 358 h 377"/>
              <a:gd name="T74" fmla="*/ 278 w 456"/>
              <a:gd name="T75" fmla="*/ 356 h 377"/>
              <a:gd name="T76" fmla="*/ 276 w 456"/>
              <a:gd name="T77" fmla="*/ 332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56" h="377">
                <a:moveTo>
                  <a:pt x="353" y="81"/>
                </a:moveTo>
                <a:cubicBezTo>
                  <a:pt x="346" y="81"/>
                  <a:pt x="339" y="82"/>
                  <a:pt x="333" y="83"/>
                </a:cubicBezTo>
                <a:cubicBezTo>
                  <a:pt x="324" y="36"/>
                  <a:pt x="283" y="0"/>
                  <a:pt x="233" y="0"/>
                </a:cubicBezTo>
                <a:cubicBezTo>
                  <a:pt x="182" y="0"/>
                  <a:pt x="140" y="37"/>
                  <a:pt x="133" y="86"/>
                </a:cubicBezTo>
                <a:cubicBezTo>
                  <a:pt x="123" y="83"/>
                  <a:pt x="113" y="81"/>
                  <a:pt x="103" y="81"/>
                </a:cubicBezTo>
                <a:cubicBezTo>
                  <a:pt x="46" y="81"/>
                  <a:pt x="0" y="128"/>
                  <a:pt x="0" y="185"/>
                </a:cubicBezTo>
                <a:cubicBezTo>
                  <a:pt x="0" y="242"/>
                  <a:pt x="46" y="288"/>
                  <a:pt x="103" y="288"/>
                </a:cubicBezTo>
                <a:cubicBezTo>
                  <a:pt x="148" y="288"/>
                  <a:pt x="148" y="288"/>
                  <a:pt x="148" y="288"/>
                </a:cubicBezTo>
                <a:cubicBezTo>
                  <a:pt x="148" y="297"/>
                  <a:pt x="148" y="297"/>
                  <a:pt x="148" y="297"/>
                </a:cubicBezTo>
                <a:cubicBezTo>
                  <a:pt x="148" y="299"/>
                  <a:pt x="150" y="301"/>
                  <a:pt x="152" y="301"/>
                </a:cubicBezTo>
                <a:cubicBezTo>
                  <a:pt x="179" y="301"/>
                  <a:pt x="179" y="301"/>
                  <a:pt x="179" y="301"/>
                </a:cubicBezTo>
                <a:cubicBezTo>
                  <a:pt x="181" y="301"/>
                  <a:pt x="182" y="299"/>
                  <a:pt x="182" y="297"/>
                </a:cubicBezTo>
                <a:cubicBezTo>
                  <a:pt x="182" y="270"/>
                  <a:pt x="182" y="270"/>
                  <a:pt x="182" y="270"/>
                </a:cubicBezTo>
                <a:cubicBezTo>
                  <a:pt x="183" y="268"/>
                  <a:pt x="183" y="267"/>
                  <a:pt x="183" y="265"/>
                </a:cubicBezTo>
                <a:cubicBezTo>
                  <a:pt x="183" y="207"/>
                  <a:pt x="183" y="207"/>
                  <a:pt x="183" y="207"/>
                </a:cubicBezTo>
                <a:cubicBezTo>
                  <a:pt x="148" y="207"/>
                  <a:pt x="148" y="207"/>
                  <a:pt x="148" y="207"/>
                </a:cubicBezTo>
                <a:cubicBezTo>
                  <a:pt x="228" y="113"/>
                  <a:pt x="228" y="113"/>
                  <a:pt x="228" y="113"/>
                </a:cubicBezTo>
                <a:cubicBezTo>
                  <a:pt x="308" y="207"/>
                  <a:pt x="308" y="207"/>
                  <a:pt x="308" y="207"/>
                </a:cubicBezTo>
                <a:cubicBezTo>
                  <a:pt x="273" y="207"/>
                  <a:pt x="273" y="207"/>
                  <a:pt x="273" y="207"/>
                </a:cubicBezTo>
                <a:cubicBezTo>
                  <a:pt x="273" y="266"/>
                  <a:pt x="273" y="266"/>
                  <a:pt x="273" y="266"/>
                </a:cubicBezTo>
                <a:cubicBezTo>
                  <a:pt x="273" y="278"/>
                  <a:pt x="279" y="288"/>
                  <a:pt x="291" y="288"/>
                </a:cubicBezTo>
                <a:cubicBezTo>
                  <a:pt x="353" y="288"/>
                  <a:pt x="353" y="288"/>
                  <a:pt x="353" y="288"/>
                </a:cubicBezTo>
                <a:cubicBezTo>
                  <a:pt x="410" y="288"/>
                  <a:pt x="456" y="242"/>
                  <a:pt x="456" y="185"/>
                </a:cubicBezTo>
                <a:cubicBezTo>
                  <a:pt x="456" y="128"/>
                  <a:pt x="410" y="81"/>
                  <a:pt x="353" y="81"/>
                </a:cubicBezTo>
                <a:close/>
                <a:moveTo>
                  <a:pt x="242" y="235"/>
                </a:moveTo>
                <a:cubicBezTo>
                  <a:pt x="209" y="235"/>
                  <a:pt x="209" y="235"/>
                  <a:pt x="209" y="235"/>
                </a:cubicBezTo>
                <a:cubicBezTo>
                  <a:pt x="207" y="235"/>
                  <a:pt x="205" y="236"/>
                  <a:pt x="205" y="238"/>
                </a:cubicBezTo>
                <a:cubicBezTo>
                  <a:pt x="205" y="272"/>
                  <a:pt x="205" y="272"/>
                  <a:pt x="205" y="272"/>
                </a:cubicBezTo>
                <a:cubicBezTo>
                  <a:pt x="205" y="274"/>
                  <a:pt x="207" y="276"/>
                  <a:pt x="209" y="276"/>
                </a:cubicBezTo>
                <a:cubicBezTo>
                  <a:pt x="242" y="276"/>
                  <a:pt x="242" y="276"/>
                  <a:pt x="242" y="276"/>
                </a:cubicBezTo>
                <a:cubicBezTo>
                  <a:pt x="245" y="276"/>
                  <a:pt x="246" y="274"/>
                  <a:pt x="246" y="272"/>
                </a:cubicBezTo>
                <a:cubicBezTo>
                  <a:pt x="246" y="238"/>
                  <a:pt x="246" y="238"/>
                  <a:pt x="246" y="238"/>
                </a:cubicBezTo>
                <a:cubicBezTo>
                  <a:pt x="246" y="236"/>
                  <a:pt x="245" y="235"/>
                  <a:pt x="242" y="235"/>
                </a:cubicBezTo>
                <a:close/>
                <a:moveTo>
                  <a:pt x="235" y="297"/>
                </a:moveTo>
                <a:cubicBezTo>
                  <a:pt x="208" y="297"/>
                  <a:pt x="208" y="297"/>
                  <a:pt x="208" y="297"/>
                </a:cubicBezTo>
                <a:cubicBezTo>
                  <a:pt x="206" y="297"/>
                  <a:pt x="204" y="299"/>
                  <a:pt x="204" y="300"/>
                </a:cubicBezTo>
                <a:cubicBezTo>
                  <a:pt x="204" y="328"/>
                  <a:pt x="204" y="328"/>
                  <a:pt x="204" y="328"/>
                </a:cubicBezTo>
                <a:cubicBezTo>
                  <a:pt x="204" y="330"/>
                  <a:pt x="206" y="331"/>
                  <a:pt x="208" y="331"/>
                </a:cubicBezTo>
                <a:cubicBezTo>
                  <a:pt x="235" y="331"/>
                  <a:pt x="235" y="331"/>
                  <a:pt x="235" y="331"/>
                </a:cubicBezTo>
                <a:cubicBezTo>
                  <a:pt x="237" y="331"/>
                  <a:pt x="238" y="330"/>
                  <a:pt x="238" y="328"/>
                </a:cubicBezTo>
                <a:cubicBezTo>
                  <a:pt x="238" y="300"/>
                  <a:pt x="238" y="300"/>
                  <a:pt x="238" y="300"/>
                </a:cubicBezTo>
                <a:cubicBezTo>
                  <a:pt x="238" y="299"/>
                  <a:pt x="237" y="297"/>
                  <a:pt x="235" y="297"/>
                </a:cubicBezTo>
                <a:close/>
                <a:moveTo>
                  <a:pt x="185" y="322"/>
                </a:moveTo>
                <a:cubicBezTo>
                  <a:pt x="164" y="322"/>
                  <a:pt x="164" y="322"/>
                  <a:pt x="164" y="322"/>
                </a:cubicBezTo>
                <a:cubicBezTo>
                  <a:pt x="163" y="322"/>
                  <a:pt x="162" y="323"/>
                  <a:pt x="162" y="324"/>
                </a:cubicBezTo>
                <a:cubicBezTo>
                  <a:pt x="162" y="345"/>
                  <a:pt x="162" y="345"/>
                  <a:pt x="162" y="345"/>
                </a:cubicBezTo>
                <a:cubicBezTo>
                  <a:pt x="162" y="347"/>
                  <a:pt x="163" y="348"/>
                  <a:pt x="164" y="348"/>
                </a:cubicBezTo>
                <a:cubicBezTo>
                  <a:pt x="185" y="348"/>
                  <a:pt x="185" y="348"/>
                  <a:pt x="185" y="348"/>
                </a:cubicBezTo>
                <a:cubicBezTo>
                  <a:pt x="187" y="348"/>
                  <a:pt x="188" y="347"/>
                  <a:pt x="188" y="345"/>
                </a:cubicBezTo>
                <a:cubicBezTo>
                  <a:pt x="188" y="324"/>
                  <a:pt x="188" y="324"/>
                  <a:pt x="188" y="324"/>
                </a:cubicBezTo>
                <a:cubicBezTo>
                  <a:pt x="188" y="323"/>
                  <a:pt x="187" y="322"/>
                  <a:pt x="185" y="322"/>
                </a:cubicBezTo>
                <a:close/>
                <a:moveTo>
                  <a:pt x="223" y="358"/>
                </a:moveTo>
                <a:cubicBezTo>
                  <a:pt x="207" y="358"/>
                  <a:pt x="207" y="358"/>
                  <a:pt x="207" y="358"/>
                </a:cubicBezTo>
                <a:cubicBezTo>
                  <a:pt x="206" y="358"/>
                  <a:pt x="205" y="359"/>
                  <a:pt x="205" y="360"/>
                </a:cubicBezTo>
                <a:cubicBezTo>
                  <a:pt x="205" y="375"/>
                  <a:pt x="205" y="375"/>
                  <a:pt x="205" y="375"/>
                </a:cubicBezTo>
                <a:cubicBezTo>
                  <a:pt x="205" y="376"/>
                  <a:pt x="206" y="377"/>
                  <a:pt x="207" y="377"/>
                </a:cubicBezTo>
                <a:cubicBezTo>
                  <a:pt x="223" y="377"/>
                  <a:pt x="223" y="377"/>
                  <a:pt x="223" y="377"/>
                </a:cubicBezTo>
                <a:cubicBezTo>
                  <a:pt x="224" y="377"/>
                  <a:pt x="224" y="376"/>
                  <a:pt x="224" y="375"/>
                </a:cubicBezTo>
                <a:cubicBezTo>
                  <a:pt x="224" y="360"/>
                  <a:pt x="224" y="360"/>
                  <a:pt x="224" y="360"/>
                </a:cubicBezTo>
                <a:cubicBezTo>
                  <a:pt x="224" y="359"/>
                  <a:pt x="224" y="358"/>
                  <a:pt x="223" y="358"/>
                </a:cubicBezTo>
                <a:close/>
                <a:moveTo>
                  <a:pt x="299" y="303"/>
                </a:moveTo>
                <a:cubicBezTo>
                  <a:pt x="283" y="303"/>
                  <a:pt x="283" y="303"/>
                  <a:pt x="283" y="303"/>
                </a:cubicBezTo>
                <a:cubicBezTo>
                  <a:pt x="282" y="303"/>
                  <a:pt x="281" y="304"/>
                  <a:pt x="281" y="305"/>
                </a:cubicBezTo>
                <a:cubicBezTo>
                  <a:pt x="281" y="321"/>
                  <a:pt x="281" y="321"/>
                  <a:pt x="281" y="321"/>
                </a:cubicBezTo>
                <a:cubicBezTo>
                  <a:pt x="281" y="322"/>
                  <a:pt x="282" y="323"/>
                  <a:pt x="283" y="323"/>
                </a:cubicBezTo>
                <a:cubicBezTo>
                  <a:pt x="299" y="323"/>
                  <a:pt x="299" y="323"/>
                  <a:pt x="299" y="323"/>
                </a:cubicBezTo>
                <a:cubicBezTo>
                  <a:pt x="300" y="323"/>
                  <a:pt x="300" y="322"/>
                  <a:pt x="300" y="321"/>
                </a:cubicBezTo>
                <a:cubicBezTo>
                  <a:pt x="300" y="305"/>
                  <a:pt x="300" y="305"/>
                  <a:pt x="300" y="305"/>
                </a:cubicBezTo>
                <a:cubicBezTo>
                  <a:pt x="300" y="304"/>
                  <a:pt x="300" y="303"/>
                  <a:pt x="299" y="303"/>
                </a:cubicBezTo>
                <a:close/>
                <a:moveTo>
                  <a:pt x="276" y="332"/>
                </a:moveTo>
                <a:cubicBezTo>
                  <a:pt x="255" y="332"/>
                  <a:pt x="255" y="332"/>
                  <a:pt x="255" y="332"/>
                </a:cubicBezTo>
                <a:cubicBezTo>
                  <a:pt x="253" y="332"/>
                  <a:pt x="252" y="333"/>
                  <a:pt x="252" y="334"/>
                </a:cubicBezTo>
                <a:cubicBezTo>
                  <a:pt x="252" y="356"/>
                  <a:pt x="252" y="356"/>
                  <a:pt x="252" y="356"/>
                </a:cubicBezTo>
                <a:cubicBezTo>
                  <a:pt x="252" y="357"/>
                  <a:pt x="253" y="358"/>
                  <a:pt x="255" y="358"/>
                </a:cubicBezTo>
                <a:cubicBezTo>
                  <a:pt x="276" y="358"/>
                  <a:pt x="276" y="358"/>
                  <a:pt x="276" y="358"/>
                </a:cubicBezTo>
                <a:cubicBezTo>
                  <a:pt x="277" y="358"/>
                  <a:pt x="278" y="357"/>
                  <a:pt x="278" y="356"/>
                </a:cubicBezTo>
                <a:cubicBezTo>
                  <a:pt x="278" y="334"/>
                  <a:pt x="278" y="334"/>
                  <a:pt x="278" y="334"/>
                </a:cubicBezTo>
                <a:cubicBezTo>
                  <a:pt x="278" y="333"/>
                  <a:pt x="277" y="332"/>
                  <a:pt x="276" y="332"/>
                </a:cubicBezTo>
                <a:close/>
              </a:path>
            </a:pathLst>
          </a:custGeom>
          <a:solidFill>
            <a:srgbClr val="000000">
              <a:alpha val="22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C0F1BEC2-6DE9-434B-B82B-FCC5D39F50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6480" y="2677299"/>
            <a:ext cx="4699040" cy="1503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E63DCB25-1262-4973-820A-198CDD67F877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47" b="7547"/>
          <a:stretch>
            <a:fillRect/>
          </a:stretch>
        </p:blipFill>
        <p:spPr/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25596A56-35F5-4F80-A326-BE14AD70455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Freeform 69">
            <a:extLst>
              <a:ext uri="{FF2B5EF4-FFF2-40B4-BE49-F238E27FC236}">
                <a16:creationId xmlns:a16="http://schemas.microsoft.com/office/drawing/2014/main" id="{9FD28262-F404-433F-B911-664432B6BC68}"/>
              </a:ext>
            </a:extLst>
          </p:cNvPr>
          <p:cNvSpPr>
            <a:spLocks noEditPoints="1"/>
          </p:cNvSpPr>
          <p:nvPr/>
        </p:nvSpPr>
        <p:spPr bwMode="auto">
          <a:xfrm rot="2802354">
            <a:off x="-542634" y="1329432"/>
            <a:ext cx="6763740" cy="5587437"/>
          </a:xfrm>
          <a:custGeom>
            <a:avLst/>
            <a:gdLst>
              <a:gd name="T0" fmla="*/ 333 w 456"/>
              <a:gd name="T1" fmla="*/ 83 h 377"/>
              <a:gd name="T2" fmla="*/ 133 w 456"/>
              <a:gd name="T3" fmla="*/ 86 h 377"/>
              <a:gd name="T4" fmla="*/ 0 w 456"/>
              <a:gd name="T5" fmla="*/ 185 h 377"/>
              <a:gd name="T6" fmla="*/ 148 w 456"/>
              <a:gd name="T7" fmla="*/ 288 h 377"/>
              <a:gd name="T8" fmla="*/ 152 w 456"/>
              <a:gd name="T9" fmla="*/ 301 h 377"/>
              <a:gd name="T10" fmla="*/ 182 w 456"/>
              <a:gd name="T11" fmla="*/ 297 h 377"/>
              <a:gd name="T12" fmla="*/ 183 w 456"/>
              <a:gd name="T13" fmla="*/ 265 h 377"/>
              <a:gd name="T14" fmla="*/ 148 w 456"/>
              <a:gd name="T15" fmla="*/ 207 h 377"/>
              <a:gd name="T16" fmla="*/ 308 w 456"/>
              <a:gd name="T17" fmla="*/ 207 h 377"/>
              <a:gd name="T18" fmla="*/ 273 w 456"/>
              <a:gd name="T19" fmla="*/ 266 h 377"/>
              <a:gd name="T20" fmla="*/ 353 w 456"/>
              <a:gd name="T21" fmla="*/ 288 h 377"/>
              <a:gd name="T22" fmla="*/ 353 w 456"/>
              <a:gd name="T23" fmla="*/ 81 h 377"/>
              <a:gd name="T24" fmla="*/ 209 w 456"/>
              <a:gd name="T25" fmla="*/ 235 h 377"/>
              <a:gd name="T26" fmla="*/ 205 w 456"/>
              <a:gd name="T27" fmla="*/ 272 h 377"/>
              <a:gd name="T28" fmla="*/ 242 w 456"/>
              <a:gd name="T29" fmla="*/ 276 h 377"/>
              <a:gd name="T30" fmla="*/ 246 w 456"/>
              <a:gd name="T31" fmla="*/ 238 h 377"/>
              <a:gd name="T32" fmla="*/ 235 w 456"/>
              <a:gd name="T33" fmla="*/ 297 h 377"/>
              <a:gd name="T34" fmla="*/ 204 w 456"/>
              <a:gd name="T35" fmla="*/ 300 h 377"/>
              <a:gd name="T36" fmla="*/ 208 w 456"/>
              <a:gd name="T37" fmla="*/ 331 h 377"/>
              <a:gd name="T38" fmla="*/ 238 w 456"/>
              <a:gd name="T39" fmla="*/ 328 h 377"/>
              <a:gd name="T40" fmla="*/ 235 w 456"/>
              <a:gd name="T41" fmla="*/ 297 h 377"/>
              <a:gd name="T42" fmla="*/ 164 w 456"/>
              <a:gd name="T43" fmla="*/ 322 h 377"/>
              <a:gd name="T44" fmla="*/ 162 w 456"/>
              <a:gd name="T45" fmla="*/ 345 h 377"/>
              <a:gd name="T46" fmla="*/ 185 w 456"/>
              <a:gd name="T47" fmla="*/ 348 h 377"/>
              <a:gd name="T48" fmla="*/ 188 w 456"/>
              <a:gd name="T49" fmla="*/ 324 h 377"/>
              <a:gd name="T50" fmla="*/ 223 w 456"/>
              <a:gd name="T51" fmla="*/ 358 h 377"/>
              <a:gd name="T52" fmla="*/ 205 w 456"/>
              <a:gd name="T53" fmla="*/ 360 h 377"/>
              <a:gd name="T54" fmla="*/ 207 w 456"/>
              <a:gd name="T55" fmla="*/ 377 h 377"/>
              <a:gd name="T56" fmla="*/ 224 w 456"/>
              <a:gd name="T57" fmla="*/ 375 h 377"/>
              <a:gd name="T58" fmla="*/ 223 w 456"/>
              <a:gd name="T59" fmla="*/ 358 h 377"/>
              <a:gd name="T60" fmla="*/ 283 w 456"/>
              <a:gd name="T61" fmla="*/ 303 h 377"/>
              <a:gd name="T62" fmla="*/ 281 w 456"/>
              <a:gd name="T63" fmla="*/ 321 h 377"/>
              <a:gd name="T64" fmla="*/ 299 w 456"/>
              <a:gd name="T65" fmla="*/ 323 h 377"/>
              <a:gd name="T66" fmla="*/ 300 w 456"/>
              <a:gd name="T67" fmla="*/ 305 h 377"/>
              <a:gd name="T68" fmla="*/ 276 w 456"/>
              <a:gd name="T69" fmla="*/ 332 h 377"/>
              <a:gd name="T70" fmla="*/ 252 w 456"/>
              <a:gd name="T71" fmla="*/ 334 h 377"/>
              <a:gd name="T72" fmla="*/ 255 w 456"/>
              <a:gd name="T73" fmla="*/ 358 h 377"/>
              <a:gd name="T74" fmla="*/ 278 w 456"/>
              <a:gd name="T75" fmla="*/ 356 h 377"/>
              <a:gd name="T76" fmla="*/ 276 w 456"/>
              <a:gd name="T77" fmla="*/ 332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56" h="377">
                <a:moveTo>
                  <a:pt x="353" y="81"/>
                </a:moveTo>
                <a:cubicBezTo>
                  <a:pt x="346" y="81"/>
                  <a:pt x="339" y="82"/>
                  <a:pt x="333" y="83"/>
                </a:cubicBezTo>
                <a:cubicBezTo>
                  <a:pt x="324" y="36"/>
                  <a:pt x="283" y="0"/>
                  <a:pt x="233" y="0"/>
                </a:cubicBezTo>
                <a:cubicBezTo>
                  <a:pt x="182" y="0"/>
                  <a:pt x="140" y="37"/>
                  <a:pt x="133" y="86"/>
                </a:cubicBezTo>
                <a:cubicBezTo>
                  <a:pt x="123" y="83"/>
                  <a:pt x="113" y="81"/>
                  <a:pt x="103" y="81"/>
                </a:cubicBezTo>
                <a:cubicBezTo>
                  <a:pt x="46" y="81"/>
                  <a:pt x="0" y="128"/>
                  <a:pt x="0" y="185"/>
                </a:cubicBezTo>
                <a:cubicBezTo>
                  <a:pt x="0" y="242"/>
                  <a:pt x="46" y="288"/>
                  <a:pt x="103" y="288"/>
                </a:cubicBezTo>
                <a:cubicBezTo>
                  <a:pt x="148" y="288"/>
                  <a:pt x="148" y="288"/>
                  <a:pt x="148" y="288"/>
                </a:cubicBezTo>
                <a:cubicBezTo>
                  <a:pt x="148" y="297"/>
                  <a:pt x="148" y="297"/>
                  <a:pt x="148" y="297"/>
                </a:cubicBezTo>
                <a:cubicBezTo>
                  <a:pt x="148" y="299"/>
                  <a:pt x="150" y="301"/>
                  <a:pt x="152" y="301"/>
                </a:cubicBezTo>
                <a:cubicBezTo>
                  <a:pt x="179" y="301"/>
                  <a:pt x="179" y="301"/>
                  <a:pt x="179" y="301"/>
                </a:cubicBezTo>
                <a:cubicBezTo>
                  <a:pt x="181" y="301"/>
                  <a:pt x="182" y="299"/>
                  <a:pt x="182" y="297"/>
                </a:cubicBezTo>
                <a:cubicBezTo>
                  <a:pt x="182" y="270"/>
                  <a:pt x="182" y="270"/>
                  <a:pt x="182" y="270"/>
                </a:cubicBezTo>
                <a:cubicBezTo>
                  <a:pt x="183" y="268"/>
                  <a:pt x="183" y="267"/>
                  <a:pt x="183" y="265"/>
                </a:cubicBezTo>
                <a:cubicBezTo>
                  <a:pt x="183" y="207"/>
                  <a:pt x="183" y="207"/>
                  <a:pt x="183" y="207"/>
                </a:cubicBezTo>
                <a:cubicBezTo>
                  <a:pt x="148" y="207"/>
                  <a:pt x="148" y="207"/>
                  <a:pt x="148" y="207"/>
                </a:cubicBezTo>
                <a:cubicBezTo>
                  <a:pt x="228" y="113"/>
                  <a:pt x="228" y="113"/>
                  <a:pt x="228" y="113"/>
                </a:cubicBezTo>
                <a:cubicBezTo>
                  <a:pt x="308" y="207"/>
                  <a:pt x="308" y="207"/>
                  <a:pt x="308" y="207"/>
                </a:cubicBezTo>
                <a:cubicBezTo>
                  <a:pt x="273" y="207"/>
                  <a:pt x="273" y="207"/>
                  <a:pt x="273" y="207"/>
                </a:cubicBezTo>
                <a:cubicBezTo>
                  <a:pt x="273" y="266"/>
                  <a:pt x="273" y="266"/>
                  <a:pt x="273" y="266"/>
                </a:cubicBezTo>
                <a:cubicBezTo>
                  <a:pt x="273" y="278"/>
                  <a:pt x="279" y="288"/>
                  <a:pt x="291" y="288"/>
                </a:cubicBezTo>
                <a:cubicBezTo>
                  <a:pt x="353" y="288"/>
                  <a:pt x="353" y="288"/>
                  <a:pt x="353" y="288"/>
                </a:cubicBezTo>
                <a:cubicBezTo>
                  <a:pt x="410" y="288"/>
                  <a:pt x="456" y="242"/>
                  <a:pt x="456" y="185"/>
                </a:cubicBezTo>
                <a:cubicBezTo>
                  <a:pt x="456" y="128"/>
                  <a:pt x="410" y="81"/>
                  <a:pt x="353" y="81"/>
                </a:cubicBezTo>
                <a:close/>
                <a:moveTo>
                  <a:pt x="242" y="235"/>
                </a:moveTo>
                <a:cubicBezTo>
                  <a:pt x="209" y="235"/>
                  <a:pt x="209" y="235"/>
                  <a:pt x="209" y="235"/>
                </a:cubicBezTo>
                <a:cubicBezTo>
                  <a:pt x="207" y="235"/>
                  <a:pt x="205" y="236"/>
                  <a:pt x="205" y="238"/>
                </a:cubicBezTo>
                <a:cubicBezTo>
                  <a:pt x="205" y="272"/>
                  <a:pt x="205" y="272"/>
                  <a:pt x="205" y="272"/>
                </a:cubicBezTo>
                <a:cubicBezTo>
                  <a:pt x="205" y="274"/>
                  <a:pt x="207" y="276"/>
                  <a:pt x="209" y="276"/>
                </a:cubicBezTo>
                <a:cubicBezTo>
                  <a:pt x="242" y="276"/>
                  <a:pt x="242" y="276"/>
                  <a:pt x="242" y="276"/>
                </a:cubicBezTo>
                <a:cubicBezTo>
                  <a:pt x="245" y="276"/>
                  <a:pt x="246" y="274"/>
                  <a:pt x="246" y="272"/>
                </a:cubicBezTo>
                <a:cubicBezTo>
                  <a:pt x="246" y="238"/>
                  <a:pt x="246" y="238"/>
                  <a:pt x="246" y="238"/>
                </a:cubicBezTo>
                <a:cubicBezTo>
                  <a:pt x="246" y="236"/>
                  <a:pt x="245" y="235"/>
                  <a:pt x="242" y="235"/>
                </a:cubicBezTo>
                <a:close/>
                <a:moveTo>
                  <a:pt x="235" y="297"/>
                </a:moveTo>
                <a:cubicBezTo>
                  <a:pt x="208" y="297"/>
                  <a:pt x="208" y="297"/>
                  <a:pt x="208" y="297"/>
                </a:cubicBezTo>
                <a:cubicBezTo>
                  <a:pt x="206" y="297"/>
                  <a:pt x="204" y="299"/>
                  <a:pt x="204" y="300"/>
                </a:cubicBezTo>
                <a:cubicBezTo>
                  <a:pt x="204" y="328"/>
                  <a:pt x="204" y="328"/>
                  <a:pt x="204" y="328"/>
                </a:cubicBezTo>
                <a:cubicBezTo>
                  <a:pt x="204" y="330"/>
                  <a:pt x="206" y="331"/>
                  <a:pt x="208" y="331"/>
                </a:cubicBezTo>
                <a:cubicBezTo>
                  <a:pt x="235" y="331"/>
                  <a:pt x="235" y="331"/>
                  <a:pt x="235" y="331"/>
                </a:cubicBezTo>
                <a:cubicBezTo>
                  <a:pt x="237" y="331"/>
                  <a:pt x="238" y="330"/>
                  <a:pt x="238" y="328"/>
                </a:cubicBezTo>
                <a:cubicBezTo>
                  <a:pt x="238" y="300"/>
                  <a:pt x="238" y="300"/>
                  <a:pt x="238" y="300"/>
                </a:cubicBezTo>
                <a:cubicBezTo>
                  <a:pt x="238" y="299"/>
                  <a:pt x="237" y="297"/>
                  <a:pt x="235" y="297"/>
                </a:cubicBezTo>
                <a:close/>
                <a:moveTo>
                  <a:pt x="185" y="322"/>
                </a:moveTo>
                <a:cubicBezTo>
                  <a:pt x="164" y="322"/>
                  <a:pt x="164" y="322"/>
                  <a:pt x="164" y="322"/>
                </a:cubicBezTo>
                <a:cubicBezTo>
                  <a:pt x="163" y="322"/>
                  <a:pt x="162" y="323"/>
                  <a:pt x="162" y="324"/>
                </a:cubicBezTo>
                <a:cubicBezTo>
                  <a:pt x="162" y="345"/>
                  <a:pt x="162" y="345"/>
                  <a:pt x="162" y="345"/>
                </a:cubicBezTo>
                <a:cubicBezTo>
                  <a:pt x="162" y="347"/>
                  <a:pt x="163" y="348"/>
                  <a:pt x="164" y="348"/>
                </a:cubicBezTo>
                <a:cubicBezTo>
                  <a:pt x="185" y="348"/>
                  <a:pt x="185" y="348"/>
                  <a:pt x="185" y="348"/>
                </a:cubicBezTo>
                <a:cubicBezTo>
                  <a:pt x="187" y="348"/>
                  <a:pt x="188" y="347"/>
                  <a:pt x="188" y="345"/>
                </a:cubicBezTo>
                <a:cubicBezTo>
                  <a:pt x="188" y="324"/>
                  <a:pt x="188" y="324"/>
                  <a:pt x="188" y="324"/>
                </a:cubicBezTo>
                <a:cubicBezTo>
                  <a:pt x="188" y="323"/>
                  <a:pt x="187" y="322"/>
                  <a:pt x="185" y="322"/>
                </a:cubicBezTo>
                <a:close/>
                <a:moveTo>
                  <a:pt x="223" y="358"/>
                </a:moveTo>
                <a:cubicBezTo>
                  <a:pt x="207" y="358"/>
                  <a:pt x="207" y="358"/>
                  <a:pt x="207" y="358"/>
                </a:cubicBezTo>
                <a:cubicBezTo>
                  <a:pt x="206" y="358"/>
                  <a:pt x="205" y="359"/>
                  <a:pt x="205" y="360"/>
                </a:cubicBezTo>
                <a:cubicBezTo>
                  <a:pt x="205" y="375"/>
                  <a:pt x="205" y="375"/>
                  <a:pt x="205" y="375"/>
                </a:cubicBezTo>
                <a:cubicBezTo>
                  <a:pt x="205" y="376"/>
                  <a:pt x="206" y="377"/>
                  <a:pt x="207" y="377"/>
                </a:cubicBezTo>
                <a:cubicBezTo>
                  <a:pt x="223" y="377"/>
                  <a:pt x="223" y="377"/>
                  <a:pt x="223" y="377"/>
                </a:cubicBezTo>
                <a:cubicBezTo>
                  <a:pt x="224" y="377"/>
                  <a:pt x="224" y="376"/>
                  <a:pt x="224" y="375"/>
                </a:cubicBezTo>
                <a:cubicBezTo>
                  <a:pt x="224" y="360"/>
                  <a:pt x="224" y="360"/>
                  <a:pt x="224" y="360"/>
                </a:cubicBezTo>
                <a:cubicBezTo>
                  <a:pt x="224" y="359"/>
                  <a:pt x="224" y="358"/>
                  <a:pt x="223" y="358"/>
                </a:cubicBezTo>
                <a:close/>
                <a:moveTo>
                  <a:pt x="299" y="303"/>
                </a:moveTo>
                <a:cubicBezTo>
                  <a:pt x="283" y="303"/>
                  <a:pt x="283" y="303"/>
                  <a:pt x="283" y="303"/>
                </a:cubicBezTo>
                <a:cubicBezTo>
                  <a:pt x="282" y="303"/>
                  <a:pt x="281" y="304"/>
                  <a:pt x="281" y="305"/>
                </a:cubicBezTo>
                <a:cubicBezTo>
                  <a:pt x="281" y="321"/>
                  <a:pt x="281" y="321"/>
                  <a:pt x="281" y="321"/>
                </a:cubicBezTo>
                <a:cubicBezTo>
                  <a:pt x="281" y="322"/>
                  <a:pt x="282" y="323"/>
                  <a:pt x="283" y="323"/>
                </a:cubicBezTo>
                <a:cubicBezTo>
                  <a:pt x="299" y="323"/>
                  <a:pt x="299" y="323"/>
                  <a:pt x="299" y="323"/>
                </a:cubicBezTo>
                <a:cubicBezTo>
                  <a:pt x="300" y="323"/>
                  <a:pt x="300" y="322"/>
                  <a:pt x="300" y="321"/>
                </a:cubicBezTo>
                <a:cubicBezTo>
                  <a:pt x="300" y="305"/>
                  <a:pt x="300" y="305"/>
                  <a:pt x="300" y="305"/>
                </a:cubicBezTo>
                <a:cubicBezTo>
                  <a:pt x="300" y="304"/>
                  <a:pt x="300" y="303"/>
                  <a:pt x="299" y="303"/>
                </a:cubicBezTo>
                <a:close/>
                <a:moveTo>
                  <a:pt x="276" y="332"/>
                </a:moveTo>
                <a:cubicBezTo>
                  <a:pt x="255" y="332"/>
                  <a:pt x="255" y="332"/>
                  <a:pt x="255" y="332"/>
                </a:cubicBezTo>
                <a:cubicBezTo>
                  <a:pt x="253" y="332"/>
                  <a:pt x="252" y="333"/>
                  <a:pt x="252" y="334"/>
                </a:cubicBezTo>
                <a:cubicBezTo>
                  <a:pt x="252" y="356"/>
                  <a:pt x="252" y="356"/>
                  <a:pt x="252" y="356"/>
                </a:cubicBezTo>
                <a:cubicBezTo>
                  <a:pt x="252" y="357"/>
                  <a:pt x="253" y="358"/>
                  <a:pt x="255" y="358"/>
                </a:cubicBezTo>
                <a:cubicBezTo>
                  <a:pt x="276" y="358"/>
                  <a:pt x="276" y="358"/>
                  <a:pt x="276" y="358"/>
                </a:cubicBezTo>
                <a:cubicBezTo>
                  <a:pt x="277" y="358"/>
                  <a:pt x="278" y="357"/>
                  <a:pt x="278" y="356"/>
                </a:cubicBezTo>
                <a:cubicBezTo>
                  <a:pt x="278" y="334"/>
                  <a:pt x="278" y="334"/>
                  <a:pt x="278" y="334"/>
                </a:cubicBezTo>
                <a:cubicBezTo>
                  <a:pt x="278" y="333"/>
                  <a:pt x="277" y="332"/>
                  <a:pt x="276" y="332"/>
                </a:cubicBezTo>
                <a:close/>
              </a:path>
            </a:pathLst>
          </a:custGeom>
          <a:solidFill>
            <a:srgbClr val="000000">
              <a:alpha val="22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0CD437A4-FB43-4EE5-B682-37AE790ECBCB}"/>
              </a:ext>
            </a:extLst>
          </p:cNvPr>
          <p:cNvSpPr txBox="1"/>
          <p:nvPr/>
        </p:nvSpPr>
        <p:spPr>
          <a:xfrm>
            <a:off x="4956629" y="3075057"/>
            <a:ext cx="2278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</a:t>
            </a:r>
            <a:r>
              <a:rPr lang="en-US" sz="40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3653AEE0-7AEE-4569-9470-16AA3056638E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03" r="16603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843F2D4-ADB0-4A7F-A2C5-7A0B9511569D}"/>
              </a:ext>
            </a:extLst>
          </p:cNvPr>
          <p:cNvGrpSpPr/>
          <p:nvPr/>
        </p:nvGrpSpPr>
        <p:grpSpPr>
          <a:xfrm>
            <a:off x="2452819" y="4394562"/>
            <a:ext cx="1547368" cy="383904"/>
            <a:chOff x="3036316" y="4578489"/>
            <a:chExt cx="1547368" cy="383904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D5FD1AE-6EC4-426E-A24B-D4105116F409}"/>
                </a:ext>
              </a:extLst>
            </p:cNvPr>
            <p:cNvSpPr txBox="1"/>
            <p:nvPr/>
          </p:nvSpPr>
          <p:spPr>
            <a:xfrm>
              <a:off x="3036316" y="4578489"/>
              <a:ext cx="15473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JOHN </a:t>
              </a:r>
              <a:r>
                <a:rPr lang="en-US" b="1" dirty="0">
                  <a:solidFill>
                    <a:schemeClr val="accent4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DEO</a:t>
              </a: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1A694712-4C5E-4AE9-83E4-E9FDC76A7B81}"/>
                </a:ext>
              </a:extLst>
            </p:cNvPr>
            <p:cNvCxnSpPr>
              <a:cxnSpLocks/>
            </p:cNvCxnSpPr>
            <p:nvPr/>
          </p:nvCxnSpPr>
          <p:spPr>
            <a:xfrm>
              <a:off x="3546977" y="4962393"/>
              <a:ext cx="526047" cy="0"/>
            </a:xfrm>
            <a:prstGeom prst="line">
              <a:avLst/>
            </a:prstGeom>
            <a:ln w="28575">
              <a:solidFill>
                <a:schemeClr val="accent4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DCFAF1-C868-4DC5-B3ED-9E746420384F}"/>
              </a:ext>
            </a:extLst>
          </p:cNvPr>
          <p:cNvCxnSpPr>
            <a:cxnSpLocks/>
          </p:cNvCxnSpPr>
          <p:nvPr/>
        </p:nvCxnSpPr>
        <p:spPr>
          <a:xfrm>
            <a:off x="4822622" y="1993522"/>
            <a:ext cx="0" cy="2870956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F618FDE4-CA32-407B-93B7-962FAF4FF4D8}"/>
              </a:ext>
            </a:extLst>
          </p:cNvPr>
          <p:cNvSpPr/>
          <p:nvPr/>
        </p:nvSpPr>
        <p:spPr>
          <a:xfrm>
            <a:off x="5011306" y="2917247"/>
            <a:ext cx="5030516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4A004EE-0FAD-4E36-B8D2-F16B011DA62C}"/>
              </a:ext>
            </a:extLst>
          </p:cNvPr>
          <p:cNvSpPr/>
          <p:nvPr/>
        </p:nvSpPr>
        <p:spPr>
          <a:xfrm>
            <a:off x="5011306" y="4173172"/>
            <a:ext cx="5030516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and scrambled it to make a type specimen book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E3BA9A2-71EC-4578-87AE-DFBB722A70DD}"/>
              </a:ext>
            </a:extLst>
          </p:cNvPr>
          <p:cNvSpPr/>
          <p:nvPr/>
        </p:nvSpPr>
        <p:spPr>
          <a:xfrm>
            <a:off x="5011306" y="1993522"/>
            <a:ext cx="1774371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Welcome </a:t>
            </a:r>
            <a:br>
              <a:rPr lang="en-US" sz="28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US" sz="28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Message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5">
            <a:extLst>
              <a:ext uri="{FF2B5EF4-FFF2-40B4-BE49-F238E27FC236}">
                <a16:creationId xmlns:a16="http://schemas.microsoft.com/office/drawing/2014/main" id="{63E8D219-B3D5-4728-9CD8-151A5D974E60}"/>
              </a:ext>
            </a:extLst>
          </p:cNvPr>
          <p:cNvSpPr>
            <a:spLocks/>
          </p:cNvSpPr>
          <p:nvPr/>
        </p:nvSpPr>
        <p:spPr bwMode="auto">
          <a:xfrm>
            <a:off x="0" y="978602"/>
            <a:ext cx="6218756" cy="3734909"/>
          </a:xfrm>
          <a:custGeom>
            <a:avLst/>
            <a:gdLst>
              <a:gd name="T0" fmla="*/ 0 w 2381"/>
              <a:gd name="T1" fmla="*/ 0 h 1430"/>
              <a:gd name="T2" fmla="*/ 0 w 2381"/>
              <a:gd name="T3" fmla="*/ 1430 h 1430"/>
              <a:gd name="T4" fmla="*/ 2381 w 2381"/>
              <a:gd name="T5" fmla="*/ 810 h 1430"/>
              <a:gd name="T6" fmla="*/ 0 w 2381"/>
              <a:gd name="T7" fmla="*/ 0 h 1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81" h="1430">
                <a:moveTo>
                  <a:pt x="0" y="0"/>
                </a:moveTo>
                <a:lnTo>
                  <a:pt x="0" y="1430"/>
                </a:lnTo>
                <a:lnTo>
                  <a:pt x="2381" y="81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305E8650-B303-4D5E-AC44-C250DAAD82ED}"/>
              </a:ext>
            </a:extLst>
          </p:cNvPr>
          <p:cNvPicPr>
            <a:picLocks noGrp="1" noChangeAspect="1"/>
          </p:cNvPicPr>
          <p:nvPr>
            <p:ph type="pic" sz="quarter" idx="4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27" b="8327"/>
          <a:stretch>
            <a:fillRect/>
          </a:stretch>
        </p:blipFill>
        <p:spPr/>
      </p:pic>
      <p:sp>
        <p:nvSpPr>
          <p:cNvPr id="20" name="Freeform 7">
            <a:extLst>
              <a:ext uri="{FF2B5EF4-FFF2-40B4-BE49-F238E27FC236}">
                <a16:creationId xmlns:a16="http://schemas.microsoft.com/office/drawing/2014/main" id="{A600A222-4F02-46AB-938E-4B6FEA1BB385}"/>
              </a:ext>
            </a:extLst>
          </p:cNvPr>
          <p:cNvSpPr>
            <a:spLocks/>
          </p:cNvSpPr>
          <p:nvPr/>
        </p:nvSpPr>
        <p:spPr bwMode="auto">
          <a:xfrm>
            <a:off x="0" y="3094180"/>
            <a:ext cx="7511610" cy="2261840"/>
          </a:xfrm>
          <a:custGeom>
            <a:avLst/>
            <a:gdLst>
              <a:gd name="T0" fmla="*/ 2381 w 2876"/>
              <a:gd name="T1" fmla="*/ 0 h 866"/>
              <a:gd name="T2" fmla="*/ 0 w 2876"/>
              <a:gd name="T3" fmla="*/ 620 h 866"/>
              <a:gd name="T4" fmla="*/ 0 w 2876"/>
              <a:gd name="T5" fmla="*/ 866 h 866"/>
              <a:gd name="T6" fmla="*/ 2876 w 2876"/>
              <a:gd name="T7" fmla="*/ 126 h 866"/>
              <a:gd name="T8" fmla="*/ 2381 w 2876"/>
              <a:gd name="T9" fmla="*/ 0 h 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76" h="866">
                <a:moveTo>
                  <a:pt x="2381" y="0"/>
                </a:moveTo>
                <a:lnTo>
                  <a:pt x="0" y="620"/>
                </a:lnTo>
                <a:lnTo>
                  <a:pt x="0" y="866"/>
                </a:lnTo>
                <a:lnTo>
                  <a:pt x="2876" y="126"/>
                </a:lnTo>
                <a:lnTo>
                  <a:pt x="2381" y="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B6B8AA7-CFC5-475B-8335-50BECE41228B}"/>
              </a:ext>
            </a:extLst>
          </p:cNvPr>
          <p:cNvSpPr/>
          <p:nvPr/>
        </p:nvSpPr>
        <p:spPr>
          <a:xfrm>
            <a:off x="5194321" y="1984150"/>
            <a:ext cx="2674038" cy="26740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C3078D52-20CE-4273-B7B7-30418589B0B4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77" t="1309" r="4660" b="17896"/>
          <a:stretch/>
        </p:blipFill>
        <p:spPr>
          <a:xfrm>
            <a:off x="5324653" y="2114482"/>
            <a:ext cx="2413376" cy="2413376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9E379BA-F9CE-4E65-A608-128E7F35C4E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Autofit/>
          </a:bodyPr>
          <a:lstStyle/>
          <a:p>
            <a:r>
              <a:rPr lang="en-US" sz="5000" b="1" dirty="0"/>
              <a:t>About us</a:t>
            </a:r>
            <a:endParaRPr lang="en-US" sz="5000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6AD93A94-4BD2-4AF6-ADDE-4F899F80E4BA}"/>
              </a:ext>
            </a:extLst>
          </p:cNvPr>
          <p:cNvSpPr/>
          <p:nvPr/>
        </p:nvSpPr>
        <p:spPr>
          <a:xfrm>
            <a:off x="838200" y="5874713"/>
            <a:ext cx="540658" cy="540656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3EE8B74-225E-42B4-AE8B-8239555F7BBA}"/>
              </a:ext>
            </a:extLst>
          </p:cNvPr>
          <p:cNvSpPr txBox="1"/>
          <p:nvPr/>
        </p:nvSpPr>
        <p:spPr>
          <a:xfrm>
            <a:off x="883556" y="5944985"/>
            <a:ext cx="449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1</a:t>
            </a:r>
          </a:p>
        </p:txBody>
      </p:sp>
      <p:sp>
        <p:nvSpPr>
          <p:cNvPr id="36" name="Rectangle 9">
            <a:extLst>
              <a:ext uri="{FF2B5EF4-FFF2-40B4-BE49-F238E27FC236}">
                <a16:creationId xmlns:a16="http://schemas.microsoft.com/office/drawing/2014/main" id="{DFA0BD2B-2E54-424D-940B-573A9E7B95FB}"/>
              </a:ext>
            </a:extLst>
          </p:cNvPr>
          <p:cNvSpPr>
            <a:spLocks/>
          </p:cNvSpPr>
          <p:nvPr/>
        </p:nvSpPr>
        <p:spPr bwMode="auto">
          <a:xfrm>
            <a:off x="1549504" y="5926354"/>
            <a:ext cx="2105816" cy="43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ontserrat-Regular" charset="0"/>
              </a:rPr>
              <a:t>This letterhead design is meant to project an image of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29D35FED-5AFB-4757-A185-D9A527890E86}"/>
              </a:ext>
            </a:extLst>
          </p:cNvPr>
          <p:cNvSpPr/>
          <p:nvPr/>
        </p:nvSpPr>
        <p:spPr>
          <a:xfrm>
            <a:off x="4634709" y="5874713"/>
            <a:ext cx="540658" cy="540656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88D2A43-9BEF-4706-B342-95F8F90E77E8}"/>
              </a:ext>
            </a:extLst>
          </p:cNvPr>
          <p:cNvSpPr txBox="1"/>
          <p:nvPr/>
        </p:nvSpPr>
        <p:spPr>
          <a:xfrm>
            <a:off x="4680065" y="5944985"/>
            <a:ext cx="449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</a:t>
            </a:r>
          </a:p>
        </p:txBody>
      </p:sp>
      <p:sp>
        <p:nvSpPr>
          <p:cNvPr id="43" name="Rectangle 9">
            <a:extLst>
              <a:ext uri="{FF2B5EF4-FFF2-40B4-BE49-F238E27FC236}">
                <a16:creationId xmlns:a16="http://schemas.microsoft.com/office/drawing/2014/main" id="{1F54B0D4-9ACB-4F39-B1AC-200325457D7F}"/>
              </a:ext>
            </a:extLst>
          </p:cNvPr>
          <p:cNvSpPr>
            <a:spLocks/>
          </p:cNvSpPr>
          <p:nvPr/>
        </p:nvSpPr>
        <p:spPr bwMode="auto">
          <a:xfrm>
            <a:off x="5346012" y="5926354"/>
            <a:ext cx="2113307" cy="43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ontserrat-Regular" charset="0"/>
              </a:rPr>
              <a:t>This letterhead design is meant to project an image of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501C72DC-E1B4-4C5D-BA7A-E73A64F63EF8}"/>
              </a:ext>
            </a:extLst>
          </p:cNvPr>
          <p:cNvSpPr/>
          <p:nvPr/>
        </p:nvSpPr>
        <p:spPr>
          <a:xfrm>
            <a:off x="8438708" y="5874713"/>
            <a:ext cx="540658" cy="540656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C719C32-F303-4663-B4F3-883409D0C637}"/>
              </a:ext>
            </a:extLst>
          </p:cNvPr>
          <p:cNvSpPr txBox="1"/>
          <p:nvPr/>
        </p:nvSpPr>
        <p:spPr>
          <a:xfrm>
            <a:off x="8484064" y="5944985"/>
            <a:ext cx="449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3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3</a:t>
            </a:r>
          </a:p>
        </p:txBody>
      </p:sp>
      <p:sp>
        <p:nvSpPr>
          <p:cNvPr id="48" name="Rectangle 9">
            <a:extLst>
              <a:ext uri="{FF2B5EF4-FFF2-40B4-BE49-F238E27FC236}">
                <a16:creationId xmlns:a16="http://schemas.microsoft.com/office/drawing/2014/main" id="{81BFA15E-AF94-41FE-A948-5EE7B3426675}"/>
              </a:ext>
            </a:extLst>
          </p:cNvPr>
          <p:cNvSpPr>
            <a:spLocks/>
          </p:cNvSpPr>
          <p:nvPr/>
        </p:nvSpPr>
        <p:spPr bwMode="auto">
          <a:xfrm>
            <a:off x="9150011" y="5926354"/>
            <a:ext cx="2203789" cy="43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ontserrat-Regular" charset="0"/>
              </a:rPr>
              <a:t>This letterhead design is meant to project an image of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5A6CBFBD-19E1-45CC-92E5-765EB0A21BB8}"/>
              </a:ext>
            </a:extLst>
          </p:cNvPr>
          <p:cNvSpPr/>
          <p:nvPr/>
        </p:nvSpPr>
        <p:spPr>
          <a:xfrm>
            <a:off x="838200" y="2516527"/>
            <a:ext cx="3190761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scrambled it to make</a:t>
            </a:r>
          </a:p>
        </p:txBody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Placeholder 35">
            <a:extLst>
              <a:ext uri="{FF2B5EF4-FFF2-40B4-BE49-F238E27FC236}">
                <a16:creationId xmlns:a16="http://schemas.microsoft.com/office/drawing/2014/main" id="{373CB7D3-F430-457A-9D98-06185B324576}"/>
              </a:ext>
            </a:extLst>
          </p:cNvPr>
          <p:cNvPicPr>
            <a:picLocks noGrp="1" noChangeAspect="1"/>
          </p:cNvPicPr>
          <p:nvPr>
            <p:ph type="pic" sz="quarter" idx="4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49" r="17449"/>
          <a:stretch>
            <a:fillRect/>
          </a:stretch>
        </p:blipFill>
        <p:spPr>
          <a:xfrm>
            <a:off x="7302500" y="0"/>
            <a:ext cx="4889500" cy="5006975"/>
          </a:xfrm>
        </p:spPr>
      </p:pic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039E8EBA-8DAA-4BD2-93AA-A71E07B95579}"/>
              </a:ext>
            </a:extLst>
          </p:cNvPr>
          <p:cNvPicPr>
            <a:picLocks noGrp="1" noChangeAspect="1"/>
          </p:cNvPicPr>
          <p:nvPr>
            <p:ph type="pic" sz="quarter" idx="42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6" t="22201" r="7989" b="12020"/>
          <a:stretch/>
        </p:blipFill>
        <p:spPr>
          <a:xfrm>
            <a:off x="1769959" y="0"/>
            <a:ext cx="4881879" cy="2471439"/>
          </a:xfrm>
        </p:spPr>
      </p:pic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A8D23348-DD9E-4BDF-8473-F87FF494469B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33" r="18233"/>
          <a:stretch>
            <a:fillRect/>
          </a:stretch>
        </p:blipFill>
        <p:spPr/>
      </p:pic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BFDDFA75-E3DF-4653-A23E-30BBE01D18E8}"/>
              </a:ext>
            </a:extLst>
          </p:cNvPr>
          <p:cNvSpPr>
            <a:spLocks/>
          </p:cNvSpPr>
          <p:nvPr/>
        </p:nvSpPr>
        <p:spPr bwMode="auto">
          <a:xfrm>
            <a:off x="1" y="0"/>
            <a:ext cx="6535737" cy="6858000"/>
          </a:xfrm>
          <a:custGeom>
            <a:avLst/>
            <a:gdLst>
              <a:gd name="connsiteX0" fmla="*/ 0 w 6535737"/>
              <a:gd name="connsiteY0" fmla="*/ 0 h 6858000"/>
              <a:gd name="connsiteX1" fmla="*/ 1236654 w 6535737"/>
              <a:gd name="connsiteY1" fmla="*/ 0 h 6858000"/>
              <a:gd name="connsiteX2" fmla="*/ 6535737 w 6535737"/>
              <a:gd name="connsiteY2" fmla="*/ 5476577 h 6858000"/>
              <a:gd name="connsiteX3" fmla="*/ 5180149 w 6535737"/>
              <a:gd name="connsiteY3" fmla="*/ 6858000 h 6858000"/>
              <a:gd name="connsiteX4" fmla="*/ 0 w 6535737"/>
              <a:gd name="connsiteY4" fmla="*/ 6858000 h 6858000"/>
              <a:gd name="connsiteX5" fmla="*/ 0 w 6535737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35737" h="6858000">
                <a:moveTo>
                  <a:pt x="0" y="0"/>
                </a:moveTo>
                <a:lnTo>
                  <a:pt x="1236654" y="0"/>
                </a:lnTo>
                <a:lnTo>
                  <a:pt x="6535737" y="5476577"/>
                </a:lnTo>
                <a:lnTo>
                  <a:pt x="5180149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26313A">
              <a:alpha val="86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pic>
        <p:nvPicPr>
          <p:cNvPr id="34" name="Picture Placeholder 33">
            <a:extLst>
              <a:ext uri="{FF2B5EF4-FFF2-40B4-BE49-F238E27FC236}">
                <a16:creationId xmlns:a16="http://schemas.microsoft.com/office/drawing/2014/main" id="{015DE946-0A59-4D09-9CB3-D2C762488DEB}"/>
              </a:ext>
            </a:extLst>
          </p:cNvPr>
          <p:cNvPicPr>
            <a:picLocks noGrp="1" noChangeAspect="1"/>
          </p:cNvPicPr>
          <p:nvPr>
            <p:ph type="pic" sz="quarter" idx="43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2" r="14216" b="14095"/>
          <a:stretch/>
        </p:blipFill>
        <p:spPr>
          <a:xfrm>
            <a:off x="4391025" y="261938"/>
            <a:ext cx="4878388" cy="4870450"/>
          </a:xfrm>
        </p:spPr>
      </p:pic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0A0214B2-10CF-4662-89A0-12808126883A}"/>
              </a:ext>
            </a:extLst>
          </p:cNvPr>
          <p:cNvSpPr>
            <a:spLocks/>
          </p:cNvSpPr>
          <p:nvPr/>
        </p:nvSpPr>
        <p:spPr bwMode="auto">
          <a:xfrm>
            <a:off x="4391025" y="261938"/>
            <a:ext cx="4878388" cy="4870450"/>
          </a:xfrm>
          <a:custGeom>
            <a:avLst/>
            <a:gdLst>
              <a:gd name="connsiteX0" fmla="*/ 2478088 w 4878388"/>
              <a:gd name="connsiteY0" fmla="*/ 0 h 4870450"/>
              <a:gd name="connsiteX1" fmla="*/ 4878388 w 4878388"/>
              <a:gd name="connsiteY1" fmla="*/ 2398713 h 4870450"/>
              <a:gd name="connsiteX2" fmla="*/ 2403475 w 4878388"/>
              <a:gd name="connsiteY2" fmla="*/ 4870450 h 4870450"/>
              <a:gd name="connsiteX3" fmla="*/ 0 w 4878388"/>
              <a:gd name="connsiteY3" fmla="*/ 2473325 h 4870450"/>
              <a:gd name="connsiteX4" fmla="*/ 2478088 w 4878388"/>
              <a:gd name="connsiteY4" fmla="*/ 0 h 4870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8388" h="4870450">
                <a:moveTo>
                  <a:pt x="2478088" y="0"/>
                </a:moveTo>
                <a:lnTo>
                  <a:pt x="4878388" y="2398713"/>
                </a:lnTo>
                <a:lnTo>
                  <a:pt x="2403475" y="4870450"/>
                </a:lnTo>
                <a:lnTo>
                  <a:pt x="0" y="2473325"/>
                </a:lnTo>
                <a:lnTo>
                  <a:pt x="2478088" y="0"/>
                </a:lnTo>
                <a:close/>
              </a:path>
            </a:pathLst>
          </a:custGeom>
          <a:solidFill>
            <a:schemeClr val="accent4">
              <a:alpha val="86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7380A9E-CCFA-4317-9BEA-91EA673993C7}"/>
              </a:ext>
            </a:extLst>
          </p:cNvPr>
          <p:cNvGrpSpPr/>
          <p:nvPr/>
        </p:nvGrpSpPr>
        <p:grpSpPr>
          <a:xfrm>
            <a:off x="354919" y="2820086"/>
            <a:ext cx="4159246" cy="3297462"/>
            <a:chOff x="354919" y="2729986"/>
            <a:chExt cx="4159246" cy="3297462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A7C1BD49-73E8-4418-8C21-677C5BD57D83}"/>
                </a:ext>
              </a:extLst>
            </p:cNvPr>
            <p:cNvGrpSpPr/>
            <p:nvPr/>
          </p:nvGrpSpPr>
          <p:grpSpPr>
            <a:xfrm>
              <a:off x="1351821" y="2729986"/>
              <a:ext cx="3162344" cy="743781"/>
              <a:chOff x="8410530" y="2471213"/>
              <a:chExt cx="3162344" cy="743781"/>
            </a:xfrm>
          </p:grpSpPr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81101B40-3DF4-4B4C-817E-F9A58CCAEE92}"/>
                  </a:ext>
                </a:extLst>
              </p:cNvPr>
              <p:cNvSpPr txBox="1"/>
              <p:nvPr/>
            </p:nvSpPr>
            <p:spPr>
              <a:xfrm>
                <a:off x="8410530" y="2471213"/>
                <a:ext cx="147369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Corporate</a:t>
                </a:r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750C5207-07B9-42FA-BE28-0D0B0D5B364C}"/>
                  </a:ext>
                </a:extLst>
              </p:cNvPr>
              <p:cNvSpPr/>
              <p:nvPr/>
            </p:nvSpPr>
            <p:spPr>
              <a:xfrm>
                <a:off x="8434311" y="2840533"/>
                <a:ext cx="3138563" cy="3744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1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meant to your </a:t>
                </a:r>
                <a:r>
                  <a:rPr lang="en-US" sz="1000" dirty="0" err="1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dumm</a:t>
                </a:r>
                <a:r>
                  <a:rPr lang="en-US" sz="1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 your Lorem text see.</a:t>
                </a:r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CBA7203C-82CE-4744-8026-DC9F1D25DC29}"/>
                </a:ext>
              </a:extLst>
            </p:cNvPr>
            <p:cNvGrpSpPr/>
            <p:nvPr/>
          </p:nvGrpSpPr>
          <p:grpSpPr>
            <a:xfrm>
              <a:off x="354919" y="2776836"/>
              <a:ext cx="758371" cy="650081"/>
              <a:chOff x="7413628" y="2514600"/>
              <a:chExt cx="758371" cy="650081"/>
            </a:xfrm>
          </p:grpSpPr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2602BC1D-7484-422E-90FE-C63F37C931DD}"/>
                  </a:ext>
                </a:extLst>
              </p:cNvPr>
              <p:cNvSpPr/>
              <p:nvPr/>
            </p:nvSpPr>
            <p:spPr>
              <a:xfrm>
                <a:off x="7413628" y="2514600"/>
                <a:ext cx="758371" cy="65008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1" name="Freeform 9">
                <a:extLst>
                  <a:ext uri="{FF2B5EF4-FFF2-40B4-BE49-F238E27FC236}">
                    <a16:creationId xmlns:a16="http://schemas.microsoft.com/office/drawing/2014/main" id="{E0831A17-3B23-4CDC-B9A9-13CFC5E3545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48884" y="2692273"/>
                <a:ext cx="287859" cy="294734"/>
              </a:xfrm>
              <a:custGeom>
                <a:avLst/>
                <a:gdLst>
                  <a:gd name="T0" fmla="*/ 105 w 129"/>
                  <a:gd name="T1" fmla="*/ 89 h 130"/>
                  <a:gd name="T2" fmla="*/ 97 w 129"/>
                  <a:gd name="T3" fmla="*/ 89 h 130"/>
                  <a:gd name="T4" fmla="*/ 80 w 129"/>
                  <a:gd name="T5" fmla="*/ 73 h 130"/>
                  <a:gd name="T6" fmla="*/ 80 w 129"/>
                  <a:gd name="T7" fmla="*/ 68 h 130"/>
                  <a:gd name="T8" fmla="*/ 88 w 129"/>
                  <a:gd name="T9" fmla="*/ 53 h 130"/>
                  <a:gd name="T10" fmla="*/ 90 w 129"/>
                  <a:gd name="T11" fmla="*/ 51 h 130"/>
                  <a:gd name="T12" fmla="*/ 91 w 129"/>
                  <a:gd name="T13" fmla="*/ 39 h 130"/>
                  <a:gd name="T14" fmla="*/ 90 w 129"/>
                  <a:gd name="T15" fmla="*/ 37 h 130"/>
                  <a:gd name="T16" fmla="*/ 90 w 129"/>
                  <a:gd name="T17" fmla="*/ 23 h 130"/>
                  <a:gd name="T18" fmla="*/ 85 w 129"/>
                  <a:gd name="T19" fmla="*/ 7 h 130"/>
                  <a:gd name="T20" fmla="*/ 72 w 129"/>
                  <a:gd name="T21" fmla="*/ 1 h 130"/>
                  <a:gd name="T22" fmla="*/ 55 w 129"/>
                  <a:gd name="T23" fmla="*/ 1 h 130"/>
                  <a:gd name="T24" fmla="*/ 42 w 129"/>
                  <a:gd name="T25" fmla="*/ 10 h 130"/>
                  <a:gd name="T26" fmla="*/ 38 w 129"/>
                  <a:gd name="T27" fmla="*/ 23 h 130"/>
                  <a:gd name="T28" fmla="*/ 38 w 129"/>
                  <a:gd name="T29" fmla="*/ 37 h 130"/>
                  <a:gd name="T30" fmla="*/ 37 w 129"/>
                  <a:gd name="T31" fmla="*/ 40 h 130"/>
                  <a:gd name="T32" fmla="*/ 39 w 129"/>
                  <a:gd name="T33" fmla="*/ 52 h 130"/>
                  <a:gd name="T34" fmla="*/ 41 w 129"/>
                  <a:gd name="T35" fmla="*/ 55 h 130"/>
                  <a:gd name="T36" fmla="*/ 48 w 129"/>
                  <a:gd name="T37" fmla="*/ 68 h 130"/>
                  <a:gd name="T38" fmla="*/ 48 w 129"/>
                  <a:gd name="T39" fmla="*/ 73 h 130"/>
                  <a:gd name="T40" fmla="*/ 32 w 129"/>
                  <a:gd name="T41" fmla="*/ 89 h 130"/>
                  <a:gd name="T42" fmla="*/ 24 w 129"/>
                  <a:gd name="T43" fmla="*/ 89 h 130"/>
                  <a:gd name="T44" fmla="*/ 0 w 129"/>
                  <a:gd name="T45" fmla="*/ 113 h 130"/>
                  <a:gd name="T46" fmla="*/ 0 w 129"/>
                  <a:gd name="T47" fmla="*/ 122 h 130"/>
                  <a:gd name="T48" fmla="*/ 8 w 129"/>
                  <a:gd name="T49" fmla="*/ 130 h 130"/>
                  <a:gd name="T50" fmla="*/ 121 w 129"/>
                  <a:gd name="T51" fmla="*/ 130 h 130"/>
                  <a:gd name="T52" fmla="*/ 129 w 129"/>
                  <a:gd name="T53" fmla="*/ 122 h 130"/>
                  <a:gd name="T54" fmla="*/ 129 w 129"/>
                  <a:gd name="T55" fmla="*/ 113 h 130"/>
                  <a:gd name="T56" fmla="*/ 105 w 129"/>
                  <a:gd name="T57" fmla="*/ 89 h 130"/>
                  <a:gd name="T58" fmla="*/ 105 w 129"/>
                  <a:gd name="T59" fmla="*/ 89 h 130"/>
                  <a:gd name="T60" fmla="*/ 105 w 129"/>
                  <a:gd name="T61" fmla="*/ 89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9" h="130">
                    <a:moveTo>
                      <a:pt x="105" y="89"/>
                    </a:moveTo>
                    <a:cubicBezTo>
                      <a:pt x="97" y="89"/>
                      <a:pt x="97" y="89"/>
                      <a:pt x="97" y="89"/>
                    </a:cubicBezTo>
                    <a:cubicBezTo>
                      <a:pt x="88" y="89"/>
                      <a:pt x="80" y="82"/>
                      <a:pt x="80" y="73"/>
                    </a:cubicBezTo>
                    <a:cubicBezTo>
                      <a:pt x="80" y="68"/>
                      <a:pt x="80" y="68"/>
                      <a:pt x="80" y="68"/>
                    </a:cubicBezTo>
                    <a:cubicBezTo>
                      <a:pt x="84" y="64"/>
                      <a:pt x="87" y="59"/>
                      <a:pt x="88" y="53"/>
                    </a:cubicBezTo>
                    <a:cubicBezTo>
                      <a:pt x="88" y="52"/>
                      <a:pt x="89" y="52"/>
                      <a:pt x="90" y="51"/>
                    </a:cubicBezTo>
                    <a:cubicBezTo>
                      <a:pt x="93" y="48"/>
                      <a:pt x="94" y="43"/>
                      <a:pt x="91" y="39"/>
                    </a:cubicBezTo>
                    <a:cubicBezTo>
                      <a:pt x="91" y="39"/>
                      <a:pt x="90" y="38"/>
                      <a:pt x="90" y="37"/>
                    </a:cubicBezTo>
                    <a:cubicBezTo>
                      <a:pt x="90" y="33"/>
                      <a:pt x="90" y="28"/>
                      <a:pt x="90" y="23"/>
                    </a:cubicBezTo>
                    <a:cubicBezTo>
                      <a:pt x="90" y="18"/>
                      <a:pt x="89" y="12"/>
                      <a:pt x="85" y="7"/>
                    </a:cubicBezTo>
                    <a:cubicBezTo>
                      <a:pt x="81" y="4"/>
                      <a:pt x="77" y="2"/>
                      <a:pt x="72" y="1"/>
                    </a:cubicBezTo>
                    <a:cubicBezTo>
                      <a:pt x="66" y="0"/>
                      <a:pt x="60" y="0"/>
                      <a:pt x="55" y="1"/>
                    </a:cubicBezTo>
                    <a:cubicBezTo>
                      <a:pt x="50" y="3"/>
                      <a:pt x="45" y="6"/>
                      <a:pt x="42" y="10"/>
                    </a:cubicBezTo>
                    <a:cubicBezTo>
                      <a:pt x="40" y="14"/>
                      <a:pt x="38" y="18"/>
                      <a:pt x="38" y="23"/>
                    </a:cubicBezTo>
                    <a:cubicBezTo>
                      <a:pt x="38" y="28"/>
                      <a:pt x="38" y="32"/>
                      <a:pt x="38" y="37"/>
                    </a:cubicBezTo>
                    <a:cubicBezTo>
                      <a:pt x="38" y="38"/>
                      <a:pt x="38" y="39"/>
                      <a:pt x="37" y="40"/>
                    </a:cubicBezTo>
                    <a:cubicBezTo>
                      <a:pt x="35" y="44"/>
                      <a:pt x="36" y="49"/>
                      <a:pt x="39" y="52"/>
                    </a:cubicBezTo>
                    <a:cubicBezTo>
                      <a:pt x="40" y="53"/>
                      <a:pt x="41" y="54"/>
                      <a:pt x="41" y="55"/>
                    </a:cubicBezTo>
                    <a:cubicBezTo>
                      <a:pt x="42" y="59"/>
                      <a:pt x="45" y="64"/>
                      <a:pt x="48" y="68"/>
                    </a:cubicBezTo>
                    <a:cubicBezTo>
                      <a:pt x="48" y="73"/>
                      <a:pt x="48" y="73"/>
                      <a:pt x="48" y="73"/>
                    </a:cubicBezTo>
                    <a:cubicBezTo>
                      <a:pt x="48" y="82"/>
                      <a:pt x="41" y="89"/>
                      <a:pt x="32" y="89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89"/>
                      <a:pt x="9" y="93"/>
                      <a:pt x="0" y="113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0" y="126"/>
                      <a:pt x="3" y="130"/>
                      <a:pt x="8" y="130"/>
                    </a:cubicBezTo>
                    <a:cubicBezTo>
                      <a:pt x="121" y="130"/>
                      <a:pt x="121" y="130"/>
                      <a:pt x="121" y="130"/>
                    </a:cubicBezTo>
                    <a:cubicBezTo>
                      <a:pt x="125" y="130"/>
                      <a:pt x="129" y="126"/>
                      <a:pt x="129" y="122"/>
                    </a:cubicBezTo>
                    <a:cubicBezTo>
                      <a:pt x="129" y="113"/>
                      <a:pt x="129" y="113"/>
                      <a:pt x="129" y="113"/>
                    </a:cubicBezTo>
                    <a:cubicBezTo>
                      <a:pt x="119" y="93"/>
                      <a:pt x="105" y="89"/>
                      <a:pt x="105" y="89"/>
                    </a:cubicBezTo>
                    <a:close/>
                    <a:moveTo>
                      <a:pt x="105" y="89"/>
                    </a:moveTo>
                    <a:cubicBezTo>
                      <a:pt x="105" y="89"/>
                      <a:pt x="105" y="89"/>
                      <a:pt x="105" y="8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79D25EFA-6216-42F4-8FA9-51BFE1A961BC}"/>
                </a:ext>
              </a:extLst>
            </p:cNvPr>
            <p:cNvGrpSpPr/>
            <p:nvPr/>
          </p:nvGrpSpPr>
          <p:grpSpPr>
            <a:xfrm>
              <a:off x="354919" y="3625343"/>
              <a:ext cx="758371" cy="650081"/>
              <a:chOff x="7413628" y="3358356"/>
              <a:chExt cx="758371" cy="650081"/>
            </a:xfrm>
          </p:grpSpPr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8493EE98-DEE0-4FF6-9A46-A229989DC78B}"/>
                  </a:ext>
                </a:extLst>
              </p:cNvPr>
              <p:cNvSpPr/>
              <p:nvPr/>
            </p:nvSpPr>
            <p:spPr>
              <a:xfrm>
                <a:off x="7413628" y="3358356"/>
                <a:ext cx="758371" cy="65008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3" name="Freeform 8">
                <a:extLst>
                  <a:ext uri="{FF2B5EF4-FFF2-40B4-BE49-F238E27FC236}">
                    <a16:creationId xmlns:a16="http://schemas.microsoft.com/office/drawing/2014/main" id="{EBC56AAB-B1F3-4B6C-9DEA-3E3319E2416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47410" y="3547327"/>
                <a:ext cx="290806" cy="272139"/>
              </a:xfrm>
              <a:custGeom>
                <a:avLst/>
                <a:gdLst>
                  <a:gd name="T0" fmla="*/ 129 w 130"/>
                  <a:gd name="T1" fmla="*/ 35 h 120"/>
                  <a:gd name="T2" fmla="*/ 94 w 130"/>
                  <a:gd name="T3" fmla="*/ 0 h 120"/>
                  <a:gd name="T4" fmla="*/ 64 w 130"/>
                  <a:gd name="T5" fmla="*/ 17 h 120"/>
                  <a:gd name="T6" fmla="*/ 35 w 130"/>
                  <a:gd name="T7" fmla="*/ 0 h 120"/>
                  <a:gd name="T8" fmla="*/ 0 w 130"/>
                  <a:gd name="T9" fmla="*/ 35 h 120"/>
                  <a:gd name="T10" fmla="*/ 2 w 130"/>
                  <a:gd name="T11" fmla="*/ 49 h 120"/>
                  <a:gd name="T12" fmla="*/ 19 w 130"/>
                  <a:gd name="T13" fmla="*/ 79 h 120"/>
                  <a:gd name="T14" fmla="*/ 64 w 130"/>
                  <a:gd name="T15" fmla="*/ 120 h 120"/>
                  <a:gd name="T16" fmla="*/ 110 w 130"/>
                  <a:gd name="T17" fmla="*/ 79 h 120"/>
                  <a:gd name="T18" fmla="*/ 128 w 130"/>
                  <a:gd name="T19" fmla="*/ 49 h 120"/>
                  <a:gd name="T20" fmla="*/ 129 w 130"/>
                  <a:gd name="T21" fmla="*/ 35 h 120"/>
                  <a:gd name="T22" fmla="*/ 123 w 130"/>
                  <a:gd name="T23" fmla="*/ 48 h 120"/>
                  <a:gd name="T24" fmla="*/ 107 w 130"/>
                  <a:gd name="T25" fmla="*/ 75 h 120"/>
                  <a:gd name="T26" fmla="*/ 64 w 130"/>
                  <a:gd name="T27" fmla="*/ 113 h 120"/>
                  <a:gd name="T28" fmla="*/ 23 w 130"/>
                  <a:gd name="T29" fmla="*/ 75 h 120"/>
                  <a:gd name="T30" fmla="*/ 6 w 130"/>
                  <a:gd name="T31" fmla="*/ 48 h 120"/>
                  <a:gd name="T32" fmla="*/ 5 w 130"/>
                  <a:gd name="T33" fmla="*/ 36 h 120"/>
                  <a:gd name="T34" fmla="*/ 5 w 130"/>
                  <a:gd name="T35" fmla="*/ 36 h 120"/>
                  <a:gd name="T36" fmla="*/ 35 w 130"/>
                  <a:gd name="T37" fmla="*/ 5 h 120"/>
                  <a:gd name="T38" fmla="*/ 62 w 130"/>
                  <a:gd name="T39" fmla="*/ 23 h 120"/>
                  <a:gd name="T40" fmla="*/ 64 w 130"/>
                  <a:gd name="T41" fmla="*/ 29 h 120"/>
                  <a:gd name="T42" fmla="*/ 67 w 130"/>
                  <a:gd name="T43" fmla="*/ 23 h 120"/>
                  <a:gd name="T44" fmla="*/ 94 w 130"/>
                  <a:gd name="T45" fmla="*/ 5 h 120"/>
                  <a:gd name="T46" fmla="*/ 124 w 130"/>
                  <a:gd name="T47" fmla="*/ 36 h 120"/>
                  <a:gd name="T48" fmla="*/ 123 w 130"/>
                  <a:gd name="T49" fmla="*/ 48 h 120"/>
                  <a:gd name="T50" fmla="*/ 123 w 130"/>
                  <a:gd name="T51" fmla="*/ 48 h 120"/>
                  <a:gd name="T52" fmla="*/ 123 w 130"/>
                  <a:gd name="T53" fmla="*/ 48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0" h="120">
                    <a:moveTo>
                      <a:pt x="129" y="35"/>
                    </a:moveTo>
                    <a:cubicBezTo>
                      <a:pt x="127" y="15"/>
                      <a:pt x="113" y="0"/>
                      <a:pt x="94" y="0"/>
                    </a:cubicBezTo>
                    <a:cubicBezTo>
                      <a:pt x="82" y="0"/>
                      <a:pt x="71" y="6"/>
                      <a:pt x="64" y="17"/>
                    </a:cubicBezTo>
                    <a:cubicBezTo>
                      <a:pt x="58" y="6"/>
                      <a:pt x="47" y="0"/>
                      <a:pt x="35" y="0"/>
                    </a:cubicBezTo>
                    <a:cubicBezTo>
                      <a:pt x="17" y="0"/>
                      <a:pt x="2" y="15"/>
                      <a:pt x="0" y="35"/>
                    </a:cubicBezTo>
                    <a:cubicBezTo>
                      <a:pt x="0" y="36"/>
                      <a:pt x="0" y="41"/>
                      <a:pt x="2" y="49"/>
                    </a:cubicBezTo>
                    <a:cubicBezTo>
                      <a:pt x="4" y="60"/>
                      <a:pt x="10" y="71"/>
                      <a:pt x="19" y="79"/>
                    </a:cubicBezTo>
                    <a:cubicBezTo>
                      <a:pt x="64" y="120"/>
                      <a:pt x="64" y="120"/>
                      <a:pt x="64" y="120"/>
                    </a:cubicBezTo>
                    <a:cubicBezTo>
                      <a:pt x="110" y="79"/>
                      <a:pt x="110" y="79"/>
                      <a:pt x="110" y="79"/>
                    </a:cubicBezTo>
                    <a:cubicBezTo>
                      <a:pt x="119" y="71"/>
                      <a:pt x="126" y="60"/>
                      <a:pt x="128" y="49"/>
                    </a:cubicBezTo>
                    <a:cubicBezTo>
                      <a:pt x="130" y="41"/>
                      <a:pt x="129" y="36"/>
                      <a:pt x="129" y="35"/>
                    </a:cubicBezTo>
                    <a:close/>
                    <a:moveTo>
                      <a:pt x="123" y="48"/>
                    </a:moveTo>
                    <a:cubicBezTo>
                      <a:pt x="121" y="58"/>
                      <a:pt x="115" y="68"/>
                      <a:pt x="107" y="75"/>
                    </a:cubicBezTo>
                    <a:cubicBezTo>
                      <a:pt x="64" y="113"/>
                      <a:pt x="64" y="113"/>
                      <a:pt x="64" y="113"/>
                    </a:cubicBezTo>
                    <a:cubicBezTo>
                      <a:pt x="23" y="75"/>
                      <a:pt x="23" y="75"/>
                      <a:pt x="23" y="75"/>
                    </a:cubicBezTo>
                    <a:cubicBezTo>
                      <a:pt x="14" y="68"/>
                      <a:pt x="9" y="58"/>
                      <a:pt x="6" y="48"/>
                    </a:cubicBezTo>
                    <a:cubicBezTo>
                      <a:pt x="5" y="40"/>
                      <a:pt x="5" y="36"/>
                      <a:pt x="5" y="36"/>
                    </a:cubicBezTo>
                    <a:cubicBezTo>
                      <a:pt x="5" y="36"/>
                      <a:pt x="5" y="36"/>
                      <a:pt x="5" y="36"/>
                    </a:cubicBezTo>
                    <a:cubicBezTo>
                      <a:pt x="7" y="18"/>
                      <a:pt x="20" y="5"/>
                      <a:pt x="35" y="5"/>
                    </a:cubicBezTo>
                    <a:cubicBezTo>
                      <a:pt x="47" y="5"/>
                      <a:pt x="57" y="12"/>
                      <a:pt x="62" y="23"/>
                    </a:cubicBezTo>
                    <a:cubicBezTo>
                      <a:pt x="64" y="29"/>
                      <a:pt x="64" y="29"/>
                      <a:pt x="64" y="29"/>
                    </a:cubicBezTo>
                    <a:cubicBezTo>
                      <a:pt x="67" y="23"/>
                      <a:pt x="67" y="23"/>
                      <a:pt x="67" y="23"/>
                    </a:cubicBezTo>
                    <a:cubicBezTo>
                      <a:pt x="72" y="12"/>
                      <a:pt x="82" y="5"/>
                      <a:pt x="94" y="5"/>
                    </a:cubicBezTo>
                    <a:cubicBezTo>
                      <a:pt x="110" y="5"/>
                      <a:pt x="123" y="18"/>
                      <a:pt x="124" y="36"/>
                    </a:cubicBezTo>
                    <a:cubicBezTo>
                      <a:pt x="124" y="36"/>
                      <a:pt x="125" y="40"/>
                      <a:pt x="123" y="48"/>
                    </a:cubicBezTo>
                    <a:close/>
                    <a:moveTo>
                      <a:pt x="123" y="48"/>
                    </a:moveTo>
                    <a:cubicBezTo>
                      <a:pt x="123" y="48"/>
                      <a:pt x="123" y="48"/>
                      <a:pt x="123" y="4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522540E4-7031-4BC6-9A4F-004EFF95C686}"/>
                </a:ext>
              </a:extLst>
            </p:cNvPr>
            <p:cNvGrpSpPr/>
            <p:nvPr/>
          </p:nvGrpSpPr>
          <p:grpSpPr>
            <a:xfrm>
              <a:off x="1351821" y="3579877"/>
              <a:ext cx="3162344" cy="741013"/>
              <a:chOff x="8410530" y="3311505"/>
              <a:chExt cx="3162344" cy="741013"/>
            </a:xfrm>
          </p:grpSpPr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EC15707E-C53E-47D3-BA0B-FD5CE273F7F2}"/>
                  </a:ext>
                </a:extLst>
              </p:cNvPr>
              <p:cNvSpPr/>
              <p:nvPr/>
            </p:nvSpPr>
            <p:spPr>
              <a:xfrm>
                <a:off x="8434311" y="3678057"/>
                <a:ext cx="3138563" cy="3744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1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meant to your dummy project your Lorem text see.</a:t>
                </a: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6B3A815F-542B-4EEF-AE34-75A9953025B0}"/>
                  </a:ext>
                </a:extLst>
              </p:cNvPr>
              <p:cNvSpPr txBox="1"/>
              <p:nvPr/>
            </p:nvSpPr>
            <p:spPr>
              <a:xfrm>
                <a:off x="8410530" y="3311505"/>
                <a:ext cx="13335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Charities</a:t>
                </a:r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B42E32F9-9796-4F22-8EAB-BC96C190FA69}"/>
                </a:ext>
              </a:extLst>
            </p:cNvPr>
            <p:cNvGrpSpPr/>
            <p:nvPr/>
          </p:nvGrpSpPr>
          <p:grpSpPr>
            <a:xfrm>
              <a:off x="354919" y="4473850"/>
              <a:ext cx="758371" cy="650081"/>
              <a:chOff x="7413628" y="4202112"/>
              <a:chExt cx="758371" cy="650081"/>
            </a:xfrm>
          </p:grpSpPr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A43808F3-7522-42BC-9F69-0789CDB2848C}"/>
                  </a:ext>
                </a:extLst>
              </p:cNvPr>
              <p:cNvSpPr/>
              <p:nvPr/>
            </p:nvSpPr>
            <p:spPr>
              <a:xfrm>
                <a:off x="7413628" y="4202112"/>
                <a:ext cx="758371" cy="65008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64" name="Group 63">
                <a:extLst>
                  <a:ext uri="{FF2B5EF4-FFF2-40B4-BE49-F238E27FC236}">
                    <a16:creationId xmlns:a16="http://schemas.microsoft.com/office/drawing/2014/main" id="{318C3B5A-1A97-4E8B-92A1-EE4471D70146}"/>
                  </a:ext>
                </a:extLst>
              </p:cNvPr>
              <p:cNvGrpSpPr/>
              <p:nvPr/>
            </p:nvGrpSpPr>
            <p:grpSpPr>
              <a:xfrm>
                <a:off x="7677867" y="4379785"/>
                <a:ext cx="229893" cy="294734"/>
                <a:chOff x="2522538" y="3189288"/>
                <a:chExt cx="371475" cy="476250"/>
              </a:xfrm>
              <a:solidFill>
                <a:schemeClr val="bg1"/>
              </a:solidFill>
            </p:grpSpPr>
            <p:sp>
              <p:nvSpPr>
                <p:cNvPr id="65" name="Freeform 5">
                  <a:extLst>
                    <a:ext uri="{FF2B5EF4-FFF2-40B4-BE49-F238E27FC236}">
                      <a16:creationId xmlns:a16="http://schemas.microsoft.com/office/drawing/2014/main" id="{C6C20C2C-BE19-4966-8FD2-93259BD9B14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13025" y="3189288"/>
                  <a:ext cx="192088" cy="238125"/>
                </a:xfrm>
                <a:custGeom>
                  <a:avLst/>
                  <a:gdLst>
                    <a:gd name="T0" fmla="*/ 2 w 53"/>
                    <a:gd name="T1" fmla="*/ 65 h 65"/>
                    <a:gd name="T2" fmla="*/ 5 w 53"/>
                    <a:gd name="T3" fmla="*/ 62 h 65"/>
                    <a:gd name="T4" fmla="*/ 5 w 53"/>
                    <a:gd name="T5" fmla="*/ 27 h 65"/>
                    <a:gd name="T6" fmla="*/ 26 w 53"/>
                    <a:gd name="T7" fmla="*/ 6 h 65"/>
                    <a:gd name="T8" fmla="*/ 48 w 53"/>
                    <a:gd name="T9" fmla="*/ 27 h 65"/>
                    <a:gd name="T10" fmla="*/ 48 w 53"/>
                    <a:gd name="T11" fmla="*/ 62 h 65"/>
                    <a:gd name="T12" fmla="*/ 50 w 53"/>
                    <a:gd name="T13" fmla="*/ 65 h 65"/>
                    <a:gd name="T14" fmla="*/ 53 w 53"/>
                    <a:gd name="T15" fmla="*/ 62 h 65"/>
                    <a:gd name="T16" fmla="*/ 53 w 53"/>
                    <a:gd name="T17" fmla="*/ 27 h 65"/>
                    <a:gd name="T18" fmla="*/ 26 w 53"/>
                    <a:gd name="T19" fmla="*/ 0 h 65"/>
                    <a:gd name="T20" fmla="*/ 0 w 53"/>
                    <a:gd name="T21" fmla="*/ 27 h 65"/>
                    <a:gd name="T22" fmla="*/ 0 w 53"/>
                    <a:gd name="T23" fmla="*/ 62 h 65"/>
                    <a:gd name="T24" fmla="*/ 2 w 53"/>
                    <a:gd name="T25" fmla="*/ 65 h 65"/>
                    <a:gd name="T26" fmla="*/ 2 w 53"/>
                    <a:gd name="T27" fmla="*/ 65 h 65"/>
                    <a:gd name="T28" fmla="*/ 2 w 53"/>
                    <a:gd name="T29" fmla="*/ 65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3" h="65">
                      <a:moveTo>
                        <a:pt x="2" y="65"/>
                      </a:moveTo>
                      <a:cubicBezTo>
                        <a:pt x="4" y="65"/>
                        <a:pt x="5" y="63"/>
                        <a:pt x="5" y="62"/>
                      </a:cubicBezTo>
                      <a:cubicBezTo>
                        <a:pt x="5" y="27"/>
                        <a:pt x="5" y="27"/>
                        <a:pt x="5" y="27"/>
                      </a:cubicBezTo>
                      <a:cubicBezTo>
                        <a:pt x="5" y="15"/>
                        <a:pt x="15" y="6"/>
                        <a:pt x="26" y="6"/>
                      </a:cubicBezTo>
                      <a:cubicBezTo>
                        <a:pt x="38" y="6"/>
                        <a:pt x="48" y="15"/>
                        <a:pt x="48" y="27"/>
                      </a:cubicBezTo>
                      <a:cubicBezTo>
                        <a:pt x="48" y="62"/>
                        <a:pt x="48" y="62"/>
                        <a:pt x="48" y="62"/>
                      </a:cubicBezTo>
                      <a:cubicBezTo>
                        <a:pt x="48" y="63"/>
                        <a:pt x="49" y="65"/>
                        <a:pt x="50" y="65"/>
                      </a:cubicBezTo>
                      <a:cubicBezTo>
                        <a:pt x="52" y="65"/>
                        <a:pt x="53" y="63"/>
                        <a:pt x="53" y="62"/>
                      </a:cubicBezTo>
                      <a:cubicBezTo>
                        <a:pt x="53" y="27"/>
                        <a:pt x="53" y="27"/>
                        <a:pt x="53" y="27"/>
                      </a:cubicBezTo>
                      <a:cubicBezTo>
                        <a:pt x="53" y="12"/>
                        <a:pt x="41" y="0"/>
                        <a:pt x="26" y="0"/>
                      </a:cubicBezTo>
                      <a:cubicBezTo>
                        <a:pt x="12" y="0"/>
                        <a:pt x="0" y="12"/>
                        <a:pt x="0" y="27"/>
                      </a:cubicBezTo>
                      <a:cubicBezTo>
                        <a:pt x="0" y="62"/>
                        <a:pt x="0" y="62"/>
                        <a:pt x="0" y="62"/>
                      </a:cubicBezTo>
                      <a:cubicBezTo>
                        <a:pt x="0" y="64"/>
                        <a:pt x="1" y="65"/>
                        <a:pt x="2" y="65"/>
                      </a:cubicBezTo>
                      <a:close/>
                      <a:moveTo>
                        <a:pt x="2" y="65"/>
                      </a:moveTo>
                      <a:cubicBezTo>
                        <a:pt x="2" y="65"/>
                        <a:pt x="2" y="65"/>
                        <a:pt x="2" y="65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" name="Freeform 6">
                  <a:extLst>
                    <a:ext uri="{FF2B5EF4-FFF2-40B4-BE49-F238E27FC236}">
                      <a16:creationId xmlns:a16="http://schemas.microsoft.com/office/drawing/2014/main" id="{5C5FE6C7-3C40-4147-BA11-6A3EE50B91B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522538" y="3332163"/>
                  <a:ext cx="371475" cy="333375"/>
                </a:xfrm>
                <a:custGeom>
                  <a:avLst/>
                  <a:gdLst>
                    <a:gd name="T0" fmla="*/ 102 w 103"/>
                    <a:gd name="T1" fmla="*/ 79 h 91"/>
                    <a:gd name="T2" fmla="*/ 95 w 103"/>
                    <a:gd name="T3" fmla="*/ 0 h 91"/>
                    <a:gd name="T4" fmla="*/ 83 w 103"/>
                    <a:gd name="T5" fmla="*/ 0 h 91"/>
                    <a:gd name="T6" fmla="*/ 83 w 103"/>
                    <a:gd name="T7" fmla="*/ 25 h 91"/>
                    <a:gd name="T8" fmla="*/ 75 w 103"/>
                    <a:gd name="T9" fmla="*/ 34 h 91"/>
                    <a:gd name="T10" fmla="*/ 67 w 103"/>
                    <a:gd name="T11" fmla="*/ 25 h 91"/>
                    <a:gd name="T12" fmla="*/ 67 w 103"/>
                    <a:gd name="T13" fmla="*/ 0 h 91"/>
                    <a:gd name="T14" fmla="*/ 35 w 103"/>
                    <a:gd name="T15" fmla="*/ 0 h 91"/>
                    <a:gd name="T16" fmla="*/ 35 w 103"/>
                    <a:gd name="T17" fmla="*/ 25 h 91"/>
                    <a:gd name="T18" fmla="*/ 28 w 103"/>
                    <a:gd name="T19" fmla="*/ 34 h 91"/>
                    <a:gd name="T20" fmla="*/ 19 w 103"/>
                    <a:gd name="T21" fmla="*/ 26 h 91"/>
                    <a:gd name="T22" fmla="*/ 19 w 103"/>
                    <a:gd name="T23" fmla="*/ 0 h 91"/>
                    <a:gd name="T24" fmla="*/ 8 w 103"/>
                    <a:gd name="T25" fmla="*/ 0 h 91"/>
                    <a:gd name="T26" fmla="*/ 1 w 103"/>
                    <a:gd name="T27" fmla="*/ 79 h 91"/>
                    <a:gd name="T28" fmla="*/ 11 w 103"/>
                    <a:gd name="T29" fmla="*/ 91 h 91"/>
                    <a:gd name="T30" fmla="*/ 92 w 103"/>
                    <a:gd name="T31" fmla="*/ 91 h 91"/>
                    <a:gd name="T32" fmla="*/ 102 w 103"/>
                    <a:gd name="T33" fmla="*/ 79 h 91"/>
                    <a:gd name="T34" fmla="*/ 51 w 103"/>
                    <a:gd name="T35" fmla="*/ 83 h 91"/>
                    <a:gd name="T36" fmla="*/ 29 w 103"/>
                    <a:gd name="T37" fmla="*/ 60 h 91"/>
                    <a:gd name="T38" fmla="*/ 51 w 103"/>
                    <a:gd name="T39" fmla="*/ 37 h 91"/>
                    <a:gd name="T40" fmla="*/ 74 w 103"/>
                    <a:gd name="T41" fmla="*/ 60 h 91"/>
                    <a:gd name="T42" fmla="*/ 51 w 103"/>
                    <a:gd name="T43" fmla="*/ 83 h 91"/>
                    <a:gd name="T44" fmla="*/ 51 w 103"/>
                    <a:gd name="T45" fmla="*/ 83 h 91"/>
                    <a:gd name="T46" fmla="*/ 51 w 103"/>
                    <a:gd name="T47" fmla="*/ 83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03" h="91">
                      <a:moveTo>
                        <a:pt x="102" y="79"/>
                      </a:moveTo>
                      <a:cubicBezTo>
                        <a:pt x="95" y="0"/>
                        <a:pt x="95" y="0"/>
                        <a:pt x="95" y="0"/>
                      </a:cubicBezTo>
                      <a:cubicBezTo>
                        <a:pt x="83" y="0"/>
                        <a:pt x="83" y="0"/>
                        <a:pt x="83" y="0"/>
                      </a:cubicBezTo>
                      <a:cubicBezTo>
                        <a:pt x="83" y="25"/>
                        <a:pt x="83" y="25"/>
                        <a:pt x="83" y="25"/>
                      </a:cubicBezTo>
                      <a:cubicBezTo>
                        <a:pt x="83" y="30"/>
                        <a:pt x="80" y="34"/>
                        <a:pt x="75" y="34"/>
                      </a:cubicBezTo>
                      <a:cubicBezTo>
                        <a:pt x="71" y="34"/>
                        <a:pt x="67" y="30"/>
                        <a:pt x="67" y="25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35" y="0"/>
                        <a:pt x="35" y="0"/>
                        <a:pt x="35" y="0"/>
                      </a:cubicBezTo>
                      <a:cubicBezTo>
                        <a:pt x="35" y="25"/>
                        <a:pt x="35" y="25"/>
                        <a:pt x="35" y="25"/>
                      </a:cubicBezTo>
                      <a:cubicBezTo>
                        <a:pt x="35" y="30"/>
                        <a:pt x="32" y="33"/>
                        <a:pt x="28" y="34"/>
                      </a:cubicBezTo>
                      <a:cubicBezTo>
                        <a:pt x="23" y="34"/>
                        <a:pt x="19" y="30"/>
                        <a:pt x="19" y="26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1" y="79"/>
                        <a:pt x="1" y="79"/>
                        <a:pt x="1" y="79"/>
                      </a:cubicBezTo>
                      <a:cubicBezTo>
                        <a:pt x="0" y="85"/>
                        <a:pt x="5" y="91"/>
                        <a:pt x="11" y="91"/>
                      </a:cubicBezTo>
                      <a:cubicBezTo>
                        <a:pt x="92" y="91"/>
                        <a:pt x="92" y="91"/>
                        <a:pt x="92" y="91"/>
                      </a:cubicBezTo>
                      <a:cubicBezTo>
                        <a:pt x="98" y="91"/>
                        <a:pt x="103" y="85"/>
                        <a:pt x="102" y="79"/>
                      </a:cubicBezTo>
                      <a:close/>
                      <a:moveTo>
                        <a:pt x="51" y="83"/>
                      </a:moveTo>
                      <a:cubicBezTo>
                        <a:pt x="39" y="83"/>
                        <a:pt x="29" y="73"/>
                        <a:pt x="29" y="60"/>
                      </a:cubicBezTo>
                      <a:cubicBezTo>
                        <a:pt x="29" y="48"/>
                        <a:pt x="39" y="37"/>
                        <a:pt x="51" y="37"/>
                      </a:cubicBezTo>
                      <a:cubicBezTo>
                        <a:pt x="64" y="37"/>
                        <a:pt x="74" y="48"/>
                        <a:pt x="74" y="60"/>
                      </a:cubicBezTo>
                      <a:cubicBezTo>
                        <a:pt x="74" y="73"/>
                        <a:pt x="64" y="83"/>
                        <a:pt x="51" y="83"/>
                      </a:cubicBezTo>
                      <a:close/>
                      <a:moveTo>
                        <a:pt x="51" y="83"/>
                      </a:moveTo>
                      <a:cubicBezTo>
                        <a:pt x="51" y="83"/>
                        <a:pt x="51" y="83"/>
                        <a:pt x="51" y="83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" name="Freeform 7">
                  <a:extLst>
                    <a:ext uri="{FF2B5EF4-FFF2-40B4-BE49-F238E27FC236}">
                      <a16:creationId xmlns:a16="http://schemas.microsoft.com/office/drawing/2014/main" id="{9023D161-A65F-4EB0-8455-462ECB0A523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46363" y="3489326"/>
                  <a:ext cx="125413" cy="128588"/>
                </a:xfrm>
                <a:custGeom>
                  <a:avLst/>
                  <a:gdLst>
                    <a:gd name="T0" fmla="*/ 17 w 35"/>
                    <a:gd name="T1" fmla="*/ 0 h 35"/>
                    <a:gd name="T2" fmla="*/ 0 w 35"/>
                    <a:gd name="T3" fmla="*/ 17 h 35"/>
                    <a:gd name="T4" fmla="*/ 17 w 35"/>
                    <a:gd name="T5" fmla="*/ 35 h 35"/>
                    <a:gd name="T6" fmla="*/ 35 w 35"/>
                    <a:gd name="T7" fmla="*/ 17 h 35"/>
                    <a:gd name="T8" fmla="*/ 17 w 35"/>
                    <a:gd name="T9" fmla="*/ 0 h 35"/>
                    <a:gd name="T10" fmla="*/ 19 w 35"/>
                    <a:gd name="T11" fmla="*/ 26 h 35"/>
                    <a:gd name="T12" fmla="*/ 19 w 35"/>
                    <a:gd name="T13" fmla="*/ 27 h 35"/>
                    <a:gd name="T14" fmla="*/ 17 w 35"/>
                    <a:gd name="T15" fmla="*/ 29 h 35"/>
                    <a:gd name="T16" fmla="*/ 16 w 35"/>
                    <a:gd name="T17" fmla="*/ 27 h 35"/>
                    <a:gd name="T18" fmla="*/ 16 w 35"/>
                    <a:gd name="T19" fmla="*/ 26 h 35"/>
                    <a:gd name="T20" fmla="*/ 14 w 35"/>
                    <a:gd name="T21" fmla="*/ 25 h 35"/>
                    <a:gd name="T22" fmla="*/ 14 w 35"/>
                    <a:gd name="T23" fmla="*/ 23 h 35"/>
                    <a:gd name="T24" fmla="*/ 16 w 35"/>
                    <a:gd name="T25" fmla="*/ 23 h 35"/>
                    <a:gd name="T26" fmla="*/ 17 w 35"/>
                    <a:gd name="T27" fmla="*/ 24 h 35"/>
                    <a:gd name="T28" fmla="*/ 18 w 35"/>
                    <a:gd name="T29" fmla="*/ 24 h 35"/>
                    <a:gd name="T30" fmla="*/ 20 w 35"/>
                    <a:gd name="T31" fmla="*/ 21 h 35"/>
                    <a:gd name="T32" fmla="*/ 17 w 35"/>
                    <a:gd name="T33" fmla="*/ 19 h 35"/>
                    <a:gd name="T34" fmla="*/ 17 w 35"/>
                    <a:gd name="T35" fmla="*/ 19 h 35"/>
                    <a:gd name="T36" fmla="*/ 12 w 35"/>
                    <a:gd name="T37" fmla="*/ 14 h 35"/>
                    <a:gd name="T38" fmla="*/ 16 w 35"/>
                    <a:gd name="T39" fmla="*/ 8 h 35"/>
                    <a:gd name="T40" fmla="*/ 16 w 35"/>
                    <a:gd name="T41" fmla="*/ 7 h 35"/>
                    <a:gd name="T42" fmla="*/ 17 w 35"/>
                    <a:gd name="T43" fmla="*/ 6 h 35"/>
                    <a:gd name="T44" fmla="*/ 19 w 35"/>
                    <a:gd name="T45" fmla="*/ 7 h 35"/>
                    <a:gd name="T46" fmla="*/ 19 w 35"/>
                    <a:gd name="T47" fmla="*/ 8 h 35"/>
                    <a:gd name="T48" fmla="*/ 21 w 35"/>
                    <a:gd name="T49" fmla="*/ 10 h 35"/>
                    <a:gd name="T50" fmla="*/ 21 w 35"/>
                    <a:gd name="T51" fmla="*/ 12 h 35"/>
                    <a:gd name="T52" fmla="*/ 19 w 35"/>
                    <a:gd name="T53" fmla="*/ 12 h 35"/>
                    <a:gd name="T54" fmla="*/ 18 w 35"/>
                    <a:gd name="T55" fmla="*/ 11 h 35"/>
                    <a:gd name="T56" fmla="*/ 17 w 35"/>
                    <a:gd name="T57" fmla="*/ 11 h 35"/>
                    <a:gd name="T58" fmla="*/ 15 w 35"/>
                    <a:gd name="T59" fmla="*/ 14 h 35"/>
                    <a:gd name="T60" fmla="*/ 17 w 35"/>
                    <a:gd name="T61" fmla="*/ 16 h 35"/>
                    <a:gd name="T62" fmla="*/ 18 w 35"/>
                    <a:gd name="T63" fmla="*/ 16 h 35"/>
                    <a:gd name="T64" fmla="*/ 23 w 35"/>
                    <a:gd name="T65" fmla="*/ 21 h 35"/>
                    <a:gd name="T66" fmla="*/ 19 w 35"/>
                    <a:gd name="T67" fmla="*/ 26 h 35"/>
                    <a:gd name="T68" fmla="*/ 19 w 35"/>
                    <a:gd name="T69" fmla="*/ 26 h 35"/>
                    <a:gd name="T70" fmla="*/ 19 w 35"/>
                    <a:gd name="T71" fmla="*/ 26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5" h="35">
                      <a:moveTo>
                        <a:pt x="17" y="0"/>
                      </a:moveTo>
                      <a:cubicBezTo>
                        <a:pt x="8" y="0"/>
                        <a:pt x="0" y="8"/>
                        <a:pt x="0" y="17"/>
                      </a:cubicBezTo>
                      <a:cubicBezTo>
                        <a:pt x="0" y="27"/>
                        <a:pt x="8" y="35"/>
                        <a:pt x="17" y="35"/>
                      </a:cubicBezTo>
                      <a:cubicBezTo>
                        <a:pt x="27" y="35"/>
                        <a:pt x="35" y="27"/>
                        <a:pt x="35" y="17"/>
                      </a:cubicBezTo>
                      <a:cubicBezTo>
                        <a:pt x="35" y="8"/>
                        <a:pt x="27" y="0"/>
                        <a:pt x="17" y="0"/>
                      </a:cubicBezTo>
                      <a:close/>
                      <a:moveTo>
                        <a:pt x="19" y="26"/>
                      </a:moveTo>
                      <a:cubicBezTo>
                        <a:pt x="19" y="27"/>
                        <a:pt x="19" y="27"/>
                        <a:pt x="19" y="27"/>
                      </a:cubicBezTo>
                      <a:cubicBezTo>
                        <a:pt x="19" y="28"/>
                        <a:pt x="18" y="29"/>
                        <a:pt x="17" y="29"/>
                      </a:cubicBezTo>
                      <a:cubicBezTo>
                        <a:pt x="17" y="29"/>
                        <a:pt x="16" y="28"/>
                        <a:pt x="16" y="27"/>
                      </a:cubicBezTo>
                      <a:cubicBezTo>
                        <a:pt x="16" y="26"/>
                        <a:pt x="16" y="26"/>
                        <a:pt x="16" y="26"/>
                      </a:cubicBezTo>
                      <a:cubicBezTo>
                        <a:pt x="15" y="26"/>
                        <a:pt x="14" y="26"/>
                        <a:pt x="14" y="25"/>
                      </a:cubicBezTo>
                      <a:cubicBezTo>
                        <a:pt x="13" y="24"/>
                        <a:pt x="13" y="23"/>
                        <a:pt x="14" y="23"/>
                      </a:cubicBezTo>
                      <a:cubicBezTo>
                        <a:pt x="14" y="22"/>
                        <a:pt x="15" y="22"/>
                        <a:pt x="16" y="23"/>
                      </a:cubicBezTo>
                      <a:cubicBezTo>
                        <a:pt x="16" y="23"/>
                        <a:pt x="17" y="23"/>
                        <a:pt x="17" y="24"/>
                      </a:cubicBezTo>
                      <a:cubicBezTo>
                        <a:pt x="18" y="24"/>
                        <a:pt x="18" y="24"/>
                        <a:pt x="18" y="24"/>
                      </a:cubicBezTo>
                      <a:cubicBezTo>
                        <a:pt x="19" y="23"/>
                        <a:pt x="20" y="22"/>
                        <a:pt x="20" y="21"/>
                      </a:cubicBezTo>
                      <a:cubicBezTo>
                        <a:pt x="20" y="20"/>
                        <a:pt x="19" y="19"/>
                        <a:pt x="17" y="19"/>
                      </a:cubicBezTo>
                      <a:cubicBezTo>
                        <a:pt x="17" y="19"/>
                        <a:pt x="17" y="19"/>
                        <a:pt x="17" y="19"/>
                      </a:cubicBezTo>
                      <a:cubicBezTo>
                        <a:pt x="14" y="19"/>
                        <a:pt x="12" y="16"/>
                        <a:pt x="12" y="14"/>
                      </a:cubicBezTo>
                      <a:cubicBezTo>
                        <a:pt x="12" y="11"/>
                        <a:pt x="14" y="9"/>
                        <a:pt x="16" y="8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6"/>
                        <a:pt x="17" y="6"/>
                        <a:pt x="17" y="6"/>
                      </a:cubicBezTo>
                      <a:cubicBezTo>
                        <a:pt x="18" y="6"/>
                        <a:pt x="19" y="6"/>
                        <a:pt x="19" y="7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20" y="9"/>
                        <a:pt x="21" y="9"/>
                        <a:pt x="21" y="10"/>
                      </a:cubicBezTo>
                      <a:cubicBezTo>
                        <a:pt x="22" y="10"/>
                        <a:pt x="22" y="11"/>
                        <a:pt x="21" y="12"/>
                      </a:cubicBezTo>
                      <a:cubicBezTo>
                        <a:pt x="21" y="13"/>
                        <a:pt x="20" y="13"/>
                        <a:pt x="19" y="12"/>
                      </a:cubicBezTo>
                      <a:cubicBezTo>
                        <a:pt x="19" y="12"/>
                        <a:pt x="18" y="11"/>
                        <a:pt x="18" y="11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16" y="11"/>
                        <a:pt x="15" y="12"/>
                        <a:pt x="15" y="14"/>
                      </a:cubicBezTo>
                      <a:cubicBezTo>
                        <a:pt x="15" y="15"/>
                        <a:pt x="16" y="16"/>
                        <a:pt x="17" y="16"/>
                      </a:cubicBezTo>
                      <a:cubicBezTo>
                        <a:pt x="18" y="16"/>
                        <a:pt x="18" y="16"/>
                        <a:pt x="18" y="16"/>
                      </a:cubicBezTo>
                      <a:cubicBezTo>
                        <a:pt x="20" y="16"/>
                        <a:pt x="23" y="18"/>
                        <a:pt x="23" y="21"/>
                      </a:cubicBezTo>
                      <a:cubicBezTo>
                        <a:pt x="23" y="24"/>
                        <a:pt x="21" y="26"/>
                        <a:pt x="19" y="26"/>
                      </a:cubicBezTo>
                      <a:close/>
                      <a:moveTo>
                        <a:pt x="19" y="26"/>
                      </a:moveTo>
                      <a:cubicBezTo>
                        <a:pt x="19" y="26"/>
                        <a:pt x="19" y="26"/>
                        <a:pt x="19" y="26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B08A2E19-85DE-4C04-B2A5-4E0E4E5ADF51}"/>
                </a:ext>
              </a:extLst>
            </p:cNvPr>
            <p:cNvGrpSpPr/>
            <p:nvPr/>
          </p:nvGrpSpPr>
          <p:grpSpPr>
            <a:xfrm>
              <a:off x="1351820" y="4427000"/>
              <a:ext cx="3162345" cy="743781"/>
              <a:chOff x="8410529" y="4160084"/>
              <a:chExt cx="3162345" cy="743781"/>
            </a:xfrm>
          </p:grpSpPr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C5C4A3EA-A618-4BE5-9E2E-DD7B932A8046}"/>
                  </a:ext>
                </a:extLst>
              </p:cNvPr>
              <p:cNvSpPr/>
              <p:nvPr/>
            </p:nvSpPr>
            <p:spPr>
              <a:xfrm>
                <a:off x="8434311" y="4529404"/>
                <a:ext cx="3138563" cy="3744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1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meant to your dummy project your Lorem text see.</a:t>
                </a: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486F3F27-5084-410E-BBD8-DF9FAA120DD1}"/>
                  </a:ext>
                </a:extLst>
              </p:cNvPr>
              <p:cNvSpPr txBox="1"/>
              <p:nvPr/>
            </p:nvSpPr>
            <p:spPr>
              <a:xfrm>
                <a:off x="8410529" y="4160084"/>
                <a:ext cx="160432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Healthcare</a:t>
                </a:r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B887F0D5-C00F-42AA-9C7B-1DDEB7A69020}"/>
                </a:ext>
              </a:extLst>
            </p:cNvPr>
            <p:cNvGrpSpPr/>
            <p:nvPr/>
          </p:nvGrpSpPr>
          <p:grpSpPr>
            <a:xfrm>
              <a:off x="354919" y="5327130"/>
              <a:ext cx="758371" cy="650081"/>
              <a:chOff x="7413628" y="5045869"/>
              <a:chExt cx="758371" cy="650081"/>
            </a:xfrm>
          </p:grpSpPr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BDBEEF21-A088-4CCD-BBF6-D0AF6CCE7EA9}"/>
                  </a:ext>
                </a:extLst>
              </p:cNvPr>
              <p:cNvSpPr/>
              <p:nvPr/>
            </p:nvSpPr>
            <p:spPr>
              <a:xfrm>
                <a:off x="7413628" y="5045869"/>
                <a:ext cx="758371" cy="650081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8" name="Freeform 10">
                <a:extLst>
                  <a:ext uri="{FF2B5EF4-FFF2-40B4-BE49-F238E27FC236}">
                    <a16:creationId xmlns:a16="http://schemas.microsoft.com/office/drawing/2014/main" id="{F6C65EAB-E818-4829-89B9-86DC6B5813A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50849" y="5223542"/>
                <a:ext cx="283928" cy="294734"/>
              </a:xfrm>
              <a:custGeom>
                <a:avLst/>
                <a:gdLst>
                  <a:gd name="T0" fmla="*/ 118 w 127"/>
                  <a:gd name="T1" fmla="*/ 106 h 130"/>
                  <a:gd name="T2" fmla="*/ 78 w 127"/>
                  <a:gd name="T3" fmla="*/ 52 h 130"/>
                  <a:gd name="T4" fmla="*/ 78 w 127"/>
                  <a:gd name="T5" fmla="*/ 13 h 130"/>
                  <a:gd name="T6" fmla="*/ 83 w 127"/>
                  <a:gd name="T7" fmla="*/ 6 h 130"/>
                  <a:gd name="T8" fmla="*/ 77 w 127"/>
                  <a:gd name="T9" fmla="*/ 0 h 130"/>
                  <a:gd name="T10" fmla="*/ 51 w 127"/>
                  <a:gd name="T11" fmla="*/ 0 h 130"/>
                  <a:gd name="T12" fmla="*/ 44 w 127"/>
                  <a:gd name="T13" fmla="*/ 6 h 130"/>
                  <a:gd name="T14" fmla="*/ 49 w 127"/>
                  <a:gd name="T15" fmla="*/ 13 h 130"/>
                  <a:gd name="T16" fmla="*/ 49 w 127"/>
                  <a:gd name="T17" fmla="*/ 52 h 130"/>
                  <a:gd name="T18" fmla="*/ 10 w 127"/>
                  <a:gd name="T19" fmla="*/ 106 h 130"/>
                  <a:gd name="T20" fmla="*/ 21 w 127"/>
                  <a:gd name="T21" fmla="*/ 130 h 130"/>
                  <a:gd name="T22" fmla="*/ 106 w 127"/>
                  <a:gd name="T23" fmla="*/ 130 h 130"/>
                  <a:gd name="T24" fmla="*/ 118 w 127"/>
                  <a:gd name="T25" fmla="*/ 106 h 130"/>
                  <a:gd name="T26" fmla="*/ 98 w 127"/>
                  <a:gd name="T27" fmla="*/ 124 h 130"/>
                  <a:gd name="T28" fmla="*/ 30 w 127"/>
                  <a:gd name="T29" fmla="*/ 124 h 130"/>
                  <a:gd name="T30" fmla="*/ 21 w 127"/>
                  <a:gd name="T31" fmla="*/ 105 h 130"/>
                  <a:gd name="T32" fmla="*/ 38 w 127"/>
                  <a:gd name="T33" fmla="*/ 81 h 130"/>
                  <a:gd name="T34" fmla="*/ 90 w 127"/>
                  <a:gd name="T35" fmla="*/ 81 h 130"/>
                  <a:gd name="T36" fmla="*/ 107 w 127"/>
                  <a:gd name="T37" fmla="*/ 105 h 130"/>
                  <a:gd name="T38" fmla="*/ 98 w 127"/>
                  <a:gd name="T39" fmla="*/ 124 h 130"/>
                  <a:gd name="T40" fmla="*/ 80 w 127"/>
                  <a:gd name="T41" fmla="*/ 89 h 130"/>
                  <a:gd name="T42" fmla="*/ 48 w 127"/>
                  <a:gd name="T43" fmla="*/ 89 h 130"/>
                  <a:gd name="T44" fmla="*/ 37 w 127"/>
                  <a:gd name="T45" fmla="*/ 104 h 130"/>
                  <a:gd name="T46" fmla="*/ 43 w 127"/>
                  <a:gd name="T47" fmla="*/ 116 h 130"/>
                  <a:gd name="T48" fmla="*/ 85 w 127"/>
                  <a:gd name="T49" fmla="*/ 116 h 130"/>
                  <a:gd name="T50" fmla="*/ 91 w 127"/>
                  <a:gd name="T51" fmla="*/ 104 h 130"/>
                  <a:gd name="T52" fmla="*/ 80 w 127"/>
                  <a:gd name="T53" fmla="*/ 89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7" h="130">
                    <a:moveTo>
                      <a:pt x="118" y="106"/>
                    </a:moveTo>
                    <a:cubicBezTo>
                      <a:pt x="105" y="87"/>
                      <a:pt x="80" y="55"/>
                      <a:pt x="78" y="52"/>
                    </a:cubicBezTo>
                    <a:cubicBezTo>
                      <a:pt x="78" y="13"/>
                      <a:pt x="78" y="13"/>
                      <a:pt x="78" y="13"/>
                    </a:cubicBezTo>
                    <a:cubicBezTo>
                      <a:pt x="81" y="12"/>
                      <a:pt x="83" y="9"/>
                      <a:pt x="83" y="6"/>
                    </a:cubicBezTo>
                    <a:cubicBezTo>
                      <a:pt x="83" y="3"/>
                      <a:pt x="80" y="0"/>
                      <a:pt x="77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47" y="0"/>
                      <a:pt x="44" y="3"/>
                      <a:pt x="44" y="6"/>
                    </a:cubicBezTo>
                    <a:cubicBezTo>
                      <a:pt x="44" y="9"/>
                      <a:pt x="46" y="12"/>
                      <a:pt x="49" y="13"/>
                    </a:cubicBezTo>
                    <a:cubicBezTo>
                      <a:pt x="49" y="52"/>
                      <a:pt x="49" y="52"/>
                      <a:pt x="49" y="52"/>
                    </a:cubicBezTo>
                    <a:cubicBezTo>
                      <a:pt x="48" y="55"/>
                      <a:pt x="23" y="87"/>
                      <a:pt x="10" y="106"/>
                    </a:cubicBezTo>
                    <a:cubicBezTo>
                      <a:pt x="0" y="121"/>
                      <a:pt x="10" y="130"/>
                      <a:pt x="21" y="130"/>
                    </a:cubicBezTo>
                    <a:cubicBezTo>
                      <a:pt x="106" y="130"/>
                      <a:pt x="106" y="130"/>
                      <a:pt x="106" y="130"/>
                    </a:cubicBezTo>
                    <a:cubicBezTo>
                      <a:pt x="118" y="130"/>
                      <a:pt x="127" y="121"/>
                      <a:pt x="118" y="106"/>
                    </a:cubicBezTo>
                    <a:close/>
                    <a:moveTo>
                      <a:pt x="98" y="124"/>
                    </a:moveTo>
                    <a:cubicBezTo>
                      <a:pt x="30" y="124"/>
                      <a:pt x="30" y="124"/>
                      <a:pt x="30" y="124"/>
                    </a:cubicBezTo>
                    <a:cubicBezTo>
                      <a:pt x="21" y="124"/>
                      <a:pt x="13" y="117"/>
                      <a:pt x="21" y="105"/>
                    </a:cubicBezTo>
                    <a:cubicBezTo>
                      <a:pt x="25" y="98"/>
                      <a:pt x="32" y="89"/>
                      <a:pt x="38" y="81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6" y="89"/>
                      <a:pt x="102" y="98"/>
                      <a:pt x="107" y="105"/>
                    </a:cubicBezTo>
                    <a:cubicBezTo>
                      <a:pt x="115" y="117"/>
                      <a:pt x="107" y="124"/>
                      <a:pt x="98" y="124"/>
                    </a:cubicBezTo>
                    <a:close/>
                    <a:moveTo>
                      <a:pt x="80" y="89"/>
                    </a:moveTo>
                    <a:cubicBezTo>
                      <a:pt x="48" y="89"/>
                      <a:pt x="48" y="89"/>
                      <a:pt x="48" y="89"/>
                    </a:cubicBezTo>
                    <a:cubicBezTo>
                      <a:pt x="44" y="94"/>
                      <a:pt x="40" y="100"/>
                      <a:pt x="37" y="104"/>
                    </a:cubicBezTo>
                    <a:cubicBezTo>
                      <a:pt x="32" y="111"/>
                      <a:pt x="37" y="116"/>
                      <a:pt x="43" y="116"/>
                    </a:cubicBezTo>
                    <a:cubicBezTo>
                      <a:pt x="85" y="116"/>
                      <a:pt x="85" y="116"/>
                      <a:pt x="85" y="116"/>
                    </a:cubicBezTo>
                    <a:cubicBezTo>
                      <a:pt x="91" y="116"/>
                      <a:pt x="95" y="111"/>
                      <a:pt x="91" y="104"/>
                    </a:cubicBezTo>
                    <a:cubicBezTo>
                      <a:pt x="88" y="100"/>
                      <a:pt x="84" y="94"/>
                      <a:pt x="80" y="8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FBA79139-0668-49BC-8B4C-7C9210F4A13A}"/>
                </a:ext>
              </a:extLst>
            </p:cNvPr>
            <p:cNvGrpSpPr/>
            <p:nvPr/>
          </p:nvGrpSpPr>
          <p:grpSpPr>
            <a:xfrm>
              <a:off x="1351820" y="5276892"/>
              <a:ext cx="3162345" cy="750556"/>
              <a:chOff x="8410529" y="4993784"/>
              <a:chExt cx="3162345" cy="750556"/>
            </a:xfrm>
          </p:grpSpPr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A778AA93-3CF3-44CC-AC3C-BF23360576EA}"/>
                  </a:ext>
                </a:extLst>
              </p:cNvPr>
              <p:cNvSpPr/>
              <p:nvPr/>
            </p:nvSpPr>
            <p:spPr>
              <a:xfrm>
                <a:off x="8434311" y="5369879"/>
                <a:ext cx="3138563" cy="3744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1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meant to your dummy project your Lorem text see.</a:t>
                </a: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8F7313DE-88DF-4162-B588-35D3D0C45B78}"/>
                  </a:ext>
                </a:extLst>
              </p:cNvPr>
              <p:cNvSpPr txBox="1"/>
              <p:nvPr/>
            </p:nvSpPr>
            <p:spPr>
              <a:xfrm>
                <a:off x="8410529" y="4993784"/>
                <a:ext cx="160432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Individual</a:t>
                </a:r>
              </a:p>
            </p:txBody>
          </p:sp>
        </p:grp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F39A7381-49C7-4418-8999-47C8024E9CDC}"/>
              </a:ext>
            </a:extLst>
          </p:cNvPr>
          <p:cNvGrpSpPr/>
          <p:nvPr/>
        </p:nvGrpSpPr>
        <p:grpSpPr>
          <a:xfrm>
            <a:off x="5546565" y="1565178"/>
            <a:ext cx="2567309" cy="2263971"/>
            <a:chOff x="5546565" y="1640443"/>
            <a:chExt cx="2567309" cy="2263971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9659DFB1-C5B6-45A1-9703-C78ABB9790BF}"/>
                </a:ext>
              </a:extLst>
            </p:cNvPr>
            <p:cNvSpPr/>
            <p:nvPr/>
          </p:nvSpPr>
          <p:spPr>
            <a:xfrm>
              <a:off x="5546565" y="2273198"/>
              <a:ext cx="2567309" cy="16312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of type and scrambled it to make a type specimen book</a:t>
              </a: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E925700A-4055-48A1-887C-05096E3A93F3}"/>
                </a:ext>
              </a:extLst>
            </p:cNvPr>
            <p:cNvSpPr/>
            <p:nvPr/>
          </p:nvSpPr>
          <p:spPr>
            <a:xfrm>
              <a:off x="5634219" y="1640443"/>
              <a:ext cx="2392001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Our Services</a:t>
              </a:r>
              <a:endParaRPr lang="en-US" sz="3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  <p:pic>
        <p:nvPicPr>
          <p:cNvPr id="90" name="Picture Placeholder 89">
            <a:extLst>
              <a:ext uri="{FF2B5EF4-FFF2-40B4-BE49-F238E27FC236}">
                <a16:creationId xmlns:a16="http://schemas.microsoft.com/office/drawing/2014/main" id="{4A73CCEC-DFF7-454A-A893-3682C4B9FD51}"/>
              </a:ext>
            </a:extLst>
          </p:cNvPr>
          <p:cNvPicPr>
            <a:picLocks noGrp="1" noChangeAspect="1"/>
          </p:cNvPicPr>
          <p:nvPr>
            <p:ph type="pic" sz="quarter" idx="44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68" b="556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">
            <a:extLst>
              <a:ext uri="{FF2B5EF4-FFF2-40B4-BE49-F238E27FC236}">
                <a16:creationId xmlns:a16="http://schemas.microsoft.com/office/drawing/2014/main" id="{46819F5C-8F93-497C-9177-E7C6F7122B6D}"/>
              </a:ext>
            </a:extLst>
          </p:cNvPr>
          <p:cNvSpPr>
            <a:spLocks/>
          </p:cNvSpPr>
          <p:nvPr/>
        </p:nvSpPr>
        <p:spPr bwMode="auto">
          <a:xfrm>
            <a:off x="1773306" y="2074711"/>
            <a:ext cx="2663687" cy="2657778"/>
          </a:xfrm>
          <a:custGeom>
            <a:avLst/>
            <a:gdLst>
              <a:gd name="T0" fmla="*/ 1126 w 2254"/>
              <a:gd name="T1" fmla="*/ 2249 h 2249"/>
              <a:gd name="T2" fmla="*/ 0 w 2254"/>
              <a:gd name="T3" fmla="*/ 1124 h 2249"/>
              <a:gd name="T4" fmla="*/ 1126 w 2254"/>
              <a:gd name="T5" fmla="*/ 0 h 2249"/>
              <a:gd name="T6" fmla="*/ 2254 w 2254"/>
              <a:gd name="T7" fmla="*/ 1124 h 2249"/>
              <a:gd name="T8" fmla="*/ 1126 w 2254"/>
              <a:gd name="T9" fmla="*/ 2249 h 2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54" h="2249">
                <a:moveTo>
                  <a:pt x="1126" y="2249"/>
                </a:moveTo>
                <a:lnTo>
                  <a:pt x="0" y="1124"/>
                </a:lnTo>
                <a:lnTo>
                  <a:pt x="1126" y="0"/>
                </a:lnTo>
                <a:lnTo>
                  <a:pt x="2254" y="1124"/>
                </a:lnTo>
                <a:lnTo>
                  <a:pt x="1126" y="2249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07301F9E-F711-4395-A9DE-725C2EC233AB}"/>
              </a:ext>
            </a:extLst>
          </p:cNvPr>
          <p:cNvSpPr>
            <a:spLocks/>
          </p:cNvSpPr>
          <p:nvPr/>
        </p:nvSpPr>
        <p:spPr bwMode="auto">
          <a:xfrm>
            <a:off x="3767207" y="2125511"/>
            <a:ext cx="2663687" cy="2657778"/>
          </a:xfrm>
          <a:custGeom>
            <a:avLst/>
            <a:gdLst>
              <a:gd name="T0" fmla="*/ 1126 w 2254"/>
              <a:gd name="T1" fmla="*/ 2249 h 2249"/>
              <a:gd name="T2" fmla="*/ 0 w 2254"/>
              <a:gd name="T3" fmla="*/ 1124 h 2249"/>
              <a:gd name="T4" fmla="*/ 1126 w 2254"/>
              <a:gd name="T5" fmla="*/ 0 h 2249"/>
              <a:gd name="T6" fmla="*/ 2254 w 2254"/>
              <a:gd name="T7" fmla="*/ 1124 h 2249"/>
              <a:gd name="T8" fmla="*/ 1126 w 2254"/>
              <a:gd name="T9" fmla="*/ 2249 h 2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54" h="2249">
                <a:moveTo>
                  <a:pt x="1126" y="2249"/>
                </a:moveTo>
                <a:lnTo>
                  <a:pt x="0" y="1124"/>
                </a:lnTo>
                <a:lnTo>
                  <a:pt x="1126" y="0"/>
                </a:lnTo>
                <a:lnTo>
                  <a:pt x="2254" y="1124"/>
                </a:lnTo>
                <a:lnTo>
                  <a:pt x="1126" y="2249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4D1869A4-F643-47A1-9F33-F427E68FC97A}"/>
              </a:ext>
            </a:extLst>
          </p:cNvPr>
          <p:cNvSpPr>
            <a:spLocks/>
          </p:cNvSpPr>
          <p:nvPr/>
        </p:nvSpPr>
        <p:spPr bwMode="auto">
          <a:xfrm>
            <a:off x="5761108" y="2088067"/>
            <a:ext cx="2663687" cy="2657778"/>
          </a:xfrm>
          <a:custGeom>
            <a:avLst/>
            <a:gdLst>
              <a:gd name="T0" fmla="*/ 1126 w 2254"/>
              <a:gd name="T1" fmla="*/ 2249 h 2249"/>
              <a:gd name="T2" fmla="*/ 0 w 2254"/>
              <a:gd name="T3" fmla="*/ 1124 h 2249"/>
              <a:gd name="T4" fmla="*/ 1126 w 2254"/>
              <a:gd name="T5" fmla="*/ 0 h 2249"/>
              <a:gd name="T6" fmla="*/ 2254 w 2254"/>
              <a:gd name="T7" fmla="*/ 1124 h 2249"/>
              <a:gd name="T8" fmla="*/ 1126 w 2254"/>
              <a:gd name="T9" fmla="*/ 2249 h 2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54" h="2249">
                <a:moveTo>
                  <a:pt x="1126" y="2249"/>
                </a:moveTo>
                <a:lnTo>
                  <a:pt x="0" y="1124"/>
                </a:lnTo>
                <a:lnTo>
                  <a:pt x="1126" y="0"/>
                </a:lnTo>
                <a:lnTo>
                  <a:pt x="2254" y="1124"/>
                </a:lnTo>
                <a:lnTo>
                  <a:pt x="1126" y="2249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914911E3-4D85-40F7-8BC3-66BACC52B81C}"/>
              </a:ext>
            </a:extLst>
          </p:cNvPr>
          <p:cNvSpPr>
            <a:spLocks/>
          </p:cNvSpPr>
          <p:nvPr/>
        </p:nvSpPr>
        <p:spPr bwMode="auto">
          <a:xfrm>
            <a:off x="7755008" y="2074711"/>
            <a:ext cx="2663687" cy="2657778"/>
          </a:xfrm>
          <a:custGeom>
            <a:avLst/>
            <a:gdLst>
              <a:gd name="T0" fmla="*/ 1126 w 2254"/>
              <a:gd name="T1" fmla="*/ 2249 h 2249"/>
              <a:gd name="T2" fmla="*/ 0 w 2254"/>
              <a:gd name="T3" fmla="*/ 1124 h 2249"/>
              <a:gd name="T4" fmla="*/ 1126 w 2254"/>
              <a:gd name="T5" fmla="*/ 0 h 2249"/>
              <a:gd name="T6" fmla="*/ 2254 w 2254"/>
              <a:gd name="T7" fmla="*/ 1124 h 2249"/>
              <a:gd name="T8" fmla="*/ 1126 w 2254"/>
              <a:gd name="T9" fmla="*/ 2249 h 2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54" h="2249">
                <a:moveTo>
                  <a:pt x="1126" y="2249"/>
                </a:moveTo>
                <a:lnTo>
                  <a:pt x="0" y="1124"/>
                </a:lnTo>
                <a:lnTo>
                  <a:pt x="1126" y="0"/>
                </a:lnTo>
                <a:lnTo>
                  <a:pt x="2254" y="1124"/>
                </a:lnTo>
                <a:lnTo>
                  <a:pt x="1126" y="2249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5" name="Picture Placeholder 44">
            <a:extLst>
              <a:ext uri="{FF2B5EF4-FFF2-40B4-BE49-F238E27FC236}">
                <a16:creationId xmlns:a16="http://schemas.microsoft.com/office/drawing/2014/main" id="{8343992E-2082-4D40-82F4-6B58DE347F15}"/>
              </a:ext>
            </a:extLst>
          </p:cNvPr>
          <p:cNvPicPr>
            <a:picLocks noGrp="1" noChangeAspect="1"/>
          </p:cNvPicPr>
          <p:nvPr>
            <p:ph type="pic" sz="quarter" idx="4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40" r="16340"/>
          <a:stretch>
            <a:fillRect/>
          </a:stretch>
        </p:blipFill>
        <p:spPr/>
      </p:pic>
      <p:pic>
        <p:nvPicPr>
          <p:cNvPr id="43" name="Picture Placeholder 42">
            <a:extLst>
              <a:ext uri="{FF2B5EF4-FFF2-40B4-BE49-F238E27FC236}">
                <a16:creationId xmlns:a16="http://schemas.microsoft.com/office/drawing/2014/main" id="{38266E88-9B02-4BBE-A53D-3FDA31B3465A}"/>
              </a:ext>
            </a:extLst>
          </p:cNvPr>
          <p:cNvPicPr>
            <a:picLocks noGrp="1" noChangeAspect="1"/>
          </p:cNvPicPr>
          <p:nvPr>
            <p:ph type="pic" sz="quarter" idx="4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57" t="1749" r="4638" b="20611"/>
          <a:stretch/>
        </p:blipFill>
        <p:spPr>
          <a:xfrm>
            <a:off x="3969122" y="2326979"/>
            <a:ext cx="2259856" cy="2254842"/>
          </a:xfrm>
        </p:spPr>
      </p:pic>
      <p:pic>
        <p:nvPicPr>
          <p:cNvPr id="48" name="Picture Placeholder 47">
            <a:extLst>
              <a:ext uri="{FF2B5EF4-FFF2-40B4-BE49-F238E27FC236}">
                <a16:creationId xmlns:a16="http://schemas.microsoft.com/office/drawing/2014/main" id="{72EFB337-C026-4452-A45B-275B7142A6C9}"/>
              </a:ext>
            </a:extLst>
          </p:cNvPr>
          <p:cNvPicPr>
            <a:picLocks noGrp="1" noChangeAspect="1"/>
          </p:cNvPicPr>
          <p:nvPr>
            <p:ph type="pic" sz="quarter" idx="43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42" r="6234" b="28408"/>
          <a:stretch/>
        </p:blipFill>
        <p:spPr>
          <a:xfrm>
            <a:off x="7956923" y="2276179"/>
            <a:ext cx="2259856" cy="2254842"/>
          </a:xfrm>
        </p:spPr>
      </p:pic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BEC7D7B1-CC18-438F-8A28-013F083AD0BF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9" t="6544" r="-2103" b="32626"/>
          <a:stretch/>
        </p:blipFill>
        <p:spPr>
          <a:xfrm>
            <a:off x="2013321" y="2276179"/>
            <a:ext cx="2259856" cy="2254842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6A9C4D-FA0B-471D-9138-B2C89F97345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/>
              <a:t>Our</a:t>
            </a:r>
            <a:r>
              <a:rPr lang="en-US" dirty="0"/>
              <a:t> Team</a:t>
            </a:r>
          </a:p>
        </p:txBody>
      </p:sp>
      <p:sp>
        <p:nvSpPr>
          <p:cNvPr id="21" name="Subtitle 20">
            <a:extLst>
              <a:ext uri="{FF2B5EF4-FFF2-40B4-BE49-F238E27FC236}">
                <a16:creationId xmlns:a16="http://schemas.microsoft.com/office/drawing/2014/main" id="{5D9FC5C8-32FB-4F8B-8F7B-56BA0C8591D8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509629C-26B6-416D-A639-A4FAD86CA700}"/>
              </a:ext>
            </a:extLst>
          </p:cNvPr>
          <p:cNvSpPr txBox="1"/>
          <p:nvPr/>
        </p:nvSpPr>
        <p:spPr>
          <a:xfrm>
            <a:off x="2172288" y="5078849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David </a:t>
            </a:r>
            <a:r>
              <a:rPr lang="en-US" sz="20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Jame</a:t>
            </a:r>
            <a:endParaRPr lang="en-US" sz="20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5E5B3AC-E756-4BC3-9562-6421C803AA43}"/>
              </a:ext>
            </a:extLst>
          </p:cNvPr>
          <p:cNvSpPr txBox="1"/>
          <p:nvPr/>
        </p:nvSpPr>
        <p:spPr>
          <a:xfrm>
            <a:off x="4166189" y="5078849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Selela</a:t>
            </a:r>
            <a:r>
              <a: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Gomez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63CF38-D76B-4140-A0C8-ED5E90EFAC7A}"/>
              </a:ext>
            </a:extLst>
          </p:cNvPr>
          <p:cNvSpPr txBox="1"/>
          <p:nvPr/>
        </p:nvSpPr>
        <p:spPr>
          <a:xfrm>
            <a:off x="6160090" y="5078849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David </a:t>
            </a:r>
            <a:r>
              <a:rPr lang="en-US" sz="20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Jame</a:t>
            </a:r>
            <a:endParaRPr lang="en-US" sz="20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5544D20-BE37-4371-AD2C-64A82A479D30}"/>
              </a:ext>
            </a:extLst>
          </p:cNvPr>
          <p:cNvSpPr txBox="1"/>
          <p:nvPr/>
        </p:nvSpPr>
        <p:spPr>
          <a:xfrm>
            <a:off x="8153990" y="5078849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Selela</a:t>
            </a:r>
            <a:r>
              <a: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Gomez</a:t>
            </a: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F57D19B7-91D5-46E5-A8B1-78996A65B0D7}"/>
              </a:ext>
            </a:extLst>
          </p:cNvPr>
          <p:cNvSpPr/>
          <p:nvPr/>
        </p:nvSpPr>
        <p:spPr>
          <a:xfrm>
            <a:off x="2702190" y="5789802"/>
            <a:ext cx="257083" cy="25708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AutoShape 1">
            <a:extLst>
              <a:ext uri="{FF2B5EF4-FFF2-40B4-BE49-F238E27FC236}">
                <a16:creationId xmlns:a16="http://schemas.microsoft.com/office/drawing/2014/main" id="{3EE525B5-96EC-47A1-ABBF-E335D1B1FE0E}"/>
              </a:ext>
            </a:extLst>
          </p:cNvPr>
          <p:cNvSpPr>
            <a:spLocks/>
          </p:cNvSpPr>
          <p:nvPr/>
        </p:nvSpPr>
        <p:spPr bwMode="auto">
          <a:xfrm>
            <a:off x="2764286" y="5864343"/>
            <a:ext cx="132891" cy="108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556"/>
                </a:moveTo>
                <a:cubicBezTo>
                  <a:pt x="20805" y="2990"/>
                  <a:pt x="19951" y="3284"/>
                  <a:pt x="19055" y="3415"/>
                </a:cubicBezTo>
                <a:cubicBezTo>
                  <a:pt x="19970" y="2740"/>
                  <a:pt x="20673" y="1672"/>
                  <a:pt x="21003" y="399"/>
                </a:cubicBezTo>
                <a:cubicBezTo>
                  <a:pt x="20147" y="1023"/>
                  <a:pt x="19199" y="1477"/>
                  <a:pt x="18189" y="1721"/>
                </a:cubicBezTo>
                <a:cubicBezTo>
                  <a:pt x="17381" y="662"/>
                  <a:pt x="16229" y="0"/>
                  <a:pt x="14954" y="0"/>
                </a:cubicBezTo>
                <a:cubicBezTo>
                  <a:pt x="12507" y="0"/>
                  <a:pt x="10523" y="2441"/>
                  <a:pt x="10523" y="5453"/>
                </a:cubicBezTo>
                <a:cubicBezTo>
                  <a:pt x="10523" y="5880"/>
                  <a:pt x="10562" y="6296"/>
                  <a:pt x="10638" y="6695"/>
                </a:cubicBezTo>
                <a:cubicBezTo>
                  <a:pt x="6955" y="6468"/>
                  <a:pt x="3690" y="4297"/>
                  <a:pt x="1504" y="998"/>
                </a:cubicBezTo>
                <a:cubicBezTo>
                  <a:pt x="1122" y="1803"/>
                  <a:pt x="904" y="2739"/>
                  <a:pt x="904" y="3739"/>
                </a:cubicBezTo>
                <a:cubicBezTo>
                  <a:pt x="904" y="5631"/>
                  <a:pt x="1686" y="7300"/>
                  <a:pt x="2876" y="8278"/>
                </a:cubicBezTo>
                <a:cubicBezTo>
                  <a:pt x="2149" y="8250"/>
                  <a:pt x="1466" y="8004"/>
                  <a:pt x="868" y="7596"/>
                </a:cubicBezTo>
                <a:cubicBezTo>
                  <a:pt x="867" y="7619"/>
                  <a:pt x="867" y="7642"/>
                  <a:pt x="867" y="7665"/>
                </a:cubicBezTo>
                <a:cubicBezTo>
                  <a:pt x="867" y="10307"/>
                  <a:pt x="2395" y="12510"/>
                  <a:pt x="4423" y="13011"/>
                </a:cubicBezTo>
                <a:cubicBezTo>
                  <a:pt x="4051" y="13136"/>
                  <a:pt x="3659" y="13203"/>
                  <a:pt x="3255" y="13203"/>
                </a:cubicBezTo>
                <a:cubicBezTo>
                  <a:pt x="2969" y="13203"/>
                  <a:pt x="2692" y="13169"/>
                  <a:pt x="2421" y="13105"/>
                </a:cubicBezTo>
                <a:cubicBezTo>
                  <a:pt x="2985" y="15271"/>
                  <a:pt x="4622" y="16848"/>
                  <a:pt x="6561" y="16892"/>
                </a:cubicBezTo>
                <a:cubicBezTo>
                  <a:pt x="5044" y="18355"/>
                  <a:pt x="3134" y="19226"/>
                  <a:pt x="1057" y="19226"/>
                </a:cubicBezTo>
                <a:cubicBezTo>
                  <a:pt x="699" y="19226"/>
                  <a:pt x="347" y="19201"/>
                  <a:pt x="0" y="19149"/>
                </a:cubicBezTo>
                <a:cubicBezTo>
                  <a:pt x="1961" y="20698"/>
                  <a:pt x="4291" y="21600"/>
                  <a:pt x="6793" y="21600"/>
                </a:cubicBezTo>
                <a:cubicBezTo>
                  <a:pt x="14944" y="21600"/>
                  <a:pt x="19401" y="13291"/>
                  <a:pt x="19401" y="6085"/>
                </a:cubicBezTo>
                <a:cubicBezTo>
                  <a:pt x="19401" y="5848"/>
                  <a:pt x="19397" y="5613"/>
                  <a:pt x="19389" y="5380"/>
                </a:cubicBezTo>
                <a:cubicBezTo>
                  <a:pt x="20255" y="4610"/>
                  <a:pt x="21006" y="3650"/>
                  <a:pt x="21600" y="2556"/>
                </a:cubicBezTo>
                <a:cubicBezTo>
                  <a:pt x="21600" y="2556"/>
                  <a:pt x="21600" y="2556"/>
                  <a:pt x="21600" y="2556"/>
                </a:cubicBezTo>
                <a:close/>
                <a:moveTo>
                  <a:pt x="21600" y="2556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8F1F1187-6E14-4D4C-9264-4B381947304A}"/>
              </a:ext>
            </a:extLst>
          </p:cNvPr>
          <p:cNvSpPr/>
          <p:nvPr/>
        </p:nvSpPr>
        <p:spPr>
          <a:xfrm>
            <a:off x="2976607" y="5789802"/>
            <a:ext cx="257083" cy="25708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5" name="AutoShape 21">
            <a:extLst>
              <a:ext uri="{FF2B5EF4-FFF2-40B4-BE49-F238E27FC236}">
                <a16:creationId xmlns:a16="http://schemas.microsoft.com/office/drawing/2014/main" id="{9B082474-AEA6-4410-8A3F-6E48E891B801}"/>
              </a:ext>
            </a:extLst>
          </p:cNvPr>
          <p:cNvSpPr>
            <a:spLocks/>
          </p:cNvSpPr>
          <p:nvPr/>
        </p:nvSpPr>
        <p:spPr bwMode="auto">
          <a:xfrm>
            <a:off x="3056289" y="5869485"/>
            <a:ext cx="97717" cy="9771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362" y="2163"/>
                </a:moveTo>
                <a:lnTo>
                  <a:pt x="18362" y="5400"/>
                </a:lnTo>
                <a:lnTo>
                  <a:pt x="16200" y="5400"/>
                </a:lnTo>
                <a:cubicBezTo>
                  <a:pt x="15551" y="5400"/>
                  <a:pt x="15119" y="5832"/>
                  <a:pt x="15119" y="6482"/>
                </a:cubicBezTo>
                <a:lnTo>
                  <a:pt x="15119" y="8638"/>
                </a:lnTo>
                <a:lnTo>
                  <a:pt x="18362" y="8638"/>
                </a:lnTo>
                <a:lnTo>
                  <a:pt x="18362" y="11881"/>
                </a:lnTo>
                <a:lnTo>
                  <a:pt x="15119" y="11881"/>
                </a:lnTo>
                <a:lnTo>
                  <a:pt x="15119" y="19438"/>
                </a:lnTo>
                <a:lnTo>
                  <a:pt x="11881" y="19438"/>
                </a:lnTo>
                <a:lnTo>
                  <a:pt x="11881" y="11881"/>
                </a:lnTo>
                <a:lnTo>
                  <a:pt x="9719" y="11881"/>
                </a:lnTo>
                <a:lnTo>
                  <a:pt x="9719" y="8638"/>
                </a:lnTo>
                <a:lnTo>
                  <a:pt x="11881" y="8638"/>
                </a:lnTo>
                <a:lnTo>
                  <a:pt x="11881" y="5938"/>
                </a:lnTo>
                <a:cubicBezTo>
                  <a:pt x="11881" y="3888"/>
                  <a:pt x="13606" y="2163"/>
                  <a:pt x="15662" y="2163"/>
                </a:cubicBezTo>
                <a:cubicBezTo>
                  <a:pt x="15662" y="2163"/>
                  <a:pt x="18362" y="2163"/>
                  <a:pt x="18362" y="2163"/>
                </a:cubicBezTo>
                <a:close/>
                <a:moveTo>
                  <a:pt x="19438" y="0"/>
                </a:moveTo>
                <a:lnTo>
                  <a:pt x="2163" y="0"/>
                </a:lnTo>
                <a:cubicBezTo>
                  <a:pt x="971" y="0"/>
                  <a:pt x="0" y="971"/>
                  <a:pt x="0" y="2163"/>
                </a:cubicBezTo>
                <a:lnTo>
                  <a:pt x="0" y="19438"/>
                </a:lnTo>
                <a:cubicBezTo>
                  <a:pt x="0" y="20630"/>
                  <a:pt x="971" y="21600"/>
                  <a:pt x="2163" y="21600"/>
                </a:cubicBezTo>
                <a:lnTo>
                  <a:pt x="19438" y="21600"/>
                </a:lnTo>
                <a:cubicBezTo>
                  <a:pt x="20630" y="21600"/>
                  <a:pt x="21600" y="20630"/>
                  <a:pt x="21600" y="19438"/>
                </a:cubicBezTo>
                <a:lnTo>
                  <a:pt x="21600" y="2163"/>
                </a:lnTo>
                <a:cubicBezTo>
                  <a:pt x="21600" y="971"/>
                  <a:pt x="20630" y="0"/>
                  <a:pt x="19438" y="0"/>
                </a:cubicBezTo>
                <a:cubicBezTo>
                  <a:pt x="19438" y="0"/>
                  <a:pt x="19438" y="0"/>
                  <a:pt x="19438" y="0"/>
                </a:cubicBezTo>
                <a:close/>
                <a:moveTo>
                  <a:pt x="19438" y="0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C9AB9839-3E9E-4506-B852-EF5B3B515102}"/>
              </a:ext>
            </a:extLst>
          </p:cNvPr>
          <p:cNvSpPr/>
          <p:nvPr/>
        </p:nvSpPr>
        <p:spPr>
          <a:xfrm>
            <a:off x="3251025" y="5789801"/>
            <a:ext cx="257083" cy="25708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AutoShape 18">
            <a:extLst>
              <a:ext uri="{FF2B5EF4-FFF2-40B4-BE49-F238E27FC236}">
                <a16:creationId xmlns:a16="http://schemas.microsoft.com/office/drawing/2014/main" id="{6EDDD87C-BF69-4A6C-B138-52E8AFE93982}"/>
              </a:ext>
            </a:extLst>
          </p:cNvPr>
          <p:cNvSpPr>
            <a:spLocks/>
          </p:cNvSpPr>
          <p:nvPr/>
        </p:nvSpPr>
        <p:spPr bwMode="auto">
          <a:xfrm>
            <a:off x="3306816" y="5871869"/>
            <a:ext cx="145501" cy="92947"/>
          </a:xfrm>
          <a:custGeom>
            <a:avLst/>
            <a:gdLst/>
            <a:ahLst/>
            <a:cxnLst/>
            <a:rect l="0" t="0" r="r" b="b"/>
            <a:pathLst>
              <a:path w="21574" h="21486">
                <a:moveTo>
                  <a:pt x="21169" y="9121"/>
                </a:moveTo>
                <a:lnTo>
                  <a:pt x="19513" y="9121"/>
                </a:lnTo>
                <a:lnTo>
                  <a:pt x="19513" y="6544"/>
                </a:lnTo>
                <a:cubicBezTo>
                  <a:pt x="19513" y="6195"/>
                  <a:pt x="19331" y="5914"/>
                  <a:pt x="19108" y="5914"/>
                </a:cubicBezTo>
                <a:lnTo>
                  <a:pt x="17714" y="5914"/>
                </a:lnTo>
                <a:cubicBezTo>
                  <a:pt x="17491" y="5914"/>
                  <a:pt x="17309" y="6195"/>
                  <a:pt x="17309" y="6544"/>
                </a:cubicBezTo>
                <a:lnTo>
                  <a:pt x="17309" y="9121"/>
                </a:lnTo>
                <a:lnTo>
                  <a:pt x="15653" y="9121"/>
                </a:lnTo>
                <a:cubicBezTo>
                  <a:pt x="15428" y="9121"/>
                  <a:pt x="15247" y="9404"/>
                  <a:pt x="15247" y="9753"/>
                </a:cubicBezTo>
                <a:lnTo>
                  <a:pt x="15247" y="11921"/>
                </a:lnTo>
                <a:cubicBezTo>
                  <a:pt x="15247" y="12270"/>
                  <a:pt x="15428" y="12553"/>
                  <a:pt x="15653" y="12553"/>
                </a:cubicBezTo>
                <a:lnTo>
                  <a:pt x="17309" y="12553"/>
                </a:lnTo>
                <a:lnTo>
                  <a:pt x="17309" y="15130"/>
                </a:lnTo>
                <a:cubicBezTo>
                  <a:pt x="17309" y="15479"/>
                  <a:pt x="17491" y="15762"/>
                  <a:pt x="17714" y="15762"/>
                </a:cubicBezTo>
                <a:lnTo>
                  <a:pt x="19108" y="15762"/>
                </a:lnTo>
                <a:cubicBezTo>
                  <a:pt x="19331" y="15762"/>
                  <a:pt x="19513" y="15479"/>
                  <a:pt x="19513" y="15130"/>
                </a:cubicBezTo>
                <a:lnTo>
                  <a:pt x="19513" y="12553"/>
                </a:lnTo>
                <a:lnTo>
                  <a:pt x="21169" y="12553"/>
                </a:lnTo>
                <a:cubicBezTo>
                  <a:pt x="21393" y="12553"/>
                  <a:pt x="21574" y="12270"/>
                  <a:pt x="21574" y="11921"/>
                </a:cubicBezTo>
                <a:lnTo>
                  <a:pt x="21574" y="9753"/>
                </a:lnTo>
                <a:cubicBezTo>
                  <a:pt x="21574" y="9404"/>
                  <a:pt x="21393" y="9121"/>
                  <a:pt x="21169" y="9121"/>
                </a:cubicBezTo>
                <a:close/>
                <a:moveTo>
                  <a:pt x="7107" y="9603"/>
                </a:moveTo>
                <a:lnTo>
                  <a:pt x="7107" y="12241"/>
                </a:lnTo>
                <a:cubicBezTo>
                  <a:pt x="7107" y="12637"/>
                  <a:pt x="7314" y="12960"/>
                  <a:pt x="7569" y="12960"/>
                </a:cubicBezTo>
                <a:lnTo>
                  <a:pt x="10940" y="12960"/>
                </a:lnTo>
                <a:cubicBezTo>
                  <a:pt x="10349" y="15563"/>
                  <a:pt x="8746" y="17430"/>
                  <a:pt x="6870" y="17408"/>
                </a:cubicBezTo>
                <a:cubicBezTo>
                  <a:pt x="4594" y="17382"/>
                  <a:pt x="2712" y="14548"/>
                  <a:pt x="2623" y="11008"/>
                </a:cubicBezTo>
                <a:cubicBezTo>
                  <a:pt x="2529" y="7212"/>
                  <a:pt x="4485" y="4078"/>
                  <a:pt x="6902" y="4078"/>
                </a:cubicBezTo>
                <a:cubicBezTo>
                  <a:pt x="8007" y="4078"/>
                  <a:pt x="9016" y="4733"/>
                  <a:pt x="9776" y="5808"/>
                </a:cubicBezTo>
                <a:cubicBezTo>
                  <a:pt x="9957" y="6063"/>
                  <a:pt x="10231" y="6064"/>
                  <a:pt x="10409" y="5804"/>
                </a:cubicBezTo>
                <a:lnTo>
                  <a:pt x="11647" y="3991"/>
                </a:lnTo>
                <a:cubicBezTo>
                  <a:pt x="11840" y="3707"/>
                  <a:pt x="11840" y="3228"/>
                  <a:pt x="11648" y="2944"/>
                </a:cubicBezTo>
                <a:cubicBezTo>
                  <a:pt x="10442" y="1165"/>
                  <a:pt x="8824" y="57"/>
                  <a:pt x="7040" y="2"/>
                </a:cubicBezTo>
                <a:cubicBezTo>
                  <a:pt x="3235" y="-114"/>
                  <a:pt x="27" y="4743"/>
                  <a:pt x="0" y="10667"/>
                </a:cubicBezTo>
                <a:cubicBezTo>
                  <a:pt x="-26" y="16636"/>
                  <a:pt x="3074" y="21486"/>
                  <a:pt x="6902" y="21486"/>
                </a:cubicBezTo>
                <a:cubicBezTo>
                  <a:pt x="10584" y="21486"/>
                  <a:pt x="13591" y="16999"/>
                  <a:pt x="13793" y="11347"/>
                </a:cubicBezTo>
                <a:cubicBezTo>
                  <a:pt x="13798" y="11277"/>
                  <a:pt x="13802" y="8882"/>
                  <a:pt x="13802" y="8882"/>
                </a:cubicBezTo>
                <a:lnTo>
                  <a:pt x="7569" y="8882"/>
                </a:lnTo>
                <a:cubicBezTo>
                  <a:pt x="7314" y="8882"/>
                  <a:pt x="7107" y="9205"/>
                  <a:pt x="7107" y="9603"/>
                </a:cubicBezTo>
                <a:close/>
                <a:moveTo>
                  <a:pt x="7107" y="9603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F28BB67A-3738-4C71-ACD8-DBC3E6B76F8D}"/>
              </a:ext>
            </a:extLst>
          </p:cNvPr>
          <p:cNvSpPr/>
          <p:nvPr/>
        </p:nvSpPr>
        <p:spPr>
          <a:xfrm>
            <a:off x="4696091" y="5789802"/>
            <a:ext cx="257083" cy="25708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AutoShape 1">
            <a:extLst>
              <a:ext uri="{FF2B5EF4-FFF2-40B4-BE49-F238E27FC236}">
                <a16:creationId xmlns:a16="http://schemas.microsoft.com/office/drawing/2014/main" id="{4E029105-A687-4C42-8EA3-AD52B8C30B95}"/>
              </a:ext>
            </a:extLst>
          </p:cNvPr>
          <p:cNvSpPr>
            <a:spLocks/>
          </p:cNvSpPr>
          <p:nvPr/>
        </p:nvSpPr>
        <p:spPr bwMode="auto">
          <a:xfrm>
            <a:off x="4758187" y="5864343"/>
            <a:ext cx="132891" cy="108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556"/>
                </a:moveTo>
                <a:cubicBezTo>
                  <a:pt x="20805" y="2990"/>
                  <a:pt x="19951" y="3284"/>
                  <a:pt x="19055" y="3415"/>
                </a:cubicBezTo>
                <a:cubicBezTo>
                  <a:pt x="19970" y="2740"/>
                  <a:pt x="20673" y="1672"/>
                  <a:pt x="21003" y="399"/>
                </a:cubicBezTo>
                <a:cubicBezTo>
                  <a:pt x="20147" y="1023"/>
                  <a:pt x="19199" y="1477"/>
                  <a:pt x="18189" y="1721"/>
                </a:cubicBezTo>
                <a:cubicBezTo>
                  <a:pt x="17381" y="662"/>
                  <a:pt x="16229" y="0"/>
                  <a:pt x="14954" y="0"/>
                </a:cubicBezTo>
                <a:cubicBezTo>
                  <a:pt x="12507" y="0"/>
                  <a:pt x="10523" y="2441"/>
                  <a:pt x="10523" y="5453"/>
                </a:cubicBezTo>
                <a:cubicBezTo>
                  <a:pt x="10523" y="5880"/>
                  <a:pt x="10562" y="6296"/>
                  <a:pt x="10638" y="6695"/>
                </a:cubicBezTo>
                <a:cubicBezTo>
                  <a:pt x="6955" y="6468"/>
                  <a:pt x="3690" y="4297"/>
                  <a:pt x="1504" y="998"/>
                </a:cubicBezTo>
                <a:cubicBezTo>
                  <a:pt x="1122" y="1803"/>
                  <a:pt x="904" y="2739"/>
                  <a:pt x="904" y="3739"/>
                </a:cubicBezTo>
                <a:cubicBezTo>
                  <a:pt x="904" y="5631"/>
                  <a:pt x="1686" y="7300"/>
                  <a:pt x="2876" y="8278"/>
                </a:cubicBezTo>
                <a:cubicBezTo>
                  <a:pt x="2149" y="8250"/>
                  <a:pt x="1466" y="8004"/>
                  <a:pt x="868" y="7596"/>
                </a:cubicBezTo>
                <a:cubicBezTo>
                  <a:pt x="867" y="7619"/>
                  <a:pt x="867" y="7642"/>
                  <a:pt x="867" y="7665"/>
                </a:cubicBezTo>
                <a:cubicBezTo>
                  <a:pt x="867" y="10307"/>
                  <a:pt x="2395" y="12510"/>
                  <a:pt x="4423" y="13011"/>
                </a:cubicBezTo>
                <a:cubicBezTo>
                  <a:pt x="4051" y="13136"/>
                  <a:pt x="3659" y="13203"/>
                  <a:pt x="3255" y="13203"/>
                </a:cubicBezTo>
                <a:cubicBezTo>
                  <a:pt x="2969" y="13203"/>
                  <a:pt x="2692" y="13169"/>
                  <a:pt x="2421" y="13105"/>
                </a:cubicBezTo>
                <a:cubicBezTo>
                  <a:pt x="2985" y="15271"/>
                  <a:pt x="4622" y="16848"/>
                  <a:pt x="6561" y="16892"/>
                </a:cubicBezTo>
                <a:cubicBezTo>
                  <a:pt x="5044" y="18355"/>
                  <a:pt x="3134" y="19226"/>
                  <a:pt x="1057" y="19226"/>
                </a:cubicBezTo>
                <a:cubicBezTo>
                  <a:pt x="699" y="19226"/>
                  <a:pt x="347" y="19201"/>
                  <a:pt x="0" y="19149"/>
                </a:cubicBezTo>
                <a:cubicBezTo>
                  <a:pt x="1961" y="20698"/>
                  <a:pt x="4291" y="21600"/>
                  <a:pt x="6793" y="21600"/>
                </a:cubicBezTo>
                <a:cubicBezTo>
                  <a:pt x="14944" y="21600"/>
                  <a:pt x="19401" y="13291"/>
                  <a:pt x="19401" y="6085"/>
                </a:cubicBezTo>
                <a:cubicBezTo>
                  <a:pt x="19401" y="5848"/>
                  <a:pt x="19397" y="5613"/>
                  <a:pt x="19389" y="5380"/>
                </a:cubicBezTo>
                <a:cubicBezTo>
                  <a:pt x="20255" y="4610"/>
                  <a:pt x="21006" y="3650"/>
                  <a:pt x="21600" y="2556"/>
                </a:cubicBezTo>
                <a:cubicBezTo>
                  <a:pt x="21600" y="2556"/>
                  <a:pt x="21600" y="2556"/>
                  <a:pt x="21600" y="2556"/>
                </a:cubicBezTo>
                <a:close/>
                <a:moveTo>
                  <a:pt x="21600" y="2556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9865FAA1-E59C-4F16-B736-BA76FAB2DFA8}"/>
              </a:ext>
            </a:extLst>
          </p:cNvPr>
          <p:cNvSpPr/>
          <p:nvPr/>
        </p:nvSpPr>
        <p:spPr>
          <a:xfrm>
            <a:off x="4970508" y="5789802"/>
            <a:ext cx="257083" cy="25708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2" name="AutoShape 21">
            <a:extLst>
              <a:ext uri="{FF2B5EF4-FFF2-40B4-BE49-F238E27FC236}">
                <a16:creationId xmlns:a16="http://schemas.microsoft.com/office/drawing/2014/main" id="{55316BBF-82C0-4360-BAEA-33D2351EF416}"/>
              </a:ext>
            </a:extLst>
          </p:cNvPr>
          <p:cNvSpPr>
            <a:spLocks/>
          </p:cNvSpPr>
          <p:nvPr/>
        </p:nvSpPr>
        <p:spPr bwMode="auto">
          <a:xfrm>
            <a:off x="5050190" y="5869485"/>
            <a:ext cx="97717" cy="9771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362" y="2163"/>
                </a:moveTo>
                <a:lnTo>
                  <a:pt x="18362" y="5400"/>
                </a:lnTo>
                <a:lnTo>
                  <a:pt x="16200" y="5400"/>
                </a:lnTo>
                <a:cubicBezTo>
                  <a:pt x="15551" y="5400"/>
                  <a:pt x="15119" y="5832"/>
                  <a:pt x="15119" y="6482"/>
                </a:cubicBezTo>
                <a:lnTo>
                  <a:pt x="15119" y="8638"/>
                </a:lnTo>
                <a:lnTo>
                  <a:pt x="18362" y="8638"/>
                </a:lnTo>
                <a:lnTo>
                  <a:pt x="18362" y="11881"/>
                </a:lnTo>
                <a:lnTo>
                  <a:pt x="15119" y="11881"/>
                </a:lnTo>
                <a:lnTo>
                  <a:pt x="15119" y="19438"/>
                </a:lnTo>
                <a:lnTo>
                  <a:pt x="11881" y="19438"/>
                </a:lnTo>
                <a:lnTo>
                  <a:pt x="11881" y="11881"/>
                </a:lnTo>
                <a:lnTo>
                  <a:pt x="9719" y="11881"/>
                </a:lnTo>
                <a:lnTo>
                  <a:pt x="9719" y="8638"/>
                </a:lnTo>
                <a:lnTo>
                  <a:pt x="11881" y="8638"/>
                </a:lnTo>
                <a:lnTo>
                  <a:pt x="11881" y="5938"/>
                </a:lnTo>
                <a:cubicBezTo>
                  <a:pt x="11881" y="3888"/>
                  <a:pt x="13606" y="2163"/>
                  <a:pt x="15662" y="2163"/>
                </a:cubicBezTo>
                <a:cubicBezTo>
                  <a:pt x="15662" y="2163"/>
                  <a:pt x="18362" y="2163"/>
                  <a:pt x="18362" y="2163"/>
                </a:cubicBezTo>
                <a:close/>
                <a:moveTo>
                  <a:pt x="19438" y="0"/>
                </a:moveTo>
                <a:lnTo>
                  <a:pt x="2163" y="0"/>
                </a:lnTo>
                <a:cubicBezTo>
                  <a:pt x="971" y="0"/>
                  <a:pt x="0" y="971"/>
                  <a:pt x="0" y="2163"/>
                </a:cubicBezTo>
                <a:lnTo>
                  <a:pt x="0" y="19438"/>
                </a:lnTo>
                <a:cubicBezTo>
                  <a:pt x="0" y="20630"/>
                  <a:pt x="971" y="21600"/>
                  <a:pt x="2163" y="21600"/>
                </a:cubicBezTo>
                <a:lnTo>
                  <a:pt x="19438" y="21600"/>
                </a:lnTo>
                <a:cubicBezTo>
                  <a:pt x="20630" y="21600"/>
                  <a:pt x="21600" y="20630"/>
                  <a:pt x="21600" y="19438"/>
                </a:cubicBezTo>
                <a:lnTo>
                  <a:pt x="21600" y="2163"/>
                </a:lnTo>
                <a:cubicBezTo>
                  <a:pt x="21600" y="971"/>
                  <a:pt x="20630" y="0"/>
                  <a:pt x="19438" y="0"/>
                </a:cubicBezTo>
                <a:cubicBezTo>
                  <a:pt x="19438" y="0"/>
                  <a:pt x="19438" y="0"/>
                  <a:pt x="19438" y="0"/>
                </a:cubicBezTo>
                <a:close/>
                <a:moveTo>
                  <a:pt x="19438" y="0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EE90EDBC-9CAB-421B-AD22-ACD175DBDEA3}"/>
              </a:ext>
            </a:extLst>
          </p:cNvPr>
          <p:cNvSpPr/>
          <p:nvPr/>
        </p:nvSpPr>
        <p:spPr>
          <a:xfrm>
            <a:off x="5244926" y="5789801"/>
            <a:ext cx="257083" cy="25708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4" name="AutoShape 18">
            <a:extLst>
              <a:ext uri="{FF2B5EF4-FFF2-40B4-BE49-F238E27FC236}">
                <a16:creationId xmlns:a16="http://schemas.microsoft.com/office/drawing/2014/main" id="{924AFE56-980E-4D24-BA9B-39F2ADF84D3A}"/>
              </a:ext>
            </a:extLst>
          </p:cNvPr>
          <p:cNvSpPr>
            <a:spLocks/>
          </p:cNvSpPr>
          <p:nvPr/>
        </p:nvSpPr>
        <p:spPr bwMode="auto">
          <a:xfrm>
            <a:off x="5300717" y="5871869"/>
            <a:ext cx="145501" cy="92947"/>
          </a:xfrm>
          <a:custGeom>
            <a:avLst/>
            <a:gdLst/>
            <a:ahLst/>
            <a:cxnLst/>
            <a:rect l="0" t="0" r="r" b="b"/>
            <a:pathLst>
              <a:path w="21574" h="21486">
                <a:moveTo>
                  <a:pt x="21169" y="9121"/>
                </a:moveTo>
                <a:lnTo>
                  <a:pt x="19513" y="9121"/>
                </a:lnTo>
                <a:lnTo>
                  <a:pt x="19513" y="6544"/>
                </a:lnTo>
                <a:cubicBezTo>
                  <a:pt x="19513" y="6195"/>
                  <a:pt x="19331" y="5914"/>
                  <a:pt x="19108" y="5914"/>
                </a:cubicBezTo>
                <a:lnTo>
                  <a:pt x="17714" y="5914"/>
                </a:lnTo>
                <a:cubicBezTo>
                  <a:pt x="17491" y="5914"/>
                  <a:pt x="17309" y="6195"/>
                  <a:pt x="17309" y="6544"/>
                </a:cubicBezTo>
                <a:lnTo>
                  <a:pt x="17309" y="9121"/>
                </a:lnTo>
                <a:lnTo>
                  <a:pt x="15653" y="9121"/>
                </a:lnTo>
                <a:cubicBezTo>
                  <a:pt x="15428" y="9121"/>
                  <a:pt x="15247" y="9404"/>
                  <a:pt x="15247" y="9753"/>
                </a:cubicBezTo>
                <a:lnTo>
                  <a:pt x="15247" y="11921"/>
                </a:lnTo>
                <a:cubicBezTo>
                  <a:pt x="15247" y="12270"/>
                  <a:pt x="15428" y="12553"/>
                  <a:pt x="15653" y="12553"/>
                </a:cubicBezTo>
                <a:lnTo>
                  <a:pt x="17309" y="12553"/>
                </a:lnTo>
                <a:lnTo>
                  <a:pt x="17309" y="15130"/>
                </a:lnTo>
                <a:cubicBezTo>
                  <a:pt x="17309" y="15479"/>
                  <a:pt x="17491" y="15762"/>
                  <a:pt x="17714" y="15762"/>
                </a:cubicBezTo>
                <a:lnTo>
                  <a:pt x="19108" y="15762"/>
                </a:lnTo>
                <a:cubicBezTo>
                  <a:pt x="19331" y="15762"/>
                  <a:pt x="19513" y="15479"/>
                  <a:pt x="19513" y="15130"/>
                </a:cubicBezTo>
                <a:lnTo>
                  <a:pt x="19513" y="12553"/>
                </a:lnTo>
                <a:lnTo>
                  <a:pt x="21169" y="12553"/>
                </a:lnTo>
                <a:cubicBezTo>
                  <a:pt x="21393" y="12553"/>
                  <a:pt x="21574" y="12270"/>
                  <a:pt x="21574" y="11921"/>
                </a:cubicBezTo>
                <a:lnTo>
                  <a:pt x="21574" y="9753"/>
                </a:lnTo>
                <a:cubicBezTo>
                  <a:pt x="21574" y="9404"/>
                  <a:pt x="21393" y="9121"/>
                  <a:pt x="21169" y="9121"/>
                </a:cubicBezTo>
                <a:close/>
                <a:moveTo>
                  <a:pt x="7107" y="9603"/>
                </a:moveTo>
                <a:lnTo>
                  <a:pt x="7107" y="12241"/>
                </a:lnTo>
                <a:cubicBezTo>
                  <a:pt x="7107" y="12637"/>
                  <a:pt x="7314" y="12960"/>
                  <a:pt x="7569" y="12960"/>
                </a:cubicBezTo>
                <a:lnTo>
                  <a:pt x="10940" y="12960"/>
                </a:lnTo>
                <a:cubicBezTo>
                  <a:pt x="10349" y="15563"/>
                  <a:pt x="8746" y="17430"/>
                  <a:pt x="6870" y="17408"/>
                </a:cubicBezTo>
                <a:cubicBezTo>
                  <a:pt x="4594" y="17382"/>
                  <a:pt x="2712" y="14548"/>
                  <a:pt x="2623" y="11008"/>
                </a:cubicBezTo>
                <a:cubicBezTo>
                  <a:pt x="2529" y="7212"/>
                  <a:pt x="4485" y="4078"/>
                  <a:pt x="6902" y="4078"/>
                </a:cubicBezTo>
                <a:cubicBezTo>
                  <a:pt x="8007" y="4078"/>
                  <a:pt x="9016" y="4733"/>
                  <a:pt x="9776" y="5808"/>
                </a:cubicBezTo>
                <a:cubicBezTo>
                  <a:pt x="9957" y="6063"/>
                  <a:pt x="10231" y="6064"/>
                  <a:pt x="10409" y="5804"/>
                </a:cubicBezTo>
                <a:lnTo>
                  <a:pt x="11647" y="3991"/>
                </a:lnTo>
                <a:cubicBezTo>
                  <a:pt x="11840" y="3707"/>
                  <a:pt x="11840" y="3228"/>
                  <a:pt x="11648" y="2944"/>
                </a:cubicBezTo>
                <a:cubicBezTo>
                  <a:pt x="10442" y="1165"/>
                  <a:pt x="8824" y="57"/>
                  <a:pt x="7040" y="2"/>
                </a:cubicBezTo>
                <a:cubicBezTo>
                  <a:pt x="3235" y="-114"/>
                  <a:pt x="27" y="4743"/>
                  <a:pt x="0" y="10667"/>
                </a:cubicBezTo>
                <a:cubicBezTo>
                  <a:pt x="-26" y="16636"/>
                  <a:pt x="3074" y="21486"/>
                  <a:pt x="6902" y="21486"/>
                </a:cubicBezTo>
                <a:cubicBezTo>
                  <a:pt x="10584" y="21486"/>
                  <a:pt x="13591" y="16999"/>
                  <a:pt x="13793" y="11347"/>
                </a:cubicBezTo>
                <a:cubicBezTo>
                  <a:pt x="13798" y="11277"/>
                  <a:pt x="13802" y="8882"/>
                  <a:pt x="13802" y="8882"/>
                </a:cubicBezTo>
                <a:lnTo>
                  <a:pt x="7569" y="8882"/>
                </a:lnTo>
                <a:cubicBezTo>
                  <a:pt x="7314" y="8882"/>
                  <a:pt x="7107" y="9205"/>
                  <a:pt x="7107" y="9603"/>
                </a:cubicBezTo>
                <a:close/>
                <a:moveTo>
                  <a:pt x="7107" y="9603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09ABA430-9CEC-4AF6-BC2C-ABCC1BF3BE3A}"/>
              </a:ext>
            </a:extLst>
          </p:cNvPr>
          <p:cNvSpPr/>
          <p:nvPr/>
        </p:nvSpPr>
        <p:spPr>
          <a:xfrm>
            <a:off x="6689992" y="5789802"/>
            <a:ext cx="257083" cy="25708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7" name="AutoShape 1">
            <a:extLst>
              <a:ext uri="{FF2B5EF4-FFF2-40B4-BE49-F238E27FC236}">
                <a16:creationId xmlns:a16="http://schemas.microsoft.com/office/drawing/2014/main" id="{A8E67FCF-241B-45FD-85B9-F6584016B9B9}"/>
              </a:ext>
            </a:extLst>
          </p:cNvPr>
          <p:cNvSpPr>
            <a:spLocks/>
          </p:cNvSpPr>
          <p:nvPr/>
        </p:nvSpPr>
        <p:spPr bwMode="auto">
          <a:xfrm>
            <a:off x="6752088" y="5864343"/>
            <a:ext cx="132891" cy="108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556"/>
                </a:moveTo>
                <a:cubicBezTo>
                  <a:pt x="20805" y="2990"/>
                  <a:pt x="19951" y="3284"/>
                  <a:pt x="19055" y="3415"/>
                </a:cubicBezTo>
                <a:cubicBezTo>
                  <a:pt x="19970" y="2740"/>
                  <a:pt x="20673" y="1672"/>
                  <a:pt x="21003" y="399"/>
                </a:cubicBezTo>
                <a:cubicBezTo>
                  <a:pt x="20147" y="1023"/>
                  <a:pt x="19199" y="1477"/>
                  <a:pt x="18189" y="1721"/>
                </a:cubicBezTo>
                <a:cubicBezTo>
                  <a:pt x="17381" y="662"/>
                  <a:pt x="16229" y="0"/>
                  <a:pt x="14954" y="0"/>
                </a:cubicBezTo>
                <a:cubicBezTo>
                  <a:pt x="12507" y="0"/>
                  <a:pt x="10523" y="2441"/>
                  <a:pt x="10523" y="5453"/>
                </a:cubicBezTo>
                <a:cubicBezTo>
                  <a:pt x="10523" y="5880"/>
                  <a:pt x="10562" y="6296"/>
                  <a:pt x="10638" y="6695"/>
                </a:cubicBezTo>
                <a:cubicBezTo>
                  <a:pt x="6955" y="6468"/>
                  <a:pt x="3690" y="4297"/>
                  <a:pt x="1504" y="998"/>
                </a:cubicBezTo>
                <a:cubicBezTo>
                  <a:pt x="1122" y="1803"/>
                  <a:pt x="904" y="2739"/>
                  <a:pt x="904" y="3739"/>
                </a:cubicBezTo>
                <a:cubicBezTo>
                  <a:pt x="904" y="5631"/>
                  <a:pt x="1686" y="7300"/>
                  <a:pt x="2876" y="8278"/>
                </a:cubicBezTo>
                <a:cubicBezTo>
                  <a:pt x="2149" y="8250"/>
                  <a:pt x="1466" y="8004"/>
                  <a:pt x="868" y="7596"/>
                </a:cubicBezTo>
                <a:cubicBezTo>
                  <a:pt x="867" y="7619"/>
                  <a:pt x="867" y="7642"/>
                  <a:pt x="867" y="7665"/>
                </a:cubicBezTo>
                <a:cubicBezTo>
                  <a:pt x="867" y="10307"/>
                  <a:pt x="2395" y="12510"/>
                  <a:pt x="4423" y="13011"/>
                </a:cubicBezTo>
                <a:cubicBezTo>
                  <a:pt x="4051" y="13136"/>
                  <a:pt x="3659" y="13203"/>
                  <a:pt x="3255" y="13203"/>
                </a:cubicBezTo>
                <a:cubicBezTo>
                  <a:pt x="2969" y="13203"/>
                  <a:pt x="2692" y="13169"/>
                  <a:pt x="2421" y="13105"/>
                </a:cubicBezTo>
                <a:cubicBezTo>
                  <a:pt x="2985" y="15271"/>
                  <a:pt x="4622" y="16848"/>
                  <a:pt x="6561" y="16892"/>
                </a:cubicBezTo>
                <a:cubicBezTo>
                  <a:pt x="5044" y="18355"/>
                  <a:pt x="3134" y="19226"/>
                  <a:pt x="1057" y="19226"/>
                </a:cubicBezTo>
                <a:cubicBezTo>
                  <a:pt x="699" y="19226"/>
                  <a:pt x="347" y="19201"/>
                  <a:pt x="0" y="19149"/>
                </a:cubicBezTo>
                <a:cubicBezTo>
                  <a:pt x="1961" y="20698"/>
                  <a:pt x="4291" y="21600"/>
                  <a:pt x="6793" y="21600"/>
                </a:cubicBezTo>
                <a:cubicBezTo>
                  <a:pt x="14944" y="21600"/>
                  <a:pt x="19401" y="13291"/>
                  <a:pt x="19401" y="6085"/>
                </a:cubicBezTo>
                <a:cubicBezTo>
                  <a:pt x="19401" y="5848"/>
                  <a:pt x="19397" y="5613"/>
                  <a:pt x="19389" y="5380"/>
                </a:cubicBezTo>
                <a:cubicBezTo>
                  <a:pt x="20255" y="4610"/>
                  <a:pt x="21006" y="3650"/>
                  <a:pt x="21600" y="2556"/>
                </a:cubicBezTo>
                <a:cubicBezTo>
                  <a:pt x="21600" y="2556"/>
                  <a:pt x="21600" y="2556"/>
                  <a:pt x="21600" y="2556"/>
                </a:cubicBezTo>
                <a:close/>
                <a:moveTo>
                  <a:pt x="21600" y="2556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3DE2454A-606F-471A-B7C2-9116AAA6998E}"/>
              </a:ext>
            </a:extLst>
          </p:cNvPr>
          <p:cNvSpPr/>
          <p:nvPr/>
        </p:nvSpPr>
        <p:spPr>
          <a:xfrm>
            <a:off x="6964409" y="5789802"/>
            <a:ext cx="257083" cy="25708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9" name="AutoShape 21">
            <a:extLst>
              <a:ext uri="{FF2B5EF4-FFF2-40B4-BE49-F238E27FC236}">
                <a16:creationId xmlns:a16="http://schemas.microsoft.com/office/drawing/2014/main" id="{D1A60C52-026C-4EAF-BF3B-17C5C4488D41}"/>
              </a:ext>
            </a:extLst>
          </p:cNvPr>
          <p:cNvSpPr>
            <a:spLocks/>
          </p:cNvSpPr>
          <p:nvPr/>
        </p:nvSpPr>
        <p:spPr bwMode="auto">
          <a:xfrm>
            <a:off x="7044091" y="5869485"/>
            <a:ext cx="97717" cy="9771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362" y="2163"/>
                </a:moveTo>
                <a:lnTo>
                  <a:pt x="18362" y="5400"/>
                </a:lnTo>
                <a:lnTo>
                  <a:pt x="16200" y="5400"/>
                </a:lnTo>
                <a:cubicBezTo>
                  <a:pt x="15551" y="5400"/>
                  <a:pt x="15119" y="5832"/>
                  <a:pt x="15119" y="6482"/>
                </a:cubicBezTo>
                <a:lnTo>
                  <a:pt x="15119" y="8638"/>
                </a:lnTo>
                <a:lnTo>
                  <a:pt x="18362" y="8638"/>
                </a:lnTo>
                <a:lnTo>
                  <a:pt x="18362" y="11881"/>
                </a:lnTo>
                <a:lnTo>
                  <a:pt x="15119" y="11881"/>
                </a:lnTo>
                <a:lnTo>
                  <a:pt x="15119" y="19438"/>
                </a:lnTo>
                <a:lnTo>
                  <a:pt x="11881" y="19438"/>
                </a:lnTo>
                <a:lnTo>
                  <a:pt x="11881" y="11881"/>
                </a:lnTo>
                <a:lnTo>
                  <a:pt x="9719" y="11881"/>
                </a:lnTo>
                <a:lnTo>
                  <a:pt x="9719" y="8638"/>
                </a:lnTo>
                <a:lnTo>
                  <a:pt x="11881" y="8638"/>
                </a:lnTo>
                <a:lnTo>
                  <a:pt x="11881" y="5938"/>
                </a:lnTo>
                <a:cubicBezTo>
                  <a:pt x="11881" y="3888"/>
                  <a:pt x="13606" y="2163"/>
                  <a:pt x="15662" y="2163"/>
                </a:cubicBezTo>
                <a:cubicBezTo>
                  <a:pt x="15662" y="2163"/>
                  <a:pt x="18362" y="2163"/>
                  <a:pt x="18362" y="2163"/>
                </a:cubicBezTo>
                <a:close/>
                <a:moveTo>
                  <a:pt x="19438" y="0"/>
                </a:moveTo>
                <a:lnTo>
                  <a:pt x="2163" y="0"/>
                </a:lnTo>
                <a:cubicBezTo>
                  <a:pt x="971" y="0"/>
                  <a:pt x="0" y="971"/>
                  <a:pt x="0" y="2163"/>
                </a:cubicBezTo>
                <a:lnTo>
                  <a:pt x="0" y="19438"/>
                </a:lnTo>
                <a:cubicBezTo>
                  <a:pt x="0" y="20630"/>
                  <a:pt x="971" y="21600"/>
                  <a:pt x="2163" y="21600"/>
                </a:cubicBezTo>
                <a:lnTo>
                  <a:pt x="19438" y="21600"/>
                </a:lnTo>
                <a:cubicBezTo>
                  <a:pt x="20630" y="21600"/>
                  <a:pt x="21600" y="20630"/>
                  <a:pt x="21600" y="19438"/>
                </a:cubicBezTo>
                <a:lnTo>
                  <a:pt x="21600" y="2163"/>
                </a:lnTo>
                <a:cubicBezTo>
                  <a:pt x="21600" y="971"/>
                  <a:pt x="20630" y="0"/>
                  <a:pt x="19438" y="0"/>
                </a:cubicBezTo>
                <a:cubicBezTo>
                  <a:pt x="19438" y="0"/>
                  <a:pt x="19438" y="0"/>
                  <a:pt x="19438" y="0"/>
                </a:cubicBezTo>
                <a:close/>
                <a:moveTo>
                  <a:pt x="19438" y="0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BE11CC78-0C4D-48B4-9494-C75D8D184E14}"/>
              </a:ext>
            </a:extLst>
          </p:cNvPr>
          <p:cNvSpPr/>
          <p:nvPr/>
        </p:nvSpPr>
        <p:spPr>
          <a:xfrm>
            <a:off x="7238827" y="5789801"/>
            <a:ext cx="257083" cy="25708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1" name="AutoShape 18">
            <a:extLst>
              <a:ext uri="{FF2B5EF4-FFF2-40B4-BE49-F238E27FC236}">
                <a16:creationId xmlns:a16="http://schemas.microsoft.com/office/drawing/2014/main" id="{C25379ED-5FBD-489C-B0F8-E95DE06924F2}"/>
              </a:ext>
            </a:extLst>
          </p:cNvPr>
          <p:cNvSpPr>
            <a:spLocks/>
          </p:cNvSpPr>
          <p:nvPr/>
        </p:nvSpPr>
        <p:spPr bwMode="auto">
          <a:xfrm>
            <a:off x="7294618" y="5871869"/>
            <a:ext cx="145501" cy="92947"/>
          </a:xfrm>
          <a:custGeom>
            <a:avLst/>
            <a:gdLst/>
            <a:ahLst/>
            <a:cxnLst/>
            <a:rect l="0" t="0" r="r" b="b"/>
            <a:pathLst>
              <a:path w="21574" h="21486">
                <a:moveTo>
                  <a:pt x="21169" y="9121"/>
                </a:moveTo>
                <a:lnTo>
                  <a:pt x="19513" y="9121"/>
                </a:lnTo>
                <a:lnTo>
                  <a:pt x="19513" y="6544"/>
                </a:lnTo>
                <a:cubicBezTo>
                  <a:pt x="19513" y="6195"/>
                  <a:pt x="19331" y="5914"/>
                  <a:pt x="19108" y="5914"/>
                </a:cubicBezTo>
                <a:lnTo>
                  <a:pt x="17714" y="5914"/>
                </a:lnTo>
                <a:cubicBezTo>
                  <a:pt x="17491" y="5914"/>
                  <a:pt x="17309" y="6195"/>
                  <a:pt x="17309" y="6544"/>
                </a:cubicBezTo>
                <a:lnTo>
                  <a:pt x="17309" y="9121"/>
                </a:lnTo>
                <a:lnTo>
                  <a:pt x="15653" y="9121"/>
                </a:lnTo>
                <a:cubicBezTo>
                  <a:pt x="15428" y="9121"/>
                  <a:pt x="15247" y="9404"/>
                  <a:pt x="15247" y="9753"/>
                </a:cubicBezTo>
                <a:lnTo>
                  <a:pt x="15247" y="11921"/>
                </a:lnTo>
                <a:cubicBezTo>
                  <a:pt x="15247" y="12270"/>
                  <a:pt x="15428" y="12553"/>
                  <a:pt x="15653" y="12553"/>
                </a:cubicBezTo>
                <a:lnTo>
                  <a:pt x="17309" y="12553"/>
                </a:lnTo>
                <a:lnTo>
                  <a:pt x="17309" y="15130"/>
                </a:lnTo>
                <a:cubicBezTo>
                  <a:pt x="17309" y="15479"/>
                  <a:pt x="17491" y="15762"/>
                  <a:pt x="17714" y="15762"/>
                </a:cubicBezTo>
                <a:lnTo>
                  <a:pt x="19108" y="15762"/>
                </a:lnTo>
                <a:cubicBezTo>
                  <a:pt x="19331" y="15762"/>
                  <a:pt x="19513" y="15479"/>
                  <a:pt x="19513" y="15130"/>
                </a:cubicBezTo>
                <a:lnTo>
                  <a:pt x="19513" y="12553"/>
                </a:lnTo>
                <a:lnTo>
                  <a:pt x="21169" y="12553"/>
                </a:lnTo>
                <a:cubicBezTo>
                  <a:pt x="21393" y="12553"/>
                  <a:pt x="21574" y="12270"/>
                  <a:pt x="21574" y="11921"/>
                </a:cubicBezTo>
                <a:lnTo>
                  <a:pt x="21574" y="9753"/>
                </a:lnTo>
                <a:cubicBezTo>
                  <a:pt x="21574" y="9404"/>
                  <a:pt x="21393" y="9121"/>
                  <a:pt x="21169" y="9121"/>
                </a:cubicBezTo>
                <a:close/>
                <a:moveTo>
                  <a:pt x="7107" y="9603"/>
                </a:moveTo>
                <a:lnTo>
                  <a:pt x="7107" y="12241"/>
                </a:lnTo>
                <a:cubicBezTo>
                  <a:pt x="7107" y="12637"/>
                  <a:pt x="7314" y="12960"/>
                  <a:pt x="7569" y="12960"/>
                </a:cubicBezTo>
                <a:lnTo>
                  <a:pt x="10940" y="12960"/>
                </a:lnTo>
                <a:cubicBezTo>
                  <a:pt x="10349" y="15563"/>
                  <a:pt x="8746" y="17430"/>
                  <a:pt x="6870" y="17408"/>
                </a:cubicBezTo>
                <a:cubicBezTo>
                  <a:pt x="4594" y="17382"/>
                  <a:pt x="2712" y="14548"/>
                  <a:pt x="2623" y="11008"/>
                </a:cubicBezTo>
                <a:cubicBezTo>
                  <a:pt x="2529" y="7212"/>
                  <a:pt x="4485" y="4078"/>
                  <a:pt x="6902" y="4078"/>
                </a:cubicBezTo>
                <a:cubicBezTo>
                  <a:pt x="8007" y="4078"/>
                  <a:pt x="9016" y="4733"/>
                  <a:pt x="9776" y="5808"/>
                </a:cubicBezTo>
                <a:cubicBezTo>
                  <a:pt x="9957" y="6063"/>
                  <a:pt x="10231" y="6064"/>
                  <a:pt x="10409" y="5804"/>
                </a:cubicBezTo>
                <a:lnTo>
                  <a:pt x="11647" y="3991"/>
                </a:lnTo>
                <a:cubicBezTo>
                  <a:pt x="11840" y="3707"/>
                  <a:pt x="11840" y="3228"/>
                  <a:pt x="11648" y="2944"/>
                </a:cubicBezTo>
                <a:cubicBezTo>
                  <a:pt x="10442" y="1165"/>
                  <a:pt x="8824" y="57"/>
                  <a:pt x="7040" y="2"/>
                </a:cubicBezTo>
                <a:cubicBezTo>
                  <a:pt x="3235" y="-114"/>
                  <a:pt x="27" y="4743"/>
                  <a:pt x="0" y="10667"/>
                </a:cubicBezTo>
                <a:cubicBezTo>
                  <a:pt x="-26" y="16636"/>
                  <a:pt x="3074" y="21486"/>
                  <a:pt x="6902" y="21486"/>
                </a:cubicBezTo>
                <a:cubicBezTo>
                  <a:pt x="10584" y="21486"/>
                  <a:pt x="13591" y="16999"/>
                  <a:pt x="13793" y="11347"/>
                </a:cubicBezTo>
                <a:cubicBezTo>
                  <a:pt x="13798" y="11277"/>
                  <a:pt x="13802" y="8882"/>
                  <a:pt x="13802" y="8882"/>
                </a:cubicBezTo>
                <a:lnTo>
                  <a:pt x="7569" y="8882"/>
                </a:lnTo>
                <a:cubicBezTo>
                  <a:pt x="7314" y="8882"/>
                  <a:pt x="7107" y="9205"/>
                  <a:pt x="7107" y="9603"/>
                </a:cubicBezTo>
                <a:close/>
                <a:moveTo>
                  <a:pt x="7107" y="9603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0BF96C09-B611-437C-B838-21E41620E341}"/>
              </a:ext>
            </a:extLst>
          </p:cNvPr>
          <p:cNvSpPr/>
          <p:nvPr/>
        </p:nvSpPr>
        <p:spPr>
          <a:xfrm>
            <a:off x="8683892" y="5789802"/>
            <a:ext cx="257083" cy="25708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4" name="AutoShape 1">
            <a:extLst>
              <a:ext uri="{FF2B5EF4-FFF2-40B4-BE49-F238E27FC236}">
                <a16:creationId xmlns:a16="http://schemas.microsoft.com/office/drawing/2014/main" id="{2CEA96E4-A395-49AB-9070-0603D24FA5DB}"/>
              </a:ext>
            </a:extLst>
          </p:cNvPr>
          <p:cNvSpPr>
            <a:spLocks/>
          </p:cNvSpPr>
          <p:nvPr/>
        </p:nvSpPr>
        <p:spPr bwMode="auto">
          <a:xfrm>
            <a:off x="8745988" y="5864343"/>
            <a:ext cx="132891" cy="108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556"/>
                </a:moveTo>
                <a:cubicBezTo>
                  <a:pt x="20805" y="2990"/>
                  <a:pt x="19951" y="3284"/>
                  <a:pt x="19055" y="3415"/>
                </a:cubicBezTo>
                <a:cubicBezTo>
                  <a:pt x="19970" y="2740"/>
                  <a:pt x="20673" y="1672"/>
                  <a:pt x="21003" y="399"/>
                </a:cubicBezTo>
                <a:cubicBezTo>
                  <a:pt x="20147" y="1023"/>
                  <a:pt x="19199" y="1477"/>
                  <a:pt x="18189" y="1721"/>
                </a:cubicBezTo>
                <a:cubicBezTo>
                  <a:pt x="17381" y="662"/>
                  <a:pt x="16229" y="0"/>
                  <a:pt x="14954" y="0"/>
                </a:cubicBezTo>
                <a:cubicBezTo>
                  <a:pt x="12507" y="0"/>
                  <a:pt x="10523" y="2441"/>
                  <a:pt x="10523" y="5453"/>
                </a:cubicBezTo>
                <a:cubicBezTo>
                  <a:pt x="10523" y="5880"/>
                  <a:pt x="10562" y="6296"/>
                  <a:pt x="10638" y="6695"/>
                </a:cubicBezTo>
                <a:cubicBezTo>
                  <a:pt x="6955" y="6468"/>
                  <a:pt x="3690" y="4297"/>
                  <a:pt x="1504" y="998"/>
                </a:cubicBezTo>
                <a:cubicBezTo>
                  <a:pt x="1122" y="1803"/>
                  <a:pt x="904" y="2739"/>
                  <a:pt x="904" y="3739"/>
                </a:cubicBezTo>
                <a:cubicBezTo>
                  <a:pt x="904" y="5631"/>
                  <a:pt x="1686" y="7300"/>
                  <a:pt x="2876" y="8278"/>
                </a:cubicBezTo>
                <a:cubicBezTo>
                  <a:pt x="2149" y="8250"/>
                  <a:pt x="1466" y="8004"/>
                  <a:pt x="868" y="7596"/>
                </a:cubicBezTo>
                <a:cubicBezTo>
                  <a:pt x="867" y="7619"/>
                  <a:pt x="867" y="7642"/>
                  <a:pt x="867" y="7665"/>
                </a:cubicBezTo>
                <a:cubicBezTo>
                  <a:pt x="867" y="10307"/>
                  <a:pt x="2395" y="12510"/>
                  <a:pt x="4423" y="13011"/>
                </a:cubicBezTo>
                <a:cubicBezTo>
                  <a:pt x="4051" y="13136"/>
                  <a:pt x="3659" y="13203"/>
                  <a:pt x="3255" y="13203"/>
                </a:cubicBezTo>
                <a:cubicBezTo>
                  <a:pt x="2969" y="13203"/>
                  <a:pt x="2692" y="13169"/>
                  <a:pt x="2421" y="13105"/>
                </a:cubicBezTo>
                <a:cubicBezTo>
                  <a:pt x="2985" y="15271"/>
                  <a:pt x="4622" y="16848"/>
                  <a:pt x="6561" y="16892"/>
                </a:cubicBezTo>
                <a:cubicBezTo>
                  <a:pt x="5044" y="18355"/>
                  <a:pt x="3134" y="19226"/>
                  <a:pt x="1057" y="19226"/>
                </a:cubicBezTo>
                <a:cubicBezTo>
                  <a:pt x="699" y="19226"/>
                  <a:pt x="347" y="19201"/>
                  <a:pt x="0" y="19149"/>
                </a:cubicBezTo>
                <a:cubicBezTo>
                  <a:pt x="1961" y="20698"/>
                  <a:pt x="4291" y="21600"/>
                  <a:pt x="6793" y="21600"/>
                </a:cubicBezTo>
                <a:cubicBezTo>
                  <a:pt x="14944" y="21600"/>
                  <a:pt x="19401" y="13291"/>
                  <a:pt x="19401" y="6085"/>
                </a:cubicBezTo>
                <a:cubicBezTo>
                  <a:pt x="19401" y="5848"/>
                  <a:pt x="19397" y="5613"/>
                  <a:pt x="19389" y="5380"/>
                </a:cubicBezTo>
                <a:cubicBezTo>
                  <a:pt x="20255" y="4610"/>
                  <a:pt x="21006" y="3650"/>
                  <a:pt x="21600" y="2556"/>
                </a:cubicBezTo>
                <a:cubicBezTo>
                  <a:pt x="21600" y="2556"/>
                  <a:pt x="21600" y="2556"/>
                  <a:pt x="21600" y="2556"/>
                </a:cubicBezTo>
                <a:close/>
                <a:moveTo>
                  <a:pt x="21600" y="2556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4BFE758F-4B51-45C6-8E9D-98FBA0766E82}"/>
              </a:ext>
            </a:extLst>
          </p:cNvPr>
          <p:cNvSpPr/>
          <p:nvPr/>
        </p:nvSpPr>
        <p:spPr>
          <a:xfrm>
            <a:off x="8958309" y="5789802"/>
            <a:ext cx="257083" cy="25708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6" name="AutoShape 21">
            <a:extLst>
              <a:ext uri="{FF2B5EF4-FFF2-40B4-BE49-F238E27FC236}">
                <a16:creationId xmlns:a16="http://schemas.microsoft.com/office/drawing/2014/main" id="{B4CFD3A7-43A2-40A9-8500-29B687E57E52}"/>
              </a:ext>
            </a:extLst>
          </p:cNvPr>
          <p:cNvSpPr>
            <a:spLocks/>
          </p:cNvSpPr>
          <p:nvPr/>
        </p:nvSpPr>
        <p:spPr bwMode="auto">
          <a:xfrm>
            <a:off x="9037991" y="5869485"/>
            <a:ext cx="97717" cy="9771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362" y="2163"/>
                </a:moveTo>
                <a:lnTo>
                  <a:pt x="18362" y="5400"/>
                </a:lnTo>
                <a:lnTo>
                  <a:pt x="16200" y="5400"/>
                </a:lnTo>
                <a:cubicBezTo>
                  <a:pt x="15551" y="5400"/>
                  <a:pt x="15119" y="5832"/>
                  <a:pt x="15119" y="6482"/>
                </a:cubicBezTo>
                <a:lnTo>
                  <a:pt x="15119" y="8638"/>
                </a:lnTo>
                <a:lnTo>
                  <a:pt x="18362" y="8638"/>
                </a:lnTo>
                <a:lnTo>
                  <a:pt x="18362" y="11881"/>
                </a:lnTo>
                <a:lnTo>
                  <a:pt x="15119" y="11881"/>
                </a:lnTo>
                <a:lnTo>
                  <a:pt x="15119" y="19438"/>
                </a:lnTo>
                <a:lnTo>
                  <a:pt x="11881" y="19438"/>
                </a:lnTo>
                <a:lnTo>
                  <a:pt x="11881" y="11881"/>
                </a:lnTo>
                <a:lnTo>
                  <a:pt x="9719" y="11881"/>
                </a:lnTo>
                <a:lnTo>
                  <a:pt x="9719" y="8638"/>
                </a:lnTo>
                <a:lnTo>
                  <a:pt x="11881" y="8638"/>
                </a:lnTo>
                <a:lnTo>
                  <a:pt x="11881" y="5938"/>
                </a:lnTo>
                <a:cubicBezTo>
                  <a:pt x="11881" y="3888"/>
                  <a:pt x="13606" y="2163"/>
                  <a:pt x="15662" y="2163"/>
                </a:cubicBezTo>
                <a:cubicBezTo>
                  <a:pt x="15662" y="2163"/>
                  <a:pt x="18362" y="2163"/>
                  <a:pt x="18362" y="2163"/>
                </a:cubicBezTo>
                <a:close/>
                <a:moveTo>
                  <a:pt x="19438" y="0"/>
                </a:moveTo>
                <a:lnTo>
                  <a:pt x="2163" y="0"/>
                </a:lnTo>
                <a:cubicBezTo>
                  <a:pt x="971" y="0"/>
                  <a:pt x="0" y="971"/>
                  <a:pt x="0" y="2163"/>
                </a:cubicBezTo>
                <a:lnTo>
                  <a:pt x="0" y="19438"/>
                </a:lnTo>
                <a:cubicBezTo>
                  <a:pt x="0" y="20630"/>
                  <a:pt x="971" y="21600"/>
                  <a:pt x="2163" y="21600"/>
                </a:cubicBezTo>
                <a:lnTo>
                  <a:pt x="19438" y="21600"/>
                </a:lnTo>
                <a:cubicBezTo>
                  <a:pt x="20630" y="21600"/>
                  <a:pt x="21600" y="20630"/>
                  <a:pt x="21600" y="19438"/>
                </a:cubicBezTo>
                <a:lnTo>
                  <a:pt x="21600" y="2163"/>
                </a:lnTo>
                <a:cubicBezTo>
                  <a:pt x="21600" y="971"/>
                  <a:pt x="20630" y="0"/>
                  <a:pt x="19438" y="0"/>
                </a:cubicBezTo>
                <a:cubicBezTo>
                  <a:pt x="19438" y="0"/>
                  <a:pt x="19438" y="0"/>
                  <a:pt x="19438" y="0"/>
                </a:cubicBezTo>
                <a:close/>
                <a:moveTo>
                  <a:pt x="19438" y="0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6FB6C7BB-1B2F-471B-B3B1-2014F600F087}"/>
              </a:ext>
            </a:extLst>
          </p:cNvPr>
          <p:cNvSpPr/>
          <p:nvPr/>
        </p:nvSpPr>
        <p:spPr>
          <a:xfrm>
            <a:off x="9232727" y="5789801"/>
            <a:ext cx="257083" cy="25708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" name="AutoShape 18">
            <a:extLst>
              <a:ext uri="{FF2B5EF4-FFF2-40B4-BE49-F238E27FC236}">
                <a16:creationId xmlns:a16="http://schemas.microsoft.com/office/drawing/2014/main" id="{2B487F8D-0960-43F0-85D3-9F227F207E00}"/>
              </a:ext>
            </a:extLst>
          </p:cNvPr>
          <p:cNvSpPr>
            <a:spLocks/>
          </p:cNvSpPr>
          <p:nvPr/>
        </p:nvSpPr>
        <p:spPr bwMode="auto">
          <a:xfrm>
            <a:off x="9288518" y="5871869"/>
            <a:ext cx="145501" cy="92947"/>
          </a:xfrm>
          <a:custGeom>
            <a:avLst/>
            <a:gdLst/>
            <a:ahLst/>
            <a:cxnLst/>
            <a:rect l="0" t="0" r="r" b="b"/>
            <a:pathLst>
              <a:path w="21574" h="21486">
                <a:moveTo>
                  <a:pt x="21169" y="9121"/>
                </a:moveTo>
                <a:lnTo>
                  <a:pt x="19513" y="9121"/>
                </a:lnTo>
                <a:lnTo>
                  <a:pt x="19513" y="6544"/>
                </a:lnTo>
                <a:cubicBezTo>
                  <a:pt x="19513" y="6195"/>
                  <a:pt x="19331" y="5914"/>
                  <a:pt x="19108" y="5914"/>
                </a:cubicBezTo>
                <a:lnTo>
                  <a:pt x="17714" y="5914"/>
                </a:lnTo>
                <a:cubicBezTo>
                  <a:pt x="17491" y="5914"/>
                  <a:pt x="17309" y="6195"/>
                  <a:pt x="17309" y="6544"/>
                </a:cubicBezTo>
                <a:lnTo>
                  <a:pt x="17309" y="9121"/>
                </a:lnTo>
                <a:lnTo>
                  <a:pt x="15653" y="9121"/>
                </a:lnTo>
                <a:cubicBezTo>
                  <a:pt x="15428" y="9121"/>
                  <a:pt x="15247" y="9404"/>
                  <a:pt x="15247" y="9753"/>
                </a:cubicBezTo>
                <a:lnTo>
                  <a:pt x="15247" y="11921"/>
                </a:lnTo>
                <a:cubicBezTo>
                  <a:pt x="15247" y="12270"/>
                  <a:pt x="15428" y="12553"/>
                  <a:pt x="15653" y="12553"/>
                </a:cubicBezTo>
                <a:lnTo>
                  <a:pt x="17309" y="12553"/>
                </a:lnTo>
                <a:lnTo>
                  <a:pt x="17309" y="15130"/>
                </a:lnTo>
                <a:cubicBezTo>
                  <a:pt x="17309" y="15479"/>
                  <a:pt x="17491" y="15762"/>
                  <a:pt x="17714" y="15762"/>
                </a:cubicBezTo>
                <a:lnTo>
                  <a:pt x="19108" y="15762"/>
                </a:lnTo>
                <a:cubicBezTo>
                  <a:pt x="19331" y="15762"/>
                  <a:pt x="19513" y="15479"/>
                  <a:pt x="19513" y="15130"/>
                </a:cubicBezTo>
                <a:lnTo>
                  <a:pt x="19513" y="12553"/>
                </a:lnTo>
                <a:lnTo>
                  <a:pt x="21169" y="12553"/>
                </a:lnTo>
                <a:cubicBezTo>
                  <a:pt x="21393" y="12553"/>
                  <a:pt x="21574" y="12270"/>
                  <a:pt x="21574" y="11921"/>
                </a:cubicBezTo>
                <a:lnTo>
                  <a:pt x="21574" y="9753"/>
                </a:lnTo>
                <a:cubicBezTo>
                  <a:pt x="21574" y="9404"/>
                  <a:pt x="21393" y="9121"/>
                  <a:pt x="21169" y="9121"/>
                </a:cubicBezTo>
                <a:close/>
                <a:moveTo>
                  <a:pt x="7107" y="9603"/>
                </a:moveTo>
                <a:lnTo>
                  <a:pt x="7107" y="12241"/>
                </a:lnTo>
                <a:cubicBezTo>
                  <a:pt x="7107" y="12637"/>
                  <a:pt x="7314" y="12960"/>
                  <a:pt x="7569" y="12960"/>
                </a:cubicBezTo>
                <a:lnTo>
                  <a:pt x="10940" y="12960"/>
                </a:lnTo>
                <a:cubicBezTo>
                  <a:pt x="10349" y="15563"/>
                  <a:pt x="8746" y="17430"/>
                  <a:pt x="6870" y="17408"/>
                </a:cubicBezTo>
                <a:cubicBezTo>
                  <a:pt x="4594" y="17382"/>
                  <a:pt x="2712" y="14548"/>
                  <a:pt x="2623" y="11008"/>
                </a:cubicBezTo>
                <a:cubicBezTo>
                  <a:pt x="2529" y="7212"/>
                  <a:pt x="4485" y="4078"/>
                  <a:pt x="6902" y="4078"/>
                </a:cubicBezTo>
                <a:cubicBezTo>
                  <a:pt x="8007" y="4078"/>
                  <a:pt x="9016" y="4733"/>
                  <a:pt x="9776" y="5808"/>
                </a:cubicBezTo>
                <a:cubicBezTo>
                  <a:pt x="9957" y="6063"/>
                  <a:pt x="10231" y="6064"/>
                  <a:pt x="10409" y="5804"/>
                </a:cubicBezTo>
                <a:lnTo>
                  <a:pt x="11647" y="3991"/>
                </a:lnTo>
                <a:cubicBezTo>
                  <a:pt x="11840" y="3707"/>
                  <a:pt x="11840" y="3228"/>
                  <a:pt x="11648" y="2944"/>
                </a:cubicBezTo>
                <a:cubicBezTo>
                  <a:pt x="10442" y="1165"/>
                  <a:pt x="8824" y="57"/>
                  <a:pt x="7040" y="2"/>
                </a:cubicBezTo>
                <a:cubicBezTo>
                  <a:pt x="3235" y="-114"/>
                  <a:pt x="27" y="4743"/>
                  <a:pt x="0" y="10667"/>
                </a:cubicBezTo>
                <a:cubicBezTo>
                  <a:pt x="-26" y="16636"/>
                  <a:pt x="3074" y="21486"/>
                  <a:pt x="6902" y="21486"/>
                </a:cubicBezTo>
                <a:cubicBezTo>
                  <a:pt x="10584" y="21486"/>
                  <a:pt x="13591" y="16999"/>
                  <a:pt x="13793" y="11347"/>
                </a:cubicBezTo>
                <a:cubicBezTo>
                  <a:pt x="13798" y="11277"/>
                  <a:pt x="13802" y="8882"/>
                  <a:pt x="13802" y="8882"/>
                </a:cubicBezTo>
                <a:lnTo>
                  <a:pt x="7569" y="8882"/>
                </a:lnTo>
                <a:cubicBezTo>
                  <a:pt x="7314" y="8882"/>
                  <a:pt x="7107" y="9205"/>
                  <a:pt x="7107" y="9603"/>
                </a:cubicBezTo>
                <a:close/>
                <a:moveTo>
                  <a:pt x="7107" y="9603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Placeholder 54">
            <a:extLst>
              <a:ext uri="{FF2B5EF4-FFF2-40B4-BE49-F238E27FC236}">
                <a16:creationId xmlns:a16="http://schemas.microsoft.com/office/drawing/2014/main" id="{CE763265-ED3A-445E-8AA0-3D2EE45AB758}"/>
              </a:ext>
            </a:extLst>
          </p:cNvPr>
          <p:cNvPicPr>
            <a:picLocks noGrp="1" noChangeAspect="1"/>
          </p:cNvPicPr>
          <p:nvPr>
            <p:ph type="pic" sz="quarter" idx="4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91" b="3691"/>
          <a:stretch>
            <a:fillRect/>
          </a:stretch>
        </p:blipFill>
        <p:spPr/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AE385CCE-1A18-4F50-8384-4DEA8934E23D}"/>
              </a:ext>
            </a:extLst>
          </p:cNvPr>
          <p:cNvSpPr/>
          <p:nvPr/>
        </p:nvSpPr>
        <p:spPr>
          <a:xfrm>
            <a:off x="3953199" y="4210109"/>
            <a:ext cx="4285602" cy="2647891"/>
          </a:xfrm>
          <a:prstGeom prst="rect">
            <a:avLst/>
          </a:prstGeom>
          <a:solidFill>
            <a:schemeClr val="accent6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Placeholder 37">
            <a:extLst>
              <a:ext uri="{FF2B5EF4-FFF2-40B4-BE49-F238E27FC236}">
                <a16:creationId xmlns:a16="http://schemas.microsoft.com/office/drawing/2014/main" id="{95AD191B-EFDB-4EA3-809A-C9C388D737F0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04" b="23404"/>
          <a:stretch>
            <a:fillRect/>
          </a:stretch>
        </p:blipFill>
        <p:spPr/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07A8770-70A2-4A67-AED9-E3B1DA7F6BAA}"/>
              </a:ext>
            </a:extLst>
          </p:cNvPr>
          <p:cNvSpPr/>
          <p:nvPr/>
        </p:nvSpPr>
        <p:spPr>
          <a:xfrm>
            <a:off x="-1" y="1929832"/>
            <a:ext cx="6016487" cy="2133600"/>
          </a:xfrm>
          <a:prstGeom prst="rect">
            <a:avLst/>
          </a:prstGeom>
          <a:solidFill>
            <a:schemeClr val="accent4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Picture Placeholder 42">
            <a:extLst>
              <a:ext uri="{FF2B5EF4-FFF2-40B4-BE49-F238E27FC236}">
                <a16:creationId xmlns:a16="http://schemas.microsoft.com/office/drawing/2014/main" id="{DCA012CB-EA28-4D64-AE38-7AC8A8073F72}"/>
              </a:ext>
            </a:extLst>
          </p:cNvPr>
          <p:cNvPicPr>
            <a:picLocks noGrp="1" noChangeAspect="1"/>
          </p:cNvPicPr>
          <p:nvPr>
            <p:ph type="pic" sz="quarter" idx="4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89" b="23489"/>
          <a:stretch>
            <a:fillRect/>
          </a:stretch>
        </p:blipFill>
        <p:spPr/>
      </p:pic>
      <p:pic>
        <p:nvPicPr>
          <p:cNvPr id="45" name="Picture Placeholder 44">
            <a:extLst>
              <a:ext uri="{FF2B5EF4-FFF2-40B4-BE49-F238E27FC236}">
                <a16:creationId xmlns:a16="http://schemas.microsoft.com/office/drawing/2014/main" id="{4EBE2456-2756-4453-9C31-1CB21BF89CE2}"/>
              </a:ext>
            </a:extLst>
          </p:cNvPr>
          <p:cNvPicPr>
            <a:picLocks noGrp="1" noChangeAspect="1"/>
          </p:cNvPicPr>
          <p:nvPr>
            <p:ph type="pic" sz="quarter" idx="4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6" b="1256"/>
          <a:stretch>
            <a:fillRect/>
          </a:stretch>
        </p:blipFill>
        <p:spPr/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D42CAB91-BFCE-4B1D-80CE-A9BE04712198}"/>
              </a:ext>
            </a:extLst>
          </p:cNvPr>
          <p:cNvSpPr/>
          <p:nvPr/>
        </p:nvSpPr>
        <p:spPr>
          <a:xfrm>
            <a:off x="6166943" y="1929832"/>
            <a:ext cx="6025057" cy="2133600"/>
          </a:xfrm>
          <a:prstGeom prst="rect">
            <a:avLst/>
          </a:prstGeom>
          <a:solidFill>
            <a:schemeClr val="accent5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Port folio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C0F82270-CC81-4734-843D-792A1D8E3D4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pic>
        <p:nvPicPr>
          <p:cNvPr id="53" name="Picture Placeholder 52">
            <a:extLst>
              <a:ext uri="{FF2B5EF4-FFF2-40B4-BE49-F238E27FC236}">
                <a16:creationId xmlns:a16="http://schemas.microsoft.com/office/drawing/2014/main" id="{2861F5DC-5F57-4309-AE67-FD9C4F08CA6E}"/>
              </a:ext>
            </a:extLst>
          </p:cNvPr>
          <p:cNvPicPr>
            <a:picLocks noGrp="1" noChangeAspect="1"/>
          </p:cNvPicPr>
          <p:nvPr>
            <p:ph type="pic" sz="quarter" idx="44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7" r="5157"/>
          <a:stretch>
            <a:fillRect/>
          </a:stretch>
        </p:blipFill>
        <p:spPr/>
      </p:pic>
      <p:sp>
        <p:nvSpPr>
          <p:cNvPr id="57" name="Rectangle 56">
            <a:extLst>
              <a:ext uri="{FF2B5EF4-FFF2-40B4-BE49-F238E27FC236}">
                <a16:creationId xmlns:a16="http://schemas.microsoft.com/office/drawing/2014/main" id="{47571AC7-434A-46A2-9689-FEF66C2E173E}"/>
              </a:ext>
            </a:extLst>
          </p:cNvPr>
          <p:cNvSpPr/>
          <p:nvPr/>
        </p:nvSpPr>
        <p:spPr>
          <a:xfrm>
            <a:off x="492984" y="2437505"/>
            <a:ext cx="5030516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361F285F-C8A4-4843-9A1A-48C9AECA5614}"/>
              </a:ext>
            </a:extLst>
          </p:cNvPr>
          <p:cNvSpPr/>
          <p:nvPr/>
        </p:nvSpPr>
        <p:spPr>
          <a:xfrm>
            <a:off x="6664213" y="2437505"/>
            <a:ext cx="5030516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EE06CD55-62A3-41D8-8D08-656B4C5D290B}"/>
              </a:ext>
            </a:extLst>
          </p:cNvPr>
          <p:cNvSpPr/>
          <p:nvPr/>
        </p:nvSpPr>
        <p:spPr>
          <a:xfrm>
            <a:off x="4354286" y="4718446"/>
            <a:ext cx="348342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4AB5CB13-C4CC-4842-B14F-1CACF4E7D9F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Timeline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8892BCFC-9A8E-44D7-A7DB-CCE8B958650C}"/>
              </a:ext>
            </a:extLst>
          </p:cNvPr>
          <p:cNvGrpSpPr/>
          <p:nvPr/>
        </p:nvGrpSpPr>
        <p:grpSpPr>
          <a:xfrm>
            <a:off x="4573519" y="2619058"/>
            <a:ext cx="2234457" cy="1193057"/>
            <a:chOff x="-2461262" y="2846982"/>
            <a:chExt cx="2234457" cy="1193057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52DCCE10-007B-41E7-AD9E-43D4A9AFB47B}"/>
                </a:ext>
              </a:extLst>
            </p:cNvPr>
            <p:cNvSpPr txBox="1"/>
            <p:nvPr/>
          </p:nvSpPr>
          <p:spPr>
            <a:xfrm>
              <a:off x="-2461262" y="2846982"/>
              <a:ext cx="74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2013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448B3449-D20E-4057-8179-F1403470981C}"/>
                </a:ext>
              </a:extLst>
            </p:cNvPr>
            <p:cNvSpPr/>
            <p:nvPr/>
          </p:nvSpPr>
          <p:spPr>
            <a:xfrm>
              <a:off x="-2461262" y="3178265"/>
              <a:ext cx="2234457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typesetting industry. Lorem make a type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specime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.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68E24889-90AE-4C14-9957-2048B2369F99}"/>
              </a:ext>
            </a:extLst>
          </p:cNvPr>
          <p:cNvGrpSpPr/>
          <p:nvPr/>
        </p:nvGrpSpPr>
        <p:grpSpPr>
          <a:xfrm>
            <a:off x="5506145" y="4719211"/>
            <a:ext cx="2234457" cy="1193057"/>
            <a:chOff x="5539083" y="4869609"/>
            <a:chExt cx="2234457" cy="1193057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5E29A9B1-270B-42FC-994A-63BF037FF6FF}"/>
                </a:ext>
              </a:extLst>
            </p:cNvPr>
            <p:cNvSpPr txBox="1"/>
            <p:nvPr/>
          </p:nvSpPr>
          <p:spPr>
            <a:xfrm>
              <a:off x="7023698" y="4869609"/>
              <a:ext cx="74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2015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9CD9A7F7-D5B3-4A5D-A15A-BC9C72B12E56}"/>
                </a:ext>
              </a:extLst>
            </p:cNvPr>
            <p:cNvSpPr/>
            <p:nvPr/>
          </p:nvSpPr>
          <p:spPr>
            <a:xfrm>
              <a:off x="5539083" y="5200892"/>
              <a:ext cx="2234457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ts val="2000"/>
                </a:lnSpc>
              </a:pPr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typesetting industry. Lorem make a type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specime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.</a:t>
              </a:r>
            </a:p>
          </p:txBody>
        </p:sp>
      </p:grpSp>
      <p:sp>
        <p:nvSpPr>
          <p:cNvPr id="23" name="Rectangle 5">
            <a:extLst>
              <a:ext uri="{FF2B5EF4-FFF2-40B4-BE49-F238E27FC236}">
                <a16:creationId xmlns:a16="http://schemas.microsoft.com/office/drawing/2014/main" id="{3234CAC1-2DF5-4BA5-99C8-21E42E3295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4684851"/>
            <a:ext cx="2156388" cy="365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Rectangle 6">
            <a:extLst>
              <a:ext uri="{FF2B5EF4-FFF2-40B4-BE49-F238E27FC236}">
                <a16:creationId xmlns:a16="http://schemas.microsoft.com/office/drawing/2014/main" id="{3B57EA6B-0534-4EDC-9C05-5FE55A2F7A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5900" y="3410529"/>
            <a:ext cx="50811" cy="131090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Rectangle 7">
            <a:extLst>
              <a:ext uri="{FF2B5EF4-FFF2-40B4-BE49-F238E27FC236}">
                <a16:creationId xmlns:a16="http://schemas.microsoft.com/office/drawing/2014/main" id="{6CAF3DB8-C3DB-4DAA-8B4E-5197E2287E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5900" y="3363784"/>
            <a:ext cx="1308872" cy="5284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Oval 8">
            <a:extLst>
              <a:ext uri="{FF2B5EF4-FFF2-40B4-BE49-F238E27FC236}">
                <a16:creationId xmlns:a16="http://schemas.microsoft.com/office/drawing/2014/main" id="{E623F36C-1441-48A7-AAE7-BA446B08DB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4118" y="4538518"/>
            <a:ext cx="219500" cy="22153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Oval 9">
            <a:extLst>
              <a:ext uri="{FF2B5EF4-FFF2-40B4-BE49-F238E27FC236}">
                <a16:creationId xmlns:a16="http://schemas.microsoft.com/office/drawing/2014/main" id="{3AF59F9C-1237-4C3D-8967-1D5D31A5F7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3963" y="3339395"/>
            <a:ext cx="101621" cy="10162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292E309-76EA-4823-BC12-0F41F6C97372}"/>
              </a:ext>
            </a:extLst>
          </p:cNvPr>
          <p:cNvGrpSpPr/>
          <p:nvPr/>
        </p:nvGrpSpPr>
        <p:grpSpPr>
          <a:xfrm>
            <a:off x="3566880" y="2975593"/>
            <a:ext cx="743862" cy="743864"/>
            <a:chOff x="4314826" y="2441575"/>
            <a:chExt cx="581025" cy="581026"/>
          </a:xfrm>
          <a:solidFill>
            <a:schemeClr val="accent4"/>
          </a:solidFill>
        </p:grpSpPr>
        <p:sp>
          <p:nvSpPr>
            <p:cNvPr id="29" name="Freeform 11">
              <a:extLst>
                <a:ext uri="{FF2B5EF4-FFF2-40B4-BE49-F238E27FC236}">
                  <a16:creationId xmlns:a16="http://schemas.microsoft.com/office/drawing/2014/main" id="{ADD6DB47-CF34-4560-97A5-96B83382F2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98963" y="2441575"/>
              <a:ext cx="407988" cy="533400"/>
            </a:xfrm>
            <a:custGeom>
              <a:avLst/>
              <a:gdLst>
                <a:gd name="T0" fmla="*/ 67 w 135"/>
                <a:gd name="T1" fmla="*/ 176 h 176"/>
                <a:gd name="T2" fmla="*/ 116 w 135"/>
                <a:gd name="T3" fmla="*/ 105 h 176"/>
                <a:gd name="T4" fmla="*/ 110 w 135"/>
                <a:gd name="T5" fmla="*/ 18 h 176"/>
                <a:gd name="T6" fmla="*/ 67 w 135"/>
                <a:gd name="T7" fmla="*/ 0 h 176"/>
                <a:gd name="T8" fmla="*/ 24 w 135"/>
                <a:gd name="T9" fmla="*/ 18 h 176"/>
                <a:gd name="T10" fmla="*/ 18 w 135"/>
                <a:gd name="T11" fmla="*/ 105 h 176"/>
                <a:gd name="T12" fmla="*/ 67 w 135"/>
                <a:gd name="T13" fmla="*/ 176 h 176"/>
                <a:gd name="T14" fmla="*/ 28 w 135"/>
                <a:gd name="T15" fmla="*/ 23 h 176"/>
                <a:gd name="T16" fmla="*/ 67 w 135"/>
                <a:gd name="T17" fmla="*/ 7 h 176"/>
                <a:gd name="T18" fmla="*/ 106 w 135"/>
                <a:gd name="T19" fmla="*/ 23 h 176"/>
                <a:gd name="T20" fmla="*/ 111 w 135"/>
                <a:gd name="T21" fmla="*/ 101 h 176"/>
                <a:gd name="T22" fmla="*/ 67 w 135"/>
                <a:gd name="T23" fmla="*/ 164 h 176"/>
                <a:gd name="T24" fmla="*/ 23 w 135"/>
                <a:gd name="T25" fmla="*/ 101 h 176"/>
                <a:gd name="T26" fmla="*/ 28 w 135"/>
                <a:gd name="T27" fmla="*/ 23 h 176"/>
                <a:gd name="T28" fmla="*/ 28 w 135"/>
                <a:gd name="T29" fmla="*/ 23 h 176"/>
                <a:gd name="T30" fmla="*/ 28 w 135"/>
                <a:gd name="T31" fmla="*/ 2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5" h="176">
                  <a:moveTo>
                    <a:pt x="67" y="176"/>
                  </a:moveTo>
                  <a:cubicBezTo>
                    <a:pt x="116" y="105"/>
                    <a:pt x="116" y="105"/>
                    <a:pt x="116" y="105"/>
                  </a:cubicBezTo>
                  <a:cubicBezTo>
                    <a:pt x="135" y="80"/>
                    <a:pt x="132" y="40"/>
                    <a:pt x="110" y="18"/>
                  </a:cubicBezTo>
                  <a:cubicBezTo>
                    <a:pt x="99" y="7"/>
                    <a:pt x="83" y="0"/>
                    <a:pt x="67" y="0"/>
                  </a:cubicBezTo>
                  <a:cubicBezTo>
                    <a:pt x="51" y="0"/>
                    <a:pt x="35" y="7"/>
                    <a:pt x="24" y="18"/>
                  </a:cubicBezTo>
                  <a:cubicBezTo>
                    <a:pt x="2" y="40"/>
                    <a:pt x="0" y="80"/>
                    <a:pt x="18" y="105"/>
                  </a:cubicBezTo>
                  <a:lnTo>
                    <a:pt x="67" y="176"/>
                  </a:lnTo>
                  <a:close/>
                  <a:moveTo>
                    <a:pt x="28" y="23"/>
                  </a:moveTo>
                  <a:cubicBezTo>
                    <a:pt x="39" y="13"/>
                    <a:pt x="52" y="7"/>
                    <a:pt x="67" y="7"/>
                  </a:cubicBezTo>
                  <a:cubicBezTo>
                    <a:pt x="82" y="7"/>
                    <a:pt x="96" y="13"/>
                    <a:pt x="106" y="23"/>
                  </a:cubicBezTo>
                  <a:cubicBezTo>
                    <a:pt x="125" y="42"/>
                    <a:pt x="128" y="79"/>
                    <a:pt x="111" y="101"/>
                  </a:cubicBezTo>
                  <a:cubicBezTo>
                    <a:pt x="67" y="164"/>
                    <a:pt x="67" y="164"/>
                    <a:pt x="67" y="164"/>
                  </a:cubicBezTo>
                  <a:cubicBezTo>
                    <a:pt x="23" y="101"/>
                    <a:pt x="23" y="101"/>
                    <a:pt x="23" y="101"/>
                  </a:cubicBezTo>
                  <a:cubicBezTo>
                    <a:pt x="6" y="79"/>
                    <a:pt x="9" y="42"/>
                    <a:pt x="28" y="23"/>
                  </a:cubicBezTo>
                  <a:close/>
                  <a:moveTo>
                    <a:pt x="28" y="23"/>
                  </a:moveTo>
                  <a:cubicBezTo>
                    <a:pt x="28" y="23"/>
                    <a:pt x="28" y="23"/>
                    <a:pt x="28" y="2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393D1348-2EB1-40E3-A207-4FF29808CE31}"/>
                </a:ext>
              </a:extLst>
            </p:cNvPr>
            <p:cNvGrpSpPr/>
            <p:nvPr/>
          </p:nvGrpSpPr>
          <p:grpSpPr>
            <a:xfrm>
              <a:off x="4314826" y="2559050"/>
              <a:ext cx="581025" cy="463551"/>
              <a:chOff x="4314826" y="2559050"/>
              <a:chExt cx="581025" cy="463551"/>
            </a:xfrm>
            <a:grpFill/>
          </p:grpSpPr>
          <p:sp>
            <p:nvSpPr>
              <p:cNvPr id="28" name="Freeform 10">
                <a:extLst>
                  <a:ext uri="{FF2B5EF4-FFF2-40B4-BE49-F238E27FC236}">
                    <a16:creationId xmlns:a16="http://schemas.microsoft.com/office/drawing/2014/main" id="{410B5E00-A9F6-41CD-BD60-29E021A6551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35488" y="2559050"/>
                <a:ext cx="136525" cy="136525"/>
              </a:xfrm>
              <a:custGeom>
                <a:avLst/>
                <a:gdLst>
                  <a:gd name="T0" fmla="*/ 23 w 45"/>
                  <a:gd name="T1" fmla="*/ 45 h 45"/>
                  <a:gd name="T2" fmla="*/ 45 w 45"/>
                  <a:gd name="T3" fmla="*/ 22 h 45"/>
                  <a:gd name="T4" fmla="*/ 23 w 45"/>
                  <a:gd name="T5" fmla="*/ 0 h 45"/>
                  <a:gd name="T6" fmla="*/ 0 w 45"/>
                  <a:gd name="T7" fmla="*/ 22 h 45"/>
                  <a:gd name="T8" fmla="*/ 23 w 45"/>
                  <a:gd name="T9" fmla="*/ 45 h 45"/>
                  <a:gd name="T10" fmla="*/ 23 w 45"/>
                  <a:gd name="T11" fmla="*/ 6 h 45"/>
                  <a:gd name="T12" fmla="*/ 39 w 45"/>
                  <a:gd name="T13" fmla="*/ 22 h 45"/>
                  <a:gd name="T14" fmla="*/ 23 w 45"/>
                  <a:gd name="T15" fmla="*/ 38 h 45"/>
                  <a:gd name="T16" fmla="*/ 7 w 45"/>
                  <a:gd name="T17" fmla="*/ 22 h 45"/>
                  <a:gd name="T18" fmla="*/ 23 w 45"/>
                  <a:gd name="T19" fmla="*/ 6 h 45"/>
                  <a:gd name="T20" fmla="*/ 23 w 45"/>
                  <a:gd name="T21" fmla="*/ 6 h 45"/>
                  <a:gd name="T22" fmla="*/ 23 w 45"/>
                  <a:gd name="T23" fmla="*/ 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5" h="45">
                    <a:moveTo>
                      <a:pt x="23" y="45"/>
                    </a:moveTo>
                    <a:cubicBezTo>
                      <a:pt x="35" y="45"/>
                      <a:pt x="45" y="35"/>
                      <a:pt x="45" y="22"/>
                    </a:cubicBezTo>
                    <a:cubicBezTo>
                      <a:pt x="45" y="10"/>
                      <a:pt x="35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35"/>
                      <a:pt x="10" y="45"/>
                      <a:pt x="23" y="45"/>
                    </a:cubicBezTo>
                    <a:close/>
                    <a:moveTo>
                      <a:pt x="23" y="6"/>
                    </a:moveTo>
                    <a:cubicBezTo>
                      <a:pt x="31" y="6"/>
                      <a:pt x="39" y="13"/>
                      <a:pt x="39" y="22"/>
                    </a:cubicBezTo>
                    <a:cubicBezTo>
                      <a:pt x="39" y="31"/>
                      <a:pt x="31" y="38"/>
                      <a:pt x="23" y="38"/>
                    </a:cubicBezTo>
                    <a:cubicBezTo>
                      <a:pt x="14" y="38"/>
                      <a:pt x="7" y="31"/>
                      <a:pt x="7" y="22"/>
                    </a:cubicBezTo>
                    <a:cubicBezTo>
                      <a:pt x="7" y="13"/>
                      <a:pt x="14" y="6"/>
                      <a:pt x="23" y="6"/>
                    </a:cubicBezTo>
                    <a:close/>
                    <a:moveTo>
                      <a:pt x="23" y="6"/>
                    </a:moveTo>
                    <a:cubicBezTo>
                      <a:pt x="23" y="6"/>
                      <a:pt x="23" y="6"/>
                      <a:pt x="23" y="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12">
                <a:extLst>
                  <a:ext uri="{FF2B5EF4-FFF2-40B4-BE49-F238E27FC236}">
                    <a16:creationId xmlns:a16="http://schemas.microsoft.com/office/drawing/2014/main" id="{52F80A8C-E281-444C-860A-B5A48942488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14826" y="2859088"/>
                <a:ext cx="581025" cy="163513"/>
              </a:xfrm>
              <a:custGeom>
                <a:avLst/>
                <a:gdLst>
                  <a:gd name="T0" fmla="*/ 134 w 192"/>
                  <a:gd name="T1" fmla="*/ 0 h 54"/>
                  <a:gd name="T2" fmla="*/ 131 w 192"/>
                  <a:gd name="T3" fmla="*/ 3 h 54"/>
                  <a:gd name="T4" fmla="*/ 134 w 192"/>
                  <a:gd name="T5" fmla="*/ 6 h 54"/>
                  <a:gd name="T6" fmla="*/ 185 w 192"/>
                  <a:gd name="T7" fmla="*/ 27 h 54"/>
                  <a:gd name="T8" fmla="*/ 96 w 192"/>
                  <a:gd name="T9" fmla="*/ 48 h 54"/>
                  <a:gd name="T10" fmla="*/ 6 w 192"/>
                  <a:gd name="T11" fmla="*/ 27 h 54"/>
                  <a:gd name="T12" fmla="*/ 58 w 192"/>
                  <a:gd name="T13" fmla="*/ 6 h 54"/>
                  <a:gd name="T14" fmla="*/ 60 w 192"/>
                  <a:gd name="T15" fmla="*/ 3 h 54"/>
                  <a:gd name="T16" fmla="*/ 57 w 192"/>
                  <a:gd name="T17" fmla="*/ 0 h 54"/>
                  <a:gd name="T18" fmla="*/ 0 w 192"/>
                  <a:gd name="T19" fmla="*/ 27 h 54"/>
                  <a:gd name="T20" fmla="*/ 96 w 192"/>
                  <a:gd name="T21" fmla="*/ 54 h 54"/>
                  <a:gd name="T22" fmla="*/ 192 w 192"/>
                  <a:gd name="T23" fmla="*/ 27 h 54"/>
                  <a:gd name="T24" fmla="*/ 134 w 192"/>
                  <a:gd name="T25" fmla="*/ 0 h 54"/>
                  <a:gd name="T26" fmla="*/ 134 w 192"/>
                  <a:gd name="T27" fmla="*/ 0 h 54"/>
                  <a:gd name="T28" fmla="*/ 134 w 192"/>
                  <a:gd name="T2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92" h="54">
                    <a:moveTo>
                      <a:pt x="134" y="0"/>
                    </a:moveTo>
                    <a:cubicBezTo>
                      <a:pt x="133" y="0"/>
                      <a:pt x="131" y="1"/>
                      <a:pt x="131" y="3"/>
                    </a:cubicBezTo>
                    <a:cubicBezTo>
                      <a:pt x="131" y="5"/>
                      <a:pt x="132" y="6"/>
                      <a:pt x="134" y="6"/>
                    </a:cubicBezTo>
                    <a:cubicBezTo>
                      <a:pt x="167" y="10"/>
                      <a:pt x="185" y="21"/>
                      <a:pt x="185" y="27"/>
                    </a:cubicBezTo>
                    <a:cubicBezTo>
                      <a:pt x="185" y="36"/>
                      <a:pt x="151" y="48"/>
                      <a:pt x="96" y="48"/>
                    </a:cubicBezTo>
                    <a:cubicBezTo>
                      <a:pt x="40" y="48"/>
                      <a:pt x="6" y="36"/>
                      <a:pt x="6" y="27"/>
                    </a:cubicBezTo>
                    <a:cubicBezTo>
                      <a:pt x="6" y="21"/>
                      <a:pt x="24" y="10"/>
                      <a:pt x="58" y="6"/>
                    </a:cubicBezTo>
                    <a:cubicBezTo>
                      <a:pt x="59" y="6"/>
                      <a:pt x="61" y="5"/>
                      <a:pt x="60" y="3"/>
                    </a:cubicBezTo>
                    <a:cubicBezTo>
                      <a:pt x="60" y="1"/>
                      <a:pt x="59" y="0"/>
                      <a:pt x="57" y="0"/>
                    </a:cubicBezTo>
                    <a:cubicBezTo>
                      <a:pt x="23" y="4"/>
                      <a:pt x="0" y="15"/>
                      <a:pt x="0" y="27"/>
                    </a:cubicBezTo>
                    <a:cubicBezTo>
                      <a:pt x="0" y="41"/>
                      <a:pt x="33" y="54"/>
                      <a:pt x="96" y="54"/>
                    </a:cubicBezTo>
                    <a:cubicBezTo>
                      <a:pt x="159" y="54"/>
                      <a:pt x="192" y="41"/>
                      <a:pt x="192" y="27"/>
                    </a:cubicBezTo>
                    <a:cubicBezTo>
                      <a:pt x="192" y="15"/>
                      <a:pt x="168" y="4"/>
                      <a:pt x="134" y="0"/>
                    </a:cubicBezTo>
                    <a:close/>
                    <a:moveTo>
                      <a:pt x="134" y="0"/>
                    </a:moveTo>
                    <a:cubicBezTo>
                      <a:pt x="134" y="0"/>
                      <a:pt x="134" y="0"/>
                      <a:pt x="134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31" name="Rectangle 13">
            <a:extLst>
              <a:ext uri="{FF2B5EF4-FFF2-40B4-BE49-F238E27FC236}">
                <a16:creationId xmlns:a16="http://schemas.microsoft.com/office/drawing/2014/main" id="{343AC711-20D4-4C80-9950-E27A5B22B9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31547" y="3721298"/>
            <a:ext cx="2160453" cy="3455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Rectangle 14">
            <a:extLst>
              <a:ext uri="{FF2B5EF4-FFF2-40B4-BE49-F238E27FC236}">
                <a16:creationId xmlns:a16="http://schemas.microsoft.com/office/drawing/2014/main" id="{ED7AF7EF-C18F-4FD2-815D-E512FED89C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11223" y="3721298"/>
            <a:ext cx="54876" cy="13109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Rectangle 15">
            <a:extLst>
              <a:ext uri="{FF2B5EF4-FFF2-40B4-BE49-F238E27FC236}">
                <a16:creationId xmlns:a16="http://schemas.microsoft.com/office/drawing/2014/main" id="{A0B6D35D-42AF-4E26-96C5-884EAF7A5B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3160" y="5026106"/>
            <a:ext cx="1312937" cy="4877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Oval 16">
            <a:extLst>
              <a:ext uri="{FF2B5EF4-FFF2-40B4-BE49-F238E27FC236}">
                <a16:creationId xmlns:a16="http://schemas.microsoft.com/office/drawing/2014/main" id="{FB58F083-598D-4AB7-8355-5CBA45590C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54316" y="3678617"/>
            <a:ext cx="219500" cy="22153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Oval 17">
            <a:extLst>
              <a:ext uri="{FF2B5EF4-FFF2-40B4-BE49-F238E27FC236}">
                <a16:creationId xmlns:a16="http://schemas.microsoft.com/office/drawing/2014/main" id="{AA9ACDCA-4A53-48E5-A8A8-C1A094B519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02351" y="4997652"/>
            <a:ext cx="101621" cy="10568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7CCFE51-8780-483E-B279-39C4D9B9F035}"/>
              </a:ext>
            </a:extLst>
          </p:cNvPr>
          <p:cNvGrpSpPr/>
          <p:nvPr/>
        </p:nvGrpSpPr>
        <p:grpSpPr>
          <a:xfrm>
            <a:off x="7881257" y="4719211"/>
            <a:ext cx="743862" cy="743864"/>
            <a:chOff x="7292976" y="3835400"/>
            <a:chExt cx="581025" cy="581026"/>
          </a:xfrm>
          <a:solidFill>
            <a:schemeClr val="accent5"/>
          </a:solidFill>
        </p:grpSpPr>
        <p:sp>
          <p:nvSpPr>
            <p:cNvPr id="36" name="Freeform 18">
              <a:extLst>
                <a:ext uri="{FF2B5EF4-FFF2-40B4-BE49-F238E27FC236}">
                  <a16:creationId xmlns:a16="http://schemas.microsoft.com/office/drawing/2014/main" id="{B82C3FF4-F651-4FF3-B6B4-02A002337F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15226" y="3952875"/>
              <a:ext cx="134938" cy="133350"/>
            </a:xfrm>
            <a:custGeom>
              <a:avLst/>
              <a:gdLst>
                <a:gd name="T0" fmla="*/ 23 w 45"/>
                <a:gd name="T1" fmla="*/ 44 h 44"/>
                <a:gd name="T2" fmla="*/ 45 w 45"/>
                <a:gd name="T3" fmla="*/ 22 h 44"/>
                <a:gd name="T4" fmla="*/ 23 w 45"/>
                <a:gd name="T5" fmla="*/ 0 h 44"/>
                <a:gd name="T6" fmla="*/ 0 w 45"/>
                <a:gd name="T7" fmla="*/ 22 h 44"/>
                <a:gd name="T8" fmla="*/ 23 w 45"/>
                <a:gd name="T9" fmla="*/ 44 h 44"/>
                <a:gd name="T10" fmla="*/ 23 w 45"/>
                <a:gd name="T11" fmla="*/ 6 h 44"/>
                <a:gd name="T12" fmla="*/ 39 w 45"/>
                <a:gd name="T13" fmla="*/ 22 h 44"/>
                <a:gd name="T14" fmla="*/ 23 w 45"/>
                <a:gd name="T15" fmla="*/ 38 h 44"/>
                <a:gd name="T16" fmla="*/ 7 w 45"/>
                <a:gd name="T17" fmla="*/ 22 h 44"/>
                <a:gd name="T18" fmla="*/ 23 w 45"/>
                <a:gd name="T19" fmla="*/ 6 h 44"/>
                <a:gd name="T20" fmla="*/ 23 w 45"/>
                <a:gd name="T21" fmla="*/ 6 h 44"/>
                <a:gd name="T22" fmla="*/ 23 w 45"/>
                <a:gd name="T23" fmla="*/ 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44">
                  <a:moveTo>
                    <a:pt x="23" y="44"/>
                  </a:moveTo>
                  <a:cubicBezTo>
                    <a:pt x="35" y="44"/>
                    <a:pt x="45" y="34"/>
                    <a:pt x="45" y="22"/>
                  </a:cubicBezTo>
                  <a:cubicBezTo>
                    <a:pt x="45" y="10"/>
                    <a:pt x="35" y="0"/>
                    <a:pt x="23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3" y="44"/>
                  </a:cubicBezTo>
                  <a:close/>
                  <a:moveTo>
                    <a:pt x="23" y="6"/>
                  </a:moveTo>
                  <a:cubicBezTo>
                    <a:pt x="32" y="6"/>
                    <a:pt x="39" y="13"/>
                    <a:pt x="39" y="22"/>
                  </a:cubicBezTo>
                  <a:cubicBezTo>
                    <a:pt x="39" y="31"/>
                    <a:pt x="32" y="38"/>
                    <a:pt x="23" y="38"/>
                  </a:cubicBezTo>
                  <a:cubicBezTo>
                    <a:pt x="14" y="38"/>
                    <a:pt x="7" y="31"/>
                    <a:pt x="7" y="22"/>
                  </a:cubicBezTo>
                  <a:cubicBezTo>
                    <a:pt x="7" y="13"/>
                    <a:pt x="14" y="6"/>
                    <a:pt x="23" y="6"/>
                  </a:cubicBezTo>
                  <a:close/>
                  <a:moveTo>
                    <a:pt x="23" y="6"/>
                  </a:moveTo>
                  <a:cubicBezTo>
                    <a:pt x="23" y="6"/>
                    <a:pt x="23" y="6"/>
                    <a:pt x="23" y="6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9">
              <a:extLst>
                <a:ext uri="{FF2B5EF4-FFF2-40B4-BE49-F238E27FC236}">
                  <a16:creationId xmlns:a16="http://schemas.microsoft.com/office/drawing/2014/main" id="{AA0E621C-7F73-4B0A-A187-D707EA84D80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81876" y="3835400"/>
              <a:ext cx="407988" cy="530225"/>
            </a:xfrm>
            <a:custGeom>
              <a:avLst/>
              <a:gdLst>
                <a:gd name="T0" fmla="*/ 116 w 135"/>
                <a:gd name="T1" fmla="*/ 104 h 175"/>
                <a:gd name="T2" fmla="*/ 111 w 135"/>
                <a:gd name="T3" fmla="*/ 18 h 175"/>
                <a:gd name="T4" fmla="*/ 67 w 135"/>
                <a:gd name="T5" fmla="*/ 0 h 175"/>
                <a:gd name="T6" fmla="*/ 24 w 135"/>
                <a:gd name="T7" fmla="*/ 18 h 175"/>
                <a:gd name="T8" fmla="*/ 18 w 135"/>
                <a:gd name="T9" fmla="*/ 104 h 175"/>
                <a:gd name="T10" fmla="*/ 67 w 135"/>
                <a:gd name="T11" fmla="*/ 175 h 175"/>
                <a:gd name="T12" fmla="*/ 116 w 135"/>
                <a:gd name="T13" fmla="*/ 104 h 175"/>
                <a:gd name="T14" fmla="*/ 106 w 135"/>
                <a:gd name="T15" fmla="*/ 23 h 175"/>
                <a:gd name="T16" fmla="*/ 111 w 135"/>
                <a:gd name="T17" fmla="*/ 101 h 175"/>
                <a:gd name="T18" fmla="*/ 67 w 135"/>
                <a:gd name="T19" fmla="*/ 164 h 175"/>
                <a:gd name="T20" fmla="*/ 23 w 135"/>
                <a:gd name="T21" fmla="*/ 101 h 175"/>
                <a:gd name="T22" fmla="*/ 28 w 135"/>
                <a:gd name="T23" fmla="*/ 23 h 175"/>
                <a:gd name="T24" fmla="*/ 67 w 135"/>
                <a:gd name="T25" fmla="*/ 7 h 175"/>
                <a:gd name="T26" fmla="*/ 106 w 135"/>
                <a:gd name="T27" fmla="*/ 23 h 175"/>
                <a:gd name="T28" fmla="*/ 106 w 135"/>
                <a:gd name="T29" fmla="*/ 23 h 175"/>
                <a:gd name="T30" fmla="*/ 106 w 135"/>
                <a:gd name="T31" fmla="*/ 23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5" h="175">
                  <a:moveTo>
                    <a:pt x="116" y="104"/>
                  </a:moveTo>
                  <a:cubicBezTo>
                    <a:pt x="135" y="80"/>
                    <a:pt x="132" y="40"/>
                    <a:pt x="111" y="18"/>
                  </a:cubicBezTo>
                  <a:cubicBezTo>
                    <a:pt x="99" y="7"/>
                    <a:pt x="84" y="0"/>
                    <a:pt x="67" y="0"/>
                  </a:cubicBezTo>
                  <a:cubicBezTo>
                    <a:pt x="51" y="0"/>
                    <a:pt x="35" y="7"/>
                    <a:pt x="24" y="18"/>
                  </a:cubicBezTo>
                  <a:cubicBezTo>
                    <a:pt x="2" y="40"/>
                    <a:pt x="0" y="80"/>
                    <a:pt x="18" y="104"/>
                  </a:cubicBezTo>
                  <a:cubicBezTo>
                    <a:pt x="67" y="175"/>
                    <a:pt x="67" y="175"/>
                    <a:pt x="67" y="175"/>
                  </a:cubicBezTo>
                  <a:lnTo>
                    <a:pt x="116" y="104"/>
                  </a:lnTo>
                  <a:close/>
                  <a:moveTo>
                    <a:pt x="106" y="23"/>
                  </a:moveTo>
                  <a:cubicBezTo>
                    <a:pt x="125" y="42"/>
                    <a:pt x="128" y="78"/>
                    <a:pt x="111" y="101"/>
                  </a:cubicBezTo>
                  <a:cubicBezTo>
                    <a:pt x="67" y="164"/>
                    <a:pt x="67" y="164"/>
                    <a:pt x="67" y="164"/>
                  </a:cubicBezTo>
                  <a:cubicBezTo>
                    <a:pt x="23" y="101"/>
                    <a:pt x="23" y="101"/>
                    <a:pt x="23" y="101"/>
                  </a:cubicBezTo>
                  <a:cubicBezTo>
                    <a:pt x="7" y="78"/>
                    <a:pt x="9" y="42"/>
                    <a:pt x="28" y="23"/>
                  </a:cubicBezTo>
                  <a:cubicBezTo>
                    <a:pt x="39" y="12"/>
                    <a:pt x="53" y="7"/>
                    <a:pt x="67" y="7"/>
                  </a:cubicBezTo>
                  <a:cubicBezTo>
                    <a:pt x="82" y="7"/>
                    <a:pt x="96" y="12"/>
                    <a:pt x="106" y="23"/>
                  </a:cubicBezTo>
                  <a:close/>
                  <a:moveTo>
                    <a:pt x="106" y="23"/>
                  </a:moveTo>
                  <a:cubicBezTo>
                    <a:pt x="106" y="23"/>
                    <a:pt x="106" y="23"/>
                    <a:pt x="106" y="2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0">
              <a:extLst>
                <a:ext uri="{FF2B5EF4-FFF2-40B4-BE49-F238E27FC236}">
                  <a16:creationId xmlns:a16="http://schemas.microsoft.com/office/drawing/2014/main" id="{7D21256D-B350-41D2-9F20-D9999993CA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92976" y="4252913"/>
              <a:ext cx="581025" cy="163513"/>
            </a:xfrm>
            <a:custGeom>
              <a:avLst/>
              <a:gdLst>
                <a:gd name="T0" fmla="*/ 57 w 192"/>
                <a:gd name="T1" fmla="*/ 0 h 54"/>
                <a:gd name="T2" fmla="*/ 0 w 192"/>
                <a:gd name="T3" fmla="*/ 27 h 54"/>
                <a:gd name="T4" fmla="*/ 96 w 192"/>
                <a:gd name="T5" fmla="*/ 54 h 54"/>
                <a:gd name="T6" fmla="*/ 192 w 192"/>
                <a:gd name="T7" fmla="*/ 27 h 54"/>
                <a:gd name="T8" fmla="*/ 134 w 192"/>
                <a:gd name="T9" fmla="*/ 0 h 54"/>
                <a:gd name="T10" fmla="*/ 131 w 192"/>
                <a:gd name="T11" fmla="*/ 3 h 54"/>
                <a:gd name="T12" fmla="*/ 134 w 192"/>
                <a:gd name="T13" fmla="*/ 6 h 54"/>
                <a:gd name="T14" fmla="*/ 185 w 192"/>
                <a:gd name="T15" fmla="*/ 27 h 54"/>
                <a:gd name="T16" fmla="*/ 96 w 192"/>
                <a:gd name="T17" fmla="*/ 48 h 54"/>
                <a:gd name="T18" fmla="*/ 6 w 192"/>
                <a:gd name="T19" fmla="*/ 27 h 54"/>
                <a:gd name="T20" fmla="*/ 58 w 192"/>
                <a:gd name="T21" fmla="*/ 6 h 54"/>
                <a:gd name="T22" fmla="*/ 60 w 192"/>
                <a:gd name="T23" fmla="*/ 3 h 54"/>
                <a:gd name="T24" fmla="*/ 57 w 192"/>
                <a:gd name="T25" fmla="*/ 0 h 54"/>
                <a:gd name="T26" fmla="*/ 57 w 192"/>
                <a:gd name="T27" fmla="*/ 0 h 54"/>
                <a:gd name="T28" fmla="*/ 57 w 192"/>
                <a:gd name="T2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2" h="54">
                  <a:moveTo>
                    <a:pt x="57" y="0"/>
                  </a:moveTo>
                  <a:cubicBezTo>
                    <a:pt x="23" y="4"/>
                    <a:pt x="0" y="15"/>
                    <a:pt x="0" y="27"/>
                  </a:cubicBezTo>
                  <a:cubicBezTo>
                    <a:pt x="0" y="40"/>
                    <a:pt x="33" y="54"/>
                    <a:pt x="96" y="54"/>
                  </a:cubicBezTo>
                  <a:cubicBezTo>
                    <a:pt x="159" y="54"/>
                    <a:pt x="192" y="40"/>
                    <a:pt x="192" y="27"/>
                  </a:cubicBezTo>
                  <a:cubicBezTo>
                    <a:pt x="192" y="15"/>
                    <a:pt x="168" y="4"/>
                    <a:pt x="134" y="0"/>
                  </a:cubicBezTo>
                  <a:cubicBezTo>
                    <a:pt x="133" y="0"/>
                    <a:pt x="131" y="1"/>
                    <a:pt x="131" y="3"/>
                  </a:cubicBezTo>
                  <a:cubicBezTo>
                    <a:pt x="131" y="4"/>
                    <a:pt x="132" y="6"/>
                    <a:pt x="134" y="6"/>
                  </a:cubicBezTo>
                  <a:cubicBezTo>
                    <a:pt x="167" y="10"/>
                    <a:pt x="185" y="21"/>
                    <a:pt x="185" y="27"/>
                  </a:cubicBezTo>
                  <a:cubicBezTo>
                    <a:pt x="185" y="36"/>
                    <a:pt x="151" y="48"/>
                    <a:pt x="96" y="48"/>
                  </a:cubicBezTo>
                  <a:cubicBezTo>
                    <a:pt x="40" y="48"/>
                    <a:pt x="6" y="36"/>
                    <a:pt x="6" y="27"/>
                  </a:cubicBezTo>
                  <a:cubicBezTo>
                    <a:pt x="6" y="21"/>
                    <a:pt x="24" y="10"/>
                    <a:pt x="58" y="6"/>
                  </a:cubicBezTo>
                  <a:cubicBezTo>
                    <a:pt x="59" y="6"/>
                    <a:pt x="61" y="4"/>
                    <a:pt x="60" y="3"/>
                  </a:cubicBezTo>
                  <a:cubicBezTo>
                    <a:pt x="60" y="1"/>
                    <a:pt x="59" y="0"/>
                    <a:pt x="57" y="0"/>
                  </a:cubicBezTo>
                  <a:close/>
                  <a:moveTo>
                    <a:pt x="57" y="0"/>
                  </a:moveTo>
                  <a:cubicBezTo>
                    <a:pt x="57" y="0"/>
                    <a:pt x="57" y="0"/>
                    <a:pt x="5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915650" y="6356351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CF9504C-0032-42E4-8F45-300CEAE2B08A}"/>
              </a:ext>
            </a:extLst>
          </p:cNvPr>
          <p:cNvSpPr txBox="1"/>
          <p:nvPr/>
        </p:nvSpPr>
        <p:spPr>
          <a:xfrm>
            <a:off x="9318712" y="3179118"/>
            <a:ext cx="749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2014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DADF14A-11AA-40CC-843B-3A01E2D164CA}"/>
              </a:ext>
            </a:extLst>
          </p:cNvPr>
          <p:cNvSpPr txBox="1"/>
          <p:nvPr/>
        </p:nvSpPr>
        <p:spPr>
          <a:xfrm>
            <a:off x="2055667" y="5026106"/>
            <a:ext cx="749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56DEDAF-6513-48FD-A38A-1F41ACDE12D0}"/>
              </a:ext>
            </a:extLst>
          </p:cNvPr>
          <p:cNvGrpSpPr/>
          <p:nvPr/>
        </p:nvGrpSpPr>
        <p:grpSpPr>
          <a:xfrm>
            <a:off x="1158180" y="2209022"/>
            <a:ext cx="9875640" cy="2781445"/>
            <a:chOff x="838200" y="2494087"/>
            <a:chExt cx="9875640" cy="2781445"/>
          </a:xfrm>
        </p:grpSpPr>
        <p:grpSp>
          <p:nvGrpSpPr>
            <p:cNvPr id="137" name="Group 136">
              <a:extLst>
                <a:ext uri="{FF2B5EF4-FFF2-40B4-BE49-F238E27FC236}">
                  <a16:creationId xmlns:a16="http://schemas.microsoft.com/office/drawing/2014/main" id="{15009013-EEB2-4CA0-88D4-4D90180B80C3}"/>
                </a:ext>
              </a:extLst>
            </p:cNvPr>
            <p:cNvGrpSpPr/>
            <p:nvPr/>
          </p:nvGrpSpPr>
          <p:grpSpPr>
            <a:xfrm>
              <a:off x="4982292" y="2494087"/>
              <a:ext cx="5731548" cy="2781445"/>
              <a:chOff x="-4945063" y="1270000"/>
              <a:chExt cx="3028950" cy="1487488"/>
            </a:xfrm>
            <a:solidFill>
              <a:schemeClr val="bg1">
                <a:lumMod val="50000"/>
              </a:schemeClr>
            </a:solidFill>
          </p:grpSpPr>
          <p:sp>
            <p:nvSpPr>
              <p:cNvPr id="138" name="Freeform 182">
                <a:extLst>
                  <a:ext uri="{FF2B5EF4-FFF2-40B4-BE49-F238E27FC236}">
                    <a16:creationId xmlns:a16="http://schemas.microsoft.com/office/drawing/2014/main" id="{7FF074C3-1917-4286-909B-355384F405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422650" y="2374900"/>
                <a:ext cx="104775" cy="107950"/>
              </a:xfrm>
              <a:custGeom>
                <a:avLst/>
                <a:gdLst>
                  <a:gd name="T0" fmla="*/ 11 w 29"/>
                  <a:gd name="T1" fmla="*/ 29 h 30"/>
                  <a:gd name="T2" fmla="*/ 12 w 29"/>
                  <a:gd name="T3" fmla="*/ 28 h 30"/>
                  <a:gd name="T4" fmla="*/ 13 w 29"/>
                  <a:gd name="T5" fmla="*/ 29 h 30"/>
                  <a:gd name="T6" fmla="*/ 16 w 29"/>
                  <a:gd name="T7" fmla="*/ 29 h 30"/>
                  <a:gd name="T8" fmla="*/ 18 w 29"/>
                  <a:gd name="T9" fmla="*/ 28 h 30"/>
                  <a:gd name="T10" fmla="*/ 18 w 29"/>
                  <a:gd name="T11" fmla="*/ 13 h 30"/>
                  <a:gd name="T12" fmla="*/ 20 w 29"/>
                  <a:gd name="T13" fmla="*/ 12 h 30"/>
                  <a:gd name="T14" fmla="*/ 20 w 29"/>
                  <a:gd name="T15" fmla="*/ 4 h 30"/>
                  <a:gd name="T16" fmla="*/ 22 w 29"/>
                  <a:gd name="T17" fmla="*/ 3 h 30"/>
                  <a:gd name="T18" fmla="*/ 25 w 29"/>
                  <a:gd name="T19" fmla="*/ 3 h 30"/>
                  <a:gd name="T20" fmla="*/ 26 w 29"/>
                  <a:gd name="T21" fmla="*/ 4 h 30"/>
                  <a:gd name="T22" fmla="*/ 28 w 29"/>
                  <a:gd name="T23" fmla="*/ 3 h 30"/>
                  <a:gd name="T24" fmla="*/ 29 w 29"/>
                  <a:gd name="T25" fmla="*/ 2 h 30"/>
                  <a:gd name="T26" fmla="*/ 29 w 29"/>
                  <a:gd name="T27" fmla="*/ 2 h 30"/>
                  <a:gd name="T28" fmla="*/ 24 w 29"/>
                  <a:gd name="T29" fmla="*/ 2 h 30"/>
                  <a:gd name="T30" fmla="*/ 21 w 29"/>
                  <a:gd name="T31" fmla="*/ 2 h 30"/>
                  <a:gd name="T32" fmla="*/ 15 w 29"/>
                  <a:gd name="T33" fmla="*/ 2 h 30"/>
                  <a:gd name="T34" fmla="*/ 15 w 29"/>
                  <a:gd name="T35" fmla="*/ 1 h 30"/>
                  <a:gd name="T36" fmla="*/ 7 w 29"/>
                  <a:gd name="T37" fmla="*/ 1 h 30"/>
                  <a:gd name="T38" fmla="*/ 4 w 29"/>
                  <a:gd name="T39" fmla="*/ 1 h 30"/>
                  <a:gd name="T40" fmla="*/ 2 w 29"/>
                  <a:gd name="T41" fmla="*/ 1 h 30"/>
                  <a:gd name="T42" fmla="*/ 1 w 29"/>
                  <a:gd name="T43" fmla="*/ 0 h 30"/>
                  <a:gd name="T44" fmla="*/ 0 w 29"/>
                  <a:gd name="T45" fmla="*/ 1 h 30"/>
                  <a:gd name="T46" fmla="*/ 0 w 29"/>
                  <a:gd name="T47" fmla="*/ 1 h 30"/>
                  <a:gd name="T48" fmla="*/ 1 w 29"/>
                  <a:gd name="T49" fmla="*/ 4 h 30"/>
                  <a:gd name="T50" fmla="*/ 3 w 29"/>
                  <a:gd name="T51" fmla="*/ 9 h 30"/>
                  <a:gd name="T52" fmla="*/ 6 w 29"/>
                  <a:gd name="T53" fmla="*/ 14 h 30"/>
                  <a:gd name="T54" fmla="*/ 6 w 29"/>
                  <a:gd name="T55" fmla="*/ 18 h 30"/>
                  <a:gd name="T56" fmla="*/ 7 w 29"/>
                  <a:gd name="T57" fmla="*/ 21 h 30"/>
                  <a:gd name="T58" fmla="*/ 8 w 29"/>
                  <a:gd name="T59" fmla="*/ 27 h 30"/>
                  <a:gd name="T60" fmla="*/ 10 w 29"/>
                  <a:gd name="T61" fmla="*/ 29 h 30"/>
                  <a:gd name="T62" fmla="*/ 11 w 29"/>
                  <a:gd name="T63" fmla="*/ 29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9" h="30">
                    <a:moveTo>
                      <a:pt x="11" y="29"/>
                    </a:moveTo>
                    <a:cubicBezTo>
                      <a:pt x="11" y="28"/>
                      <a:pt x="11" y="27"/>
                      <a:pt x="12" y="28"/>
                    </a:cubicBezTo>
                    <a:cubicBezTo>
                      <a:pt x="12" y="29"/>
                      <a:pt x="12" y="29"/>
                      <a:pt x="13" y="29"/>
                    </a:cubicBezTo>
                    <a:cubicBezTo>
                      <a:pt x="14" y="29"/>
                      <a:pt x="16" y="30"/>
                      <a:pt x="16" y="29"/>
                    </a:cubicBezTo>
                    <a:cubicBezTo>
                      <a:pt x="16" y="29"/>
                      <a:pt x="18" y="29"/>
                      <a:pt x="18" y="28"/>
                    </a:cubicBezTo>
                    <a:cubicBezTo>
                      <a:pt x="18" y="27"/>
                      <a:pt x="18" y="13"/>
                      <a:pt x="18" y="13"/>
                    </a:cubicBezTo>
                    <a:cubicBezTo>
                      <a:pt x="18" y="12"/>
                      <a:pt x="20" y="13"/>
                      <a:pt x="20" y="12"/>
                    </a:cubicBezTo>
                    <a:cubicBezTo>
                      <a:pt x="20" y="11"/>
                      <a:pt x="20" y="4"/>
                      <a:pt x="20" y="4"/>
                    </a:cubicBezTo>
                    <a:cubicBezTo>
                      <a:pt x="20" y="4"/>
                      <a:pt x="22" y="4"/>
                      <a:pt x="22" y="3"/>
                    </a:cubicBezTo>
                    <a:cubicBezTo>
                      <a:pt x="23" y="3"/>
                      <a:pt x="24" y="2"/>
                      <a:pt x="25" y="3"/>
                    </a:cubicBezTo>
                    <a:cubicBezTo>
                      <a:pt x="25" y="3"/>
                      <a:pt x="26" y="4"/>
                      <a:pt x="26" y="4"/>
                    </a:cubicBezTo>
                    <a:cubicBezTo>
                      <a:pt x="26" y="3"/>
                      <a:pt x="27" y="3"/>
                      <a:pt x="28" y="3"/>
                    </a:cubicBezTo>
                    <a:cubicBezTo>
                      <a:pt x="28" y="3"/>
                      <a:pt x="29" y="2"/>
                      <a:pt x="29" y="2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1"/>
                      <a:pt x="25" y="2"/>
                      <a:pt x="24" y="2"/>
                    </a:cubicBezTo>
                    <a:cubicBezTo>
                      <a:pt x="23" y="2"/>
                      <a:pt x="21" y="3"/>
                      <a:pt x="21" y="2"/>
                    </a:cubicBezTo>
                    <a:cubicBezTo>
                      <a:pt x="20" y="2"/>
                      <a:pt x="15" y="2"/>
                      <a:pt x="15" y="2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1"/>
                      <a:pt x="7" y="1"/>
                      <a:pt x="7" y="1"/>
                    </a:cubicBezTo>
                    <a:cubicBezTo>
                      <a:pt x="6" y="1"/>
                      <a:pt x="5" y="1"/>
                      <a:pt x="4" y="1"/>
                    </a:cubicBezTo>
                    <a:cubicBezTo>
                      <a:pt x="4" y="0"/>
                      <a:pt x="3" y="0"/>
                      <a:pt x="2" y="1"/>
                    </a:cubicBezTo>
                    <a:cubicBezTo>
                      <a:pt x="1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3"/>
                      <a:pt x="1" y="4"/>
                    </a:cubicBezTo>
                    <a:cubicBezTo>
                      <a:pt x="2" y="5"/>
                      <a:pt x="3" y="7"/>
                      <a:pt x="3" y="9"/>
                    </a:cubicBezTo>
                    <a:cubicBezTo>
                      <a:pt x="4" y="11"/>
                      <a:pt x="5" y="12"/>
                      <a:pt x="6" y="14"/>
                    </a:cubicBezTo>
                    <a:cubicBezTo>
                      <a:pt x="6" y="15"/>
                      <a:pt x="5" y="17"/>
                      <a:pt x="6" y="18"/>
                    </a:cubicBezTo>
                    <a:cubicBezTo>
                      <a:pt x="6" y="18"/>
                      <a:pt x="6" y="20"/>
                      <a:pt x="7" y="21"/>
                    </a:cubicBezTo>
                    <a:cubicBezTo>
                      <a:pt x="7" y="23"/>
                      <a:pt x="7" y="26"/>
                      <a:pt x="8" y="27"/>
                    </a:cubicBezTo>
                    <a:cubicBezTo>
                      <a:pt x="9" y="27"/>
                      <a:pt x="9" y="28"/>
                      <a:pt x="10" y="29"/>
                    </a:cubicBezTo>
                    <a:cubicBezTo>
                      <a:pt x="10" y="29"/>
                      <a:pt x="11" y="29"/>
                      <a:pt x="11" y="29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183">
                <a:extLst>
                  <a:ext uri="{FF2B5EF4-FFF2-40B4-BE49-F238E27FC236}">
                    <a16:creationId xmlns:a16="http://schemas.microsoft.com/office/drawing/2014/main" id="{E59AE9B1-6E67-4C10-B31C-7FED98DE70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17875" y="2365375"/>
                <a:ext cx="68262" cy="57150"/>
              </a:xfrm>
              <a:custGeom>
                <a:avLst/>
                <a:gdLst>
                  <a:gd name="T0" fmla="*/ 13 w 19"/>
                  <a:gd name="T1" fmla="*/ 1 h 16"/>
                  <a:gd name="T2" fmla="*/ 12 w 19"/>
                  <a:gd name="T3" fmla="*/ 0 h 16"/>
                  <a:gd name="T4" fmla="*/ 10 w 19"/>
                  <a:gd name="T5" fmla="*/ 0 h 16"/>
                  <a:gd name="T6" fmla="*/ 9 w 19"/>
                  <a:gd name="T7" fmla="*/ 1 h 16"/>
                  <a:gd name="T8" fmla="*/ 7 w 19"/>
                  <a:gd name="T9" fmla="*/ 3 h 16"/>
                  <a:gd name="T10" fmla="*/ 4 w 19"/>
                  <a:gd name="T11" fmla="*/ 6 h 16"/>
                  <a:gd name="T12" fmla="*/ 1 w 19"/>
                  <a:gd name="T13" fmla="*/ 5 h 16"/>
                  <a:gd name="T14" fmla="*/ 0 w 19"/>
                  <a:gd name="T15" fmla="*/ 5 h 16"/>
                  <a:gd name="T16" fmla="*/ 2 w 19"/>
                  <a:gd name="T17" fmla="*/ 7 h 16"/>
                  <a:gd name="T18" fmla="*/ 3 w 19"/>
                  <a:gd name="T19" fmla="*/ 9 h 16"/>
                  <a:gd name="T20" fmla="*/ 5 w 19"/>
                  <a:gd name="T21" fmla="*/ 11 h 16"/>
                  <a:gd name="T22" fmla="*/ 6 w 19"/>
                  <a:gd name="T23" fmla="*/ 13 h 16"/>
                  <a:gd name="T24" fmla="*/ 8 w 19"/>
                  <a:gd name="T25" fmla="*/ 14 h 16"/>
                  <a:gd name="T26" fmla="*/ 9 w 19"/>
                  <a:gd name="T27" fmla="*/ 15 h 16"/>
                  <a:gd name="T28" fmla="*/ 12 w 19"/>
                  <a:gd name="T29" fmla="*/ 16 h 16"/>
                  <a:gd name="T30" fmla="*/ 14 w 19"/>
                  <a:gd name="T31" fmla="*/ 16 h 16"/>
                  <a:gd name="T32" fmla="*/ 17 w 19"/>
                  <a:gd name="T33" fmla="*/ 14 h 16"/>
                  <a:gd name="T34" fmla="*/ 17 w 19"/>
                  <a:gd name="T35" fmla="*/ 12 h 16"/>
                  <a:gd name="T36" fmla="*/ 18 w 19"/>
                  <a:gd name="T37" fmla="*/ 10 h 16"/>
                  <a:gd name="T38" fmla="*/ 18 w 19"/>
                  <a:gd name="T39" fmla="*/ 8 h 16"/>
                  <a:gd name="T40" fmla="*/ 18 w 19"/>
                  <a:gd name="T41" fmla="*/ 6 h 16"/>
                  <a:gd name="T42" fmla="*/ 18 w 19"/>
                  <a:gd name="T43" fmla="*/ 2 h 16"/>
                  <a:gd name="T44" fmla="*/ 16 w 19"/>
                  <a:gd name="T45" fmla="*/ 2 h 16"/>
                  <a:gd name="T46" fmla="*/ 13 w 19"/>
                  <a:gd name="T47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" h="16">
                    <a:moveTo>
                      <a:pt x="13" y="1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9" y="0"/>
                      <a:pt x="9" y="1"/>
                      <a:pt x="9" y="1"/>
                    </a:cubicBezTo>
                    <a:cubicBezTo>
                      <a:pt x="9" y="2"/>
                      <a:pt x="8" y="3"/>
                      <a:pt x="7" y="3"/>
                    </a:cubicBezTo>
                    <a:cubicBezTo>
                      <a:pt x="6" y="3"/>
                      <a:pt x="5" y="5"/>
                      <a:pt x="4" y="6"/>
                    </a:cubicBezTo>
                    <a:cubicBezTo>
                      <a:pt x="4" y="6"/>
                      <a:pt x="2" y="5"/>
                      <a:pt x="1" y="5"/>
                    </a:cubicBezTo>
                    <a:cubicBezTo>
                      <a:pt x="1" y="5"/>
                      <a:pt x="1" y="5"/>
                      <a:pt x="0" y="5"/>
                    </a:cubicBezTo>
                    <a:cubicBezTo>
                      <a:pt x="1" y="6"/>
                      <a:pt x="1" y="7"/>
                      <a:pt x="2" y="7"/>
                    </a:cubicBezTo>
                    <a:cubicBezTo>
                      <a:pt x="2" y="7"/>
                      <a:pt x="2" y="9"/>
                      <a:pt x="3" y="9"/>
                    </a:cubicBezTo>
                    <a:cubicBezTo>
                      <a:pt x="4" y="10"/>
                      <a:pt x="5" y="11"/>
                      <a:pt x="5" y="11"/>
                    </a:cubicBezTo>
                    <a:cubicBezTo>
                      <a:pt x="5" y="11"/>
                      <a:pt x="6" y="12"/>
                      <a:pt x="6" y="13"/>
                    </a:cubicBezTo>
                    <a:cubicBezTo>
                      <a:pt x="6" y="13"/>
                      <a:pt x="7" y="14"/>
                      <a:pt x="8" y="14"/>
                    </a:cubicBezTo>
                    <a:cubicBezTo>
                      <a:pt x="9" y="14"/>
                      <a:pt x="9" y="15"/>
                      <a:pt x="9" y="15"/>
                    </a:cubicBezTo>
                    <a:cubicBezTo>
                      <a:pt x="9" y="16"/>
                      <a:pt x="11" y="15"/>
                      <a:pt x="12" y="16"/>
                    </a:cubicBezTo>
                    <a:cubicBezTo>
                      <a:pt x="12" y="16"/>
                      <a:pt x="14" y="16"/>
                      <a:pt x="14" y="16"/>
                    </a:cubicBezTo>
                    <a:cubicBezTo>
                      <a:pt x="15" y="15"/>
                      <a:pt x="16" y="14"/>
                      <a:pt x="17" y="14"/>
                    </a:cubicBezTo>
                    <a:cubicBezTo>
                      <a:pt x="17" y="13"/>
                      <a:pt x="17" y="12"/>
                      <a:pt x="17" y="12"/>
                    </a:cubicBezTo>
                    <a:cubicBezTo>
                      <a:pt x="18" y="11"/>
                      <a:pt x="19" y="10"/>
                      <a:pt x="18" y="10"/>
                    </a:cubicBezTo>
                    <a:cubicBezTo>
                      <a:pt x="18" y="10"/>
                      <a:pt x="18" y="9"/>
                      <a:pt x="18" y="8"/>
                    </a:cubicBezTo>
                    <a:cubicBezTo>
                      <a:pt x="17" y="7"/>
                      <a:pt x="18" y="7"/>
                      <a:pt x="18" y="6"/>
                    </a:cubicBezTo>
                    <a:cubicBezTo>
                      <a:pt x="18" y="5"/>
                      <a:pt x="18" y="3"/>
                      <a:pt x="18" y="2"/>
                    </a:cubicBezTo>
                    <a:cubicBezTo>
                      <a:pt x="18" y="2"/>
                      <a:pt x="16" y="2"/>
                      <a:pt x="16" y="2"/>
                    </a:cubicBezTo>
                    <a:cubicBezTo>
                      <a:pt x="15" y="1"/>
                      <a:pt x="13" y="1"/>
                      <a:pt x="13" y="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184">
                <a:extLst>
                  <a:ext uri="{FF2B5EF4-FFF2-40B4-BE49-F238E27FC236}">
                    <a16:creationId xmlns:a16="http://schemas.microsoft.com/office/drawing/2014/main" id="{47E8BD4E-1190-4C57-B221-EB2C4F381E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57563" y="2382838"/>
                <a:ext cx="71437" cy="82550"/>
              </a:xfrm>
              <a:custGeom>
                <a:avLst/>
                <a:gdLst>
                  <a:gd name="T0" fmla="*/ 19 w 20"/>
                  <a:gd name="T1" fmla="*/ 9 h 23"/>
                  <a:gd name="T2" fmla="*/ 17 w 20"/>
                  <a:gd name="T3" fmla="*/ 8 h 23"/>
                  <a:gd name="T4" fmla="*/ 16 w 20"/>
                  <a:gd name="T5" fmla="*/ 6 h 23"/>
                  <a:gd name="T6" fmla="*/ 14 w 20"/>
                  <a:gd name="T7" fmla="*/ 4 h 23"/>
                  <a:gd name="T8" fmla="*/ 13 w 20"/>
                  <a:gd name="T9" fmla="*/ 2 h 23"/>
                  <a:gd name="T10" fmla="*/ 11 w 20"/>
                  <a:gd name="T11" fmla="*/ 0 h 23"/>
                  <a:gd name="T12" fmla="*/ 10 w 20"/>
                  <a:gd name="T13" fmla="*/ 1 h 23"/>
                  <a:gd name="T14" fmla="*/ 8 w 20"/>
                  <a:gd name="T15" fmla="*/ 2 h 23"/>
                  <a:gd name="T16" fmla="*/ 7 w 20"/>
                  <a:gd name="T17" fmla="*/ 1 h 23"/>
                  <a:gd name="T18" fmla="*/ 4 w 20"/>
                  <a:gd name="T19" fmla="*/ 1 h 23"/>
                  <a:gd name="T20" fmla="*/ 2 w 20"/>
                  <a:gd name="T21" fmla="*/ 2 h 23"/>
                  <a:gd name="T22" fmla="*/ 2 w 20"/>
                  <a:gd name="T23" fmla="*/ 10 h 23"/>
                  <a:gd name="T24" fmla="*/ 0 w 20"/>
                  <a:gd name="T25" fmla="*/ 11 h 23"/>
                  <a:gd name="T26" fmla="*/ 0 w 20"/>
                  <a:gd name="T27" fmla="*/ 17 h 23"/>
                  <a:gd name="T28" fmla="*/ 1 w 20"/>
                  <a:gd name="T29" fmla="*/ 18 h 23"/>
                  <a:gd name="T30" fmla="*/ 1 w 20"/>
                  <a:gd name="T31" fmla="*/ 21 h 23"/>
                  <a:gd name="T32" fmla="*/ 1 w 20"/>
                  <a:gd name="T33" fmla="*/ 21 h 23"/>
                  <a:gd name="T34" fmla="*/ 1 w 20"/>
                  <a:gd name="T35" fmla="*/ 22 h 23"/>
                  <a:gd name="T36" fmla="*/ 4 w 20"/>
                  <a:gd name="T37" fmla="*/ 22 h 23"/>
                  <a:gd name="T38" fmla="*/ 6 w 20"/>
                  <a:gd name="T39" fmla="*/ 20 h 23"/>
                  <a:gd name="T40" fmla="*/ 7 w 20"/>
                  <a:gd name="T41" fmla="*/ 19 h 23"/>
                  <a:gd name="T42" fmla="*/ 10 w 20"/>
                  <a:gd name="T43" fmla="*/ 19 h 23"/>
                  <a:gd name="T44" fmla="*/ 12 w 20"/>
                  <a:gd name="T45" fmla="*/ 18 h 23"/>
                  <a:gd name="T46" fmla="*/ 13 w 20"/>
                  <a:gd name="T47" fmla="*/ 17 h 23"/>
                  <a:gd name="T48" fmla="*/ 15 w 20"/>
                  <a:gd name="T49" fmla="*/ 15 h 23"/>
                  <a:gd name="T50" fmla="*/ 16 w 20"/>
                  <a:gd name="T51" fmla="*/ 14 h 23"/>
                  <a:gd name="T52" fmla="*/ 18 w 20"/>
                  <a:gd name="T53" fmla="*/ 12 h 23"/>
                  <a:gd name="T54" fmla="*/ 20 w 20"/>
                  <a:gd name="T55" fmla="*/ 11 h 23"/>
                  <a:gd name="T56" fmla="*/ 20 w 20"/>
                  <a:gd name="T57" fmla="*/ 10 h 23"/>
                  <a:gd name="T58" fmla="*/ 20 w 20"/>
                  <a:gd name="T59" fmla="*/ 10 h 23"/>
                  <a:gd name="T60" fmla="*/ 19 w 20"/>
                  <a:gd name="T61" fmla="*/ 9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0" h="23">
                    <a:moveTo>
                      <a:pt x="19" y="9"/>
                    </a:moveTo>
                    <a:cubicBezTo>
                      <a:pt x="18" y="9"/>
                      <a:pt x="17" y="8"/>
                      <a:pt x="17" y="8"/>
                    </a:cubicBezTo>
                    <a:cubicBezTo>
                      <a:pt x="17" y="7"/>
                      <a:pt x="16" y="6"/>
                      <a:pt x="16" y="6"/>
                    </a:cubicBezTo>
                    <a:cubicBezTo>
                      <a:pt x="16" y="6"/>
                      <a:pt x="15" y="5"/>
                      <a:pt x="14" y="4"/>
                    </a:cubicBezTo>
                    <a:cubicBezTo>
                      <a:pt x="13" y="4"/>
                      <a:pt x="13" y="2"/>
                      <a:pt x="13" y="2"/>
                    </a:cubicBezTo>
                    <a:cubicBezTo>
                      <a:pt x="12" y="2"/>
                      <a:pt x="12" y="1"/>
                      <a:pt x="11" y="0"/>
                    </a:cubicBezTo>
                    <a:cubicBezTo>
                      <a:pt x="11" y="0"/>
                      <a:pt x="10" y="1"/>
                      <a:pt x="10" y="1"/>
                    </a:cubicBezTo>
                    <a:cubicBezTo>
                      <a:pt x="9" y="1"/>
                      <a:pt x="8" y="1"/>
                      <a:pt x="8" y="2"/>
                    </a:cubicBezTo>
                    <a:cubicBezTo>
                      <a:pt x="8" y="2"/>
                      <a:pt x="7" y="1"/>
                      <a:pt x="7" y="1"/>
                    </a:cubicBezTo>
                    <a:cubicBezTo>
                      <a:pt x="6" y="0"/>
                      <a:pt x="5" y="1"/>
                      <a:pt x="4" y="1"/>
                    </a:cubicBezTo>
                    <a:cubicBezTo>
                      <a:pt x="4" y="2"/>
                      <a:pt x="2" y="2"/>
                      <a:pt x="2" y="2"/>
                    </a:cubicBezTo>
                    <a:cubicBezTo>
                      <a:pt x="2" y="2"/>
                      <a:pt x="2" y="9"/>
                      <a:pt x="2" y="10"/>
                    </a:cubicBezTo>
                    <a:cubicBezTo>
                      <a:pt x="2" y="11"/>
                      <a:pt x="0" y="10"/>
                      <a:pt x="0" y="11"/>
                    </a:cubicBezTo>
                    <a:cubicBezTo>
                      <a:pt x="0" y="11"/>
                      <a:pt x="0" y="14"/>
                      <a:pt x="0" y="17"/>
                    </a:cubicBezTo>
                    <a:cubicBezTo>
                      <a:pt x="0" y="18"/>
                      <a:pt x="1" y="18"/>
                      <a:pt x="1" y="18"/>
                    </a:cubicBezTo>
                    <a:cubicBezTo>
                      <a:pt x="1" y="19"/>
                      <a:pt x="2" y="20"/>
                      <a:pt x="1" y="21"/>
                    </a:cubicBezTo>
                    <a:cubicBezTo>
                      <a:pt x="1" y="21"/>
                      <a:pt x="1" y="21"/>
                      <a:pt x="1" y="21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2" y="22"/>
                      <a:pt x="3" y="23"/>
                      <a:pt x="4" y="22"/>
                    </a:cubicBezTo>
                    <a:cubicBezTo>
                      <a:pt x="4" y="22"/>
                      <a:pt x="6" y="20"/>
                      <a:pt x="6" y="20"/>
                    </a:cubicBezTo>
                    <a:cubicBezTo>
                      <a:pt x="6" y="19"/>
                      <a:pt x="6" y="18"/>
                      <a:pt x="7" y="19"/>
                    </a:cubicBezTo>
                    <a:cubicBezTo>
                      <a:pt x="9" y="19"/>
                      <a:pt x="9" y="19"/>
                      <a:pt x="10" y="19"/>
                    </a:cubicBezTo>
                    <a:cubicBezTo>
                      <a:pt x="12" y="19"/>
                      <a:pt x="12" y="19"/>
                      <a:pt x="12" y="18"/>
                    </a:cubicBezTo>
                    <a:cubicBezTo>
                      <a:pt x="13" y="17"/>
                      <a:pt x="12" y="17"/>
                      <a:pt x="13" y="17"/>
                    </a:cubicBezTo>
                    <a:cubicBezTo>
                      <a:pt x="14" y="17"/>
                      <a:pt x="15" y="16"/>
                      <a:pt x="15" y="15"/>
                    </a:cubicBezTo>
                    <a:cubicBezTo>
                      <a:pt x="15" y="15"/>
                      <a:pt x="16" y="14"/>
                      <a:pt x="16" y="14"/>
                    </a:cubicBezTo>
                    <a:cubicBezTo>
                      <a:pt x="17" y="14"/>
                      <a:pt x="18" y="13"/>
                      <a:pt x="18" y="12"/>
                    </a:cubicBezTo>
                    <a:cubicBezTo>
                      <a:pt x="18" y="12"/>
                      <a:pt x="19" y="12"/>
                      <a:pt x="20" y="11"/>
                    </a:cubicBezTo>
                    <a:cubicBezTo>
                      <a:pt x="20" y="11"/>
                      <a:pt x="20" y="11"/>
                      <a:pt x="20" y="1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10"/>
                      <a:pt x="20" y="9"/>
                      <a:pt x="19" y="9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185">
                <a:extLst>
                  <a:ext uri="{FF2B5EF4-FFF2-40B4-BE49-F238E27FC236}">
                    <a16:creationId xmlns:a16="http://schemas.microsoft.com/office/drawing/2014/main" id="{C1327C58-E626-4453-9B39-A12F928261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71838" y="2454275"/>
                <a:ext cx="11112" cy="11113"/>
              </a:xfrm>
              <a:custGeom>
                <a:avLst/>
                <a:gdLst>
                  <a:gd name="T0" fmla="*/ 2 w 3"/>
                  <a:gd name="T1" fmla="*/ 0 h 3"/>
                  <a:gd name="T2" fmla="*/ 0 w 3"/>
                  <a:gd name="T3" fmla="*/ 1 h 3"/>
                  <a:gd name="T4" fmla="*/ 1 w 3"/>
                  <a:gd name="T5" fmla="*/ 3 h 3"/>
                  <a:gd name="T6" fmla="*/ 3 w 3"/>
                  <a:gd name="T7" fmla="*/ 3 h 3"/>
                  <a:gd name="T8" fmla="*/ 3 w 3"/>
                  <a:gd name="T9" fmla="*/ 2 h 3"/>
                  <a:gd name="T10" fmla="*/ 3 w 3"/>
                  <a:gd name="T11" fmla="*/ 0 h 3"/>
                  <a:gd name="T12" fmla="*/ 2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3" y="3"/>
                      <a:pt x="3" y="2"/>
                      <a:pt x="3" y="2"/>
                    </a:cubicBezTo>
                    <a:cubicBezTo>
                      <a:pt x="3" y="2"/>
                      <a:pt x="3" y="1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186">
                <a:extLst>
                  <a:ext uri="{FF2B5EF4-FFF2-40B4-BE49-F238E27FC236}">
                    <a16:creationId xmlns:a16="http://schemas.microsoft.com/office/drawing/2014/main" id="{98D7B3B6-148F-42B5-B608-6E95134576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00413" y="2476500"/>
                <a:ext cx="17462" cy="22225"/>
              </a:xfrm>
              <a:custGeom>
                <a:avLst/>
                <a:gdLst>
                  <a:gd name="T0" fmla="*/ 3 w 5"/>
                  <a:gd name="T1" fmla="*/ 1 h 6"/>
                  <a:gd name="T2" fmla="*/ 1 w 5"/>
                  <a:gd name="T3" fmla="*/ 2 h 6"/>
                  <a:gd name="T4" fmla="*/ 0 w 5"/>
                  <a:gd name="T5" fmla="*/ 4 h 6"/>
                  <a:gd name="T6" fmla="*/ 1 w 5"/>
                  <a:gd name="T7" fmla="*/ 6 h 6"/>
                  <a:gd name="T8" fmla="*/ 2 w 5"/>
                  <a:gd name="T9" fmla="*/ 6 h 6"/>
                  <a:gd name="T10" fmla="*/ 3 w 5"/>
                  <a:gd name="T11" fmla="*/ 5 h 6"/>
                  <a:gd name="T12" fmla="*/ 4 w 5"/>
                  <a:gd name="T13" fmla="*/ 4 h 6"/>
                  <a:gd name="T14" fmla="*/ 5 w 5"/>
                  <a:gd name="T15" fmla="*/ 3 h 6"/>
                  <a:gd name="T16" fmla="*/ 3 w 5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3" y="1"/>
                    </a:moveTo>
                    <a:cubicBezTo>
                      <a:pt x="3" y="0"/>
                      <a:pt x="1" y="1"/>
                      <a:pt x="1" y="2"/>
                    </a:cubicBezTo>
                    <a:cubicBezTo>
                      <a:pt x="1" y="2"/>
                      <a:pt x="0" y="4"/>
                      <a:pt x="0" y="4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6"/>
                      <a:pt x="2" y="5"/>
                      <a:pt x="3" y="5"/>
                    </a:cubicBezTo>
                    <a:cubicBezTo>
                      <a:pt x="3" y="4"/>
                      <a:pt x="4" y="5"/>
                      <a:pt x="4" y="4"/>
                    </a:cubicBezTo>
                    <a:cubicBezTo>
                      <a:pt x="4" y="4"/>
                      <a:pt x="5" y="3"/>
                      <a:pt x="5" y="3"/>
                    </a:cubicBezTo>
                    <a:cubicBezTo>
                      <a:pt x="5" y="2"/>
                      <a:pt x="4" y="1"/>
                      <a:pt x="3" y="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187">
                <a:extLst>
                  <a:ext uri="{FF2B5EF4-FFF2-40B4-BE49-F238E27FC236}">
                    <a16:creationId xmlns:a16="http://schemas.microsoft.com/office/drawing/2014/main" id="{DCA36046-1367-40C3-A317-D1A1A8A028F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387725" y="2419350"/>
                <a:ext cx="134937" cy="119063"/>
              </a:xfrm>
              <a:custGeom>
                <a:avLst/>
                <a:gdLst>
                  <a:gd name="T0" fmla="*/ 35 w 37"/>
                  <a:gd name="T1" fmla="*/ 13 h 33"/>
                  <a:gd name="T2" fmla="*/ 35 w 37"/>
                  <a:gd name="T3" fmla="*/ 12 h 33"/>
                  <a:gd name="T4" fmla="*/ 35 w 37"/>
                  <a:gd name="T5" fmla="*/ 13 h 33"/>
                  <a:gd name="T6" fmla="*/ 33 w 37"/>
                  <a:gd name="T7" fmla="*/ 13 h 33"/>
                  <a:gd name="T8" fmla="*/ 32 w 37"/>
                  <a:gd name="T9" fmla="*/ 11 h 33"/>
                  <a:gd name="T10" fmla="*/ 34 w 37"/>
                  <a:gd name="T11" fmla="*/ 10 h 33"/>
                  <a:gd name="T12" fmla="*/ 35 w 37"/>
                  <a:gd name="T13" fmla="*/ 10 h 33"/>
                  <a:gd name="T14" fmla="*/ 35 w 37"/>
                  <a:gd name="T15" fmla="*/ 10 h 33"/>
                  <a:gd name="T16" fmla="*/ 35 w 37"/>
                  <a:gd name="T17" fmla="*/ 6 h 33"/>
                  <a:gd name="T18" fmla="*/ 33 w 37"/>
                  <a:gd name="T19" fmla="*/ 1 h 33"/>
                  <a:gd name="T20" fmla="*/ 31 w 37"/>
                  <a:gd name="T21" fmla="*/ 1 h 33"/>
                  <a:gd name="T22" fmla="*/ 28 w 37"/>
                  <a:gd name="T23" fmla="*/ 0 h 33"/>
                  <a:gd name="T24" fmla="*/ 28 w 37"/>
                  <a:gd name="T25" fmla="*/ 1 h 33"/>
                  <a:gd name="T26" fmla="*/ 26 w 37"/>
                  <a:gd name="T27" fmla="*/ 2 h 33"/>
                  <a:gd name="T28" fmla="*/ 24 w 37"/>
                  <a:gd name="T29" fmla="*/ 4 h 33"/>
                  <a:gd name="T30" fmla="*/ 23 w 37"/>
                  <a:gd name="T31" fmla="*/ 5 h 33"/>
                  <a:gd name="T32" fmla="*/ 21 w 37"/>
                  <a:gd name="T33" fmla="*/ 7 h 33"/>
                  <a:gd name="T34" fmla="*/ 20 w 37"/>
                  <a:gd name="T35" fmla="*/ 8 h 33"/>
                  <a:gd name="T36" fmla="*/ 18 w 37"/>
                  <a:gd name="T37" fmla="*/ 9 h 33"/>
                  <a:gd name="T38" fmla="*/ 15 w 37"/>
                  <a:gd name="T39" fmla="*/ 9 h 33"/>
                  <a:gd name="T40" fmla="*/ 14 w 37"/>
                  <a:gd name="T41" fmla="*/ 10 h 33"/>
                  <a:gd name="T42" fmla="*/ 12 w 37"/>
                  <a:gd name="T43" fmla="*/ 12 h 33"/>
                  <a:gd name="T44" fmla="*/ 9 w 37"/>
                  <a:gd name="T45" fmla="*/ 12 h 33"/>
                  <a:gd name="T46" fmla="*/ 9 w 37"/>
                  <a:gd name="T47" fmla="*/ 11 h 33"/>
                  <a:gd name="T48" fmla="*/ 9 w 37"/>
                  <a:gd name="T49" fmla="*/ 11 h 33"/>
                  <a:gd name="T50" fmla="*/ 9 w 37"/>
                  <a:gd name="T51" fmla="*/ 8 h 33"/>
                  <a:gd name="T52" fmla="*/ 8 w 37"/>
                  <a:gd name="T53" fmla="*/ 7 h 33"/>
                  <a:gd name="T54" fmla="*/ 8 w 37"/>
                  <a:gd name="T55" fmla="*/ 16 h 33"/>
                  <a:gd name="T56" fmla="*/ 6 w 37"/>
                  <a:gd name="T57" fmla="*/ 17 h 33"/>
                  <a:gd name="T58" fmla="*/ 3 w 37"/>
                  <a:gd name="T59" fmla="*/ 17 h 33"/>
                  <a:gd name="T60" fmla="*/ 2 w 37"/>
                  <a:gd name="T61" fmla="*/ 16 h 33"/>
                  <a:gd name="T62" fmla="*/ 1 w 37"/>
                  <a:gd name="T63" fmla="*/ 17 h 33"/>
                  <a:gd name="T64" fmla="*/ 0 w 37"/>
                  <a:gd name="T65" fmla="*/ 17 h 33"/>
                  <a:gd name="T66" fmla="*/ 1 w 37"/>
                  <a:gd name="T67" fmla="*/ 20 h 33"/>
                  <a:gd name="T68" fmla="*/ 4 w 37"/>
                  <a:gd name="T69" fmla="*/ 25 h 33"/>
                  <a:gd name="T70" fmla="*/ 4 w 37"/>
                  <a:gd name="T71" fmla="*/ 27 h 33"/>
                  <a:gd name="T72" fmla="*/ 4 w 37"/>
                  <a:gd name="T73" fmla="*/ 29 h 33"/>
                  <a:gd name="T74" fmla="*/ 4 w 37"/>
                  <a:gd name="T75" fmla="*/ 31 h 33"/>
                  <a:gd name="T76" fmla="*/ 5 w 37"/>
                  <a:gd name="T77" fmla="*/ 32 h 33"/>
                  <a:gd name="T78" fmla="*/ 7 w 37"/>
                  <a:gd name="T79" fmla="*/ 33 h 33"/>
                  <a:gd name="T80" fmla="*/ 8 w 37"/>
                  <a:gd name="T81" fmla="*/ 33 h 33"/>
                  <a:gd name="T82" fmla="*/ 11 w 37"/>
                  <a:gd name="T83" fmla="*/ 32 h 33"/>
                  <a:gd name="T84" fmla="*/ 13 w 37"/>
                  <a:gd name="T85" fmla="*/ 31 h 33"/>
                  <a:gd name="T86" fmla="*/ 17 w 37"/>
                  <a:gd name="T87" fmla="*/ 31 h 33"/>
                  <a:gd name="T88" fmla="*/ 19 w 37"/>
                  <a:gd name="T89" fmla="*/ 31 h 33"/>
                  <a:gd name="T90" fmla="*/ 20 w 37"/>
                  <a:gd name="T91" fmla="*/ 30 h 33"/>
                  <a:gd name="T92" fmla="*/ 22 w 37"/>
                  <a:gd name="T93" fmla="*/ 30 h 33"/>
                  <a:gd name="T94" fmla="*/ 27 w 37"/>
                  <a:gd name="T95" fmla="*/ 27 h 33"/>
                  <a:gd name="T96" fmla="*/ 32 w 37"/>
                  <a:gd name="T97" fmla="*/ 20 h 33"/>
                  <a:gd name="T98" fmla="*/ 36 w 37"/>
                  <a:gd name="T99" fmla="*/ 16 h 33"/>
                  <a:gd name="T100" fmla="*/ 37 w 37"/>
                  <a:gd name="T101" fmla="*/ 12 h 33"/>
                  <a:gd name="T102" fmla="*/ 35 w 37"/>
                  <a:gd name="T103" fmla="*/ 13 h 33"/>
                  <a:gd name="T104" fmla="*/ 28 w 37"/>
                  <a:gd name="T105" fmla="*/ 20 h 33"/>
                  <a:gd name="T106" fmla="*/ 27 w 37"/>
                  <a:gd name="T107" fmla="*/ 21 h 33"/>
                  <a:gd name="T108" fmla="*/ 26 w 37"/>
                  <a:gd name="T109" fmla="*/ 22 h 33"/>
                  <a:gd name="T110" fmla="*/ 25 w 37"/>
                  <a:gd name="T111" fmla="*/ 22 h 33"/>
                  <a:gd name="T112" fmla="*/ 24 w 37"/>
                  <a:gd name="T113" fmla="*/ 20 h 33"/>
                  <a:gd name="T114" fmla="*/ 25 w 37"/>
                  <a:gd name="T115" fmla="*/ 18 h 33"/>
                  <a:gd name="T116" fmla="*/ 27 w 37"/>
                  <a:gd name="T117" fmla="*/ 17 h 33"/>
                  <a:gd name="T118" fmla="*/ 29 w 37"/>
                  <a:gd name="T119" fmla="*/ 19 h 33"/>
                  <a:gd name="T120" fmla="*/ 28 w 37"/>
                  <a:gd name="T121" fmla="*/ 2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7" h="33">
                    <a:moveTo>
                      <a:pt x="35" y="13"/>
                    </a:moveTo>
                    <a:cubicBezTo>
                      <a:pt x="35" y="13"/>
                      <a:pt x="35" y="12"/>
                      <a:pt x="35" y="12"/>
                    </a:cubicBezTo>
                    <a:cubicBezTo>
                      <a:pt x="35" y="12"/>
                      <a:pt x="35" y="13"/>
                      <a:pt x="35" y="13"/>
                    </a:cubicBezTo>
                    <a:cubicBezTo>
                      <a:pt x="35" y="13"/>
                      <a:pt x="34" y="13"/>
                      <a:pt x="33" y="13"/>
                    </a:cubicBezTo>
                    <a:cubicBezTo>
                      <a:pt x="33" y="13"/>
                      <a:pt x="32" y="12"/>
                      <a:pt x="32" y="11"/>
                    </a:cubicBezTo>
                    <a:cubicBezTo>
                      <a:pt x="32" y="11"/>
                      <a:pt x="33" y="10"/>
                      <a:pt x="34" y="10"/>
                    </a:cubicBezTo>
                    <a:cubicBezTo>
                      <a:pt x="34" y="10"/>
                      <a:pt x="35" y="10"/>
                      <a:pt x="35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10"/>
                      <a:pt x="35" y="6"/>
                      <a:pt x="35" y="6"/>
                    </a:cubicBezTo>
                    <a:cubicBezTo>
                      <a:pt x="34" y="5"/>
                      <a:pt x="33" y="2"/>
                      <a:pt x="33" y="1"/>
                    </a:cubicBezTo>
                    <a:cubicBezTo>
                      <a:pt x="33" y="1"/>
                      <a:pt x="31" y="1"/>
                      <a:pt x="31" y="1"/>
                    </a:cubicBezTo>
                    <a:cubicBezTo>
                      <a:pt x="30" y="0"/>
                      <a:pt x="28" y="1"/>
                      <a:pt x="28" y="0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7" y="2"/>
                      <a:pt x="26" y="2"/>
                      <a:pt x="26" y="2"/>
                    </a:cubicBezTo>
                    <a:cubicBezTo>
                      <a:pt x="26" y="3"/>
                      <a:pt x="25" y="4"/>
                      <a:pt x="24" y="4"/>
                    </a:cubicBezTo>
                    <a:cubicBezTo>
                      <a:pt x="24" y="4"/>
                      <a:pt x="23" y="5"/>
                      <a:pt x="23" y="5"/>
                    </a:cubicBezTo>
                    <a:cubicBezTo>
                      <a:pt x="23" y="6"/>
                      <a:pt x="22" y="7"/>
                      <a:pt x="21" y="7"/>
                    </a:cubicBezTo>
                    <a:cubicBezTo>
                      <a:pt x="20" y="7"/>
                      <a:pt x="21" y="7"/>
                      <a:pt x="20" y="8"/>
                    </a:cubicBezTo>
                    <a:cubicBezTo>
                      <a:pt x="20" y="9"/>
                      <a:pt x="20" y="9"/>
                      <a:pt x="18" y="9"/>
                    </a:cubicBezTo>
                    <a:cubicBezTo>
                      <a:pt x="17" y="9"/>
                      <a:pt x="17" y="9"/>
                      <a:pt x="15" y="9"/>
                    </a:cubicBezTo>
                    <a:cubicBezTo>
                      <a:pt x="14" y="8"/>
                      <a:pt x="14" y="9"/>
                      <a:pt x="14" y="10"/>
                    </a:cubicBezTo>
                    <a:cubicBezTo>
                      <a:pt x="14" y="10"/>
                      <a:pt x="12" y="12"/>
                      <a:pt x="12" y="12"/>
                    </a:cubicBezTo>
                    <a:cubicBezTo>
                      <a:pt x="11" y="13"/>
                      <a:pt x="10" y="12"/>
                      <a:pt x="9" y="12"/>
                    </a:cubicBezTo>
                    <a:cubicBezTo>
                      <a:pt x="9" y="12"/>
                      <a:pt x="9" y="12"/>
                      <a:pt x="9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0" y="10"/>
                      <a:pt x="9" y="9"/>
                      <a:pt x="9" y="8"/>
                    </a:cubicBezTo>
                    <a:cubicBezTo>
                      <a:pt x="9" y="8"/>
                      <a:pt x="8" y="8"/>
                      <a:pt x="8" y="7"/>
                    </a:cubicBezTo>
                    <a:cubicBezTo>
                      <a:pt x="8" y="11"/>
                      <a:pt x="8" y="15"/>
                      <a:pt x="8" y="16"/>
                    </a:cubicBezTo>
                    <a:cubicBezTo>
                      <a:pt x="8" y="17"/>
                      <a:pt x="6" y="17"/>
                      <a:pt x="6" y="17"/>
                    </a:cubicBezTo>
                    <a:cubicBezTo>
                      <a:pt x="6" y="18"/>
                      <a:pt x="4" y="17"/>
                      <a:pt x="3" y="17"/>
                    </a:cubicBezTo>
                    <a:cubicBezTo>
                      <a:pt x="2" y="17"/>
                      <a:pt x="2" y="17"/>
                      <a:pt x="2" y="16"/>
                    </a:cubicBezTo>
                    <a:cubicBezTo>
                      <a:pt x="1" y="15"/>
                      <a:pt x="1" y="16"/>
                      <a:pt x="1" y="17"/>
                    </a:cubicBezTo>
                    <a:cubicBezTo>
                      <a:pt x="1" y="17"/>
                      <a:pt x="0" y="17"/>
                      <a:pt x="0" y="17"/>
                    </a:cubicBezTo>
                    <a:cubicBezTo>
                      <a:pt x="0" y="18"/>
                      <a:pt x="1" y="19"/>
                      <a:pt x="1" y="20"/>
                    </a:cubicBezTo>
                    <a:cubicBezTo>
                      <a:pt x="2" y="22"/>
                      <a:pt x="3" y="24"/>
                      <a:pt x="4" y="25"/>
                    </a:cubicBezTo>
                    <a:cubicBezTo>
                      <a:pt x="4" y="26"/>
                      <a:pt x="4" y="27"/>
                      <a:pt x="4" y="27"/>
                    </a:cubicBezTo>
                    <a:cubicBezTo>
                      <a:pt x="3" y="27"/>
                      <a:pt x="3" y="28"/>
                      <a:pt x="4" y="29"/>
                    </a:cubicBezTo>
                    <a:cubicBezTo>
                      <a:pt x="4" y="30"/>
                      <a:pt x="4" y="31"/>
                      <a:pt x="4" y="31"/>
                    </a:cubicBezTo>
                    <a:cubicBezTo>
                      <a:pt x="5" y="31"/>
                      <a:pt x="5" y="32"/>
                      <a:pt x="5" y="32"/>
                    </a:cubicBezTo>
                    <a:cubicBezTo>
                      <a:pt x="6" y="32"/>
                      <a:pt x="6" y="32"/>
                      <a:pt x="7" y="33"/>
                    </a:cubicBezTo>
                    <a:cubicBezTo>
                      <a:pt x="7" y="33"/>
                      <a:pt x="8" y="33"/>
                      <a:pt x="8" y="33"/>
                    </a:cubicBezTo>
                    <a:cubicBezTo>
                      <a:pt x="8" y="32"/>
                      <a:pt x="10" y="32"/>
                      <a:pt x="11" y="32"/>
                    </a:cubicBezTo>
                    <a:cubicBezTo>
                      <a:pt x="12" y="32"/>
                      <a:pt x="12" y="31"/>
                      <a:pt x="13" y="31"/>
                    </a:cubicBezTo>
                    <a:cubicBezTo>
                      <a:pt x="14" y="31"/>
                      <a:pt x="16" y="31"/>
                      <a:pt x="17" y="31"/>
                    </a:cubicBezTo>
                    <a:cubicBezTo>
                      <a:pt x="18" y="31"/>
                      <a:pt x="18" y="31"/>
                      <a:pt x="19" y="31"/>
                    </a:cubicBezTo>
                    <a:cubicBezTo>
                      <a:pt x="19" y="30"/>
                      <a:pt x="20" y="31"/>
                      <a:pt x="20" y="30"/>
                    </a:cubicBezTo>
                    <a:cubicBezTo>
                      <a:pt x="20" y="30"/>
                      <a:pt x="21" y="30"/>
                      <a:pt x="22" y="30"/>
                    </a:cubicBezTo>
                    <a:cubicBezTo>
                      <a:pt x="23" y="30"/>
                      <a:pt x="25" y="28"/>
                      <a:pt x="27" y="27"/>
                    </a:cubicBezTo>
                    <a:cubicBezTo>
                      <a:pt x="29" y="25"/>
                      <a:pt x="32" y="22"/>
                      <a:pt x="32" y="20"/>
                    </a:cubicBezTo>
                    <a:cubicBezTo>
                      <a:pt x="33" y="18"/>
                      <a:pt x="35" y="17"/>
                      <a:pt x="36" y="16"/>
                    </a:cubicBezTo>
                    <a:cubicBezTo>
                      <a:pt x="36" y="16"/>
                      <a:pt x="37" y="14"/>
                      <a:pt x="37" y="12"/>
                    </a:cubicBezTo>
                    <a:cubicBezTo>
                      <a:pt x="36" y="12"/>
                      <a:pt x="35" y="13"/>
                      <a:pt x="35" y="13"/>
                    </a:cubicBezTo>
                    <a:close/>
                    <a:moveTo>
                      <a:pt x="28" y="20"/>
                    </a:moveTo>
                    <a:cubicBezTo>
                      <a:pt x="28" y="21"/>
                      <a:pt x="27" y="20"/>
                      <a:pt x="27" y="21"/>
                    </a:cubicBezTo>
                    <a:cubicBezTo>
                      <a:pt x="26" y="21"/>
                      <a:pt x="26" y="22"/>
                      <a:pt x="26" y="22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4" y="20"/>
                      <a:pt x="25" y="18"/>
                      <a:pt x="25" y="18"/>
                    </a:cubicBezTo>
                    <a:cubicBezTo>
                      <a:pt x="25" y="17"/>
                      <a:pt x="27" y="16"/>
                      <a:pt x="27" y="17"/>
                    </a:cubicBezTo>
                    <a:cubicBezTo>
                      <a:pt x="28" y="17"/>
                      <a:pt x="29" y="18"/>
                      <a:pt x="29" y="19"/>
                    </a:cubicBezTo>
                    <a:cubicBezTo>
                      <a:pt x="29" y="19"/>
                      <a:pt x="28" y="20"/>
                      <a:pt x="28" y="20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188">
                <a:extLst>
                  <a:ext uri="{FF2B5EF4-FFF2-40B4-BE49-F238E27FC236}">
                    <a16:creationId xmlns:a16="http://schemas.microsoft.com/office/drawing/2014/main" id="{F5701DCB-417D-468C-B339-905C1E421D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422650" y="2281238"/>
                <a:ext cx="96837" cy="104775"/>
              </a:xfrm>
              <a:custGeom>
                <a:avLst/>
                <a:gdLst>
                  <a:gd name="T0" fmla="*/ 1 w 27"/>
                  <a:gd name="T1" fmla="*/ 26 h 29"/>
                  <a:gd name="T2" fmla="*/ 2 w 27"/>
                  <a:gd name="T3" fmla="*/ 27 h 29"/>
                  <a:gd name="T4" fmla="*/ 4 w 27"/>
                  <a:gd name="T5" fmla="*/ 27 h 29"/>
                  <a:gd name="T6" fmla="*/ 7 w 27"/>
                  <a:gd name="T7" fmla="*/ 27 h 29"/>
                  <a:gd name="T8" fmla="*/ 15 w 27"/>
                  <a:gd name="T9" fmla="*/ 27 h 29"/>
                  <a:gd name="T10" fmla="*/ 15 w 27"/>
                  <a:gd name="T11" fmla="*/ 28 h 29"/>
                  <a:gd name="T12" fmla="*/ 21 w 27"/>
                  <a:gd name="T13" fmla="*/ 28 h 29"/>
                  <a:gd name="T14" fmla="*/ 24 w 27"/>
                  <a:gd name="T15" fmla="*/ 28 h 29"/>
                  <a:gd name="T16" fmla="*/ 25 w 27"/>
                  <a:gd name="T17" fmla="*/ 28 h 29"/>
                  <a:gd name="T18" fmla="*/ 22 w 27"/>
                  <a:gd name="T19" fmla="*/ 24 h 29"/>
                  <a:gd name="T20" fmla="*/ 22 w 27"/>
                  <a:gd name="T21" fmla="*/ 17 h 29"/>
                  <a:gd name="T22" fmla="*/ 26 w 27"/>
                  <a:gd name="T23" fmla="*/ 17 h 29"/>
                  <a:gd name="T24" fmla="*/ 26 w 27"/>
                  <a:gd name="T25" fmla="*/ 16 h 29"/>
                  <a:gd name="T26" fmla="*/ 27 w 27"/>
                  <a:gd name="T27" fmla="*/ 11 h 29"/>
                  <a:gd name="T28" fmla="*/ 26 w 27"/>
                  <a:gd name="T29" fmla="*/ 11 h 29"/>
                  <a:gd name="T30" fmla="*/ 24 w 27"/>
                  <a:gd name="T31" fmla="*/ 12 h 29"/>
                  <a:gd name="T32" fmla="*/ 23 w 27"/>
                  <a:gd name="T33" fmla="*/ 12 h 29"/>
                  <a:gd name="T34" fmla="*/ 23 w 27"/>
                  <a:gd name="T35" fmla="*/ 10 h 29"/>
                  <a:gd name="T36" fmla="*/ 22 w 27"/>
                  <a:gd name="T37" fmla="*/ 9 h 29"/>
                  <a:gd name="T38" fmla="*/ 22 w 27"/>
                  <a:gd name="T39" fmla="*/ 5 h 29"/>
                  <a:gd name="T40" fmla="*/ 22 w 27"/>
                  <a:gd name="T41" fmla="*/ 3 h 29"/>
                  <a:gd name="T42" fmla="*/ 20 w 27"/>
                  <a:gd name="T43" fmla="*/ 3 h 29"/>
                  <a:gd name="T44" fmla="*/ 19 w 27"/>
                  <a:gd name="T45" fmla="*/ 3 h 29"/>
                  <a:gd name="T46" fmla="*/ 17 w 27"/>
                  <a:gd name="T47" fmla="*/ 3 h 29"/>
                  <a:gd name="T48" fmla="*/ 16 w 27"/>
                  <a:gd name="T49" fmla="*/ 5 h 29"/>
                  <a:gd name="T50" fmla="*/ 14 w 27"/>
                  <a:gd name="T51" fmla="*/ 5 h 29"/>
                  <a:gd name="T52" fmla="*/ 12 w 27"/>
                  <a:gd name="T53" fmla="*/ 4 h 29"/>
                  <a:gd name="T54" fmla="*/ 11 w 27"/>
                  <a:gd name="T55" fmla="*/ 2 h 29"/>
                  <a:gd name="T56" fmla="*/ 10 w 27"/>
                  <a:gd name="T57" fmla="*/ 0 h 29"/>
                  <a:gd name="T58" fmla="*/ 3 w 27"/>
                  <a:gd name="T59" fmla="*/ 0 h 29"/>
                  <a:gd name="T60" fmla="*/ 1 w 27"/>
                  <a:gd name="T61" fmla="*/ 1 h 29"/>
                  <a:gd name="T62" fmla="*/ 3 w 27"/>
                  <a:gd name="T63" fmla="*/ 5 h 29"/>
                  <a:gd name="T64" fmla="*/ 3 w 27"/>
                  <a:gd name="T65" fmla="*/ 8 h 29"/>
                  <a:gd name="T66" fmla="*/ 5 w 27"/>
                  <a:gd name="T67" fmla="*/ 13 h 29"/>
                  <a:gd name="T68" fmla="*/ 3 w 27"/>
                  <a:gd name="T69" fmla="*/ 16 h 29"/>
                  <a:gd name="T70" fmla="*/ 1 w 27"/>
                  <a:gd name="T71" fmla="*/ 21 h 29"/>
                  <a:gd name="T72" fmla="*/ 0 w 27"/>
                  <a:gd name="T73" fmla="*/ 24 h 29"/>
                  <a:gd name="T74" fmla="*/ 0 w 27"/>
                  <a:gd name="T75" fmla="*/ 27 h 29"/>
                  <a:gd name="T76" fmla="*/ 0 w 27"/>
                  <a:gd name="T77" fmla="*/ 27 h 29"/>
                  <a:gd name="T78" fmla="*/ 0 w 27"/>
                  <a:gd name="T79" fmla="*/ 27 h 29"/>
                  <a:gd name="T80" fmla="*/ 1 w 27"/>
                  <a:gd name="T81" fmla="*/ 2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7" h="29">
                    <a:moveTo>
                      <a:pt x="1" y="26"/>
                    </a:moveTo>
                    <a:cubicBezTo>
                      <a:pt x="2" y="26"/>
                      <a:pt x="1" y="27"/>
                      <a:pt x="2" y="27"/>
                    </a:cubicBezTo>
                    <a:cubicBezTo>
                      <a:pt x="3" y="26"/>
                      <a:pt x="4" y="26"/>
                      <a:pt x="4" y="27"/>
                    </a:cubicBezTo>
                    <a:cubicBezTo>
                      <a:pt x="5" y="27"/>
                      <a:pt x="6" y="27"/>
                      <a:pt x="7" y="27"/>
                    </a:cubicBezTo>
                    <a:cubicBezTo>
                      <a:pt x="7" y="27"/>
                      <a:pt x="15" y="27"/>
                      <a:pt x="15" y="27"/>
                    </a:cubicBezTo>
                    <a:cubicBezTo>
                      <a:pt x="15" y="28"/>
                      <a:pt x="15" y="28"/>
                      <a:pt x="15" y="28"/>
                    </a:cubicBezTo>
                    <a:cubicBezTo>
                      <a:pt x="15" y="28"/>
                      <a:pt x="20" y="28"/>
                      <a:pt x="21" y="28"/>
                    </a:cubicBezTo>
                    <a:cubicBezTo>
                      <a:pt x="21" y="29"/>
                      <a:pt x="23" y="28"/>
                      <a:pt x="24" y="28"/>
                    </a:cubicBezTo>
                    <a:cubicBezTo>
                      <a:pt x="24" y="28"/>
                      <a:pt x="24" y="28"/>
                      <a:pt x="25" y="28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7" y="11"/>
                      <a:pt x="27" y="11"/>
                      <a:pt x="26" y="11"/>
                    </a:cubicBezTo>
                    <a:cubicBezTo>
                      <a:pt x="26" y="12"/>
                      <a:pt x="25" y="12"/>
                      <a:pt x="24" y="12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23" y="12"/>
                      <a:pt x="23" y="11"/>
                      <a:pt x="23" y="10"/>
                    </a:cubicBezTo>
                    <a:cubicBezTo>
                      <a:pt x="23" y="10"/>
                      <a:pt x="22" y="9"/>
                      <a:pt x="22" y="9"/>
                    </a:cubicBezTo>
                    <a:cubicBezTo>
                      <a:pt x="21" y="8"/>
                      <a:pt x="22" y="6"/>
                      <a:pt x="22" y="5"/>
                    </a:cubicBezTo>
                    <a:cubicBezTo>
                      <a:pt x="22" y="5"/>
                      <a:pt x="22" y="4"/>
                      <a:pt x="22" y="3"/>
                    </a:cubicBezTo>
                    <a:cubicBezTo>
                      <a:pt x="22" y="3"/>
                      <a:pt x="21" y="3"/>
                      <a:pt x="20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8" y="2"/>
                      <a:pt x="17" y="3"/>
                    </a:cubicBezTo>
                    <a:cubicBezTo>
                      <a:pt x="17" y="3"/>
                      <a:pt x="17" y="5"/>
                      <a:pt x="16" y="5"/>
                    </a:cubicBezTo>
                    <a:cubicBezTo>
                      <a:pt x="16" y="5"/>
                      <a:pt x="15" y="5"/>
                      <a:pt x="14" y="5"/>
                    </a:cubicBezTo>
                    <a:cubicBezTo>
                      <a:pt x="13" y="5"/>
                      <a:pt x="12" y="5"/>
                      <a:pt x="12" y="4"/>
                    </a:cubicBezTo>
                    <a:cubicBezTo>
                      <a:pt x="11" y="2"/>
                      <a:pt x="10" y="3"/>
                      <a:pt x="11" y="2"/>
                    </a:cubicBezTo>
                    <a:cubicBezTo>
                      <a:pt x="11" y="1"/>
                      <a:pt x="10" y="0"/>
                      <a:pt x="10" y="0"/>
                    </a:cubicBezTo>
                    <a:cubicBezTo>
                      <a:pt x="10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1" y="1"/>
                    </a:cubicBezTo>
                    <a:cubicBezTo>
                      <a:pt x="2" y="2"/>
                      <a:pt x="3" y="5"/>
                      <a:pt x="3" y="5"/>
                    </a:cubicBezTo>
                    <a:cubicBezTo>
                      <a:pt x="4" y="6"/>
                      <a:pt x="3" y="7"/>
                      <a:pt x="3" y="8"/>
                    </a:cubicBezTo>
                    <a:cubicBezTo>
                      <a:pt x="3" y="9"/>
                      <a:pt x="4" y="11"/>
                      <a:pt x="5" y="13"/>
                    </a:cubicBezTo>
                    <a:cubicBezTo>
                      <a:pt x="5" y="14"/>
                      <a:pt x="4" y="15"/>
                      <a:pt x="3" y="16"/>
                    </a:cubicBezTo>
                    <a:cubicBezTo>
                      <a:pt x="2" y="17"/>
                      <a:pt x="1" y="19"/>
                      <a:pt x="1" y="21"/>
                    </a:cubicBezTo>
                    <a:cubicBezTo>
                      <a:pt x="1" y="22"/>
                      <a:pt x="0" y="23"/>
                      <a:pt x="0" y="24"/>
                    </a:cubicBezTo>
                    <a:cubicBezTo>
                      <a:pt x="0" y="24"/>
                      <a:pt x="0" y="26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1" y="26"/>
                      <a:pt x="1" y="26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189">
                <a:extLst>
                  <a:ext uri="{FF2B5EF4-FFF2-40B4-BE49-F238E27FC236}">
                    <a16:creationId xmlns:a16="http://schemas.microsoft.com/office/drawing/2014/main" id="{CBF4889E-BA0E-4E65-8C86-98148BE68E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43275" y="2300288"/>
                <a:ext cx="96837" cy="85725"/>
              </a:xfrm>
              <a:custGeom>
                <a:avLst/>
                <a:gdLst>
                  <a:gd name="T0" fmla="*/ 21 w 27"/>
                  <a:gd name="T1" fmla="*/ 1 h 24"/>
                  <a:gd name="T2" fmla="*/ 19 w 27"/>
                  <a:gd name="T3" fmla="*/ 0 h 24"/>
                  <a:gd name="T4" fmla="*/ 16 w 27"/>
                  <a:gd name="T5" fmla="*/ 1 h 24"/>
                  <a:gd name="T6" fmla="*/ 16 w 27"/>
                  <a:gd name="T7" fmla="*/ 2 h 24"/>
                  <a:gd name="T8" fmla="*/ 15 w 27"/>
                  <a:gd name="T9" fmla="*/ 3 h 24"/>
                  <a:gd name="T10" fmla="*/ 15 w 27"/>
                  <a:gd name="T11" fmla="*/ 6 h 24"/>
                  <a:gd name="T12" fmla="*/ 15 w 27"/>
                  <a:gd name="T13" fmla="*/ 8 h 24"/>
                  <a:gd name="T14" fmla="*/ 16 w 27"/>
                  <a:gd name="T15" fmla="*/ 10 h 24"/>
                  <a:gd name="T16" fmla="*/ 18 w 27"/>
                  <a:gd name="T17" fmla="*/ 10 h 24"/>
                  <a:gd name="T18" fmla="*/ 18 w 27"/>
                  <a:gd name="T19" fmla="*/ 11 h 24"/>
                  <a:gd name="T20" fmla="*/ 18 w 27"/>
                  <a:gd name="T21" fmla="*/ 12 h 24"/>
                  <a:gd name="T22" fmla="*/ 16 w 27"/>
                  <a:gd name="T23" fmla="*/ 12 h 24"/>
                  <a:gd name="T24" fmla="*/ 15 w 27"/>
                  <a:gd name="T25" fmla="*/ 10 h 24"/>
                  <a:gd name="T26" fmla="*/ 13 w 27"/>
                  <a:gd name="T27" fmla="*/ 10 h 24"/>
                  <a:gd name="T28" fmla="*/ 12 w 27"/>
                  <a:gd name="T29" fmla="*/ 8 h 24"/>
                  <a:gd name="T30" fmla="*/ 11 w 27"/>
                  <a:gd name="T31" fmla="*/ 9 h 24"/>
                  <a:gd name="T32" fmla="*/ 10 w 27"/>
                  <a:gd name="T33" fmla="*/ 9 h 24"/>
                  <a:gd name="T34" fmla="*/ 8 w 27"/>
                  <a:gd name="T35" fmla="*/ 9 h 24"/>
                  <a:gd name="T36" fmla="*/ 8 w 27"/>
                  <a:gd name="T37" fmla="*/ 7 h 24"/>
                  <a:gd name="T38" fmla="*/ 6 w 27"/>
                  <a:gd name="T39" fmla="*/ 8 h 24"/>
                  <a:gd name="T40" fmla="*/ 6 w 27"/>
                  <a:gd name="T41" fmla="*/ 7 h 24"/>
                  <a:gd name="T42" fmla="*/ 5 w 27"/>
                  <a:gd name="T43" fmla="*/ 6 h 24"/>
                  <a:gd name="T44" fmla="*/ 4 w 27"/>
                  <a:gd name="T45" fmla="*/ 11 h 24"/>
                  <a:gd name="T46" fmla="*/ 4 w 27"/>
                  <a:gd name="T47" fmla="*/ 12 h 24"/>
                  <a:gd name="T48" fmla="*/ 0 w 27"/>
                  <a:gd name="T49" fmla="*/ 12 h 24"/>
                  <a:gd name="T50" fmla="*/ 0 w 27"/>
                  <a:gd name="T51" fmla="*/ 19 h 24"/>
                  <a:gd name="T52" fmla="*/ 3 w 27"/>
                  <a:gd name="T53" fmla="*/ 23 h 24"/>
                  <a:gd name="T54" fmla="*/ 7 w 27"/>
                  <a:gd name="T55" fmla="*/ 23 h 24"/>
                  <a:gd name="T56" fmla="*/ 7 w 27"/>
                  <a:gd name="T57" fmla="*/ 23 h 24"/>
                  <a:gd name="T58" fmla="*/ 8 w 27"/>
                  <a:gd name="T59" fmla="*/ 23 h 24"/>
                  <a:gd name="T60" fmla="*/ 11 w 27"/>
                  <a:gd name="T61" fmla="*/ 24 h 24"/>
                  <a:gd name="T62" fmla="*/ 14 w 27"/>
                  <a:gd name="T63" fmla="*/ 21 h 24"/>
                  <a:gd name="T64" fmla="*/ 16 w 27"/>
                  <a:gd name="T65" fmla="*/ 19 h 24"/>
                  <a:gd name="T66" fmla="*/ 17 w 27"/>
                  <a:gd name="T67" fmla="*/ 18 h 24"/>
                  <a:gd name="T68" fmla="*/ 19 w 27"/>
                  <a:gd name="T69" fmla="*/ 18 h 24"/>
                  <a:gd name="T70" fmla="*/ 19 w 27"/>
                  <a:gd name="T71" fmla="*/ 18 h 24"/>
                  <a:gd name="T72" fmla="*/ 19 w 27"/>
                  <a:gd name="T73" fmla="*/ 16 h 24"/>
                  <a:gd name="T74" fmla="*/ 25 w 27"/>
                  <a:gd name="T75" fmla="*/ 14 h 24"/>
                  <a:gd name="T76" fmla="*/ 25 w 27"/>
                  <a:gd name="T77" fmla="*/ 13 h 24"/>
                  <a:gd name="T78" fmla="*/ 25 w 27"/>
                  <a:gd name="T79" fmla="*/ 11 h 24"/>
                  <a:gd name="T80" fmla="*/ 26 w 27"/>
                  <a:gd name="T81" fmla="*/ 10 h 24"/>
                  <a:gd name="T82" fmla="*/ 26 w 27"/>
                  <a:gd name="T83" fmla="*/ 6 h 24"/>
                  <a:gd name="T84" fmla="*/ 27 w 27"/>
                  <a:gd name="T85" fmla="*/ 6 h 24"/>
                  <a:gd name="T86" fmla="*/ 26 w 27"/>
                  <a:gd name="T87" fmla="*/ 3 h 24"/>
                  <a:gd name="T88" fmla="*/ 23 w 27"/>
                  <a:gd name="T89" fmla="*/ 2 h 24"/>
                  <a:gd name="T90" fmla="*/ 21 w 27"/>
                  <a:gd name="T91" fmla="*/ 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7" h="24">
                    <a:moveTo>
                      <a:pt x="21" y="1"/>
                    </a:moveTo>
                    <a:cubicBezTo>
                      <a:pt x="20" y="1"/>
                      <a:pt x="20" y="1"/>
                      <a:pt x="19" y="0"/>
                    </a:cubicBezTo>
                    <a:cubicBezTo>
                      <a:pt x="19" y="1"/>
                      <a:pt x="17" y="1"/>
                      <a:pt x="16" y="1"/>
                    </a:cubicBezTo>
                    <a:cubicBezTo>
                      <a:pt x="15" y="1"/>
                      <a:pt x="16" y="2"/>
                      <a:pt x="16" y="2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6" y="4"/>
                      <a:pt x="15" y="5"/>
                      <a:pt x="15" y="6"/>
                    </a:cubicBezTo>
                    <a:cubicBezTo>
                      <a:pt x="15" y="7"/>
                      <a:pt x="14" y="8"/>
                      <a:pt x="15" y="8"/>
                    </a:cubicBezTo>
                    <a:cubicBezTo>
                      <a:pt x="15" y="8"/>
                      <a:pt x="15" y="10"/>
                      <a:pt x="16" y="10"/>
                    </a:cubicBezTo>
                    <a:cubicBezTo>
                      <a:pt x="17" y="10"/>
                      <a:pt x="17" y="10"/>
                      <a:pt x="18" y="10"/>
                    </a:cubicBezTo>
                    <a:cubicBezTo>
                      <a:pt x="18" y="10"/>
                      <a:pt x="18" y="10"/>
                      <a:pt x="18" y="11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17" y="13"/>
                      <a:pt x="16" y="12"/>
                    </a:cubicBezTo>
                    <a:cubicBezTo>
                      <a:pt x="15" y="12"/>
                      <a:pt x="15" y="11"/>
                      <a:pt x="15" y="10"/>
                    </a:cubicBezTo>
                    <a:cubicBezTo>
                      <a:pt x="15" y="10"/>
                      <a:pt x="14" y="10"/>
                      <a:pt x="13" y="10"/>
                    </a:cubicBezTo>
                    <a:cubicBezTo>
                      <a:pt x="13" y="10"/>
                      <a:pt x="12" y="9"/>
                      <a:pt x="12" y="8"/>
                    </a:cubicBezTo>
                    <a:cubicBezTo>
                      <a:pt x="12" y="8"/>
                      <a:pt x="11" y="9"/>
                      <a:pt x="11" y="9"/>
                    </a:cubicBezTo>
                    <a:cubicBezTo>
                      <a:pt x="11" y="9"/>
                      <a:pt x="11" y="9"/>
                      <a:pt x="10" y="9"/>
                    </a:cubicBezTo>
                    <a:cubicBezTo>
                      <a:pt x="10" y="9"/>
                      <a:pt x="9" y="8"/>
                      <a:pt x="8" y="9"/>
                    </a:cubicBezTo>
                    <a:cubicBezTo>
                      <a:pt x="8" y="9"/>
                      <a:pt x="7" y="8"/>
                      <a:pt x="8" y="7"/>
                    </a:cubicBezTo>
                    <a:cubicBezTo>
                      <a:pt x="8" y="7"/>
                      <a:pt x="7" y="7"/>
                      <a:pt x="6" y="8"/>
                    </a:cubicBezTo>
                    <a:cubicBezTo>
                      <a:pt x="6" y="8"/>
                      <a:pt x="6" y="7"/>
                      <a:pt x="6" y="7"/>
                    </a:cubicBezTo>
                    <a:cubicBezTo>
                      <a:pt x="6" y="7"/>
                      <a:pt x="5" y="7"/>
                      <a:pt x="5" y="6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4" y="23"/>
                      <a:pt x="7" y="22"/>
                      <a:pt x="7" y="23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9" y="23"/>
                      <a:pt x="11" y="24"/>
                      <a:pt x="11" y="24"/>
                    </a:cubicBezTo>
                    <a:cubicBezTo>
                      <a:pt x="12" y="23"/>
                      <a:pt x="13" y="21"/>
                      <a:pt x="14" y="21"/>
                    </a:cubicBezTo>
                    <a:cubicBezTo>
                      <a:pt x="15" y="21"/>
                      <a:pt x="16" y="20"/>
                      <a:pt x="16" y="19"/>
                    </a:cubicBezTo>
                    <a:cubicBezTo>
                      <a:pt x="16" y="19"/>
                      <a:pt x="16" y="18"/>
                      <a:pt x="17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19" y="16"/>
                      <a:pt x="25" y="14"/>
                      <a:pt x="25" y="14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13"/>
                      <a:pt x="25" y="11"/>
                      <a:pt x="25" y="11"/>
                    </a:cubicBezTo>
                    <a:cubicBezTo>
                      <a:pt x="25" y="10"/>
                      <a:pt x="27" y="11"/>
                      <a:pt x="26" y="10"/>
                    </a:cubicBezTo>
                    <a:cubicBezTo>
                      <a:pt x="26" y="10"/>
                      <a:pt x="26" y="7"/>
                      <a:pt x="26" y="6"/>
                    </a:cubicBezTo>
                    <a:cubicBezTo>
                      <a:pt x="26" y="6"/>
                      <a:pt x="27" y="6"/>
                      <a:pt x="27" y="6"/>
                    </a:cubicBezTo>
                    <a:cubicBezTo>
                      <a:pt x="27" y="5"/>
                      <a:pt x="26" y="4"/>
                      <a:pt x="26" y="3"/>
                    </a:cubicBezTo>
                    <a:cubicBezTo>
                      <a:pt x="26" y="3"/>
                      <a:pt x="23" y="2"/>
                      <a:pt x="23" y="2"/>
                    </a:cubicBezTo>
                    <a:cubicBezTo>
                      <a:pt x="22" y="2"/>
                      <a:pt x="21" y="1"/>
                      <a:pt x="21" y="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190">
                <a:extLst>
                  <a:ext uri="{FF2B5EF4-FFF2-40B4-BE49-F238E27FC236}">
                    <a16:creationId xmlns:a16="http://schemas.microsoft.com/office/drawing/2014/main" id="{B053A0EE-DC19-4BFC-BE3D-A324DDDBC7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86125" y="2241550"/>
                <a:ext cx="17462" cy="15875"/>
              </a:xfrm>
              <a:custGeom>
                <a:avLst/>
                <a:gdLst>
                  <a:gd name="T0" fmla="*/ 4 w 5"/>
                  <a:gd name="T1" fmla="*/ 0 h 4"/>
                  <a:gd name="T2" fmla="*/ 2 w 5"/>
                  <a:gd name="T3" fmla="*/ 0 h 4"/>
                  <a:gd name="T4" fmla="*/ 1 w 5"/>
                  <a:gd name="T5" fmla="*/ 0 h 4"/>
                  <a:gd name="T6" fmla="*/ 1 w 5"/>
                  <a:gd name="T7" fmla="*/ 0 h 4"/>
                  <a:gd name="T8" fmla="*/ 1 w 5"/>
                  <a:gd name="T9" fmla="*/ 2 h 4"/>
                  <a:gd name="T10" fmla="*/ 0 w 5"/>
                  <a:gd name="T11" fmla="*/ 3 h 4"/>
                  <a:gd name="T12" fmla="*/ 0 w 5"/>
                  <a:gd name="T13" fmla="*/ 3 h 4"/>
                  <a:gd name="T14" fmla="*/ 1 w 5"/>
                  <a:gd name="T15" fmla="*/ 3 h 4"/>
                  <a:gd name="T16" fmla="*/ 2 w 5"/>
                  <a:gd name="T17" fmla="*/ 3 h 4"/>
                  <a:gd name="T18" fmla="*/ 4 w 5"/>
                  <a:gd name="T19" fmla="*/ 2 h 4"/>
                  <a:gd name="T20" fmla="*/ 4 w 5"/>
                  <a:gd name="T21" fmla="*/ 1 h 4"/>
                  <a:gd name="T22" fmla="*/ 4 w 5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4" y="0"/>
                    </a:moveTo>
                    <a:cubicBezTo>
                      <a:pt x="3" y="0"/>
                      <a:pt x="3" y="0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1" y="2"/>
                      <a:pt x="1" y="2"/>
                    </a:cubicBezTo>
                    <a:cubicBezTo>
                      <a:pt x="1" y="2"/>
                      <a:pt x="0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3" y="4"/>
                      <a:pt x="2" y="3"/>
                      <a:pt x="2" y="3"/>
                    </a:cubicBezTo>
                    <a:cubicBezTo>
                      <a:pt x="2" y="3"/>
                      <a:pt x="4" y="3"/>
                      <a:pt x="4" y="2"/>
                    </a:cubicBezTo>
                    <a:cubicBezTo>
                      <a:pt x="5" y="1"/>
                      <a:pt x="4" y="1"/>
                      <a:pt x="4" y="1"/>
                    </a:cubicBezTo>
                    <a:lnTo>
                      <a:pt x="4" y="0"/>
                    </a:ln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191">
                <a:extLst>
                  <a:ext uri="{FF2B5EF4-FFF2-40B4-BE49-F238E27FC236}">
                    <a16:creationId xmlns:a16="http://schemas.microsoft.com/office/drawing/2014/main" id="{99E00F3F-6BC0-4939-B892-7B88F71EA4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184525" y="2127250"/>
                <a:ext cx="85725" cy="119063"/>
              </a:xfrm>
              <a:custGeom>
                <a:avLst/>
                <a:gdLst>
                  <a:gd name="T0" fmla="*/ 6 w 24"/>
                  <a:gd name="T1" fmla="*/ 6 h 33"/>
                  <a:gd name="T2" fmla="*/ 7 w 24"/>
                  <a:gd name="T3" fmla="*/ 8 h 33"/>
                  <a:gd name="T4" fmla="*/ 12 w 24"/>
                  <a:gd name="T5" fmla="*/ 9 h 33"/>
                  <a:gd name="T6" fmla="*/ 15 w 24"/>
                  <a:gd name="T7" fmla="*/ 10 h 33"/>
                  <a:gd name="T8" fmla="*/ 16 w 24"/>
                  <a:gd name="T9" fmla="*/ 11 h 33"/>
                  <a:gd name="T10" fmla="*/ 10 w 24"/>
                  <a:gd name="T11" fmla="*/ 17 h 33"/>
                  <a:gd name="T12" fmla="*/ 7 w 24"/>
                  <a:gd name="T13" fmla="*/ 17 h 33"/>
                  <a:gd name="T14" fmla="*/ 4 w 24"/>
                  <a:gd name="T15" fmla="*/ 19 h 33"/>
                  <a:gd name="T16" fmla="*/ 2 w 24"/>
                  <a:gd name="T17" fmla="*/ 19 h 33"/>
                  <a:gd name="T18" fmla="*/ 1 w 24"/>
                  <a:gd name="T19" fmla="*/ 21 h 33"/>
                  <a:gd name="T20" fmla="*/ 0 w 24"/>
                  <a:gd name="T21" fmla="*/ 23 h 33"/>
                  <a:gd name="T22" fmla="*/ 0 w 24"/>
                  <a:gd name="T23" fmla="*/ 31 h 33"/>
                  <a:gd name="T24" fmla="*/ 1 w 24"/>
                  <a:gd name="T25" fmla="*/ 33 h 33"/>
                  <a:gd name="T26" fmla="*/ 6 w 24"/>
                  <a:gd name="T27" fmla="*/ 27 h 33"/>
                  <a:gd name="T28" fmla="*/ 10 w 24"/>
                  <a:gd name="T29" fmla="*/ 24 h 33"/>
                  <a:gd name="T30" fmla="*/ 16 w 24"/>
                  <a:gd name="T31" fmla="*/ 18 h 33"/>
                  <a:gd name="T32" fmla="*/ 19 w 24"/>
                  <a:gd name="T33" fmla="*/ 14 h 33"/>
                  <a:gd name="T34" fmla="*/ 21 w 24"/>
                  <a:gd name="T35" fmla="*/ 11 h 33"/>
                  <a:gd name="T36" fmla="*/ 23 w 24"/>
                  <a:gd name="T37" fmla="*/ 6 h 33"/>
                  <a:gd name="T38" fmla="*/ 24 w 24"/>
                  <a:gd name="T39" fmla="*/ 2 h 33"/>
                  <a:gd name="T40" fmla="*/ 22 w 24"/>
                  <a:gd name="T41" fmla="*/ 1 h 33"/>
                  <a:gd name="T42" fmla="*/ 17 w 24"/>
                  <a:gd name="T43" fmla="*/ 3 h 33"/>
                  <a:gd name="T44" fmla="*/ 14 w 24"/>
                  <a:gd name="T45" fmla="*/ 3 h 33"/>
                  <a:gd name="T46" fmla="*/ 11 w 24"/>
                  <a:gd name="T47" fmla="*/ 4 h 33"/>
                  <a:gd name="T48" fmla="*/ 7 w 24"/>
                  <a:gd name="T49" fmla="*/ 4 h 33"/>
                  <a:gd name="T50" fmla="*/ 5 w 24"/>
                  <a:gd name="T51" fmla="*/ 2 h 33"/>
                  <a:gd name="T52" fmla="*/ 4 w 24"/>
                  <a:gd name="T53" fmla="*/ 4 h 33"/>
                  <a:gd name="T54" fmla="*/ 6 w 24"/>
                  <a:gd name="T55" fmla="*/ 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4" h="33">
                    <a:moveTo>
                      <a:pt x="6" y="6"/>
                    </a:moveTo>
                    <a:cubicBezTo>
                      <a:pt x="6" y="7"/>
                      <a:pt x="7" y="8"/>
                      <a:pt x="7" y="8"/>
                    </a:cubicBezTo>
                    <a:cubicBezTo>
                      <a:pt x="8" y="8"/>
                      <a:pt x="10" y="9"/>
                      <a:pt x="12" y="9"/>
                    </a:cubicBezTo>
                    <a:cubicBezTo>
                      <a:pt x="14" y="10"/>
                      <a:pt x="15" y="10"/>
                      <a:pt x="15" y="10"/>
                    </a:cubicBezTo>
                    <a:cubicBezTo>
                      <a:pt x="16" y="10"/>
                      <a:pt x="16" y="10"/>
                      <a:pt x="16" y="11"/>
                    </a:cubicBezTo>
                    <a:cubicBezTo>
                      <a:pt x="15" y="11"/>
                      <a:pt x="10" y="16"/>
                      <a:pt x="10" y="17"/>
                    </a:cubicBezTo>
                    <a:cubicBezTo>
                      <a:pt x="9" y="18"/>
                      <a:pt x="9" y="17"/>
                      <a:pt x="7" y="17"/>
                    </a:cubicBezTo>
                    <a:cubicBezTo>
                      <a:pt x="6" y="17"/>
                      <a:pt x="4" y="19"/>
                      <a:pt x="4" y="19"/>
                    </a:cubicBezTo>
                    <a:cubicBezTo>
                      <a:pt x="4" y="19"/>
                      <a:pt x="3" y="19"/>
                      <a:pt x="2" y="19"/>
                    </a:cubicBezTo>
                    <a:cubicBezTo>
                      <a:pt x="1" y="21"/>
                      <a:pt x="1" y="21"/>
                      <a:pt x="1" y="21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2" y="31"/>
                      <a:pt x="5" y="29"/>
                      <a:pt x="6" y="27"/>
                    </a:cubicBezTo>
                    <a:cubicBezTo>
                      <a:pt x="8" y="25"/>
                      <a:pt x="9" y="25"/>
                      <a:pt x="10" y="24"/>
                    </a:cubicBezTo>
                    <a:cubicBezTo>
                      <a:pt x="12" y="24"/>
                      <a:pt x="14" y="21"/>
                      <a:pt x="16" y="18"/>
                    </a:cubicBezTo>
                    <a:cubicBezTo>
                      <a:pt x="17" y="17"/>
                      <a:pt x="19" y="15"/>
                      <a:pt x="19" y="14"/>
                    </a:cubicBezTo>
                    <a:cubicBezTo>
                      <a:pt x="19" y="13"/>
                      <a:pt x="20" y="12"/>
                      <a:pt x="21" y="11"/>
                    </a:cubicBezTo>
                    <a:cubicBezTo>
                      <a:pt x="22" y="10"/>
                      <a:pt x="23" y="7"/>
                      <a:pt x="23" y="6"/>
                    </a:cubicBezTo>
                    <a:cubicBezTo>
                      <a:pt x="23" y="5"/>
                      <a:pt x="24" y="3"/>
                      <a:pt x="24" y="2"/>
                    </a:cubicBezTo>
                    <a:cubicBezTo>
                      <a:pt x="24" y="0"/>
                      <a:pt x="23" y="0"/>
                      <a:pt x="22" y="1"/>
                    </a:cubicBezTo>
                    <a:cubicBezTo>
                      <a:pt x="22" y="2"/>
                      <a:pt x="19" y="3"/>
                      <a:pt x="17" y="3"/>
                    </a:cubicBezTo>
                    <a:cubicBezTo>
                      <a:pt x="15" y="3"/>
                      <a:pt x="14" y="3"/>
                      <a:pt x="14" y="3"/>
                    </a:cubicBezTo>
                    <a:cubicBezTo>
                      <a:pt x="13" y="4"/>
                      <a:pt x="11" y="3"/>
                      <a:pt x="11" y="4"/>
                    </a:cubicBezTo>
                    <a:cubicBezTo>
                      <a:pt x="10" y="5"/>
                      <a:pt x="7" y="5"/>
                      <a:pt x="7" y="4"/>
                    </a:cubicBezTo>
                    <a:cubicBezTo>
                      <a:pt x="6" y="3"/>
                      <a:pt x="6" y="3"/>
                      <a:pt x="5" y="2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4" y="5"/>
                      <a:pt x="5" y="6"/>
                      <a:pt x="6" y="6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192">
                <a:extLst>
                  <a:ext uri="{FF2B5EF4-FFF2-40B4-BE49-F238E27FC236}">
                    <a16:creationId xmlns:a16="http://schemas.microsoft.com/office/drawing/2014/main" id="{1E99455A-2F9C-4A7B-834B-8D5354B4E2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632200" y="1914525"/>
                <a:ext cx="100012" cy="79375"/>
              </a:xfrm>
              <a:custGeom>
                <a:avLst/>
                <a:gdLst>
                  <a:gd name="T0" fmla="*/ 10 w 28"/>
                  <a:gd name="T1" fmla="*/ 22 h 22"/>
                  <a:gd name="T2" fmla="*/ 10 w 28"/>
                  <a:gd name="T3" fmla="*/ 19 h 22"/>
                  <a:gd name="T4" fmla="*/ 14 w 28"/>
                  <a:gd name="T5" fmla="*/ 17 h 22"/>
                  <a:gd name="T6" fmla="*/ 15 w 28"/>
                  <a:gd name="T7" fmla="*/ 16 h 22"/>
                  <a:gd name="T8" fmla="*/ 17 w 28"/>
                  <a:gd name="T9" fmla="*/ 16 h 22"/>
                  <a:gd name="T10" fmla="*/ 19 w 28"/>
                  <a:gd name="T11" fmla="*/ 15 h 22"/>
                  <a:gd name="T12" fmla="*/ 20 w 28"/>
                  <a:gd name="T13" fmla="*/ 14 h 22"/>
                  <a:gd name="T14" fmla="*/ 21 w 28"/>
                  <a:gd name="T15" fmla="*/ 13 h 22"/>
                  <a:gd name="T16" fmla="*/ 22 w 28"/>
                  <a:gd name="T17" fmla="*/ 12 h 22"/>
                  <a:gd name="T18" fmla="*/ 22 w 28"/>
                  <a:gd name="T19" fmla="*/ 11 h 22"/>
                  <a:gd name="T20" fmla="*/ 24 w 28"/>
                  <a:gd name="T21" fmla="*/ 10 h 22"/>
                  <a:gd name="T22" fmla="*/ 27 w 28"/>
                  <a:gd name="T23" fmla="*/ 10 h 22"/>
                  <a:gd name="T24" fmla="*/ 28 w 28"/>
                  <a:gd name="T25" fmla="*/ 9 h 22"/>
                  <a:gd name="T26" fmla="*/ 27 w 28"/>
                  <a:gd name="T27" fmla="*/ 8 h 22"/>
                  <a:gd name="T28" fmla="*/ 27 w 28"/>
                  <a:gd name="T29" fmla="*/ 6 h 22"/>
                  <a:gd name="T30" fmla="*/ 26 w 28"/>
                  <a:gd name="T31" fmla="*/ 3 h 22"/>
                  <a:gd name="T32" fmla="*/ 26 w 28"/>
                  <a:gd name="T33" fmla="*/ 3 h 22"/>
                  <a:gd name="T34" fmla="*/ 23 w 28"/>
                  <a:gd name="T35" fmla="*/ 2 h 22"/>
                  <a:gd name="T36" fmla="*/ 19 w 28"/>
                  <a:gd name="T37" fmla="*/ 1 h 22"/>
                  <a:gd name="T38" fmla="*/ 17 w 28"/>
                  <a:gd name="T39" fmla="*/ 0 h 22"/>
                  <a:gd name="T40" fmla="*/ 14 w 28"/>
                  <a:gd name="T41" fmla="*/ 5 h 22"/>
                  <a:gd name="T42" fmla="*/ 11 w 28"/>
                  <a:gd name="T43" fmla="*/ 7 h 22"/>
                  <a:gd name="T44" fmla="*/ 9 w 28"/>
                  <a:gd name="T45" fmla="*/ 9 h 22"/>
                  <a:gd name="T46" fmla="*/ 8 w 28"/>
                  <a:gd name="T47" fmla="*/ 11 h 22"/>
                  <a:gd name="T48" fmla="*/ 8 w 28"/>
                  <a:gd name="T49" fmla="*/ 15 h 22"/>
                  <a:gd name="T50" fmla="*/ 5 w 28"/>
                  <a:gd name="T51" fmla="*/ 18 h 22"/>
                  <a:gd name="T52" fmla="*/ 2 w 28"/>
                  <a:gd name="T53" fmla="*/ 21 h 22"/>
                  <a:gd name="T54" fmla="*/ 0 w 28"/>
                  <a:gd name="T55" fmla="*/ 22 h 22"/>
                  <a:gd name="T56" fmla="*/ 8 w 28"/>
                  <a:gd name="T57" fmla="*/ 22 h 22"/>
                  <a:gd name="T58" fmla="*/ 10 w 28"/>
                  <a:gd name="T59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8" h="22">
                    <a:moveTo>
                      <a:pt x="10" y="22"/>
                    </a:moveTo>
                    <a:cubicBezTo>
                      <a:pt x="10" y="21"/>
                      <a:pt x="10" y="19"/>
                      <a:pt x="10" y="19"/>
                    </a:cubicBezTo>
                    <a:cubicBezTo>
                      <a:pt x="10" y="19"/>
                      <a:pt x="13" y="17"/>
                      <a:pt x="14" y="17"/>
                    </a:cubicBezTo>
                    <a:cubicBezTo>
                      <a:pt x="14" y="17"/>
                      <a:pt x="15" y="17"/>
                      <a:pt x="15" y="16"/>
                    </a:cubicBezTo>
                    <a:cubicBezTo>
                      <a:pt x="15" y="16"/>
                      <a:pt x="17" y="16"/>
                      <a:pt x="17" y="16"/>
                    </a:cubicBezTo>
                    <a:cubicBezTo>
                      <a:pt x="18" y="16"/>
                      <a:pt x="19" y="15"/>
                      <a:pt x="19" y="15"/>
                    </a:cubicBezTo>
                    <a:cubicBezTo>
                      <a:pt x="19" y="14"/>
                      <a:pt x="20" y="14"/>
                      <a:pt x="20" y="14"/>
                    </a:cubicBezTo>
                    <a:cubicBezTo>
                      <a:pt x="21" y="14"/>
                      <a:pt x="21" y="13"/>
                      <a:pt x="21" y="13"/>
                    </a:cubicBezTo>
                    <a:cubicBezTo>
                      <a:pt x="22" y="13"/>
                      <a:pt x="22" y="13"/>
                      <a:pt x="22" y="12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3" y="11"/>
                      <a:pt x="24" y="11"/>
                      <a:pt x="24" y="10"/>
                    </a:cubicBezTo>
                    <a:cubicBezTo>
                      <a:pt x="24" y="10"/>
                      <a:pt x="27" y="10"/>
                      <a:pt x="27" y="10"/>
                    </a:cubicBezTo>
                    <a:cubicBezTo>
                      <a:pt x="28" y="10"/>
                      <a:pt x="28" y="10"/>
                      <a:pt x="28" y="9"/>
                    </a:cubicBezTo>
                    <a:cubicBezTo>
                      <a:pt x="28" y="9"/>
                      <a:pt x="27" y="8"/>
                      <a:pt x="27" y="8"/>
                    </a:cubicBezTo>
                    <a:cubicBezTo>
                      <a:pt x="26" y="8"/>
                      <a:pt x="27" y="7"/>
                      <a:pt x="27" y="6"/>
                    </a:cubicBezTo>
                    <a:cubicBezTo>
                      <a:pt x="27" y="5"/>
                      <a:pt x="27" y="4"/>
                      <a:pt x="26" y="3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5" y="3"/>
                      <a:pt x="24" y="2"/>
                      <a:pt x="23" y="2"/>
                    </a:cubicBezTo>
                    <a:cubicBezTo>
                      <a:pt x="22" y="2"/>
                      <a:pt x="20" y="2"/>
                      <a:pt x="19" y="1"/>
                    </a:cubicBezTo>
                    <a:cubicBezTo>
                      <a:pt x="18" y="0"/>
                      <a:pt x="17" y="0"/>
                      <a:pt x="17" y="0"/>
                    </a:cubicBezTo>
                    <a:cubicBezTo>
                      <a:pt x="16" y="1"/>
                      <a:pt x="15" y="4"/>
                      <a:pt x="14" y="5"/>
                    </a:cubicBezTo>
                    <a:cubicBezTo>
                      <a:pt x="14" y="6"/>
                      <a:pt x="12" y="7"/>
                      <a:pt x="11" y="7"/>
                    </a:cubicBezTo>
                    <a:cubicBezTo>
                      <a:pt x="10" y="7"/>
                      <a:pt x="10" y="8"/>
                      <a:pt x="9" y="9"/>
                    </a:cubicBezTo>
                    <a:cubicBezTo>
                      <a:pt x="8" y="9"/>
                      <a:pt x="9" y="10"/>
                      <a:pt x="8" y="11"/>
                    </a:cubicBezTo>
                    <a:cubicBezTo>
                      <a:pt x="7" y="12"/>
                      <a:pt x="7" y="14"/>
                      <a:pt x="8" y="15"/>
                    </a:cubicBezTo>
                    <a:cubicBezTo>
                      <a:pt x="8" y="15"/>
                      <a:pt x="6" y="18"/>
                      <a:pt x="5" y="18"/>
                    </a:cubicBezTo>
                    <a:cubicBezTo>
                      <a:pt x="4" y="19"/>
                      <a:pt x="3" y="20"/>
                      <a:pt x="2" y="21"/>
                    </a:cubicBezTo>
                    <a:cubicBezTo>
                      <a:pt x="1" y="21"/>
                      <a:pt x="0" y="21"/>
                      <a:pt x="0" y="22"/>
                    </a:cubicBezTo>
                    <a:cubicBezTo>
                      <a:pt x="3" y="22"/>
                      <a:pt x="7" y="22"/>
                      <a:pt x="8" y="22"/>
                    </a:cubicBezTo>
                    <a:cubicBezTo>
                      <a:pt x="10" y="22"/>
                      <a:pt x="10" y="22"/>
                      <a:pt x="10" y="22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193">
                <a:extLst>
                  <a:ext uri="{FF2B5EF4-FFF2-40B4-BE49-F238E27FC236}">
                    <a16:creationId xmlns:a16="http://schemas.microsoft.com/office/drawing/2014/main" id="{815DBBBA-9CCB-4421-B39B-F15D3E6874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459163" y="1900238"/>
                <a:ext cx="36512" cy="68263"/>
              </a:xfrm>
              <a:custGeom>
                <a:avLst/>
                <a:gdLst>
                  <a:gd name="T0" fmla="*/ 2 w 10"/>
                  <a:gd name="T1" fmla="*/ 5 h 19"/>
                  <a:gd name="T2" fmla="*/ 2 w 10"/>
                  <a:gd name="T3" fmla="*/ 7 h 19"/>
                  <a:gd name="T4" fmla="*/ 0 w 10"/>
                  <a:gd name="T5" fmla="*/ 9 h 19"/>
                  <a:gd name="T6" fmla="*/ 1 w 10"/>
                  <a:gd name="T7" fmla="*/ 11 h 19"/>
                  <a:gd name="T8" fmla="*/ 2 w 10"/>
                  <a:gd name="T9" fmla="*/ 13 h 19"/>
                  <a:gd name="T10" fmla="*/ 4 w 10"/>
                  <a:gd name="T11" fmla="*/ 14 h 19"/>
                  <a:gd name="T12" fmla="*/ 5 w 10"/>
                  <a:gd name="T13" fmla="*/ 18 h 19"/>
                  <a:gd name="T14" fmla="*/ 5 w 10"/>
                  <a:gd name="T15" fmla="*/ 19 h 19"/>
                  <a:gd name="T16" fmla="*/ 6 w 10"/>
                  <a:gd name="T17" fmla="*/ 18 h 19"/>
                  <a:gd name="T18" fmla="*/ 6 w 10"/>
                  <a:gd name="T19" fmla="*/ 16 h 19"/>
                  <a:gd name="T20" fmla="*/ 7 w 10"/>
                  <a:gd name="T21" fmla="*/ 15 h 19"/>
                  <a:gd name="T22" fmla="*/ 8 w 10"/>
                  <a:gd name="T23" fmla="*/ 14 h 19"/>
                  <a:gd name="T24" fmla="*/ 9 w 10"/>
                  <a:gd name="T25" fmla="*/ 13 h 19"/>
                  <a:gd name="T26" fmla="*/ 10 w 10"/>
                  <a:gd name="T27" fmla="*/ 12 h 19"/>
                  <a:gd name="T28" fmla="*/ 9 w 10"/>
                  <a:gd name="T29" fmla="*/ 11 h 19"/>
                  <a:gd name="T30" fmla="*/ 8 w 10"/>
                  <a:gd name="T31" fmla="*/ 10 h 19"/>
                  <a:gd name="T32" fmla="*/ 6 w 10"/>
                  <a:gd name="T33" fmla="*/ 9 h 19"/>
                  <a:gd name="T34" fmla="*/ 8 w 10"/>
                  <a:gd name="T35" fmla="*/ 7 h 19"/>
                  <a:gd name="T36" fmla="*/ 8 w 10"/>
                  <a:gd name="T37" fmla="*/ 4 h 19"/>
                  <a:gd name="T38" fmla="*/ 8 w 10"/>
                  <a:gd name="T39" fmla="*/ 2 h 19"/>
                  <a:gd name="T40" fmla="*/ 8 w 10"/>
                  <a:gd name="T41" fmla="*/ 2 h 19"/>
                  <a:gd name="T42" fmla="*/ 7 w 10"/>
                  <a:gd name="T43" fmla="*/ 1 h 19"/>
                  <a:gd name="T44" fmla="*/ 4 w 10"/>
                  <a:gd name="T45" fmla="*/ 1 h 19"/>
                  <a:gd name="T46" fmla="*/ 2 w 10"/>
                  <a:gd name="T47" fmla="*/ 1 h 19"/>
                  <a:gd name="T48" fmla="*/ 2 w 10"/>
                  <a:gd name="T49" fmla="*/ 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" h="19">
                    <a:moveTo>
                      <a:pt x="2" y="5"/>
                    </a:moveTo>
                    <a:cubicBezTo>
                      <a:pt x="3" y="6"/>
                      <a:pt x="2" y="7"/>
                      <a:pt x="2" y="7"/>
                    </a:cubicBezTo>
                    <a:cubicBezTo>
                      <a:pt x="1" y="8"/>
                      <a:pt x="1" y="9"/>
                      <a:pt x="0" y="9"/>
                    </a:cubicBezTo>
                    <a:cubicBezTo>
                      <a:pt x="0" y="9"/>
                      <a:pt x="0" y="11"/>
                      <a:pt x="1" y="11"/>
                    </a:cubicBezTo>
                    <a:cubicBezTo>
                      <a:pt x="2" y="12"/>
                      <a:pt x="2" y="13"/>
                      <a:pt x="2" y="13"/>
                    </a:cubicBezTo>
                    <a:cubicBezTo>
                      <a:pt x="2" y="13"/>
                      <a:pt x="3" y="14"/>
                      <a:pt x="4" y="14"/>
                    </a:cubicBezTo>
                    <a:cubicBezTo>
                      <a:pt x="4" y="15"/>
                      <a:pt x="5" y="17"/>
                      <a:pt x="5" y="18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19"/>
                      <a:pt x="6" y="19"/>
                      <a:pt x="6" y="18"/>
                    </a:cubicBezTo>
                    <a:cubicBezTo>
                      <a:pt x="6" y="18"/>
                      <a:pt x="7" y="17"/>
                      <a:pt x="6" y="16"/>
                    </a:cubicBezTo>
                    <a:cubicBezTo>
                      <a:pt x="6" y="16"/>
                      <a:pt x="6" y="16"/>
                      <a:pt x="7" y="15"/>
                    </a:cubicBezTo>
                    <a:cubicBezTo>
                      <a:pt x="7" y="15"/>
                      <a:pt x="8" y="14"/>
                      <a:pt x="8" y="14"/>
                    </a:cubicBezTo>
                    <a:cubicBezTo>
                      <a:pt x="9" y="13"/>
                      <a:pt x="9" y="14"/>
                      <a:pt x="9" y="13"/>
                    </a:cubicBezTo>
                    <a:cubicBezTo>
                      <a:pt x="9" y="13"/>
                      <a:pt x="9" y="12"/>
                      <a:pt x="10" y="12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0"/>
                      <a:pt x="8" y="9"/>
                      <a:pt x="8" y="10"/>
                    </a:cubicBezTo>
                    <a:cubicBezTo>
                      <a:pt x="7" y="10"/>
                      <a:pt x="6" y="10"/>
                      <a:pt x="6" y="9"/>
                    </a:cubicBezTo>
                    <a:cubicBezTo>
                      <a:pt x="6" y="8"/>
                      <a:pt x="7" y="8"/>
                      <a:pt x="8" y="7"/>
                    </a:cubicBezTo>
                    <a:cubicBezTo>
                      <a:pt x="9" y="7"/>
                      <a:pt x="9" y="5"/>
                      <a:pt x="8" y="4"/>
                    </a:cubicBezTo>
                    <a:cubicBezTo>
                      <a:pt x="7" y="4"/>
                      <a:pt x="7" y="3"/>
                      <a:pt x="8" y="2"/>
                    </a:cubicBezTo>
                    <a:cubicBezTo>
                      <a:pt x="9" y="2"/>
                      <a:pt x="8" y="1"/>
                      <a:pt x="8" y="2"/>
                    </a:cubicBezTo>
                    <a:cubicBezTo>
                      <a:pt x="7" y="2"/>
                      <a:pt x="7" y="2"/>
                      <a:pt x="7" y="1"/>
                    </a:cubicBezTo>
                    <a:cubicBezTo>
                      <a:pt x="7" y="0"/>
                      <a:pt x="4" y="0"/>
                      <a:pt x="4" y="1"/>
                    </a:cubicBezTo>
                    <a:cubicBezTo>
                      <a:pt x="3" y="1"/>
                      <a:pt x="3" y="1"/>
                      <a:pt x="2" y="1"/>
                    </a:cubicBezTo>
                    <a:cubicBezTo>
                      <a:pt x="2" y="3"/>
                      <a:pt x="2" y="4"/>
                      <a:pt x="2" y="5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194">
                <a:extLst>
                  <a:ext uri="{FF2B5EF4-FFF2-40B4-BE49-F238E27FC236}">
                    <a16:creationId xmlns:a16="http://schemas.microsoft.com/office/drawing/2014/main" id="{1E55DD0A-CA45-41AE-AE74-8DC11CB044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97275" y="1903413"/>
                <a:ext cx="177800" cy="165100"/>
              </a:xfrm>
              <a:custGeom>
                <a:avLst/>
                <a:gdLst>
                  <a:gd name="T0" fmla="*/ 17 w 49"/>
                  <a:gd name="T1" fmla="*/ 9 h 46"/>
                  <a:gd name="T2" fmla="*/ 17 w 49"/>
                  <a:gd name="T3" fmla="*/ 11 h 46"/>
                  <a:gd name="T4" fmla="*/ 18 w 49"/>
                  <a:gd name="T5" fmla="*/ 12 h 46"/>
                  <a:gd name="T6" fmla="*/ 17 w 49"/>
                  <a:gd name="T7" fmla="*/ 13 h 46"/>
                  <a:gd name="T8" fmla="*/ 14 w 49"/>
                  <a:gd name="T9" fmla="*/ 13 h 46"/>
                  <a:gd name="T10" fmla="*/ 12 w 49"/>
                  <a:gd name="T11" fmla="*/ 14 h 46"/>
                  <a:gd name="T12" fmla="*/ 12 w 49"/>
                  <a:gd name="T13" fmla="*/ 15 h 46"/>
                  <a:gd name="T14" fmla="*/ 11 w 49"/>
                  <a:gd name="T15" fmla="*/ 16 h 46"/>
                  <a:gd name="T16" fmla="*/ 10 w 49"/>
                  <a:gd name="T17" fmla="*/ 17 h 46"/>
                  <a:gd name="T18" fmla="*/ 9 w 49"/>
                  <a:gd name="T19" fmla="*/ 18 h 46"/>
                  <a:gd name="T20" fmla="*/ 7 w 49"/>
                  <a:gd name="T21" fmla="*/ 19 h 46"/>
                  <a:gd name="T22" fmla="*/ 5 w 49"/>
                  <a:gd name="T23" fmla="*/ 19 h 46"/>
                  <a:gd name="T24" fmla="*/ 4 w 49"/>
                  <a:gd name="T25" fmla="*/ 20 h 46"/>
                  <a:gd name="T26" fmla="*/ 0 w 49"/>
                  <a:gd name="T27" fmla="*/ 22 h 46"/>
                  <a:gd name="T28" fmla="*/ 0 w 49"/>
                  <a:gd name="T29" fmla="*/ 25 h 46"/>
                  <a:gd name="T30" fmla="*/ 1 w 49"/>
                  <a:gd name="T31" fmla="*/ 26 h 46"/>
                  <a:gd name="T32" fmla="*/ 23 w 49"/>
                  <a:gd name="T33" fmla="*/ 41 h 46"/>
                  <a:gd name="T34" fmla="*/ 25 w 49"/>
                  <a:gd name="T35" fmla="*/ 43 h 46"/>
                  <a:gd name="T36" fmla="*/ 27 w 49"/>
                  <a:gd name="T37" fmla="*/ 44 h 46"/>
                  <a:gd name="T38" fmla="*/ 28 w 49"/>
                  <a:gd name="T39" fmla="*/ 46 h 46"/>
                  <a:gd name="T40" fmla="*/ 31 w 49"/>
                  <a:gd name="T41" fmla="*/ 46 h 46"/>
                  <a:gd name="T42" fmla="*/ 34 w 49"/>
                  <a:gd name="T43" fmla="*/ 45 h 46"/>
                  <a:gd name="T44" fmla="*/ 39 w 49"/>
                  <a:gd name="T45" fmla="*/ 41 h 46"/>
                  <a:gd name="T46" fmla="*/ 48 w 49"/>
                  <a:gd name="T47" fmla="*/ 35 h 46"/>
                  <a:gd name="T48" fmla="*/ 49 w 49"/>
                  <a:gd name="T49" fmla="*/ 35 h 46"/>
                  <a:gd name="T50" fmla="*/ 47 w 49"/>
                  <a:gd name="T51" fmla="*/ 33 h 46"/>
                  <a:gd name="T52" fmla="*/ 46 w 49"/>
                  <a:gd name="T53" fmla="*/ 33 h 46"/>
                  <a:gd name="T54" fmla="*/ 44 w 49"/>
                  <a:gd name="T55" fmla="*/ 32 h 46"/>
                  <a:gd name="T56" fmla="*/ 44 w 49"/>
                  <a:gd name="T57" fmla="*/ 30 h 46"/>
                  <a:gd name="T58" fmla="*/ 43 w 49"/>
                  <a:gd name="T59" fmla="*/ 28 h 46"/>
                  <a:gd name="T60" fmla="*/ 44 w 49"/>
                  <a:gd name="T61" fmla="*/ 27 h 46"/>
                  <a:gd name="T62" fmla="*/ 43 w 49"/>
                  <a:gd name="T63" fmla="*/ 26 h 46"/>
                  <a:gd name="T64" fmla="*/ 43 w 49"/>
                  <a:gd name="T65" fmla="*/ 25 h 46"/>
                  <a:gd name="T66" fmla="*/ 44 w 49"/>
                  <a:gd name="T67" fmla="*/ 23 h 46"/>
                  <a:gd name="T68" fmla="*/ 44 w 49"/>
                  <a:gd name="T69" fmla="*/ 21 h 46"/>
                  <a:gd name="T70" fmla="*/ 43 w 49"/>
                  <a:gd name="T71" fmla="*/ 19 h 46"/>
                  <a:gd name="T72" fmla="*/ 43 w 49"/>
                  <a:gd name="T73" fmla="*/ 18 h 46"/>
                  <a:gd name="T74" fmla="*/ 43 w 49"/>
                  <a:gd name="T75" fmla="*/ 17 h 46"/>
                  <a:gd name="T76" fmla="*/ 42 w 49"/>
                  <a:gd name="T77" fmla="*/ 13 h 46"/>
                  <a:gd name="T78" fmla="*/ 40 w 49"/>
                  <a:gd name="T79" fmla="*/ 12 h 46"/>
                  <a:gd name="T80" fmla="*/ 39 w 49"/>
                  <a:gd name="T81" fmla="*/ 10 h 46"/>
                  <a:gd name="T82" fmla="*/ 38 w 49"/>
                  <a:gd name="T83" fmla="*/ 8 h 46"/>
                  <a:gd name="T84" fmla="*/ 40 w 49"/>
                  <a:gd name="T85" fmla="*/ 6 h 46"/>
                  <a:gd name="T86" fmla="*/ 40 w 49"/>
                  <a:gd name="T87" fmla="*/ 4 h 46"/>
                  <a:gd name="T88" fmla="*/ 40 w 49"/>
                  <a:gd name="T89" fmla="*/ 0 h 46"/>
                  <a:gd name="T90" fmla="*/ 38 w 49"/>
                  <a:gd name="T91" fmla="*/ 0 h 46"/>
                  <a:gd name="T92" fmla="*/ 36 w 49"/>
                  <a:gd name="T93" fmla="*/ 0 h 46"/>
                  <a:gd name="T94" fmla="*/ 32 w 49"/>
                  <a:gd name="T95" fmla="*/ 1 h 46"/>
                  <a:gd name="T96" fmla="*/ 24 w 49"/>
                  <a:gd name="T97" fmla="*/ 1 h 46"/>
                  <a:gd name="T98" fmla="*/ 20 w 49"/>
                  <a:gd name="T99" fmla="*/ 3 h 46"/>
                  <a:gd name="T100" fmla="*/ 17 w 49"/>
                  <a:gd name="T101" fmla="*/ 5 h 46"/>
                  <a:gd name="T102" fmla="*/ 16 w 49"/>
                  <a:gd name="T103" fmla="*/ 6 h 46"/>
                  <a:gd name="T104" fmla="*/ 16 w 49"/>
                  <a:gd name="T105" fmla="*/ 6 h 46"/>
                  <a:gd name="T106" fmla="*/ 17 w 49"/>
                  <a:gd name="T107" fmla="*/ 9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9" h="46">
                    <a:moveTo>
                      <a:pt x="17" y="9"/>
                    </a:moveTo>
                    <a:cubicBezTo>
                      <a:pt x="17" y="10"/>
                      <a:pt x="16" y="11"/>
                      <a:pt x="17" y="11"/>
                    </a:cubicBezTo>
                    <a:cubicBezTo>
                      <a:pt x="17" y="11"/>
                      <a:pt x="18" y="12"/>
                      <a:pt x="18" y="12"/>
                    </a:cubicBezTo>
                    <a:cubicBezTo>
                      <a:pt x="18" y="13"/>
                      <a:pt x="18" y="13"/>
                      <a:pt x="17" y="13"/>
                    </a:cubicBezTo>
                    <a:cubicBezTo>
                      <a:pt x="17" y="13"/>
                      <a:pt x="14" y="13"/>
                      <a:pt x="14" y="13"/>
                    </a:cubicBezTo>
                    <a:cubicBezTo>
                      <a:pt x="14" y="14"/>
                      <a:pt x="13" y="14"/>
                      <a:pt x="12" y="14"/>
                    </a:cubicBezTo>
                    <a:cubicBezTo>
                      <a:pt x="12" y="14"/>
                      <a:pt x="12" y="14"/>
                      <a:pt x="12" y="15"/>
                    </a:cubicBezTo>
                    <a:cubicBezTo>
                      <a:pt x="12" y="16"/>
                      <a:pt x="12" y="16"/>
                      <a:pt x="11" y="16"/>
                    </a:cubicBezTo>
                    <a:cubicBezTo>
                      <a:pt x="11" y="16"/>
                      <a:pt x="11" y="17"/>
                      <a:pt x="10" y="17"/>
                    </a:cubicBezTo>
                    <a:cubicBezTo>
                      <a:pt x="10" y="17"/>
                      <a:pt x="9" y="17"/>
                      <a:pt x="9" y="18"/>
                    </a:cubicBezTo>
                    <a:cubicBezTo>
                      <a:pt x="9" y="18"/>
                      <a:pt x="8" y="19"/>
                      <a:pt x="7" y="19"/>
                    </a:cubicBezTo>
                    <a:cubicBezTo>
                      <a:pt x="7" y="19"/>
                      <a:pt x="5" y="19"/>
                      <a:pt x="5" y="19"/>
                    </a:cubicBezTo>
                    <a:cubicBezTo>
                      <a:pt x="5" y="20"/>
                      <a:pt x="4" y="20"/>
                      <a:pt x="4" y="20"/>
                    </a:cubicBezTo>
                    <a:cubicBezTo>
                      <a:pt x="3" y="20"/>
                      <a:pt x="0" y="22"/>
                      <a:pt x="0" y="22"/>
                    </a:cubicBezTo>
                    <a:cubicBezTo>
                      <a:pt x="0" y="22"/>
                      <a:pt x="0" y="24"/>
                      <a:pt x="0" y="25"/>
                    </a:cubicBezTo>
                    <a:cubicBezTo>
                      <a:pt x="0" y="26"/>
                      <a:pt x="0" y="26"/>
                      <a:pt x="1" y="26"/>
                    </a:cubicBezTo>
                    <a:cubicBezTo>
                      <a:pt x="2" y="27"/>
                      <a:pt x="23" y="40"/>
                      <a:pt x="23" y="41"/>
                    </a:cubicBezTo>
                    <a:cubicBezTo>
                      <a:pt x="24" y="42"/>
                      <a:pt x="25" y="43"/>
                      <a:pt x="25" y="43"/>
                    </a:cubicBezTo>
                    <a:cubicBezTo>
                      <a:pt x="25" y="43"/>
                      <a:pt x="26" y="43"/>
                      <a:pt x="27" y="44"/>
                    </a:cubicBezTo>
                    <a:cubicBezTo>
                      <a:pt x="28" y="44"/>
                      <a:pt x="28" y="46"/>
                      <a:pt x="28" y="46"/>
                    </a:cubicBezTo>
                    <a:cubicBezTo>
                      <a:pt x="28" y="46"/>
                      <a:pt x="30" y="46"/>
                      <a:pt x="31" y="46"/>
                    </a:cubicBezTo>
                    <a:cubicBezTo>
                      <a:pt x="31" y="46"/>
                      <a:pt x="34" y="45"/>
                      <a:pt x="34" y="45"/>
                    </a:cubicBezTo>
                    <a:cubicBezTo>
                      <a:pt x="39" y="41"/>
                      <a:pt x="39" y="41"/>
                      <a:pt x="39" y="41"/>
                    </a:cubicBezTo>
                    <a:cubicBezTo>
                      <a:pt x="48" y="35"/>
                      <a:pt x="48" y="35"/>
                      <a:pt x="48" y="35"/>
                    </a:cubicBezTo>
                    <a:cubicBezTo>
                      <a:pt x="48" y="35"/>
                      <a:pt x="48" y="35"/>
                      <a:pt x="49" y="35"/>
                    </a:cubicBezTo>
                    <a:cubicBezTo>
                      <a:pt x="48" y="34"/>
                      <a:pt x="48" y="33"/>
                      <a:pt x="47" y="33"/>
                    </a:cubicBezTo>
                    <a:cubicBezTo>
                      <a:pt x="47" y="33"/>
                      <a:pt x="46" y="33"/>
                      <a:pt x="46" y="33"/>
                    </a:cubicBezTo>
                    <a:cubicBezTo>
                      <a:pt x="45" y="33"/>
                      <a:pt x="44" y="32"/>
                      <a:pt x="44" y="32"/>
                    </a:cubicBezTo>
                    <a:cubicBezTo>
                      <a:pt x="44" y="31"/>
                      <a:pt x="44" y="31"/>
                      <a:pt x="44" y="30"/>
                    </a:cubicBezTo>
                    <a:cubicBezTo>
                      <a:pt x="43" y="29"/>
                      <a:pt x="43" y="29"/>
                      <a:pt x="43" y="28"/>
                    </a:cubicBezTo>
                    <a:cubicBezTo>
                      <a:pt x="43" y="28"/>
                      <a:pt x="44" y="27"/>
                      <a:pt x="44" y="27"/>
                    </a:cubicBezTo>
                    <a:cubicBezTo>
                      <a:pt x="44" y="27"/>
                      <a:pt x="43" y="26"/>
                      <a:pt x="43" y="26"/>
                    </a:cubicBezTo>
                    <a:cubicBezTo>
                      <a:pt x="43" y="26"/>
                      <a:pt x="43" y="25"/>
                      <a:pt x="43" y="25"/>
                    </a:cubicBezTo>
                    <a:cubicBezTo>
                      <a:pt x="44" y="24"/>
                      <a:pt x="44" y="24"/>
                      <a:pt x="44" y="23"/>
                    </a:cubicBezTo>
                    <a:cubicBezTo>
                      <a:pt x="43" y="22"/>
                      <a:pt x="44" y="22"/>
                      <a:pt x="44" y="21"/>
                    </a:cubicBezTo>
                    <a:cubicBezTo>
                      <a:pt x="43" y="20"/>
                      <a:pt x="42" y="19"/>
                      <a:pt x="43" y="19"/>
                    </a:cubicBezTo>
                    <a:cubicBezTo>
                      <a:pt x="43" y="18"/>
                      <a:pt x="43" y="18"/>
                      <a:pt x="43" y="18"/>
                    </a:cubicBezTo>
                    <a:cubicBezTo>
                      <a:pt x="43" y="18"/>
                      <a:pt x="43" y="18"/>
                      <a:pt x="43" y="17"/>
                    </a:cubicBezTo>
                    <a:cubicBezTo>
                      <a:pt x="43" y="16"/>
                      <a:pt x="42" y="14"/>
                      <a:pt x="42" y="13"/>
                    </a:cubicBezTo>
                    <a:cubicBezTo>
                      <a:pt x="41" y="13"/>
                      <a:pt x="40" y="12"/>
                      <a:pt x="40" y="12"/>
                    </a:cubicBezTo>
                    <a:cubicBezTo>
                      <a:pt x="40" y="12"/>
                      <a:pt x="40" y="11"/>
                      <a:pt x="39" y="10"/>
                    </a:cubicBezTo>
                    <a:cubicBezTo>
                      <a:pt x="38" y="10"/>
                      <a:pt x="38" y="8"/>
                      <a:pt x="38" y="8"/>
                    </a:cubicBezTo>
                    <a:cubicBezTo>
                      <a:pt x="39" y="8"/>
                      <a:pt x="39" y="7"/>
                      <a:pt x="40" y="6"/>
                    </a:cubicBezTo>
                    <a:cubicBezTo>
                      <a:pt x="40" y="6"/>
                      <a:pt x="41" y="5"/>
                      <a:pt x="40" y="4"/>
                    </a:cubicBezTo>
                    <a:cubicBezTo>
                      <a:pt x="40" y="3"/>
                      <a:pt x="40" y="2"/>
                      <a:pt x="40" y="0"/>
                    </a:cubicBezTo>
                    <a:cubicBezTo>
                      <a:pt x="39" y="0"/>
                      <a:pt x="38" y="0"/>
                      <a:pt x="38" y="0"/>
                    </a:cubicBezTo>
                    <a:cubicBezTo>
                      <a:pt x="38" y="0"/>
                      <a:pt x="36" y="0"/>
                      <a:pt x="36" y="0"/>
                    </a:cubicBezTo>
                    <a:cubicBezTo>
                      <a:pt x="35" y="0"/>
                      <a:pt x="33" y="1"/>
                      <a:pt x="32" y="1"/>
                    </a:cubicBezTo>
                    <a:cubicBezTo>
                      <a:pt x="32" y="0"/>
                      <a:pt x="26" y="1"/>
                      <a:pt x="24" y="1"/>
                    </a:cubicBezTo>
                    <a:cubicBezTo>
                      <a:pt x="22" y="1"/>
                      <a:pt x="21" y="3"/>
                      <a:pt x="20" y="3"/>
                    </a:cubicBezTo>
                    <a:cubicBezTo>
                      <a:pt x="19" y="3"/>
                      <a:pt x="17" y="4"/>
                      <a:pt x="17" y="5"/>
                    </a:cubicBezTo>
                    <a:cubicBezTo>
                      <a:pt x="16" y="5"/>
                      <a:pt x="16" y="5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7" y="7"/>
                      <a:pt x="17" y="8"/>
                      <a:pt x="17" y="9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195">
                <a:extLst>
                  <a:ext uri="{FF2B5EF4-FFF2-40B4-BE49-F238E27FC236}">
                    <a16:creationId xmlns:a16="http://schemas.microsoft.com/office/drawing/2014/main" id="{6938E1B8-ECE7-421C-A19A-4A7FC6C2B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444875" y="1943100"/>
                <a:ext cx="130175" cy="122238"/>
              </a:xfrm>
              <a:custGeom>
                <a:avLst/>
                <a:gdLst>
                  <a:gd name="T0" fmla="*/ 4 w 36"/>
                  <a:gd name="T1" fmla="*/ 2 h 34"/>
                  <a:gd name="T2" fmla="*/ 3 w 36"/>
                  <a:gd name="T3" fmla="*/ 3 h 34"/>
                  <a:gd name="T4" fmla="*/ 2 w 36"/>
                  <a:gd name="T5" fmla="*/ 4 h 34"/>
                  <a:gd name="T6" fmla="*/ 2 w 36"/>
                  <a:gd name="T7" fmla="*/ 6 h 34"/>
                  <a:gd name="T8" fmla="*/ 1 w 36"/>
                  <a:gd name="T9" fmla="*/ 8 h 34"/>
                  <a:gd name="T10" fmla="*/ 2 w 36"/>
                  <a:gd name="T11" fmla="*/ 10 h 34"/>
                  <a:gd name="T12" fmla="*/ 2 w 36"/>
                  <a:gd name="T13" fmla="*/ 12 h 34"/>
                  <a:gd name="T14" fmla="*/ 1 w 36"/>
                  <a:gd name="T15" fmla="*/ 14 h 34"/>
                  <a:gd name="T16" fmla="*/ 1 w 36"/>
                  <a:gd name="T17" fmla="*/ 15 h 34"/>
                  <a:gd name="T18" fmla="*/ 2 w 36"/>
                  <a:gd name="T19" fmla="*/ 16 h 34"/>
                  <a:gd name="T20" fmla="*/ 1 w 36"/>
                  <a:gd name="T21" fmla="*/ 17 h 34"/>
                  <a:gd name="T22" fmla="*/ 2 w 36"/>
                  <a:gd name="T23" fmla="*/ 19 h 34"/>
                  <a:gd name="T24" fmla="*/ 2 w 36"/>
                  <a:gd name="T25" fmla="*/ 21 h 34"/>
                  <a:gd name="T26" fmla="*/ 4 w 36"/>
                  <a:gd name="T27" fmla="*/ 22 h 34"/>
                  <a:gd name="T28" fmla="*/ 5 w 36"/>
                  <a:gd name="T29" fmla="*/ 22 h 34"/>
                  <a:gd name="T30" fmla="*/ 7 w 36"/>
                  <a:gd name="T31" fmla="*/ 24 h 34"/>
                  <a:gd name="T32" fmla="*/ 10 w 36"/>
                  <a:gd name="T33" fmla="*/ 25 h 34"/>
                  <a:gd name="T34" fmla="*/ 11 w 36"/>
                  <a:gd name="T35" fmla="*/ 26 h 34"/>
                  <a:gd name="T36" fmla="*/ 15 w 36"/>
                  <a:gd name="T37" fmla="*/ 24 h 34"/>
                  <a:gd name="T38" fmla="*/ 33 w 36"/>
                  <a:gd name="T39" fmla="*/ 34 h 34"/>
                  <a:gd name="T40" fmla="*/ 33 w 36"/>
                  <a:gd name="T41" fmla="*/ 32 h 34"/>
                  <a:gd name="T42" fmla="*/ 35 w 36"/>
                  <a:gd name="T43" fmla="*/ 32 h 34"/>
                  <a:gd name="T44" fmla="*/ 35 w 36"/>
                  <a:gd name="T45" fmla="*/ 10 h 34"/>
                  <a:gd name="T46" fmla="*/ 35 w 36"/>
                  <a:gd name="T47" fmla="*/ 6 h 34"/>
                  <a:gd name="T48" fmla="*/ 35 w 36"/>
                  <a:gd name="T49" fmla="*/ 3 h 34"/>
                  <a:gd name="T50" fmla="*/ 36 w 36"/>
                  <a:gd name="T51" fmla="*/ 3 h 34"/>
                  <a:gd name="T52" fmla="*/ 36 w 36"/>
                  <a:gd name="T53" fmla="*/ 3 h 34"/>
                  <a:gd name="T54" fmla="*/ 33 w 36"/>
                  <a:gd name="T55" fmla="*/ 2 h 34"/>
                  <a:gd name="T56" fmla="*/ 29 w 36"/>
                  <a:gd name="T57" fmla="*/ 0 h 34"/>
                  <a:gd name="T58" fmla="*/ 24 w 36"/>
                  <a:gd name="T59" fmla="*/ 3 h 34"/>
                  <a:gd name="T60" fmla="*/ 24 w 36"/>
                  <a:gd name="T61" fmla="*/ 6 h 34"/>
                  <a:gd name="T62" fmla="*/ 21 w 36"/>
                  <a:gd name="T63" fmla="*/ 6 h 34"/>
                  <a:gd name="T64" fmla="*/ 16 w 36"/>
                  <a:gd name="T65" fmla="*/ 4 h 34"/>
                  <a:gd name="T66" fmla="*/ 14 w 36"/>
                  <a:gd name="T67" fmla="*/ 2 h 34"/>
                  <a:gd name="T68" fmla="*/ 12 w 36"/>
                  <a:gd name="T69" fmla="*/ 1 h 34"/>
                  <a:gd name="T70" fmla="*/ 8 w 36"/>
                  <a:gd name="T71" fmla="*/ 0 h 34"/>
                  <a:gd name="T72" fmla="*/ 6 w 36"/>
                  <a:gd name="T73" fmla="*/ 0 h 34"/>
                  <a:gd name="T74" fmla="*/ 5 w 36"/>
                  <a:gd name="T75" fmla="*/ 1 h 34"/>
                  <a:gd name="T76" fmla="*/ 4 w 36"/>
                  <a:gd name="T77" fmla="*/ 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6" h="34">
                    <a:moveTo>
                      <a:pt x="4" y="2"/>
                    </a:moveTo>
                    <a:cubicBezTo>
                      <a:pt x="4" y="2"/>
                      <a:pt x="3" y="3"/>
                      <a:pt x="3" y="3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3" y="5"/>
                      <a:pt x="2" y="6"/>
                      <a:pt x="2" y="6"/>
                    </a:cubicBezTo>
                    <a:cubicBezTo>
                      <a:pt x="2" y="7"/>
                      <a:pt x="1" y="7"/>
                      <a:pt x="1" y="8"/>
                    </a:cubicBezTo>
                    <a:cubicBezTo>
                      <a:pt x="0" y="8"/>
                      <a:pt x="1" y="9"/>
                      <a:pt x="2" y="10"/>
                    </a:cubicBezTo>
                    <a:cubicBezTo>
                      <a:pt x="2" y="11"/>
                      <a:pt x="1" y="11"/>
                      <a:pt x="2" y="12"/>
                    </a:cubicBezTo>
                    <a:cubicBezTo>
                      <a:pt x="2" y="13"/>
                      <a:pt x="2" y="13"/>
                      <a:pt x="1" y="14"/>
                    </a:cubicBezTo>
                    <a:cubicBezTo>
                      <a:pt x="1" y="14"/>
                      <a:pt x="1" y="15"/>
                      <a:pt x="1" y="15"/>
                    </a:cubicBezTo>
                    <a:cubicBezTo>
                      <a:pt x="1" y="15"/>
                      <a:pt x="2" y="16"/>
                      <a:pt x="2" y="16"/>
                    </a:cubicBezTo>
                    <a:cubicBezTo>
                      <a:pt x="2" y="16"/>
                      <a:pt x="1" y="17"/>
                      <a:pt x="1" y="17"/>
                    </a:cubicBezTo>
                    <a:cubicBezTo>
                      <a:pt x="1" y="18"/>
                      <a:pt x="1" y="18"/>
                      <a:pt x="2" y="19"/>
                    </a:cubicBezTo>
                    <a:cubicBezTo>
                      <a:pt x="2" y="20"/>
                      <a:pt x="2" y="20"/>
                      <a:pt x="2" y="21"/>
                    </a:cubicBezTo>
                    <a:cubicBezTo>
                      <a:pt x="2" y="21"/>
                      <a:pt x="3" y="22"/>
                      <a:pt x="4" y="22"/>
                    </a:cubicBezTo>
                    <a:cubicBezTo>
                      <a:pt x="4" y="22"/>
                      <a:pt x="5" y="22"/>
                      <a:pt x="5" y="22"/>
                    </a:cubicBezTo>
                    <a:cubicBezTo>
                      <a:pt x="6" y="22"/>
                      <a:pt x="6" y="23"/>
                      <a:pt x="7" y="24"/>
                    </a:cubicBezTo>
                    <a:cubicBezTo>
                      <a:pt x="7" y="24"/>
                      <a:pt x="9" y="24"/>
                      <a:pt x="10" y="25"/>
                    </a:cubicBezTo>
                    <a:cubicBezTo>
                      <a:pt x="11" y="25"/>
                      <a:pt x="11" y="26"/>
                      <a:pt x="11" y="26"/>
                    </a:cubicBezTo>
                    <a:cubicBezTo>
                      <a:pt x="15" y="24"/>
                      <a:pt x="15" y="24"/>
                      <a:pt x="15" y="24"/>
                    </a:cubicBezTo>
                    <a:cubicBezTo>
                      <a:pt x="33" y="34"/>
                      <a:pt x="33" y="34"/>
                      <a:pt x="33" y="34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35" y="32"/>
                      <a:pt x="35" y="32"/>
                      <a:pt x="35" y="32"/>
                    </a:cubicBezTo>
                    <a:cubicBezTo>
                      <a:pt x="35" y="32"/>
                      <a:pt x="35" y="11"/>
                      <a:pt x="35" y="10"/>
                    </a:cubicBezTo>
                    <a:cubicBezTo>
                      <a:pt x="35" y="8"/>
                      <a:pt x="34" y="7"/>
                      <a:pt x="35" y="6"/>
                    </a:cubicBezTo>
                    <a:cubicBezTo>
                      <a:pt x="36" y="5"/>
                      <a:pt x="35" y="5"/>
                      <a:pt x="35" y="3"/>
                    </a:cubicBezTo>
                    <a:cubicBezTo>
                      <a:pt x="36" y="3"/>
                      <a:pt x="36" y="3"/>
                      <a:pt x="36" y="3"/>
                    </a:cubicBezTo>
                    <a:cubicBezTo>
                      <a:pt x="36" y="3"/>
                      <a:pt x="36" y="3"/>
                      <a:pt x="36" y="3"/>
                    </a:cubicBezTo>
                    <a:cubicBezTo>
                      <a:pt x="35" y="2"/>
                      <a:pt x="35" y="2"/>
                      <a:pt x="33" y="2"/>
                    </a:cubicBezTo>
                    <a:cubicBezTo>
                      <a:pt x="30" y="1"/>
                      <a:pt x="31" y="0"/>
                      <a:pt x="29" y="0"/>
                    </a:cubicBezTo>
                    <a:cubicBezTo>
                      <a:pt x="27" y="0"/>
                      <a:pt x="24" y="2"/>
                      <a:pt x="24" y="3"/>
                    </a:cubicBezTo>
                    <a:cubicBezTo>
                      <a:pt x="24" y="4"/>
                      <a:pt x="25" y="5"/>
                      <a:pt x="24" y="6"/>
                    </a:cubicBezTo>
                    <a:cubicBezTo>
                      <a:pt x="23" y="7"/>
                      <a:pt x="22" y="7"/>
                      <a:pt x="21" y="6"/>
                    </a:cubicBezTo>
                    <a:cubicBezTo>
                      <a:pt x="19" y="5"/>
                      <a:pt x="18" y="4"/>
                      <a:pt x="16" y="4"/>
                    </a:cubicBezTo>
                    <a:cubicBezTo>
                      <a:pt x="15" y="4"/>
                      <a:pt x="14" y="3"/>
                      <a:pt x="14" y="2"/>
                    </a:cubicBezTo>
                    <a:cubicBezTo>
                      <a:pt x="14" y="2"/>
                      <a:pt x="14" y="1"/>
                      <a:pt x="12" y="1"/>
                    </a:cubicBezTo>
                    <a:cubicBezTo>
                      <a:pt x="11" y="1"/>
                      <a:pt x="10" y="0"/>
                      <a:pt x="8" y="0"/>
                    </a:cubicBezTo>
                    <a:cubicBezTo>
                      <a:pt x="7" y="0"/>
                      <a:pt x="6" y="0"/>
                      <a:pt x="6" y="0"/>
                    </a:cubicBezTo>
                    <a:cubicBezTo>
                      <a:pt x="5" y="0"/>
                      <a:pt x="5" y="1"/>
                      <a:pt x="5" y="1"/>
                    </a:cubicBezTo>
                    <a:cubicBezTo>
                      <a:pt x="5" y="2"/>
                      <a:pt x="5" y="1"/>
                      <a:pt x="4" y="2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Freeform 196">
                <a:extLst>
                  <a:ext uri="{FF2B5EF4-FFF2-40B4-BE49-F238E27FC236}">
                    <a16:creationId xmlns:a16="http://schemas.microsoft.com/office/drawing/2014/main" id="{31DE3D6A-1877-4F20-965E-6DB374150D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662363" y="2112963"/>
                <a:ext cx="22225" cy="6350"/>
              </a:xfrm>
              <a:custGeom>
                <a:avLst/>
                <a:gdLst>
                  <a:gd name="T0" fmla="*/ 3 w 6"/>
                  <a:gd name="T1" fmla="*/ 1 h 2"/>
                  <a:gd name="T2" fmla="*/ 5 w 6"/>
                  <a:gd name="T3" fmla="*/ 2 h 2"/>
                  <a:gd name="T4" fmla="*/ 6 w 6"/>
                  <a:gd name="T5" fmla="*/ 2 h 2"/>
                  <a:gd name="T6" fmla="*/ 5 w 6"/>
                  <a:gd name="T7" fmla="*/ 1 h 2"/>
                  <a:gd name="T8" fmla="*/ 3 w 6"/>
                  <a:gd name="T9" fmla="*/ 0 h 2"/>
                  <a:gd name="T10" fmla="*/ 0 w 6"/>
                  <a:gd name="T11" fmla="*/ 1 h 2"/>
                  <a:gd name="T12" fmla="*/ 0 w 6"/>
                  <a:gd name="T13" fmla="*/ 2 h 2"/>
                  <a:gd name="T14" fmla="*/ 0 w 6"/>
                  <a:gd name="T15" fmla="*/ 2 h 2"/>
                  <a:gd name="T16" fmla="*/ 3 w 6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2">
                    <a:moveTo>
                      <a:pt x="3" y="1"/>
                    </a:moveTo>
                    <a:cubicBezTo>
                      <a:pt x="3" y="1"/>
                      <a:pt x="4" y="2"/>
                      <a:pt x="5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5" y="1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197">
                <a:extLst>
                  <a:ext uri="{FF2B5EF4-FFF2-40B4-BE49-F238E27FC236}">
                    <a16:creationId xmlns:a16="http://schemas.microsoft.com/office/drawing/2014/main" id="{B7C2F231-6430-49D3-BD16-2C8563155B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668713" y="2090738"/>
                <a:ext cx="50800" cy="36513"/>
              </a:xfrm>
              <a:custGeom>
                <a:avLst/>
                <a:gdLst>
                  <a:gd name="T0" fmla="*/ 3 w 14"/>
                  <a:gd name="T1" fmla="*/ 10 h 10"/>
                  <a:gd name="T2" fmla="*/ 5 w 14"/>
                  <a:gd name="T3" fmla="*/ 10 h 10"/>
                  <a:gd name="T4" fmla="*/ 8 w 14"/>
                  <a:gd name="T5" fmla="*/ 9 h 10"/>
                  <a:gd name="T6" fmla="*/ 9 w 14"/>
                  <a:gd name="T7" fmla="*/ 9 h 10"/>
                  <a:gd name="T8" fmla="*/ 9 w 14"/>
                  <a:gd name="T9" fmla="*/ 9 h 10"/>
                  <a:gd name="T10" fmla="*/ 10 w 14"/>
                  <a:gd name="T11" fmla="*/ 10 h 10"/>
                  <a:gd name="T12" fmla="*/ 14 w 14"/>
                  <a:gd name="T13" fmla="*/ 10 h 10"/>
                  <a:gd name="T14" fmla="*/ 14 w 14"/>
                  <a:gd name="T15" fmla="*/ 10 h 10"/>
                  <a:gd name="T16" fmla="*/ 14 w 14"/>
                  <a:gd name="T17" fmla="*/ 8 h 10"/>
                  <a:gd name="T18" fmla="*/ 13 w 14"/>
                  <a:gd name="T19" fmla="*/ 7 h 10"/>
                  <a:gd name="T20" fmla="*/ 12 w 14"/>
                  <a:gd name="T21" fmla="*/ 6 h 10"/>
                  <a:gd name="T22" fmla="*/ 12 w 14"/>
                  <a:gd name="T23" fmla="*/ 5 h 10"/>
                  <a:gd name="T24" fmla="*/ 10 w 14"/>
                  <a:gd name="T25" fmla="*/ 3 h 10"/>
                  <a:gd name="T26" fmla="*/ 9 w 14"/>
                  <a:gd name="T27" fmla="*/ 1 h 10"/>
                  <a:gd name="T28" fmla="*/ 8 w 14"/>
                  <a:gd name="T29" fmla="*/ 1 h 10"/>
                  <a:gd name="T30" fmla="*/ 7 w 14"/>
                  <a:gd name="T31" fmla="*/ 0 h 10"/>
                  <a:gd name="T32" fmla="*/ 5 w 14"/>
                  <a:gd name="T33" fmla="*/ 0 h 10"/>
                  <a:gd name="T34" fmla="*/ 3 w 14"/>
                  <a:gd name="T35" fmla="*/ 0 h 10"/>
                  <a:gd name="T36" fmla="*/ 1 w 14"/>
                  <a:gd name="T37" fmla="*/ 1 h 10"/>
                  <a:gd name="T38" fmla="*/ 1 w 14"/>
                  <a:gd name="T39" fmla="*/ 1 h 10"/>
                  <a:gd name="T40" fmla="*/ 1 w 14"/>
                  <a:gd name="T41" fmla="*/ 3 h 10"/>
                  <a:gd name="T42" fmla="*/ 2 w 14"/>
                  <a:gd name="T43" fmla="*/ 7 h 10"/>
                  <a:gd name="T44" fmla="*/ 2 w 14"/>
                  <a:gd name="T45" fmla="*/ 7 h 10"/>
                  <a:gd name="T46" fmla="*/ 5 w 14"/>
                  <a:gd name="T47" fmla="*/ 6 h 10"/>
                  <a:gd name="T48" fmla="*/ 7 w 14"/>
                  <a:gd name="T49" fmla="*/ 7 h 10"/>
                  <a:gd name="T50" fmla="*/ 8 w 14"/>
                  <a:gd name="T51" fmla="*/ 8 h 10"/>
                  <a:gd name="T52" fmla="*/ 7 w 14"/>
                  <a:gd name="T53" fmla="*/ 8 h 10"/>
                  <a:gd name="T54" fmla="*/ 5 w 14"/>
                  <a:gd name="T55" fmla="*/ 7 h 10"/>
                  <a:gd name="T56" fmla="*/ 2 w 14"/>
                  <a:gd name="T57" fmla="*/ 8 h 10"/>
                  <a:gd name="T58" fmla="*/ 2 w 14"/>
                  <a:gd name="T59" fmla="*/ 8 h 10"/>
                  <a:gd name="T60" fmla="*/ 2 w 14"/>
                  <a:gd name="T61" fmla="*/ 9 h 10"/>
                  <a:gd name="T62" fmla="*/ 2 w 14"/>
                  <a:gd name="T63" fmla="*/ 10 h 10"/>
                  <a:gd name="T64" fmla="*/ 3 w 14"/>
                  <a:gd name="T6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4" h="10">
                    <a:moveTo>
                      <a:pt x="3" y="10"/>
                    </a:moveTo>
                    <a:cubicBezTo>
                      <a:pt x="4" y="10"/>
                      <a:pt x="5" y="10"/>
                      <a:pt x="5" y="10"/>
                    </a:cubicBezTo>
                    <a:cubicBezTo>
                      <a:pt x="5" y="10"/>
                      <a:pt x="7" y="9"/>
                      <a:pt x="8" y="9"/>
                    </a:cubicBezTo>
                    <a:cubicBezTo>
                      <a:pt x="8" y="9"/>
                      <a:pt x="8" y="9"/>
                      <a:pt x="9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9"/>
                      <a:pt x="10" y="9"/>
                      <a:pt x="10" y="10"/>
                    </a:cubicBezTo>
                    <a:cubicBezTo>
                      <a:pt x="10" y="10"/>
                      <a:pt x="12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9"/>
                      <a:pt x="14" y="9"/>
                      <a:pt x="14" y="8"/>
                    </a:cubicBezTo>
                    <a:cubicBezTo>
                      <a:pt x="14" y="8"/>
                      <a:pt x="13" y="7"/>
                      <a:pt x="13" y="7"/>
                    </a:cubicBezTo>
                    <a:cubicBezTo>
                      <a:pt x="12" y="7"/>
                      <a:pt x="12" y="6"/>
                      <a:pt x="12" y="6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5"/>
                      <a:pt x="11" y="4"/>
                      <a:pt x="10" y="3"/>
                    </a:cubicBezTo>
                    <a:cubicBezTo>
                      <a:pt x="10" y="3"/>
                      <a:pt x="9" y="1"/>
                      <a:pt x="9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7" y="0"/>
                      <a:pt x="7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5" y="0"/>
                      <a:pt x="4" y="0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0" y="4"/>
                      <a:pt x="1" y="6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3" y="7"/>
                      <a:pt x="4" y="7"/>
                      <a:pt x="5" y="6"/>
                    </a:cubicBezTo>
                    <a:cubicBezTo>
                      <a:pt x="6" y="6"/>
                      <a:pt x="6" y="7"/>
                      <a:pt x="7" y="7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8"/>
                      <a:pt x="8" y="8"/>
                      <a:pt x="7" y="8"/>
                    </a:cubicBezTo>
                    <a:cubicBezTo>
                      <a:pt x="6" y="8"/>
                      <a:pt x="5" y="7"/>
                      <a:pt x="5" y="7"/>
                    </a:cubicBezTo>
                    <a:cubicBezTo>
                      <a:pt x="4" y="8"/>
                      <a:pt x="3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9"/>
                      <a:pt x="2" y="9"/>
                      <a:pt x="2" y="9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3" y="9"/>
                      <a:pt x="3" y="10"/>
                      <a:pt x="3" y="10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198">
                <a:extLst>
                  <a:ext uri="{FF2B5EF4-FFF2-40B4-BE49-F238E27FC236}">
                    <a16:creationId xmlns:a16="http://schemas.microsoft.com/office/drawing/2014/main" id="{D902DB33-BEA7-4931-B2C7-F827D3DF47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662363" y="2124075"/>
                <a:ext cx="25400" cy="14288"/>
              </a:xfrm>
              <a:custGeom>
                <a:avLst/>
                <a:gdLst>
                  <a:gd name="T0" fmla="*/ 3 w 7"/>
                  <a:gd name="T1" fmla="*/ 4 h 4"/>
                  <a:gd name="T2" fmla="*/ 5 w 7"/>
                  <a:gd name="T3" fmla="*/ 3 h 4"/>
                  <a:gd name="T4" fmla="*/ 6 w 7"/>
                  <a:gd name="T5" fmla="*/ 2 h 4"/>
                  <a:gd name="T6" fmla="*/ 6 w 7"/>
                  <a:gd name="T7" fmla="*/ 1 h 4"/>
                  <a:gd name="T8" fmla="*/ 7 w 7"/>
                  <a:gd name="T9" fmla="*/ 0 h 4"/>
                  <a:gd name="T10" fmla="*/ 6 w 7"/>
                  <a:gd name="T11" fmla="*/ 0 h 4"/>
                  <a:gd name="T12" fmla="*/ 3 w 7"/>
                  <a:gd name="T13" fmla="*/ 1 h 4"/>
                  <a:gd name="T14" fmla="*/ 1 w 7"/>
                  <a:gd name="T15" fmla="*/ 1 h 4"/>
                  <a:gd name="T16" fmla="*/ 0 w 7"/>
                  <a:gd name="T17" fmla="*/ 1 h 4"/>
                  <a:gd name="T18" fmla="*/ 2 w 7"/>
                  <a:gd name="T19" fmla="*/ 2 h 4"/>
                  <a:gd name="T20" fmla="*/ 3 w 7"/>
                  <a:gd name="T21" fmla="*/ 4 h 4"/>
                  <a:gd name="T22" fmla="*/ 3 w 7"/>
                  <a:gd name="T23" fmla="*/ 4 h 4"/>
                  <a:gd name="T24" fmla="*/ 3 w 7"/>
                  <a:gd name="T2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4">
                    <a:moveTo>
                      <a:pt x="3" y="4"/>
                    </a:moveTo>
                    <a:cubicBezTo>
                      <a:pt x="4" y="3"/>
                      <a:pt x="5" y="3"/>
                      <a:pt x="5" y="3"/>
                    </a:cubicBezTo>
                    <a:cubicBezTo>
                      <a:pt x="6" y="3"/>
                      <a:pt x="6" y="3"/>
                      <a:pt x="6" y="2"/>
                    </a:cubicBezTo>
                    <a:cubicBezTo>
                      <a:pt x="6" y="2"/>
                      <a:pt x="5" y="1"/>
                      <a:pt x="6" y="1"/>
                    </a:cubicBezTo>
                    <a:cubicBezTo>
                      <a:pt x="6" y="1"/>
                      <a:pt x="6" y="1"/>
                      <a:pt x="7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3" y="1"/>
                      <a:pt x="3" y="1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1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2" y="2"/>
                    </a:cubicBezTo>
                    <a:cubicBezTo>
                      <a:pt x="3" y="3"/>
                      <a:pt x="2" y="3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199">
                <a:extLst>
                  <a:ext uri="{FF2B5EF4-FFF2-40B4-BE49-F238E27FC236}">
                    <a16:creationId xmlns:a16="http://schemas.microsoft.com/office/drawing/2014/main" id="{6242D565-3356-4AA3-AE9F-9315ED18CA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402013" y="2138363"/>
                <a:ext cx="104775" cy="71438"/>
              </a:xfrm>
              <a:custGeom>
                <a:avLst/>
                <a:gdLst>
                  <a:gd name="T0" fmla="*/ 26 w 29"/>
                  <a:gd name="T1" fmla="*/ 11 h 20"/>
                  <a:gd name="T2" fmla="*/ 25 w 29"/>
                  <a:gd name="T3" fmla="*/ 10 h 20"/>
                  <a:gd name="T4" fmla="*/ 24 w 29"/>
                  <a:gd name="T5" fmla="*/ 8 h 20"/>
                  <a:gd name="T6" fmla="*/ 23 w 29"/>
                  <a:gd name="T7" fmla="*/ 7 h 20"/>
                  <a:gd name="T8" fmla="*/ 21 w 29"/>
                  <a:gd name="T9" fmla="*/ 6 h 20"/>
                  <a:gd name="T10" fmla="*/ 21 w 29"/>
                  <a:gd name="T11" fmla="*/ 5 h 20"/>
                  <a:gd name="T12" fmla="*/ 20 w 29"/>
                  <a:gd name="T13" fmla="*/ 5 h 20"/>
                  <a:gd name="T14" fmla="*/ 20 w 29"/>
                  <a:gd name="T15" fmla="*/ 4 h 20"/>
                  <a:gd name="T16" fmla="*/ 20 w 29"/>
                  <a:gd name="T17" fmla="*/ 2 h 20"/>
                  <a:gd name="T18" fmla="*/ 18 w 29"/>
                  <a:gd name="T19" fmla="*/ 0 h 20"/>
                  <a:gd name="T20" fmla="*/ 18 w 29"/>
                  <a:gd name="T21" fmla="*/ 0 h 20"/>
                  <a:gd name="T22" fmla="*/ 16 w 29"/>
                  <a:gd name="T23" fmla="*/ 1 h 20"/>
                  <a:gd name="T24" fmla="*/ 16 w 29"/>
                  <a:gd name="T25" fmla="*/ 2 h 20"/>
                  <a:gd name="T26" fmla="*/ 13 w 29"/>
                  <a:gd name="T27" fmla="*/ 4 h 20"/>
                  <a:gd name="T28" fmla="*/ 10 w 29"/>
                  <a:gd name="T29" fmla="*/ 5 h 20"/>
                  <a:gd name="T30" fmla="*/ 10 w 29"/>
                  <a:gd name="T31" fmla="*/ 6 h 20"/>
                  <a:gd name="T32" fmla="*/ 8 w 29"/>
                  <a:gd name="T33" fmla="*/ 7 h 20"/>
                  <a:gd name="T34" fmla="*/ 5 w 29"/>
                  <a:gd name="T35" fmla="*/ 8 h 20"/>
                  <a:gd name="T36" fmla="*/ 4 w 29"/>
                  <a:gd name="T37" fmla="*/ 8 h 20"/>
                  <a:gd name="T38" fmla="*/ 2 w 29"/>
                  <a:gd name="T39" fmla="*/ 8 h 20"/>
                  <a:gd name="T40" fmla="*/ 2 w 29"/>
                  <a:gd name="T41" fmla="*/ 8 h 20"/>
                  <a:gd name="T42" fmla="*/ 1 w 29"/>
                  <a:gd name="T43" fmla="*/ 10 h 20"/>
                  <a:gd name="T44" fmla="*/ 0 w 29"/>
                  <a:gd name="T45" fmla="*/ 12 h 20"/>
                  <a:gd name="T46" fmla="*/ 0 w 29"/>
                  <a:gd name="T47" fmla="*/ 14 h 20"/>
                  <a:gd name="T48" fmla="*/ 1 w 29"/>
                  <a:gd name="T49" fmla="*/ 16 h 20"/>
                  <a:gd name="T50" fmla="*/ 1 w 29"/>
                  <a:gd name="T51" fmla="*/ 17 h 20"/>
                  <a:gd name="T52" fmla="*/ 2 w 29"/>
                  <a:gd name="T53" fmla="*/ 18 h 20"/>
                  <a:gd name="T54" fmla="*/ 3 w 29"/>
                  <a:gd name="T55" fmla="*/ 19 h 20"/>
                  <a:gd name="T56" fmla="*/ 4 w 29"/>
                  <a:gd name="T57" fmla="*/ 20 h 20"/>
                  <a:gd name="T58" fmla="*/ 4 w 29"/>
                  <a:gd name="T59" fmla="*/ 20 h 20"/>
                  <a:gd name="T60" fmla="*/ 4 w 29"/>
                  <a:gd name="T61" fmla="*/ 18 h 20"/>
                  <a:gd name="T62" fmla="*/ 6 w 29"/>
                  <a:gd name="T63" fmla="*/ 18 h 20"/>
                  <a:gd name="T64" fmla="*/ 7 w 29"/>
                  <a:gd name="T65" fmla="*/ 17 h 20"/>
                  <a:gd name="T66" fmla="*/ 9 w 29"/>
                  <a:gd name="T67" fmla="*/ 18 h 20"/>
                  <a:gd name="T68" fmla="*/ 9 w 29"/>
                  <a:gd name="T69" fmla="*/ 16 h 20"/>
                  <a:gd name="T70" fmla="*/ 11 w 29"/>
                  <a:gd name="T71" fmla="*/ 14 h 20"/>
                  <a:gd name="T72" fmla="*/ 13 w 29"/>
                  <a:gd name="T73" fmla="*/ 15 h 20"/>
                  <a:gd name="T74" fmla="*/ 17 w 29"/>
                  <a:gd name="T75" fmla="*/ 16 h 20"/>
                  <a:gd name="T76" fmla="*/ 18 w 29"/>
                  <a:gd name="T77" fmla="*/ 15 h 20"/>
                  <a:gd name="T78" fmla="*/ 20 w 29"/>
                  <a:gd name="T79" fmla="*/ 15 h 20"/>
                  <a:gd name="T80" fmla="*/ 22 w 29"/>
                  <a:gd name="T81" fmla="*/ 14 h 20"/>
                  <a:gd name="T82" fmla="*/ 24 w 29"/>
                  <a:gd name="T83" fmla="*/ 14 h 20"/>
                  <a:gd name="T84" fmla="*/ 27 w 29"/>
                  <a:gd name="T85" fmla="*/ 14 h 20"/>
                  <a:gd name="T86" fmla="*/ 29 w 29"/>
                  <a:gd name="T87" fmla="*/ 14 h 20"/>
                  <a:gd name="T88" fmla="*/ 28 w 29"/>
                  <a:gd name="T89" fmla="*/ 12 h 20"/>
                  <a:gd name="T90" fmla="*/ 26 w 29"/>
                  <a:gd name="T91" fmla="*/ 1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9" h="20">
                    <a:moveTo>
                      <a:pt x="26" y="11"/>
                    </a:moveTo>
                    <a:cubicBezTo>
                      <a:pt x="26" y="11"/>
                      <a:pt x="26" y="10"/>
                      <a:pt x="25" y="10"/>
                    </a:cubicBezTo>
                    <a:cubicBezTo>
                      <a:pt x="25" y="9"/>
                      <a:pt x="24" y="9"/>
                      <a:pt x="24" y="8"/>
                    </a:cubicBezTo>
                    <a:cubicBezTo>
                      <a:pt x="24" y="8"/>
                      <a:pt x="24" y="8"/>
                      <a:pt x="23" y="7"/>
                    </a:cubicBezTo>
                    <a:cubicBezTo>
                      <a:pt x="22" y="6"/>
                      <a:pt x="21" y="6"/>
                      <a:pt x="21" y="6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19" y="5"/>
                      <a:pt x="20" y="4"/>
                    </a:cubicBezTo>
                    <a:cubicBezTo>
                      <a:pt x="21" y="4"/>
                      <a:pt x="20" y="3"/>
                      <a:pt x="20" y="2"/>
                    </a:cubicBezTo>
                    <a:cubicBezTo>
                      <a:pt x="20" y="2"/>
                      <a:pt x="19" y="0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17" y="0"/>
                      <a:pt x="16" y="1"/>
                    </a:cubicBezTo>
                    <a:cubicBezTo>
                      <a:pt x="16" y="1"/>
                      <a:pt x="16" y="1"/>
                      <a:pt x="16" y="2"/>
                    </a:cubicBezTo>
                    <a:cubicBezTo>
                      <a:pt x="15" y="2"/>
                      <a:pt x="14" y="3"/>
                      <a:pt x="13" y="4"/>
                    </a:cubicBezTo>
                    <a:cubicBezTo>
                      <a:pt x="13" y="5"/>
                      <a:pt x="11" y="4"/>
                      <a:pt x="10" y="5"/>
                    </a:cubicBezTo>
                    <a:cubicBezTo>
                      <a:pt x="9" y="5"/>
                      <a:pt x="10" y="6"/>
                      <a:pt x="10" y="6"/>
                    </a:cubicBezTo>
                    <a:cubicBezTo>
                      <a:pt x="9" y="6"/>
                      <a:pt x="8" y="7"/>
                      <a:pt x="8" y="7"/>
                    </a:cubicBezTo>
                    <a:cubicBezTo>
                      <a:pt x="7" y="7"/>
                      <a:pt x="6" y="7"/>
                      <a:pt x="5" y="8"/>
                    </a:cubicBezTo>
                    <a:cubicBezTo>
                      <a:pt x="5" y="9"/>
                      <a:pt x="4" y="7"/>
                      <a:pt x="4" y="8"/>
                    </a:cubicBezTo>
                    <a:cubicBezTo>
                      <a:pt x="3" y="9"/>
                      <a:pt x="3" y="9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1" y="9"/>
                      <a:pt x="1" y="10"/>
                    </a:cubicBezTo>
                    <a:cubicBezTo>
                      <a:pt x="1" y="11"/>
                      <a:pt x="0" y="12"/>
                      <a:pt x="0" y="12"/>
                    </a:cubicBezTo>
                    <a:cubicBezTo>
                      <a:pt x="0" y="12"/>
                      <a:pt x="0" y="13"/>
                      <a:pt x="0" y="14"/>
                    </a:cubicBezTo>
                    <a:cubicBezTo>
                      <a:pt x="0" y="15"/>
                      <a:pt x="0" y="15"/>
                      <a:pt x="1" y="16"/>
                    </a:cubicBezTo>
                    <a:cubicBezTo>
                      <a:pt x="1" y="16"/>
                      <a:pt x="1" y="17"/>
                      <a:pt x="1" y="17"/>
                    </a:cubicBezTo>
                    <a:cubicBezTo>
                      <a:pt x="1" y="17"/>
                      <a:pt x="1" y="17"/>
                      <a:pt x="2" y="18"/>
                    </a:cubicBezTo>
                    <a:cubicBezTo>
                      <a:pt x="2" y="18"/>
                      <a:pt x="3" y="19"/>
                      <a:pt x="3" y="19"/>
                    </a:cubicBezTo>
                    <a:cubicBezTo>
                      <a:pt x="3" y="20"/>
                      <a:pt x="4" y="20"/>
                      <a:pt x="4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19"/>
                      <a:pt x="4" y="18"/>
                      <a:pt x="4" y="1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6"/>
                      <a:pt x="10" y="14"/>
                      <a:pt x="11" y="14"/>
                    </a:cubicBezTo>
                    <a:cubicBezTo>
                      <a:pt x="12" y="14"/>
                      <a:pt x="13" y="15"/>
                      <a:pt x="13" y="15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7" y="16"/>
                      <a:pt x="18" y="15"/>
                      <a:pt x="18" y="15"/>
                    </a:cubicBezTo>
                    <a:cubicBezTo>
                      <a:pt x="18" y="14"/>
                      <a:pt x="19" y="15"/>
                      <a:pt x="20" y="15"/>
                    </a:cubicBezTo>
                    <a:cubicBezTo>
                      <a:pt x="20" y="14"/>
                      <a:pt x="21" y="14"/>
                      <a:pt x="22" y="14"/>
                    </a:cubicBezTo>
                    <a:cubicBezTo>
                      <a:pt x="23" y="14"/>
                      <a:pt x="24" y="15"/>
                      <a:pt x="24" y="14"/>
                    </a:cubicBezTo>
                    <a:cubicBezTo>
                      <a:pt x="25" y="13"/>
                      <a:pt x="27" y="14"/>
                      <a:pt x="27" y="14"/>
                    </a:cubicBezTo>
                    <a:cubicBezTo>
                      <a:pt x="29" y="14"/>
                      <a:pt x="29" y="14"/>
                      <a:pt x="29" y="14"/>
                    </a:cubicBezTo>
                    <a:cubicBezTo>
                      <a:pt x="28" y="12"/>
                      <a:pt x="28" y="12"/>
                      <a:pt x="28" y="12"/>
                    </a:cubicBezTo>
                    <a:cubicBezTo>
                      <a:pt x="28" y="12"/>
                      <a:pt x="26" y="12"/>
                      <a:pt x="26" y="1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Freeform 200">
                <a:extLst>
                  <a:ext uri="{FF2B5EF4-FFF2-40B4-BE49-F238E27FC236}">
                    <a16:creationId xmlns:a16="http://schemas.microsoft.com/office/drawing/2014/main" id="{1224556B-85E4-4A0C-856C-7E6B11F79C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498850" y="2112963"/>
                <a:ext cx="96837" cy="82550"/>
              </a:xfrm>
              <a:custGeom>
                <a:avLst/>
                <a:gdLst>
                  <a:gd name="T0" fmla="*/ 17 w 27"/>
                  <a:gd name="T1" fmla="*/ 17 h 23"/>
                  <a:gd name="T2" fmla="*/ 18 w 27"/>
                  <a:gd name="T3" fmla="*/ 17 h 23"/>
                  <a:gd name="T4" fmla="*/ 20 w 27"/>
                  <a:gd name="T5" fmla="*/ 18 h 23"/>
                  <a:gd name="T6" fmla="*/ 21 w 27"/>
                  <a:gd name="T7" fmla="*/ 17 h 23"/>
                  <a:gd name="T8" fmla="*/ 23 w 27"/>
                  <a:gd name="T9" fmla="*/ 13 h 23"/>
                  <a:gd name="T10" fmla="*/ 24 w 27"/>
                  <a:gd name="T11" fmla="*/ 12 h 23"/>
                  <a:gd name="T12" fmla="*/ 24 w 27"/>
                  <a:gd name="T13" fmla="*/ 11 h 23"/>
                  <a:gd name="T14" fmla="*/ 24 w 27"/>
                  <a:gd name="T15" fmla="*/ 9 h 23"/>
                  <a:gd name="T16" fmla="*/ 26 w 27"/>
                  <a:gd name="T17" fmla="*/ 7 h 23"/>
                  <a:gd name="T18" fmla="*/ 27 w 27"/>
                  <a:gd name="T19" fmla="*/ 6 h 23"/>
                  <a:gd name="T20" fmla="*/ 27 w 27"/>
                  <a:gd name="T21" fmla="*/ 4 h 23"/>
                  <a:gd name="T22" fmla="*/ 26 w 27"/>
                  <a:gd name="T23" fmla="*/ 3 h 23"/>
                  <a:gd name="T24" fmla="*/ 26 w 27"/>
                  <a:gd name="T25" fmla="*/ 2 h 23"/>
                  <a:gd name="T26" fmla="*/ 25 w 27"/>
                  <a:gd name="T27" fmla="*/ 1 h 23"/>
                  <a:gd name="T28" fmla="*/ 25 w 27"/>
                  <a:gd name="T29" fmla="*/ 1 h 23"/>
                  <a:gd name="T30" fmla="*/ 23 w 27"/>
                  <a:gd name="T31" fmla="*/ 2 h 23"/>
                  <a:gd name="T32" fmla="*/ 21 w 27"/>
                  <a:gd name="T33" fmla="*/ 2 h 23"/>
                  <a:gd name="T34" fmla="*/ 18 w 27"/>
                  <a:gd name="T35" fmla="*/ 2 h 23"/>
                  <a:gd name="T36" fmla="*/ 16 w 27"/>
                  <a:gd name="T37" fmla="*/ 3 h 23"/>
                  <a:gd name="T38" fmla="*/ 14 w 27"/>
                  <a:gd name="T39" fmla="*/ 3 h 23"/>
                  <a:gd name="T40" fmla="*/ 12 w 27"/>
                  <a:gd name="T41" fmla="*/ 2 h 23"/>
                  <a:gd name="T42" fmla="*/ 10 w 27"/>
                  <a:gd name="T43" fmla="*/ 2 h 23"/>
                  <a:gd name="T44" fmla="*/ 9 w 27"/>
                  <a:gd name="T45" fmla="*/ 1 h 23"/>
                  <a:gd name="T46" fmla="*/ 7 w 27"/>
                  <a:gd name="T47" fmla="*/ 1 h 23"/>
                  <a:gd name="T48" fmla="*/ 6 w 27"/>
                  <a:gd name="T49" fmla="*/ 1 h 23"/>
                  <a:gd name="T50" fmla="*/ 4 w 27"/>
                  <a:gd name="T51" fmla="*/ 1 h 23"/>
                  <a:gd name="T52" fmla="*/ 3 w 27"/>
                  <a:gd name="T53" fmla="*/ 3 h 23"/>
                  <a:gd name="T54" fmla="*/ 2 w 27"/>
                  <a:gd name="T55" fmla="*/ 5 h 23"/>
                  <a:gd name="T56" fmla="*/ 2 w 27"/>
                  <a:gd name="T57" fmla="*/ 5 h 23"/>
                  <a:gd name="T58" fmla="*/ 2 w 27"/>
                  <a:gd name="T59" fmla="*/ 7 h 23"/>
                  <a:gd name="T60" fmla="*/ 2 w 27"/>
                  <a:gd name="T61" fmla="*/ 10 h 23"/>
                  <a:gd name="T62" fmla="*/ 1 w 27"/>
                  <a:gd name="T63" fmla="*/ 11 h 23"/>
                  <a:gd name="T64" fmla="*/ 0 w 27"/>
                  <a:gd name="T65" fmla="*/ 13 h 23"/>
                  <a:gd name="T66" fmla="*/ 0 w 27"/>
                  <a:gd name="T67" fmla="*/ 16 h 23"/>
                  <a:gd name="T68" fmla="*/ 1 w 27"/>
                  <a:gd name="T69" fmla="*/ 17 h 23"/>
                  <a:gd name="T70" fmla="*/ 1 w 27"/>
                  <a:gd name="T71" fmla="*/ 18 h 23"/>
                  <a:gd name="T72" fmla="*/ 4 w 27"/>
                  <a:gd name="T73" fmla="*/ 18 h 23"/>
                  <a:gd name="T74" fmla="*/ 6 w 27"/>
                  <a:gd name="T75" fmla="*/ 21 h 23"/>
                  <a:gd name="T76" fmla="*/ 8 w 27"/>
                  <a:gd name="T77" fmla="*/ 23 h 23"/>
                  <a:gd name="T78" fmla="*/ 10 w 27"/>
                  <a:gd name="T79" fmla="*/ 22 h 23"/>
                  <a:gd name="T80" fmla="*/ 13 w 27"/>
                  <a:gd name="T81" fmla="*/ 22 h 23"/>
                  <a:gd name="T82" fmla="*/ 13 w 27"/>
                  <a:gd name="T83" fmla="*/ 22 h 23"/>
                  <a:gd name="T84" fmla="*/ 14 w 27"/>
                  <a:gd name="T85" fmla="*/ 19 h 23"/>
                  <a:gd name="T86" fmla="*/ 17 w 27"/>
                  <a:gd name="T87" fmla="*/ 1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7" h="23">
                    <a:moveTo>
                      <a:pt x="17" y="17"/>
                    </a:moveTo>
                    <a:cubicBezTo>
                      <a:pt x="17" y="17"/>
                      <a:pt x="18" y="17"/>
                      <a:pt x="18" y="17"/>
                    </a:cubicBezTo>
                    <a:cubicBezTo>
                      <a:pt x="19" y="16"/>
                      <a:pt x="20" y="17"/>
                      <a:pt x="20" y="18"/>
                    </a:cubicBezTo>
                    <a:cubicBezTo>
                      <a:pt x="20" y="19"/>
                      <a:pt x="20" y="18"/>
                      <a:pt x="21" y="17"/>
                    </a:cubicBezTo>
                    <a:cubicBezTo>
                      <a:pt x="21" y="16"/>
                      <a:pt x="23" y="14"/>
                      <a:pt x="23" y="13"/>
                    </a:cubicBezTo>
                    <a:cubicBezTo>
                      <a:pt x="23" y="13"/>
                      <a:pt x="24" y="12"/>
                      <a:pt x="24" y="12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24" y="10"/>
                      <a:pt x="25" y="9"/>
                      <a:pt x="24" y="9"/>
                    </a:cubicBezTo>
                    <a:cubicBezTo>
                      <a:pt x="24" y="9"/>
                      <a:pt x="26" y="7"/>
                      <a:pt x="26" y="7"/>
                    </a:cubicBezTo>
                    <a:cubicBezTo>
                      <a:pt x="26" y="6"/>
                      <a:pt x="27" y="6"/>
                      <a:pt x="27" y="6"/>
                    </a:cubicBezTo>
                    <a:cubicBezTo>
                      <a:pt x="27" y="5"/>
                      <a:pt x="27" y="4"/>
                      <a:pt x="27" y="4"/>
                    </a:cubicBezTo>
                    <a:cubicBezTo>
                      <a:pt x="27" y="4"/>
                      <a:pt x="26" y="4"/>
                      <a:pt x="26" y="3"/>
                    </a:cubicBezTo>
                    <a:cubicBezTo>
                      <a:pt x="26" y="3"/>
                      <a:pt x="26" y="3"/>
                      <a:pt x="26" y="2"/>
                    </a:cubicBezTo>
                    <a:cubicBezTo>
                      <a:pt x="26" y="2"/>
                      <a:pt x="26" y="2"/>
                      <a:pt x="25" y="1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4" y="1"/>
                      <a:pt x="23" y="2"/>
                      <a:pt x="23" y="2"/>
                    </a:cubicBezTo>
                    <a:cubicBezTo>
                      <a:pt x="22" y="2"/>
                      <a:pt x="21" y="2"/>
                      <a:pt x="21" y="2"/>
                    </a:cubicBezTo>
                    <a:cubicBezTo>
                      <a:pt x="21" y="2"/>
                      <a:pt x="19" y="2"/>
                      <a:pt x="18" y="2"/>
                    </a:cubicBezTo>
                    <a:cubicBezTo>
                      <a:pt x="17" y="2"/>
                      <a:pt x="17" y="2"/>
                      <a:pt x="16" y="3"/>
                    </a:cubicBezTo>
                    <a:cubicBezTo>
                      <a:pt x="16" y="3"/>
                      <a:pt x="14" y="3"/>
                      <a:pt x="14" y="3"/>
                    </a:cubicBezTo>
                    <a:cubicBezTo>
                      <a:pt x="14" y="3"/>
                      <a:pt x="13" y="2"/>
                      <a:pt x="12" y="2"/>
                    </a:cubicBezTo>
                    <a:cubicBezTo>
                      <a:pt x="12" y="2"/>
                      <a:pt x="11" y="2"/>
                      <a:pt x="10" y="2"/>
                    </a:cubicBezTo>
                    <a:cubicBezTo>
                      <a:pt x="10" y="3"/>
                      <a:pt x="9" y="2"/>
                      <a:pt x="9" y="1"/>
                    </a:cubicBezTo>
                    <a:cubicBezTo>
                      <a:pt x="9" y="1"/>
                      <a:pt x="8" y="1"/>
                      <a:pt x="7" y="1"/>
                    </a:cubicBezTo>
                    <a:cubicBezTo>
                      <a:pt x="7" y="0"/>
                      <a:pt x="6" y="1"/>
                      <a:pt x="6" y="1"/>
                    </a:cubicBezTo>
                    <a:cubicBezTo>
                      <a:pt x="5" y="1"/>
                      <a:pt x="4" y="1"/>
                      <a:pt x="4" y="1"/>
                    </a:cubicBezTo>
                    <a:cubicBezTo>
                      <a:pt x="3" y="1"/>
                      <a:pt x="3" y="3"/>
                      <a:pt x="3" y="3"/>
                    </a:cubicBezTo>
                    <a:cubicBezTo>
                      <a:pt x="3" y="3"/>
                      <a:pt x="2" y="4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6"/>
                      <a:pt x="2" y="6"/>
                      <a:pt x="2" y="7"/>
                    </a:cubicBezTo>
                    <a:cubicBezTo>
                      <a:pt x="2" y="7"/>
                      <a:pt x="2" y="9"/>
                      <a:pt x="2" y="10"/>
                    </a:cubicBezTo>
                    <a:cubicBezTo>
                      <a:pt x="1" y="10"/>
                      <a:pt x="1" y="11"/>
                      <a:pt x="1" y="11"/>
                    </a:cubicBezTo>
                    <a:cubicBezTo>
                      <a:pt x="1" y="11"/>
                      <a:pt x="0" y="12"/>
                      <a:pt x="0" y="13"/>
                    </a:cubicBezTo>
                    <a:cubicBezTo>
                      <a:pt x="0" y="14"/>
                      <a:pt x="0" y="15"/>
                      <a:pt x="0" y="16"/>
                    </a:cubicBezTo>
                    <a:cubicBezTo>
                      <a:pt x="0" y="16"/>
                      <a:pt x="0" y="17"/>
                      <a:pt x="1" y="17"/>
                    </a:cubicBezTo>
                    <a:cubicBezTo>
                      <a:pt x="1" y="17"/>
                      <a:pt x="1" y="17"/>
                      <a:pt x="1" y="18"/>
                    </a:cubicBezTo>
                    <a:cubicBezTo>
                      <a:pt x="1" y="18"/>
                      <a:pt x="3" y="18"/>
                      <a:pt x="4" y="18"/>
                    </a:cubicBezTo>
                    <a:cubicBezTo>
                      <a:pt x="5" y="19"/>
                      <a:pt x="6" y="20"/>
                      <a:pt x="6" y="21"/>
                    </a:cubicBezTo>
                    <a:cubicBezTo>
                      <a:pt x="6" y="21"/>
                      <a:pt x="7" y="22"/>
                      <a:pt x="8" y="23"/>
                    </a:cubicBezTo>
                    <a:cubicBezTo>
                      <a:pt x="8" y="23"/>
                      <a:pt x="9" y="22"/>
                      <a:pt x="10" y="22"/>
                    </a:cubicBezTo>
                    <a:cubicBezTo>
                      <a:pt x="11" y="22"/>
                      <a:pt x="13" y="22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4" y="21"/>
                      <a:pt x="14" y="19"/>
                      <a:pt x="14" y="19"/>
                    </a:cubicBezTo>
                    <a:cubicBezTo>
                      <a:pt x="14" y="19"/>
                      <a:pt x="17" y="17"/>
                      <a:pt x="17" y="17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201">
                <a:extLst>
                  <a:ext uri="{FF2B5EF4-FFF2-40B4-BE49-F238E27FC236}">
                    <a16:creationId xmlns:a16="http://schemas.microsoft.com/office/drawing/2014/main" id="{295F0D8F-3251-45B0-886A-701D363DAC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17900" y="2127250"/>
                <a:ext cx="25400" cy="50800"/>
              </a:xfrm>
              <a:custGeom>
                <a:avLst/>
                <a:gdLst>
                  <a:gd name="T0" fmla="*/ 5 w 7"/>
                  <a:gd name="T1" fmla="*/ 9 h 14"/>
                  <a:gd name="T2" fmla="*/ 6 w 7"/>
                  <a:gd name="T3" fmla="*/ 7 h 14"/>
                  <a:gd name="T4" fmla="*/ 7 w 7"/>
                  <a:gd name="T5" fmla="*/ 6 h 14"/>
                  <a:gd name="T6" fmla="*/ 7 w 7"/>
                  <a:gd name="T7" fmla="*/ 3 h 14"/>
                  <a:gd name="T8" fmla="*/ 7 w 7"/>
                  <a:gd name="T9" fmla="*/ 1 h 14"/>
                  <a:gd name="T10" fmla="*/ 6 w 7"/>
                  <a:gd name="T11" fmla="*/ 1 h 14"/>
                  <a:gd name="T12" fmla="*/ 5 w 7"/>
                  <a:gd name="T13" fmla="*/ 0 h 14"/>
                  <a:gd name="T14" fmla="*/ 5 w 7"/>
                  <a:gd name="T15" fmla="*/ 1 h 14"/>
                  <a:gd name="T16" fmla="*/ 4 w 7"/>
                  <a:gd name="T17" fmla="*/ 2 h 14"/>
                  <a:gd name="T18" fmla="*/ 2 w 7"/>
                  <a:gd name="T19" fmla="*/ 2 h 14"/>
                  <a:gd name="T20" fmla="*/ 1 w 7"/>
                  <a:gd name="T21" fmla="*/ 3 h 14"/>
                  <a:gd name="T22" fmla="*/ 0 w 7"/>
                  <a:gd name="T23" fmla="*/ 3 h 14"/>
                  <a:gd name="T24" fmla="*/ 2 w 7"/>
                  <a:gd name="T25" fmla="*/ 5 h 14"/>
                  <a:gd name="T26" fmla="*/ 2 w 7"/>
                  <a:gd name="T27" fmla="*/ 7 h 14"/>
                  <a:gd name="T28" fmla="*/ 2 w 7"/>
                  <a:gd name="T29" fmla="*/ 10 h 14"/>
                  <a:gd name="T30" fmla="*/ 3 w 7"/>
                  <a:gd name="T31" fmla="*/ 14 h 14"/>
                  <a:gd name="T32" fmla="*/ 4 w 7"/>
                  <a:gd name="T33" fmla="*/ 14 h 14"/>
                  <a:gd name="T34" fmla="*/ 6 w 7"/>
                  <a:gd name="T35" fmla="*/ 13 h 14"/>
                  <a:gd name="T36" fmla="*/ 5 w 7"/>
                  <a:gd name="T37" fmla="*/ 12 h 14"/>
                  <a:gd name="T38" fmla="*/ 5 w 7"/>
                  <a:gd name="T39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" h="14">
                    <a:moveTo>
                      <a:pt x="5" y="9"/>
                    </a:moveTo>
                    <a:cubicBezTo>
                      <a:pt x="5" y="8"/>
                      <a:pt x="6" y="7"/>
                      <a:pt x="6" y="7"/>
                    </a:cubicBezTo>
                    <a:cubicBezTo>
                      <a:pt x="6" y="7"/>
                      <a:pt x="6" y="6"/>
                      <a:pt x="7" y="6"/>
                    </a:cubicBezTo>
                    <a:cubicBezTo>
                      <a:pt x="7" y="5"/>
                      <a:pt x="7" y="3"/>
                      <a:pt x="7" y="3"/>
                    </a:cubicBezTo>
                    <a:cubicBezTo>
                      <a:pt x="7" y="2"/>
                      <a:pt x="7" y="2"/>
                      <a:pt x="7" y="1"/>
                    </a:cubicBezTo>
                    <a:cubicBezTo>
                      <a:pt x="7" y="1"/>
                      <a:pt x="6" y="1"/>
                      <a:pt x="6" y="1"/>
                    </a:cubicBezTo>
                    <a:cubicBezTo>
                      <a:pt x="5" y="1"/>
                      <a:pt x="6" y="0"/>
                      <a:pt x="5" y="0"/>
                    </a:cubicBezTo>
                    <a:cubicBezTo>
                      <a:pt x="5" y="0"/>
                      <a:pt x="4" y="0"/>
                      <a:pt x="5" y="1"/>
                    </a:cubicBezTo>
                    <a:cubicBezTo>
                      <a:pt x="5" y="2"/>
                      <a:pt x="4" y="2"/>
                      <a:pt x="4" y="2"/>
                    </a:cubicBezTo>
                    <a:cubicBezTo>
                      <a:pt x="4" y="2"/>
                      <a:pt x="2" y="2"/>
                      <a:pt x="2" y="2"/>
                    </a:cubicBezTo>
                    <a:cubicBezTo>
                      <a:pt x="2" y="2"/>
                      <a:pt x="1" y="3"/>
                      <a:pt x="1" y="3"/>
                    </a:cubicBezTo>
                    <a:cubicBezTo>
                      <a:pt x="1" y="3"/>
                      <a:pt x="0" y="3"/>
                      <a:pt x="0" y="3"/>
                    </a:cubicBezTo>
                    <a:cubicBezTo>
                      <a:pt x="0" y="5"/>
                      <a:pt x="1" y="5"/>
                      <a:pt x="2" y="5"/>
                    </a:cubicBezTo>
                    <a:cubicBezTo>
                      <a:pt x="3" y="6"/>
                      <a:pt x="2" y="7"/>
                      <a:pt x="2" y="7"/>
                    </a:cubicBezTo>
                    <a:cubicBezTo>
                      <a:pt x="2" y="8"/>
                      <a:pt x="2" y="9"/>
                      <a:pt x="2" y="10"/>
                    </a:cubicBezTo>
                    <a:cubicBezTo>
                      <a:pt x="2" y="11"/>
                      <a:pt x="3" y="13"/>
                      <a:pt x="3" y="14"/>
                    </a:cubicBezTo>
                    <a:cubicBezTo>
                      <a:pt x="3" y="14"/>
                      <a:pt x="4" y="14"/>
                      <a:pt x="4" y="14"/>
                    </a:cubicBezTo>
                    <a:cubicBezTo>
                      <a:pt x="5" y="14"/>
                      <a:pt x="5" y="13"/>
                      <a:pt x="6" y="13"/>
                    </a:cubicBezTo>
                    <a:cubicBezTo>
                      <a:pt x="5" y="13"/>
                      <a:pt x="5" y="12"/>
                      <a:pt x="5" y="12"/>
                    </a:cubicBezTo>
                    <a:cubicBezTo>
                      <a:pt x="5" y="11"/>
                      <a:pt x="5" y="10"/>
                      <a:pt x="5" y="9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202">
                <a:extLst>
                  <a:ext uri="{FF2B5EF4-FFF2-40B4-BE49-F238E27FC236}">
                    <a16:creationId xmlns:a16="http://schemas.microsoft.com/office/drawing/2014/main" id="{6EAEFE1C-EA57-4357-BAE0-292C01CF32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24250" y="2138363"/>
                <a:ext cx="17462" cy="42863"/>
              </a:xfrm>
              <a:custGeom>
                <a:avLst/>
                <a:gdLst>
                  <a:gd name="T0" fmla="*/ 4 w 5"/>
                  <a:gd name="T1" fmla="*/ 4 h 12"/>
                  <a:gd name="T2" fmla="*/ 4 w 5"/>
                  <a:gd name="T3" fmla="*/ 2 h 12"/>
                  <a:gd name="T4" fmla="*/ 2 w 5"/>
                  <a:gd name="T5" fmla="*/ 0 h 12"/>
                  <a:gd name="T6" fmla="*/ 1 w 5"/>
                  <a:gd name="T7" fmla="*/ 0 h 12"/>
                  <a:gd name="T8" fmla="*/ 0 w 5"/>
                  <a:gd name="T9" fmla="*/ 0 h 12"/>
                  <a:gd name="T10" fmla="*/ 1 w 5"/>
                  <a:gd name="T11" fmla="*/ 1 h 12"/>
                  <a:gd name="T12" fmla="*/ 1 w 5"/>
                  <a:gd name="T13" fmla="*/ 3 h 12"/>
                  <a:gd name="T14" fmla="*/ 1 w 5"/>
                  <a:gd name="T15" fmla="*/ 6 h 12"/>
                  <a:gd name="T16" fmla="*/ 2 w 5"/>
                  <a:gd name="T17" fmla="*/ 9 h 12"/>
                  <a:gd name="T18" fmla="*/ 3 w 5"/>
                  <a:gd name="T19" fmla="*/ 12 h 12"/>
                  <a:gd name="T20" fmla="*/ 3 w 5"/>
                  <a:gd name="T21" fmla="*/ 12 h 12"/>
                  <a:gd name="T22" fmla="*/ 5 w 5"/>
                  <a:gd name="T23" fmla="*/ 11 h 12"/>
                  <a:gd name="T24" fmla="*/ 4 w 5"/>
                  <a:gd name="T25" fmla="*/ 7 h 12"/>
                  <a:gd name="T26" fmla="*/ 4 w 5"/>
                  <a:gd name="T27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12">
                    <a:moveTo>
                      <a:pt x="4" y="4"/>
                    </a:moveTo>
                    <a:cubicBezTo>
                      <a:pt x="4" y="4"/>
                      <a:pt x="5" y="3"/>
                      <a:pt x="4" y="2"/>
                    </a:cubicBezTo>
                    <a:cubicBezTo>
                      <a:pt x="3" y="2"/>
                      <a:pt x="2" y="2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2" y="8"/>
                      <a:pt x="2" y="9"/>
                    </a:cubicBezTo>
                    <a:cubicBezTo>
                      <a:pt x="2" y="10"/>
                      <a:pt x="2" y="11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4" y="11"/>
                      <a:pt x="4" y="11"/>
                      <a:pt x="5" y="11"/>
                    </a:cubicBezTo>
                    <a:cubicBezTo>
                      <a:pt x="5" y="10"/>
                      <a:pt x="4" y="8"/>
                      <a:pt x="4" y="7"/>
                    </a:cubicBezTo>
                    <a:cubicBezTo>
                      <a:pt x="4" y="6"/>
                      <a:pt x="4" y="5"/>
                      <a:pt x="4" y="4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Freeform 203">
                <a:extLst>
                  <a:ext uri="{FF2B5EF4-FFF2-40B4-BE49-F238E27FC236}">
                    <a16:creationId xmlns:a16="http://schemas.microsoft.com/office/drawing/2014/main" id="{6AA6D2A0-0597-4A5B-8905-29C784F379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452813" y="2119313"/>
                <a:ext cx="65087" cy="98425"/>
              </a:xfrm>
              <a:custGeom>
                <a:avLst/>
                <a:gdLst>
                  <a:gd name="T0" fmla="*/ 8 w 18"/>
                  <a:gd name="T1" fmla="*/ 26 h 27"/>
                  <a:gd name="T2" fmla="*/ 14 w 18"/>
                  <a:gd name="T3" fmla="*/ 26 h 27"/>
                  <a:gd name="T4" fmla="*/ 17 w 18"/>
                  <a:gd name="T5" fmla="*/ 27 h 27"/>
                  <a:gd name="T6" fmla="*/ 18 w 18"/>
                  <a:gd name="T7" fmla="*/ 25 h 27"/>
                  <a:gd name="T8" fmla="*/ 17 w 18"/>
                  <a:gd name="T9" fmla="*/ 24 h 27"/>
                  <a:gd name="T10" fmla="*/ 16 w 18"/>
                  <a:gd name="T11" fmla="*/ 23 h 27"/>
                  <a:gd name="T12" fmla="*/ 15 w 18"/>
                  <a:gd name="T13" fmla="*/ 22 h 27"/>
                  <a:gd name="T14" fmla="*/ 15 w 18"/>
                  <a:gd name="T15" fmla="*/ 21 h 27"/>
                  <a:gd name="T16" fmla="*/ 14 w 18"/>
                  <a:gd name="T17" fmla="*/ 19 h 27"/>
                  <a:gd name="T18" fmla="*/ 14 w 18"/>
                  <a:gd name="T19" fmla="*/ 17 h 27"/>
                  <a:gd name="T20" fmla="*/ 15 w 18"/>
                  <a:gd name="T21" fmla="*/ 15 h 27"/>
                  <a:gd name="T22" fmla="*/ 16 w 18"/>
                  <a:gd name="T23" fmla="*/ 13 h 27"/>
                  <a:gd name="T24" fmla="*/ 16 w 18"/>
                  <a:gd name="T25" fmla="*/ 12 h 27"/>
                  <a:gd name="T26" fmla="*/ 14 w 18"/>
                  <a:gd name="T27" fmla="*/ 10 h 27"/>
                  <a:gd name="T28" fmla="*/ 13 w 18"/>
                  <a:gd name="T29" fmla="*/ 8 h 27"/>
                  <a:gd name="T30" fmla="*/ 15 w 18"/>
                  <a:gd name="T31" fmla="*/ 8 h 27"/>
                  <a:gd name="T32" fmla="*/ 16 w 18"/>
                  <a:gd name="T33" fmla="*/ 7 h 27"/>
                  <a:gd name="T34" fmla="*/ 15 w 18"/>
                  <a:gd name="T35" fmla="*/ 4 h 27"/>
                  <a:gd name="T36" fmla="*/ 15 w 18"/>
                  <a:gd name="T37" fmla="*/ 2 h 27"/>
                  <a:gd name="T38" fmla="*/ 13 w 18"/>
                  <a:gd name="T39" fmla="*/ 0 h 27"/>
                  <a:gd name="T40" fmla="*/ 13 w 18"/>
                  <a:gd name="T41" fmla="*/ 0 h 27"/>
                  <a:gd name="T42" fmla="*/ 13 w 18"/>
                  <a:gd name="T43" fmla="*/ 1 h 27"/>
                  <a:gd name="T44" fmla="*/ 14 w 18"/>
                  <a:gd name="T45" fmla="*/ 2 h 27"/>
                  <a:gd name="T46" fmla="*/ 14 w 18"/>
                  <a:gd name="T47" fmla="*/ 4 h 27"/>
                  <a:gd name="T48" fmla="*/ 13 w 18"/>
                  <a:gd name="T49" fmla="*/ 5 h 27"/>
                  <a:gd name="T50" fmla="*/ 11 w 18"/>
                  <a:gd name="T51" fmla="*/ 7 h 27"/>
                  <a:gd name="T52" fmla="*/ 11 w 18"/>
                  <a:gd name="T53" fmla="*/ 9 h 27"/>
                  <a:gd name="T54" fmla="*/ 11 w 18"/>
                  <a:gd name="T55" fmla="*/ 10 h 27"/>
                  <a:gd name="T56" fmla="*/ 10 w 18"/>
                  <a:gd name="T57" fmla="*/ 11 h 27"/>
                  <a:gd name="T58" fmla="*/ 8 w 18"/>
                  <a:gd name="T59" fmla="*/ 15 h 27"/>
                  <a:gd name="T60" fmla="*/ 7 w 18"/>
                  <a:gd name="T61" fmla="*/ 16 h 27"/>
                  <a:gd name="T62" fmla="*/ 5 w 18"/>
                  <a:gd name="T63" fmla="*/ 15 h 27"/>
                  <a:gd name="T64" fmla="*/ 4 w 18"/>
                  <a:gd name="T65" fmla="*/ 15 h 27"/>
                  <a:gd name="T66" fmla="*/ 1 w 18"/>
                  <a:gd name="T67" fmla="*/ 17 h 27"/>
                  <a:gd name="T68" fmla="*/ 0 w 18"/>
                  <a:gd name="T69" fmla="*/ 20 h 27"/>
                  <a:gd name="T70" fmla="*/ 1 w 18"/>
                  <a:gd name="T71" fmla="*/ 21 h 27"/>
                  <a:gd name="T72" fmla="*/ 3 w 18"/>
                  <a:gd name="T73" fmla="*/ 22 h 27"/>
                  <a:gd name="T74" fmla="*/ 4 w 18"/>
                  <a:gd name="T75" fmla="*/ 24 h 27"/>
                  <a:gd name="T76" fmla="*/ 3 w 18"/>
                  <a:gd name="T77" fmla="*/ 26 h 27"/>
                  <a:gd name="T78" fmla="*/ 7 w 18"/>
                  <a:gd name="T79" fmla="*/ 26 h 27"/>
                  <a:gd name="T80" fmla="*/ 8 w 18"/>
                  <a:gd name="T81" fmla="*/ 2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8" h="27">
                    <a:moveTo>
                      <a:pt x="8" y="26"/>
                    </a:moveTo>
                    <a:cubicBezTo>
                      <a:pt x="8" y="26"/>
                      <a:pt x="13" y="26"/>
                      <a:pt x="14" y="26"/>
                    </a:cubicBezTo>
                    <a:cubicBezTo>
                      <a:pt x="15" y="26"/>
                      <a:pt x="17" y="27"/>
                      <a:pt x="17" y="27"/>
                    </a:cubicBezTo>
                    <a:cubicBezTo>
                      <a:pt x="17" y="27"/>
                      <a:pt x="17" y="26"/>
                      <a:pt x="18" y="25"/>
                    </a:cubicBezTo>
                    <a:cubicBezTo>
                      <a:pt x="18" y="25"/>
                      <a:pt x="17" y="25"/>
                      <a:pt x="17" y="24"/>
                    </a:cubicBezTo>
                    <a:cubicBezTo>
                      <a:pt x="17" y="24"/>
                      <a:pt x="16" y="23"/>
                      <a:pt x="16" y="23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5" y="22"/>
                      <a:pt x="15" y="21"/>
                      <a:pt x="15" y="21"/>
                    </a:cubicBezTo>
                    <a:cubicBezTo>
                      <a:pt x="14" y="20"/>
                      <a:pt x="14" y="20"/>
                      <a:pt x="14" y="19"/>
                    </a:cubicBezTo>
                    <a:cubicBezTo>
                      <a:pt x="14" y="18"/>
                      <a:pt x="14" y="17"/>
                      <a:pt x="14" y="17"/>
                    </a:cubicBezTo>
                    <a:cubicBezTo>
                      <a:pt x="14" y="17"/>
                      <a:pt x="15" y="16"/>
                      <a:pt x="15" y="15"/>
                    </a:cubicBezTo>
                    <a:cubicBezTo>
                      <a:pt x="15" y="14"/>
                      <a:pt x="16" y="14"/>
                      <a:pt x="16" y="13"/>
                    </a:cubicBezTo>
                    <a:cubicBezTo>
                      <a:pt x="16" y="13"/>
                      <a:pt x="16" y="12"/>
                      <a:pt x="16" y="12"/>
                    </a:cubicBezTo>
                    <a:cubicBezTo>
                      <a:pt x="15" y="11"/>
                      <a:pt x="15" y="10"/>
                      <a:pt x="14" y="10"/>
                    </a:cubicBezTo>
                    <a:cubicBezTo>
                      <a:pt x="13" y="9"/>
                      <a:pt x="13" y="8"/>
                      <a:pt x="13" y="8"/>
                    </a:cubicBezTo>
                    <a:cubicBezTo>
                      <a:pt x="13" y="8"/>
                      <a:pt x="14" y="8"/>
                      <a:pt x="15" y="8"/>
                    </a:cubicBezTo>
                    <a:cubicBezTo>
                      <a:pt x="16" y="8"/>
                      <a:pt x="16" y="8"/>
                      <a:pt x="16" y="7"/>
                    </a:cubicBezTo>
                    <a:cubicBezTo>
                      <a:pt x="16" y="7"/>
                      <a:pt x="15" y="6"/>
                      <a:pt x="15" y="4"/>
                    </a:cubicBezTo>
                    <a:cubicBezTo>
                      <a:pt x="15" y="3"/>
                      <a:pt x="15" y="3"/>
                      <a:pt x="15" y="2"/>
                    </a:cubicBezTo>
                    <a:cubicBezTo>
                      <a:pt x="15" y="2"/>
                      <a:pt x="14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2"/>
                      <a:pt x="14" y="2"/>
                      <a:pt x="14" y="2"/>
                    </a:cubicBezTo>
                    <a:cubicBezTo>
                      <a:pt x="14" y="2"/>
                      <a:pt x="14" y="3"/>
                      <a:pt x="14" y="4"/>
                    </a:cubicBezTo>
                    <a:cubicBezTo>
                      <a:pt x="14" y="4"/>
                      <a:pt x="13" y="4"/>
                      <a:pt x="13" y="5"/>
                    </a:cubicBezTo>
                    <a:cubicBezTo>
                      <a:pt x="13" y="5"/>
                      <a:pt x="11" y="7"/>
                      <a:pt x="11" y="7"/>
                    </a:cubicBezTo>
                    <a:cubicBezTo>
                      <a:pt x="12" y="7"/>
                      <a:pt x="11" y="8"/>
                      <a:pt x="11" y="9"/>
                    </a:cubicBezTo>
                    <a:cubicBezTo>
                      <a:pt x="11" y="9"/>
                      <a:pt x="11" y="9"/>
                      <a:pt x="11" y="10"/>
                    </a:cubicBezTo>
                    <a:cubicBezTo>
                      <a:pt x="11" y="10"/>
                      <a:pt x="10" y="11"/>
                      <a:pt x="10" y="11"/>
                    </a:cubicBezTo>
                    <a:cubicBezTo>
                      <a:pt x="10" y="12"/>
                      <a:pt x="8" y="14"/>
                      <a:pt x="8" y="15"/>
                    </a:cubicBezTo>
                    <a:cubicBezTo>
                      <a:pt x="7" y="16"/>
                      <a:pt x="7" y="17"/>
                      <a:pt x="7" y="16"/>
                    </a:cubicBezTo>
                    <a:cubicBezTo>
                      <a:pt x="7" y="15"/>
                      <a:pt x="6" y="14"/>
                      <a:pt x="5" y="15"/>
                    </a:cubicBezTo>
                    <a:cubicBezTo>
                      <a:pt x="5" y="15"/>
                      <a:pt x="4" y="15"/>
                      <a:pt x="4" y="15"/>
                    </a:cubicBezTo>
                    <a:cubicBezTo>
                      <a:pt x="4" y="15"/>
                      <a:pt x="1" y="17"/>
                      <a:pt x="1" y="17"/>
                    </a:cubicBezTo>
                    <a:cubicBezTo>
                      <a:pt x="1" y="17"/>
                      <a:pt x="1" y="19"/>
                      <a:pt x="0" y="20"/>
                    </a:cubicBezTo>
                    <a:cubicBezTo>
                      <a:pt x="1" y="20"/>
                      <a:pt x="1" y="21"/>
                      <a:pt x="1" y="21"/>
                    </a:cubicBezTo>
                    <a:cubicBezTo>
                      <a:pt x="2" y="22"/>
                      <a:pt x="3" y="21"/>
                      <a:pt x="3" y="22"/>
                    </a:cubicBezTo>
                    <a:cubicBezTo>
                      <a:pt x="4" y="22"/>
                      <a:pt x="4" y="23"/>
                      <a:pt x="4" y="24"/>
                    </a:cubicBezTo>
                    <a:cubicBezTo>
                      <a:pt x="4" y="24"/>
                      <a:pt x="3" y="25"/>
                      <a:pt x="3" y="26"/>
                    </a:cubicBezTo>
                    <a:cubicBezTo>
                      <a:pt x="7" y="26"/>
                      <a:pt x="7" y="26"/>
                      <a:pt x="7" y="26"/>
                    </a:cubicBezTo>
                    <a:lnTo>
                      <a:pt x="8" y="26"/>
                    </a:ln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204">
                <a:extLst>
                  <a:ext uri="{FF2B5EF4-FFF2-40B4-BE49-F238E27FC236}">
                    <a16:creationId xmlns:a16="http://schemas.microsoft.com/office/drawing/2014/main" id="{97AAA03F-28BC-43EB-9979-CE29ABADA7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97275" y="2141538"/>
                <a:ext cx="53975" cy="53975"/>
              </a:xfrm>
              <a:custGeom>
                <a:avLst/>
                <a:gdLst>
                  <a:gd name="T0" fmla="*/ 14 w 15"/>
                  <a:gd name="T1" fmla="*/ 12 h 15"/>
                  <a:gd name="T2" fmla="*/ 13 w 15"/>
                  <a:gd name="T3" fmla="*/ 10 h 15"/>
                  <a:gd name="T4" fmla="*/ 14 w 15"/>
                  <a:gd name="T5" fmla="*/ 7 h 15"/>
                  <a:gd name="T6" fmla="*/ 15 w 15"/>
                  <a:gd name="T7" fmla="*/ 6 h 15"/>
                  <a:gd name="T8" fmla="*/ 14 w 15"/>
                  <a:gd name="T9" fmla="*/ 2 h 15"/>
                  <a:gd name="T10" fmla="*/ 13 w 15"/>
                  <a:gd name="T11" fmla="*/ 2 h 15"/>
                  <a:gd name="T12" fmla="*/ 11 w 15"/>
                  <a:gd name="T13" fmla="*/ 2 h 15"/>
                  <a:gd name="T14" fmla="*/ 9 w 15"/>
                  <a:gd name="T15" fmla="*/ 1 h 15"/>
                  <a:gd name="T16" fmla="*/ 7 w 15"/>
                  <a:gd name="T17" fmla="*/ 1 h 15"/>
                  <a:gd name="T18" fmla="*/ 6 w 15"/>
                  <a:gd name="T19" fmla="*/ 0 h 15"/>
                  <a:gd name="T20" fmla="*/ 5 w 15"/>
                  <a:gd name="T21" fmla="*/ 1 h 15"/>
                  <a:gd name="T22" fmla="*/ 4 w 15"/>
                  <a:gd name="T23" fmla="*/ 1 h 15"/>
                  <a:gd name="T24" fmla="*/ 2 w 15"/>
                  <a:gd name="T25" fmla="*/ 1 h 15"/>
                  <a:gd name="T26" fmla="*/ 2 w 15"/>
                  <a:gd name="T27" fmla="*/ 1 h 15"/>
                  <a:gd name="T28" fmla="*/ 2 w 15"/>
                  <a:gd name="T29" fmla="*/ 3 h 15"/>
                  <a:gd name="T30" fmla="*/ 2 w 15"/>
                  <a:gd name="T31" fmla="*/ 4 h 15"/>
                  <a:gd name="T32" fmla="*/ 2 w 15"/>
                  <a:gd name="T33" fmla="*/ 5 h 15"/>
                  <a:gd name="T34" fmla="*/ 1 w 15"/>
                  <a:gd name="T35" fmla="*/ 6 h 15"/>
                  <a:gd name="T36" fmla="*/ 2 w 15"/>
                  <a:gd name="T37" fmla="*/ 7 h 15"/>
                  <a:gd name="T38" fmla="*/ 1 w 15"/>
                  <a:gd name="T39" fmla="*/ 8 h 15"/>
                  <a:gd name="T40" fmla="*/ 1 w 15"/>
                  <a:gd name="T41" fmla="*/ 10 h 15"/>
                  <a:gd name="T42" fmla="*/ 1 w 15"/>
                  <a:gd name="T43" fmla="*/ 11 h 15"/>
                  <a:gd name="T44" fmla="*/ 3 w 15"/>
                  <a:gd name="T45" fmla="*/ 12 h 15"/>
                  <a:gd name="T46" fmla="*/ 3 w 15"/>
                  <a:gd name="T47" fmla="*/ 15 h 15"/>
                  <a:gd name="T48" fmla="*/ 9 w 15"/>
                  <a:gd name="T49" fmla="*/ 13 h 15"/>
                  <a:gd name="T50" fmla="*/ 14 w 15"/>
                  <a:gd name="T51" fmla="*/ 13 h 15"/>
                  <a:gd name="T52" fmla="*/ 14 w 15"/>
                  <a:gd name="T53" fmla="*/ 1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5" h="15">
                    <a:moveTo>
                      <a:pt x="14" y="12"/>
                    </a:moveTo>
                    <a:cubicBezTo>
                      <a:pt x="14" y="12"/>
                      <a:pt x="13" y="10"/>
                      <a:pt x="13" y="10"/>
                    </a:cubicBezTo>
                    <a:cubicBezTo>
                      <a:pt x="13" y="9"/>
                      <a:pt x="14" y="8"/>
                      <a:pt x="14" y="7"/>
                    </a:cubicBezTo>
                    <a:cubicBezTo>
                      <a:pt x="14" y="7"/>
                      <a:pt x="15" y="6"/>
                      <a:pt x="15" y="6"/>
                    </a:cubicBezTo>
                    <a:cubicBezTo>
                      <a:pt x="15" y="5"/>
                      <a:pt x="14" y="3"/>
                      <a:pt x="14" y="2"/>
                    </a:cubicBezTo>
                    <a:cubicBezTo>
                      <a:pt x="14" y="2"/>
                      <a:pt x="14" y="2"/>
                      <a:pt x="13" y="2"/>
                    </a:cubicBezTo>
                    <a:cubicBezTo>
                      <a:pt x="13" y="2"/>
                      <a:pt x="11" y="2"/>
                      <a:pt x="11" y="2"/>
                    </a:cubicBezTo>
                    <a:cubicBezTo>
                      <a:pt x="10" y="3"/>
                      <a:pt x="9" y="2"/>
                      <a:pt x="9" y="1"/>
                    </a:cubicBezTo>
                    <a:cubicBezTo>
                      <a:pt x="8" y="1"/>
                      <a:pt x="8" y="0"/>
                      <a:pt x="7" y="1"/>
                    </a:cubicBezTo>
                    <a:cubicBezTo>
                      <a:pt x="6" y="1"/>
                      <a:pt x="6" y="1"/>
                      <a:pt x="6" y="0"/>
                    </a:cubicBezTo>
                    <a:cubicBezTo>
                      <a:pt x="6" y="0"/>
                      <a:pt x="5" y="0"/>
                      <a:pt x="5" y="1"/>
                    </a:cubicBezTo>
                    <a:cubicBezTo>
                      <a:pt x="5" y="1"/>
                      <a:pt x="4" y="2"/>
                      <a:pt x="4" y="1"/>
                    </a:cubicBezTo>
                    <a:cubicBezTo>
                      <a:pt x="3" y="1"/>
                      <a:pt x="3" y="0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2"/>
                      <a:pt x="1" y="3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4"/>
                      <a:pt x="3" y="5"/>
                      <a:pt x="2" y="5"/>
                    </a:cubicBezTo>
                    <a:cubicBezTo>
                      <a:pt x="2" y="6"/>
                      <a:pt x="2" y="5"/>
                      <a:pt x="1" y="6"/>
                    </a:cubicBezTo>
                    <a:cubicBezTo>
                      <a:pt x="1" y="6"/>
                      <a:pt x="2" y="7"/>
                      <a:pt x="2" y="7"/>
                    </a:cubicBezTo>
                    <a:cubicBezTo>
                      <a:pt x="1" y="7"/>
                      <a:pt x="1" y="7"/>
                      <a:pt x="1" y="8"/>
                    </a:cubicBezTo>
                    <a:cubicBezTo>
                      <a:pt x="1" y="9"/>
                      <a:pt x="1" y="10"/>
                      <a:pt x="1" y="10"/>
                    </a:cubicBezTo>
                    <a:cubicBezTo>
                      <a:pt x="0" y="10"/>
                      <a:pt x="1" y="10"/>
                      <a:pt x="1" y="11"/>
                    </a:cubicBezTo>
                    <a:cubicBezTo>
                      <a:pt x="2" y="11"/>
                      <a:pt x="3" y="12"/>
                      <a:pt x="3" y="12"/>
                    </a:cubicBezTo>
                    <a:cubicBezTo>
                      <a:pt x="3" y="13"/>
                      <a:pt x="3" y="13"/>
                      <a:pt x="3" y="15"/>
                    </a:cubicBezTo>
                    <a:cubicBezTo>
                      <a:pt x="4" y="15"/>
                      <a:pt x="6" y="14"/>
                      <a:pt x="9" y="13"/>
                    </a:cubicBezTo>
                    <a:cubicBezTo>
                      <a:pt x="11" y="13"/>
                      <a:pt x="13" y="13"/>
                      <a:pt x="14" y="13"/>
                    </a:cubicBezTo>
                    <a:cubicBezTo>
                      <a:pt x="14" y="13"/>
                      <a:pt x="14" y="12"/>
                      <a:pt x="14" y="12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206">
                <a:extLst>
                  <a:ext uri="{FF2B5EF4-FFF2-40B4-BE49-F238E27FC236}">
                    <a16:creationId xmlns:a16="http://schemas.microsoft.com/office/drawing/2014/main" id="{FCAE389C-15C3-4990-86E2-B4DC21E060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49650" y="2138363"/>
                <a:ext cx="36512" cy="53975"/>
              </a:xfrm>
              <a:custGeom>
                <a:avLst/>
                <a:gdLst>
                  <a:gd name="T0" fmla="*/ 8 w 10"/>
                  <a:gd name="T1" fmla="*/ 6 h 15"/>
                  <a:gd name="T2" fmla="*/ 8 w 10"/>
                  <a:gd name="T3" fmla="*/ 3 h 15"/>
                  <a:gd name="T4" fmla="*/ 8 w 10"/>
                  <a:gd name="T5" fmla="*/ 1 h 15"/>
                  <a:gd name="T6" fmla="*/ 7 w 10"/>
                  <a:gd name="T7" fmla="*/ 0 h 15"/>
                  <a:gd name="T8" fmla="*/ 7 w 10"/>
                  <a:gd name="T9" fmla="*/ 1 h 15"/>
                  <a:gd name="T10" fmla="*/ 1 w 10"/>
                  <a:gd name="T11" fmla="*/ 0 h 15"/>
                  <a:gd name="T12" fmla="*/ 1 w 10"/>
                  <a:gd name="T13" fmla="*/ 3 h 15"/>
                  <a:gd name="T14" fmla="*/ 1 w 10"/>
                  <a:gd name="T15" fmla="*/ 3 h 15"/>
                  <a:gd name="T16" fmla="*/ 2 w 10"/>
                  <a:gd name="T17" fmla="*/ 7 h 15"/>
                  <a:gd name="T18" fmla="*/ 1 w 10"/>
                  <a:gd name="T19" fmla="*/ 8 h 15"/>
                  <a:gd name="T20" fmla="*/ 0 w 10"/>
                  <a:gd name="T21" fmla="*/ 11 h 15"/>
                  <a:gd name="T22" fmla="*/ 1 w 10"/>
                  <a:gd name="T23" fmla="*/ 13 h 15"/>
                  <a:gd name="T24" fmla="*/ 1 w 10"/>
                  <a:gd name="T25" fmla="*/ 14 h 15"/>
                  <a:gd name="T26" fmla="*/ 3 w 10"/>
                  <a:gd name="T27" fmla="*/ 15 h 15"/>
                  <a:gd name="T28" fmla="*/ 7 w 10"/>
                  <a:gd name="T29" fmla="*/ 13 h 15"/>
                  <a:gd name="T30" fmla="*/ 10 w 10"/>
                  <a:gd name="T31" fmla="*/ 12 h 15"/>
                  <a:gd name="T32" fmla="*/ 9 w 10"/>
                  <a:gd name="T33" fmla="*/ 9 h 15"/>
                  <a:gd name="T34" fmla="*/ 8 w 10"/>
                  <a:gd name="T35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15">
                    <a:moveTo>
                      <a:pt x="8" y="6"/>
                    </a:moveTo>
                    <a:cubicBezTo>
                      <a:pt x="8" y="5"/>
                      <a:pt x="8" y="4"/>
                      <a:pt x="8" y="3"/>
                    </a:cubicBezTo>
                    <a:cubicBezTo>
                      <a:pt x="8" y="2"/>
                      <a:pt x="8" y="2"/>
                      <a:pt x="8" y="1"/>
                    </a:cubicBezTo>
                    <a:cubicBezTo>
                      <a:pt x="8" y="1"/>
                      <a:pt x="7" y="1"/>
                      <a:pt x="7" y="0"/>
                    </a:cubicBezTo>
                    <a:cubicBezTo>
                      <a:pt x="7" y="0"/>
                      <a:pt x="7" y="1"/>
                      <a:pt x="7" y="1"/>
                    </a:cubicBezTo>
                    <a:cubicBezTo>
                      <a:pt x="6" y="0"/>
                      <a:pt x="1" y="0"/>
                      <a:pt x="1" y="0"/>
                    </a:cubicBezTo>
                    <a:cubicBezTo>
                      <a:pt x="1" y="1"/>
                      <a:pt x="1" y="2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4"/>
                      <a:pt x="2" y="6"/>
                      <a:pt x="2" y="7"/>
                    </a:cubicBezTo>
                    <a:cubicBezTo>
                      <a:pt x="2" y="7"/>
                      <a:pt x="1" y="8"/>
                      <a:pt x="1" y="8"/>
                    </a:cubicBezTo>
                    <a:cubicBezTo>
                      <a:pt x="1" y="9"/>
                      <a:pt x="0" y="10"/>
                      <a:pt x="0" y="11"/>
                    </a:cubicBezTo>
                    <a:cubicBezTo>
                      <a:pt x="0" y="11"/>
                      <a:pt x="1" y="13"/>
                      <a:pt x="1" y="13"/>
                    </a:cubicBezTo>
                    <a:cubicBezTo>
                      <a:pt x="1" y="13"/>
                      <a:pt x="1" y="14"/>
                      <a:pt x="1" y="14"/>
                    </a:cubicBezTo>
                    <a:cubicBezTo>
                      <a:pt x="2" y="15"/>
                      <a:pt x="2" y="15"/>
                      <a:pt x="3" y="15"/>
                    </a:cubicBezTo>
                    <a:cubicBezTo>
                      <a:pt x="3" y="15"/>
                      <a:pt x="6" y="14"/>
                      <a:pt x="7" y="13"/>
                    </a:cubicBezTo>
                    <a:cubicBezTo>
                      <a:pt x="8" y="13"/>
                      <a:pt x="9" y="12"/>
                      <a:pt x="10" y="12"/>
                    </a:cubicBezTo>
                    <a:cubicBezTo>
                      <a:pt x="9" y="11"/>
                      <a:pt x="9" y="10"/>
                      <a:pt x="9" y="9"/>
                    </a:cubicBezTo>
                    <a:cubicBezTo>
                      <a:pt x="9" y="8"/>
                      <a:pt x="9" y="7"/>
                      <a:pt x="8" y="6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207">
                <a:extLst>
                  <a:ext uri="{FF2B5EF4-FFF2-40B4-BE49-F238E27FC236}">
                    <a16:creationId xmlns:a16="http://schemas.microsoft.com/office/drawing/2014/main" id="{18EE38C2-FA4F-4C77-85DD-EB4C522820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651250" y="2124075"/>
                <a:ext cx="65087" cy="49213"/>
              </a:xfrm>
              <a:custGeom>
                <a:avLst/>
                <a:gdLst>
                  <a:gd name="T0" fmla="*/ 6 w 18"/>
                  <a:gd name="T1" fmla="*/ 7 h 14"/>
                  <a:gd name="T2" fmla="*/ 7 w 18"/>
                  <a:gd name="T3" fmla="*/ 7 h 14"/>
                  <a:gd name="T4" fmla="*/ 9 w 18"/>
                  <a:gd name="T5" fmla="*/ 7 h 14"/>
                  <a:gd name="T6" fmla="*/ 11 w 18"/>
                  <a:gd name="T7" fmla="*/ 9 h 14"/>
                  <a:gd name="T8" fmla="*/ 11 w 18"/>
                  <a:gd name="T9" fmla="*/ 10 h 14"/>
                  <a:gd name="T10" fmla="*/ 11 w 18"/>
                  <a:gd name="T11" fmla="*/ 10 h 14"/>
                  <a:gd name="T12" fmla="*/ 13 w 18"/>
                  <a:gd name="T13" fmla="*/ 10 h 14"/>
                  <a:gd name="T14" fmla="*/ 13 w 18"/>
                  <a:gd name="T15" fmla="*/ 12 h 14"/>
                  <a:gd name="T16" fmla="*/ 15 w 18"/>
                  <a:gd name="T17" fmla="*/ 13 h 14"/>
                  <a:gd name="T18" fmla="*/ 15 w 18"/>
                  <a:gd name="T19" fmla="*/ 12 h 14"/>
                  <a:gd name="T20" fmla="*/ 16 w 18"/>
                  <a:gd name="T21" fmla="*/ 13 h 14"/>
                  <a:gd name="T22" fmla="*/ 17 w 18"/>
                  <a:gd name="T23" fmla="*/ 12 h 14"/>
                  <a:gd name="T24" fmla="*/ 16 w 18"/>
                  <a:gd name="T25" fmla="*/ 11 h 14"/>
                  <a:gd name="T26" fmla="*/ 17 w 18"/>
                  <a:gd name="T27" fmla="*/ 10 h 14"/>
                  <a:gd name="T28" fmla="*/ 17 w 18"/>
                  <a:gd name="T29" fmla="*/ 9 h 14"/>
                  <a:gd name="T30" fmla="*/ 17 w 18"/>
                  <a:gd name="T31" fmla="*/ 8 h 14"/>
                  <a:gd name="T32" fmla="*/ 17 w 18"/>
                  <a:gd name="T33" fmla="*/ 6 h 14"/>
                  <a:gd name="T34" fmla="*/ 16 w 18"/>
                  <a:gd name="T35" fmla="*/ 6 h 14"/>
                  <a:gd name="T36" fmla="*/ 16 w 18"/>
                  <a:gd name="T37" fmla="*/ 4 h 14"/>
                  <a:gd name="T38" fmla="*/ 16 w 18"/>
                  <a:gd name="T39" fmla="*/ 4 h 14"/>
                  <a:gd name="T40" fmla="*/ 15 w 18"/>
                  <a:gd name="T41" fmla="*/ 2 h 14"/>
                  <a:gd name="T42" fmla="*/ 14 w 18"/>
                  <a:gd name="T43" fmla="*/ 1 h 14"/>
                  <a:gd name="T44" fmla="*/ 12 w 18"/>
                  <a:gd name="T45" fmla="*/ 2 h 14"/>
                  <a:gd name="T46" fmla="*/ 11 w 18"/>
                  <a:gd name="T47" fmla="*/ 2 h 14"/>
                  <a:gd name="T48" fmla="*/ 9 w 18"/>
                  <a:gd name="T49" fmla="*/ 2 h 14"/>
                  <a:gd name="T50" fmla="*/ 9 w 18"/>
                  <a:gd name="T51" fmla="*/ 1 h 14"/>
                  <a:gd name="T52" fmla="*/ 9 w 18"/>
                  <a:gd name="T53" fmla="*/ 1 h 14"/>
                  <a:gd name="T54" fmla="*/ 9 w 18"/>
                  <a:gd name="T55" fmla="*/ 1 h 14"/>
                  <a:gd name="T56" fmla="*/ 5 w 18"/>
                  <a:gd name="T57" fmla="*/ 1 h 14"/>
                  <a:gd name="T58" fmla="*/ 4 w 18"/>
                  <a:gd name="T59" fmla="*/ 0 h 14"/>
                  <a:gd name="T60" fmla="*/ 3 w 18"/>
                  <a:gd name="T61" fmla="*/ 1 h 14"/>
                  <a:gd name="T62" fmla="*/ 3 w 18"/>
                  <a:gd name="T63" fmla="*/ 2 h 14"/>
                  <a:gd name="T64" fmla="*/ 2 w 18"/>
                  <a:gd name="T65" fmla="*/ 3 h 14"/>
                  <a:gd name="T66" fmla="*/ 0 w 18"/>
                  <a:gd name="T67" fmla="*/ 4 h 14"/>
                  <a:gd name="T68" fmla="*/ 0 w 18"/>
                  <a:gd name="T69" fmla="*/ 4 h 14"/>
                  <a:gd name="T70" fmla="*/ 2 w 18"/>
                  <a:gd name="T71" fmla="*/ 6 h 14"/>
                  <a:gd name="T72" fmla="*/ 4 w 18"/>
                  <a:gd name="T73" fmla="*/ 9 h 14"/>
                  <a:gd name="T74" fmla="*/ 6 w 18"/>
                  <a:gd name="T75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8" h="14">
                    <a:moveTo>
                      <a:pt x="6" y="7"/>
                    </a:moveTo>
                    <a:cubicBezTo>
                      <a:pt x="6" y="7"/>
                      <a:pt x="7" y="7"/>
                      <a:pt x="7" y="7"/>
                    </a:cubicBezTo>
                    <a:cubicBezTo>
                      <a:pt x="8" y="7"/>
                      <a:pt x="8" y="7"/>
                      <a:pt x="9" y="7"/>
                    </a:cubicBezTo>
                    <a:cubicBezTo>
                      <a:pt x="9" y="7"/>
                      <a:pt x="11" y="8"/>
                      <a:pt x="11" y="9"/>
                    </a:cubicBezTo>
                    <a:cubicBezTo>
                      <a:pt x="11" y="9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2" y="10"/>
                      <a:pt x="13" y="10"/>
                      <a:pt x="13" y="10"/>
                    </a:cubicBezTo>
                    <a:cubicBezTo>
                      <a:pt x="13" y="10"/>
                      <a:pt x="14" y="11"/>
                      <a:pt x="13" y="12"/>
                    </a:cubicBezTo>
                    <a:cubicBezTo>
                      <a:pt x="13" y="13"/>
                      <a:pt x="14" y="14"/>
                      <a:pt x="15" y="13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6" y="12"/>
                      <a:pt x="16" y="13"/>
                      <a:pt x="16" y="13"/>
                    </a:cubicBezTo>
                    <a:cubicBezTo>
                      <a:pt x="16" y="12"/>
                      <a:pt x="16" y="12"/>
                      <a:pt x="17" y="12"/>
                    </a:cubicBezTo>
                    <a:cubicBezTo>
                      <a:pt x="17" y="12"/>
                      <a:pt x="16" y="11"/>
                      <a:pt x="16" y="11"/>
                    </a:cubicBezTo>
                    <a:cubicBezTo>
                      <a:pt x="17" y="10"/>
                      <a:pt x="17" y="11"/>
                      <a:pt x="17" y="10"/>
                    </a:cubicBezTo>
                    <a:cubicBezTo>
                      <a:pt x="18" y="10"/>
                      <a:pt x="17" y="9"/>
                      <a:pt x="17" y="9"/>
                    </a:cubicBezTo>
                    <a:cubicBezTo>
                      <a:pt x="17" y="9"/>
                      <a:pt x="17" y="8"/>
                      <a:pt x="17" y="8"/>
                    </a:cubicBezTo>
                    <a:cubicBezTo>
                      <a:pt x="16" y="8"/>
                      <a:pt x="16" y="7"/>
                      <a:pt x="17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5"/>
                      <a:pt x="16" y="4"/>
                      <a:pt x="16" y="4"/>
                    </a:cubicBezTo>
                    <a:cubicBezTo>
                      <a:pt x="15" y="4"/>
                      <a:pt x="15" y="4"/>
                      <a:pt x="16" y="4"/>
                    </a:cubicBezTo>
                    <a:cubicBezTo>
                      <a:pt x="16" y="3"/>
                      <a:pt x="15" y="3"/>
                      <a:pt x="15" y="2"/>
                    </a:cubicBezTo>
                    <a:cubicBezTo>
                      <a:pt x="15" y="2"/>
                      <a:pt x="14" y="1"/>
                      <a:pt x="14" y="1"/>
                    </a:cubicBezTo>
                    <a:cubicBezTo>
                      <a:pt x="14" y="1"/>
                      <a:pt x="13" y="2"/>
                      <a:pt x="12" y="2"/>
                    </a:cubicBezTo>
                    <a:cubicBezTo>
                      <a:pt x="12" y="2"/>
                      <a:pt x="11" y="1"/>
                      <a:pt x="11" y="2"/>
                    </a:cubicBezTo>
                    <a:cubicBezTo>
                      <a:pt x="11" y="2"/>
                      <a:pt x="10" y="1"/>
                      <a:pt x="9" y="2"/>
                    </a:cubicBezTo>
                    <a:cubicBezTo>
                      <a:pt x="9" y="3"/>
                      <a:pt x="9" y="1"/>
                      <a:pt x="9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1"/>
                      <a:pt x="5" y="1"/>
                      <a:pt x="5" y="1"/>
                    </a:cubicBezTo>
                    <a:cubicBezTo>
                      <a:pt x="5" y="0"/>
                      <a:pt x="4" y="0"/>
                      <a:pt x="4" y="0"/>
                    </a:cubicBezTo>
                    <a:cubicBezTo>
                      <a:pt x="4" y="0"/>
                      <a:pt x="4" y="1"/>
                      <a:pt x="3" y="1"/>
                    </a:cubicBezTo>
                    <a:cubicBezTo>
                      <a:pt x="2" y="1"/>
                      <a:pt x="3" y="2"/>
                      <a:pt x="3" y="2"/>
                    </a:cubicBezTo>
                    <a:cubicBezTo>
                      <a:pt x="3" y="3"/>
                      <a:pt x="3" y="3"/>
                      <a:pt x="2" y="3"/>
                    </a:cubicBezTo>
                    <a:cubicBezTo>
                      <a:pt x="2" y="3"/>
                      <a:pt x="1" y="3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5"/>
                      <a:pt x="1" y="5"/>
                      <a:pt x="2" y="6"/>
                    </a:cubicBezTo>
                    <a:cubicBezTo>
                      <a:pt x="3" y="7"/>
                      <a:pt x="4" y="8"/>
                      <a:pt x="4" y="9"/>
                    </a:cubicBezTo>
                    <a:cubicBezTo>
                      <a:pt x="5" y="8"/>
                      <a:pt x="6" y="8"/>
                      <a:pt x="6" y="7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208">
                <a:extLst>
                  <a:ext uri="{FF2B5EF4-FFF2-40B4-BE49-F238E27FC236}">
                    <a16:creationId xmlns:a16="http://schemas.microsoft.com/office/drawing/2014/main" id="{27902AC1-4615-4740-B591-175EF5B185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622675" y="2159000"/>
                <a:ext cx="36512" cy="36513"/>
              </a:xfrm>
              <a:custGeom>
                <a:avLst/>
                <a:gdLst>
                  <a:gd name="T0" fmla="*/ 8 w 10"/>
                  <a:gd name="T1" fmla="*/ 6 h 10"/>
                  <a:gd name="T2" fmla="*/ 8 w 10"/>
                  <a:gd name="T3" fmla="*/ 5 h 10"/>
                  <a:gd name="T4" fmla="*/ 8 w 10"/>
                  <a:gd name="T5" fmla="*/ 3 h 10"/>
                  <a:gd name="T6" fmla="*/ 8 w 10"/>
                  <a:gd name="T7" fmla="*/ 3 h 10"/>
                  <a:gd name="T8" fmla="*/ 7 w 10"/>
                  <a:gd name="T9" fmla="*/ 2 h 10"/>
                  <a:gd name="T10" fmla="*/ 7 w 10"/>
                  <a:gd name="T11" fmla="*/ 3 h 10"/>
                  <a:gd name="T12" fmla="*/ 5 w 10"/>
                  <a:gd name="T13" fmla="*/ 2 h 10"/>
                  <a:gd name="T14" fmla="*/ 5 w 10"/>
                  <a:gd name="T15" fmla="*/ 0 h 10"/>
                  <a:gd name="T16" fmla="*/ 3 w 10"/>
                  <a:gd name="T17" fmla="*/ 0 h 10"/>
                  <a:gd name="T18" fmla="*/ 3 w 10"/>
                  <a:gd name="T19" fmla="*/ 2 h 10"/>
                  <a:gd name="T20" fmla="*/ 1 w 10"/>
                  <a:gd name="T21" fmla="*/ 3 h 10"/>
                  <a:gd name="T22" fmla="*/ 0 w 10"/>
                  <a:gd name="T23" fmla="*/ 4 h 10"/>
                  <a:gd name="T24" fmla="*/ 4 w 10"/>
                  <a:gd name="T25" fmla="*/ 6 h 10"/>
                  <a:gd name="T26" fmla="*/ 9 w 10"/>
                  <a:gd name="T27" fmla="*/ 9 h 10"/>
                  <a:gd name="T28" fmla="*/ 10 w 10"/>
                  <a:gd name="T29" fmla="*/ 10 h 10"/>
                  <a:gd name="T30" fmla="*/ 10 w 10"/>
                  <a:gd name="T31" fmla="*/ 7 h 10"/>
                  <a:gd name="T32" fmla="*/ 8 w 10"/>
                  <a:gd name="T33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" h="10">
                    <a:moveTo>
                      <a:pt x="8" y="6"/>
                    </a:moveTo>
                    <a:cubicBezTo>
                      <a:pt x="8" y="5"/>
                      <a:pt x="7" y="5"/>
                      <a:pt x="8" y="5"/>
                    </a:cubicBezTo>
                    <a:cubicBezTo>
                      <a:pt x="8" y="5"/>
                      <a:pt x="8" y="4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3"/>
                      <a:pt x="8" y="2"/>
                      <a:pt x="7" y="2"/>
                    </a:cubicBezTo>
                    <a:cubicBezTo>
                      <a:pt x="7" y="2"/>
                      <a:pt x="7" y="2"/>
                      <a:pt x="7" y="3"/>
                    </a:cubicBezTo>
                    <a:cubicBezTo>
                      <a:pt x="6" y="4"/>
                      <a:pt x="5" y="3"/>
                      <a:pt x="5" y="2"/>
                    </a:cubicBezTo>
                    <a:cubicBezTo>
                      <a:pt x="6" y="1"/>
                      <a:pt x="5" y="0"/>
                      <a:pt x="5" y="0"/>
                    </a:cubicBezTo>
                    <a:cubicBezTo>
                      <a:pt x="5" y="0"/>
                      <a:pt x="4" y="0"/>
                      <a:pt x="3" y="0"/>
                    </a:cubicBezTo>
                    <a:cubicBezTo>
                      <a:pt x="3" y="1"/>
                      <a:pt x="3" y="1"/>
                      <a:pt x="3" y="2"/>
                    </a:cubicBezTo>
                    <a:cubicBezTo>
                      <a:pt x="3" y="2"/>
                      <a:pt x="2" y="3"/>
                      <a:pt x="1" y="3"/>
                    </a:cubicBezTo>
                    <a:cubicBezTo>
                      <a:pt x="1" y="3"/>
                      <a:pt x="1" y="4"/>
                      <a:pt x="0" y="4"/>
                    </a:cubicBezTo>
                    <a:cubicBezTo>
                      <a:pt x="1" y="5"/>
                      <a:pt x="3" y="5"/>
                      <a:pt x="4" y="6"/>
                    </a:cubicBezTo>
                    <a:cubicBezTo>
                      <a:pt x="5" y="7"/>
                      <a:pt x="8" y="9"/>
                      <a:pt x="9" y="9"/>
                    </a:cubicBezTo>
                    <a:cubicBezTo>
                      <a:pt x="9" y="9"/>
                      <a:pt x="9" y="10"/>
                      <a:pt x="10" y="10"/>
                    </a:cubicBezTo>
                    <a:cubicBezTo>
                      <a:pt x="10" y="8"/>
                      <a:pt x="10" y="8"/>
                      <a:pt x="10" y="7"/>
                    </a:cubicBezTo>
                    <a:cubicBezTo>
                      <a:pt x="10" y="7"/>
                      <a:pt x="9" y="6"/>
                      <a:pt x="8" y="6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209">
                <a:extLst>
                  <a:ext uri="{FF2B5EF4-FFF2-40B4-BE49-F238E27FC236}">
                    <a16:creationId xmlns:a16="http://schemas.microsoft.com/office/drawing/2014/main" id="{71C366ED-CEBE-42CF-AE9F-79AB3719B0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636963" y="2147888"/>
                <a:ext cx="25400" cy="25400"/>
              </a:xfrm>
              <a:custGeom>
                <a:avLst/>
                <a:gdLst>
                  <a:gd name="T0" fmla="*/ 7 w 7"/>
                  <a:gd name="T1" fmla="*/ 5 h 7"/>
                  <a:gd name="T2" fmla="*/ 7 w 7"/>
                  <a:gd name="T3" fmla="*/ 3 h 7"/>
                  <a:gd name="T4" fmla="*/ 7 w 7"/>
                  <a:gd name="T5" fmla="*/ 2 h 7"/>
                  <a:gd name="T6" fmla="*/ 5 w 7"/>
                  <a:gd name="T7" fmla="*/ 0 h 7"/>
                  <a:gd name="T8" fmla="*/ 3 w 7"/>
                  <a:gd name="T9" fmla="*/ 0 h 7"/>
                  <a:gd name="T10" fmla="*/ 2 w 7"/>
                  <a:gd name="T11" fmla="*/ 0 h 7"/>
                  <a:gd name="T12" fmla="*/ 0 w 7"/>
                  <a:gd name="T13" fmla="*/ 2 h 7"/>
                  <a:gd name="T14" fmla="*/ 1 w 7"/>
                  <a:gd name="T15" fmla="*/ 3 h 7"/>
                  <a:gd name="T16" fmla="*/ 3 w 7"/>
                  <a:gd name="T17" fmla="*/ 6 h 7"/>
                  <a:gd name="T18" fmla="*/ 4 w 7"/>
                  <a:gd name="T19" fmla="*/ 7 h 7"/>
                  <a:gd name="T20" fmla="*/ 5 w 7"/>
                  <a:gd name="T21" fmla="*/ 6 h 7"/>
                  <a:gd name="T22" fmla="*/ 7 w 7"/>
                  <a:gd name="T23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7">
                    <a:moveTo>
                      <a:pt x="7" y="5"/>
                    </a:moveTo>
                    <a:cubicBezTo>
                      <a:pt x="7" y="4"/>
                      <a:pt x="7" y="4"/>
                      <a:pt x="7" y="3"/>
                    </a:cubicBezTo>
                    <a:cubicBezTo>
                      <a:pt x="7" y="3"/>
                      <a:pt x="7" y="2"/>
                      <a:pt x="7" y="2"/>
                    </a:cubicBezTo>
                    <a:cubicBezTo>
                      <a:pt x="7" y="1"/>
                      <a:pt x="5" y="0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2" y="1"/>
                      <a:pt x="1" y="1"/>
                      <a:pt x="0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5"/>
                      <a:pt x="2" y="5"/>
                      <a:pt x="3" y="6"/>
                    </a:cubicBezTo>
                    <a:cubicBezTo>
                      <a:pt x="3" y="6"/>
                      <a:pt x="4" y="6"/>
                      <a:pt x="4" y="7"/>
                    </a:cubicBezTo>
                    <a:cubicBezTo>
                      <a:pt x="5" y="7"/>
                      <a:pt x="5" y="6"/>
                      <a:pt x="5" y="6"/>
                    </a:cubicBezTo>
                    <a:cubicBezTo>
                      <a:pt x="6" y="6"/>
                      <a:pt x="7" y="5"/>
                      <a:pt x="7" y="5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Freeform 210">
                <a:extLst>
                  <a:ext uri="{FF2B5EF4-FFF2-40B4-BE49-F238E27FC236}">
                    <a16:creationId xmlns:a16="http://schemas.microsoft.com/office/drawing/2014/main" id="{EBBBDC1D-DE0B-422F-8F56-9591A18607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665538" y="1993900"/>
                <a:ext cx="68262" cy="53975"/>
              </a:xfrm>
              <a:custGeom>
                <a:avLst/>
                <a:gdLst>
                  <a:gd name="T0" fmla="*/ 9 w 19"/>
                  <a:gd name="T1" fmla="*/ 12 h 15"/>
                  <a:gd name="T2" fmla="*/ 11 w 19"/>
                  <a:gd name="T3" fmla="*/ 10 h 15"/>
                  <a:gd name="T4" fmla="*/ 11 w 19"/>
                  <a:gd name="T5" fmla="*/ 4 h 15"/>
                  <a:gd name="T6" fmla="*/ 19 w 19"/>
                  <a:gd name="T7" fmla="*/ 4 h 15"/>
                  <a:gd name="T8" fmla="*/ 19 w 19"/>
                  <a:gd name="T9" fmla="*/ 0 h 15"/>
                  <a:gd name="T10" fmla="*/ 17 w 19"/>
                  <a:gd name="T11" fmla="*/ 0 h 15"/>
                  <a:gd name="T12" fmla="*/ 9 w 19"/>
                  <a:gd name="T13" fmla="*/ 0 h 15"/>
                  <a:gd name="T14" fmla="*/ 8 w 19"/>
                  <a:gd name="T15" fmla="*/ 2 h 15"/>
                  <a:gd name="T16" fmla="*/ 4 w 19"/>
                  <a:gd name="T17" fmla="*/ 6 h 15"/>
                  <a:gd name="T18" fmla="*/ 0 w 19"/>
                  <a:gd name="T19" fmla="*/ 13 h 15"/>
                  <a:gd name="T20" fmla="*/ 0 w 19"/>
                  <a:gd name="T21" fmla="*/ 15 h 15"/>
                  <a:gd name="T22" fmla="*/ 9 w 19"/>
                  <a:gd name="T23" fmla="*/ 15 h 15"/>
                  <a:gd name="T24" fmla="*/ 9 w 19"/>
                  <a:gd name="T25" fmla="*/ 1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" h="15">
                    <a:moveTo>
                      <a:pt x="9" y="12"/>
                    </a:moveTo>
                    <a:cubicBezTo>
                      <a:pt x="9" y="11"/>
                      <a:pt x="11" y="11"/>
                      <a:pt x="11" y="10"/>
                    </a:cubicBezTo>
                    <a:cubicBezTo>
                      <a:pt x="11" y="9"/>
                      <a:pt x="11" y="4"/>
                      <a:pt x="11" y="4"/>
                    </a:cubicBezTo>
                    <a:cubicBezTo>
                      <a:pt x="11" y="4"/>
                      <a:pt x="19" y="4"/>
                      <a:pt x="19" y="4"/>
                    </a:cubicBezTo>
                    <a:cubicBezTo>
                      <a:pt x="19" y="4"/>
                      <a:pt x="19" y="2"/>
                      <a:pt x="19" y="0"/>
                    </a:cubicBezTo>
                    <a:cubicBezTo>
                      <a:pt x="19" y="0"/>
                      <a:pt x="19" y="0"/>
                      <a:pt x="17" y="0"/>
                    </a:cubicBezTo>
                    <a:cubicBezTo>
                      <a:pt x="16" y="0"/>
                      <a:pt x="12" y="0"/>
                      <a:pt x="9" y="0"/>
                    </a:cubicBezTo>
                    <a:cubicBezTo>
                      <a:pt x="8" y="0"/>
                      <a:pt x="8" y="1"/>
                      <a:pt x="8" y="2"/>
                    </a:cubicBezTo>
                    <a:cubicBezTo>
                      <a:pt x="7" y="3"/>
                      <a:pt x="5" y="4"/>
                      <a:pt x="4" y="6"/>
                    </a:cubicBezTo>
                    <a:cubicBezTo>
                      <a:pt x="4" y="7"/>
                      <a:pt x="2" y="10"/>
                      <a:pt x="0" y="13"/>
                    </a:cubicBezTo>
                    <a:cubicBezTo>
                      <a:pt x="0" y="14"/>
                      <a:pt x="0" y="15"/>
                      <a:pt x="0" y="15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9" y="15"/>
                      <a:pt x="9" y="12"/>
                      <a:pt x="9" y="12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211">
                <a:extLst>
                  <a:ext uri="{FF2B5EF4-FFF2-40B4-BE49-F238E27FC236}">
                    <a16:creationId xmlns:a16="http://schemas.microsoft.com/office/drawing/2014/main" id="{70320C21-467E-43D4-B87F-D7FE89BCD5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665538" y="1993900"/>
                <a:ext cx="101600" cy="111125"/>
              </a:xfrm>
              <a:custGeom>
                <a:avLst/>
                <a:gdLst>
                  <a:gd name="T0" fmla="*/ 2 w 28"/>
                  <a:gd name="T1" fmla="*/ 27 h 31"/>
                  <a:gd name="T2" fmla="*/ 4 w 28"/>
                  <a:gd name="T3" fmla="*/ 27 h 31"/>
                  <a:gd name="T4" fmla="*/ 6 w 28"/>
                  <a:gd name="T5" fmla="*/ 27 h 31"/>
                  <a:gd name="T6" fmla="*/ 7 w 28"/>
                  <a:gd name="T7" fmla="*/ 28 h 31"/>
                  <a:gd name="T8" fmla="*/ 8 w 28"/>
                  <a:gd name="T9" fmla="*/ 28 h 31"/>
                  <a:gd name="T10" fmla="*/ 9 w 28"/>
                  <a:gd name="T11" fmla="*/ 30 h 31"/>
                  <a:gd name="T12" fmla="*/ 11 w 28"/>
                  <a:gd name="T13" fmla="*/ 31 h 31"/>
                  <a:gd name="T14" fmla="*/ 12 w 28"/>
                  <a:gd name="T15" fmla="*/ 31 h 31"/>
                  <a:gd name="T16" fmla="*/ 13 w 28"/>
                  <a:gd name="T17" fmla="*/ 30 h 31"/>
                  <a:gd name="T18" fmla="*/ 14 w 28"/>
                  <a:gd name="T19" fmla="*/ 30 h 31"/>
                  <a:gd name="T20" fmla="*/ 16 w 28"/>
                  <a:gd name="T21" fmla="*/ 30 h 31"/>
                  <a:gd name="T22" fmla="*/ 17 w 28"/>
                  <a:gd name="T23" fmla="*/ 30 h 31"/>
                  <a:gd name="T24" fmla="*/ 27 w 28"/>
                  <a:gd name="T25" fmla="*/ 29 h 31"/>
                  <a:gd name="T26" fmla="*/ 27 w 28"/>
                  <a:gd name="T27" fmla="*/ 27 h 31"/>
                  <a:gd name="T28" fmla="*/ 26 w 28"/>
                  <a:gd name="T29" fmla="*/ 27 h 31"/>
                  <a:gd name="T30" fmla="*/ 24 w 28"/>
                  <a:gd name="T31" fmla="*/ 6 h 31"/>
                  <a:gd name="T32" fmla="*/ 28 w 28"/>
                  <a:gd name="T33" fmla="*/ 6 h 31"/>
                  <a:gd name="T34" fmla="*/ 20 w 28"/>
                  <a:gd name="T35" fmla="*/ 1 h 31"/>
                  <a:gd name="T36" fmla="*/ 19 w 28"/>
                  <a:gd name="T37" fmla="*/ 0 h 31"/>
                  <a:gd name="T38" fmla="*/ 19 w 28"/>
                  <a:gd name="T39" fmla="*/ 4 h 31"/>
                  <a:gd name="T40" fmla="*/ 11 w 28"/>
                  <a:gd name="T41" fmla="*/ 4 h 31"/>
                  <a:gd name="T42" fmla="*/ 11 w 28"/>
                  <a:gd name="T43" fmla="*/ 10 h 31"/>
                  <a:gd name="T44" fmla="*/ 9 w 28"/>
                  <a:gd name="T45" fmla="*/ 12 h 31"/>
                  <a:gd name="T46" fmla="*/ 9 w 28"/>
                  <a:gd name="T47" fmla="*/ 15 h 31"/>
                  <a:gd name="T48" fmla="*/ 0 w 28"/>
                  <a:gd name="T49" fmla="*/ 15 h 31"/>
                  <a:gd name="T50" fmla="*/ 1 w 28"/>
                  <a:gd name="T51" fmla="*/ 18 h 31"/>
                  <a:gd name="T52" fmla="*/ 2 w 28"/>
                  <a:gd name="T53" fmla="*/ 22 h 31"/>
                  <a:gd name="T54" fmla="*/ 1 w 28"/>
                  <a:gd name="T55" fmla="*/ 26 h 31"/>
                  <a:gd name="T56" fmla="*/ 0 w 28"/>
                  <a:gd name="T57" fmla="*/ 28 h 31"/>
                  <a:gd name="T58" fmla="*/ 0 w 28"/>
                  <a:gd name="T59" fmla="*/ 28 h 31"/>
                  <a:gd name="T60" fmla="*/ 2 w 28"/>
                  <a:gd name="T61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8" h="31">
                    <a:moveTo>
                      <a:pt x="2" y="27"/>
                    </a:moveTo>
                    <a:cubicBezTo>
                      <a:pt x="3" y="27"/>
                      <a:pt x="4" y="27"/>
                      <a:pt x="4" y="27"/>
                    </a:cubicBezTo>
                    <a:cubicBezTo>
                      <a:pt x="4" y="27"/>
                      <a:pt x="5" y="27"/>
                      <a:pt x="6" y="27"/>
                    </a:cubicBezTo>
                    <a:cubicBezTo>
                      <a:pt x="6" y="27"/>
                      <a:pt x="7" y="28"/>
                      <a:pt x="7" y="28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8" y="28"/>
                      <a:pt x="9" y="30"/>
                      <a:pt x="9" y="30"/>
                    </a:cubicBezTo>
                    <a:cubicBezTo>
                      <a:pt x="10" y="30"/>
                      <a:pt x="10" y="31"/>
                      <a:pt x="11" y="31"/>
                    </a:cubicBezTo>
                    <a:cubicBezTo>
                      <a:pt x="11" y="31"/>
                      <a:pt x="12" y="31"/>
                      <a:pt x="12" y="31"/>
                    </a:cubicBezTo>
                    <a:cubicBezTo>
                      <a:pt x="12" y="30"/>
                      <a:pt x="12" y="29"/>
                      <a:pt x="13" y="30"/>
                    </a:cubicBezTo>
                    <a:cubicBezTo>
                      <a:pt x="14" y="31"/>
                      <a:pt x="14" y="30"/>
                      <a:pt x="14" y="30"/>
                    </a:cubicBezTo>
                    <a:cubicBezTo>
                      <a:pt x="15" y="30"/>
                      <a:pt x="15" y="30"/>
                      <a:pt x="16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26" y="30"/>
                      <a:pt x="27" y="29"/>
                    </a:cubicBezTo>
                    <a:cubicBezTo>
                      <a:pt x="27" y="29"/>
                      <a:pt x="27" y="27"/>
                      <a:pt x="27" y="27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4" y="3"/>
                      <a:pt x="20" y="1"/>
                      <a:pt x="20" y="1"/>
                    </a:cubicBezTo>
                    <a:cubicBezTo>
                      <a:pt x="19" y="1"/>
                      <a:pt x="19" y="1"/>
                      <a:pt x="19" y="0"/>
                    </a:cubicBezTo>
                    <a:cubicBezTo>
                      <a:pt x="19" y="2"/>
                      <a:pt x="19" y="4"/>
                      <a:pt x="19" y="4"/>
                    </a:cubicBezTo>
                    <a:cubicBezTo>
                      <a:pt x="19" y="4"/>
                      <a:pt x="11" y="4"/>
                      <a:pt x="11" y="4"/>
                    </a:cubicBezTo>
                    <a:cubicBezTo>
                      <a:pt x="11" y="4"/>
                      <a:pt x="11" y="9"/>
                      <a:pt x="11" y="10"/>
                    </a:cubicBezTo>
                    <a:cubicBezTo>
                      <a:pt x="11" y="11"/>
                      <a:pt x="9" y="11"/>
                      <a:pt x="9" y="12"/>
                    </a:cubicBezTo>
                    <a:cubicBezTo>
                      <a:pt x="9" y="12"/>
                      <a:pt x="9" y="15"/>
                      <a:pt x="9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0" y="17"/>
                      <a:pt x="1" y="18"/>
                    </a:cubicBezTo>
                    <a:cubicBezTo>
                      <a:pt x="2" y="19"/>
                      <a:pt x="0" y="20"/>
                      <a:pt x="2" y="22"/>
                    </a:cubicBezTo>
                    <a:cubicBezTo>
                      <a:pt x="3" y="23"/>
                      <a:pt x="1" y="25"/>
                      <a:pt x="1" y="26"/>
                    </a:cubicBezTo>
                    <a:cubicBezTo>
                      <a:pt x="0" y="27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1" y="28"/>
                      <a:pt x="1" y="27"/>
                      <a:pt x="2" y="27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212">
                <a:extLst>
                  <a:ext uri="{FF2B5EF4-FFF2-40B4-BE49-F238E27FC236}">
                    <a16:creationId xmlns:a16="http://schemas.microsoft.com/office/drawing/2014/main" id="{5B8B564A-DA00-4CDE-804C-C619A0AE5D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625850" y="2014538"/>
                <a:ext cx="138112" cy="133350"/>
              </a:xfrm>
              <a:custGeom>
                <a:avLst/>
                <a:gdLst>
                  <a:gd name="T0" fmla="*/ 36 w 38"/>
                  <a:gd name="T1" fmla="*/ 15 h 37"/>
                  <a:gd name="T2" fmla="*/ 35 w 38"/>
                  <a:gd name="T3" fmla="*/ 13 h 37"/>
                  <a:gd name="T4" fmla="*/ 33 w 38"/>
                  <a:gd name="T5" fmla="*/ 12 h 37"/>
                  <a:gd name="T6" fmla="*/ 31 w 38"/>
                  <a:gd name="T7" fmla="*/ 10 h 37"/>
                  <a:gd name="T8" fmla="*/ 17 w 38"/>
                  <a:gd name="T9" fmla="*/ 0 h 37"/>
                  <a:gd name="T10" fmla="*/ 13 w 38"/>
                  <a:gd name="T11" fmla="*/ 0 h 37"/>
                  <a:gd name="T12" fmla="*/ 15 w 38"/>
                  <a:gd name="T13" fmla="*/ 21 h 37"/>
                  <a:gd name="T14" fmla="*/ 16 w 38"/>
                  <a:gd name="T15" fmla="*/ 21 h 37"/>
                  <a:gd name="T16" fmla="*/ 16 w 38"/>
                  <a:gd name="T17" fmla="*/ 23 h 37"/>
                  <a:gd name="T18" fmla="*/ 6 w 38"/>
                  <a:gd name="T19" fmla="*/ 24 h 37"/>
                  <a:gd name="T20" fmla="*/ 5 w 38"/>
                  <a:gd name="T21" fmla="*/ 24 h 37"/>
                  <a:gd name="T22" fmla="*/ 3 w 38"/>
                  <a:gd name="T23" fmla="*/ 24 h 37"/>
                  <a:gd name="T24" fmla="*/ 2 w 38"/>
                  <a:gd name="T25" fmla="*/ 24 h 37"/>
                  <a:gd name="T26" fmla="*/ 1 w 38"/>
                  <a:gd name="T27" fmla="*/ 25 h 37"/>
                  <a:gd name="T28" fmla="*/ 0 w 38"/>
                  <a:gd name="T29" fmla="*/ 25 h 37"/>
                  <a:gd name="T30" fmla="*/ 0 w 38"/>
                  <a:gd name="T31" fmla="*/ 26 h 37"/>
                  <a:gd name="T32" fmla="*/ 0 w 38"/>
                  <a:gd name="T33" fmla="*/ 27 h 37"/>
                  <a:gd name="T34" fmla="*/ 1 w 38"/>
                  <a:gd name="T35" fmla="*/ 28 h 37"/>
                  <a:gd name="T36" fmla="*/ 2 w 38"/>
                  <a:gd name="T37" fmla="*/ 29 h 37"/>
                  <a:gd name="T38" fmla="*/ 2 w 38"/>
                  <a:gd name="T39" fmla="*/ 31 h 37"/>
                  <a:gd name="T40" fmla="*/ 2 w 38"/>
                  <a:gd name="T41" fmla="*/ 32 h 37"/>
                  <a:gd name="T42" fmla="*/ 4 w 38"/>
                  <a:gd name="T43" fmla="*/ 32 h 37"/>
                  <a:gd name="T44" fmla="*/ 5 w 38"/>
                  <a:gd name="T45" fmla="*/ 32 h 37"/>
                  <a:gd name="T46" fmla="*/ 7 w 38"/>
                  <a:gd name="T47" fmla="*/ 31 h 37"/>
                  <a:gd name="T48" fmla="*/ 8 w 38"/>
                  <a:gd name="T49" fmla="*/ 32 h 37"/>
                  <a:gd name="T50" fmla="*/ 9 w 38"/>
                  <a:gd name="T51" fmla="*/ 34 h 37"/>
                  <a:gd name="T52" fmla="*/ 9 w 38"/>
                  <a:gd name="T53" fmla="*/ 34 h 37"/>
                  <a:gd name="T54" fmla="*/ 9 w 38"/>
                  <a:gd name="T55" fmla="*/ 36 h 37"/>
                  <a:gd name="T56" fmla="*/ 10 w 38"/>
                  <a:gd name="T57" fmla="*/ 36 h 37"/>
                  <a:gd name="T58" fmla="*/ 12 w 38"/>
                  <a:gd name="T59" fmla="*/ 36 h 37"/>
                  <a:gd name="T60" fmla="*/ 13 w 38"/>
                  <a:gd name="T61" fmla="*/ 36 h 37"/>
                  <a:gd name="T62" fmla="*/ 14 w 38"/>
                  <a:gd name="T63" fmla="*/ 35 h 37"/>
                  <a:gd name="T64" fmla="*/ 15 w 38"/>
                  <a:gd name="T65" fmla="*/ 36 h 37"/>
                  <a:gd name="T66" fmla="*/ 16 w 38"/>
                  <a:gd name="T67" fmla="*/ 36 h 37"/>
                  <a:gd name="T68" fmla="*/ 16 w 38"/>
                  <a:gd name="T69" fmla="*/ 34 h 37"/>
                  <a:gd name="T70" fmla="*/ 16 w 38"/>
                  <a:gd name="T71" fmla="*/ 32 h 37"/>
                  <a:gd name="T72" fmla="*/ 18 w 38"/>
                  <a:gd name="T73" fmla="*/ 31 h 37"/>
                  <a:gd name="T74" fmla="*/ 19 w 38"/>
                  <a:gd name="T75" fmla="*/ 30 h 37"/>
                  <a:gd name="T76" fmla="*/ 19 w 38"/>
                  <a:gd name="T77" fmla="*/ 28 h 37"/>
                  <a:gd name="T78" fmla="*/ 21 w 38"/>
                  <a:gd name="T79" fmla="*/ 28 h 37"/>
                  <a:gd name="T80" fmla="*/ 22 w 38"/>
                  <a:gd name="T81" fmla="*/ 27 h 37"/>
                  <a:gd name="T82" fmla="*/ 23 w 38"/>
                  <a:gd name="T83" fmla="*/ 27 h 37"/>
                  <a:gd name="T84" fmla="*/ 24 w 38"/>
                  <a:gd name="T85" fmla="*/ 26 h 37"/>
                  <a:gd name="T86" fmla="*/ 26 w 38"/>
                  <a:gd name="T87" fmla="*/ 25 h 37"/>
                  <a:gd name="T88" fmla="*/ 28 w 38"/>
                  <a:gd name="T89" fmla="*/ 25 h 37"/>
                  <a:gd name="T90" fmla="*/ 31 w 38"/>
                  <a:gd name="T91" fmla="*/ 25 h 37"/>
                  <a:gd name="T92" fmla="*/ 32 w 38"/>
                  <a:gd name="T93" fmla="*/ 24 h 37"/>
                  <a:gd name="T94" fmla="*/ 36 w 38"/>
                  <a:gd name="T95" fmla="*/ 24 h 37"/>
                  <a:gd name="T96" fmla="*/ 37 w 38"/>
                  <a:gd name="T97" fmla="*/ 23 h 37"/>
                  <a:gd name="T98" fmla="*/ 38 w 38"/>
                  <a:gd name="T99" fmla="*/ 21 h 37"/>
                  <a:gd name="T100" fmla="*/ 38 w 38"/>
                  <a:gd name="T101" fmla="*/ 15 h 37"/>
                  <a:gd name="T102" fmla="*/ 36 w 38"/>
                  <a:gd name="T103" fmla="*/ 1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8" h="37">
                    <a:moveTo>
                      <a:pt x="36" y="15"/>
                    </a:moveTo>
                    <a:cubicBezTo>
                      <a:pt x="36" y="15"/>
                      <a:pt x="36" y="13"/>
                      <a:pt x="35" y="13"/>
                    </a:cubicBezTo>
                    <a:cubicBezTo>
                      <a:pt x="34" y="12"/>
                      <a:pt x="33" y="12"/>
                      <a:pt x="33" y="12"/>
                    </a:cubicBezTo>
                    <a:cubicBezTo>
                      <a:pt x="33" y="12"/>
                      <a:pt x="32" y="11"/>
                      <a:pt x="31" y="10"/>
                    </a:cubicBezTo>
                    <a:cubicBezTo>
                      <a:pt x="31" y="10"/>
                      <a:pt x="23" y="4"/>
                      <a:pt x="1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6" y="21"/>
                      <a:pt x="16" y="23"/>
                      <a:pt x="16" y="23"/>
                    </a:cubicBezTo>
                    <a:cubicBezTo>
                      <a:pt x="15" y="24"/>
                      <a:pt x="6" y="24"/>
                      <a:pt x="6" y="24"/>
                    </a:cubicBezTo>
                    <a:cubicBezTo>
                      <a:pt x="6" y="24"/>
                      <a:pt x="6" y="24"/>
                      <a:pt x="5" y="24"/>
                    </a:cubicBezTo>
                    <a:cubicBezTo>
                      <a:pt x="4" y="24"/>
                      <a:pt x="4" y="24"/>
                      <a:pt x="3" y="24"/>
                    </a:cubicBezTo>
                    <a:cubicBezTo>
                      <a:pt x="3" y="24"/>
                      <a:pt x="3" y="25"/>
                      <a:pt x="2" y="24"/>
                    </a:cubicBezTo>
                    <a:cubicBezTo>
                      <a:pt x="1" y="23"/>
                      <a:pt x="1" y="24"/>
                      <a:pt x="1" y="25"/>
                    </a:cubicBezTo>
                    <a:cubicBezTo>
                      <a:pt x="1" y="25"/>
                      <a:pt x="0" y="25"/>
                      <a:pt x="0" y="25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8"/>
                      <a:pt x="1" y="28"/>
                    </a:cubicBezTo>
                    <a:cubicBezTo>
                      <a:pt x="1" y="28"/>
                      <a:pt x="2" y="29"/>
                      <a:pt x="2" y="29"/>
                    </a:cubicBezTo>
                    <a:cubicBezTo>
                      <a:pt x="2" y="30"/>
                      <a:pt x="2" y="31"/>
                      <a:pt x="2" y="31"/>
                    </a:cubicBezTo>
                    <a:cubicBezTo>
                      <a:pt x="2" y="31"/>
                      <a:pt x="2" y="33"/>
                      <a:pt x="2" y="32"/>
                    </a:cubicBezTo>
                    <a:cubicBezTo>
                      <a:pt x="3" y="31"/>
                      <a:pt x="4" y="32"/>
                      <a:pt x="4" y="32"/>
                    </a:cubicBezTo>
                    <a:cubicBezTo>
                      <a:pt x="4" y="31"/>
                      <a:pt x="5" y="32"/>
                      <a:pt x="5" y="32"/>
                    </a:cubicBezTo>
                    <a:cubicBezTo>
                      <a:pt x="6" y="32"/>
                      <a:pt x="7" y="31"/>
                      <a:pt x="7" y="31"/>
                    </a:cubicBezTo>
                    <a:cubicBezTo>
                      <a:pt x="7" y="31"/>
                      <a:pt x="8" y="32"/>
                      <a:pt x="8" y="32"/>
                    </a:cubicBezTo>
                    <a:cubicBezTo>
                      <a:pt x="8" y="33"/>
                      <a:pt x="9" y="33"/>
                      <a:pt x="9" y="34"/>
                    </a:cubicBezTo>
                    <a:cubicBezTo>
                      <a:pt x="8" y="34"/>
                      <a:pt x="8" y="34"/>
                      <a:pt x="9" y="34"/>
                    </a:cubicBezTo>
                    <a:cubicBezTo>
                      <a:pt x="9" y="34"/>
                      <a:pt x="9" y="35"/>
                      <a:pt x="9" y="36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11" y="35"/>
                      <a:pt x="11" y="36"/>
                      <a:pt x="12" y="36"/>
                    </a:cubicBezTo>
                    <a:cubicBezTo>
                      <a:pt x="12" y="37"/>
                      <a:pt x="13" y="36"/>
                      <a:pt x="13" y="36"/>
                    </a:cubicBezTo>
                    <a:cubicBezTo>
                      <a:pt x="13" y="35"/>
                      <a:pt x="14" y="35"/>
                      <a:pt x="14" y="35"/>
                    </a:cubicBezTo>
                    <a:cubicBezTo>
                      <a:pt x="14" y="36"/>
                      <a:pt x="14" y="36"/>
                      <a:pt x="15" y="36"/>
                    </a:cubicBezTo>
                    <a:cubicBezTo>
                      <a:pt x="15" y="36"/>
                      <a:pt x="15" y="36"/>
                      <a:pt x="16" y="36"/>
                    </a:cubicBezTo>
                    <a:cubicBezTo>
                      <a:pt x="16" y="35"/>
                      <a:pt x="16" y="34"/>
                      <a:pt x="16" y="34"/>
                    </a:cubicBezTo>
                    <a:cubicBezTo>
                      <a:pt x="16" y="33"/>
                      <a:pt x="16" y="32"/>
                      <a:pt x="16" y="32"/>
                    </a:cubicBezTo>
                    <a:cubicBezTo>
                      <a:pt x="16" y="32"/>
                      <a:pt x="18" y="32"/>
                      <a:pt x="18" y="31"/>
                    </a:cubicBezTo>
                    <a:cubicBezTo>
                      <a:pt x="18" y="30"/>
                      <a:pt x="19" y="30"/>
                      <a:pt x="19" y="30"/>
                    </a:cubicBezTo>
                    <a:cubicBezTo>
                      <a:pt x="19" y="30"/>
                      <a:pt x="19" y="28"/>
                      <a:pt x="19" y="28"/>
                    </a:cubicBezTo>
                    <a:cubicBezTo>
                      <a:pt x="20" y="29"/>
                      <a:pt x="21" y="29"/>
                      <a:pt x="21" y="28"/>
                    </a:cubicBezTo>
                    <a:cubicBezTo>
                      <a:pt x="21" y="28"/>
                      <a:pt x="22" y="28"/>
                      <a:pt x="22" y="27"/>
                    </a:cubicBezTo>
                    <a:cubicBezTo>
                      <a:pt x="22" y="26"/>
                      <a:pt x="22" y="27"/>
                      <a:pt x="23" y="27"/>
                    </a:cubicBezTo>
                    <a:cubicBezTo>
                      <a:pt x="23" y="27"/>
                      <a:pt x="24" y="27"/>
                      <a:pt x="24" y="26"/>
                    </a:cubicBezTo>
                    <a:cubicBezTo>
                      <a:pt x="24" y="26"/>
                      <a:pt x="25" y="26"/>
                      <a:pt x="26" y="25"/>
                    </a:cubicBezTo>
                    <a:cubicBezTo>
                      <a:pt x="27" y="25"/>
                      <a:pt x="27" y="24"/>
                      <a:pt x="28" y="25"/>
                    </a:cubicBezTo>
                    <a:cubicBezTo>
                      <a:pt x="28" y="25"/>
                      <a:pt x="30" y="25"/>
                      <a:pt x="31" y="25"/>
                    </a:cubicBezTo>
                    <a:cubicBezTo>
                      <a:pt x="31" y="25"/>
                      <a:pt x="32" y="24"/>
                      <a:pt x="32" y="24"/>
                    </a:cubicBezTo>
                    <a:cubicBezTo>
                      <a:pt x="33" y="24"/>
                      <a:pt x="35" y="24"/>
                      <a:pt x="36" y="24"/>
                    </a:cubicBezTo>
                    <a:cubicBezTo>
                      <a:pt x="37" y="24"/>
                      <a:pt x="37" y="23"/>
                      <a:pt x="37" y="23"/>
                    </a:cubicBezTo>
                    <a:cubicBezTo>
                      <a:pt x="38" y="22"/>
                      <a:pt x="38" y="21"/>
                      <a:pt x="38" y="21"/>
                    </a:cubicBezTo>
                    <a:cubicBezTo>
                      <a:pt x="38" y="21"/>
                      <a:pt x="38" y="17"/>
                      <a:pt x="38" y="15"/>
                    </a:cubicBezTo>
                    <a:cubicBezTo>
                      <a:pt x="38" y="15"/>
                      <a:pt x="36" y="15"/>
                      <a:pt x="36" y="15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213">
                <a:extLst>
                  <a:ext uri="{FF2B5EF4-FFF2-40B4-BE49-F238E27FC236}">
                    <a16:creationId xmlns:a16="http://schemas.microsoft.com/office/drawing/2014/main" id="{BD887991-B9E0-42B8-9127-4E1863FC85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67113" y="2101850"/>
                <a:ext cx="68262" cy="50800"/>
              </a:xfrm>
              <a:custGeom>
                <a:avLst/>
                <a:gdLst>
                  <a:gd name="T0" fmla="*/ 19 w 19"/>
                  <a:gd name="T1" fmla="*/ 8 h 14"/>
                  <a:gd name="T2" fmla="*/ 18 w 19"/>
                  <a:gd name="T3" fmla="*/ 8 h 14"/>
                  <a:gd name="T4" fmla="*/ 17 w 19"/>
                  <a:gd name="T5" fmla="*/ 6 h 14"/>
                  <a:gd name="T6" fmla="*/ 16 w 19"/>
                  <a:gd name="T7" fmla="*/ 6 h 14"/>
                  <a:gd name="T8" fmla="*/ 15 w 19"/>
                  <a:gd name="T9" fmla="*/ 6 h 14"/>
                  <a:gd name="T10" fmla="*/ 15 w 19"/>
                  <a:gd name="T11" fmla="*/ 5 h 14"/>
                  <a:gd name="T12" fmla="*/ 14 w 19"/>
                  <a:gd name="T13" fmla="*/ 3 h 14"/>
                  <a:gd name="T14" fmla="*/ 13 w 19"/>
                  <a:gd name="T15" fmla="*/ 2 h 14"/>
                  <a:gd name="T16" fmla="*/ 13 w 19"/>
                  <a:gd name="T17" fmla="*/ 1 h 14"/>
                  <a:gd name="T18" fmla="*/ 12 w 19"/>
                  <a:gd name="T19" fmla="*/ 1 h 14"/>
                  <a:gd name="T20" fmla="*/ 10 w 19"/>
                  <a:gd name="T21" fmla="*/ 1 h 14"/>
                  <a:gd name="T22" fmla="*/ 8 w 19"/>
                  <a:gd name="T23" fmla="*/ 2 h 14"/>
                  <a:gd name="T24" fmla="*/ 7 w 19"/>
                  <a:gd name="T25" fmla="*/ 3 h 14"/>
                  <a:gd name="T26" fmla="*/ 6 w 19"/>
                  <a:gd name="T27" fmla="*/ 3 h 14"/>
                  <a:gd name="T28" fmla="*/ 5 w 19"/>
                  <a:gd name="T29" fmla="*/ 4 h 14"/>
                  <a:gd name="T30" fmla="*/ 3 w 19"/>
                  <a:gd name="T31" fmla="*/ 4 h 14"/>
                  <a:gd name="T32" fmla="*/ 3 w 19"/>
                  <a:gd name="T33" fmla="*/ 6 h 14"/>
                  <a:gd name="T34" fmla="*/ 2 w 19"/>
                  <a:gd name="T35" fmla="*/ 7 h 14"/>
                  <a:gd name="T36" fmla="*/ 0 w 19"/>
                  <a:gd name="T37" fmla="*/ 8 h 14"/>
                  <a:gd name="T38" fmla="*/ 0 w 19"/>
                  <a:gd name="T39" fmla="*/ 10 h 14"/>
                  <a:gd name="T40" fmla="*/ 0 w 19"/>
                  <a:gd name="T41" fmla="*/ 12 h 14"/>
                  <a:gd name="T42" fmla="*/ 1 w 19"/>
                  <a:gd name="T43" fmla="*/ 12 h 14"/>
                  <a:gd name="T44" fmla="*/ 3 w 19"/>
                  <a:gd name="T45" fmla="*/ 13 h 14"/>
                  <a:gd name="T46" fmla="*/ 5 w 19"/>
                  <a:gd name="T47" fmla="*/ 13 h 14"/>
                  <a:gd name="T48" fmla="*/ 6 w 19"/>
                  <a:gd name="T49" fmla="*/ 13 h 14"/>
                  <a:gd name="T50" fmla="*/ 6 w 19"/>
                  <a:gd name="T51" fmla="*/ 10 h 14"/>
                  <a:gd name="T52" fmla="*/ 12 w 19"/>
                  <a:gd name="T53" fmla="*/ 11 h 14"/>
                  <a:gd name="T54" fmla="*/ 13 w 19"/>
                  <a:gd name="T55" fmla="*/ 10 h 14"/>
                  <a:gd name="T56" fmla="*/ 15 w 19"/>
                  <a:gd name="T57" fmla="*/ 10 h 14"/>
                  <a:gd name="T58" fmla="*/ 16 w 19"/>
                  <a:gd name="T59" fmla="*/ 9 h 14"/>
                  <a:gd name="T60" fmla="*/ 18 w 19"/>
                  <a:gd name="T61" fmla="*/ 9 h 14"/>
                  <a:gd name="T62" fmla="*/ 19 w 19"/>
                  <a:gd name="T63" fmla="*/ 8 h 14"/>
                  <a:gd name="T64" fmla="*/ 19 w 19"/>
                  <a:gd name="T65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9" h="14">
                    <a:moveTo>
                      <a:pt x="19" y="8"/>
                    </a:moveTo>
                    <a:cubicBezTo>
                      <a:pt x="18" y="8"/>
                      <a:pt x="18" y="8"/>
                      <a:pt x="18" y="8"/>
                    </a:cubicBezTo>
                    <a:cubicBezTo>
                      <a:pt x="17" y="8"/>
                      <a:pt x="18" y="6"/>
                      <a:pt x="17" y="6"/>
                    </a:cubicBezTo>
                    <a:cubicBezTo>
                      <a:pt x="17" y="6"/>
                      <a:pt x="17" y="7"/>
                      <a:pt x="16" y="6"/>
                    </a:cubicBezTo>
                    <a:cubicBezTo>
                      <a:pt x="16" y="6"/>
                      <a:pt x="16" y="6"/>
                      <a:pt x="15" y="6"/>
                    </a:cubicBezTo>
                    <a:cubicBezTo>
                      <a:pt x="15" y="6"/>
                      <a:pt x="15" y="5"/>
                      <a:pt x="15" y="5"/>
                    </a:cubicBezTo>
                    <a:cubicBezTo>
                      <a:pt x="15" y="4"/>
                      <a:pt x="14" y="4"/>
                      <a:pt x="14" y="3"/>
                    </a:cubicBezTo>
                    <a:cubicBezTo>
                      <a:pt x="13" y="3"/>
                      <a:pt x="13" y="2"/>
                      <a:pt x="13" y="2"/>
                    </a:cubicBezTo>
                    <a:cubicBezTo>
                      <a:pt x="13" y="2"/>
                      <a:pt x="13" y="1"/>
                      <a:pt x="13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1" y="0"/>
                      <a:pt x="11" y="1"/>
                      <a:pt x="10" y="1"/>
                    </a:cubicBezTo>
                    <a:cubicBezTo>
                      <a:pt x="9" y="2"/>
                      <a:pt x="8" y="2"/>
                      <a:pt x="8" y="2"/>
                    </a:cubicBezTo>
                    <a:cubicBezTo>
                      <a:pt x="8" y="3"/>
                      <a:pt x="7" y="3"/>
                      <a:pt x="7" y="3"/>
                    </a:cubicBezTo>
                    <a:cubicBezTo>
                      <a:pt x="6" y="3"/>
                      <a:pt x="6" y="2"/>
                      <a:pt x="6" y="3"/>
                    </a:cubicBezTo>
                    <a:cubicBezTo>
                      <a:pt x="6" y="4"/>
                      <a:pt x="5" y="4"/>
                      <a:pt x="5" y="4"/>
                    </a:cubicBezTo>
                    <a:cubicBezTo>
                      <a:pt x="5" y="5"/>
                      <a:pt x="4" y="5"/>
                      <a:pt x="3" y="4"/>
                    </a:cubicBezTo>
                    <a:cubicBezTo>
                      <a:pt x="3" y="4"/>
                      <a:pt x="3" y="6"/>
                      <a:pt x="3" y="6"/>
                    </a:cubicBezTo>
                    <a:cubicBezTo>
                      <a:pt x="3" y="6"/>
                      <a:pt x="2" y="6"/>
                      <a:pt x="2" y="7"/>
                    </a:cubicBezTo>
                    <a:cubicBezTo>
                      <a:pt x="2" y="8"/>
                      <a:pt x="0" y="8"/>
                      <a:pt x="0" y="8"/>
                    </a:cubicBezTo>
                    <a:cubicBezTo>
                      <a:pt x="0" y="8"/>
                      <a:pt x="0" y="9"/>
                      <a:pt x="0" y="10"/>
                    </a:cubicBezTo>
                    <a:cubicBezTo>
                      <a:pt x="0" y="10"/>
                      <a:pt x="0" y="11"/>
                      <a:pt x="0" y="12"/>
                    </a:cubicBezTo>
                    <a:cubicBezTo>
                      <a:pt x="0" y="12"/>
                      <a:pt x="0" y="12"/>
                      <a:pt x="1" y="12"/>
                    </a:cubicBezTo>
                    <a:cubicBezTo>
                      <a:pt x="1" y="13"/>
                      <a:pt x="2" y="14"/>
                      <a:pt x="3" y="13"/>
                    </a:cubicBezTo>
                    <a:cubicBezTo>
                      <a:pt x="3" y="13"/>
                      <a:pt x="5" y="13"/>
                      <a:pt x="5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6" y="12"/>
                      <a:pt x="6" y="11"/>
                      <a:pt x="6" y="10"/>
                    </a:cubicBezTo>
                    <a:cubicBezTo>
                      <a:pt x="6" y="10"/>
                      <a:pt x="11" y="10"/>
                      <a:pt x="12" y="11"/>
                    </a:cubicBezTo>
                    <a:cubicBezTo>
                      <a:pt x="12" y="11"/>
                      <a:pt x="12" y="10"/>
                      <a:pt x="13" y="10"/>
                    </a:cubicBezTo>
                    <a:cubicBezTo>
                      <a:pt x="13" y="10"/>
                      <a:pt x="14" y="10"/>
                      <a:pt x="15" y="10"/>
                    </a:cubicBezTo>
                    <a:cubicBezTo>
                      <a:pt x="15" y="10"/>
                      <a:pt x="16" y="9"/>
                      <a:pt x="16" y="9"/>
                    </a:cubicBezTo>
                    <a:cubicBezTo>
                      <a:pt x="16" y="9"/>
                      <a:pt x="18" y="9"/>
                      <a:pt x="18" y="9"/>
                    </a:cubicBezTo>
                    <a:cubicBezTo>
                      <a:pt x="18" y="9"/>
                      <a:pt x="19" y="9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214">
                <a:extLst>
                  <a:ext uri="{FF2B5EF4-FFF2-40B4-BE49-F238E27FC236}">
                    <a16:creationId xmlns:a16="http://schemas.microsoft.com/office/drawing/2014/main" id="{3416EB74-D99A-4617-ADAC-E512BF56E4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21075" y="2030413"/>
                <a:ext cx="130175" cy="100013"/>
              </a:xfrm>
              <a:custGeom>
                <a:avLst/>
                <a:gdLst>
                  <a:gd name="T0" fmla="*/ 34 w 36"/>
                  <a:gd name="T1" fmla="*/ 4 h 28"/>
                  <a:gd name="T2" fmla="*/ 34 w 36"/>
                  <a:gd name="T3" fmla="*/ 1 h 28"/>
                  <a:gd name="T4" fmla="*/ 32 w 36"/>
                  <a:gd name="T5" fmla="*/ 2 h 28"/>
                  <a:gd name="T6" fmla="*/ 31 w 36"/>
                  <a:gd name="T7" fmla="*/ 1 h 28"/>
                  <a:gd name="T8" fmla="*/ 27 w 36"/>
                  <a:gd name="T9" fmla="*/ 0 h 28"/>
                  <a:gd name="T10" fmla="*/ 18 w 36"/>
                  <a:gd name="T11" fmla="*/ 6 h 28"/>
                  <a:gd name="T12" fmla="*/ 13 w 36"/>
                  <a:gd name="T13" fmla="*/ 10 h 28"/>
                  <a:gd name="T14" fmla="*/ 10 w 36"/>
                  <a:gd name="T15" fmla="*/ 11 h 28"/>
                  <a:gd name="T16" fmla="*/ 9 w 36"/>
                  <a:gd name="T17" fmla="*/ 11 h 28"/>
                  <a:gd name="T18" fmla="*/ 9 w 36"/>
                  <a:gd name="T19" fmla="*/ 17 h 28"/>
                  <a:gd name="T20" fmla="*/ 8 w 36"/>
                  <a:gd name="T21" fmla="*/ 19 h 28"/>
                  <a:gd name="T22" fmla="*/ 7 w 36"/>
                  <a:gd name="T23" fmla="*/ 20 h 28"/>
                  <a:gd name="T24" fmla="*/ 3 w 36"/>
                  <a:gd name="T25" fmla="*/ 20 h 28"/>
                  <a:gd name="T26" fmla="*/ 2 w 36"/>
                  <a:gd name="T27" fmla="*/ 21 h 28"/>
                  <a:gd name="T28" fmla="*/ 0 w 36"/>
                  <a:gd name="T29" fmla="*/ 21 h 28"/>
                  <a:gd name="T30" fmla="*/ 0 w 36"/>
                  <a:gd name="T31" fmla="*/ 22 h 28"/>
                  <a:gd name="T32" fmla="*/ 1 w 36"/>
                  <a:gd name="T33" fmla="*/ 23 h 28"/>
                  <a:gd name="T34" fmla="*/ 2 w 36"/>
                  <a:gd name="T35" fmla="*/ 25 h 28"/>
                  <a:gd name="T36" fmla="*/ 2 w 36"/>
                  <a:gd name="T37" fmla="*/ 26 h 28"/>
                  <a:gd name="T38" fmla="*/ 3 w 36"/>
                  <a:gd name="T39" fmla="*/ 26 h 28"/>
                  <a:gd name="T40" fmla="*/ 4 w 36"/>
                  <a:gd name="T41" fmla="*/ 26 h 28"/>
                  <a:gd name="T42" fmla="*/ 5 w 36"/>
                  <a:gd name="T43" fmla="*/ 28 h 28"/>
                  <a:gd name="T44" fmla="*/ 6 w 36"/>
                  <a:gd name="T45" fmla="*/ 28 h 28"/>
                  <a:gd name="T46" fmla="*/ 6 w 36"/>
                  <a:gd name="T47" fmla="*/ 27 h 28"/>
                  <a:gd name="T48" fmla="*/ 7 w 36"/>
                  <a:gd name="T49" fmla="*/ 28 h 28"/>
                  <a:gd name="T50" fmla="*/ 8 w 36"/>
                  <a:gd name="T51" fmla="*/ 28 h 28"/>
                  <a:gd name="T52" fmla="*/ 9 w 36"/>
                  <a:gd name="T53" fmla="*/ 26 h 28"/>
                  <a:gd name="T54" fmla="*/ 10 w 36"/>
                  <a:gd name="T55" fmla="*/ 24 h 28"/>
                  <a:gd name="T56" fmla="*/ 12 w 36"/>
                  <a:gd name="T57" fmla="*/ 24 h 28"/>
                  <a:gd name="T58" fmla="*/ 13 w 36"/>
                  <a:gd name="T59" fmla="*/ 24 h 28"/>
                  <a:gd name="T60" fmla="*/ 15 w 36"/>
                  <a:gd name="T61" fmla="*/ 24 h 28"/>
                  <a:gd name="T62" fmla="*/ 16 w 36"/>
                  <a:gd name="T63" fmla="*/ 25 h 28"/>
                  <a:gd name="T64" fmla="*/ 18 w 36"/>
                  <a:gd name="T65" fmla="*/ 25 h 28"/>
                  <a:gd name="T66" fmla="*/ 20 w 36"/>
                  <a:gd name="T67" fmla="*/ 26 h 28"/>
                  <a:gd name="T68" fmla="*/ 22 w 36"/>
                  <a:gd name="T69" fmla="*/ 26 h 28"/>
                  <a:gd name="T70" fmla="*/ 24 w 36"/>
                  <a:gd name="T71" fmla="*/ 25 h 28"/>
                  <a:gd name="T72" fmla="*/ 27 w 36"/>
                  <a:gd name="T73" fmla="*/ 25 h 28"/>
                  <a:gd name="T74" fmla="*/ 29 w 36"/>
                  <a:gd name="T75" fmla="*/ 25 h 28"/>
                  <a:gd name="T76" fmla="*/ 31 w 36"/>
                  <a:gd name="T77" fmla="*/ 24 h 28"/>
                  <a:gd name="T78" fmla="*/ 31 w 36"/>
                  <a:gd name="T79" fmla="*/ 24 h 28"/>
                  <a:gd name="T80" fmla="*/ 31 w 36"/>
                  <a:gd name="T81" fmla="*/ 23 h 28"/>
                  <a:gd name="T82" fmla="*/ 31 w 36"/>
                  <a:gd name="T83" fmla="*/ 21 h 28"/>
                  <a:gd name="T84" fmla="*/ 35 w 36"/>
                  <a:gd name="T85" fmla="*/ 16 h 28"/>
                  <a:gd name="T86" fmla="*/ 35 w 36"/>
                  <a:gd name="T87" fmla="*/ 11 h 28"/>
                  <a:gd name="T88" fmla="*/ 36 w 36"/>
                  <a:gd name="T89" fmla="*/ 8 h 28"/>
                  <a:gd name="T90" fmla="*/ 35 w 36"/>
                  <a:gd name="T91" fmla="*/ 6 h 28"/>
                  <a:gd name="T92" fmla="*/ 34 w 36"/>
                  <a:gd name="T93" fmla="*/ 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6" h="28">
                    <a:moveTo>
                      <a:pt x="34" y="4"/>
                    </a:moveTo>
                    <a:cubicBezTo>
                      <a:pt x="34" y="4"/>
                      <a:pt x="34" y="2"/>
                      <a:pt x="34" y="1"/>
                    </a:cubicBezTo>
                    <a:cubicBezTo>
                      <a:pt x="32" y="2"/>
                      <a:pt x="32" y="2"/>
                      <a:pt x="32" y="2"/>
                    </a:cubicBezTo>
                    <a:cubicBezTo>
                      <a:pt x="32" y="2"/>
                      <a:pt x="32" y="1"/>
                      <a:pt x="31" y="1"/>
                    </a:cubicBezTo>
                    <a:cubicBezTo>
                      <a:pt x="30" y="0"/>
                      <a:pt x="27" y="0"/>
                      <a:pt x="27" y="0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3" y="10"/>
                      <a:pt x="10" y="11"/>
                      <a:pt x="10" y="11"/>
                    </a:cubicBezTo>
                    <a:cubicBezTo>
                      <a:pt x="10" y="11"/>
                      <a:pt x="9" y="11"/>
                      <a:pt x="9" y="11"/>
                    </a:cubicBezTo>
                    <a:cubicBezTo>
                      <a:pt x="9" y="13"/>
                      <a:pt x="9" y="17"/>
                      <a:pt x="9" y="17"/>
                    </a:cubicBezTo>
                    <a:cubicBezTo>
                      <a:pt x="9" y="17"/>
                      <a:pt x="9" y="18"/>
                      <a:pt x="8" y="19"/>
                    </a:cubicBezTo>
                    <a:cubicBezTo>
                      <a:pt x="8" y="19"/>
                      <a:pt x="8" y="20"/>
                      <a:pt x="7" y="20"/>
                    </a:cubicBezTo>
                    <a:cubicBezTo>
                      <a:pt x="6" y="20"/>
                      <a:pt x="4" y="20"/>
                      <a:pt x="3" y="20"/>
                    </a:cubicBezTo>
                    <a:cubicBezTo>
                      <a:pt x="3" y="20"/>
                      <a:pt x="2" y="21"/>
                      <a:pt x="2" y="21"/>
                    </a:cubicBezTo>
                    <a:cubicBezTo>
                      <a:pt x="1" y="21"/>
                      <a:pt x="1" y="21"/>
                      <a:pt x="0" y="21"/>
                    </a:cubicBezTo>
                    <a:cubicBezTo>
                      <a:pt x="0" y="21"/>
                      <a:pt x="0" y="22"/>
                      <a:pt x="0" y="22"/>
                    </a:cubicBezTo>
                    <a:cubicBezTo>
                      <a:pt x="0" y="22"/>
                      <a:pt x="0" y="23"/>
                      <a:pt x="1" y="23"/>
                    </a:cubicBezTo>
                    <a:cubicBezTo>
                      <a:pt x="1" y="24"/>
                      <a:pt x="2" y="24"/>
                      <a:pt x="2" y="25"/>
                    </a:cubicBezTo>
                    <a:cubicBezTo>
                      <a:pt x="2" y="25"/>
                      <a:pt x="2" y="26"/>
                      <a:pt x="2" y="26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4" y="27"/>
                      <a:pt x="4" y="26"/>
                      <a:pt x="4" y="26"/>
                    </a:cubicBezTo>
                    <a:cubicBezTo>
                      <a:pt x="5" y="26"/>
                      <a:pt x="4" y="28"/>
                      <a:pt x="5" y="28"/>
                    </a:cubicBezTo>
                    <a:cubicBezTo>
                      <a:pt x="5" y="28"/>
                      <a:pt x="5" y="28"/>
                      <a:pt x="6" y="28"/>
                    </a:cubicBezTo>
                    <a:cubicBezTo>
                      <a:pt x="5" y="27"/>
                      <a:pt x="6" y="27"/>
                      <a:pt x="6" y="27"/>
                    </a:cubicBezTo>
                    <a:cubicBezTo>
                      <a:pt x="7" y="27"/>
                      <a:pt x="6" y="28"/>
                      <a:pt x="7" y="28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8" y="27"/>
                      <a:pt x="9" y="26"/>
                      <a:pt x="9" y="26"/>
                    </a:cubicBezTo>
                    <a:cubicBezTo>
                      <a:pt x="9" y="26"/>
                      <a:pt x="9" y="24"/>
                      <a:pt x="10" y="24"/>
                    </a:cubicBezTo>
                    <a:cubicBezTo>
                      <a:pt x="10" y="24"/>
                      <a:pt x="11" y="24"/>
                      <a:pt x="12" y="24"/>
                    </a:cubicBezTo>
                    <a:cubicBezTo>
                      <a:pt x="12" y="24"/>
                      <a:pt x="13" y="23"/>
                      <a:pt x="13" y="24"/>
                    </a:cubicBezTo>
                    <a:cubicBezTo>
                      <a:pt x="14" y="24"/>
                      <a:pt x="15" y="24"/>
                      <a:pt x="15" y="24"/>
                    </a:cubicBezTo>
                    <a:cubicBezTo>
                      <a:pt x="15" y="25"/>
                      <a:pt x="16" y="26"/>
                      <a:pt x="16" y="25"/>
                    </a:cubicBezTo>
                    <a:cubicBezTo>
                      <a:pt x="17" y="25"/>
                      <a:pt x="18" y="25"/>
                      <a:pt x="18" y="25"/>
                    </a:cubicBezTo>
                    <a:cubicBezTo>
                      <a:pt x="19" y="25"/>
                      <a:pt x="20" y="26"/>
                      <a:pt x="20" y="26"/>
                    </a:cubicBezTo>
                    <a:cubicBezTo>
                      <a:pt x="20" y="26"/>
                      <a:pt x="22" y="26"/>
                      <a:pt x="22" y="26"/>
                    </a:cubicBezTo>
                    <a:cubicBezTo>
                      <a:pt x="23" y="25"/>
                      <a:pt x="23" y="25"/>
                      <a:pt x="24" y="25"/>
                    </a:cubicBezTo>
                    <a:cubicBezTo>
                      <a:pt x="25" y="25"/>
                      <a:pt x="27" y="25"/>
                      <a:pt x="27" y="25"/>
                    </a:cubicBezTo>
                    <a:cubicBezTo>
                      <a:pt x="27" y="25"/>
                      <a:pt x="28" y="25"/>
                      <a:pt x="29" y="25"/>
                    </a:cubicBezTo>
                    <a:cubicBezTo>
                      <a:pt x="29" y="25"/>
                      <a:pt x="30" y="24"/>
                      <a:pt x="31" y="24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23"/>
                      <a:pt x="31" y="23"/>
                      <a:pt x="31" y="23"/>
                    </a:cubicBezTo>
                    <a:cubicBezTo>
                      <a:pt x="31" y="22"/>
                      <a:pt x="31" y="22"/>
                      <a:pt x="31" y="21"/>
                    </a:cubicBezTo>
                    <a:cubicBezTo>
                      <a:pt x="32" y="20"/>
                      <a:pt x="35" y="16"/>
                      <a:pt x="35" y="16"/>
                    </a:cubicBezTo>
                    <a:cubicBezTo>
                      <a:pt x="35" y="16"/>
                      <a:pt x="35" y="11"/>
                      <a:pt x="35" y="11"/>
                    </a:cubicBezTo>
                    <a:cubicBezTo>
                      <a:pt x="35" y="10"/>
                      <a:pt x="35" y="9"/>
                      <a:pt x="36" y="8"/>
                    </a:cubicBezTo>
                    <a:cubicBezTo>
                      <a:pt x="36" y="7"/>
                      <a:pt x="35" y="7"/>
                      <a:pt x="35" y="6"/>
                    </a:cubicBezTo>
                    <a:cubicBezTo>
                      <a:pt x="35" y="5"/>
                      <a:pt x="34" y="5"/>
                      <a:pt x="34" y="4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215">
                <a:extLst>
                  <a:ext uri="{FF2B5EF4-FFF2-40B4-BE49-F238E27FC236}">
                    <a16:creationId xmlns:a16="http://schemas.microsoft.com/office/drawing/2014/main" id="{017F7DCE-516F-4CD7-8500-6DBE96E926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408363" y="2030413"/>
                <a:ext cx="82550" cy="139700"/>
              </a:xfrm>
              <a:custGeom>
                <a:avLst/>
                <a:gdLst>
                  <a:gd name="T0" fmla="*/ 23 w 23"/>
                  <a:gd name="T1" fmla="*/ 10 h 39"/>
                  <a:gd name="T2" fmla="*/ 5 w 23"/>
                  <a:gd name="T3" fmla="*/ 0 h 39"/>
                  <a:gd name="T4" fmla="*/ 3 w 23"/>
                  <a:gd name="T5" fmla="*/ 1 h 39"/>
                  <a:gd name="T6" fmla="*/ 3 w 23"/>
                  <a:gd name="T7" fmla="*/ 4 h 39"/>
                  <a:gd name="T8" fmla="*/ 4 w 23"/>
                  <a:gd name="T9" fmla="*/ 6 h 39"/>
                  <a:gd name="T10" fmla="*/ 5 w 23"/>
                  <a:gd name="T11" fmla="*/ 8 h 39"/>
                  <a:gd name="T12" fmla="*/ 4 w 23"/>
                  <a:gd name="T13" fmla="*/ 11 h 39"/>
                  <a:gd name="T14" fmla="*/ 4 w 23"/>
                  <a:gd name="T15" fmla="*/ 16 h 39"/>
                  <a:gd name="T16" fmla="*/ 0 w 23"/>
                  <a:gd name="T17" fmla="*/ 21 h 39"/>
                  <a:gd name="T18" fmla="*/ 0 w 23"/>
                  <a:gd name="T19" fmla="*/ 23 h 39"/>
                  <a:gd name="T20" fmla="*/ 0 w 23"/>
                  <a:gd name="T21" fmla="*/ 24 h 39"/>
                  <a:gd name="T22" fmla="*/ 0 w 23"/>
                  <a:gd name="T23" fmla="*/ 24 h 39"/>
                  <a:gd name="T24" fmla="*/ 1 w 23"/>
                  <a:gd name="T25" fmla="*/ 25 h 39"/>
                  <a:gd name="T26" fmla="*/ 3 w 23"/>
                  <a:gd name="T27" fmla="*/ 27 h 39"/>
                  <a:gd name="T28" fmla="*/ 3 w 23"/>
                  <a:gd name="T29" fmla="*/ 29 h 39"/>
                  <a:gd name="T30" fmla="*/ 4 w 23"/>
                  <a:gd name="T31" fmla="*/ 32 h 39"/>
                  <a:gd name="T32" fmla="*/ 3 w 23"/>
                  <a:gd name="T33" fmla="*/ 33 h 39"/>
                  <a:gd name="T34" fmla="*/ 1 w 23"/>
                  <a:gd name="T35" fmla="*/ 33 h 39"/>
                  <a:gd name="T36" fmla="*/ 2 w 23"/>
                  <a:gd name="T37" fmla="*/ 35 h 39"/>
                  <a:gd name="T38" fmla="*/ 4 w 23"/>
                  <a:gd name="T39" fmla="*/ 37 h 39"/>
                  <a:gd name="T40" fmla="*/ 4 w 23"/>
                  <a:gd name="T41" fmla="*/ 38 h 39"/>
                  <a:gd name="T42" fmla="*/ 6 w 23"/>
                  <a:gd name="T43" fmla="*/ 38 h 39"/>
                  <a:gd name="T44" fmla="*/ 7 w 23"/>
                  <a:gd name="T45" fmla="*/ 38 h 39"/>
                  <a:gd name="T46" fmla="*/ 10 w 23"/>
                  <a:gd name="T47" fmla="*/ 37 h 39"/>
                  <a:gd name="T48" fmla="*/ 12 w 23"/>
                  <a:gd name="T49" fmla="*/ 36 h 39"/>
                  <a:gd name="T50" fmla="*/ 12 w 23"/>
                  <a:gd name="T51" fmla="*/ 35 h 39"/>
                  <a:gd name="T52" fmla="*/ 15 w 23"/>
                  <a:gd name="T53" fmla="*/ 34 h 39"/>
                  <a:gd name="T54" fmla="*/ 18 w 23"/>
                  <a:gd name="T55" fmla="*/ 32 h 39"/>
                  <a:gd name="T56" fmla="*/ 18 w 23"/>
                  <a:gd name="T57" fmla="*/ 31 h 39"/>
                  <a:gd name="T58" fmla="*/ 20 w 23"/>
                  <a:gd name="T59" fmla="*/ 30 h 39"/>
                  <a:gd name="T60" fmla="*/ 20 w 23"/>
                  <a:gd name="T61" fmla="*/ 30 h 39"/>
                  <a:gd name="T62" fmla="*/ 20 w 23"/>
                  <a:gd name="T63" fmla="*/ 30 h 39"/>
                  <a:gd name="T64" fmla="*/ 21 w 23"/>
                  <a:gd name="T65" fmla="*/ 29 h 39"/>
                  <a:gd name="T66" fmla="*/ 19 w 23"/>
                  <a:gd name="T67" fmla="*/ 28 h 39"/>
                  <a:gd name="T68" fmla="*/ 19 w 23"/>
                  <a:gd name="T69" fmla="*/ 26 h 39"/>
                  <a:gd name="T70" fmla="*/ 19 w 23"/>
                  <a:gd name="T71" fmla="*/ 25 h 39"/>
                  <a:gd name="T72" fmla="*/ 19 w 23"/>
                  <a:gd name="T73" fmla="*/ 23 h 39"/>
                  <a:gd name="T74" fmla="*/ 20 w 23"/>
                  <a:gd name="T75" fmla="*/ 21 h 39"/>
                  <a:gd name="T76" fmla="*/ 21 w 23"/>
                  <a:gd name="T77" fmla="*/ 20 h 39"/>
                  <a:gd name="T78" fmla="*/ 23 w 23"/>
                  <a:gd name="T79" fmla="*/ 18 h 39"/>
                  <a:gd name="T80" fmla="*/ 23 w 23"/>
                  <a:gd name="T81" fmla="*/ 16 h 39"/>
                  <a:gd name="T82" fmla="*/ 23 w 23"/>
                  <a:gd name="T83" fmla="*/ 1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3" h="39">
                    <a:moveTo>
                      <a:pt x="23" y="1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2"/>
                      <a:pt x="3" y="4"/>
                      <a:pt x="3" y="4"/>
                    </a:cubicBezTo>
                    <a:cubicBezTo>
                      <a:pt x="3" y="5"/>
                      <a:pt x="4" y="5"/>
                      <a:pt x="4" y="6"/>
                    </a:cubicBezTo>
                    <a:cubicBezTo>
                      <a:pt x="4" y="7"/>
                      <a:pt x="5" y="7"/>
                      <a:pt x="5" y="8"/>
                    </a:cubicBezTo>
                    <a:cubicBezTo>
                      <a:pt x="4" y="9"/>
                      <a:pt x="4" y="10"/>
                      <a:pt x="4" y="11"/>
                    </a:cubicBezTo>
                    <a:cubicBezTo>
                      <a:pt x="4" y="11"/>
                      <a:pt x="4" y="16"/>
                      <a:pt x="4" y="16"/>
                    </a:cubicBezTo>
                    <a:cubicBezTo>
                      <a:pt x="4" y="16"/>
                      <a:pt x="1" y="20"/>
                      <a:pt x="0" y="21"/>
                    </a:cubicBezTo>
                    <a:cubicBezTo>
                      <a:pt x="0" y="22"/>
                      <a:pt x="0" y="22"/>
                      <a:pt x="0" y="23"/>
                    </a:cubicBezTo>
                    <a:cubicBezTo>
                      <a:pt x="0" y="23"/>
                      <a:pt x="0" y="23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2" y="25"/>
                      <a:pt x="3" y="27"/>
                      <a:pt x="3" y="27"/>
                    </a:cubicBezTo>
                    <a:cubicBezTo>
                      <a:pt x="3" y="28"/>
                      <a:pt x="3" y="28"/>
                      <a:pt x="3" y="29"/>
                    </a:cubicBezTo>
                    <a:cubicBezTo>
                      <a:pt x="3" y="31"/>
                      <a:pt x="4" y="32"/>
                      <a:pt x="4" y="32"/>
                    </a:cubicBezTo>
                    <a:cubicBezTo>
                      <a:pt x="4" y="33"/>
                      <a:pt x="4" y="33"/>
                      <a:pt x="3" y="33"/>
                    </a:cubicBezTo>
                    <a:cubicBezTo>
                      <a:pt x="2" y="33"/>
                      <a:pt x="1" y="33"/>
                      <a:pt x="1" y="33"/>
                    </a:cubicBezTo>
                    <a:cubicBezTo>
                      <a:pt x="1" y="33"/>
                      <a:pt x="1" y="34"/>
                      <a:pt x="2" y="35"/>
                    </a:cubicBezTo>
                    <a:cubicBezTo>
                      <a:pt x="3" y="35"/>
                      <a:pt x="3" y="36"/>
                      <a:pt x="4" y="37"/>
                    </a:cubicBezTo>
                    <a:cubicBezTo>
                      <a:pt x="4" y="37"/>
                      <a:pt x="4" y="38"/>
                      <a:pt x="4" y="38"/>
                    </a:cubicBezTo>
                    <a:cubicBezTo>
                      <a:pt x="5" y="39"/>
                      <a:pt x="5" y="39"/>
                      <a:pt x="6" y="38"/>
                    </a:cubicBezTo>
                    <a:cubicBezTo>
                      <a:pt x="6" y="37"/>
                      <a:pt x="7" y="39"/>
                      <a:pt x="7" y="38"/>
                    </a:cubicBezTo>
                    <a:cubicBezTo>
                      <a:pt x="8" y="37"/>
                      <a:pt x="9" y="37"/>
                      <a:pt x="10" y="37"/>
                    </a:cubicBezTo>
                    <a:cubicBezTo>
                      <a:pt x="10" y="37"/>
                      <a:pt x="11" y="36"/>
                      <a:pt x="12" y="36"/>
                    </a:cubicBezTo>
                    <a:cubicBezTo>
                      <a:pt x="12" y="36"/>
                      <a:pt x="11" y="35"/>
                      <a:pt x="12" y="35"/>
                    </a:cubicBezTo>
                    <a:cubicBezTo>
                      <a:pt x="13" y="34"/>
                      <a:pt x="15" y="35"/>
                      <a:pt x="15" y="34"/>
                    </a:cubicBezTo>
                    <a:cubicBezTo>
                      <a:pt x="16" y="33"/>
                      <a:pt x="17" y="32"/>
                      <a:pt x="18" y="32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9" y="30"/>
                      <a:pt x="20" y="30"/>
                      <a:pt x="20" y="30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1" y="29"/>
                      <a:pt x="19" y="28"/>
                      <a:pt x="19" y="28"/>
                    </a:cubicBezTo>
                    <a:cubicBezTo>
                      <a:pt x="19" y="27"/>
                      <a:pt x="20" y="26"/>
                      <a:pt x="19" y="26"/>
                    </a:cubicBezTo>
                    <a:cubicBezTo>
                      <a:pt x="18" y="26"/>
                      <a:pt x="18" y="25"/>
                      <a:pt x="19" y="25"/>
                    </a:cubicBezTo>
                    <a:cubicBezTo>
                      <a:pt x="19" y="24"/>
                      <a:pt x="18" y="23"/>
                      <a:pt x="19" y="23"/>
                    </a:cubicBezTo>
                    <a:cubicBezTo>
                      <a:pt x="20" y="23"/>
                      <a:pt x="19" y="21"/>
                      <a:pt x="20" y="21"/>
                    </a:cubicBezTo>
                    <a:cubicBezTo>
                      <a:pt x="21" y="21"/>
                      <a:pt x="21" y="20"/>
                      <a:pt x="21" y="20"/>
                    </a:cubicBezTo>
                    <a:cubicBezTo>
                      <a:pt x="21" y="19"/>
                      <a:pt x="22" y="18"/>
                      <a:pt x="23" y="18"/>
                    </a:cubicBezTo>
                    <a:cubicBezTo>
                      <a:pt x="23" y="18"/>
                      <a:pt x="23" y="16"/>
                      <a:pt x="23" y="16"/>
                    </a:cubicBezTo>
                    <a:lnTo>
                      <a:pt x="23" y="10"/>
                    </a:ln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216">
                <a:extLst>
                  <a:ext uri="{FF2B5EF4-FFF2-40B4-BE49-F238E27FC236}">
                    <a16:creationId xmlns:a16="http://schemas.microsoft.com/office/drawing/2014/main" id="{6E49BFDD-4697-47E1-A6B8-D6FF68D045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22638" y="1954213"/>
                <a:ext cx="95250" cy="90488"/>
              </a:xfrm>
              <a:custGeom>
                <a:avLst/>
                <a:gdLst>
                  <a:gd name="T0" fmla="*/ 24 w 26"/>
                  <a:gd name="T1" fmla="*/ 5 h 25"/>
                  <a:gd name="T2" fmla="*/ 23 w 26"/>
                  <a:gd name="T3" fmla="*/ 1 h 25"/>
                  <a:gd name="T4" fmla="*/ 22 w 26"/>
                  <a:gd name="T5" fmla="*/ 1 h 25"/>
                  <a:gd name="T6" fmla="*/ 20 w 26"/>
                  <a:gd name="T7" fmla="*/ 1 h 25"/>
                  <a:gd name="T8" fmla="*/ 17 w 26"/>
                  <a:gd name="T9" fmla="*/ 1 h 25"/>
                  <a:gd name="T10" fmla="*/ 12 w 26"/>
                  <a:gd name="T11" fmla="*/ 1 h 25"/>
                  <a:gd name="T12" fmla="*/ 9 w 26"/>
                  <a:gd name="T13" fmla="*/ 2 h 25"/>
                  <a:gd name="T14" fmla="*/ 5 w 26"/>
                  <a:gd name="T15" fmla="*/ 0 h 25"/>
                  <a:gd name="T16" fmla="*/ 2 w 26"/>
                  <a:gd name="T17" fmla="*/ 0 h 25"/>
                  <a:gd name="T18" fmla="*/ 1 w 26"/>
                  <a:gd name="T19" fmla="*/ 0 h 25"/>
                  <a:gd name="T20" fmla="*/ 1 w 26"/>
                  <a:gd name="T21" fmla="*/ 3 h 25"/>
                  <a:gd name="T22" fmla="*/ 1 w 26"/>
                  <a:gd name="T23" fmla="*/ 7 h 25"/>
                  <a:gd name="T24" fmla="*/ 1 w 26"/>
                  <a:gd name="T25" fmla="*/ 24 h 25"/>
                  <a:gd name="T26" fmla="*/ 15 w 26"/>
                  <a:gd name="T27" fmla="*/ 24 h 25"/>
                  <a:gd name="T28" fmla="*/ 16 w 26"/>
                  <a:gd name="T29" fmla="*/ 24 h 25"/>
                  <a:gd name="T30" fmla="*/ 17 w 26"/>
                  <a:gd name="T31" fmla="*/ 24 h 25"/>
                  <a:gd name="T32" fmla="*/ 20 w 26"/>
                  <a:gd name="T33" fmla="*/ 24 h 25"/>
                  <a:gd name="T34" fmla="*/ 22 w 26"/>
                  <a:gd name="T35" fmla="*/ 25 h 25"/>
                  <a:gd name="T36" fmla="*/ 23 w 26"/>
                  <a:gd name="T37" fmla="*/ 24 h 25"/>
                  <a:gd name="T38" fmla="*/ 24 w 26"/>
                  <a:gd name="T39" fmla="*/ 22 h 25"/>
                  <a:gd name="T40" fmla="*/ 26 w 26"/>
                  <a:gd name="T41" fmla="*/ 21 h 25"/>
                  <a:gd name="T42" fmla="*/ 26 w 26"/>
                  <a:gd name="T43" fmla="*/ 21 h 25"/>
                  <a:gd name="T44" fmla="*/ 26 w 26"/>
                  <a:gd name="T45" fmla="*/ 20 h 25"/>
                  <a:gd name="T46" fmla="*/ 25 w 26"/>
                  <a:gd name="T47" fmla="*/ 18 h 25"/>
                  <a:gd name="T48" fmla="*/ 22 w 26"/>
                  <a:gd name="T49" fmla="*/ 13 h 25"/>
                  <a:gd name="T50" fmla="*/ 21 w 26"/>
                  <a:gd name="T51" fmla="*/ 11 h 25"/>
                  <a:gd name="T52" fmla="*/ 20 w 26"/>
                  <a:gd name="T53" fmla="*/ 8 h 25"/>
                  <a:gd name="T54" fmla="*/ 18 w 26"/>
                  <a:gd name="T55" fmla="*/ 4 h 25"/>
                  <a:gd name="T56" fmla="*/ 20 w 26"/>
                  <a:gd name="T57" fmla="*/ 7 h 25"/>
                  <a:gd name="T58" fmla="*/ 22 w 26"/>
                  <a:gd name="T59" fmla="*/ 10 h 25"/>
                  <a:gd name="T60" fmla="*/ 24 w 26"/>
                  <a:gd name="T61" fmla="*/ 7 h 25"/>
                  <a:gd name="T62" fmla="*/ 24 w 26"/>
                  <a:gd name="T63" fmla="*/ 7 h 25"/>
                  <a:gd name="T64" fmla="*/ 24 w 26"/>
                  <a:gd name="T65" fmla="*/ 6 h 25"/>
                  <a:gd name="T66" fmla="*/ 24 w 26"/>
                  <a:gd name="T67" fmla="*/ 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6" h="25">
                    <a:moveTo>
                      <a:pt x="24" y="5"/>
                    </a:moveTo>
                    <a:cubicBezTo>
                      <a:pt x="23" y="1"/>
                      <a:pt x="23" y="1"/>
                      <a:pt x="23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2"/>
                      <a:pt x="21" y="1"/>
                      <a:pt x="20" y="1"/>
                    </a:cubicBezTo>
                    <a:cubicBezTo>
                      <a:pt x="19" y="2"/>
                      <a:pt x="18" y="1"/>
                      <a:pt x="17" y="1"/>
                    </a:cubicBezTo>
                    <a:cubicBezTo>
                      <a:pt x="16" y="0"/>
                      <a:pt x="13" y="1"/>
                      <a:pt x="12" y="1"/>
                    </a:cubicBezTo>
                    <a:cubicBezTo>
                      <a:pt x="12" y="2"/>
                      <a:pt x="10" y="2"/>
                      <a:pt x="9" y="2"/>
                    </a:cubicBezTo>
                    <a:cubicBezTo>
                      <a:pt x="8" y="1"/>
                      <a:pt x="7" y="1"/>
                      <a:pt x="5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2"/>
                      <a:pt x="2" y="2"/>
                      <a:pt x="1" y="3"/>
                    </a:cubicBezTo>
                    <a:cubicBezTo>
                      <a:pt x="0" y="4"/>
                      <a:pt x="1" y="5"/>
                      <a:pt x="1" y="7"/>
                    </a:cubicBezTo>
                    <a:cubicBezTo>
                      <a:pt x="1" y="8"/>
                      <a:pt x="1" y="18"/>
                      <a:pt x="1" y="24"/>
                    </a:cubicBezTo>
                    <a:cubicBezTo>
                      <a:pt x="15" y="24"/>
                      <a:pt x="15" y="24"/>
                      <a:pt x="15" y="24"/>
                    </a:cubicBezTo>
                    <a:cubicBezTo>
                      <a:pt x="15" y="24"/>
                      <a:pt x="16" y="24"/>
                      <a:pt x="16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4"/>
                      <a:pt x="21" y="25"/>
                      <a:pt x="22" y="25"/>
                    </a:cubicBezTo>
                    <a:cubicBezTo>
                      <a:pt x="22" y="25"/>
                      <a:pt x="22" y="24"/>
                      <a:pt x="23" y="24"/>
                    </a:cubicBezTo>
                    <a:cubicBezTo>
                      <a:pt x="24" y="24"/>
                      <a:pt x="24" y="22"/>
                      <a:pt x="24" y="22"/>
                    </a:cubicBezTo>
                    <a:cubicBezTo>
                      <a:pt x="25" y="22"/>
                      <a:pt x="25" y="22"/>
                      <a:pt x="26" y="21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21"/>
                      <a:pt x="26" y="21"/>
                      <a:pt x="26" y="20"/>
                    </a:cubicBezTo>
                    <a:cubicBezTo>
                      <a:pt x="26" y="19"/>
                      <a:pt x="25" y="19"/>
                      <a:pt x="25" y="18"/>
                    </a:cubicBezTo>
                    <a:cubicBezTo>
                      <a:pt x="24" y="16"/>
                      <a:pt x="22" y="14"/>
                      <a:pt x="22" y="13"/>
                    </a:cubicBezTo>
                    <a:cubicBezTo>
                      <a:pt x="22" y="12"/>
                      <a:pt x="21" y="12"/>
                      <a:pt x="21" y="11"/>
                    </a:cubicBezTo>
                    <a:cubicBezTo>
                      <a:pt x="21" y="10"/>
                      <a:pt x="21" y="10"/>
                      <a:pt x="20" y="8"/>
                    </a:cubicBezTo>
                    <a:cubicBezTo>
                      <a:pt x="18" y="7"/>
                      <a:pt x="18" y="4"/>
                      <a:pt x="18" y="4"/>
                    </a:cubicBezTo>
                    <a:cubicBezTo>
                      <a:pt x="19" y="4"/>
                      <a:pt x="20" y="6"/>
                      <a:pt x="20" y="7"/>
                    </a:cubicBezTo>
                    <a:cubicBezTo>
                      <a:pt x="20" y="8"/>
                      <a:pt x="22" y="10"/>
                      <a:pt x="22" y="10"/>
                    </a:cubicBezTo>
                    <a:cubicBezTo>
                      <a:pt x="23" y="10"/>
                      <a:pt x="23" y="6"/>
                      <a:pt x="24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6"/>
                      <a:pt x="24" y="6"/>
                      <a:pt x="24" y="6"/>
                    </a:cubicBezTo>
                    <a:lnTo>
                      <a:pt x="24" y="5"/>
                    </a:ln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217">
                <a:extLst>
                  <a:ext uri="{FF2B5EF4-FFF2-40B4-BE49-F238E27FC236}">
                    <a16:creationId xmlns:a16="http://schemas.microsoft.com/office/drawing/2014/main" id="{4D268E89-21BF-459A-AA1C-81383DF419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448050" y="2212975"/>
                <a:ext cx="46037" cy="50800"/>
              </a:xfrm>
              <a:custGeom>
                <a:avLst/>
                <a:gdLst>
                  <a:gd name="T0" fmla="*/ 6 w 13"/>
                  <a:gd name="T1" fmla="*/ 13 h 14"/>
                  <a:gd name="T2" fmla="*/ 7 w 13"/>
                  <a:gd name="T3" fmla="*/ 12 h 14"/>
                  <a:gd name="T4" fmla="*/ 8 w 13"/>
                  <a:gd name="T5" fmla="*/ 11 h 14"/>
                  <a:gd name="T6" fmla="*/ 9 w 13"/>
                  <a:gd name="T7" fmla="*/ 9 h 14"/>
                  <a:gd name="T8" fmla="*/ 10 w 13"/>
                  <a:gd name="T9" fmla="*/ 11 h 14"/>
                  <a:gd name="T10" fmla="*/ 12 w 13"/>
                  <a:gd name="T11" fmla="*/ 11 h 14"/>
                  <a:gd name="T12" fmla="*/ 13 w 13"/>
                  <a:gd name="T13" fmla="*/ 8 h 14"/>
                  <a:gd name="T14" fmla="*/ 12 w 13"/>
                  <a:gd name="T15" fmla="*/ 6 h 14"/>
                  <a:gd name="T16" fmla="*/ 12 w 13"/>
                  <a:gd name="T17" fmla="*/ 4 h 14"/>
                  <a:gd name="T18" fmla="*/ 12 w 13"/>
                  <a:gd name="T19" fmla="*/ 2 h 14"/>
                  <a:gd name="T20" fmla="*/ 10 w 13"/>
                  <a:gd name="T21" fmla="*/ 2 h 14"/>
                  <a:gd name="T22" fmla="*/ 10 w 13"/>
                  <a:gd name="T23" fmla="*/ 0 h 14"/>
                  <a:gd name="T24" fmla="*/ 7 w 13"/>
                  <a:gd name="T25" fmla="*/ 0 h 14"/>
                  <a:gd name="T26" fmla="*/ 6 w 13"/>
                  <a:gd name="T27" fmla="*/ 0 h 14"/>
                  <a:gd name="T28" fmla="*/ 6 w 13"/>
                  <a:gd name="T29" fmla="*/ 3 h 14"/>
                  <a:gd name="T30" fmla="*/ 3 w 13"/>
                  <a:gd name="T31" fmla="*/ 3 h 14"/>
                  <a:gd name="T32" fmla="*/ 2 w 13"/>
                  <a:gd name="T33" fmla="*/ 3 h 14"/>
                  <a:gd name="T34" fmla="*/ 2 w 13"/>
                  <a:gd name="T35" fmla="*/ 3 h 14"/>
                  <a:gd name="T36" fmla="*/ 2 w 13"/>
                  <a:gd name="T37" fmla="*/ 5 h 14"/>
                  <a:gd name="T38" fmla="*/ 1 w 13"/>
                  <a:gd name="T39" fmla="*/ 6 h 14"/>
                  <a:gd name="T40" fmla="*/ 0 w 13"/>
                  <a:gd name="T41" fmla="*/ 7 h 14"/>
                  <a:gd name="T42" fmla="*/ 1 w 13"/>
                  <a:gd name="T43" fmla="*/ 9 h 14"/>
                  <a:gd name="T44" fmla="*/ 3 w 13"/>
                  <a:gd name="T45" fmla="*/ 11 h 14"/>
                  <a:gd name="T46" fmla="*/ 5 w 13"/>
                  <a:gd name="T47" fmla="*/ 14 h 14"/>
                  <a:gd name="T48" fmla="*/ 6 w 13"/>
                  <a:gd name="T49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3" h="14">
                    <a:moveTo>
                      <a:pt x="6" y="13"/>
                    </a:moveTo>
                    <a:cubicBezTo>
                      <a:pt x="8" y="13"/>
                      <a:pt x="7" y="13"/>
                      <a:pt x="7" y="12"/>
                    </a:cubicBezTo>
                    <a:cubicBezTo>
                      <a:pt x="6" y="10"/>
                      <a:pt x="7" y="11"/>
                      <a:pt x="8" y="11"/>
                    </a:cubicBezTo>
                    <a:cubicBezTo>
                      <a:pt x="9" y="11"/>
                      <a:pt x="9" y="9"/>
                      <a:pt x="9" y="9"/>
                    </a:cubicBezTo>
                    <a:cubicBezTo>
                      <a:pt x="10" y="9"/>
                      <a:pt x="10" y="11"/>
                      <a:pt x="10" y="11"/>
                    </a:cubicBezTo>
                    <a:cubicBezTo>
                      <a:pt x="11" y="11"/>
                      <a:pt x="11" y="11"/>
                      <a:pt x="12" y="11"/>
                    </a:cubicBezTo>
                    <a:cubicBezTo>
                      <a:pt x="13" y="11"/>
                      <a:pt x="13" y="9"/>
                      <a:pt x="13" y="8"/>
                    </a:cubicBezTo>
                    <a:cubicBezTo>
                      <a:pt x="13" y="7"/>
                      <a:pt x="13" y="6"/>
                      <a:pt x="12" y="6"/>
                    </a:cubicBezTo>
                    <a:cubicBezTo>
                      <a:pt x="12" y="5"/>
                      <a:pt x="11" y="4"/>
                      <a:pt x="12" y="4"/>
                    </a:cubicBezTo>
                    <a:cubicBezTo>
                      <a:pt x="13" y="4"/>
                      <a:pt x="13" y="3"/>
                      <a:pt x="12" y="2"/>
                    </a:cubicBezTo>
                    <a:cubicBezTo>
                      <a:pt x="11" y="2"/>
                      <a:pt x="10" y="3"/>
                      <a:pt x="10" y="2"/>
                    </a:cubicBezTo>
                    <a:cubicBezTo>
                      <a:pt x="10" y="2"/>
                      <a:pt x="10" y="1"/>
                      <a:pt x="10" y="0"/>
                    </a:cubicBezTo>
                    <a:cubicBezTo>
                      <a:pt x="8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1"/>
                      <a:pt x="6" y="3"/>
                      <a:pt x="6" y="3"/>
                    </a:cubicBezTo>
                    <a:cubicBezTo>
                      <a:pt x="6" y="3"/>
                      <a:pt x="4" y="3"/>
                      <a:pt x="3" y="3"/>
                    </a:cubicBezTo>
                    <a:cubicBezTo>
                      <a:pt x="3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3" y="5"/>
                      <a:pt x="1" y="5"/>
                      <a:pt x="1" y="6"/>
                    </a:cubicBezTo>
                    <a:cubicBezTo>
                      <a:pt x="1" y="6"/>
                      <a:pt x="1" y="7"/>
                      <a:pt x="0" y="7"/>
                    </a:cubicBezTo>
                    <a:cubicBezTo>
                      <a:pt x="0" y="7"/>
                      <a:pt x="1" y="9"/>
                      <a:pt x="1" y="9"/>
                    </a:cubicBezTo>
                    <a:cubicBezTo>
                      <a:pt x="1" y="10"/>
                      <a:pt x="2" y="10"/>
                      <a:pt x="3" y="11"/>
                    </a:cubicBezTo>
                    <a:cubicBezTo>
                      <a:pt x="4" y="13"/>
                      <a:pt x="4" y="13"/>
                      <a:pt x="5" y="14"/>
                    </a:cubicBezTo>
                    <a:cubicBezTo>
                      <a:pt x="6" y="14"/>
                      <a:pt x="6" y="13"/>
                      <a:pt x="6" y="13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218">
                <a:extLst>
                  <a:ext uri="{FF2B5EF4-FFF2-40B4-BE49-F238E27FC236}">
                    <a16:creationId xmlns:a16="http://schemas.microsoft.com/office/drawing/2014/main" id="{D835DFE6-3C5B-45E5-81E7-9321CDA872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444875" y="2212975"/>
                <a:ext cx="17462" cy="11113"/>
              </a:xfrm>
              <a:custGeom>
                <a:avLst/>
                <a:gdLst>
                  <a:gd name="T0" fmla="*/ 5 w 5"/>
                  <a:gd name="T1" fmla="*/ 3 h 3"/>
                  <a:gd name="T2" fmla="*/ 5 w 5"/>
                  <a:gd name="T3" fmla="*/ 0 h 3"/>
                  <a:gd name="T4" fmla="*/ 5 w 5"/>
                  <a:gd name="T5" fmla="*/ 0 h 3"/>
                  <a:gd name="T6" fmla="*/ 1 w 5"/>
                  <a:gd name="T7" fmla="*/ 0 h 3"/>
                  <a:gd name="T8" fmla="*/ 1 w 5"/>
                  <a:gd name="T9" fmla="*/ 0 h 3"/>
                  <a:gd name="T10" fmla="*/ 1 w 5"/>
                  <a:gd name="T11" fmla="*/ 1 h 3"/>
                  <a:gd name="T12" fmla="*/ 1 w 5"/>
                  <a:gd name="T13" fmla="*/ 2 h 3"/>
                  <a:gd name="T14" fmla="*/ 1 w 5"/>
                  <a:gd name="T15" fmla="*/ 3 h 3"/>
                  <a:gd name="T16" fmla="*/ 2 w 5"/>
                  <a:gd name="T17" fmla="*/ 3 h 3"/>
                  <a:gd name="T18" fmla="*/ 5 w 5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3">
                    <a:moveTo>
                      <a:pt x="5" y="3"/>
                    </a:moveTo>
                    <a:cubicBezTo>
                      <a:pt x="5" y="3"/>
                      <a:pt x="5" y="1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1"/>
                      <a:pt x="1" y="1"/>
                    </a:cubicBezTo>
                    <a:cubicBezTo>
                      <a:pt x="0" y="2"/>
                      <a:pt x="0" y="2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3"/>
                      <a:pt x="2" y="3"/>
                    </a:cubicBezTo>
                    <a:cubicBezTo>
                      <a:pt x="3" y="3"/>
                      <a:pt x="5" y="3"/>
                      <a:pt x="5" y="3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219">
                <a:extLst>
                  <a:ext uri="{FF2B5EF4-FFF2-40B4-BE49-F238E27FC236}">
                    <a16:creationId xmlns:a16="http://schemas.microsoft.com/office/drawing/2014/main" id="{A4277BA9-190C-4C61-8A61-EB6A8ABAB2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430588" y="2198688"/>
                <a:ext cx="61912" cy="76200"/>
              </a:xfrm>
              <a:custGeom>
                <a:avLst/>
                <a:gdLst>
                  <a:gd name="T0" fmla="*/ 5 w 17"/>
                  <a:gd name="T1" fmla="*/ 20 h 21"/>
                  <a:gd name="T2" fmla="*/ 6 w 17"/>
                  <a:gd name="T3" fmla="*/ 20 h 21"/>
                  <a:gd name="T4" fmla="*/ 8 w 17"/>
                  <a:gd name="T5" fmla="*/ 20 h 21"/>
                  <a:gd name="T6" fmla="*/ 9 w 17"/>
                  <a:gd name="T7" fmla="*/ 20 h 21"/>
                  <a:gd name="T8" fmla="*/ 11 w 17"/>
                  <a:gd name="T9" fmla="*/ 18 h 21"/>
                  <a:gd name="T10" fmla="*/ 11 w 17"/>
                  <a:gd name="T11" fmla="*/ 17 h 21"/>
                  <a:gd name="T12" fmla="*/ 12 w 17"/>
                  <a:gd name="T13" fmla="*/ 13 h 21"/>
                  <a:gd name="T14" fmla="*/ 14 w 17"/>
                  <a:gd name="T15" fmla="*/ 10 h 21"/>
                  <a:gd name="T16" fmla="*/ 15 w 17"/>
                  <a:gd name="T17" fmla="*/ 5 h 21"/>
                  <a:gd name="T18" fmla="*/ 16 w 17"/>
                  <a:gd name="T19" fmla="*/ 3 h 21"/>
                  <a:gd name="T20" fmla="*/ 17 w 17"/>
                  <a:gd name="T21" fmla="*/ 1 h 21"/>
                  <a:gd name="T22" fmla="*/ 17 w 17"/>
                  <a:gd name="T23" fmla="*/ 1 h 21"/>
                  <a:gd name="T24" fmla="*/ 15 w 17"/>
                  <a:gd name="T25" fmla="*/ 0 h 21"/>
                  <a:gd name="T26" fmla="*/ 14 w 17"/>
                  <a:gd name="T27" fmla="*/ 1 h 21"/>
                  <a:gd name="T28" fmla="*/ 12 w 17"/>
                  <a:gd name="T29" fmla="*/ 1 h 21"/>
                  <a:gd name="T30" fmla="*/ 12 w 17"/>
                  <a:gd name="T31" fmla="*/ 3 h 21"/>
                  <a:gd name="T32" fmla="*/ 11 w 17"/>
                  <a:gd name="T33" fmla="*/ 5 h 21"/>
                  <a:gd name="T34" fmla="*/ 8 w 17"/>
                  <a:gd name="T35" fmla="*/ 4 h 21"/>
                  <a:gd name="T36" fmla="*/ 5 w 17"/>
                  <a:gd name="T37" fmla="*/ 4 h 21"/>
                  <a:gd name="T38" fmla="*/ 5 w 17"/>
                  <a:gd name="T39" fmla="*/ 6 h 21"/>
                  <a:gd name="T40" fmla="*/ 7 w 17"/>
                  <a:gd name="T41" fmla="*/ 6 h 21"/>
                  <a:gd name="T42" fmla="*/ 7 w 17"/>
                  <a:gd name="T43" fmla="*/ 8 h 21"/>
                  <a:gd name="T44" fmla="*/ 7 w 17"/>
                  <a:gd name="T45" fmla="*/ 10 h 21"/>
                  <a:gd name="T46" fmla="*/ 8 w 17"/>
                  <a:gd name="T47" fmla="*/ 12 h 21"/>
                  <a:gd name="T48" fmla="*/ 7 w 17"/>
                  <a:gd name="T49" fmla="*/ 15 h 21"/>
                  <a:gd name="T50" fmla="*/ 5 w 17"/>
                  <a:gd name="T51" fmla="*/ 15 h 21"/>
                  <a:gd name="T52" fmla="*/ 4 w 17"/>
                  <a:gd name="T53" fmla="*/ 13 h 21"/>
                  <a:gd name="T54" fmla="*/ 3 w 17"/>
                  <a:gd name="T55" fmla="*/ 15 h 21"/>
                  <a:gd name="T56" fmla="*/ 2 w 17"/>
                  <a:gd name="T57" fmla="*/ 16 h 21"/>
                  <a:gd name="T58" fmla="*/ 1 w 17"/>
                  <a:gd name="T59" fmla="*/ 17 h 21"/>
                  <a:gd name="T60" fmla="*/ 0 w 17"/>
                  <a:gd name="T61" fmla="*/ 18 h 21"/>
                  <a:gd name="T62" fmla="*/ 1 w 17"/>
                  <a:gd name="T63" fmla="*/ 18 h 21"/>
                  <a:gd name="T64" fmla="*/ 3 w 17"/>
                  <a:gd name="T65" fmla="*/ 21 h 21"/>
                  <a:gd name="T66" fmla="*/ 5 w 17"/>
                  <a:gd name="T67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" h="21">
                    <a:moveTo>
                      <a:pt x="5" y="20"/>
                    </a:moveTo>
                    <a:cubicBezTo>
                      <a:pt x="5" y="20"/>
                      <a:pt x="5" y="21"/>
                      <a:pt x="6" y="20"/>
                    </a:cubicBezTo>
                    <a:cubicBezTo>
                      <a:pt x="7" y="19"/>
                      <a:pt x="8" y="19"/>
                      <a:pt x="8" y="20"/>
                    </a:cubicBezTo>
                    <a:cubicBezTo>
                      <a:pt x="8" y="21"/>
                      <a:pt x="8" y="21"/>
                      <a:pt x="9" y="20"/>
                    </a:cubicBezTo>
                    <a:cubicBezTo>
                      <a:pt x="10" y="19"/>
                      <a:pt x="11" y="20"/>
                      <a:pt x="11" y="18"/>
                    </a:cubicBezTo>
                    <a:cubicBezTo>
                      <a:pt x="11" y="17"/>
                      <a:pt x="11" y="18"/>
                      <a:pt x="11" y="17"/>
                    </a:cubicBezTo>
                    <a:cubicBezTo>
                      <a:pt x="11" y="15"/>
                      <a:pt x="12" y="14"/>
                      <a:pt x="12" y="13"/>
                    </a:cubicBezTo>
                    <a:cubicBezTo>
                      <a:pt x="12" y="12"/>
                      <a:pt x="14" y="11"/>
                      <a:pt x="14" y="10"/>
                    </a:cubicBezTo>
                    <a:cubicBezTo>
                      <a:pt x="14" y="9"/>
                      <a:pt x="15" y="7"/>
                      <a:pt x="15" y="5"/>
                    </a:cubicBezTo>
                    <a:cubicBezTo>
                      <a:pt x="15" y="4"/>
                      <a:pt x="16" y="4"/>
                      <a:pt x="16" y="3"/>
                    </a:cubicBezTo>
                    <a:cubicBezTo>
                      <a:pt x="17" y="2"/>
                      <a:pt x="17" y="2"/>
                      <a:pt x="17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2" y="2"/>
                      <a:pt x="12" y="3"/>
                    </a:cubicBezTo>
                    <a:cubicBezTo>
                      <a:pt x="11" y="3"/>
                      <a:pt x="11" y="5"/>
                      <a:pt x="11" y="5"/>
                    </a:cubicBezTo>
                    <a:cubicBezTo>
                      <a:pt x="11" y="5"/>
                      <a:pt x="9" y="4"/>
                      <a:pt x="8" y="4"/>
                    </a:cubicBezTo>
                    <a:cubicBezTo>
                      <a:pt x="8" y="4"/>
                      <a:pt x="6" y="4"/>
                      <a:pt x="5" y="4"/>
                    </a:cubicBezTo>
                    <a:cubicBezTo>
                      <a:pt x="5" y="5"/>
                      <a:pt x="5" y="6"/>
                      <a:pt x="5" y="6"/>
                    </a:cubicBezTo>
                    <a:cubicBezTo>
                      <a:pt x="5" y="7"/>
                      <a:pt x="6" y="6"/>
                      <a:pt x="7" y="6"/>
                    </a:cubicBezTo>
                    <a:cubicBezTo>
                      <a:pt x="8" y="7"/>
                      <a:pt x="8" y="8"/>
                      <a:pt x="7" y="8"/>
                    </a:cubicBezTo>
                    <a:cubicBezTo>
                      <a:pt x="6" y="8"/>
                      <a:pt x="7" y="9"/>
                      <a:pt x="7" y="10"/>
                    </a:cubicBezTo>
                    <a:cubicBezTo>
                      <a:pt x="8" y="10"/>
                      <a:pt x="8" y="11"/>
                      <a:pt x="8" y="12"/>
                    </a:cubicBezTo>
                    <a:cubicBezTo>
                      <a:pt x="8" y="13"/>
                      <a:pt x="8" y="15"/>
                      <a:pt x="7" y="15"/>
                    </a:cubicBezTo>
                    <a:cubicBezTo>
                      <a:pt x="6" y="15"/>
                      <a:pt x="6" y="15"/>
                      <a:pt x="5" y="15"/>
                    </a:cubicBezTo>
                    <a:cubicBezTo>
                      <a:pt x="5" y="15"/>
                      <a:pt x="5" y="13"/>
                      <a:pt x="4" y="13"/>
                    </a:cubicBezTo>
                    <a:cubicBezTo>
                      <a:pt x="4" y="13"/>
                      <a:pt x="4" y="15"/>
                      <a:pt x="3" y="15"/>
                    </a:cubicBezTo>
                    <a:cubicBezTo>
                      <a:pt x="2" y="15"/>
                      <a:pt x="1" y="14"/>
                      <a:pt x="2" y="16"/>
                    </a:cubicBezTo>
                    <a:cubicBezTo>
                      <a:pt x="2" y="17"/>
                      <a:pt x="3" y="17"/>
                      <a:pt x="1" y="17"/>
                    </a:cubicBezTo>
                    <a:cubicBezTo>
                      <a:pt x="1" y="17"/>
                      <a:pt x="1" y="18"/>
                      <a:pt x="0" y="18"/>
                    </a:cubicBezTo>
                    <a:cubicBezTo>
                      <a:pt x="0" y="18"/>
                      <a:pt x="0" y="18"/>
                      <a:pt x="1" y="18"/>
                    </a:cubicBezTo>
                    <a:cubicBezTo>
                      <a:pt x="2" y="19"/>
                      <a:pt x="2" y="20"/>
                      <a:pt x="3" y="21"/>
                    </a:cubicBezTo>
                    <a:cubicBezTo>
                      <a:pt x="4" y="20"/>
                      <a:pt x="5" y="20"/>
                      <a:pt x="5" y="20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220">
                <a:extLst>
                  <a:ext uri="{FF2B5EF4-FFF2-40B4-BE49-F238E27FC236}">
                    <a16:creationId xmlns:a16="http://schemas.microsoft.com/office/drawing/2014/main" id="{9D13F766-FD60-4AE6-8F9B-843CB223C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43275" y="2030413"/>
                <a:ext cx="136525" cy="171450"/>
              </a:xfrm>
              <a:custGeom>
                <a:avLst/>
                <a:gdLst>
                  <a:gd name="T0" fmla="*/ 29 w 38"/>
                  <a:gd name="T1" fmla="*/ 3 h 48"/>
                  <a:gd name="T2" fmla="*/ 26 w 38"/>
                  <a:gd name="T3" fmla="*/ 3 h 48"/>
                  <a:gd name="T4" fmla="*/ 22 w 38"/>
                  <a:gd name="T5" fmla="*/ 3 h 48"/>
                  <a:gd name="T6" fmla="*/ 7 w 38"/>
                  <a:gd name="T7" fmla="*/ 3 h 48"/>
                  <a:gd name="T8" fmla="*/ 5 w 38"/>
                  <a:gd name="T9" fmla="*/ 8 h 48"/>
                  <a:gd name="T10" fmla="*/ 5 w 38"/>
                  <a:gd name="T11" fmla="*/ 18 h 48"/>
                  <a:gd name="T12" fmla="*/ 2 w 38"/>
                  <a:gd name="T13" fmla="*/ 21 h 48"/>
                  <a:gd name="T14" fmla="*/ 1 w 38"/>
                  <a:gd name="T15" fmla="*/ 25 h 48"/>
                  <a:gd name="T16" fmla="*/ 1 w 38"/>
                  <a:gd name="T17" fmla="*/ 28 h 48"/>
                  <a:gd name="T18" fmla="*/ 2 w 38"/>
                  <a:gd name="T19" fmla="*/ 30 h 48"/>
                  <a:gd name="T20" fmla="*/ 4 w 38"/>
                  <a:gd name="T21" fmla="*/ 34 h 48"/>
                  <a:gd name="T22" fmla="*/ 5 w 38"/>
                  <a:gd name="T23" fmla="*/ 35 h 48"/>
                  <a:gd name="T24" fmla="*/ 7 w 38"/>
                  <a:gd name="T25" fmla="*/ 37 h 48"/>
                  <a:gd name="T26" fmla="*/ 9 w 38"/>
                  <a:gd name="T27" fmla="*/ 40 h 48"/>
                  <a:gd name="T28" fmla="*/ 12 w 38"/>
                  <a:gd name="T29" fmla="*/ 42 h 48"/>
                  <a:gd name="T30" fmla="*/ 13 w 38"/>
                  <a:gd name="T31" fmla="*/ 44 h 48"/>
                  <a:gd name="T32" fmla="*/ 16 w 38"/>
                  <a:gd name="T33" fmla="*/ 45 h 48"/>
                  <a:gd name="T34" fmla="*/ 18 w 38"/>
                  <a:gd name="T35" fmla="*/ 45 h 48"/>
                  <a:gd name="T36" fmla="*/ 22 w 38"/>
                  <a:gd name="T37" fmla="*/ 47 h 48"/>
                  <a:gd name="T38" fmla="*/ 25 w 38"/>
                  <a:gd name="T39" fmla="*/ 47 h 48"/>
                  <a:gd name="T40" fmla="*/ 28 w 38"/>
                  <a:gd name="T41" fmla="*/ 46 h 48"/>
                  <a:gd name="T42" fmla="*/ 30 w 38"/>
                  <a:gd name="T43" fmla="*/ 44 h 48"/>
                  <a:gd name="T44" fmla="*/ 32 w 38"/>
                  <a:gd name="T45" fmla="*/ 45 h 48"/>
                  <a:gd name="T46" fmla="*/ 30 w 38"/>
                  <a:gd name="T47" fmla="*/ 41 h 48"/>
                  <a:gd name="T48" fmla="*/ 26 w 38"/>
                  <a:gd name="T49" fmla="*/ 37 h 48"/>
                  <a:gd name="T50" fmla="*/ 28 w 38"/>
                  <a:gd name="T51" fmla="*/ 36 h 48"/>
                  <a:gd name="T52" fmla="*/ 29 w 38"/>
                  <a:gd name="T53" fmla="*/ 31 h 48"/>
                  <a:gd name="T54" fmla="*/ 31 w 38"/>
                  <a:gd name="T55" fmla="*/ 28 h 48"/>
                  <a:gd name="T56" fmla="*/ 33 w 38"/>
                  <a:gd name="T57" fmla="*/ 25 h 48"/>
                  <a:gd name="T58" fmla="*/ 34 w 38"/>
                  <a:gd name="T59" fmla="*/ 19 h 48"/>
                  <a:gd name="T60" fmla="*/ 36 w 38"/>
                  <a:gd name="T61" fmla="*/ 15 h 48"/>
                  <a:gd name="T62" fmla="*/ 37 w 38"/>
                  <a:gd name="T63" fmla="*/ 12 h 48"/>
                  <a:gd name="T64" fmla="*/ 35 w 38"/>
                  <a:gd name="T65" fmla="*/ 4 h 48"/>
                  <a:gd name="T66" fmla="*/ 32 w 38"/>
                  <a:gd name="T67" fmla="*/ 0 h 48"/>
                  <a:gd name="T68" fmla="*/ 30 w 38"/>
                  <a:gd name="T69" fmla="*/ 1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8" h="48">
                    <a:moveTo>
                      <a:pt x="30" y="1"/>
                    </a:moveTo>
                    <a:cubicBezTo>
                      <a:pt x="30" y="1"/>
                      <a:pt x="30" y="3"/>
                      <a:pt x="29" y="3"/>
                    </a:cubicBezTo>
                    <a:cubicBezTo>
                      <a:pt x="28" y="3"/>
                      <a:pt x="28" y="4"/>
                      <a:pt x="28" y="4"/>
                    </a:cubicBezTo>
                    <a:cubicBezTo>
                      <a:pt x="27" y="4"/>
                      <a:pt x="26" y="3"/>
                      <a:pt x="26" y="3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3" y="3"/>
                      <a:pt x="23" y="3"/>
                      <a:pt x="22" y="3"/>
                    </a:cubicBezTo>
                    <a:cubicBezTo>
                      <a:pt x="22" y="3"/>
                      <a:pt x="21" y="3"/>
                      <a:pt x="21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6"/>
                      <a:pt x="7" y="8"/>
                      <a:pt x="7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5" y="16"/>
                      <a:pt x="5" y="18"/>
                      <a:pt x="5" y="18"/>
                    </a:cubicBezTo>
                    <a:cubicBezTo>
                      <a:pt x="4" y="18"/>
                      <a:pt x="3" y="19"/>
                      <a:pt x="3" y="20"/>
                    </a:cubicBezTo>
                    <a:cubicBezTo>
                      <a:pt x="3" y="20"/>
                      <a:pt x="3" y="21"/>
                      <a:pt x="2" y="21"/>
                    </a:cubicBezTo>
                    <a:cubicBezTo>
                      <a:pt x="1" y="21"/>
                      <a:pt x="2" y="23"/>
                      <a:pt x="1" y="23"/>
                    </a:cubicBezTo>
                    <a:cubicBezTo>
                      <a:pt x="0" y="23"/>
                      <a:pt x="1" y="24"/>
                      <a:pt x="1" y="25"/>
                    </a:cubicBezTo>
                    <a:cubicBezTo>
                      <a:pt x="0" y="25"/>
                      <a:pt x="0" y="26"/>
                      <a:pt x="1" y="26"/>
                    </a:cubicBezTo>
                    <a:cubicBezTo>
                      <a:pt x="2" y="26"/>
                      <a:pt x="1" y="27"/>
                      <a:pt x="1" y="28"/>
                    </a:cubicBezTo>
                    <a:cubicBezTo>
                      <a:pt x="1" y="28"/>
                      <a:pt x="3" y="29"/>
                      <a:pt x="3" y="29"/>
                    </a:cubicBezTo>
                    <a:cubicBezTo>
                      <a:pt x="2" y="30"/>
                      <a:pt x="2" y="30"/>
                      <a:pt x="2" y="30"/>
                    </a:cubicBezTo>
                    <a:cubicBezTo>
                      <a:pt x="2" y="30"/>
                      <a:pt x="4" y="32"/>
                      <a:pt x="4" y="32"/>
                    </a:cubicBezTo>
                    <a:cubicBezTo>
                      <a:pt x="4" y="33"/>
                      <a:pt x="5" y="34"/>
                      <a:pt x="4" y="34"/>
                    </a:cubicBezTo>
                    <a:cubicBezTo>
                      <a:pt x="3" y="35"/>
                      <a:pt x="4" y="35"/>
                      <a:pt x="4" y="3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5" y="36"/>
                      <a:pt x="5" y="36"/>
                      <a:pt x="5" y="36"/>
                    </a:cubicBezTo>
                    <a:cubicBezTo>
                      <a:pt x="5" y="36"/>
                      <a:pt x="6" y="36"/>
                      <a:pt x="7" y="37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8" y="39"/>
                      <a:pt x="9" y="39"/>
                      <a:pt x="9" y="40"/>
                    </a:cubicBezTo>
                    <a:cubicBezTo>
                      <a:pt x="10" y="40"/>
                      <a:pt x="10" y="41"/>
                      <a:pt x="10" y="41"/>
                    </a:cubicBezTo>
                    <a:cubicBezTo>
                      <a:pt x="10" y="42"/>
                      <a:pt x="12" y="42"/>
                      <a:pt x="12" y="42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13" y="45"/>
                      <a:pt x="14" y="45"/>
                      <a:pt x="14" y="45"/>
                    </a:cubicBezTo>
                    <a:cubicBezTo>
                      <a:pt x="14" y="45"/>
                      <a:pt x="15" y="46"/>
                      <a:pt x="16" y="45"/>
                    </a:cubicBezTo>
                    <a:cubicBezTo>
                      <a:pt x="16" y="45"/>
                      <a:pt x="17" y="46"/>
                      <a:pt x="17" y="46"/>
                    </a:cubicBezTo>
                    <a:cubicBezTo>
                      <a:pt x="17" y="46"/>
                      <a:pt x="18" y="45"/>
                      <a:pt x="18" y="45"/>
                    </a:cubicBezTo>
                    <a:cubicBezTo>
                      <a:pt x="18" y="45"/>
                      <a:pt x="20" y="46"/>
                      <a:pt x="21" y="48"/>
                    </a:cubicBezTo>
                    <a:cubicBezTo>
                      <a:pt x="21" y="47"/>
                      <a:pt x="22" y="47"/>
                      <a:pt x="22" y="47"/>
                    </a:cubicBezTo>
                    <a:cubicBezTo>
                      <a:pt x="23" y="47"/>
                      <a:pt x="24" y="48"/>
                      <a:pt x="24" y="48"/>
                    </a:cubicBezTo>
                    <a:cubicBezTo>
                      <a:pt x="24" y="47"/>
                      <a:pt x="25" y="47"/>
                      <a:pt x="25" y="47"/>
                    </a:cubicBezTo>
                    <a:cubicBezTo>
                      <a:pt x="26" y="47"/>
                      <a:pt x="27" y="47"/>
                      <a:pt x="27" y="47"/>
                    </a:cubicBezTo>
                    <a:cubicBezTo>
                      <a:pt x="27" y="47"/>
                      <a:pt x="27" y="46"/>
                      <a:pt x="28" y="46"/>
                    </a:cubicBezTo>
                    <a:cubicBezTo>
                      <a:pt x="28" y="46"/>
                      <a:pt x="28" y="46"/>
                      <a:pt x="28" y="46"/>
                    </a:cubicBezTo>
                    <a:cubicBezTo>
                      <a:pt x="28" y="45"/>
                      <a:pt x="29" y="45"/>
                      <a:pt x="30" y="44"/>
                    </a:cubicBezTo>
                    <a:cubicBezTo>
                      <a:pt x="30" y="44"/>
                      <a:pt x="31" y="44"/>
                      <a:pt x="31" y="45"/>
                    </a:cubicBezTo>
                    <a:cubicBezTo>
                      <a:pt x="31" y="45"/>
                      <a:pt x="32" y="45"/>
                      <a:pt x="32" y="45"/>
                    </a:cubicBezTo>
                    <a:cubicBezTo>
                      <a:pt x="32" y="44"/>
                      <a:pt x="32" y="43"/>
                      <a:pt x="32" y="43"/>
                    </a:cubicBezTo>
                    <a:cubicBezTo>
                      <a:pt x="31" y="43"/>
                      <a:pt x="30" y="42"/>
                      <a:pt x="30" y="41"/>
                    </a:cubicBezTo>
                    <a:cubicBezTo>
                      <a:pt x="29" y="40"/>
                      <a:pt x="28" y="39"/>
                      <a:pt x="28" y="39"/>
                    </a:cubicBezTo>
                    <a:cubicBezTo>
                      <a:pt x="27" y="38"/>
                      <a:pt x="26" y="38"/>
                      <a:pt x="26" y="37"/>
                    </a:cubicBezTo>
                    <a:cubicBezTo>
                      <a:pt x="25" y="37"/>
                      <a:pt x="26" y="37"/>
                      <a:pt x="26" y="36"/>
                    </a:cubicBezTo>
                    <a:cubicBezTo>
                      <a:pt x="26" y="35"/>
                      <a:pt x="28" y="36"/>
                      <a:pt x="28" y="36"/>
                    </a:cubicBezTo>
                    <a:cubicBezTo>
                      <a:pt x="28" y="36"/>
                      <a:pt x="28" y="34"/>
                      <a:pt x="28" y="33"/>
                    </a:cubicBezTo>
                    <a:cubicBezTo>
                      <a:pt x="28" y="32"/>
                      <a:pt x="29" y="31"/>
                      <a:pt x="29" y="31"/>
                    </a:cubicBezTo>
                    <a:cubicBezTo>
                      <a:pt x="28" y="31"/>
                      <a:pt x="29" y="30"/>
                      <a:pt x="30" y="30"/>
                    </a:cubicBezTo>
                    <a:cubicBezTo>
                      <a:pt x="30" y="30"/>
                      <a:pt x="30" y="28"/>
                      <a:pt x="31" y="28"/>
                    </a:cubicBezTo>
                    <a:cubicBezTo>
                      <a:pt x="31" y="27"/>
                      <a:pt x="32" y="26"/>
                      <a:pt x="32" y="26"/>
                    </a:cubicBezTo>
                    <a:cubicBezTo>
                      <a:pt x="32" y="26"/>
                      <a:pt x="33" y="25"/>
                      <a:pt x="33" y="25"/>
                    </a:cubicBezTo>
                    <a:cubicBezTo>
                      <a:pt x="33" y="24"/>
                      <a:pt x="34" y="23"/>
                      <a:pt x="34" y="22"/>
                    </a:cubicBezTo>
                    <a:cubicBezTo>
                      <a:pt x="34" y="21"/>
                      <a:pt x="33" y="20"/>
                      <a:pt x="34" y="19"/>
                    </a:cubicBezTo>
                    <a:cubicBezTo>
                      <a:pt x="35" y="18"/>
                      <a:pt x="35" y="17"/>
                      <a:pt x="35" y="17"/>
                    </a:cubicBezTo>
                    <a:cubicBezTo>
                      <a:pt x="35" y="16"/>
                      <a:pt x="36" y="16"/>
                      <a:pt x="36" y="15"/>
                    </a:cubicBezTo>
                    <a:cubicBezTo>
                      <a:pt x="37" y="15"/>
                      <a:pt x="38" y="15"/>
                      <a:pt x="38" y="13"/>
                    </a:cubicBezTo>
                    <a:cubicBezTo>
                      <a:pt x="38" y="13"/>
                      <a:pt x="37" y="12"/>
                      <a:pt x="37" y="12"/>
                    </a:cubicBezTo>
                    <a:cubicBezTo>
                      <a:pt x="36" y="12"/>
                      <a:pt x="36" y="10"/>
                      <a:pt x="36" y="8"/>
                    </a:cubicBezTo>
                    <a:cubicBezTo>
                      <a:pt x="36" y="6"/>
                      <a:pt x="35" y="5"/>
                      <a:pt x="35" y="4"/>
                    </a:cubicBezTo>
                    <a:cubicBezTo>
                      <a:pt x="35" y="4"/>
                      <a:pt x="34" y="3"/>
                      <a:pt x="33" y="2"/>
                    </a:cubicBezTo>
                    <a:cubicBezTo>
                      <a:pt x="32" y="2"/>
                      <a:pt x="32" y="1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1" y="1"/>
                      <a:pt x="31" y="1"/>
                      <a:pt x="30" y="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221">
                <a:extLst>
                  <a:ext uri="{FF2B5EF4-FFF2-40B4-BE49-F238E27FC236}">
                    <a16:creationId xmlns:a16="http://schemas.microsoft.com/office/drawing/2014/main" id="{39DBC483-3CD9-4DA0-9488-12C8A6B2BC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178175" y="2124075"/>
                <a:ext cx="14287" cy="14288"/>
              </a:xfrm>
              <a:custGeom>
                <a:avLst/>
                <a:gdLst>
                  <a:gd name="T0" fmla="*/ 1 w 4"/>
                  <a:gd name="T1" fmla="*/ 1 h 4"/>
                  <a:gd name="T2" fmla="*/ 0 w 4"/>
                  <a:gd name="T3" fmla="*/ 2 h 4"/>
                  <a:gd name="T4" fmla="*/ 0 w 4"/>
                  <a:gd name="T5" fmla="*/ 4 h 4"/>
                  <a:gd name="T6" fmla="*/ 1 w 4"/>
                  <a:gd name="T7" fmla="*/ 4 h 4"/>
                  <a:gd name="T8" fmla="*/ 3 w 4"/>
                  <a:gd name="T9" fmla="*/ 4 h 4"/>
                  <a:gd name="T10" fmla="*/ 3 w 4"/>
                  <a:gd name="T11" fmla="*/ 3 h 4"/>
                  <a:gd name="T12" fmla="*/ 2 w 4"/>
                  <a:gd name="T13" fmla="*/ 3 h 4"/>
                  <a:gd name="T14" fmla="*/ 4 w 4"/>
                  <a:gd name="T15" fmla="*/ 2 h 4"/>
                  <a:gd name="T16" fmla="*/ 3 w 4"/>
                  <a:gd name="T17" fmla="*/ 0 h 4"/>
                  <a:gd name="T18" fmla="*/ 3 w 4"/>
                  <a:gd name="T19" fmla="*/ 0 h 4"/>
                  <a:gd name="T20" fmla="*/ 2 w 4"/>
                  <a:gd name="T21" fmla="*/ 1 h 4"/>
                  <a:gd name="T22" fmla="*/ 1 w 4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1" y="1"/>
                      <a:pt x="1" y="2"/>
                      <a:pt x="0" y="2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4"/>
                      <a:pt x="1" y="4"/>
                      <a:pt x="1" y="4"/>
                    </a:cubicBezTo>
                    <a:cubicBezTo>
                      <a:pt x="2" y="4"/>
                      <a:pt x="2" y="4"/>
                      <a:pt x="3" y="4"/>
                    </a:cubicBezTo>
                    <a:cubicBezTo>
                      <a:pt x="3" y="4"/>
                      <a:pt x="3" y="4"/>
                      <a:pt x="3" y="3"/>
                    </a:cubicBezTo>
                    <a:cubicBezTo>
                      <a:pt x="3" y="3"/>
                      <a:pt x="2" y="3"/>
                      <a:pt x="2" y="3"/>
                    </a:cubicBezTo>
                    <a:cubicBezTo>
                      <a:pt x="2" y="3"/>
                      <a:pt x="3" y="2"/>
                      <a:pt x="4" y="2"/>
                    </a:cubicBezTo>
                    <a:cubicBezTo>
                      <a:pt x="4" y="2"/>
                      <a:pt x="4" y="1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2" y="1"/>
                    </a:cubicBezTo>
                    <a:cubicBezTo>
                      <a:pt x="2" y="1"/>
                      <a:pt x="2" y="1"/>
                      <a:pt x="1" y="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222">
                <a:extLst>
                  <a:ext uri="{FF2B5EF4-FFF2-40B4-BE49-F238E27FC236}">
                    <a16:creationId xmlns:a16="http://schemas.microsoft.com/office/drawing/2014/main" id="{D09B7AEC-2A8E-4E6E-A467-22FC9A914C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24213" y="2076450"/>
                <a:ext cx="57150" cy="50800"/>
              </a:xfrm>
              <a:custGeom>
                <a:avLst/>
                <a:gdLst>
                  <a:gd name="T0" fmla="*/ 3 w 16"/>
                  <a:gd name="T1" fmla="*/ 2 h 14"/>
                  <a:gd name="T2" fmla="*/ 2 w 16"/>
                  <a:gd name="T3" fmla="*/ 4 h 14"/>
                  <a:gd name="T4" fmla="*/ 1 w 16"/>
                  <a:gd name="T5" fmla="*/ 6 h 14"/>
                  <a:gd name="T6" fmla="*/ 1 w 16"/>
                  <a:gd name="T7" fmla="*/ 9 h 14"/>
                  <a:gd name="T8" fmla="*/ 3 w 16"/>
                  <a:gd name="T9" fmla="*/ 9 h 14"/>
                  <a:gd name="T10" fmla="*/ 4 w 16"/>
                  <a:gd name="T11" fmla="*/ 8 h 14"/>
                  <a:gd name="T12" fmla="*/ 5 w 16"/>
                  <a:gd name="T13" fmla="*/ 8 h 14"/>
                  <a:gd name="T14" fmla="*/ 6 w 16"/>
                  <a:gd name="T15" fmla="*/ 9 h 14"/>
                  <a:gd name="T16" fmla="*/ 7 w 16"/>
                  <a:gd name="T17" fmla="*/ 9 h 14"/>
                  <a:gd name="T18" fmla="*/ 9 w 16"/>
                  <a:gd name="T19" fmla="*/ 9 h 14"/>
                  <a:gd name="T20" fmla="*/ 14 w 16"/>
                  <a:gd name="T21" fmla="*/ 14 h 14"/>
                  <a:gd name="T22" fmla="*/ 14 w 16"/>
                  <a:gd name="T23" fmla="*/ 14 h 14"/>
                  <a:gd name="T24" fmla="*/ 15 w 16"/>
                  <a:gd name="T25" fmla="*/ 14 h 14"/>
                  <a:gd name="T26" fmla="*/ 16 w 16"/>
                  <a:gd name="T27" fmla="*/ 13 h 14"/>
                  <a:gd name="T28" fmla="*/ 14 w 16"/>
                  <a:gd name="T29" fmla="*/ 10 h 14"/>
                  <a:gd name="T30" fmla="*/ 10 w 16"/>
                  <a:gd name="T31" fmla="*/ 8 h 14"/>
                  <a:gd name="T32" fmla="*/ 8 w 16"/>
                  <a:gd name="T33" fmla="*/ 6 h 14"/>
                  <a:gd name="T34" fmla="*/ 7 w 16"/>
                  <a:gd name="T35" fmla="*/ 3 h 14"/>
                  <a:gd name="T36" fmla="*/ 5 w 16"/>
                  <a:gd name="T37" fmla="*/ 0 h 14"/>
                  <a:gd name="T38" fmla="*/ 3 w 16"/>
                  <a:gd name="T39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6" h="14">
                    <a:moveTo>
                      <a:pt x="3" y="2"/>
                    </a:moveTo>
                    <a:cubicBezTo>
                      <a:pt x="3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1" y="6"/>
                    </a:cubicBezTo>
                    <a:cubicBezTo>
                      <a:pt x="0" y="7"/>
                      <a:pt x="1" y="8"/>
                      <a:pt x="1" y="9"/>
                    </a:cubicBezTo>
                    <a:cubicBezTo>
                      <a:pt x="2" y="9"/>
                      <a:pt x="3" y="9"/>
                      <a:pt x="3" y="9"/>
                    </a:cubicBezTo>
                    <a:cubicBezTo>
                      <a:pt x="3" y="10"/>
                      <a:pt x="3" y="9"/>
                      <a:pt x="4" y="8"/>
                    </a:cubicBezTo>
                    <a:cubicBezTo>
                      <a:pt x="4" y="8"/>
                      <a:pt x="4" y="8"/>
                      <a:pt x="5" y="8"/>
                    </a:cubicBezTo>
                    <a:cubicBezTo>
                      <a:pt x="5" y="9"/>
                      <a:pt x="5" y="9"/>
                      <a:pt x="6" y="9"/>
                    </a:cubicBezTo>
                    <a:cubicBezTo>
                      <a:pt x="7" y="8"/>
                      <a:pt x="7" y="9"/>
                      <a:pt x="7" y="9"/>
                    </a:cubicBezTo>
                    <a:cubicBezTo>
                      <a:pt x="7" y="9"/>
                      <a:pt x="9" y="9"/>
                      <a:pt x="9" y="9"/>
                    </a:cubicBezTo>
                    <a:cubicBezTo>
                      <a:pt x="10" y="9"/>
                      <a:pt x="14" y="14"/>
                      <a:pt x="14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3"/>
                      <a:pt x="15" y="12"/>
                      <a:pt x="14" y="10"/>
                    </a:cubicBezTo>
                    <a:cubicBezTo>
                      <a:pt x="12" y="9"/>
                      <a:pt x="11" y="8"/>
                      <a:pt x="10" y="8"/>
                    </a:cubicBezTo>
                    <a:cubicBezTo>
                      <a:pt x="9" y="8"/>
                      <a:pt x="9" y="6"/>
                      <a:pt x="8" y="6"/>
                    </a:cubicBezTo>
                    <a:cubicBezTo>
                      <a:pt x="8" y="6"/>
                      <a:pt x="7" y="4"/>
                      <a:pt x="7" y="3"/>
                    </a:cubicBezTo>
                    <a:cubicBezTo>
                      <a:pt x="7" y="2"/>
                      <a:pt x="6" y="1"/>
                      <a:pt x="5" y="0"/>
                    </a:cubicBezTo>
                    <a:cubicBezTo>
                      <a:pt x="5" y="2"/>
                      <a:pt x="4" y="2"/>
                      <a:pt x="3" y="2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223">
                <a:extLst>
                  <a:ext uri="{FF2B5EF4-FFF2-40B4-BE49-F238E27FC236}">
                    <a16:creationId xmlns:a16="http://schemas.microsoft.com/office/drawing/2014/main" id="{21C28F26-1F01-49DF-B778-89B0A8F3D3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52788" y="2105025"/>
                <a:ext cx="125412" cy="96838"/>
              </a:xfrm>
              <a:custGeom>
                <a:avLst/>
                <a:gdLst>
                  <a:gd name="T0" fmla="*/ 3 w 35"/>
                  <a:gd name="T1" fmla="*/ 18 h 27"/>
                  <a:gd name="T2" fmla="*/ 5 w 35"/>
                  <a:gd name="T3" fmla="*/ 20 h 27"/>
                  <a:gd name="T4" fmla="*/ 7 w 35"/>
                  <a:gd name="T5" fmla="*/ 22 h 27"/>
                  <a:gd name="T6" fmla="*/ 7 w 35"/>
                  <a:gd name="T7" fmla="*/ 24 h 27"/>
                  <a:gd name="T8" fmla="*/ 8 w 35"/>
                  <a:gd name="T9" fmla="*/ 24 h 27"/>
                  <a:gd name="T10" fmla="*/ 10 w 35"/>
                  <a:gd name="T11" fmla="*/ 25 h 27"/>
                  <a:gd name="T12" fmla="*/ 13 w 35"/>
                  <a:gd name="T13" fmla="*/ 26 h 27"/>
                  <a:gd name="T14" fmla="*/ 15 w 35"/>
                  <a:gd name="T15" fmla="*/ 27 h 27"/>
                  <a:gd name="T16" fmla="*/ 17 w 35"/>
                  <a:gd name="T17" fmla="*/ 26 h 27"/>
                  <a:gd name="T18" fmla="*/ 19 w 35"/>
                  <a:gd name="T19" fmla="*/ 25 h 27"/>
                  <a:gd name="T20" fmla="*/ 20 w 35"/>
                  <a:gd name="T21" fmla="*/ 26 h 27"/>
                  <a:gd name="T22" fmla="*/ 21 w 35"/>
                  <a:gd name="T23" fmla="*/ 25 h 27"/>
                  <a:gd name="T24" fmla="*/ 23 w 35"/>
                  <a:gd name="T25" fmla="*/ 25 h 27"/>
                  <a:gd name="T26" fmla="*/ 26 w 35"/>
                  <a:gd name="T27" fmla="*/ 23 h 27"/>
                  <a:gd name="T28" fmla="*/ 29 w 35"/>
                  <a:gd name="T29" fmla="*/ 23 h 27"/>
                  <a:gd name="T30" fmla="*/ 35 w 35"/>
                  <a:gd name="T31" fmla="*/ 17 h 27"/>
                  <a:gd name="T32" fmla="*/ 34 w 35"/>
                  <a:gd name="T33" fmla="*/ 16 h 27"/>
                  <a:gd name="T34" fmla="*/ 31 w 35"/>
                  <a:gd name="T35" fmla="*/ 15 h 27"/>
                  <a:gd name="T36" fmla="*/ 26 w 35"/>
                  <a:gd name="T37" fmla="*/ 14 h 27"/>
                  <a:gd name="T38" fmla="*/ 25 w 35"/>
                  <a:gd name="T39" fmla="*/ 12 h 27"/>
                  <a:gd name="T40" fmla="*/ 23 w 35"/>
                  <a:gd name="T41" fmla="*/ 10 h 27"/>
                  <a:gd name="T42" fmla="*/ 24 w 35"/>
                  <a:gd name="T43" fmla="*/ 9 h 27"/>
                  <a:gd name="T44" fmla="*/ 22 w 35"/>
                  <a:gd name="T45" fmla="*/ 9 h 27"/>
                  <a:gd name="T46" fmla="*/ 21 w 35"/>
                  <a:gd name="T47" fmla="*/ 9 h 27"/>
                  <a:gd name="T48" fmla="*/ 21 w 35"/>
                  <a:gd name="T49" fmla="*/ 7 h 27"/>
                  <a:gd name="T50" fmla="*/ 22 w 35"/>
                  <a:gd name="T51" fmla="*/ 6 h 27"/>
                  <a:gd name="T52" fmla="*/ 17 w 35"/>
                  <a:gd name="T53" fmla="*/ 1 h 27"/>
                  <a:gd name="T54" fmla="*/ 15 w 35"/>
                  <a:gd name="T55" fmla="*/ 1 h 27"/>
                  <a:gd name="T56" fmla="*/ 14 w 35"/>
                  <a:gd name="T57" fmla="*/ 1 h 27"/>
                  <a:gd name="T58" fmla="*/ 13 w 35"/>
                  <a:gd name="T59" fmla="*/ 0 h 27"/>
                  <a:gd name="T60" fmla="*/ 12 w 35"/>
                  <a:gd name="T61" fmla="*/ 0 h 27"/>
                  <a:gd name="T62" fmla="*/ 11 w 35"/>
                  <a:gd name="T63" fmla="*/ 1 h 27"/>
                  <a:gd name="T64" fmla="*/ 9 w 35"/>
                  <a:gd name="T65" fmla="*/ 1 h 27"/>
                  <a:gd name="T66" fmla="*/ 9 w 35"/>
                  <a:gd name="T67" fmla="*/ 1 h 27"/>
                  <a:gd name="T68" fmla="*/ 8 w 35"/>
                  <a:gd name="T69" fmla="*/ 4 h 27"/>
                  <a:gd name="T70" fmla="*/ 7 w 35"/>
                  <a:gd name="T71" fmla="*/ 5 h 27"/>
                  <a:gd name="T72" fmla="*/ 6 w 35"/>
                  <a:gd name="T73" fmla="*/ 7 h 27"/>
                  <a:gd name="T74" fmla="*/ 5 w 35"/>
                  <a:gd name="T75" fmla="*/ 9 h 27"/>
                  <a:gd name="T76" fmla="*/ 4 w 35"/>
                  <a:gd name="T77" fmla="*/ 10 h 27"/>
                  <a:gd name="T78" fmla="*/ 3 w 35"/>
                  <a:gd name="T79" fmla="*/ 12 h 27"/>
                  <a:gd name="T80" fmla="*/ 3 w 35"/>
                  <a:gd name="T81" fmla="*/ 15 h 27"/>
                  <a:gd name="T82" fmla="*/ 1 w 35"/>
                  <a:gd name="T83" fmla="*/ 15 h 27"/>
                  <a:gd name="T84" fmla="*/ 1 w 35"/>
                  <a:gd name="T85" fmla="*/ 16 h 27"/>
                  <a:gd name="T86" fmla="*/ 3 w 35"/>
                  <a:gd name="T87" fmla="*/ 1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5" h="27">
                    <a:moveTo>
                      <a:pt x="3" y="18"/>
                    </a:moveTo>
                    <a:cubicBezTo>
                      <a:pt x="3" y="18"/>
                      <a:pt x="4" y="19"/>
                      <a:pt x="5" y="20"/>
                    </a:cubicBezTo>
                    <a:cubicBezTo>
                      <a:pt x="5" y="21"/>
                      <a:pt x="6" y="22"/>
                      <a:pt x="7" y="22"/>
                    </a:cubicBezTo>
                    <a:cubicBezTo>
                      <a:pt x="7" y="22"/>
                      <a:pt x="7" y="23"/>
                      <a:pt x="7" y="24"/>
                    </a:cubicBezTo>
                    <a:cubicBezTo>
                      <a:pt x="7" y="24"/>
                      <a:pt x="7" y="24"/>
                      <a:pt x="8" y="24"/>
                    </a:cubicBezTo>
                    <a:cubicBezTo>
                      <a:pt x="8" y="25"/>
                      <a:pt x="9" y="24"/>
                      <a:pt x="10" y="25"/>
                    </a:cubicBezTo>
                    <a:cubicBezTo>
                      <a:pt x="10" y="25"/>
                      <a:pt x="12" y="26"/>
                      <a:pt x="13" y="26"/>
                    </a:cubicBezTo>
                    <a:cubicBezTo>
                      <a:pt x="13" y="26"/>
                      <a:pt x="15" y="27"/>
                      <a:pt x="15" y="27"/>
                    </a:cubicBezTo>
                    <a:cubicBezTo>
                      <a:pt x="16" y="27"/>
                      <a:pt x="16" y="26"/>
                      <a:pt x="17" y="26"/>
                    </a:cubicBezTo>
                    <a:cubicBezTo>
                      <a:pt x="18" y="25"/>
                      <a:pt x="19" y="25"/>
                      <a:pt x="19" y="25"/>
                    </a:cubicBezTo>
                    <a:cubicBezTo>
                      <a:pt x="19" y="25"/>
                      <a:pt x="20" y="26"/>
                      <a:pt x="20" y="26"/>
                    </a:cubicBezTo>
                    <a:cubicBezTo>
                      <a:pt x="20" y="26"/>
                      <a:pt x="21" y="25"/>
                      <a:pt x="21" y="25"/>
                    </a:cubicBezTo>
                    <a:cubicBezTo>
                      <a:pt x="22" y="25"/>
                      <a:pt x="23" y="25"/>
                      <a:pt x="23" y="25"/>
                    </a:cubicBezTo>
                    <a:cubicBezTo>
                      <a:pt x="23" y="25"/>
                      <a:pt x="25" y="23"/>
                      <a:pt x="26" y="23"/>
                    </a:cubicBezTo>
                    <a:cubicBezTo>
                      <a:pt x="28" y="23"/>
                      <a:pt x="28" y="24"/>
                      <a:pt x="29" y="23"/>
                    </a:cubicBezTo>
                    <a:cubicBezTo>
                      <a:pt x="29" y="22"/>
                      <a:pt x="34" y="17"/>
                      <a:pt x="35" y="17"/>
                    </a:cubicBezTo>
                    <a:cubicBezTo>
                      <a:pt x="35" y="16"/>
                      <a:pt x="35" y="16"/>
                      <a:pt x="34" y="16"/>
                    </a:cubicBezTo>
                    <a:cubicBezTo>
                      <a:pt x="34" y="16"/>
                      <a:pt x="33" y="16"/>
                      <a:pt x="31" y="15"/>
                    </a:cubicBezTo>
                    <a:cubicBezTo>
                      <a:pt x="29" y="15"/>
                      <a:pt x="27" y="14"/>
                      <a:pt x="26" y="14"/>
                    </a:cubicBezTo>
                    <a:cubicBezTo>
                      <a:pt x="26" y="14"/>
                      <a:pt x="25" y="13"/>
                      <a:pt x="25" y="12"/>
                    </a:cubicBezTo>
                    <a:cubicBezTo>
                      <a:pt x="24" y="12"/>
                      <a:pt x="23" y="11"/>
                      <a:pt x="23" y="10"/>
                    </a:cubicBezTo>
                    <a:cubicBezTo>
                      <a:pt x="23" y="10"/>
                      <a:pt x="23" y="10"/>
                      <a:pt x="24" y="9"/>
                    </a:cubicBezTo>
                    <a:cubicBezTo>
                      <a:pt x="23" y="9"/>
                      <a:pt x="23" y="9"/>
                      <a:pt x="22" y="9"/>
                    </a:cubicBezTo>
                    <a:cubicBezTo>
                      <a:pt x="22" y="9"/>
                      <a:pt x="21" y="9"/>
                      <a:pt x="21" y="9"/>
                    </a:cubicBezTo>
                    <a:cubicBezTo>
                      <a:pt x="21" y="9"/>
                      <a:pt x="21" y="8"/>
                      <a:pt x="21" y="7"/>
                    </a:cubicBezTo>
                    <a:cubicBezTo>
                      <a:pt x="22" y="7"/>
                      <a:pt x="22" y="6"/>
                      <a:pt x="22" y="6"/>
                    </a:cubicBezTo>
                    <a:cubicBezTo>
                      <a:pt x="22" y="6"/>
                      <a:pt x="18" y="1"/>
                      <a:pt x="17" y="1"/>
                    </a:cubicBezTo>
                    <a:cubicBezTo>
                      <a:pt x="17" y="1"/>
                      <a:pt x="15" y="1"/>
                      <a:pt x="15" y="1"/>
                    </a:cubicBezTo>
                    <a:cubicBezTo>
                      <a:pt x="15" y="1"/>
                      <a:pt x="15" y="0"/>
                      <a:pt x="14" y="1"/>
                    </a:cubicBezTo>
                    <a:cubicBezTo>
                      <a:pt x="13" y="1"/>
                      <a:pt x="13" y="1"/>
                      <a:pt x="1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1" y="1"/>
                      <a:pt x="11" y="2"/>
                      <a:pt x="11" y="1"/>
                    </a:cubicBezTo>
                    <a:cubicBezTo>
                      <a:pt x="11" y="1"/>
                      <a:pt x="10" y="1"/>
                      <a:pt x="9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2"/>
                      <a:pt x="8" y="3"/>
                      <a:pt x="8" y="4"/>
                    </a:cubicBezTo>
                    <a:cubicBezTo>
                      <a:pt x="8" y="4"/>
                      <a:pt x="7" y="5"/>
                      <a:pt x="7" y="5"/>
                    </a:cubicBezTo>
                    <a:cubicBezTo>
                      <a:pt x="7" y="5"/>
                      <a:pt x="6" y="6"/>
                      <a:pt x="6" y="7"/>
                    </a:cubicBezTo>
                    <a:cubicBezTo>
                      <a:pt x="5" y="7"/>
                      <a:pt x="5" y="9"/>
                      <a:pt x="5" y="9"/>
                    </a:cubicBezTo>
                    <a:cubicBezTo>
                      <a:pt x="4" y="9"/>
                      <a:pt x="3" y="10"/>
                      <a:pt x="4" y="10"/>
                    </a:cubicBezTo>
                    <a:cubicBezTo>
                      <a:pt x="4" y="10"/>
                      <a:pt x="3" y="11"/>
                      <a:pt x="3" y="12"/>
                    </a:cubicBezTo>
                    <a:cubicBezTo>
                      <a:pt x="3" y="13"/>
                      <a:pt x="3" y="15"/>
                      <a:pt x="3" y="15"/>
                    </a:cubicBezTo>
                    <a:cubicBezTo>
                      <a:pt x="3" y="15"/>
                      <a:pt x="1" y="14"/>
                      <a:pt x="1" y="15"/>
                    </a:cubicBezTo>
                    <a:cubicBezTo>
                      <a:pt x="1" y="16"/>
                      <a:pt x="0" y="16"/>
                      <a:pt x="1" y="16"/>
                    </a:cubicBezTo>
                    <a:cubicBezTo>
                      <a:pt x="1" y="17"/>
                      <a:pt x="2" y="17"/>
                      <a:pt x="3" y="18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224">
                <a:extLst>
                  <a:ext uri="{FF2B5EF4-FFF2-40B4-BE49-F238E27FC236}">
                    <a16:creationId xmlns:a16="http://schemas.microsoft.com/office/drawing/2014/main" id="{58CF45DA-2D5B-4688-91A0-88DA3F278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32150" y="1925638"/>
                <a:ext cx="11112" cy="14288"/>
              </a:xfrm>
              <a:custGeom>
                <a:avLst/>
                <a:gdLst>
                  <a:gd name="T0" fmla="*/ 3 w 3"/>
                  <a:gd name="T1" fmla="*/ 2 h 4"/>
                  <a:gd name="T2" fmla="*/ 2 w 3"/>
                  <a:gd name="T3" fmla="*/ 0 h 4"/>
                  <a:gd name="T4" fmla="*/ 2 w 3"/>
                  <a:gd name="T5" fmla="*/ 0 h 4"/>
                  <a:gd name="T6" fmla="*/ 0 w 3"/>
                  <a:gd name="T7" fmla="*/ 4 h 4"/>
                  <a:gd name="T8" fmla="*/ 1 w 3"/>
                  <a:gd name="T9" fmla="*/ 4 h 4"/>
                  <a:gd name="T10" fmla="*/ 3 w 3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2"/>
                    </a:moveTo>
                    <a:cubicBezTo>
                      <a:pt x="3" y="1"/>
                      <a:pt x="3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1"/>
                      <a:pt x="0" y="3"/>
                      <a:pt x="0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3"/>
                      <a:pt x="2" y="2"/>
                      <a:pt x="3" y="2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225">
                <a:extLst>
                  <a:ext uri="{FF2B5EF4-FFF2-40B4-BE49-F238E27FC236}">
                    <a16:creationId xmlns:a16="http://schemas.microsoft.com/office/drawing/2014/main" id="{590F6EE4-1E76-4DBE-BCF1-413E6485F5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27388" y="1903413"/>
                <a:ext cx="57150" cy="42863"/>
              </a:xfrm>
              <a:custGeom>
                <a:avLst/>
                <a:gdLst>
                  <a:gd name="T0" fmla="*/ 2 w 16"/>
                  <a:gd name="T1" fmla="*/ 8 h 12"/>
                  <a:gd name="T2" fmla="*/ 0 w 16"/>
                  <a:gd name="T3" fmla="*/ 10 h 12"/>
                  <a:gd name="T4" fmla="*/ 0 w 16"/>
                  <a:gd name="T5" fmla="*/ 10 h 12"/>
                  <a:gd name="T6" fmla="*/ 0 w 16"/>
                  <a:gd name="T7" fmla="*/ 11 h 12"/>
                  <a:gd name="T8" fmla="*/ 2 w 16"/>
                  <a:gd name="T9" fmla="*/ 12 h 12"/>
                  <a:gd name="T10" fmla="*/ 4 w 16"/>
                  <a:gd name="T11" fmla="*/ 11 h 12"/>
                  <a:gd name="T12" fmla="*/ 12 w 16"/>
                  <a:gd name="T13" fmla="*/ 7 h 12"/>
                  <a:gd name="T14" fmla="*/ 13 w 16"/>
                  <a:gd name="T15" fmla="*/ 6 h 12"/>
                  <a:gd name="T16" fmla="*/ 13 w 16"/>
                  <a:gd name="T17" fmla="*/ 4 h 12"/>
                  <a:gd name="T18" fmla="*/ 13 w 16"/>
                  <a:gd name="T19" fmla="*/ 2 h 12"/>
                  <a:gd name="T20" fmla="*/ 14 w 16"/>
                  <a:gd name="T21" fmla="*/ 1 h 12"/>
                  <a:gd name="T22" fmla="*/ 16 w 16"/>
                  <a:gd name="T23" fmla="*/ 0 h 12"/>
                  <a:gd name="T24" fmla="*/ 15 w 16"/>
                  <a:gd name="T25" fmla="*/ 0 h 12"/>
                  <a:gd name="T26" fmla="*/ 12 w 16"/>
                  <a:gd name="T27" fmla="*/ 0 h 12"/>
                  <a:gd name="T28" fmla="*/ 9 w 16"/>
                  <a:gd name="T29" fmla="*/ 1 h 12"/>
                  <a:gd name="T30" fmla="*/ 7 w 16"/>
                  <a:gd name="T31" fmla="*/ 1 h 12"/>
                  <a:gd name="T32" fmla="*/ 5 w 16"/>
                  <a:gd name="T33" fmla="*/ 1 h 12"/>
                  <a:gd name="T34" fmla="*/ 3 w 16"/>
                  <a:gd name="T35" fmla="*/ 1 h 12"/>
                  <a:gd name="T36" fmla="*/ 2 w 16"/>
                  <a:gd name="T37" fmla="*/ 2 h 12"/>
                  <a:gd name="T38" fmla="*/ 1 w 16"/>
                  <a:gd name="T39" fmla="*/ 3 h 12"/>
                  <a:gd name="T40" fmla="*/ 1 w 16"/>
                  <a:gd name="T41" fmla="*/ 4 h 12"/>
                  <a:gd name="T42" fmla="*/ 1 w 16"/>
                  <a:gd name="T43" fmla="*/ 6 h 12"/>
                  <a:gd name="T44" fmla="*/ 2 w 16"/>
                  <a:gd name="T45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6" h="12">
                    <a:moveTo>
                      <a:pt x="2" y="8"/>
                    </a:moveTo>
                    <a:cubicBezTo>
                      <a:pt x="1" y="8"/>
                      <a:pt x="0" y="9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4" y="11"/>
                      <a:pt x="4" y="11"/>
                    </a:cubicBezTo>
                    <a:cubicBezTo>
                      <a:pt x="5" y="11"/>
                      <a:pt x="12" y="7"/>
                      <a:pt x="12" y="7"/>
                    </a:cubicBezTo>
                    <a:cubicBezTo>
                      <a:pt x="12" y="7"/>
                      <a:pt x="13" y="6"/>
                      <a:pt x="13" y="6"/>
                    </a:cubicBezTo>
                    <a:cubicBezTo>
                      <a:pt x="13" y="5"/>
                      <a:pt x="13" y="4"/>
                      <a:pt x="13" y="4"/>
                    </a:cubicBezTo>
                    <a:cubicBezTo>
                      <a:pt x="14" y="3"/>
                      <a:pt x="13" y="3"/>
                      <a:pt x="13" y="2"/>
                    </a:cubicBezTo>
                    <a:cubicBezTo>
                      <a:pt x="13" y="1"/>
                      <a:pt x="14" y="1"/>
                      <a:pt x="14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0"/>
                      <a:pt x="14" y="0"/>
                      <a:pt x="12" y="0"/>
                    </a:cubicBezTo>
                    <a:cubicBezTo>
                      <a:pt x="11" y="0"/>
                      <a:pt x="11" y="1"/>
                      <a:pt x="9" y="1"/>
                    </a:cubicBezTo>
                    <a:cubicBezTo>
                      <a:pt x="8" y="1"/>
                      <a:pt x="7" y="1"/>
                      <a:pt x="7" y="1"/>
                    </a:cubicBezTo>
                    <a:cubicBezTo>
                      <a:pt x="6" y="0"/>
                      <a:pt x="6" y="1"/>
                      <a:pt x="5" y="1"/>
                    </a:cubicBezTo>
                    <a:cubicBezTo>
                      <a:pt x="4" y="1"/>
                      <a:pt x="3" y="1"/>
                      <a:pt x="3" y="1"/>
                    </a:cubicBezTo>
                    <a:cubicBezTo>
                      <a:pt x="3" y="1"/>
                      <a:pt x="2" y="1"/>
                      <a:pt x="2" y="2"/>
                    </a:cubicBezTo>
                    <a:cubicBezTo>
                      <a:pt x="2" y="2"/>
                      <a:pt x="2" y="3"/>
                      <a:pt x="1" y="3"/>
                    </a:cubicBezTo>
                    <a:cubicBezTo>
                      <a:pt x="1" y="4"/>
                      <a:pt x="0" y="4"/>
                      <a:pt x="1" y="4"/>
                    </a:cubicBezTo>
                    <a:cubicBezTo>
                      <a:pt x="1" y="5"/>
                      <a:pt x="1" y="5"/>
                      <a:pt x="1" y="6"/>
                    </a:cubicBezTo>
                    <a:cubicBezTo>
                      <a:pt x="2" y="6"/>
                      <a:pt x="2" y="7"/>
                      <a:pt x="2" y="8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226">
                <a:extLst>
                  <a:ext uri="{FF2B5EF4-FFF2-40B4-BE49-F238E27FC236}">
                    <a16:creationId xmlns:a16="http://schemas.microsoft.com/office/drawing/2014/main" id="{0C081B71-9ACC-4814-907F-7EC8AE4C30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473325" y="1892300"/>
                <a:ext cx="33337" cy="39688"/>
              </a:xfrm>
              <a:custGeom>
                <a:avLst/>
                <a:gdLst>
                  <a:gd name="T0" fmla="*/ 2 w 9"/>
                  <a:gd name="T1" fmla="*/ 1 h 11"/>
                  <a:gd name="T2" fmla="*/ 1 w 9"/>
                  <a:gd name="T3" fmla="*/ 2 h 11"/>
                  <a:gd name="T4" fmla="*/ 2 w 9"/>
                  <a:gd name="T5" fmla="*/ 3 h 11"/>
                  <a:gd name="T6" fmla="*/ 1 w 9"/>
                  <a:gd name="T7" fmla="*/ 4 h 11"/>
                  <a:gd name="T8" fmla="*/ 1 w 9"/>
                  <a:gd name="T9" fmla="*/ 6 h 11"/>
                  <a:gd name="T10" fmla="*/ 1 w 9"/>
                  <a:gd name="T11" fmla="*/ 9 h 11"/>
                  <a:gd name="T12" fmla="*/ 1 w 9"/>
                  <a:gd name="T13" fmla="*/ 10 h 11"/>
                  <a:gd name="T14" fmla="*/ 5 w 9"/>
                  <a:gd name="T15" fmla="*/ 9 h 11"/>
                  <a:gd name="T16" fmla="*/ 8 w 9"/>
                  <a:gd name="T17" fmla="*/ 8 h 11"/>
                  <a:gd name="T18" fmla="*/ 9 w 9"/>
                  <a:gd name="T19" fmla="*/ 7 h 11"/>
                  <a:gd name="T20" fmla="*/ 8 w 9"/>
                  <a:gd name="T21" fmla="*/ 4 h 11"/>
                  <a:gd name="T22" fmla="*/ 6 w 9"/>
                  <a:gd name="T23" fmla="*/ 0 h 11"/>
                  <a:gd name="T24" fmla="*/ 4 w 9"/>
                  <a:gd name="T25" fmla="*/ 0 h 11"/>
                  <a:gd name="T26" fmla="*/ 2 w 9"/>
                  <a:gd name="T27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" h="11">
                    <a:moveTo>
                      <a:pt x="2" y="1"/>
                    </a:move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2" y="3"/>
                    </a:cubicBezTo>
                    <a:cubicBezTo>
                      <a:pt x="2" y="3"/>
                      <a:pt x="2" y="4"/>
                      <a:pt x="1" y="4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0" y="8"/>
                      <a:pt x="1" y="9"/>
                    </a:cubicBezTo>
                    <a:cubicBezTo>
                      <a:pt x="1" y="9"/>
                      <a:pt x="1" y="10"/>
                      <a:pt x="1" y="10"/>
                    </a:cubicBezTo>
                    <a:cubicBezTo>
                      <a:pt x="1" y="11"/>
                      <a:pt x="4" y="10"/>
                      <a:pt x="5" y="9"/>
                    </a:cubicBezTo>
                    <a:cubicBezTo>
                      <a:pt x="7" y="8"/>
                      <a:pt x="7" y="8"/>
                      <a:pt x="8" y="8"/>
                    </a:cubicBezTo>
                    <a:cubicBezTo>
                      <a:pt x="8" y="8"/>
                      <a:pt x="9" y="7"/>
                      <a:pt x="9" y="7"/>
                    </a:cubicBezTo>
                    <a:cubicBezTo>
                      <a:pt x="8" y="6"/>
                      <a:pt x="8" y="5"/>
                      <a:pt x="8" y="4"/>
                    </a:cubicBezTo>
                    <a:cubicBezTo>
                      <a:pt x="8" y="3"/>
                      <a:pt x="7" y="1"/>
                      <a:pt x="6" y="0"/>
                    </a:cubicBezTo>
                    <a:cubicBezTo>
                      <a:pt x="5" y="0"/>
                      <a:pt x="5" y="0"/>
                      <a:pt x="4" y="0"/>
                    </a:cubicBezTo>
                    <a:cubicBezTo>
                      <a:pt x="4" y="0"/>
                      <a:pt x="3" y="0"/>
                      <a:pt x="2" y="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227">
                <a:extLst>
                  <a:ext uri="{FF2B5EF4-FFF2-40B4-BE49-F238E27FC236}">
                    <a16:creationId xmlns:a16="http://schemas.microsoft.com/office/drawing/2014/main" id="{D7BC3A6C-8BB9-4912-BFC1-A64E9F3456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787650" y="2005013"/>
                <a:ext cx="36512" cy="46038"/>
              </a:xfrm>
              <a:custGeom>
                <a:avLst/>
                <a:gdLst>
                  <a:gd name="T0" fmla="*/ 10 w 10"/>
                  <a:gd name="T1" fmla="*/ 11 h 13"/>
                  <a:gd name="T2" fmla="*/ 9 w 10"/>
                  <a:gd name="T3" fmla="*/ 7 h 13"/>
                  <a:gd name="T4" fmla="*/ 7 w 10"/>
                  <a:gd name="T5" fmla="*/ 9 h 13"/>
                  <a:gd name="T6" fmla="*/ 7 w 10"/>
                  <a:gd name="T7" fmla="*/ 6 h 13"/>
                  <a:gd name="T8" fmla="*/ 9 w 10"/>
                  <a:gd name="T9" fmla="*/ 4 h 13"/>
                  <a:gd name="T10" fmla="*/ 8 w 10"/>
                  <a:gd name="T11" fmla="*/ 3 h 13"/>
                  <a:gd name="T12" fmla="*/ 5 w 10"/>
                  <a:gd name="T13" fmla="*/ 3 h 13"/>
                  <a:gd name="T14" fmla="*/ 4 w 10"/>
                  <a:gd name="T15" fmla="*/ 2 h 13"/>
                  <a:gd name="T16" fmla="*/ 2 w 10"/>
                  <a:gd name="T17" fmla="*/ 1 h 13"/>
                  <a:gd name="T18" fmla="*/ 0 w 10"/>
                  <a:gd name="T19" fmla="*/ 1 h 13"/>
                  <a:gd name="T20" fmla="*/ 2 w 10"/>
                  <a:gd name="T21" fmla="*/ 3 h 13"/>
                  <a:gd name="T22" fmla="*/ 1 w 10"/>
                  <a:gd name="T23" fmla="*/ 4 h 13"/>
                  <a:gd name="T24" fmla="*/ 1 w 10"/>
                  <a:gd name="T25" fmla="*/ 7 h 13"/>
                  <a:gd name="T26" fmla="*/ 2 w 10"/>
                  <a:gd name="T27" fmla="*/ 12 h 13"/>
                  <a:gd name="T28" fmla="*/ 4 w 10"/>
                  <a:gd name="T29" fmla="*/ 11 h 13"/>
                  <a:gd name="T30" fmla="*/ 5 w 10"/>
                  <a:gd name="T31" fmla="*/ 10 h 13"/>
                  <a:gd name="T32" fmla="*/ 7 w 10"/>
                  <a:gd name="T33" fmla="*/ 9 h 13"/>
                  <a:gd name="T34" fmla="*/ 8 w 10"/>
                  <a:gd name="T35" fmla="*/ 12 h 13"/>
                  <a:gd name="T36" fmla="*/ 8 w 10"/>
                  <a:gd name="T37" fmla="*/ 13 h 13"/>
                  <a:gd name="T38" fmla="*/ 9 w 10"/>
                  <a:gd name="T39" fmla="*/ 13 h 13"/>
                  <a:gd name="T40" fmla="*/ 10 w 10"/>
                  <a:gd name="T41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" h="13">
                    <a:moveTo>
                      <a:pt x="10" y="11"/>
                    </a:moveTo>
                    <a:cubicBezTo>
                      <a:pt x="10" y="9"/>
                      <a:pt x="9" y="7"/>
                      <a:pt x="9" y="7"/>
                    </a:cubicBezTo>
                    <a:cubicBezTo>
                      <a:pt x="9" y="7"/>
                      <a:pt x="8" y="9"/>
                      <a:pt x="7" y="9"/>
                    </a:cubicBezTo>
                    <a:cubicBezTo>
                      <a:pt x="7" y="8"/>
                      <a:pt x="7" y="6"/>
                      <a:pt x="7" y="6"/>
                    </a:cubicBezTo>
                    <a:cubicBezTo>
                      <a:pt x="8" y="6"/>
                      <a:pt x="9" y="4"/>
                      <a:pt x="9" y="4"/>
                    </a:cubicBezTo>
                    <a:cubicBezTo>
                      <a:pt x="9" y="3"/>
                      <a:pt x="8" y="3"/>
                      <a:pt x="8" y="3"/>
                    </a:cubicBezTo>
                    <a:cubicBezTo>
                      <a:pt x="7" y="3"/>
                      <a:pt x="5" y="3"/>
                      <a:pt x="5" y="3"/>
                    </a:cubicBezTo>
                    <a:cubicBezTo>
                      <a:pt x="5" y="3"/>
                      <a:pt x="4" y="3"/>
                      <a:pt x="4" y="2"/>
                    </a:cubicBezTo>
                    <a:cubicBezTo>
                      <a:pt x="4" y="1"/>
                      <a:pt x="3" y="1"/>
                      <a:pt x="2" y="1"/>
                    </a:cubicBezTo>
                    <a:cubicBezTo>
                      <a:pt x="1" y="1"/>
                      <a:pt x="1" y="0"/>
                      <a:pt x="0" y="1"/>
                    </a:cubicBezTo>
                    <a:cubicBezTo>
                      <a:pt x="0" y="2"/>
                      <a:pt x="2" y="2"/>
                      <a:pt x="2" y="3"/>
                    </a:cubicBezTo>
                    <a:cubicBezTo>
                      <a:pt x="2" y="4"/>
                      <a:pt x="1" y="3"/>
                      <a:pt x="1" y="4"/>
                    </a:cubicBezTo>
                    <a:cubicBezTo>
                      <a:pt x="1" y="4"/>
                      <a:pt x="1" y="6"/>
                      <a:pt x="1" y="7"/>
                    </a:cubicBezTo>
                    <a:cubicBezTo>
                      <a:pt x="2" y="8"/>
                      <a:pt x="2" y="10"/>
                      <a:pt x="2" y="12"/>
                    </a:cubicBezTo>
                    <a:cubicBezTo>
                      <a:pt x="3" y="11"/>
                      <a:pt x="3" y="11"/>
                      <a:pt x="4" y="11"/>
                    </a:cubicBezTo>
                    <a:cubicBezTo>
                      <a:pt x="4" y="11"/>
                      <a:pt x="5" y="11"/>
                      <a:pt x="5" y="10"/>
                    </a:cubicBezTo>
                    <a:cubicBezTo>
                      <a:pt x="6" y="9"/>
                      <a:pt x="6" y="9"/>
                      <a:pt x="7" y="9"/>
                    </a:cubicBezTo>
                    <a:cubicBezTo>
                      <a:pt x="7" y="9"/>
                      <a:pt x="8" y="11"/>
                      <a:pt x="8" y="12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3"/>
                      <a:pt x="10" y="12"/>
                      <a:pt x="10" y="1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228">
                <a:extLst>
                  <a:ext uri="{FF2B5EF4-FFF2-40B4-BE49-F238E27FC236}">
                    <a16:creationId xmlns:a16="http://schemas.microsoft.com/office/drawing/2014/main" id="{C473889E-70DC-4E30-A5B6-391223DB42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949575" y="1917700"/>
                <a:ext cx="234950" cy="249238"/>
              </a:xfrm>
              <a:custGeom>
                <a:avLst/>
                <a:gdLst>
                  <a:gd name="T0" fmla="*/ 46 w 65"/>
                  <a:gd name="T1" fmla="*/ 28 h 69"/>
                  <a:gd name="T2" fmla="*/ 45 w 65"/>
                  <a:gd name="T3" fmla="*/ 25 h 69"/>
                  <a:gd name="T4" fmla="*/ 49 w 65"/>
                  <a:gd name="T5" fmla="*/ 26 h 69"/>
                  <a:gd name="T6" fmla="*/ 53 w 65"/>
                  <a:gd name="T7" fmla="*/ 27 h 69"/>
                  <a:gd name="T8" fmla="*/ 52 w 65"/>
                  <a:gd name="T9" fmla="*/ 30 h 69"/>
                  <a:gd name="T10" fmla="*/ 54 w 65"/>
                  <a:gd name="T11" fmla="*/ 31 h 69"/>
                  <a:gd name="T12" fmla="*/ 55 w 65"/>
                  <a:gd name="T13" fmla="*/ 35 h 69"/>
                  <a:gd name="T14" fmla="*/ 56 w 65"/>
                  <a:gd name="T15" fmla="*/ 30 h 69"/>
                  <a:gd name="T16" fmla="*/ 59 w 65"/>
                  <a:gd name="T17" fmla="*/ 27 h 69"/>
                  <a:gd name="T18" fmla="*/ 61 w 65"/>
                  <a:gd name="T19" fmla="*/ 23 h 69"/>
                  <a:gd name="T20" fmla="*/ 64 w 65"/>
                  <a:gd name="T21" fmla="*/ 22 h 69"/>
                  <a:gd name="T22" fmla="*/ 65 w 65"/>
                  <a:gd name="T23" fmla="*/ 19 h 69"/>
                  <a:gd name="T24" fmla="*/ 62 w 65"/>
                  <a:gd name="T25" fmla="*/ 17 h 69"/>
                  <a:gd name="T26" fmla="*/ 58 w 65"/>
                  <a:gd name="T27" fmla="*/ 17 h 69"/>
                  <a:gd name="T28" fmla="*/ 55 w 65"/>
                  <a:gd name="T29" fmla="*/ 19 h 69"/>
                  <a:gd name="T30" fmla="*/ 53 w 65"/>
                  <a:gd name="T31" fmla="*/ 21 h 69"/>
                  <a:gd name="T32" fmla="*/ 51 w 65"/>
                  <a:gd name="T33" fmla="*/ 23 h 69"/>
                  <a:gd name="T34" fmla="*/ 47 w 65"/>
                  <a:gd name="T35" fmla="*/ 23 h 69"/>
                  <a:gd name="T36" fmla="*/ 46 w 65"/>
                  <a:gd name="T37" fmla="*/ 20 h 69"/>
                  <a:gd name="T38" fmla="*/ 45 w 65"/>
                  <a:gd name="T39" fmla="*/ 23 h 69"/>
                  <a:gd name="T40" fmla="*/ 38 w 65"/>
                  <a:gd name="T41" fmla="*/ 23 h 69"/>
                  <a:gd name="T42" fmla="*/ 34 w 65"/>
                  <a:gd name="T43" fmla="*/ 22 h 69"/>
                  <a:gd name="T44" fmla="*/ 31 w 65"/>
                  <a:gd name="T45" fmla="*/ 20 h 69"/>
                  <a:gd name="T46" fmla="*/ 28 w 65"/>
                  <a:gd name="T47" fmla="*/ 18 h 69"/>
                  <a:gd name="T48" fmla="*/ 29 w 65"/>
                  <a:gd name="T49" fmla="*/ 15 h 69"/>
                  <a:gd name="T50" fmla="*/ 27 w 65"/>
                  <a:gd name="T51" fmla="*/ 12 h 69"/>
                  <a:gd name="T52" fmla="*/ 24 w 65"/>
                  <a:gd name="T53" fmla="*/ 9 h 69"/>
                  <a:gd name="T54" fmla="*/ 26 w 65"/>
                  <a:gd name="T55" fmla="*/ 7 h 69"/>
                  <a:gd name="T56" fmla="*/ 24 w 65"/>
                  <a:gd name="T57" fmla="*/ 3 h 69"/>
                  <a:gd name="T58" fmla="*/ 22 w 65"/>
                  <a:gd name="T59" fmla="*/ 0 h 69"/>
                  <a:gd name="T60" fmla="*/ 20 w 65"/>
                  <a:gd name="T61" fmla="*/ 2 h 69"/>
                  <a:gd name="T62" fmla="*/ 15 w 65"/>
                  <a:gd name="T63" fmla="*/ 2 h 69"/>
                  <a:gd name="T64" fmla="*/ 14 w 65"/>
                  <a:gd name="T65" fmla="*/ 6 h 69"/>
                  <a:gd name="T66" fmla="*/ 16 w 65"/>
                  <a:gd name="T67" fmla="*/ 9 h 69"/>
                  <a:gd name="T68" fmla="*/ 15 w 65"/>
                  <a:gd name="T69" fmla="*/ 13 h 69"/>
                  <a:gd name="T70" fmla="*/ 12 w 65"/>
                  <a:gd name="T71" fmla="*/ 15 h 69"/>
                  <a:gd name="T72" fmla="*/ 9 w 65"/>
                  <a:gd name="T73" fmla="*/ 19 h 69"/>
                  <a:gd name="T74" fmla="*/ 6 w 65"/>
                  <a:gd name="T75" fmla="*/ 21 h 69"/>
                  <a:gd name="T76" fmla="*/ 3 w 65"/>
                  <a:gd name="T77" fmla="*/ 23 h 69"/>
                  <a:gd name="T78" fmla="*/ 5 w 65"/>
                  <a:gd name="T79" fmla="*/ 27 h 69"/>
                  <a:gd name="T80" fmla="*/ 4 w 65"/>
                  <a:gd name="T81" fmla="*/ 29 h 69"/>
                  <a:gd name="T82" fmla="*/ 0 w 65"/>
                  <a:gd name="T83" fmla="*/ 31 h 69"/>
                  <a:gd name="T84" fmla="*/ 2 w 65"/>
                  <a:gd name="T85" fmla="*/ 33 h 69"/>
                  <a:gd name="T86" fmla="*/ 1 w 65"/>
                  <a:gd name="T87" fmla="*/ 34 h 69"/>
                  <a:gd name="T88" fmla="*/ 9 w 65"/>
                  <a:gd name="T89" fmla="*/ 36 h 69"/>
                  <a:gd name="T90" fmla="*/ 10 w 65"/>
                  <a:gd name="T91" fmla="*/ 37 h 69"/>
                  <a:gd name="T92" fmla="*/ 11 w 65"/>
                  <a:gd name="T93" fmla="*/ 43 h 69"/>
                  <a:gd name="T94" fmla="*/ 14 w 65"/>
                  <a:gd name="T95" fmla="*/ 53 h 69"/>
                  <a:gd name="T96" fmla="*/ 18 w 65"/>
                  <a:gd name="T97" fmla="*/ 64 h 69"/>
                  <a:gd name="T98" fmla="*/ 23 w 65"/>
                  <a:gd name="T99" fmla="*/ 67 h 69"/>
                  <a:gd name="T100" fmla="*/ 26 w 65"/>
                  <a:gd name="T101" fmla="*/ 63 h 69"/>
                  <a:gd name="T102" fmla="*/ 27 w 65"/>
                  <a:gd name="T103" fmla="*/ 59 h 69"/>
                  <a:gd name="T104" fmla="*/ 28 w 65"/>
                  <a:gd name="T105" fmla="*/ 52 h 69"/>
                  <a:gd name="T106" fmla="*/ 31 w 65"/>
                  <a:gd name="T107" fmla="*/ 48 h 69"/>
                  <a:gd name="T108" fmla="*/ 38 w 65"/>
                  <a:gd name="T109" fmla="*/ 42 h 69"/>
                  <a:gd name="T110" fmla="*/ 42 w 65"/>
                  <a:gd name="T111" fmla="*/ 37 h 69"/>
                  <a:gd name="T112" fmla="*/ 47 w 65"/>
                  <a:gd name="T113" fmla="*/ 36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5" h="69">
                    <a:moveTo>
                      <a:pt x="46" y="31"/>
                    </a:moveTo>
                    <a:cubicBezTo>
                      <a:pt x="46" y="30"/>
                      <a:pt x="46" y="28"/>
                      <a:pt x="46" y="28"/>
                    </a:cubicBezTo>
                    <a:cubicBezTo>
                      <a:pt x="46" y="27"/>
                      <a:pt x="47" y="28"/>
                      <a:pt x="47" y="27"/>
                    </a:cubicBezTo>
                    <a:cubicBezTo>
                      <a:pt x="47" y="26"/>
                      <a:pt x="45" y="26"/>
                      <a:pt x="45" y="25"/>
                    </a:cubicBezTo>
                    <a:cubicBezTo>
                      <a:pt x="46" y="24"/>
                      <a:pt x="46" y="25"/>
                      <a:pt x="47" y="25"/>
                    </a:cubicBezTo>
                    <a:cubicBezTo>
                      <a:pt x="48" y="25"/>
                      <a:pt x="49" y="25"/>
                      <a:pt x="49" y="26"/>
                    </a:cubicBezTo>
                    <a:cubicBezTo>
                      <a:pt x="49" y="27"/>
                      <a:pt x="50" y="27"/>
                      <a:pt x="50" y="27"/>
                    </a:cubicBezTo>
                    <a:cubicBezTo>
                      <a:pt x="50" y="27"/>
                      <a:pt x="52" y="27"/>
                      <a:pt x="53" y="27"/>
                    </a:cubicBezTo>
                    <a:cubicBezTo>
                      <a:pt x="53" y="27"/>
                      <a:pt x="54" y="27"/>
                      <a:pt x="54" y="28"/>
                    </a:cubicBezTo>
                    <a:cubicBezTo>
                      <a:pt x="54" y="28"/>
                      <a:pt x="53" y="30"/>
                      <a:pt x="52" y="30"/>
                    </a:cubicBezTo>
                    <a:cubicBezTo>
                      <a:pt x="52" y="30"/>
                      <a:pt x="52" y="32"/>
                      <a:pt x="52" y="33"/>
                    </a:cubicBezTo>
                    <a:cubicBezTo>
                      <a:pt x="53" y="33"/>
                      <a:pt x="54" y="31"/>
                      <a:pt x="54" y="31"/>
                    </a:cubicBezTo>
                    <a:cubicBezTo>
                      <a:pt x="54" y="31"/>
                      <a:pt x="55" y="33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6" y="35"/>
                      <a:pt x="56" y="33"/>
                      <a:pt x="56" y="32"/>
                    </a:cubicBezTo>
                    <a:cubicBezTo>
                      <a:pt x="56" y="32"/>
                      <a:pt x="56" y="30"/>
                      <a:pt x="56" y="30"/>
                    </a:cubicBezTo>
                    <a:cubicBezTo>
                      <a:pt x="57" y="30"/>
                      <a:pt x="58" y="31"/>
                      <a:pt x="58" y="30"/>
                    </a:cubicBezTo>
                    <a:cubicBezTo>
                      <a:pt x="58" y="30"/>
                      <a:pt x="59" y="28"/>
                      <a:pt x="59" y="27"/>
                    </a:cubicBezTo>
                    <a:cubicBezTo>
                      <a:pt x="59" y="27"/>
                      <a:pt x="60" y="26"/>
                      <a:pt x="60" y="25"/>
                    </a:cubicBezTo>
                    <a:cubicBezTo>
                      <a:pt x="60" y="24"/>
                      <a:pt x="61" y="23"/>
                      <a:pt x="61" y="23"/>
                    </a:cubicBezTo>
                    <a:cubicBezTo>
                      <a:pt x="62" y="22"/>
                      <a:pt x="63" y="21"/>
                      <a:pt x="63" y="22"/>
                    </a:cubicBezTo>
                    <a:cubicBezTo>
                      <a:pt x="63" y="22"/>
                      <a:pt x="65" y="23"/>
                      <a:pt x="64" y="22"/>
                    </a:cubicBezTo>
                    <a:cubicBezTo>
                      <a:pt x="64" y="21"/>
                      <a:pt x="64" y="21"/>
                      <a:pt x="64" y="20"/>
                    </a:cubicBezTo>
                    <a:cubicBezTo>
                      <a:pt x="64" y="20"/>
                      <a:pt x="65" y="19"/>
                      <a:pt x="65" y="19"/>
                    </a:cubicBezTo>
                    <a:cubicBezTo>
                      <a:pt x="65" y="19"/>
                      <a:pt x="63" y="19"/>
                      <a:pt x="63" y="19"/>
                    </a:cubicBezTo>
                    <a:cubicBezTo>
                      <a:pt x="63" y="18"/>
                      <a:pt x="62" y="17"/>
                      <a:pt x="62" y="17"/>
                    </a:cubicBezTo>
                    <a:cubicBezTo>
                      <a:pt x="62" y="17"/>
                      <a:pt x="62" y="17"/>
                      <a:pt x="61" y="17"/>
                    </a:cubicBezTo>
                    <a:cubicBezTo>
                      <a:pt x="61" y="18"/>
                      <a:pt x="60" y="17"/>
                      <a:pt x="58" y="17"/>
                    </a:cubicBezTo>
                    <a:cubicBezTo>
                      <a:pt x="57" y="18"/>
                      <a:pt x="57" y="19"/>
                      <a:pt x="56" y="19"/>
                    </a:cubicBezTo>
                    <a:cubicBezTo>
                      <a:pt x="56" y="18"/>
                      <a:pt x="56" y="19"/>
                      <a:pt x="55" y="19"/>
                    </a:cubicBezTo>
                    <a:cubicBezTo>
                      <a:pt x="55" y="20"/>
                      <a:pt x="55" y="20"/>
                      <a:pt x="54" y="20"/>
                    </a:cubicBezTo>
                    <a:cubicBezTo>
                      <a:pt x="54" y="20"/>
                      <a:pt x="53" y="21"/>
                      <a:pt x="53" y="21"/>
                    </a:cubicBezTo>
                    <a:cubicBezTo>
                      <a:pt x="53" y="21"/>
                      <a:pt x="54" y="22"/>
                      <a:pt x="53" y="23"/>
                    </a:cubicBezTo>
                    <a:cubicBezTo>
                      <a:pt x="53" y="24"/>
                      <a:pt x="52" y="23"/>
                      <a:pt x="51" y="23"/>
                    </a:cubicBezTo>
                    <a:cubicBezTo>
                      <a:pt x="50" y="24"/>
                      <a:pt x="50" y="23"/>
                      <a:pt x="49" y="23"/>
                    </a:cubicBezTo>
                    <a:cubicBezTo>
                      <a:pt x="48" y="23"/>
                      <a:pt x="48" y="23"/>
                      <a:pt x="47" y="23"/>
                    </a:cubicBezTo>
                    <a:cubicBezTo>
                      <a:pt x="47" y="23"/>
                      <a:pt x="46" y="22"/>
                      <a:pt x="47" y="21"/>
                    </a:cubicBezTo>
                    <a:cubicBezTo>
                      <a:pt x="47" y="20"/>
                      <a:pt x="46" y="19"/>
                      <a:pt x="46" y="20"/>
                    </a:cubicBezTo>
                    <a:cubicBezTo>
                      <a:pt x="45" y="20"/>
                      <a:pt x="45" y="20"/>
                      <a:pt x="45" y="21"/>
                    </a:cubicBezTo>
                    <a:cubicBezTo>
                      <a:pt x="45" y="22"/>
                      <a:pt x="45" y="23"/>
                      <a:pt x="45" y="23"/>
                    </a:cubicBezTo>
                    <a:cubicBezTo>
                      <a:pt x="44" y="24"/>
                      <a:pt x="41" y="24"/>
                      <a:pt x="41" y="24"/>
                    </a:cubicBezTo>
                    <a:cubicBezTo>
                      <a:pt x="40" y="23"/>
                      <a:pt x="38" y="23"/>
                      <a:pt x="38" y="23"/>
                    </a:cubicBezTo>
                    <a:cubicBezTo>
                      <a:pt x="38" y="22"/>
                      <a:pt x="37" y="21"/>
                      <a:pt x="36" y="21"/>
                    </a:cubicBezTo>
                    <a:cubicBezTo>
                      <a:pt x="36" y="21"/>
                      <a:pt x="35" y="22"/>
                      <a:pt x="34" y="22"/>
                    </a:cubicBezTo>
                    <a:cubicBezTo>
                      <a:pt x="34" y="21"/>
                      <a:pt x="33" y="21"/>
                      <a:pt x="32" y="21"/>
                    </a:cubicBezTo>
                    <a:cubicBezTo>
                      <a:pt x="32" y="20"/>
                      <a:pt x="31" y="20"/>
                      <a:pt x="31" y="20"/>
                    </a:cubicBezTo>
                    <a:cubicBezTo>
                      <a:pt x="31" y="19"/>
                      <a:pt x="29" y="19"/>
                      <a:pt x="29" y="19"/>
                    </a:cubicBezTo>
                    <a:cubicBezTo>
                      <a:pt x="29" y="18"/>
                      <a:pt x="28" y="18"/>
                      <a:pt x="28" y="18"/>
                    </a:cubicBezTo>
                    <a:cubicBezTo>
                      <a:pt x="28" y="17"/>
                      <a:pt x="28" y="17"/>
                      <a:pt x="28" y="16"/>
                    </a:cubicBezTo>
                    <a:cubicBezTo>
                      <a:pt x="28" y="16"/>
                      <a:pt x="29" y="15"/>
                      <a:pt x="29" y="15"/>
                    </a:cubicBezTo>
                    <a:cubicBezTo>
                      <a:pt x="29" y="14"/>
                      <a:pt x="28" y="14"/>
                      <a:pt x="28" y="14"/>
                    </a:cubicBezTo>
                    <a:cubicBezTo>
                      <a:pt x="28" y="14"/>
                      <a:pt x="27" y="12"/>
                      <a:pt x="27" y="12"/>
                    </a:cubicBezTo>
                    <a:cubicBezTo>
                      <a:pt x="26" y="12"/>
                      <a:pt x="25" y="11"/>
                      <a:pt x="25" y="11"/>
                    </a:cubicBezTo>
                    <a:cubicBezTo>
                      <a:pt x="24" y="11"/>
                      <a:pt x="24" y="10"/>
                      <a:pt x="24" y="9"/>
                    </a:cubicBezTo>
                    <a:cubicBezTo>
                      <a:pt x="24" y="9"/>
                      <a:pt x="24" y="8"/>
                      <a:pt x="24" y="8"/>
                    </a:cubicBezTo>
                    <a:cubicBezTo>
                      <a:pt x="25" y="9"/>
                      <a:pt x="26" y="8"/>
                      <a:pt x="26" y="7"/>
                    </a:cubicBezTo>
                    <a:cubicBezTo>
                      <a:pt x="25" y="7"/>
                      <a:pt x="25" y="6"/>
                      <a:pt x="25" y="5"/>
                    </a:cubicBezTo>
                    <a:cubicBezTo>
                      <a:pt x="25" y="5"/>
                      <a:pt x="25" y="4"/>
                      <a:pt x="24" y="3"/>
                    </a:cubicBezTo>
                    <a:cubicBezTo>
                      <a:pt x="24" y="3"/>
                      <a:pt x="23" y="2"/>
                      <a:pt x="23" y="2"/>
                    </a:cubicBezTo>
                    <a:cubicBezTo>
                      <a:pt x="23" y="1"/>
                      <a:pt x="22" y="0"/>
                      <a:pt x="22" y="0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1" y="1"/>
                      <a:pt x="21" y="2"/>
                      <a:pt x="20" y="2"/>
                    </a:cubicBezTo>
                    <a:cubicBezTo>
                      <a:pt x="20" y="2"/>
                      <a:pt x="19" y="3"/>
                      <a:pt x="18" y="3"/>
                    </a:cubicBezTo>
                    <a:cubicBezTo>
                      <a:pt x="17" y="4"/>
                      <a:pt x="16" y="2"/>
                      <a:pt x="15" y="2"/>
                    </a:cubicBezTo>
                    <a:cubicBezTo>
                      <a:pt x="14" y="2"/>
                      <a:pt x="13" y="4"/>
                      <a:pt x="13" y="4"/>
                    </a:cubicBezTo>
                    <a:cubicBezTo>
                      <a:pt x="14" y="4"/>
                      <a:pt x="14" y="6"/>
                      <a:pt x="14" y="6"/>
                    </a:cubicBezTo>
                    <a:cubicBezTo>
                      <a:pt x="14" y="6"/>
                      <a:pt x="14" y="8"/>
                      <a:pt x="15" y="8"/>
                    </a:cubicBezTo>
                    <a:cubicBezTo>
                      <a:pt x="16" y="8"/>
                      <a:pt x="17" y="9"/>
                      <a:pt x="16" y="9"/>
                    </a:cubicBezTo>
                    <a:cubicBezTo>
                      <a:pt x="15" y="9"/>
                      <a:pt x="15" y="10"/>
                      <a:pt x="15" y="11"/>
                    </a:cubicBezTo>
                    <a:cubicBezTo>
                      <a:pt x="15" y="12"/>
                      <a:pt x="15" y="13"/>
                      <a:pt x="15" y="13"/>
                    </a:cubicBezTo>
                    <a:cubicBezTo>
                      <a:pt x="14" y="13"/>
                      <a:pt x="13" y="13"/>
                      <a:pt x="13" y="14"/>
                    </a:cubicBezTo>
                    <a:cubicBezTo>
                      <a:pt x="13" y="15"/>
                      <a:pt x="12" y="15"/>
                      <a:pt x="12" y="15"/>
                    </a:cubicBezTo>
                    <a:cubicBezTo>
                      <a:pt x="12" y="15"/>
                      <a:pt x="11" y="17"/>
                      <a:pt x="11" y="18"/>
                    </a:cubicBezTo>
                    <a:cubicBezTo>
                      <a:pt x="11" y="18"/>
                      <a:pt x="9" y="18"/>
                      <a:pt x="9" y="19"/>
                    </a:cubicBezTo>
                    <a:cubicBezTo>
                      <a:pt x="9" y="20"/>
                      <a:pt x="8" y="21"/>
                      <a:pt x="8" y="20"/>
                    </a:cubicBezTo>
                    <a:cubicBezTo>
                      <a:pt x="8" y="20"/>
                      <a:pt x="7" y="20"/>
                      <a:pt x="6" y="21"/>
                    </a:cubicBezTo>
                    <a:cubicBezTo>
                      <a:pt x="6" y="21"/>
                      <a:pt x="5" y="20"/>
                      <a:pt x="5" y="20"/>
                    </a:cubicBezTo>
                    <a:cubicBezTo>
                      <a:pt x="4" y="21"/>
                      <a:pt x="3" y="22"/>
                      <a:pt x="3" y="23"/>
                    </a:cubicBezTo>
                    <a:cubicBezTo>
                      <a:pt x="3" y="23"/>
                      <a:pt x="4" y="23"/>
                      <a:pt x="4" y="24"/>
                    </a:cubicBezTo>
                    <a:cubicBezTo>
                      <a:pt x="4" y="25"/>
                      <a:pt x="5" y="26"/>
                      <a:pt x="5" y="27"/>
                    </a:cubicBezTo>
                    <a:cubicBezTo>
                      <a:pt x="6" y="27"/>
                      <a:pt x="7" y="28"/>
                      <a:pt x="6" y="29"/>
                    </a:cubicBezTo>
                    <a:cubicBezTo>
                      <a:pt x="6" y="29"/>
                      <a:pt x="5" y="29"/>
                      <a:pt x="4" y="29"/>
                    </a:cubicBezTo>
                    <a:cubicBezTo>
                      <a:pt x="4" y="29"/>
                      <a:pt x="4" y="30"/>
                      <a:pt x="2" y="29"/>
                    </a:cubicBezTo>
                    <a:cubicBezTo>
                      <a:pt x="1" y="29"/>
                      <a:pt x="1" y="30"/>
                      <a:pt x="0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1" y="31"/>
                      <a:pt x="1" y="32"/>
                      <a:pt x="2" y="33"/>
                    </a:cubicBezTo>
                    <a:cubicBezTo>
                      <a:pt x="3" y="33"/>
                      <a:pt x="5" y="32"/>
                      <a:pt x="5" y="33"/>
                    </a:cubicBezTo>
                    <a:cubicBezTo>
                      <a:pt x="5" y="34"/>
                      <a:pt x="2" y="34"/>
                      <a:pt x="1" y="34"/>
                    </a:cubicBezTo>
                    <a:cubicBezTo>
                      <a:pt x="1" y="34"/>
                      <a:pt x="5" y="38"/>
                      <a:pt x="6" y="38"/>
                    </a:cubicBezTo>
                    <a:cubicBezTo>
                      <a:pt x="8" y="38"/>
                      <a:pt x="9" y="36"/>
                      <a:pt x="9" y="36"/>
                    </a:cubicBezTo>
                    <a:cubicBezTo>
                      <a:pt x="8" y="35"/>
                      <a:pt x="9" y="34"/>
                      <a:pt x="10" y="35"/>
                    </a:cubicBezTo>
                    <a:cubicBezTo>
                      <a:pt x="10" y="35"/>
                      <a:pt x="10" y="37"/>
                      <a:pt x="10" y="37"/>
                    </a:cubicBezTo>
                    <a:cubicBezTo>
                      <a:pt x="11" y="37"/>
                      <a:pt x="11" y="38"/>
                      <a:pt x="10" y="39"/>
                    </a:cubicBezTo>
                    <a:cubicBezTo>
                      <a:pt x="10" y="40"/>
                      <a:pt x="11" y="42"/>
                      <a:pt x="11" y="43"/>
                    </a:cubicBezTo>
                    <a:cubicBezTo>
                      <a:pt x="11" y="44"/>
                      <a:pt x="11" y="46"/>
                      <a:pt x="12" y="47"/>
                    </a:cubicBezTo>
                    <a:cubicBezTo>
                      <a:pt x="12" y="49"/>
                      <a:pt x="13" y="52"/>
                      <a:pt x="14" y="53"/>
                    </a:cubicBezTo>
                    <a:cubicBezTo>
                      <a:pt x="15" y="55"/>
                      <a:pt x="15" y="59"/>
                      <a:pt x="16" y="59"/>
                    </a:cubicBezTo>
                    <a:cubicBezTo>
                      <a:pt x="17" y="60"/>
                      <a:pt x="18" y="63"/>
                      <a:pt x="18" y="64"/>
                    </a:cubicBezTo>
                    <a:cubicBezTo>
                      <a:pt x="18" y="66"/>
                      <a:pt x="20" y="68"/>
                      <a:pt x="21" y="68"/>
                    </a:cubicBezTo>
                    <a:cubicBezTo>
                      <a:pt x="21" y="69"/>
                      <a:pt x="22" y="68"/>
                      <a:pt x="23" y="67"/>
                    </a:cubicBezTo>
                    <a:cubicBezTo>
                      <a:pt x="23" y="66"/>
                      <a:pt x="25" y="66"/>
                      <a:pt x="25" y="65"/>
                    </a:cubicBezTo>
                    <a:cubicBezTo>
                      <a:pt x="25" y="64"/>
                      <a:pt x="25" y="63"/>
                      <a:pt x="26" y="63"/>
                    </a:cubicBezTo>
                    <a:cubicBezTo>
                      <a:pt x="26" y="63"/>
                      <a:pt x="26" y="62"/>
                      <a:pt x="26" y="62"/>
                    </a:cubicBezTo>
                    <a:cubicBezTo>
                      <a:pt x="26" y="61"/>
                      <a:pt x="26" y="59"/>
                      <a:pt x="27" y="59"/>
                    </a:cubicBezTo>
                    <a:cubicBezTo>
                      <a:pt x="28" y="58"/>
                      <a:pt x="28" y="56"/>
                      <a:pt x="27" y="55"/>
                    </a:cubicBezTo>
                    <a:cubicBezTo>
                      <a:pt x="27" y="54"/>
                      <a:pt x="27" y="53"/>
                      <a:pt x="28" y="52"/>
                    </a:cubicBezTo>
                    <a:cubicBezTo>
                      <a:pt x="28" y="51"/>
                      <a:pt x="28" y="50"/>
                      <a:pt x="28" y="50"/>
                    </a:cubicBezTo>
                    <a:cubicBezTo>
                      <a:pt x="29" y="50"/>
                      <a:pt x="30" y="49"/>
                      <a:pt x="31" y="48"/>
                    </a:cubicBezTo>
                    <a:cubicBezTo>
                      <a:pt x="31" y="47"/>
                      <a:pt x="34" y="46"/>
                      <a:pt x="34" y="46"/>
                    </a:cubicBezTo>
                    <a:cubicBezTo>
                      <a:pt x="35" y="45"/>
                      <a:pt x="37" y="43"/>
                      <a:pt x="38" y="42"/>
                    </a:cubicBezTo>
                    <a:cubicBezTo>
                      <a:pt x="39" y="41"/>
                      <a:pt x="41" y="40"/>
                      <a:pt x="42" y="39"/>
                    </a:cubicBezTo>
                    <a:cubicBezTo>
                      <a:pt x="42" y="38"/>
                      <a:pt x="42" y="38"/>
                      <a:pt x="42" y="37"/>
                    </a:cubicBezTo>
                    <a:cubicBezTo>
                      <a:pt x="42" y="36"/>
                      <a:pt x="45" y="36"/>
                      <a:pt x="46" y="36"/>
                    </a:cubicBezTo>
                    <a:cubicBezTo>
                      <a:pt x="47" y="36"/>
                      <a:pt x="47" y="36"/>
                      <a:pt x="47" y="36"/>
                    </a:cubicBezTo>
                    <a:cubicBezTo>
                      <a:pt x="47" y="34"/>
                      <a:pt x="47" y="32"/>
                      <a:pt x="46" y="3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229">
                <a:extLst>
                  <a:ext uri="{FF2B5EF4-FFF2-40B4-BE49-F238E27FC236}">
                    <a16:creationId xmlns:a16="http://schemas.microsoft.com/office/drawing/2014/main" id="{E6D4C8FE-D436-422A-8470-DB3E7C03EE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787650" y="1747838"/>
                <a:ext cx="263525" cy="112713"/>
              </a:xfrm>
              <a:custGeom>
                <a:avLst/>
                <a:gdLst>
                  <a:gd name="T0" fmla="*/ 67 w 73"/>
                  <a:gd name="T1" fmla="*/ 13 h 31"/>
                  <a:gd name="T2" fmla="*/ 63 w 73"/>
                  <a:gd name="T3" fmla="*/ 13 h 31"/>
                  <a:gd name="T4" fmla="*/ 63 w 73"/>
                  <a:gd name="T5" fmla="*/ 10 h 31"/>
                  <a:gd name="T6" fmla="*/ 63 w 73"/>
                  <a:gd name="T7" fmla="*/ 7 h 31"/>
                  <a:gd name="T8" fmla="*/ 59 w 73"/>
                  <a:gd name="T9" fmla="*/ 6 h 31"/>
                  <a:gd name="T10" fmla="*/ 55 w 73"/>
                  <a:gd name="T11" fmla="*/ 8 h 31"/>
                  <a:gd name="T12" fmla="*/ 49 w 73"/>
                  <a:gd name="T13" fmla="*/ 9 h 31"/>
                  <a:gd name="T14" fmla="*/ 45 w 73"/>
                  <a:gd name="T15" fmla="*/ 7 h 31"/>
                  <a:gd name="T16" fmla="*/ 41 w 73"/>
                  <a:gd name="T17" fmla="*/ 5 h 31"/>
                  <a:gd name="T18" fmla="*/ 37 w 73"/>
                  <a:gd name="T19" fmla="*/ 5 h 31"/>
                  <a:gd name="T20" fmla="*/ 33 w 73"/>
                  <a:gd name="T21" fmla="*/ 5 h 31"/>
                  <a:gd name="T22" fmla="*/ 31 w 73"/>
                  <a:gd name="T23" fmla="*/ 2 h 31"/>
                  <a:gd name="T24" fmla="*/ 27 w 73"/>
                  <a:gd name="T25" fmla="*/ 1 h 31"/>
                  <a:gd name="T26" fmla="*/ 24 w 73"/>
                  <a:gd name="T27" fmla="*/ 0 h 31"/>
                  <a:gd name="T28" fmla="*/ 22 w 73"/>
                  <a:gd name="T29" fmla="*/ 2 h 31"/>
                  <a:gd name="T30" fmla="*/ 22 w 73"/>
                  <a:gd name="T31" fmla="*/ 5 h 31"/>
                  <a:gd name="T32" fmla="*/ 20 w 73"/>
                  <a:gd name="T33" fmla="*/ 7 h 31"/>
                  <a:gd name="T34" fmla="*/ 16 w 73"/>
                  <a:gd name="T35" fmla="*/ 7 h 31"/>
                  <a:gd name="T36" fmla="*/ 14 w 73"/>
                  <a:gd name="T37" fmla="*/ 5 h 31"/>
                  <a:gd name="T38" fmla="*/ 9 w 73"/>
                  <a:gd name="T39" fmla="*/ 4 h 31"/>
                  <a:gd name="T40" fmla="*/ 6 w 73"/>
                  <a:gd name="T41" fmla="*/ 6 h 31"/>
                  <a:gd name="T42" fmla="*/ 2 w 73"/>
                  <a:gd name="T43" fmla="*/ 8 h 31"/>
                  <a:gd name="T44" fmla="*/ 0 w 73"/>
                  <a:gd name="T45" fmla="*/ 9 h 31"/>
                  <a:gd name="T46" fmla="*/ 1 w 73"/>
                  <a:gd name="T47" fmla="*/ 11 h 31"/>
                  <a:gd name="T48" fmla="*/ 6 w 73"/>
                  <a:gd name="T49" fmla="*/ 14 h 31"/>
                  <a:gd name="T50" fmla="*/ 7 w 73"/>
                  <a:gd name="T51" fmla="*/ 18 h 31"/>
                  <a:gd name="T52" fmla="*/ 11 w 73"/>
                  <a:gd name="T53" fmla="*/ 21 h 31"/>
                  <a:gd name="T54" fmla="*/ 15 w 73"/>
                  <a:gd name="T55" fmla="*/ 23 h 31"/>
                  <a:gd name="T56" fmla="*/ 18 w 73"/>
                  <a:gd name="T57" fmla="*/ 28 h 31"/>
                  <a:gd name="T58" fmla="*/ 26 w 73"/>
                  <a:gd name="T59" fmla="*/ 28 h 31"/>
                  <a:gd name="T60" fmla="*/ 33 w 73"/>
                  <a:gd name="T61" fmla="*/ 30 h 31"/>
                  <a:gd name="T62" fmla="*/ 37 w 73"/>
                  <a:gd name="T63" fmla="*/ 31 h 31"/>
                  <a:gd name="T64" fmla="*/ 46 w 73"/>
                  <a:gd name="T65" fmla="*/ 29 h 31"/>
                  <a:gd name="T66" fmla="*/ 54 w 73"/>
                  <a:gd name="T67" fmla="*/ 25 h 31"/>
                  <a:gd name="T68" fmla="*/ 55 w 73"/>
                  <a:gd name="T69" fmla="*/ 21 h 31"/>
                  <a:gd name="T70" fmla="*/ 62 w 73"/>
                  <a:gd name="T71" fmla="*/ 20 h 31"/>
                  <a:gd name="T72" fmla="*/ 67 w 73"/>
                  <a:gd name="T73" fmla="*/ 17 h 31"/>
                  <a:gd name="T74" fmla="*/ 73 w 73"/>
                  <a:gd name="T75" fmla="*/ 1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3" h="31">
                    <a:moveTo>
                      <a:pt x="70" y="13"/>
                    </a:moveTo>
                    <a:cubicBezTo>
                      <a:pt x="69" y="12"/>
                      <a:pt x="68" y="13"/>
                      <a:pt x="67" y="13"/>
                    </a:cubicBezTo>
                    <a:cubicBezTo>
                      <a:pt x="67" y="14"/>
                      <a:pt x="67" y="13"/>
                      <a:pt x="65" y="13"/>
                    </a:cubicBezTo>
                    <a:cubicBezTo>
                      <a:pt x="64" y="13"/>
                      <a:pt x="64" y="14"/>
                      <a:pt x="63" y="13"/>
                    </a:cubicBezTo>
                    <a:cubicBezTo>
                      <a:pt x="62" y="12"/>
                      <a:pt x="63" y="12"/>
                      <a:pt x="63" y="12"/>
                    </a:cubicBezTo>
                    <a:cubicBezTo>
                      <a:pt x="63" y="10"/>
                      <a:pt x="63" y="10"/>
                      <a:pt x="63" y="10"/>
                    </a:cubicBezTo>
                    <a:cubicBezTo>
                      <a:pt x="65" y="7"/>
                      <a:pt x="65" y="7"/>
                      <a:pt x="65" y="7"/>
                    </a:cubicBezTo>
                    <a:cubicBezTo>
                      <a:pt x="65" y="6"/>
                      <a:pt x="64" y="6"/>
                      <a:pt x="63" y="7"/>
                    </a:cubicBezTo>
                    <a:cubicBezTo>
                      <a:pt x="63" y="7"/>
                      <a:pt x="62" y="7"/>
                      <a:pt x="61" y="6"/>
                    </a:cubicBezTo>
                    <a:cubicBezTo>
                      <a:pt x="61" y="6"/>
                      <a:pt x="59" y="6"/>
                      <a:pt x="59" y="6"/>
                    </a:cubicBezTo>
                    <a:cubicBezTo>
                      <a:pt x="58" y="6"/>
                      <a:pt x="57" y="7"/>
                      <a:pt x="57" y="7"/>
                    </a:cubicBezTo>
                    <a:cubicBezTo>
                      <a:pt x="57" y="8"/>
                      <a:pt x="55" y="8"/>
                      <a:pt x="55" y="8"/>
                    </a:cubicBezTo>
                    <a:cubicBezTo>
                      <a:pt x="54" y="8"/>
                      <a:pt x="52" y="8"/>
                      <a:pt x="52" y="9"/>
                    </a:cubicBezTo>
                    <a:cubicBezTo>
                      <a:pt x="52" y="9"/>
                      <a:pt x="49" y="9"/>
                      <a:pt x="49" y="9"/>
                    </a:cubicBezTo>
                    <a:cubicBezTo>
                      <a:pt x="48" y="8"/>
                      <a:pt x="46" y="9"/>
                      <a:pt x="46" y="8"/>
                    </a:cubicBezTo>
                    <a:cubicBezTo>
                      <a:pt x="45" y="8"/>
                      <a:pt x="45" y="7"/>
                      <a:pt x="45" y="7"/>
                    </a:cubicBezTo>
                    <a:cubicBezTo>
                      <a:pt x="45" y="6"/>
                      <a:pt x="43" y="6"/>
                      <a:pt x="43" y="6"/>
                    </a:cubicBezTo>
                    <a:cubicBezTo>
                      <a:pt x="42" y="6"/>
                      <a:pt x="41" y="5"/>
                      <a:pt x="41" y="5"/>
                    </a:cubicBezTo>
                    <a:cubicBezTo>
                      <a:pt x="41" y="6"/>
                      <a:pt x="39" y="5"/>
                      <a:pt x="39" y="5"/>
                    </a:cubicBezTo>
                    <a:cubicBezTo>
                      <a:pt x="38" y="5"/>
                      <a:pt x="37" y="5"/>
                      <a:pt x="37" y="5"/>
                    </a:cubicBezTo>
                    <a:cubicBezTo>
                      <a:pt x="36" y="5"/>
                      <a:pt x="35" y="6"/>
                      <a:pt x="35" y="6"/>
                    </a:cubicBezTo>
                    <a:cubicBezTo>
                      <a:pt x="34" y="6"/>
                      <a:pt x="33" y="5"/>
                      <a:pt x="33" y="5"/>
                    </a:cubicBezTo>
                    <a:cubicBezTo>
                      <a:pt x="33" y="6"/>
                      <a:pt x="32" y="5"/>
                      <a:pt x="31" y="4"/>
                    </a:cubicBezTo>
                    <a:cubicBezTo>
                      <a:pt x="31" y="4"/>
                      <a:pt x="31" y="3"/>
                      <a:pt x="31" y="2"/>
                    </a:cubicBezTo>
                    <a:cubicBezTo>
                      <a:pt x="31" y="2"/>
                      <a:pt x="29" y="2"/>
                      <a:pt x="29" y="2"/>
                    </a:cubicBezTo>
                    <a:cubicBezTo>
                      <a:pt x="28" y="1"/>
                      <a:pt x="28" y="1"/>
                      <a:pt x="27" y="1"/>
                    </a:cubicBezTo>
                    <a:cubicBezTo>
                      <a:pt x="27" y="1"/>
                      <a:pt x="26" y="1"/>
                      <a:pt x="26" y="1"/>
                    </a:cubicBezTo>
                    <a:cubicBezTo>
                      <a:pt x="25" y="0"/>
                      <a:pt x="24" y="0"/>
                      <a:pt x="24" y="0"/>
                    </a:cubicBezTo>
                    <a:cubicBezTo>
                      <a:pt x="23" y="0"/>
                      <a:pt x="23" y="0"/>
                      <a:pt x="23" y="1"/>
                    </a:cubicBezTo>
                    <a:cubicBezTo>
                      <a:pt x="23" y="1"/>
                      <a:pt x="22" y="1"/>
                      <a:pt x="22" y="2"/>
                    </a:cubicBezTo>
                    <a:cubicBezTo>
                      <a:pt x="22" y="2"/>
                      <a:pt x="21" y="2"/>
                      <a:pt x="21" y="3"/>
                    </a:cubicBezTo>
                    <a:cubicBezTo>
                      <a:pt x="21" y="3"/>
                      <a:pt x="21" y="4"/>
                      <a:pt x="22" y="5"/>
                    </a:cubicBezTo>
                    <a:cubicBezTo>
                      <a:pt x="22" y="5"/>
                      <a:pt x="22" y="6"/>
                      <a:pt x="22" y="6"/>
                    </a:cubicBezTo>
                    <a:cubicBezTo>
                      <a:pt x="22" y="6"/>
                      <a:pt x="20" y="6"/>
                      <a:pt x="20" y="7"/>
                    </a:cubicBezTo>
                    <a:cubicBezTo>
                      <a:pt x="20" y="7"/>
                      <a:pt x="19" y="7"/>
                      <a:pt x="18" y="6"/>
                    </a:cubicBezTo>
                    <a:cubicBezTo>
                      <a:pt x="17" y="6"/>
                      <a:pt x="17" y="6"/>
                      <a:pt x="16" y="7"/>
                    </a:cubicBezTo>
                    <a:cubicBezTo>
                      <a:pt x="16" y="7"/>
                      <a:pt x="15" y="6"/>
                      <a:pt x="14" y="6"/>
                    </a:cubicBezTo>
                    <a:cubicBezTo>
                      <a:pt x="14" y="6"/>
                      <a:pt x="14" y="4"/>
                      <a:pt x="14" y="5"/>
                    </a:cubicBezTo>
                    <a:cubicBezTo>
                      <a:pt x="13" y="5"/>
                      <a:pt x="11" y="4"/>
                      <a:pt x="10" y="4"/>
                    </a:cubicBezTo>
                    <a:cubicBezTo>
                      <a:pt x="10" y="4"/>
                      <a:pt x="9" y="4"/>
                      <a:pt x="9" y="4"/>
                    </a:cubicBezTo>
                    <a:cubicBezTo>
                      <a:pt x="9" y="5"/>
                      <a:pt x="7" y="5"/>
                      <a:pt x="7" y="5"/>
                    </a:cubicBezTo>
                    <a:cubicBezTo>
                      <a:pt x="7" y="5"/>
                      <a:pt x="6" y="6"/>
                      <a:pt x="6" y="6"/>
                    </a:cubicBezTo>
                    <a:cubicBezTo>
                      <a:pt x="5" y="6"/>
                      <a:pt x="4" y="6"/>
                      <a:pt x="4" y="7"/>
                    </a:cubicBezTo>
                    <a:cubicBezTo>
                      <a:pt x="4" y="8"/>
                      <a:pt x="2" y="8"/>
                      <a:pt x="2" y="8"/>
                    </a:cubicBezTo>
                    <a:cubicBezTo>
                      <a:pt x="1" y="8"/>
                      <a:pt x="0" y="8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1"/>
                      <a:pt x="1" y="11"/>
                      <a:pt x="1" y="11"/>
                    </a:cubicBezTo>
                    <a:cubicBezTo>
                      <a:pt x="2" y="12"/>
                      <a:pt x="3" y="12"/>
                      <a:pt x="4" y="12"/>
                    </a:cubicBezTo>
                    <a:cubicBezTo>
                      <a:pt x="4" y="12"/>
                      <a:pt x="5" y="13"/>
                      <a:pt x="6" y="14"/>
                    </a:cubicBezTo>
                    <a:cubicBezTo>
                      <a:pt x="6" y="15"/>
                      <a:pt x="6" y="15"/>
                      <a:pt x="7" y="16"/>
                    </a:cubicBezTo>
                    <a:cubicBezTo>
                      <a:pt x="7" y="16"/>
                      <a:pt x="7" y="17"/>
                      <a:pt x="7" y="18"/>
                    </a:cubicBezTo>
                    <a:cubicBezTo>
                      <a:pt x="7" y="19"/>
                      <a:pt x="6" y="19"/>
                      <a:pt x="6" y="20"/>
                    </a:cubicBezTo>
                    <a:cubicBezTo>
                      <a:pt x="7" y="21"/>
                      <a:pt x="10" y="21"/>
                      <a:pt x="11" y="21"/>
                    </a:cubicBezTo>
                    <a:cubicBezTo>
                      <a:pt x="12" y="21"/>
                      <a:pt x="13" y="22"/>
                      <a:pt x="13" y="22"/>
                    </a:cubicBezTo>
                    <a:cubicBezTo>
                      <a:pt x="14" y="22"/>
                      <a:pt x="14" y="23"/>
                      <a:pt x="15" y="23"/>
                    </a:cubicBezTo>
                    <a:cubicBezTo>
                      <a:pt x="15" y="23"/>
                      <a:pt x="16" y="24"/>
                      <a:pt x="16" y="25"/>
                    </a:cubicBezTo>
                    <a:cubicBezTo>
                      <a:pt x="17" y="27"/>
                      <a:pt x="18" y="27"/>
                      <a:pt x="18" y="28"/>
                    </a:cubicBezTo>
                    <a:cubicBezTo>
                      <a:pt x="18" y="28"/>
                      <a:pt x="20" y="28"/>
                      <a:pt x="21" y="28"/>
                    </a:cubicBezTo>
                    <a:cubicBezTo>
                      <a:pt x="22" y="28"/>
                      <a:pt x="25" y="28"/>
                      <a:pt x="26" y="28"/>
                    </a:cubicBezTo>
                    <a:cubicBezTo>
                      <a:pt x="27" y="28"/>
                      <a:pt x="29" y="28"/>
                      <a:pt x="30" y="29"/>
                    </a:cubicBezTo>
                    <a:cubicBezTo>
                      <a:pt x="32" y="30"/>
                      <a:pt x="32" y="29"/>
                      <a:pt x="33" y="30"/>
                    </a:cubicBezTo>
                    <a:cubicBezTo>
                      <a:pt x="34" y="30"/>
                      <a:pt x="34" y="30"/>
                      <a:pt x="35" y="30"/>
                    </a:cubicBezTo>
                    <a:cubicBezTo>
                      <a:pt x="36" y="30"/>
                      <a:pt x="36" y="31"/>
                      <a:pt x="37" y="31"/>
                    </a:cubicBezTo>
                    <a:cubicBezTo>
                      <a:pt x="38" y="31"/>
                      <a:pt x="39" y="30"/>
                      <a:pt x="41" y="29"/>
                    </a:cubicBezTo>
                    <a:cubicBezTo>
                      <a:pt x="43" y="28"/>
                      <a:pt x="45" y="29"/>
                      <a:pt x="46" y="29"/>
                    </a:cubicBezTo>
                    <a:cubicBezTo>
                      <a:pt x="48" y="29"/>
                      <a:pt x="49" y="28"/>
                      <a:pt x="51" y="27"/>
                    </a:cubicBezTo>
                    <a:cubicBezTo>
                      <a:pt x="52" y="26"/>
                      <a:pt x="53" y="26"/>
                      <a:pt x="54" y="25"/>
                    </a:cubicBezTo>
                    <a:cubicBezTo>
                      <a:pt x="54" y="24"/>
                      <a:pt x="52" y="23"/>
                      <a:pt x="53" y="22"/>
                    </a:cubicBezTo>
                    <a:cubicBezTo>
                      <a:pt x="54" y="21"/>
                      <a:pt x="55" y="21"/>
                      <a:pt x="55" y="21"/>
                    </a:cubicBezTo>
                    <a:cubicBezTo>
                      <a:pt x="56" y="22"/>
                      <a:pt x="57" y="22"/>
                      <a:pt x="59" y="21"/>
                    </a:cubicBezTo>
                    <a:cubicBezTo>
                      <a:pt x="60" y="20"/>
                      <a:pt x="61" y="20"/>
                      <a:pt x="62" y="20"/>
                    </a:cubicBezTo>
                    <a:cubicBezTo>
                      <a:pt x="64" y="20"/>
                      <a:pt x="64" y="19"/>
                      <a:pt x="64" y="18"/>
                    </a:cubicBezTo>
                    <a:cubicBezTo>
                      <a:pt x="65" y="17"/>
                      <a:pt x="66" y="17"/>
                      <a:pt x="67" y="17"/>
                    </a:cubicBezTo>
                    <a:cubicBezTo>
                      <a:pt x="68" y="17"/>
                      <a:pt x="69" y="16"/>
                      <a:pt x="70" y="16"/>
                    </a:cubicBezTo>
                    <a:cubicBezTo>
                      <a:pt x="71" y="17"/>
                      <a:pt x="73" y="17"/>
                      <a:pt x="73" y="16"/>
                    </a:cubicBezTo>
                    <a:cubicBezTo>
                      <a:pt x="73" y="15"/>
                      <a:pt x="70" y="14"/>
                      <a:pt x="70" y="13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230">
                <a:extLst>
                  <a:ext uri="{FF2B5EF4-FFF2-40B4-BE49-F238E27FC236}">
                    <a16:creationId xmlns:a16="http://schemas.microsoft.com/office/drawing/2014/main" id="{3DDCA0C3-FE6D-47A9-9438-9E687AC009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32150" y="1946275"/>
                <a:ext cx="4762" cy="1111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2 h 3"/>
                  <a:gd name="T4" fmla="*/ 0 w 1"/>
                  <a:gd name="T5" fmla="*/ 3 h 3"/>
                  <a:gd name="T6" fmla="*/ 1 w 1"/>
                  <a:gd name="T7" fmla="*/ 0 h 3"/>
                  <a:gd name="T8" fmla="*/ 1 w 1"/>
                  <a:gd name="T9" fmla="*/ 0 h 3"/>
                  <a:gd name="T10" fmla="*/ 0 w 1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1" y="2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231">
                <a:extLst>
                  <a:ext uri="{FF2B5EF4-FFF2-40B4-BE49-F238E27FC236}">
                    <a16:creationId xmlns:a16="http://schemas.microsoft.com/office/drawing/2014/main" id="{8A928CA0-119C-4AE5-BD0B-94FF5AB571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38500" y="1939925"/>
                <a:ext cx="11112" cy="34925"/>
              </a:xfrm>
              <a:custGeom>
                <a:avLst/>
                <a:gdLst>
                  <a:gd name="T0" fmla="*/ 1 w 3"/>
                  <a:gd name="T1" fmla="*/ 9 h 10"/>
                  <a:gd name="T2" fmla="*/ 1 w 3"/>
                  <a:gd name="T3" fmla="*/ 10 h 10"/>
                  <a:gd name="T4" fmla="*/ 2 w 3"/>
                  <a:gd name="T5" fmla="*/ 6 h 10"/>
                  <a:gd name="T6" fmla="*/ 2 w 3"/>
                  <a:gd name="T7" fmla="*/ 5 h 10"/>
                  <a:gd name="T8" fmla="*/ 2 w 3"/>
                  <a:gd name="T9" fmla="*/ 4 h 10"/>
                  <a:gd name="T10" fmla="*/ 2 w 3"/>
                  <a:gd name="T11" fmla="*/ 2 h 10"/>
                  <a:gd name="T12" fmla="*/ 3 w 3"/>
                  <a:gd name="T13" fmla="*/ 2 h 10"/>
                  <a:gd name="T14" fmla="*/ 3 w 3"/>
                  <a:gd name="T15" fmla="*/ 0 h 10"/>
                  <a:gd name="T16" fmla="*/ 2 w 3"/>
                  <a:gd name="T17" fmla="*/ 0 h 10"/>
                  <a:gd name="T18" fmla="*/ 1 w 3"/>
                  <a:gd name="T19" fmla="*/ 1 h 10"/>
                  <a:gd name="T20" fmla="*/ 0 w 3"/>
                  <a:gd name="T21" fmla="*/ 5 h 10"/>
                  <a:gd name="T22" fmla="*/ 1 w 3"/>
                  <a:gd name="T23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10">
                    <a:moveTo>
                      <a:pt x="1" y="9"/>
                    </a:moveTo>
                    <a:cubicBezTo>
                      <a:pt x="1" y="9"/>
                      <a:pt x="1" y="9"/>
                      <a:pt x="1" y="10"/>
                    </a:cubicBezTo>
                    <a:cubicBezTo>
                      <a:pt x="2" y="8"/>
                      <a:pt x="2" y="7"/>
                      <a:pt x="2" y="6"/>
                    </a:cubicBezTo>
                    <a:cubicBezTo>
                      <a:pt x="2" y="6"/>
                      <a:pt x="2" y="6"/>
                      <a:pt x="2" y="5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"/>
                      <a:pt x="2" y="2"/>
                      <a:pt x="2" y="2"/>
                    </a:cubicBezTo>
                    <a:cubicBezTo>
                      <a:pt x="2" y="2"/>
                      <a:pt x="2" y="2"/>
                      <a:pt x="3" y="2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1" y="2"/>
                      <a:pt x="0" y="4"/>
                      <a:pt x="0" y="5"/>
                    </a:cubicBezTo>
                    <a:cubicBezTo>
                      <a:pt x="1" y="9"/>
                      <a:pt x="1" y="9"/>
                      <a:pt x="1" y="9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232">
                <a:extLst>
                  <a:ext uri="{FF2B5EF4-FFF2-40B4-BE49-F238E27FC236}">
                    <a16:creationId xmlns:a16="http://schemas.microsoft.com/office/drawing/2014/main" id="{DEE65390-5CCD-4C26-8CB8-38C7AB22A0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35325" y="1939925"/>
                <a:ext cx="36512" cy="39688"/>
              </a:xfrm>
              <a:custGeom>
                <a:avLst/>
                <a:gdLst>
                  <a:gd name="T0" fmla="*/ 9 w 10"/>
                  <a:gd name="T1" fmla="*/ 0 h 11"/>
                  <a:gd name="T2" fmla="*/ 6 w 10"/>
                  <a:gd name="T3" fmla="*/ 1 h 11"/>
                  <a:gd name="T4" fmla="*/ 4 w 10"/>
                  <a:gd name="T5" fmla="*/ 2 h 11"/>
                  <a:gd name="T6" fmla="*/ 2 w 10"/>
                  <a:gd name="T7" fmla="*/ 1 h 11"/>
                  <a:gd name="T8" fmla="*/ 2 w 10"/>
                  <a:gd name="T9" fmla="*/ 0 h 11"/>
                  <a:gd name="T10" fmla="*/ 2 w 10"/>
                  <a:gd name="T11" fmla="*/ 0 h 11"/>
                  <a:gd name="T12" fmla="*/ 2 w 10"/>
                  <a:gd name="T13" fmla="*/ 2 h 11"/>
                  <a:gd name="T14" fmla="*/ 1 w 10"/>
                  <a:gd name="T15" fmla="*/ 6 h 11"/>
                  <a:gd name="T16" fmla="*/ 0 w 10"/>
                  <a:gd name="T17" fmla="*/ 10 h 11"/>
                  <a:gd name="T18" fmla="*/ 2 w 10"/>
                  <a:gd name="T19" fmla="*/ 10 h 11"/>
                  <a:gd name="T20" fmla="*/ 4 w 10"/>
                  <a:gd name="T21" fmla="*/ 9 h 11"/>
                  <a:gd name="T22" fmla="*/ 6 w 10"/>
                  <a:gd name="T23" fmla="*/ 8 h 11"/>
                  <a:gd name="T24" fmla="*/ 7 w 10"/>
                  <a:gd name="T25" fmla="*/ 7 h 11"/>
                  <a:gd name="T26" fmla="*/ 5 w 10"/>
                  <a:gd name="T27" fmla="*/ 5 h 11"/>
                  <a:gd name="T28" fmla="*/ 8 w 10"/>
                  <a:gd name="T29" fmla="*/ 4 h 11"/>
                  <a:gd name="T30" fmla="*/ 10 w 10"/>
                  <a:gd name="T31" fmla="*/ 3 h 11"/>
                  <a:gd name="T32" fmla="*/ 10 w 10"/>
                  <a:gd name="T33" fmla="*/ 3 h 11"/>
                  <a:gd name="T34" fmla="*/ 10 w 10"/>
                  <a:gd name="T35" fmla="*/ 1 h 11"/>
                  <a:gd name="T36" fmla="*/ 9 w 10"/>
                  <a:gd name="T3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11">
                    <a:moveTo>
                      <a:pt x="9" y="0"/>
                    </a:moveTo>
                    <a:cubicBezTo>
                      <a:pt x="8" y="0"/>
                      <a:pt x="7" y="1"/>
                      <a:pt x="6" y="1"/>
                    </a:cubicBezTo>
                    <a:cubicBezTo>
                      <a:pt x="6" y="1"/>
                      <a:pt x="4" y="2"/>
                      <a:pt x="4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2" y="6"/>
                      <a:pt x="1" y="6"/>
                    </a:cubicBezTo>
                    <a:cubicBezTo>
                      <a:pt x="1" y="7"/>
                      <a:pt x="1" y="8"/>
                      <a:pt x="0" y="10"/>
                    </a:cubicBezTo>
                    <a:cubicBezTo>
                      <a:pt x="1" y="10"/>
                      <a:pt x="2" y="10"/>
                      <a:pt x="2" y="10"/>
                    </a:cubicBezTo>
                    <a:cubicBezTo>
                      <a:pt x="3" y="11"/>
                      <a:pt x="4" y="10"/>
                      <a:pt x="4" y="9"/>
                    </a:cubicBezTo>
                    <a:cubicBezTo>
                      <a:pt x="4" y="9"/>
                      <a:pt x="5" y="8"/>
                      <a:pt x="6" y="8"/>
                    </a:cubicBezTo>
                    <a:cubicBezTo>
                      <a:pt x="6" y="8"/>
                      <a:pt x="7" y="8"/>
                      <a:pt x="7" y="7"/>
                    </a:cubicBezTo>
                    <a:cubicBezTo>
                      <a:pt x="8" y="7"/>
                      <a:pt x="6" y="5"/>
                      <a:pt x="5" y="5"/>
                    </a:cubicBezTo>
                    <a:cubicBezTo>
                      <a:pt x="5" y="5"/>
                      <a:pt x="6" y="4"/>
                      <a:pt x="8" y="4"/>
                    </a:cubicBezTo>
                    <a:cubicBezTo>
                      <a:pt x="10" y="4"/>
                      <a:pt x="9" y="3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2"/>
                      <a:pt x="10" y="1"/>
                      <a:pt x="10" y="1"/>
                    </a:cubicBezTo>
                    <a:cubicBezTo>
                      <a:pt x="10" y="1"/>
                      <a:pt x="10" y="0"/>
                      <a:pt x="9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233">
                <a:extLst>
                  <a:ext uri="{FF2B5EF4-FFF2-40B4-BE49-F238E27FC236}">
                    <a16:creationId xmlns:a16="http://schemas.microsoft.com/office/drawing/2014/main" id="{9D12D54C-7664-4F0D-9A3B-D5E088332B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938463" y="1843088"/>
                <a:ext cx="90487" cy="38100"/>
              </a:xfrm>
              <a:custGeom>
                <a:avLst/>
                <a:gdLst>
                  <a:gd name="T0" fmla="*/ 23 w 25"/>
                  <a:gd name="T1" fmla="*/ 2 h 11"/>
                  <a:gd name="T2" fmla="*/ 21 w 25"/>
                  <a:gd name="T3" fmla="*/ 2 h 11"/>
                  <a:gd name="T4" fmla="*/ 15 w 25"/>
                  <a:gd name="T5" fmla="*/ 1 h 11"/>
                  <a:gd name="T6" fmla="*/ 12 w 25"/>
                  <a:gd name="T7" fmla="*/ 0 h 11"/>
                  <a:gd name="T8" fmla="*/ 9 w 25"/>
                  <a:gd name="T9" fmla="*/ 1 h 11"/>
                  <a:gd name="T10" fmla="*/ 7 w 25"/>
                  <a:gd name="T11" fmla="*/ 2 h 11"/>
                  <a:gd name="T12" fmla="*/ 4 w 25"/>
                  <a:gd name="T13" fmla="*/ 2 h 11"/>
                  <a:gd name="T14" fmla="*/ 3 w 25"/>
                  <a:gd name="T15" fmla="*/ 3 h 11"/>
                  <a:gd name="T16" fmla="*/ 2 w 25"/>
                  <a:gd name="T17" fmla="*/ 5 h 11"/>
                  <a:gd name="T18" fmla="*/ 3 w 25"/>
                  <a:gd name="T19" fmla="*/ 5 h 11"/>
                  <a:gd name="T20" fmla="*/ 5 w 25"/>
                  <a:gd name="T21" fmla="*/ 5 h 11"/>
                  <a:gd name="T22" fmla="*/ 8 w 25"/>
                  <a:gd name="T23" fmla="*/ 7 h 11"/>
                  <a:gd name="T24" fmla="*/ 7 w 25"/>
                  <a:gd name="T25" fmla="*/ 8 h 11"/>
                  <a:gd name="T26" fmla="*/ 5 w 25"/>
                  <a:gd name="T27" fmla="*/ 8 h 11"/>
                  <a:gd name="T28" fmla="*/ 1 w 25"/>
                  <a:gd name="T29" fmla="*/ 9 h 11"/>
                  <a:gd name="T30" fmla="*/ 0 w 25"/>
                  <a:gd name="T31" fmla="*/ 10 h 11"/>
                  <a:gd name="T32" fmla="*/ 3 w 25"/>
                  <a:gd name="T33" fmla="*/ 10 h 11"/>
                  <a:gd name="T34" fmla="*/ 5 w 25"/>
                  <a:gd name="T35" fmla="*/ 11 h 11"/>
                  <a:gd name="T36" fmla="*/ 7 w 25"/>
                  <a:gd name="T37" fmla="*/ 11 h 11"/>
                  <a:gd name="T38" fmla="*/ 10 w 25"/>
                  <a:gd name="T39" fmla="*/ 11 h 11"/>
                  <a:gd name="T40" fmla="*/ 10 w 25"/>
                  <a:gd name="T41" fmla="*/ 10 h 11"/>
                  <a:gd name="T42" fmla="*/ 11 w 25"/>
                  <a:gd name="T43" fmla="*/ 9 h 11"/>
                  <a:gd name="T44" fmla="*/ 13 w 25"/>
                  <a:gd name="T45" fmla="*/ 8 h 11"/>
                  <a:gd name="T46" fmla="*/ 14 w 25"/>
                  <a:gd name="T47" fmla="*/ 8 h 11"/>
                  <a:gd name="T48" fmla="*/ 16 w 25"/>
                  <a:gd name="T49" fmla="*/ 8 h 11"/>
                  <a:gd name="T50" fmla="*/ 17 w 25"/>
                  <a:gd name="T51" fmla="*/ 7 h 11"/>
                  <a:gd name="T52" fmla="*/ 19 w 25"/>
                  <a:gd name="T53" fmla="*/ 7 h 11"/>
                  <a:gd name="T54" fmla="*/ 21 w 25"/>
                  <a:gd name="T55" fmla="*/ 6 h 11"/>
                  <a:gd name="T56" fmla="*/ 23 w 25"/>
                  <a:gd name="T57" fmla="*/ 5 h 11"/>
                  <a:gd name="T58" fmla="*/ 25 w 25"/>
                  <a:gd name="T59" fmla="*/ 4 h 11"/>
                  <a:gd name="T60" fmla="*/ 25 w 25"/>
                  <a:gd name="T61" fmla="*/ 3 h 11"/>
                  <a:gd name="T62" fmla="*/ 23 w 25"/>
                  <a:gd name="T63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5" h="11">
                    <a:moveTo>
                      <a:pt x="23" y="2"/>
                    </a:moveTo>
                    <a:cubicBezTo>
                      <a:pt x="22" y="1"/>
                      <a:pt x="22" y="2"/>
                      <a:pt x="21" y="2"/>
                    </a:cubicBezTo>
                    <a:cubicBezTo>
                      <a:pt x="20" y="1"/>
                      <a:pt x="16" y="1"/>
                      <a:pt x="15" y="1"/>
                    </a:cubicBezTo>
                    <a:cubicBezTo>
                      <a:pt x="14" y="2"/>
                      <a:pt x="12" y="1"/>
                      <a:pt x="12" y="0"/>
                    </a:cubicBezTo>
                    <a:cubicBezTo>
                      <a:pt x="11" y="0"/>
                      <a:pt x="9" y="0"/>
                      <a:pt x="9" y="1"/>
                    </a:cubicBezTo>
                    <a:cubicBezTo>
                      <a:pt x="9" y="2"/>
                      <a:pt x="9" y="2"/>
                      <a:pt x="7" y="2"/>
                    </a:cubicBezTo>
                    <a:cubicBezTo>
                      <a:pt x="6" y="1"/>
                      <a:pt x="4" y="1"/>
                      <a:pt x="4" y="2"/>
                    </a:cubicBezTo>
                    <a:cubicBezTo>
                      <a:pt x="4" y="2"/>
                      <a:pt x="3" y="3"/>
                      <a:pt x="3" y="3"/>
                    </a:cubicBezTo>
                    <a:cubicBezTo>
                      <a:pt x="3" y="3"/>
                      <a:pt x="2" y="4"/>
                      <a:pt x="2" y="5"/>
                    </a:cubicBezTo>
                    <a:cubicBezTo>
                      <a:pt x="2" y="5"/>
                      <a:pt x="3" y="5"/>
                      <a:pt x="3" y="5"/>
                    </a:cubicBezTo>
                    <a:cubicBezTo>
                      <a:pt x="3" y="6"/>
                      <a:pt x="5" y="6"/>
                      <a:pt x="5" y="5"/>
                    </a:cubicBezTo>
                    <a:cubicBezTo>
                      <a:pt x="5" y="5"/>
                      <a:pt x="7" y="6"/>
                      <a:pt x="8" y="7"/>
                    </a:cubicBezTo>
                    <a:cubicBezTo>
                      <a:pt x="9" y="8"/>
                      <a:pt x="7" y="7"/>
                      <a:pt x="7" y="8"/>
                    </a:cubicBezTo>
                    <a:cubicBezTo>
                      <a:pt x="6" y="9"/>
                      <a:pt x="5" y="8"/>
                      <a:pt x="5" y="8"/>
                    </a:cubicBezTo>
                    <a:cubicBezTo>
                      <a:pt x="4" y="9"/>
                      <a:pt x="2" y="9"/>
                      <a:pt x="1" y="9"/>
                    </a:cubicBezTo>
                    <a:cubicBezTo>
                      <a:pt x="1" y="9"/>
                      <a:pt x="0" y="10"/>
                      <a:pt x="0" y="10"/>
                    </a:cubicBezTo>
                    <a:cubicBezTo>
                      <a:pt x="0" y="11"/>
                      <a:pt x="2" y="10"/>
                      <a:pt x="3" y="10"/>
                    </a:cubicBezTo>
                    <a:cubicBezTo>
                      <a:pt x="4" y="11"/>
                      <a:pt x="5" y="10"/>
                      <a:pt x="5" y="11"/>
                    </a:cubicBezTo>
                    <a:cubicBezTo>
                      <a:pt x="6" y="11"/>
                      <a:pt x="7" y="11"/>
                      <a:pt x="7" y="11"/>
                    </a:cubicBezTo>
                    <a:cubicBezTo>
                      <a:pt x="7" y="11"/>
                      <a:pt x="10" y="11"/>
                      <a:pt x="10" y="11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9"/>
                      <a:pt x="11" y="9"/>
                      <a:pt x="11" y="9"/>
                    </a:cubicBezTo>
                    <a:cubicBezTo>
                      <a:pt x="12" y="9"/>
                      <a:pt x="12" y="8"/>
                      <a:pt x="13" y="8"/>
                    </a:cubicBezTo>
                    <a:cubicBezTo>
                      <a:pt x="13" y="8"/>
                      <a:pt x="14" y="8"/>
                      <a:pt x="14" y="8"/>
                    </a:cubicBezTo>
                    <a:cubicBezTo>
                      <a:pt x="15" y="8"/>
                      <a:pt x="15" y="9"/>
                      <a:pt x="16" y="8"/>
                    </a:cubicBezTo>
                    <a:cubicBezTo>
                      <a:pt x="16" y="8"/>
                      <a:pt x="16" y="8"/>
                      <a:pt x="17" y="7"/>
                    </a:cubicBezTo>
                    <a:cubicBezTo>
                      <a:pt x="18" y="6"/>
                      <a:pt x="18" y="6"/>
                      <a:pt x="19" y="7"/>
                    </a:cubicBezTo>
                    <a:cubicBezTo>
                      <a:pt x="20" y="7"/>
                      <a:pt x="21" y="6"/>
                      <a:pt x="21" y="6"/>
                    </a:cubicBezTo>
                    <a:cubicBezTo>
                      <a:pt x="21" y="5"/>
                      <a:pt x="22" y="5"/>
                      <a:pt x="23" y="5"/>
                    </a:cubicBezTo>
                    <a:cubicBezTo>
                      <a:pt x="23" y="4"/>
                      <a:pt x="24" y="4"/>
                      <a:pt x="25" y="4"/>
                    </a:cubicBezTo>
                    <a:cubicBezTo>
                      <a:pt x="25" y="3"/>
                      <a:pt x="25" y="3"/>
                      <a:pt x="25" y="3"/>
                    </a:cubicBezTo>
                    <a:cubicBezTo>
                      <a:pt x="24" y="2"/>
                      <a:pt x="24" y="3"/>
                      <a:pt x="23" y="2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234">
                <a:extLst>
                  <a:ext uri="{FF2B5EF4-FFF2-40B4-BE49-F238E27FC236}">
                    <a16:creationId xmlns:a16="http://schemas.microsoft.com/office/drawing/2014/main" id="{C9D227E0-BD9F-44DE-9302-DB18D1572A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192463" y="1838325"/>
                <a:ext cx="58737" cy="25400"/>
              </a:xfrm>
              <a:custGeom>
                <a:avLst/>
                <a:gdLst>
                  <a:gd name="T0" fmla="*/ 6 w 16"/>
                  <a:gd name="T1" fmla="*/ 5 h 7"/>
                  <a:gd name="T2" fmla="*/ 8 w 16"/>
                  <a:gd name="T3" fmla="*/ 7 h 7"/>
                  <a:gd name="T4" fmla="*/ 8 w 16"/>
                  <a:gd name="T5" fmla="*/ 7 h 7"/>
                  <a:gd name="T6" fmla="*/ 10 w 16"/>
                  <a:gd name="T7" fmla="*/ 6 h 7"/>
                  <a:gd name="T8" fmla="*/ 12 w 16"/>
                  <a:gd name="T9" fmla="*/ 7 h 7"/>
                  <a:gd name="T10" fmla="*/ 12 w 16"/>
                  <a:gd name="T11" fmla="*/ 6 h 7"/>
                  <a:gd name="T12" fmla="*/ 14 w 16"/>
                  <a:gd name="T13" fmla="*/ 7 h 7"/>
                  <a:gd name="T14" fmla="*/ 16 w 16"/>
                  <a:gd name="T15" fmla="*/ 7 h 7"/>
                  <a:gd name="T16" fmla="*/ 15 w 16"/>
                  <a:gd name="T17" fmla="*/ 6 h 7"/>
                  <a:gd name="T18" fmla="*/ 15 w 16"/>
                  <a:gd name="T19" fmla="*/ 5 h 7"/>
                  <a:gd name="T20" fmla="*/ 14 w 16"/>
                  <a:gd name="T21" fmla="*/ 4 h 7"/>
                  <a:gd name="T22" fmla="*/ 13 w 16"/>
                  <a:gd name="T23" fmla="*/ 3 h 7"/>
                  <a:gd name="T24" fmla="*/ 12 w 16"/>
                  <a:gd name="T25" fmla="*/ 2 h 7"/>
                  <a:gd name="T26" fmla="*/ 10 w 16"/>
                  <a:gd name="T27" fmla="*/ 3 h 7"/>
                  <a:gd name="T28" fmla="*/ 9 w 16"/>
                  <a:gd name="T29" fmla="*/ 2 h 7"/>
                  <a:gd name="T30" fmla="*/ 7 w 16"/>
                  <a:gd name="T31" fmla="*/ 1 h 7"/>
                  <a:gd name="T32" fmla="*/ 4 w 16"/>
                  <a:gd name="T33" fmla="*/ 1 h 7"/>
                  <a:gd name="T34" fmla="*/ 1 w 16"/>
                  <a:gd name="T35" fmla="*/ 0 h 7"/>
                  <a:gd name="T36" fmla="*/ 0 w 16"/>
                  <a:gd name="T37" fmla="*/ 0 h 7"/>
                  <a:gd name="T38" fmla="*/ 4 w 16"/>
                  <a:gd name="T39" fmla="*/ 2 h 7"/>
                  <a:gd name="T40" fmla="*/ 4 w 16"/>
                  <a:gd name="T41" fmla="*/ 5 h 7"/>
                  <a:gd name="T42" fmla="*/ 4 w 16"/>
                  <a:gd name="T43" fmla="*/ 6 h 7"/>
                  <a:gd name="T44" fmla="*/ 6 w 16"/>
                  <a:gd name="T45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6" h="7">
                    <a:moveTo>
                      <a:pt x="6" y="5"/>
                    </a:moveTo>
                    <a:cubicBezTo>
                      <a:pt x="7" y="5"/>
                      <a:pt x="7" y="6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9" y="7"/>
                      <a:pt x="10" y="7"/>
                      <a:pt x="10" y="6"/>
                    </a:cubicBezTo>
                    <a:cubicBezTo>
                      <a:pt x="11" y="6"/>
                      <a:pt x="12" y="6"/>
                      <a:pt x="12" y="7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3" y="6"/>
                      <a:pt x="14" y="6"/>
                      <a:pt x="14" y="7"/>
                    </a:cubicBezTo>
                    <a:cubicBezTo>
                      <a:pt x="14" y="7"/>
                      <a:pt x="15" y="7"/>
                      <a:pt x="16" y="7"/>
                    </a:cubicBezTo>
                    <a:cubicBezTo>
                      <a:pt x="16" y="6"/>
                      <a:pt x="15" y="6"/>
                      <a:pt x="15" y="6"/>
                    </a:cubicBezTo>
                    <a:cubicBezTo>
                      <a:pt x="15" y="6"/>
                      <a:pt x="15" y="5"/>
                      <a:pt x="15" y="5"/>
                    </a:cubicBezTo>
                    <a:cubicBezTo>
                      <a:pt x="15" y="5"/>
                      <a:pt x="14" y="4"/>
                      <a:pt x="14" y="4"/>
                    </a:cubicBezTo>
                    <a:cubicBezTo>
                      <a:pt x="14" y="4"/>
                      <a:pt x="14" y="3"/>
                      <a:pt x="13" y="3"/>
                    </a:cubicBezTo>
                    <a:cubicBezTo>
                      <a:pt x="13" y="3"/>
                      <a:pt x="13" y="2"/>
                      <a:pt x="12" y="2"/>
                    </a:cubicBezTo>
                    <a:cubicBezTo>
                      <a:pt x="12" y="2"/>
                      <a:pt x="11" y="2"/>
                      <a:pt x="10" y="3"/>
                    </a:cubicBezTo>
                    <a:cubicBezTo>
                      <a:pt x="10" y="3"/>
                      <a:pt x="9" y="2"/>
                      <a:pt x="9" y="2"/>
                    </a:cubicBezTo>
                    <a:cubicBezTo>
                      <a:pt x="8" y="2"/>
                      <a:pt x="8" y="1"/>
                      <a:pt x="7" y="1"/>
                    </a:cubicBezTo>
                    <a:cubicBezTo>
                      <a:pt x="7" y="1"/>
                      <a:pt x="4" y="1"/>
                      <a:pt x="4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1" y="1"/>
                      <a:pt x="3" y="1"/>
                      <a:pt x="4" y="2"/>
                    </a:cubicBezTo>
                    <a:cubicBezTo>
                      <a:pt x="4" y="4"/>
                      <a:pt x="5" y="3"/>
                      <a:pt x="4" y="5"/>
                    </a:cubicBezTo>
                    <a:cubicBezTo>
                      <a:pt x="4" y="5"/>
                      <a:pt x="4" y="5"/>
                      <a:pt x="4" y="6"/>
                    </a:cubicBezTo>
                    <a:cubicBezTo>
                      <a:pt x="5" y="6"/>
                      <a:pt x="6" y="6"/>
                      <a:pt x="6" y="5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235">
                <a:extLst>
                  <a:ext uri="{FF2B5EF4-FFF2-40B4-BE49-F238E27FC236}">
                    <a16:creationId xmlns:a16="http://schemas.microsoft.com/office/drawing/2014/main" id="{AC0FB576-6296-48F1-886C-74133B32180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308350" y="1852613"/>
                <a:ext cx="155575" cy="61913"/>
              </a:xfrm>
              <a:custGeom>
                <a:avLst/>
                <a:gdLst>
                  <a:gd name="T0" fmla="*/ 42 w 43"/>
                  <a:gd name="T1" fmla="*/ 12 h 17"/>
                  <a:gd name="T2" fmla="*/ 42 w 43"/>
                  <a:gd name="T3" fmla="*/ 9 h 17"/>
                  <a:gd name="T4" fmla="*/ 42 w 43"/>
                  <a:gd name="T5" fmla="*/ 8 h 17"/>
                  <a:gd name="T6" fmla="*/ 43 w 43"/>
                  <a:gd name="T7" fmla="*/ 6 h 17"/>
                  <a:gd name="T8" fmla="*/ 42 w 43"/>
                  <a:gd name="T9" fmla="*/ 6 h 17"/>
                  <a:gd name="T10" fmla="*/ 41 w 43"/>
                  <a:gd name="T11" fmla="*/ 5 h 17"/>
                  <a:gd name="T12" fmla="*/ 40 w 43"/>
                  <a:gd name="T13" fmla="*/ 3 h 17"/>
                  <a:gd name="T14" fmla="*/ 38 w 43"/>
                  <a:gd name="T15" fmla="*/ 1 h 17"/>
                  <a:gd name="T16" fmla="*/ 36 w 43"/>
                  <a:gd name="T17" fmla="*/ 2 h 17"/>
                  <a:gd name="T18" fmla="*/ 32 w 43"/>
                  <a:gd name="T19" fmla="*/ 3 h 17"/>
                  <a:gd name="T20" fmla="*/ 28 w 43"/>
                  <a:gd name="T21" fmla="*/ 3 h 17"/>
                  <a:gd name="T22" fmla="*/ 25 w 43"/>
                  <a:gd name="T23" fmla="*/ 2 h 17"/>
                  <a:gd name="T24" fmla="*/ 23 w 43"/>
                  <a:gd name="T25" fmla="*/ 1 h 17"/>
                  <a:gd name="T26" fmla="*/ 19 w 43"/>
                  <a:gd name="T27" fmla="*/ 0 h 17"/>
                  <a:gd name="T28" fmla="*/ 12 w 43"/>
                  <a:gd name="T29" fmla="*/ 2 h 17"/>
                  <a:gd name="T30" fmla="*/ 7 w 43"/>
                  <a:gd name="T31" fmla="*/ 3 h 17"/>
                  <a:gd name="T32" fmla="*/ 6 w 43"/>
                  <a:gd name="T33" fmla="*/ 5 h 17"/>
                  <a:gd name="T34" fmla="*/ 1 w 43"/>
                  <a:gd name="T35" fmla="*/ 5 h 17"/>
                  <a:gd name="T36" fmla="*/ 1 w 43"/>
                  <a:gd name="T37" fmla="*/ 7 h 17"/>
                  <a:gd name="T38" fmla="*/ 2 w 43"/>
                  <a:gd name="T39" fmla="*/ 7 h 17"/>
                  <a:gd name="T40" fmla="*/ 2 w 43"/>
                  <a:gd name="T41" fmla="*/ 9 h 17"/>
                  <a:gd name="T42" fmla="*/ 2 w 43"/>
                  <a:gd name="T43" fmla="*/ 11 h 17"/>
                  <a:gd name="T44" fmla="*/ 2 w 43"/>
                  <a:gd name="T45" fmla="*/ 12 h 17"/>
                  <a:gd name="T46" fmla="*/ 3 w 43"/>
                  <a:gd name="T47" fmla="*/ 13 h 17"/>
                  <a:gd name="T48" fmla="*/ 5 w 43"/>
                  <a:gd name="T49" fmla="*/ 14 h 17"/>
                  <a:gd name="T50" fmla="*/ 6 w 43"/>
                  <a:gd name="T51" fmla="*/ 14 h 17"/>
                  <a:gd name="T52" fmla="*/ 7 w 43"/>
                  <a:gd name="T53" fmla="*/ 16 h 17"/>
                  <a:gd name="T54" fmla="*/ 10 w 43"/>
                  <a:gd name="T55" fmla="*/ 15 h 17"/>
                  <a:gd name="T56" fmla="*/ 12 w 43"/>
                  <a:gd name="T57" fmla="*/ 14 h 17"/>
                  <a:gd name="T58" fmla="*/ 15 w 43"/>
                  <a:gd name="T59" fmla="*/ 16 h 17"/>
                  <a:gd name="T60" fmla="*/ 18 w 43"/>
                  <a:gd name="T61" fmla="*/ 16 h 17"/>
                  <a:gd name="T62" fmla="*/ 20 w 43"/>
                  <a:gd name="T63" fmla="*/ 15 h 17"/>
                  <a:gd name="T64" fmla="*/ 22 w 43"/>
                  <a:gd name="T65" fmla="*/ 15 h 17"/>
                  <a:gd name="T66" fmla="*/ 23 w 43"/>
                  <a:gd name="T67" fmla="*/ 15 h 17"/>
                  <a:gd name="T68" fmla="*/ 23 w 43"/>
                  <a:gd name="T69" fmla="*/ 16 h 17"/>
                  <a:gd name="T70" fmla="*/ 23 w 43"/>
                  <a:gd name="T71" fmla="*/ 17 h 17"/>
                  <a:gd name="T72" fmla="*/ 24 w 43"/>
                  <a:gd name="T73" fmla="*/ 16 h 17"/>
                  <a:gd name="T74" fmla="*/ 25 w 43"/>
                  <a:gd name="T75" fmla="*/ 15 h 17"/>
                  <a:gd name="T76" fmla="*/ 27 w 43"/>
                  <a:gd name="T77" fmla="*/ 15 h 17"/>
                  <a:gd name="T78" fmla="*/ 29 w 43"/>
                  <a:gd name="T79" fmla="*/ 15 h 17"/>
                  <a:gd name="T80" fmla="*/ 31 w 43"/>
                  <a:gd name="T81" fmla="*/ 15 h 17"/>
                  <a:gd name="T82" fmla="*/ 34 w 43"/>
                  <a:gd name="T83" fmla="*/ 14 h 17"/>
                  <a:gd name="T84" fmla="*/ 37 w 43"/>
                  <a:gd name="T85" fmla="*/ 14 h 17"/>
                  <a:gd name="T86" fmla="*/ 38 w 43"/>
                  <a:gd name="T87" fmla="*/ 14 h 17"/>
                  <a:gd name="T88" fmla="*/ 39 w 43"/>
                  <a:gd name="T89" fmla="*/ 13 h 17"/>
                  <a:gd name="T90" fmla="*/ 41 w 43"/>
                  <a:gd name="T91" fmla="*/ 13 h 17"/>
                  <a:gd name="T92" fmla="*/ 43 w 43"/>
                  <a:gd name="T93" fmla="*/ 14 h 17"/>
                  <a:gd name="T94" fmla="*/ 42 w 43"/>
                  <a:gd name="T95" fmla="*/ 12 h 17"/>
                  <a:gd name="T96" fmla="*/ 4 w 43"/>
                  <a:gd name="T97" fmla="*/ 3 h 17"/>
                  <a:gd name="T98" fmla="*/ 7 w 43"/>
                  <a:gd name="T99" fmla="*/ 3 h 17"/>
                  <a:gd name="T100" fmla="*/ 5 w 43"/>
                  <a:gd name="T101" fmla="*/ 1 h 17"/>
                  <a:gd name="T102" fmla="*/ 4 w 43"/>
                  <a:gd name="T103" fmla="*/ 0 h 17"/>
                  <a:gd name="T104" fmla="*/ 3 w 43"/>
                  <a:gd name="T105" fmla="*/ 0 h 17"/>
                  <a:gd name="T106" fmla="*/ 1 w 43"/>
                  <a:gd name="T107" fmla="*/ 0 h 17"/>
                  <a:gd name="T108" fmla="*/ 1 w 43"/>
                  <a:gd name="T109" fmla="*/ 2 h 17"/>
                  <a:gd name="T110" fmla="*/ 1 w 43"/>
                  <a:gd name="T111" fmla="*/ 3 h 17"/>
                  <a:gd name="T112" fmla="*/ 0 w 43"/>
                  <a:gd name="T113" fmla="*/ 4 h 17"/>
                  <a:gd name="T114" fmla="*/ 1 w 43"/>
                  <a:gd name="T115" fmla="*/ 4 h 17"/>
                  <a:gd name="T116" fmla="*/ 4 w 43"/>
                  <a:gd name="T117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3" h="17">
                    <a:moveTo>
                      <a:pt x="42" y="12"/>
                    </a:moveTo>
                    <a:cubicBezTo>
                      <a:pt x="42" y="12"/>
                      <a:pt x="42" y="10"/>
                      <a:pt x="42" y="9"/>
                    </a:cubicBezTo>
                    <a:cubicBezTo>
                      <a:pt x="42" y="9"/>
                      <a:pt x="42" y="8"/>
                      <a:pt x="42" y="8"/>
                    </a:cubicBezTo>
                    <a:cubicBezTo>
                      <a:pt x="43" y="8"/>
                      <a:pt x="42" y="6"/>
                      <a:pt x="43" y="6"/>
                    </a:cubicBezTo>
                    <a:cubicBezTo>
                      <a:pt x="43" y="6"/>
                      <a:pt x="42" y="6"/>
                      <a:pt x="42" y="6"/>
                    </a:cubicBezTo>
                    <a:cubicBezTo>
                      <a:pt x="42" y="5"/>
                      <a:pt x="41" y="6"/>
                      <a:pt x="41" y="5"/>
                    </a:cubicBezTo>
                    <a:cubicBezTo>
                      <a:pt x="40" y="4"/>
                      <a:pt x="41" y="4"/>
                      <a:pt x="40" y="3"/>
                    </a:cubicBezTo>
                    <a:cubicBezTo>
                      <a:pt x="39" y="2"/>
                      <a:pt x="39" y="1"/>
                      <a:pt x="38" y="1"/>
                    </a:cubicBezTo>
                    <a:cubicBezTo>
                      <a:pt x="38" y="2"/>
                      <a:pt x="37" y="2"/>
                      <a:pt x="36" y="2"/>
                    </a:cubicBezTo>
                    <a:cubicBezTo>
                      <a:pt x="35" y="3"/>
                      <a:pt x="32" y="3"/>
                      <a:pt x="32" y="3"/>
                    </a:cubicBezTo>
                    <a:cubicBezTo>
                      <a:pt x="31" y="3"/>
                      <a:pt x="29" y="3"/>
                      <a:pt x="28" y="3"/>
                    </a:cubicBezTo>
                    <a:cubicBezTo>
                      <a:pt x="26" y="3"/>
                      <a:pt x="26" y="2"/>
                      <a:pt x="25" y="2"/>
                    </a:cubicBezTo>
                    <a:cubicBezTo>
                      <a:pt x="24" y="2"/>
                      <a:pt x="24" y="1"/>
                      <a:pt x="23" y="1"/>
                    </a:cubicBezTo>
                    <a:cubicBezTo>
                      <a:pt x="22" y="1"/>
                      <a:pt x="22" y="1"/>
                      <a:pt x="19" y="0"/>
                    </a:cubicBezTo>
                    <a:cubicBezTo>
                      <a:pt x="16" y="0"/>
                      <a:pt x="13" y="2"/>
                      <a:pt x="12" y="2"/>
                    </a:cubicBezTo>
                    <a:cubicBezTo>
                      <a:pt x="11" y="3"/>
                      <a:pt x="7" y="3"/>
                      <a:pt x="7" y="3"/>
                    </a:cubicBezTo>
                    <a:cubicBezTo>
                      <a:pt x="7" y="3"/>
                      <a:pt x="7" y="4"/>
                      <a:pt x="6" y="5"/>
                    </a:cubicBezTo>
                    <a:cubicBezTo>
                      <a:pt x="5" y="5"/>
                      <a:pt x="2" y="5"/>
                      <a:pt x="1" y="5"/>
                    </a:cubicBezTo>
                    <a:cubicBezTo>
                      <a:pt x="0" y="5"/>
                      <a:pt x="0" y="7"/>
                      <a:pt x="1" y="7"/>
                    </a:cubicBezTo>
                    <a:cubicBezTo>
                      <a:pt x="1" y="7"/>
                      <a:pt x="2" y="7"/>
                      <a:pt x="2" y="7"/>
                    </a:cubicBezTo>
                    <a:cubicBezTo>
                      <a:pt x="1" y="8"/>
                      <a:pt x="2" y="9"/>
                      <a:pt x="2" y="9"/>
                    </a:cubicBezTo>
                    <a:cubicBezTo>
                      <a:pt x="1" y="9"/>
                      <a:pt x="1" y="10"/>
                      <a:pt x="2" y="11"/>
                    </a:cubicBezTo>
                    <a:cubicBezTo>
                      <a:pt x="2" y="11"/>
                      <a:pt x="2" y="12"/>
                      <a:pt x="2" y="12"/>
                    </a:cubicBezTo>
                    <a:cubicBezTo>
                      <a:pt x="1" y="12"/>
                      <a:pt x="3" y="13"/>
                      <a:pt x="3" y="13"/>
                    </a:cubicBezTo>
                    <a:cubicBezTo>
                      <a:pt x="3" y="13"/>
                      <a:pt x="5" y="14"/>
                      <a:pt x="5" y="14"/>
                    </a:cubicBezTo>
                    <a:cubicBezTo>
                      <a:pt x="5" y="14"/>
                      <a:pt x="5" y="15"/>
                      <a:pt x="6" y="14"/>
                    </a:cubicBezTo>
                    <a:cubicBezTo>
                      <a:pt x="6" y="14"/>
                      <a:pt x="7" y="15"/>
                      <a:pt x="7" y="16"/>
                    </a:cubicBezTo>
                    <a:cubicBezTo>
                      <a:pt x="8" y="17"/>
                      <a:pt x="10" y="16"/>
                      <a:pt x="10" y="15"/>
                    </a:cubicBezTo>
                    <a:cubicBezTo>
                      <a:pt x="10" y="15"/>
                      <a:pt x="11" y="14"/>
                      <a:pt x="12" y="14"/>
                    </a:cubicBezTo>
                    <a:cubicBezTo>
                      <a:pt x="13" y="15"/>
                      <a:pt x="15" y="16"/>
                      <a:pt x="15" y="16"/>
                    </a:cubicBezTo>
                    <a:cubicBezTo>
                      <a:pt x="16" y="17"/>
                      <a:pt x="17" y="16"/>
                      <a:pt x="18" y="16"/>
                    </a:cubicBezTo>
                    <a:cubicBezTo>
                      <a:pt x="18" y="16"/>
                      <a:pt x="19" y="15"/>
                      <a:pt x="20" y="15"/>
                    </a:cubicBezTo>
                    <a:cubicBezTo>
                      <a:pt x="20" y="14"/>
                      <a:pt x="21" y="15"/>
                      <a:pt x="22" y="15"/>
                    </a:cubicBezTo>
                    <a:cubicBezTo>
                      <a:pt x="22" y="15"/>
                      <a:pt x="23" y="14"/>
                      <a:pt x="23" y="15"/>
                    </a:cubicBezTo>
                    <a:cubicBezTo>
                      <a:pt x="24" y="15"/>
                      <a:pt x="22" y="16"/>
                      <a:pt x="23" y="16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4" y="17"/>
                      <a:pt x="24" y="16"/>
                      <a:pt x="24" y="16"/>
                    </a:cubicBezTo>
                    <a:cubicBezTo>
                      <a:pt x="24" y="15"/>
                      <a:pt x="25" y="15"/>
                      <a:pt x="25" y="15"/>
                    </a:cubicBezTo>
                    <a:cubicBezTo>
                      <a:pt x="25" y="15"/>
                      <a:pt x="26" y="15"/>
                      <a:pt x="27" y="15"/>
                    </a:cubicBezTo>
                    <a:cubicBezTo>
                      <a:pt x="28" y="15"/>
                      <a:pt x="28" y="14"/>
                      <a:pt x="29" y="15"/>
                    </a:cubicBezTo>
                    <a:cubicBezTo>
                      <a:pt x="29" y="15"/>
                      <a:pt x="30" y="15"/>
                      <a:pt x="31" y="15"/>
                    </a:cubicBezTo>
                    <a:cubicBezTo>
                      <a:pt x="33" y="15"/>
                      <a:pt x="33" y="14"/>
                      <a:pt x="34" y="14"/>
                    </a:cubicBezTo>
                    <a:cubicBezTo>
                      <a:pt x="36" y="14"/>
                      <a:pt x="37" y="14"/>
                      <a:pt x="37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3"/>
                      <a:pt x="38" y="13"/>
                      <a:pt x="39" y="13"/>
                    </a:cubicBezTo>
                    <a:cubicBezTo>
                      <a:pt x="40" y="13"/>
                      <a:pt x="40" y="14"/>
                      <a:pt x="41" y="13"/>
                    </a:cubicBezTo>
                    <a:cubicBezTo>
                      <a:pt x="41" y="13"/>
                      <a:pt x="43" y="15"/>
                      <a:pt x="43" y="14"/>
                    </a:cubicBezTo>
                    <a:cubicBezTo>
                      <a:pt x="43" y="14"/>
                      <a:pt x="43" y="12"/>
                      <a:pt x="42" y="12"/>
                    </a:cubicBezTo>
                    <a:close/>
                    <a:moveTo>
                      <a:pt x="4" y="3"/>
                    </a:moveTo>
                    <a:cubicBezTo>
                      <a:pt x="4" y="3"/>
                      <a:pt x="6" y="3"/>
                      <a:pt x="7" y="3"/>
                    </a:cubicBezTo>
                    <a:cubicBezTo>
                      <a:pt x="7" y="2"/>
                      <a:pt x="6" y="2"/>
                      <a:pt x="5" y="1"/>
                    </a:cubicBezTo>
                    <a:cubicBezTo>
                      <a:pt x="5" y="1"/>
                      <a:pt x="4" y="1"/>
                      <a:pt x="4" y="0"/>
                    </a:cubicBezTo>
                    <a:cubicBezTo>
                      <a:pt x="4" y="0"/>
                      <a:pt x="4" y="1"/>
                      <a:pt x="3" y="0"/>
                    </a:cubicBezTo>
                    <a:cubicBezTo>
                      <a:pt x="3" y="0"/>
                      <a:pt x="1" y="0"/>
                      <a:pt x="1" y="0"/>
                    </a:cubicBezTo>
                    <a:cubicBezTo>
                      <a:pt x="1" y="0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3"/>
                      <a:pt x="0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2" y="4"/>
                      <a:pt x="3" y="3"/>
                      <a:pt x="4" y="3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236">
                <a:extLst>
                  <a:ext uri="{FF2B5EF4-FFF2-40B4-BE49-F238E27FC236}">
                    <a16:creationId xmlns:a16="http://schemas.microsoft.com/office/drawing/2014/main" id="{9DDE9079-0018-4F1C-9DB3-2D1556FA56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867025" y="1914525"/>
                <a:ext cx="19050" cy="22225"/>
              </a:xfrm>
              <a:custGeom>
                <a:avLst/>
                <a:gdLst>
                  <a:gd name="T0" fmla="*/ 2 w 5"/>
                  <a:gd name="T1" fmla="*/ 0 h 6"/>
                  <a:gd name="T2" fmla="*/ 0 w 5"/>
                  <a:gd name="T3" fmla="*/ 2 h 6"/>
                  <a:gd name="T4" fmla="*/ 0 w 5"/>
                  <a:gd name="T5" fmla="*/ 3 h 6"/>
                  <a:gd name="T6" fmla="*/ 1 w 5"/>
                  <a:gd name="T7" fmla="*/ 4 h 6"/>
                  <a:gd name="T8" fmla="*/ 2 w 5"/>
                  <a:gd name="T9" fmla="*/ 6 h 6"/>
                  <a:gd name="T10" fmla="*/ 3 w 5"/>
                  <a:gd name="T11" fmla="*/ 5 h 6"/>
                  <a:gd name="T12" fmla="*/ 5 w 5"/>
                  <a:gd name="T13" fmla="*/ 3 h 6"/>
                  <a:gd name="T14" fmla="*/ 2 w 5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2" y="0"/>
                    </a:moveTo>
                    <a:cubicBezTo>
                      <a:pt x="2" y="0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2" y="5"/>
                      <a:pt x="3" y="5"/>
                    </a:cubicBezTo>
                    <a:cubicBezTo>
                      <a:pt x="3" y="5"/>
                      <a:pt x="5" y="3"/>
                      <a:pt x="5" y="3"/>
                    </a:cubicBezTo>
                    <a:cubicBezTo>
                      <a:pt x="5" y="2"/>
                      <a:pt x="3" y="0"/>
                      <a:pt x="2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237">
                <a:extLst>
                  <a:ext uri="{FF2B5EF4-FFF2-40B4-BE49-F238E27FC236}">
                    <a16:creationId xmlns:a16="http://schemas.microsoft.com/office/drawing/2014/main" id="{F60FBE8A-09F3-4AE5-B3EB-6113C6FCDE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487613" y="1846263"/>
                <a:ext cx="58737" cy="53975"/>
              </a:xfrm>
              <a:custGeom>
                <a:avLst/>
                <a:gdLst>
                  <a:gd name="T0" fmla="*/ 15 w 16"/>
                  <a:gd name="T1" fmla="*/ 1 h 15"/>
                  <a:gd name="T2" fmla="*/ 13 w 16"/>
                  <a:gd name="T3" fmla="*/ 0 h 15"/>
                  <a:gd name="T4" fmla="*/ 12 w 16"/>
                  <a:gd name="T5" fmla="*/ 2 h 15"/>
                  <a:gd name="T6" fmla="*/ 10 w 16"/>
                  <a:gd name="T7" fmla="*/ 3 h 15"/>
                  <a:gd name="T8" fmla="*/ 9 w 16"/>
                  <a:gd name="T9" fmla="*/ 4 h 15"/>
                  <a:gd name="T10" fmla="*/ 8 w 16"/>
                  <a:gd name="T11" fmla="*/ 4 h 15"/>
                  <a:gd name="T12" fmla="*/ 6 w 16"/>
                  <a:gd name="T13" fmla="*/ 4 h 15"/>
                  <a:gd name="T14" fmla="*/ 5 w 16"/>
                  <a:gd name="T15" fmla="*/ 5 h 15"/>
                  <a:gd name="T16" fmla="*/ 0 w 16"/>
                  <a:gd name="T17" fmla="*/ 8 h 15"/>
                  <a:gd name="T18" fmla="*/ 0 w 16"/>
                  <a:gd name="T19" fmla="*/ 9 h 15"/>
                  <a:gd name="T20" fmla="*/ 2 w 16"/>
                  <a:gd name="T21" fmla="*/ 10 h 15"/>
                  <a:gd name="T22" fmla="*/ 1 w 16"/>
                  <a:gd name="T23" fmla="*/ 13 h 15"/>
                  <a:gd name="T24" fmla="*/ 1 w 16"/>
                  <a:gd name="T25" fmla="*/ 14 h 15"/>
                  <a:gd name="T26" fmla="*/ 3 w 16"/>
                  <a:gd name="T27" fmla="*/ 15 h 15"/>
                  <a:gd name="T28" fmla="*/ 4 w 16"/>
                  <a:gd name="T29" fmla="*/ 14 h 15"/>
                  <a:gd name="T30" fmla="*/ 5 w 16"/>
                  <a:gd name="T31" fmla="*/ 15 h 15"/>
                  <a:gd name="T32" fmla="*/ 6 w 16"/>
                  <a:gd name="T33" fmla="*/ 14 h 15"/>
                  <a:gd name="T34" fmla="*/ 8 w 16"/>
                  <a:gd name="T35" fmla="*/ 13 h 15"/>
                  <a:gd name="T36" fmla="*/ 10 w 16"/>
                  <a:gd name="T37" fmla="*/ 13 h 15"/>
                  <a:gd name="T38" fmla="*/ 7 w 16"/>
                  <a:gd name="T39" fmla="*/ 11 h 15"/>
                  <a:gd name="T40" fmla="*/ 8 w 16"/>
                  <a:gd name="T41" fmla="*/ 9 h 15"/>
                  <a:gd name="T42" fmla="*/ 12 w 16"/>
                  <a:gd name="T43" fmla="*/ 6 h 15"/>
                  <a:gd name="T44" fmla="*/ 13 w 16"/>
                  <a:gd name="T45" fmla="*/ 3 h 15"/>
                  <a:gd name="T46" fmla="*/ 16 w 16"/>
                  <a:gd name="T47" fmla="*/ 1 h 15"/>
                  <a:gd name="T48" fmla="*/ 15 w 16"/>
                  <a:gd name="T49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" h="15">
                    <a:moveTo>
                      <a:pt x="15" y="1"/>
                    </a:moveTo>
                    <a:cubicBezTo>
                      <a:pt x="14" y="1"/>
                      <a:pt x="14" y="0"/>
                      <a:pt x="13" y="0"/>
                    </a:cubicBezTo>
                    <a:cubicBezTo>
                      <a:pt x="12" y="0"/>
                      <a:pt x="12" y="2"/>
                      <a:pt x="12" y="2"/>
                    </a:cubicBezTo>
                    <a:cubicBezTo>
                      <a:pt x="11" y="2"/>
                      <a:pt x="11" y="3"/>
                      <a:pt x="10" y="3"/>
                    </a:cubicBezTo>
                    <a:cubicBezTo>
                      <a:pt x="9" y="3"/>
                      <a:pt x="9" y="3"/>
                      <a:pt x="9" y="4"/>
                    </a:cubicBezTo>
                    <a:cubicBezTo>
                      <a:pt x="10" y="5"/>
                      <a:pt x="9" y="4"/>
                      <a:pt x="8" y="4"/>
                    </a:cubicBezTo>
                    <a:cubicBezTo>
                      <a:pt x="7" y="4"/>
                      <a:pt x="7" y="4"/>
                      <a:pt x="6" y="4"/>
                    </a:cubicBezTo>
                    <a:cubicBezTo>
                      <a:pt x="6" y="4"/>
                      <a:pt x="5" y="5"/>
                      <a:pt x="5" y="5"/>
                    </a:cubicBezTo>
                    <a:cubicBezTo>
                      <a:pt x="4" y="6"/>
                      <a:pt x="1" y="7"/>
                      <a:pt x="0" y="8"/>
                    </a:cubicBezTo>
                    <a:cubicBezTo>
                      <a:pt x="0" y="8"/>
                      <a:pt x="0" y="8"/>
                      <a:pt x="0" y="9"/>
                    </a:cubicBezTo>
                    <a:cubicBezTo>
                      <a:pt x="1" y="9"/>
                      <a:pt x="2" y="10"/>
                      <a:pt x="2" y="10"/>
                    </a:cubicBezTo>
                    <a:cubicBezTo>
                      <a:pt x="3" y="11"/>
                      <a:pt x="2" y="12"/>
                      <a:pt x="1" y="13"/>
                    </a:cubicBezTo>
                    <a:cubicBezTo>
                      <a:pt x="0" y="13"/>
                      <a:pt x="1" y="13"/>
                      <a:pt x="1" y="14"/>
                    </a:cubicBezTo>
                    <a:cubicBezTo>
                      <a:pt x="1" y="15"/>
                      <a:pt x="2" y="15"/>
                      <a:pt x="3" y="15"/>
                    </a:cubicBezTo>
                    <a:cubicBezTo>
                      <a:pt x="3" y="14"/>
                      <a:pt x="3" y="14"/>
                      <a:pt x="4" y="14"/>
                    </a:cubicBezTo>
                    <a:cubicBezTo>
                      <a:pt x="5" y="14"/>
                      <a:pt x="5" y="14"/>
                      <a:pt x="5" y="15"/>
                    </a:cubicBezTo>
                    <a:cubicBezTo>
                      <a:pt x="5" y="14"/>
                      <a:pt x="6" y="14"/>
                      <a:pt x="6" y="14"/>
                    </a:cubicBezTo>
                    <a:cubicBezTo>
                      <a:pt x="7" y="13"/>
                      <a:pt x="8" y="13"/>
                      <a:pt x="8" y="13"/>
                    </a:cubicBezTo>
                    <a:cubicBezTo>
                      <a:pt x="9" y="13"/>
                      <a:pt x="9" y="13"/>
                      <a:pt x="10" y="13"/>
                    </a:cubicBezTo>
                    <a:cubicBezTo>
                      <a:pt x="9" y="12"/>
                      <a:pt x="8" y="11"/>
                      <a:pt x="7" y="11"/>
                    </a:cubicBezTo>
                    <a:cubicBezTo>
                      <a:pt x="7" y="10"/>
                      <a:pt x="7" y="9"/>
                      <a:pt x="8" y="9"/>
                    </a:cubicBezTo>
                    <a:cubicBezTo>
                      <a:pt x="9" y="8"/>
                      <a:pt x="11" y="7"/>
                      <a:pt x="12" y="6"/>
                    </a:cubicBezTo>
                    <a:cubicBezTo>
                      <a:pt x="13" y="6"/>
                      <a:pt x="12" y="4"/>
                      <a:pt x="13" y="3"/>
                    </a:cubicBezTo>
                    <a:cubicBezTo>
                      <a:pt x="13" y="3"/>
                      <a:pt x="14" y="2"/>
                      <a:pt x="16" y="1"/>
                    </a:cubicBezTo>
                    <a:cubicBezTo>
                      <a:pt x="15" y="1"/>
                      <a:pt x="15" y="1"/>
                      <a:pt x="15" y="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238">
                <a:extLst>
                  <a:ext uri="{FF2B5EF4-FFF2-40B4-BE49-F238E27FC236}">
                    <a16:creationId xmlns:a16="http://schemas.microsoft.com/office/drawing/2014/main" id="{0EBBCFC5-F18F-417E-99C5-7BCF4C5942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847975" y="1968500"/>
                <a:ext cx="60325" cy="36513"/>
              </a:xfrm>
              <a:custGeom>
                <a:avLst/>
                <a:gdLst>
                  <a:gd name="T0" fmla="*/ 17 w 17"/>
                  <a:gd name="T1" fmla="*/ 7 h 10"/>
                  <a:gd name="T2" fmla="*/ 17 w 17"/>
                  <a:gd name="T3" fmla="*/ 6 h 10"/>
                  <a:gd name="T4" fmla="*/ 14 w 17"/>
                  <a:gd name="T5" fmla="*/ 6 h 10"/>
                  <a:gd name="T6" fmla="*/ 9 w 17"/>
                  <a:gd name="T7" fmla="*/ 4 h 10"/>
                  <a:gd name="T8" fmla="*/ 4 w 17"/>
                  <a:gd name="T9" fmla="*/ 1 h 10"/>
                  <a:gd name="T10" fmla="*/ 2 w 17"/>
                  <a:gd name="T11" fmla="*/ 0 h 10"/>
                  <a:gd name="T12" fmla="*/ 1 w 17"/>
                  <a:gd name="T13" fmla="*/ 1 h 10"/>
                  <a:gd name="T14" fmla="*/ 0 w 17"/>
                  <a:gd name="T15" fmla="*/ 2 h 10"/>
                  <a:gd name="T16" fmla="*/ 0 w 17"/>
                  <a:gd name="T17" fmla="*/ 4 h 10"/>
                  <a:gd name="T18" fmla="*/ 1 w 17"/>
                  <a:gd name="T19" fmla="*/ 5 h 10"/>
                  <a:gd name="T20" fmla="*/ 3 w 17"/>
                  <a:gd name="T21" fmla="*/ 6 h 10"/>
                  <a:gd name="T22" fmla="*/ 4 w 17"/>
                  <a:gd name="T23" fmla="*/ 7 h 10"/>
                  <a:gd name="T24" fmla="*/ 6 w 17"/>
                  <a:gd name="T25" fmla="*/ 8 h 10"/>
                  <a:gd name="T26" fmla="*/ 8 w 17"/>
                  <a:gd name="T27" fmla="*/ 7 h 10"/>
                  <a:gd name="T28" fmla="*/ 10 w 17"/>
                  <a:gd name="T29" fmla="*/ 9 h 10"/>
                  <a:gd name="T30" fmla="*/ 13 w 17"/>
                  <a:gd name="T31" fmla="*/ 10 h 10"/>
                  <a:gd name="T32" fmla="*/ 17 w 17"/>
                  <a:gd name="T33" fmla="*/ 9 h 10"/>
                  <a:gd name="T34" fmla="*/ 17 w 17"/>
                  <a:gd name="T35" fmla="*/ 7 h 10"/>
                  <a:gd name="T36" fmla="*/ 17 w 17"/>
                  <a:gd name="T37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7" h="10">
                    <a:moveTo>
                      <a:pt x="17" y="7"/>
                    </a:moveTo>
                    <a:cubicBezTo>
                      <a:pt x="17" y="6"/>
                      <a:pt x="17" y="6"/>
                      <a:pt x="17" y="6"/>
                    </a:cubicBezTo>
                    <a:cubicBezTo>
                      <a:pt x="15" y="7"/>
                      <a:pt x="14" y="6"/>
                      <a:pt x="14" y="6"/>
                    </a:cubicBezTo>
                    <a:cubicBezTo>
                      <a:pt x="13" y="6"/>
                      <a:pt x="10" y="5"/>
                      <a:pt x="9" y="4"/>
                    </a:cubicBezTo>
                    <a:cubicBezTo>
                      <a:pt x="8" y="3"/>
                      <a:pt x="5" y="1"/>
                      <a:pt x="4" y="1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4"/>
                    </a:cubicBezTo>
                    <a:cubicBezTo>
                      <a:pt x="0" y="4"/>
                      <a:pt x="1" y="4"/>
                      <a:pt x="1" y="5"/>
                    </a:cubicBezTo>
                    <a:cubicBezTo>
                      <a:pt x="1" y="5"/>
                      <a:pt x="3" y="5"/>
                      <a:pt x="3" y="6"/>
                    </a:cubicBezTo>
                    <a:cubicBezTo>
                      <a:pt x="3" y="6"/>
                      <a:pt x="4" y="6"/>
                      <a:pt x="4" y="7"/>
                    </a:cubicBezTo>
                    <a:cubicBezTo>
                      <a:pt x="5" y="7"/>
                      <a:pt x="6" y="7"/>
                      <a:pt x="6" y="8"/>
                    </a:cubicBezTo>
                    <a:cubicBezTo>
                      <a:pt x="7" y="8"/>
                      <a:pt x="8" y="7"/>
                      <a:pt x="8" y="7"/>
                    </a:cubicBezTo>
                    <a:cubicBezTo>
                      <a:pt x="9" y="7"/>
                      <a:pt x="10" y="8"/>
                      <a:pt x="10" y="9"/>
                    </a:cubicBezTo>
                    <a:cubicBezTo>
                      <a:pt x="10" y="9"/>
                      <a:pt x="12" y="9"/>
                      <a:pt x="13" y="10"/>
                    </a:cubicBezTo>
                    <a:cubicBezTo>
                      <a:pt x="13" y="10"/>
                      <a:pt x="16" y="10"/>
                      <a:pt x="17" y="9"/>
                    </a:cubicBezTo>
                    <a:cubicBezTo>
                      <a:pt x="17" y="9"/>
                      <a:pt x="17" y="8"/>
                      <a:pt x="17" y="7"/>
                    </a:cubicBezTo>
                    <a:cubicBezTo>
                      <a:pt x="17" y="7"/>
                      <a:pt x="17" y="7"/>
                      <a:pt x="17" y="7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239">
                <a:extLst>
                  <a:ext uri="{FF2B5EF4-FFF2-40B4-BE49-F238E27FC236}">
                    <a16:creationId xmlns:a16="http://schemas.microsoft.com/office/drawing/2014/main" id="{54752761-31AB-412E-BE17-25BD6F5874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759075" y="1985963"/>
                <a:ext cx="73025" cy="158750"/>
              </a:xfrm>
              <a:custGeom>
                <a:avLst/>
                <a:gdLst>
                  <a:gd name="T0" fmla="*/ 17 w 20"/>
                  <a:gd name="T1" fmla="*/ 40 h 44"/>
                  <a:gd name="T2" fmla="*/ 16 w 20"/>
                  <a:gd name="T3" fmla="*/ 38 h 44"/>
                  <a:gd name="T4" fmla="*/ 15 w 20"/>
                  <a:gd name="T5" fmla="*/ 35 h 44"/>
                  <a:gd name="T6" fmla="*/ 14 w 20"/>
                  <a:gd name="T7" fmla="*/ 32 h 44"/>
                  <a:gd name="T8" fmla="*/ 14 w 20"/>
                  <a:gd name="T9" fmla="*/ 31 h 44"/>
                  <a:gd name="T10" fmla="*/ 15 w 20"/>
                  <a:gd name="T11" fmla="*/ 30 h 44"/>
                  <a:gd name="T12" fmla="*/ 14 w 20"/>
                  <a:gd name="T13" fmla="*/ 28 h 44"/>
                  <a:gd name="T14" fmla="*/ 12 w 20"/>
                  <a:gd name="T15" fmla="*/ 26 h 44"/>
                  <a:gd name="T16" fmla="*/ 13 w 20"/>
                  <a:gd name="T17" fmla="*/ 22 h 44"/>
                  <a:gd name="T18" fmla="*/ 14 w 20"/>
                  <a:gd name="T19" fmla="*/ 22 h 44"/>
                  <a:gd name="T20" fmla="*/ 16 w 20"/>
                  <a:gd name="T21" fmla="*/ 21 h 44"/>
                  <a:gd name="T22" fmla="*/ 18 w 20"/>
                  <a:gd name="T23" fmla="*/ 20 h 44"/>
                  <a:gd name="T24" fmla="*/ 19 w 20"/>
                  <a:gd name="T25" fmla="*/ 19 h 44"/>
                  <a:gd name="T26" fmla="*/ 20 w 20"/>
                  <a:gd name="T27" fmla="*/ 17 h 44"/>
                  <a:gd name="T28" fmla="*/ 20 w 20"/>
                  <a:gd name="T29" fmla="*/ 17 h 44"/>
                  <a:gd name="T30" fmla="*/ 19 w 20"/>
                  <a:gd name="T31" fmla="*/ 17 h 44"/>
                  <a:gd name="T32" fmla="*/ 18 w 20"/>
                  <a:gd name="T33" fmla="*/ 16 h 44"/>
                  <a:gd name="T34" fmla="*/ 17 w 20"/>
                  <a:gd name="T35" fmla="*/ 16 h 44"/>
                  <a:gd name="T36" fmla="*/ 17 w 20"/>
                  <a:gd name="T37" fmla="*/ 14 h 44"/>
                  <a:gd name="T38" fmla="*/ 16 w 20"/>
                  <a:gd name="T39" fmla="*/ 13 h 44"/>
                  <a:gd name="T40" fmla="*/ 15 w 20"/>
                  <a:gd name="T41" fmla="*/ 11 h 44"/>
                  <a:gd name="T42" fmla="*/ 13 w 20"/>
                  <a:gd name="T43" fmla="*/ 11 h 44"/>
                  <a:gd name="T44" fmla="*/ 12 w 20"/>
                  <a:gd name="T45" fmla="*/ 10 h 44"/>
                  <a:gd name="T46" fmla="*/ 14 w 20"/>
                  <a:gd name="T47" fmla="*/ 7 h 44"/>
                  <a:gd name="T48" fmla="*/ 15 w 20"/>
                  <a:gd name="T49" fmla="*/ 3 h 44"/>
                  <a:gd name="T50" fmla="*/ 14 w 20"/>
                  <a:gd name="T51" fmla="*/ 2 h 44"/>
                  <a:gd name="T52" fmla="*/ 13 w 20"/>
                  <a:gd name="T53" fmla="*/ 1 h 44"/>
                  <a:gd name="T54" fmla="*/ 12 w 20"/>
                  <a:gd name="T55" fmla="*/ 0 h 44"/>
                  <a:gd name="T56" fmla="*/ 12 w 20"/>
                  <a:gd name="T57" fmla="*/ 0 h 44"/>
                  <a:gd name="T58" fmla="*/ 12 w 20"/>
                  <a:gd name="T59" fmla="*/ 0 h 44"/>
                  <a:gd name="T60" fmla="*/ 11 w 20"/>
                  <a:gd name="T61" fmla="*/ 1 h 44"/>
                  <a:gd name="T62" fmla="*/ 11 w 20"/>
                  <a:gd name="T63" fmla="*/ 3 h 44"/>
                  <a:gd name="T64" fmla="*/ 10 w 20"/>
                  <a:gd name="T65" fmla="*/ 3 h 44"/>
                  <a:gd name="T66" fmla="*/ 8 w 20"/>
                  <a:gd name="T67" fmla="*/ 4 h 44"/>
                  <a:gd name="T68" fmla="*/ 7 w 20"/>
                  <a:gd name="T69" fmla="*/ 6 h 44"/>
                  <a:gd name="T70" fmla="*/ 6 w 20"/>
                  <a:gd name="T71" fmla="*/ 8 h 44"/>
                  <a:gd name="T72" fmla="*/ 5 w 20"/>
                  <a:gd name="T73" fmla="*/ 11 h 44"/>
                  <a:gd name="T74" fmla="*/ 3 w 20"/>
                  <a:gd name="T75" fmla="*/ 11 h 44"/>
                  <a:gd name="T76" fmla="*/ 3 w 20"/>
                  <a:gd name="T77" fmla="*/ 13 h 44"/>
                  <a:gd name="T78" fmla="*/ 2 w 20"/>
                  <a:gd name="T79" fmla="*/ 16 h 44"/>
                  <a:gd name="T80" fmla="*/ 1 w 20"/>
                  <a:gd name="T81" fmla="*/ 18 h 44"/>
                  <a:gd name="T82" fmla="*/ 0 w 20"/>
                  <a:gd name="T83" fmla="*/ 18 h 44"/>
                  <a:gd name="T84" fmla="*/ 3 w 20"/>
                  <a:gd name="T85" fmla="*/ 21 h 44"/>
                  <a:gd name="T86" fmla="*/ 5 w 20"/>
                  <a:gd name="T87" fmla="*/ 25 h 44"/>
                  <a:gd name="T88" fmla="*/ 5 w 20"/>
                  <a:gd name="T89" fmla="*/ 29 h 44"/>
                  <a:gd name="T90" fmla="*/ 6 w 20"/>
                  <a:gd name="T91" fmla="*/ 30 h 44"/>
                  <a:gd name="T92" fmla="*/ 8 w 20"/>
                  <a:gd name="T93" fmla="*/ 30 h 44"/>
                  <a:gd name="T94" fmla="*/ 10 w 20"/>
                  <a:gd name="T95" fmla="*/ 28 h 44"/>
                  <a:gd name="T96" fmla="*/ 11 w 20"/>
                  <a:gd name="T97" fmla="*/ 29 h 44"/>
                  <a:gd name="T98" fmla="*/ 12 w 20"/>
                  <a:gd name="T99" fmla="*/ 31 h 44"/>
                  <a:gd name="T100" fmla="*/ 13 w 20"/>
                  <a:gd name="T101" fmla="*/ 36 h 44"/>
                  <a:gd name="T102" fmla="*/ 14 w 20"/>
                  <a:gd name="T103" fmla="*/ 40 h 44"/>
                  <a:gd name="T104" fmla="*/ 15 w 20"/>
                  <a:gd name="T105" fmla="*/ 43 h 44"/>
                  <a:gd name="T106" fmla="*/ 15 w 20"/>
                  <a:gd name="T107" fmla="*/ 43 h 44"/>
                  <a:gd name="T108" fmla="*/ 17 w 20"/>
                  <a:gd name="T109" fmla="*/ 4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" h="44">
                    <a:moveTo>
                      <a:pt x="17" y="40"/>
                    </a:moveTo>
                    <a:cubicBezTo>
                      <a:pt x="17" y="39"/>
                      <a:pt x="16" y="39"/>
                      <a:pt x="16" y="38"/>
                    </a:cubicBezTo>
                    <a:cubicBezTo>
                      <a:pt x="16" y="37"/>
                      <a:pt x="16" y="36"/>
                      <a:pt x="15" y="35"/>
                    </a:cubicBezTo>
                    <a:cubicBezTo>
                      <a:pt x="14" y="34"/>
                      <a:pt x="14" y="33"/>
                      <a:pt x="14" y="32"/>
                    </a:cubicBezTo>
                    <a:cubicBezTo>
                      <a:pt x="15" y="32"/>
                      <a:pt x="14" y="31"/>
                      <a:pt x="14" y="31"/>
                    </a:cubicBezTo>
                    <a:cubicBezTo>
                      <a:pt x="15" y="31"/>
                      <a:pt x="15" y="30"/>
                      <a:pt x="15" y="30"/>
                    </a:cubicBezTo>
                    <a:cubicBezTo>
                      <a:pt x="14" y="29"/>
                      <a:pt x="15" y="28"/>
                      <a:pt x="14" y="28"/>
                    </a:cubicBezTo>
                    <a:cubicBezTo>
                      <a:pt x="14" y="28"/>
                      <a:pt x="12" y="27"/>
                      <a:pt x="12" y="26"/>
                    </a:cubicBezTo>
                    <a:cubicBezTo>
                      <a:pt x="12" y="26"/>
                      <a:pt x="13" y="23"/>
                      <a:pt x="13" y="22"/>
                    </a:cubicBezTo>
                    <a:cubicBezTo>
                      <a:pt x="13" y="22"/>
                      <a:pt x="14" y="22"/>
                      <a:pt x="14" y="22"/>
                    </a:cubicBezTo>
                    <a:cubicBezTo>
                      <a:pt x="14" y="22"/>
                      <a:pt x="15" y="22"/>
                      <a:pt x="16" y="21"/>
                    </a:cubicBezTo>
                    <a:cubicBezTo>
                      <a:pt x="16" y="20"/>
                      <a:pt x="18" y="20"/>
                      <a:pt x="18" y="20"/>
                    </a:cubicBezTo>
                    <a:cubicBezTo>
                      <a:pt x="18" y="19"/>
                      <a:pt x="19" y="19"/>
                      <a:pt x="19" y="19"/>
                    </a:cubicBezTo>
                    <a:cubicBezTo>
                      <a:pt x="19" y="18"/>
                      <a:pt x="20" y="17"/>
                      <a:pt x="20" y="17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20" y="17"/>
                      <a:pt x="20" y="17"/>
                      <a:pt x="19" y="17"/>
                    </a:cubicBezTo>
                    <a:cubicBezTo>
                      <a:pt x="18" y="18"/>
                      <a:pt x="18" y="17"/>
                      <a:pt x="18" y="16"/>
                    </a:cubicBezTo>
                    <a:cubicBezTo>
                      <a:pt x="18" y="16"/>
                      <a:pt x="17" y="16"/>
                      <a:pt x="17" y="16"/>
                    </a:cubicBezTo>
                    <a:cubicBezTo>
                      <a:pt x="16" y="16"/>
                      <a:pt x="16" y="15"/>
                      <a:pt x="17" y="14"/>
                    </a:cubicBezTo>
                    <a:cubicBezTo>
                      <a:pt x="17" y="14"/>
                      <a:pt x="16" y="13"/>
                      <a:pt x="16" y="13"/>
                    </a:cubicBezTo>
                    <a:cubicBezTo>
                      <a:pt x="15" y="13"/>
                      <a:pt x="15" y="12"/>
                      <a:pt x="15" y="11"/>
                    </a:cubicBezTo>
                    <a:cubicBezTo>
                      <a:pt x="15" y="11"/>
                      <a:pt x="14" y="11"/>
                      <a:pt x="13" y="11"/>
                    </a:cubicBezTo>
                    <a:cubicBezTo>
                      <a:pt x="12" y="11"/>
                      <a:pt x="13" y="10"/>
                      <a:pt x="12" y="10"/>
                    </a:cubicBezTo>
                    <a:cubicBezTo>
                      <a:pt x="12" y="9"/>
                      <a:pt x="13" y="8"/>
                      <a:pt x="14" y="7"/>
                    </a:cubicBezTo>
                    <a:cubicBezTo>
                      <a:pt x="15" y="6"/>
                      <a:pt x="15" y="4"/>
                      <a:pt x="15" y="3"/>
                    </a:cubicBezTo>
                    <a:cubicBezTo>
                      <a:pt x="15" y="2"/>
                      <a:pt x="14" y="2"/>
                      <a:pt x="14" y="2"/>
                    </a:cubicBezTo>
                    <a:cubicBezTo>
                      <a:pt x="14" y="2"/>
                      <a:pt x="13" y="1"/>
                      <a:pt x="13" y="1"/>
                    </a:cubicBezTo>
                    <a:cubicBezTo>
                      <a:pt x="13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1" y="1"/>
                      <a:pt x="11" y="1"/>
                    </a:cubicBezTo>
                    <a:cubicBezTo>
                      <a:pt x="11" y="2"/>
                      <a:pt x="11" y="2"/>
                      <a:pt x="11" y="3"/>
                    </a:cubicBezTo>
                    <a:cubicBezTo>
                      <a:pt x="12" y="4"/>
                      <a:pt x="10" y="3"/>
                      <a:pt x="10" y="3"/>
                    </a:cubicBezTo>
                    <a:cubicBezTo>
                      <a:pt x="10" y="2"/>
                      <a:pt x="9" y="3"/>
                      <a:pt x="8" y="4"/>
                    </a:cubicBezTo>
                    <a:cubicBezTo>
                      <a:pt x="8" y="4"/>
                      <a:pt x="7" y="5"/>
                      <a:pt x="7" y="6"/>
                    </a:cubicBezTo>
                    <a:cubicBezTo>
                      <a:pt x="7" y="7"/>
                      <a:pt x="6" y="8"/>
                      <a:pt x="6" y="8"/>
                    </a:cubicBezTo>
                    <a:cubicBezTo>
                      <a:pt x="6" y="9"/>
                      <a:pt x="5" y="11"/>
                      <a:pt x="5" y="11"/>
                    </a:cubicBezTo>
                    <a:cubicBezTo>
                      <a:pt x="5" y="12"/>
                      <a:pt x="4" y="11"/>
                      <a:pt x="3" y="11"/>
                    </a:cubicBezTo>
                    <a:cubicBezTo>
                      <a:pt x="3" y="11"/>
                      <a:pt x="3" y="13"/>
                      <a:pt x="3" y="13"/>
                    </a:cubicBezTo>
                    <a:cubicBezTo>
                      <a:pt x="3" y="14"/>
                      <a:pt x="3" y="16"/>
                      <a:pt x="2" y="16"/>
                    </a:cubicBezTo>
                    <a:cubicBezTo>
                      <a:pt x="2" y="16"/>
                      <a:pt x="1" y="18"/>
                      <a:pt x="1" y="18"/>
                    </a:cubicBezTo>
                    <a:cubicBezTo>
                      <a:pt x="1" y="18"/>
                      <a:pt x="1" y="18"/>
                      <a:pt x="0" y="18"/>
                    </a:cubicBezTo>
                    <a:cubicBezTo>
                      <a:pt x="1" y="19"/>
                      <a:pt x="2" y="20"/>
                      <a:pt x="3" y="21"/>
                    </a:cubicBezTo>
                    <a:cubicBezTo>
                      <a:pt x="4" y="21"/>
                      <a:pt x="5" y="24"/>
                      <a:pt x="5" y="25"/>
                    </a:cubicBezTo>
                    <a:cubicBezTo>
                      <a:pt x="6" y="27"/>
                      <a:pt x="5" y="28"/>
                      <a:pt x="5" y="29"/>
                    </a:cubicBezTo>
                    <a:cubicBezTo>
                      <a:pt x="4" y="30"/>
                      <a:pt x="5" y="30"/>
                      <a:pt x="6" y="30"/>
                    </a:cubicBezTo>
                    <a:cubicBezTo>
                      <a:pt x="7" y="31"/>
                      <a:pt x="8" y="31"/>
                      <a:pt x="8" y="30"/>
                    </a:cubicBezTo>
                    <a:cubicBezTo>
                      <a:pt x="9" y="29"/>
                      <a:pt x="10" y="29"/>
                      <a:pt x="10" y="28"/>
                    </a:cubicBezTo>
                    <a:cubicBezTo>
                      <a:pt x="10" y="27"/>
                      <a:pt x="11" y="28"/>
                      <a:pt x="11" y="29"/>
                    </a:cubicBezTo>
                    <a:cubicBezTo>
                      <a:pt x="12" y="29"/>
                      <a:pt x="12" y="30"/>
                      <a:pt x="12" y="31"/>
                    </a:cubicBezTo>
                    <a:cubicBezTo>
                      <a:pt x="12" y="32"/>
                      <a:pt x="12" y="35"/>
                      <a:pt x="13" y="36"/>
                    </a:cubicBezTo>
                    <a:cubicBezTo>
                      <a:pt x="14" y="37"/>
                      <a:pt x="15" y="39"/>
                      <a:pt x="14" y="40"/>
                    </a:cubicBezTo>
                    <a:cubicBezTo>
                      <a:pt x="14" y="41"/>
                      <a:pt x="15" y="42"/>
                      <a:pt x="15" y="43"/>
                    </a:cubicBezTo>
                    <a:cubicBezTo>
                      <a:pt x="15" y="43"/>
                      <a:pt x="15" y="43"/>
                      <a:pt x="15" y="43"/>
                    </a:cubicBezTo>
                    <a:cubicBezTo>
                      <a:pt x="15" y="44"/>
                      <a:pt x="17" y="40"/>
                      <a:pt x="17" y="40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240">
                <a:extLst>
                  <a:ext uri="{FF2B5EF4-FFF2-40B4-BE49-F238E27FC236}">
                    <a16:creationId xmlns:a16="http://schemas.microsoft.com/office/drawing/2014/main" id="{08C57B79-2715-40FC-8D1D-A0350DF060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779713" y="1985963"/>
                <a:ext cx="25400" cy="19050"/>
              </a:xfrm>
              <a:custGeom>
                <a:avLst/>
                <a:gdLst>
                  <a:gd name="T0" fmla="*/ 6 w 7"/>
                  <a:gd name="T1" fmla="*/ 2 h 5"/>
                  <a:gd name="T2" fmla="*/ 4 w 7"/>
                  <a:gd name="T3" fmla="*/ 1 h 5"/>
                  <a:gd name="T4" fmla="*/ 2 w 7"/>
                  <a:gd name="T5" fmla="*/ 1 h 5"/>
                  <a:gd name="T6" fmla="*/ 0 w 7"/>
                  <a:gd name="T7" fmla="*/ 2 h 5"/>
                  <a:gd name="T8" fmla="*/ 0 w 7"/>
                  <a:gd name="T9" fmla="*/ 3 h 5"/>
                  <a:gd name="T10" fmla="*/ 0 w 7"/>
                  <a:gd name="T11" fmla="*/ 4 h 5"/>
                  <a:gd name="T12" fmla="*/ 2 w 7"/>
                  <a:gd name="T13" fmla="*/ 4 h 5"/>
                  <a:gd name="T14" fmla="*/ 4 w 7"/>
                  <a:gd name="T15" fmla="*/ 4 h 5"/>
                  <a:gd name="T16" fmla="*/ 6 w 7"/>
                  <a:gd name="T17" fmla="*/ 4 h 5"/>
                  <a:gd name="T18" fmla="*/ 6 w 7"/>
                  <a:gd name="T19" fmla="*/ 2 h 5"/>
                  <a:gd name="T20" fmla="*/ 6 w 7"/>
                  <a:gd name="T21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5">
                    <a:moveTo>
                      <a:pt x="6" y="2"/>
                    </a:moveTo>
                    <a:cubicBezTo>
                      <a:pt x="5" y="0"/>
                      <a:pt x="5" y="2"/>
                      <a:pt x="4" y="1"/>
                    </a:cubicBezTo>
                    <a:cubicBezTo>
                      <a:pt x="3" y="1"/>
                      <a:pt x="2" y="0"/>
                      <a:pt x="2" y="1"/>
                    </a:cubicBezTo>
                    <a:cubicBezTo>
                      <a:pt x="1" y="1"/>
                      <a:pt x="1" y="1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1" y="4"/>
                      <a:pt x="1" y="4"/>
                      <a:pt x="2" y="4"/>
                    </a:cubicBezTo>
                    <a:cubicBezTo>
                      <a:pt x="3" y="4"/>
                      <a:pt x="3" y="5"/>
                      <a:pt x="4" y="4"/>
                    </a:cubicBezTo>
                    <a:cubicBezTo>
                      <a:pt x="5" y="4"/>
                      <a:pt x="6" y="5"/>
                      <a:pt x="6" y="4"/>
                    </a:cubicBezTo>
                    <a:cubicBezTo>
                      <a:pt x="7" y="3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241">
                <a:extLst>
                  <a:ext uri="{FF2B5EF4-FFF2-40B4-BE49-F238E27FC236}">
                    <a16:creationId xmlns:a16="http://schemas.microsoft.com/office/drawing/2014/main" id="{C293DCBB-AE07-4CFB-9A24-F2429FC962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674938" y="2033588"/>
                <a:ext cx="60325" cy="125413"/>
              </a:xfrm>
              <a:custGeom>
                <a:avLst/>
                <a:gdLst>
                  <a:gd name="T0" fmla="*/ 13 w 17"/>
                  <a:gd name="T1" fmla="*/ 4 h 35"/>
                  <a:gd name="T2" fmla="*/ 10 w 17"/>
                  <a:gd name="T3" fmla="*/ 2 h 35"/>
                  <a:gd name="T4" fmla="*/ 10 w 17"/>
                  <a:gd name="T5" fmla="*/ 1 h 35"/>
                  <a:gd name="T6" fmla="*/ 8 w 17"/>
                  <a:gd name="T7" fmla="*/ 0 h 35"/>
                  <a:gd name="T8" fmla="*/ 6 w 17"/>
                  <a:gd name="T9" fmla="*/ 1 h 35"/>
                  <a:gd name="T10" fmla="*/ 4 w 17"/>
                  <a:gd name="T11" fmla="*/ 1 h 35"/>
                  <a:gd name="T12" fmla="*/ 2 w 17"/>
                  <a:gd name="T13" fmla="*/ 1 h 35"/>
                  <a:gd name="T14" fmla="*/ 1 w 17"/>
                  <a:gd name="T15" fmla="*/ 2 h 35"/>
                  <a:gd name="T16" fmla="*/ 0 w 17"/>
                  <a:gd name="T17" fmla="*/ 2 h 35"/>
                  <a:gd name="T18" fmla="*/ 1 w 17"/>
                  <a:gd name="T19" fmla="*/ 3 h 35"/>
                  <a:gd name="T20" fmla="*/ 2 w 17"/>
                  <a:gd name="T21" fmla="*/ 5 h 35"/>
                  <a:gd name="T22" fmla="*/ 4 w 17"/>
                  <a:gd name="T23" fmla="*/ 6 h 35"/>
                  <a:gd name="T24" fmla="*/ 5 w 17"/>
                  <a:gd name="T25" fmla="*/ 6 h 35"/>
                  <a:gd name="T26" fmla="*/ 6 w 17"/>
                  <a:gd name="T27" fmla="*/ 8 h 35"/>
                  <a:gd name="T28" fmla="*/ 4 w 17"/>
                  <a:gd name="T29" fmla="*/ 9 h 35"/>
                  <a:gd name="T30" fmla="*/ 7 w 17"/>
                  <a:gd name="T31" fmla="*/ 11 h 35"/>
                  <a:gd name="T32" fmla="*/ 8 w 17"/>
                  <a:gd name="T33" fmla="*/ 14 h 35"/>
                  <a:gd name="T34" fmla="*/ 10 w 17"/>
                  <a:gd name="T35" fmla="*/ 16 h 35"/>
                  <a:gd name="T36" fmla="*/ 12 w 17"/>
                  <a:gd name="T37" fmla="*/ 18 h 35"/>
                  <a:gd name="T38" fmla="*/ 12 w 17"/>
                  <a:gd name="T39" fmla="*/ 20 h 35"/>
                  <a:gd name="T40" fmla="*/ 13 w 17"/>
                  <a:gd name="T41" fmla="*/ 24 h 35"/>
                  <a:gd name="T42" fmla="*/ 11 w 17"/>
                  <a:gd name="T43" fmla="*/ 27 h 35"/>
                  <a:gd name="T44" fmla="*/ 9 w 17"/>
                  <a:gd name="T45" fmla="*/ 28 h 35"/>
                  <a:gd name="T46" fmla="*/ 9 w 17"/>
                  <a:gd name="T47" fmla="*/ 30 h 35"/>
                  <a:gd name="T48" fmla="*/ 7 w 17"/>
                  <a:gd name="T49" fmla="*/ 30 h 35"/>
                  <a:gd name="T50" fmla="*/ 5 w 17"/>
                  <a:gd name="T51" fmla="*/ 31 h 35"/>
                  <a:gd name="T52" fmla="*/ 6 w 17"/>
                  <a:gd name="T53" fmla="*/ 32 h 35"/>
                  <a:gd name="T54" fmla="*/ 6 w 17"/>
                  <a:gd name="T55" fmla="*/ 34 h 35"/>
                  <a:gd name="T56" fmla="*/ 7 w 17"/>
                  <a:gd name="T57" fmla="*/ 35 h 35"/>
                  <a:gd name="T58" fmla="*/ 9 w 17"/>
                  <a:gd name="T59" fmla="*/ 33 h 35"/>
                  <a:gd name="T60" fmla="*/ 10 w 17"/>
                  <a:gd name="T61" fmla="*/ 32 h 35"/>
                  <a:gd name="T62" fmla="*/ 10 w 17"/>
                  <a:gd name="T63" fmla="*/ 31 h 35"/>
                  <a:gd name="T64" fmla="*/ 12 w 17"/>
                  <a:gd name="T65" fmla="*/ 31 h 35"/>
                  <a:gd name="T66" fmla="*/ 15 w 17"/>
                  <a:gd name="T67" fmla="*/ 29 h 35"/>
                  <a:gd name="T68" fmla="*/ 17 w 17"/>
                  <a:gd name="T69" fmla="*/ 26 h 35"/>
                  <a:gd name="T70" fmla="*/ 16 w 17"/>
                  <a:gd name="T71" fmla="*/ 21 h 35"/>
                  <a:gd name="T72" fmla="*/ 14 w 17"/>
                  <a:gd name="T73" fmla="*/ 17 h 35"/>
                  <a:gd name="T74" fmla="*/ 10 w 17"/>
                  <a:gd name="T75" fmla="*/ 14 h 35"/>
                  <a:gd name="T76" fmla="*/ 9 w 17"/>
                  <a:gd name="T77" fmla="*/ 12 h 35"/>
                  <a:gd name="T78" fmla="*/ 8 w 17"/>
                  <a:gd name="T79" fmla="*/ 9 h 35"/>
                  <a:gd name="T80" fmla="*/ 10 w 17"/>
                  <a:gd name="T81" fmla="*/ 7 h 35"/>
                  <a:gd name="T82" fmla="*/ 11 w 17"/>
                  <a:gd name="T83" fmla="*/ 6 h 35"/>
                  <a:gd name="T84" fmla="*/ 13 w 17"/>
                  <a:gd name="T85" fmla="*/ 5 h 35"/>
                  <a:gd name="T86" fmla="*/ 13 w 17"/>
                  <a:gd name="T87" fmla="*/ 4 h 35"/>
                  <a:gd name="T88" fmla="*/ 13 w 17"/>
                  <a:gd name="T89" fmla="*/ 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7" h="35">
                    <a:moveTo>
                      <a:pt x="13" y="4"/>
                    </a:moveTo>
                    <a:cubicBezTo>
                      <a:pt x="12" y="4"/>
                      <a:pt x="10" y="3"/>
                      <a:pt x="10" y="2"/>
                    </a:cubicBezTo>
                    <a:cubicBezTo>
                      <a:pt x="10" y="2"/>
                      <a:pt x="11" y="1"/>
                      <a:pt x="10" y="1"/>
                    </a:cubicBezTo>
                    <a:cubicBezTo>
                      <a:pt x="8" y="1"/>
                      <a:pt x="8" y="0"/>
                      <a:pt x="8" y="0"/>
                    </a:cubicBezTo>
                    <a:cubicBezTo>
                      <a:pt x="7" y="0"/>
                      <a:pt x="6" y="0"/>
                      <a:pt x="6" y="1"/>
                    </a:cubicBezTo>
                    <a:cubicBezTo>
                      <a:pt x="5" y="2"/>
                      <a:pt x="5" y="1"/>
                      <a:pt x="4" y="1"/>
                    </a:cubicBezTo>
                    <a:cubicBezTo>
                      <a:pt x="3" y="2"/>
                      <a:pt x="3" y="1"/>
                      <a:pt x="2" y="1"/>
                    </a:cubicBezTo>
                    <a:cubicBezTo>
                      <a:pt x="2" y="2"/>
                      <a:pt x="1" y="1"/>
                      <a:pt x="1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3" y="6"/>
                      <a:pt x="4" y="6"/>
                    </a:cubicBezTo>
                    <a:cubicBezTo>
                      <a:pt x="4" y="6"/>
                      <a:pt x="5" y="5"/>
                      <a:pt x="5" y="6"/>
                    </a:cubicBezTo>
                    <a:cubicBezTo>
                      <a:pt x="6" y="7"/>
                      <a:pt x="6" y="7"/>
                      <a:pt x="6" y="8"/>
                    </a:cubicBezTo>
                    <a:cubicBezTo>
                      <a:pt x="6" y="9"/>
                      <a:pt x="5" y="9"/>
                      <a:pt x="4" y="9"/>
                    </a:cubicBezTo>
                    <a:cubicBezTo>
                      <a:pt x="4" y="10"/>
                      <a:pt x="7" y="11"/>
                      <a:pt x="7" y="11"/>
                    </a:cubicBezTo>
                    <a:cubicBezTo>
                      <a:pt x="7" y="12"/>
                      <a:pt x="8" y="13"/>
                      <a:pt x="8" y="14"/>
                    </a:cubicBezTo>
                    <a:cubicBezTo>
                      <a:pt x="8" y="14"/>
                      <a:pt x="10" y="15"/>
                      <a:pt x="10" y="16"/>
                    </a:cubicBezTo>
                    <a:cubicBezTo>
                      <a:pt x="10" y="17"/>
                      <a:pt x="11" y="17"/>
                      <a:pt x="12" y="18"/>
                    </a:cubicBezTo>
                    <a:cubicBezTo>
                      <a:pt x="12" y="18"/>
                      <a:pt x="12" y="19"/>
                      <a:pt x="12" y="20"/>
                    </a:cubicBezTo>
                    <a:cubicBezTo>
                      <a:pt x="12" y="21"/>
                      <a:pt x="12" y="23"/>
                      <a:pt x="13" y="24"/>
                    </a:cubicBezTo>
                    <a:cubicBezTo>
                      <a:pt x="14" y="25"/>
                      <a:pt x="12" y="26"/>
                      <a:pt x="11" y="27"/>
                    </a:cubicBezTo>
                    <a:cubicBezTo>
                      <a:pt x="11" y="27"/>
                      <a:pt x="11" y="28"/>
                      <a:pt x="9" y="28"/>
                    </a:cubicBezTo>
                    <a:cubicBezTo>
                      <a:pt x="8" y="28"/>
                      <a:pt x="10" y="29"/>
                      <a:pt x="9" y="30"/>
                    </a:cubicBezTo>
                    <a:cubicBezTo>
                      <a:pt x="9" y="31"/>
                      <a:pt x="7" y="29"/>
                      <a:pt x="7" y="30"/>
                    </a:cubicBezTo>
                    <a:cubicBezTo>
                      <a:pt x="7" y="30"/>
                      <a:pt x="6" y="31"/>
                      <a:pt x="5" y="31"/>
                    </a:cubicBezTo>
                    <a:cubicBezTo>
                      <a:pt x="6" y="31"/>
                      <a:pt x="6" y="32"/>
                      <a:pt x="6" y="32"/>
                    </a:cubicBezTo>
                    <a:cubicBezTo>
                      <a:pt x="7" y="32"/>
                      <a:pt x="6" y="33"/>
                      <a:pt x="6" y="34"/>
                    </a:cubicBezTo>
                    <a:cubicBezTo>
                      <a:pt x="6" y="35"/>
                      <a:pt x="7" y="35"/>
                      <a:pt x="7" y="35"/>
                    </a:cubicBezTo>
                    <a:cubicBezTo>
                      <a:pt x="7" y="34"/>
                      <a:pt x="8" y="33"/>
                      <a:pt x="9" y="33"/>
                    </a:cubicBezTo>
                    <a:cubicBezTo>
                      <a:pt x="9" y="33"/>
                      <a:pt x="9" y="32"/>
                      <a:pt x="10" y="32"/>
                    </a:cubicBezTo>
                    <a:cubicBezTo>
                      <a:pt x="10" y="32"/>
                      <a:pt x="10" y="32"/>
                      <a:pt x="10" y="31"/>
                    </a:cubicBezTo>
                    <a:cubicBezTo>
                      <a:pt x="10" y="31"/>
                      <a:pt x="11" y="31"/>
                      <a:pt x="12" y="31"/>
                    </a:cubicBezTo>
                    <a:cubicBezTo>
                      <a:pt x="12" y="31"/>
                      <a:pt x="14" y="30"/>
                      <a:pt x="15" y="29"/>
                    </a:cubicBezTo>
                    <a:cubicBezTo>
                      <a:pt x="16" y="29"/>
                      <a:pt x="16" y="28"/>
                      <a:pt x="17" y="26"/>
                    </a:cubicBezTo>
                    <a:cubicBezTo>
                      <a:pt x="17" y="24"/>
                      <a:pt x="16" y="22"/>
                      <a:pt x="16" y="21"/>
                    </a:cubicBezTo>
                    <a:cubicBezTo>
                      <a:pt x="16" y="20"/>
                      <a:pt x="14" y="17"/>
                      <a:pt x="14" y="17"/>
                    </a:cubicBezTo>
                    <a:cubicBezTo>
                      <a:pt x="13" y="17"/>
                      <a:pt x="11" y="15"/>
                      <a:pt x="10" y="14"/>
                    </a:cubicBezTo>
                    <a:cubicBezTo>
                      <a:pt x="10" y="14"/>
                      <a:pt x="10" y="13"/>
                      <a:pt x="9" y="12"/>
                    </a:cubicBezTo>
                    <a:cubicBezTo>
                      <a:pt x="8" y="12"/>
                      <a:pt x="8" y="10"/>
                      <a:pt x="8" y="9"/>
                    </a:cubicBezTo>
                    <a:cubicBezTo>
                      <a:pt x="9" y="8"/>
                      <a:pt x="10" y="8"/>
                      <a:pt x="10" y="7"/>
                    </a:cubicBezTo>
                    <a:cubicBezTo>
                      <a:pt x="10" y="6"/>
                      <a:pt x="10" y="6"/>
                      <a:pt x="11" y="6"/>
                    </a:cubicBezTo>
                    <a:cubicBezTo>
                      <a:pt x="12" y="6"/>
                      <a:pt x="12" y="5"/>
                      <a:pt x="13" y="5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3" y="4"/>
                      <a:pt x="13" y="4"/>
                      <a:pt x="13" y="4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242">
                <a:extLst>
                  <a:ext uri="{FF2B5EF4-FFF2-40B4-BE49-F238E27FC236}">
                    <a16:creationId xmlns:a16="http://schemas.microsoft.com/office/drawing/2014/main" id="{7947F220-A4C1-42E3-9012-EB8FAFF490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674938" y="2108200"/>
                <a:ext cx="50800" cy="36513"/>
              </a:xfrm>
              <a:custGeom>
                <a:avLst/>
                <a:gdLst>
                  <a:gd name="T0" fmla="*/ 7 w 14"/>
                  <a:gd name="T1" fmla="*/ 9 h 10"/>
                  <a:gd name="T2" fmla="*/ 9 w 14"/>
                  <a:gd name="T3" fmla="*/ 9 h 10"/>
                  <a:gd name="T4" fmla="*/ 9 w 14"/>
                  <a:gd name="T5" fmla="*/ 7 h 10"/>
                  <a:gd name="T6" fmla="*/ 11 w 14"/>
                  <a:gd name="T7" fmla="*/ 6 h 10"/>
                  <a:gd name="T8" fmla="*/ 13 w 14"/>
                  <a:gd name="T9" fmla="*/ 3 h 10"/>
                  <a:gd name="T10" fmla="*/ 12 w 14"/>
                  <a:gd name="T11" fmla="*/ 0 h 10"/>
                  <a:gd name="T12" fmla="*/ 11 w 14"/>
                  <a:gd name="T13" fmla="*/ 0 h 10"/>
                  <a:gd name="T14" fmla="*/ 9 w 14"/>
                  <a:gd name="T15" fmla="*/ 1 h 10"/>
                  <a:gd name="T16" fmla="*/ 8 w 14"/>
                  <a:gd name="T17" fmla="*/ 2 h 10"/>
                  <a:gd name="T18" fmla="*/ 7 w 14"/>
                  <a:gd name="T19" fmla="*/ 1 h 10"/>
                  <a:gd name="T20" fmla="*/ 4 w 14"/>
                  <a:gd name="T21" fmla="*/ 1 h 10"/>
                  <a:gd name="T22" fmla="*/ 1 w 14"/>
                  <a:gd name="T23" fmla="*/ 2 h 10"/>
                  <a:gd name="T24" fmla="*/ 1 w 14"/>
                  <a:gd name="T25" fmla="*/ 4 h 10"/>
                  <a:gd name="T26" fmla="*/ 1 w 14"/>
                  <a:gd name="T27" fmla="*/ 6 h 10"/>
                  <a:gd name="T28" fmla="*/ 1 w 14"/>
                  <a:gd name="T29" fmla="*/ 6 h 10"/>
                  <a:gd name="T30" fmla="*/ 2 w 14"/>
                  <a:gd name="T31" fmla="*/ 8 h 10"/>
                  <a:gd name="T32" fmla="*/ 3 w 14"/>
                  <a:gd name="T33" fmla="*/ 8 h 10"/>
                  <a:gd name="T34" fmla="*/ 3 w 14"/>
                  <a:gd name="T35" fmla="*/ 10 h 10"/>
                  <a:gd name="T36" fmla="*/ 5 w 14"/>
                  <a:gd name="T37" fmla="*/ 10 h 10"/>
                  <a:gd name="T38" fmla="*/ 5 w 14"/>
                  <a:gd name="T39" fmla="*/ 10 h 10"/>
                  <a:gd name="T40" fmla="*/ 7 w 14"/>
                  <a:gd name="T41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" h="10">
                    <a:moveTo>
                      <a:pt x="7" y="9"/>
                    </a:moveTo>
                    <a:cubicBezTo>
                      <a:pt x="7" y="8"/>
                      <a:pt x="9" y="10"/>
                      <a:pt x="9" y="9"/>
                    </a:cubicBezTo>
                    <a:cubicBezTo>
                      <a:pt x="10" y="8"/>
                      <a:pt x="8" y="7"/>
                      <a:pt x="9" y="7"/>
                    </a:cubicBezTo>
                    <a:cubicBezTo>
                      <a:pt x="11" y="7"/>
                      <a:pt x="11" y="6"/>
                      <a:pt x="11" y="6"/>
                    </a:cubicBezTo>
                    <a:cubicBezTo>
                      <a:pt x="12" y="5"/>
                      <a:pt x="14" y="4"/>
                      <a:pt x="13" y="3"/>
                    </a:cubicBezTo>
                    <a:cubicBezTo>
                      <a:pt x="12" y="2"/>
                      <a:pt x="12" y="1"/>
                      <a:pt x="12" y="0"/>
                    </a:cubicBezTo>
                    <a:cubicBezTo>
                      <a:pt x="12" y="1"/>
                      <a:pt x="11" y="1"/>
                      <a:pt x="11" y="0"/>
                    </a:cubicBezTo>
                    <a:cubicBezTo>
                      <a:pt x="10" y="0"/>
                      <a:pt x="9" y="0"/>
                      <a:pt x="9" y="1"/>
                    </a:cubicBezTo>
                    <a:cubicBezTo>
                      <a:pt x="9" y="2"/>
                      <a:pt x="8" y="2"/>
                      <a:pt x="8" y="2"/>
                    </a:cubicBezTo>
                    <a:cubicBezTo>
                      <a:pt x="8" y="1"/>
                      <a:pt x="8" y="1"/>
                      <a:pt x="7" y="1"/>
                    </a:cubicBezTo>
                    <a:cubicBezTo>
                      <a:pt x="7" y="0"/>
                      <a:pt x="5" y="1"/>
                      <a:pt x="4" y="1"/>
                    </a:cubicBezTo>
                    <a:cubicBezTo>
                      <a:pt x="3" y="0"/>
                      <a:pt x="2" y="1"/>
                      <a:pt x="1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5"/>
                      <a:pt x="1" y="5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2" y="6"/>
                      <a:pt x="2" y="8"/>
                      <a:pt x="2" y="8"/>
                    </a:cubicBezTo>
                    <a:cubicBezTo>
                      <a:pt x="2" y="9"/>
                      <a:pt x="3" y="8"/>
                      <a:pt x="3" y="8"/>
                    </a:cubicBezTo>
                    <a:cubicBezTo>
                      <a:pt x="4" y="8"/>
                      <a:pt x="3" y="9"/>
                      <a:pt x="3" y="10"/>
                    </a:cubicBezTo>
                    <a:cubicBezTo>
                      <a:pt x="4" y="10"/>
                      <a:pt x="5" y="9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6" y="10"/>
                      <a:pt x="7" y="9"/>
                      <a:pt x="7" y="9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243">
                <a:extLst>
                  <a:ext uri="{FF2B5EF4-FFF2-40B4-BE49-F238E27FC236}">
                    <a16:creationId xmlns:a16="http://schemas.microsoft.com/office/drawing/2014/main" id="{25FD824C-6B2F-44D6-B5A6-735EE819D9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693988" y="2039938"/>
                <a:ext cx="61912" cy="76200"/>
              </a:xfrm>
              <a:custGeom>
                <a:avLst/>
                <a:gdLst>
                  <a:gd name="T0" fmla="*/ 12 w 17"/>
                  <a:gd name="T1" fmla="*/ 9 h 21"/>
                  <a:gd name="T2" fmla="*/ 9 w 17"/>
                  <a:gd name="T3" fmla="*/ 7 h 21"/>
                  <a:gd name="T4" fmla="*/ 11 w 17"/>
                  <a:gd name="T5" fmla="*/ 6 h 21"/>
                  <a:gd name="T6" fmla="*/ 10 w 17"/>
                  <a:gd name="T7" fmla="*/ 4 h 21"/>
                  <a:gd name="T8" fmla="*/ 9 w 17"/>
                  <a:gd name="T9" fmla="*/ 4 h 21"/>
                  <a:gd name="T10" fmla="*/ 7 w 17"/>
                  <a:gd name="T11" fmla="*/ 3 h 21"/>
                  <a:gd name="T12" fmla="*/ 6 w 17"/>
                  <a:gd name="T13" fmla="*/ 1 h 21"/>
                  <a:gd name="T14" fmla="*/ 5 w 17"/>
                  <a:gd name="T15" fmla="*/ 0 h 21"/>
                  <a:gd name="T16" fmla="*/ 4 w 17"/>
                  <a:gd name="T17" fmla="*/ 0 h 21"/>
                  <a:gd name="T18" fmla="*/ 4 w 17"/>
                  <a:gd name="T19" fmla="*/ 1 h 21"/>
                  <a:gd name="T20" fmla="*/ 3 w 17"/>
                  <a:gd name="T21" fmla="*/ 3 h 21"/>
                  <a:gd name="T22" fmla="*/ 2 w 17"/>
                  <a:gd name="T23" fmla="*/ 2 h 21"/>
                  <a:gd name="T24" fmla="*/ 1 w 17"/>
                  <a:gd name="T25" fmla="*/ 4 h 21"/>
                  <a:gd name="T26" fmla="*/ 0 w 17"/>
                  <a:gd name="T27" fmla="*/ 5 h 21"/>
                  <a:gd name="T28" fmla="*/ 1 w 17"/>
                  <a:gd name="T29" fmla="*/ 5 h 21"/>
                  <a:gd name="T30" fmla="*/ 1 w 17"/>
                  <a:gd name="T31" fmla="*/ 7 h 21"/>
                  <a:gd name="T32" fmla="*/ 3 w 17"/>
                  <a:gd name="T33" fmla="*/ 7 h 21"/>
                  <a:gd name="T34" fmla="*/ 2 w 17"/>
                  <a:gd name="T35" fmla="*/ 10 h 21"/>
                  <a:gd name="T36" fmla="*/ 2 w 17"/>
                  <a:gd name="T37" fmla="*/ 12 h 21"/>
                  <a:gd name="T38" fmla="*/ 4 w 17"/>
                  <a:gd name="T39" fmla="*/ 11 h 21"/>
                  <a:gd name="T40" fmla="*/ 6 w 17"/>
                  <a:gd name="T41" fmla="*/ 11 h 21"/>
                  <a:gd name="T42" fmla="*/ 7 w 17"/>
                  <a:gd name="T43" fmla="*/ 10 h 21"/>
                  <a:gd name="T44" fmla="*/ 9 w 17"/>
                  <a:gd name="T45" fmla="*/ 10 h 21"/>
                  <a:gd name="T46" fmla="*/ 11 w 17"/>
                  <a:gd name="T47" fmla="*/ 12 h 21"/>
                  <a:gd name="T48" fmla="*/ 11 w 17"/>
                  <a:gd name="T49" fmla="*/ 15 h 21"/>
                  <a:gd name="T50" fmla="*/ 13 w 17"/>
                  <a:gd name="T51" fmla="*/ 17 h 21"/>
                  <a:gd name="T52" fmla="*/ 12 w 17"/>
                  <a:gd name="T53" fmla="*/ 20 h 21"/>
                  <a:gd name="T54" fmla="*/ 13 w 17"/>
                  <a:gd name="T55" fmla="*/ 21 h 21"/>
                  <a:gd name="T56" fmla="*/ 14 w 17"/>
                  <a:gd name="T57" fmla="*/ 20 h 21"/>
                  <a:gd name="T58" fmla="*/ 16 w 17"/>
                  <a:gd name="T59" fmla="*/ 19 h 21"/>
                  <a:gd name="T60" fmla="*/ 17 w 17"/>
                  <a:gd name="T61" fmla="*/ 19 h 21"/>
                  <a:gd name="T62" fmla="*/ 17 w 17"/>
                  <a:gd name="T63" fmla="*/ 18 h 21"/>
                  <a:gd name="T64" fmla="*/ 17 w 17"/>
                  <a:gd name="T65" fmla="*/ 16 h 21"/>
                  <a:gd name="T66" fmla="*/ 15 w 17"/>
                  <a:gd name="T67" fmla="*/ 14 h 21"/>
                  <a:gd name="T68" fmla="*/ 13 w 17"/>
                  <a:gd name="T69" fmla="*/ 12 h 21"/>
                  <a:gd name="T70" fmla="*/ 12 w 17"/>
                  <a:gd name="T71" fmla="*/ 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7" h="21">
                    <a:moveTo>
                      <a:pt x="12" y="9"/>
                    </a:moveTo>
                    <a:cubicBezTo>
                      <a:pt x="12" y="9"/>
                      <a:pt x="9" y="8"/>
                      <a:pt x="9" y="7"/>
                    </a:cubicBezTo>
                    <a:cubicBezTo>
                      <a:pt x="10" y="7"/>
                      <a:pt x="11" y="7"/>
                      <a:pt x="11" y="6"/>
                    </a:cubicBezTo>
                    <a:cubicBezTo>
                      <a:pt x="11" y="5"/>
                      <a:pt x="11" y="5"/>
                      <a:pt x="10" y="4"/>
                    </a:cubicBezTo>
                    <a:cubicBezTo>
                      <a:pt x="10" y="3"/>
                      <a:pt x="9" y="4"/>
                      <a:pt x="9" y="4"/>
                    </a:cubicBezTo>
                    <a:cubicBezTo>
                      <a:pt x="8" y="4"/>
                      <a:pt x="7" y="4"/>
                      <a:pt x="7" y="3"/>
                    </a:cubicBezTo>
                    <a:cubicBezTo>
                      <a:pt x="7" y="2"/>
                      <a:pt x="6" y="2"/>
                      <a:pt x="6" y="1"/>
                    </a:cubicBezTo>
                    <a:cubicBezTo>
                      <a:pt x="6" y="1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3" y="1"/>
                      <a:pt x="4" y="1"/>
                    </a:cubicBezTo>
                    <a:cubicBezTo>
                      <a:pt x="4" y="2"/>
                      <a:pt x="4" y="3"/>
                      <a:pt x="3" y="3"/>
                    </a:cubicBezTo>
                    <a:cubicBezTo>
                      <a:pt x="3" y="3"/>
                      <a:pt x="3" y="2"/>
                      <a:pt x="2" y="2"/>
                    </a:cubicBezTo>
                    <a:cubicBezTo>
                      <a:pt x="2" y="2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5"/>
                    </a:cubicBezTo>
                    <a:cubicBezTo>
                      <a:pt x="0" y="5"/>
                      <a:pt x="1" y="5"/>
                      <a:pt x="1" y="5"/>
                    </a:cubicBezTo>
                    <a:cubicBezTo>
                      <a:pt x="1" y="5"/>
                      <a:pt x="1" y="6"/>
                      <a:pt x="1" y="7"/>
                    </a:cubicBezTo>
                    <a:cubicBezTo>
                      <a:pt x="1" y="8"/>
                      <a:pt x="2" y="6"/>
                      <a:pt x="3" y="7"/>
                    </a:cubicBezTo>
                    <a:cubicBezTo>
                      <a:pt x="3" y="8"/>
                      <a:pt x="2" y="9"/>
                      <a:pt x="2" y="10"/>
                    </a:cubicBezTo>
                    <a:cubicBezTo>
                      <a:pt x="2" y="11"/>
                      <a:pt x="2" y="11"/>
                      <a:pt x="2" y="12"/>
                    </a:cubicBezTo>
                    <a:cubicBezTo>
                      <a:pt x="2" y="13"/>
                      <a:pt x="3" y="11"/>
                      <a:pt x="4" y="11"/>
                    </a:cubicBezTo>
                    <a:cubicBezTo>
                      <a:pt x="5" y="10"/>
                      <a:pt x="5" y="10"/>
                      <a:pt x="6" y="11"/>
                    </a:cubicBezTo>
                    <a:cubicBezTo>
                      <a:pt x="6" y="11"/>
                      <a:pt x="7" y="11"/>
                      <a:pt x="7" y="10"/>
                    </a:cubicBezTo>
                    <a:cubicBezTo>
                      <a:pt x="7" y="10"/>
                      <a:pt x="9" y="10"/>
                      <a:pt x="9" y="10"/>
                    </a:cubicBezTo>
                    <a:cubicBezTo>
                      <a:pt x="10" y="11"/>
                      <a:pt x="10" y="12"/>
                      <a:pt x="11" y="12"/>
                    </a:cubicBezTo>
                    <a:cubicBezTo>
                      <a:pt x="12" y="12"/>
                      <a:pt x="10" y="15"/>
                      <a:pt x="11" y="15"/>
                    </a:cubicBezTo>
                    <a:cubicBezTo>
                      <a:pt x="12" y="15"/>
                      <a:pt x="13" y="16"/>
                      <a:pt x="13" y="17"/>
                    </a:cubicBezTo>
                    <a:cubicBezTo>
                      <a:pt x="13" y="18"/>
                      <a:pt x="13" y="19"/>
                      <a:pt x="12" y="20"/>
                    </a:cubicBezTo>
                    <a:cubicBezTo>
                      <a:pt x="13" y="20"/>
                      <a:pt x="13" y="20"/>
                      <a:pt x="13" y="21"/>
                    </a:cubicBezTo>
                    <a:cubicBezTo>
                      <a:pt x="13" y="21"/>
                      <a:pt x="14" y="21"/>
                      <a:pt x="14" y="20"/>
                    </a:cubicBezTo>
                    <a:cubicBezTo>
                      <a:pt x="14" y="19"/>
                      <a:pt x="15" y="19"/>
                      <a:pt x="16" y="19"/>
                    </a:cubicBezTo>
                    <a:cubicBezTo>
                      <a:pt x="16" y="20"/>
                      <a:pt x="17" y="20"/>
                      <a:pt x="17" y="19"/>
                    </a:cubicBezTo>
                    <a:cubicBezTo>
                      <a:pt x="17" y="19"/>
                      <a:pt x="17" y="18"/>
                      <a:pt x="17" y="18"/>
                    </a:cubicBezTo>
                    <a:cubicBezTo>
                      <a:pt x="17" y="17"/>
                      <a:pt x="17" y="16"/>
                      <a:pt x="17" y="16"/>
                    </a:cubicBezTo>
                    <a:cubicBezTo>
                      <a:pt x="16" y="15"/>
                      <a:pt x="15" y="15"/>
                      <a:pt x="15" y="14"/>
                    </a:cubicBezTo>
                    <a:cubicBezTo>
                      <a:pt x="15" y="13"/>
                      <a:pt x="13" y="12"/>
                      <a:pt x="13" y="12"/>
                    </a:cubicBezTo>
                    <a:cubicBezTo>
                      <a:pt x="13" y="11"/>
                      <a:pt x="12" y="10"/>
                      <a:pt x="12" y="9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244">
                <a:extLst>
                  <a:ext uri="{FF2B5EF4-FFF2-40B4-BE49-F238E27FC236}">
                    <a16:creationId xmlns:a16="http://schemas.microsoft.com/office/drawing/2014/main" id="{4887AC94-FBB2-4B48-A27F-FC433F6671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714625" y="2058988"/>
                <a:ext cx="68262" cy="125413"/>
              </a:xfrm>
              <a:custGeom>
                <a:avLst/>
                <a:gdLst>
                  <a:gd name="T0" fmla="*/ 12 w 19"/>
                  <a:gd name="T1" fmla="*/ 18 h 35"/>
                  <a:gd name="T2" fmla="*/ 12 w 19"/>
                  <a:gd name="T3" fmla="*/ 16 h 35"/>
                  <a:gd name="T4" fmla="*/ 15 w 19"/>
                  <a:gd name="T5" fmla="*/ 15 h 35"/>
                  <a:gd name="T6" fmla="*/ 18 w 19"/>
                  <a:gd name="T7" fmla="*/ 15 h 35"/>
                  <a:gd name="T8" fmla="*/ 18 w 19"/>
                  <a:gd name="T9" fmla="*/ 15 h 35"/>
                  <a:gd name="T10" fmla="*/ 19 w 19"/>
                  <a:gd name="T11" fmla="*/ 12 h 35"/>
                  <a:gd name="T12" fmla="*/ 17 w 19"/>
                  <a:gd name="T13" fmla="*/ 10 h 35"/>
                  <a:gd name="T14" fmla="*/ 17 w 19"/>
                  <a:gd name="T15" fmla="*/ 7 h 35"/>
                  <a:gd name="T16" fmla="*/ 15 w 19"/>
                  <a:gd name="T17" fmla="*/ 5 h 35"/>
                  <a:gd name="T18" fmla="*/ 13 w 19"/>
                  <a:gd name="T19" fmla="*/ 5 h 35"/>
                  <a:gd name="T20" fmla="*/ 12 w 19"/>
                  <a:gd name="T21" fmla="*/ 6 h 35"/>
                  <a:gd name="T22" fmla="*/ 10 w 19"/>
                  <a:gd name="T23" fmla="*/ 6 h 35"/>
                  <a:gd name="T24" fmla="*/ 8 w 19"/>
                  <a:gd name="T25" fmla="*/ 7 h 35"/>
                  <a:gd name="T26" fmla="*/ 8 w 19"/>
                  <a:gd name="T27" fmla="*/ 5 h 35"/>
                  <a:gd name="T28" fmla="*/ 9 w 19"/>
                  <a:gd name="T29" fmla="*/ 2 h 35"/>
                  <a:gd name="T30" fmla="*/ 7 w 19"/>
                  <a:gd name="T31" fmla="*/ 2 h 35"/>
                  <a:gd name="T32" fmla="*/ 7 w 19"/>
                  <a:gd name="T33" fmla="*/ 0 h 35"/>
                  <a:gd name="T34" fmla="*/ 6 w 19"/>
                  <a:gd name="T35" fmla="*/ 0 h 35"/>
                  <a:gd name="T36" fmla="*/ 6 w 19"/>
                  <a:gd name="T37" fmla="*/ 0 h 35"/>
                  <a:gd name="T38" fmla="*/ 4 w 19"/>
                  <a:gd name="T39" fmla="*/ 1 h 35"/>
                  <a:gd name="T40" fmla="*/ 2 w 19"/>
                  <a:gd name="T41" fmla="*/ 2 h 35"/>
                  <a:gd name="T42" fmla="*/ 1 w 19"/>
                  <a:gd name="T43" fmla="*/ 2 h 35"/>
                  <a:gd name="T44" fmla="*/ 0 w 19"/>
                  <a:gd name="T45" fmla="*/ 6 h 35"/>
                  <a:gd name="T46" fmla="*/ 2 w 19"/>
                  <a:gd name="T47" fmla="*/ 8 h 35"/>
                  <a:gd name="T48" fmla="*/ 3 w 19"/>
                  <a:gd name="T49" fmla="*/ 10 h 35"/>
                  <a:gd name="T50" fmla="*/ 2 w 19"/>
                  <a:gd name="T51" fmla="*/ 11 h 35"/>
                  <a:gd name="T52" fmla="*/ 2 w 19"/>
                  <a:gd name="T53" fmla="*/ 12 h 35"/>
                  <a:gd name="T54" fmla="*/ 3 w 19"/>
                  <a:gd name="T55" fmla="*/ 15 h 35"/>
                  <a:gd name="T56" fmla="*/ 4 w 19"/>
                  <a:gd name="T57" fmla="*/ 18 h 35"/>
                  <a:gd name="T58" fmla="*/ 5 w 19"/>
                  <a:gd name="T59" fmla="*/ 20 h 35"/>
                  <a:gd name="T60" fmla="*/ 3 w 19"/>
                  <a:gd name="T61" fmla="*/ 23 h 35"/>
                  <a:gd name="T62" fmla="*/ 2 w 19"/>
                  <a:gd name="T63" fmla="*/ 27 h 35"/>
                  <a:gd name="T64" fmla="*/ 2 w 19"/>
                  <a:gd name="T65" fmla="*/ 29 h 35"/>
                  <a:gd name="T66" fmla="*/ 5 w 19"/>
                  <a:gd name="T67" fmla="*/ 32 h 35"/>
                  <a:gd name="T68" fmla="*/ 6 w 19"/>
                  <a:gd name="T69" fmla="*/ 33 h 35"/>
                  <a:gd name="T70" fmla="*/ 7 w 19"/>
                  <a:gd name="T71" fmla="*/ 33 h 35"/>
                  <a:gd name="T72" fmla="*/ 8 w 19"/>
                  <a:gd name="T73" fmla="*/ 34 h 35"/>
                  <a:gd name="T74" fmla="*/ 10 w 19"/>
                  <a:gd name="T75" fmla="*/ 35 h 35"/>
                  <a:gd name="T76" fmla="*/ 11 w 19"/>
                  <a:gd name="T77" fmla="*/ 34 h 35"/>
                  <a:gd name="T78" fmla="*/ 8 w 19"/>
                  <a:gd name="T79" fmla="*/ 32 h 35"/>
                  <a:gd name="T80" fmla="*/ 7 w 19"/>
                  <a:gd name="T81" fmla="*/ 30 h 35"/>
                  <a:gd name="T82" fmla="*/ 6 w 19"/>
                  <a:gd name="T83" fmla="*/ 27 h 35"/>
                  <a:gd name="T84" fmla="*/ 4 w 19"/>
                  <a:gd name="T85" fmla="*/ 26 h 35"/>
                  <a:gd name="T86" fmla="*/ 4 w 19"/>
                  <a:gd name="T87" fmla="*/ 23 h 35"/>
                  <a:gd name="T88" fmla="*/ 6 w 19"/>
                  <a:gd name="T89" fmla="*/ 18 h 35"/>
                  <a:gd name="T90" fmla="*/ 8 w 19"/>
                  <a:gd name="T91" fmla="*/ 17 h 35"/>
                  <a:gd name="T92" fmla="*/ 9 w 19"/>
                  <a:gd name="T93" fmla="*/ 19 h 35"/>
                  <a:gd name="T94" fmla="*/ 12 w 19"/>
                  <a:gd name="T95" fmla="*/ 20 h 35"/>
                  <a:gd name="T96" fmla="*/ 12 w 19"/>
                  <a:gd name="T97" fmla="*/ 20 h 35"/>
                  <a:gd name="T98" fmla="*/ 12 w 19"/>
                  <a:gd name="T99" fmla="*/ 20 h 35"/>
                  <a:gd name="T100" fmla="*/ 12 w 19"/>
                  <a:gd name="T101" fmla="*/ 1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9" h="35">
                    <a:moveTo>
                      <a:pt x="12" y="18"/>
                    </a:moveTo>
                    <a:cubicBezTo>
                      <a:pt x="12" y="17"/>
                      <a:pt x="11" y="17"/>
                      <a:pt x="12" y="16"/>
                    </a:cubicBezTo>
                    <a:cubicBezTo>
                      <a:pt x="13" y="15"/>
                      <a:pt x="14" y="14"/>
                      <a:pt x="15" y="15"/>
                    </a:cubicBezTo>
                    <a:cubicBezTo>
                      <a:pt x="16" y="15"/>
                      <a:pt x="18" y="14"/>
                      <a:pt x="18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19" y="14"/>
                      <a:pt x="19" y="13"/>
                      <a:pt x="19" y="12"/>
                    </a:cubicBezTo>
                    <a:cubicBezTo>
                      <a:pt x="19" y="11"/>
                      <a:pt x="18" y="10"/>
                      <a:pt x="17" y="10"/>
                    </a:cubicBezTo>
                    <a:cubicBezTo>
                      <a:pt x="16" y="10"/>
                      <a:pt x="18" y="7"/>
                      <a:pt x="17" y="7"/>
                    </a:cubicBezTo>
                    <a:cubicBezTo>
                      <a:pt x="16" y="7"/>
                      <a:pt x="16" y="6"/>
                      <a:pt x="15" y="5"/>
                    </a:cubicBezTo>
                    <a:cubicBezTo>
                      <a:pt x="15" y="5"/>
                      <a:pt x="13" y="5"/>
                      <a:pt x="13" y="5"/>
                    </a:cubicBezTo>
                    <a:cubicBezTo>
                      <a:pt x="13" y="6"/>
                      <a:pt x="12" y="6"/>
                      <a:pt x="12" y="6"/>
                    </a:cubicBezTo>
                    <a:cubicBezTo>
                      <a:pt x="11" y="5"/>
                      <a:pt x="11" y="5"/>
                      <a:pt x="10" y="6"/>
                    </a:cubicBezTo>
                    <a:cubicBezTo>
                      <a:pt x="9" y="6"/>
                      <a:pt x="8" y="8"/>
                      <a:pt x="8" y="7"/>
                    </a:cubicBezTo>
                    <a:cubicBezTo>
                      <a:pt x="8" y="6"/>
                      <a:pt x="8" y="6"/>
                      <a:pt x="8" y="5"/>
                    </a:cubicBezTo>
                    <a:cubicBezTo>
                      <a:pt x="8" y="4"/>
                      <a:pt x="9" y="3"/>
                      <a:pt x="9" y="2"/>
                    </a:cubicBezTo>
                    <a:cubicBezTo>
                      <a:pt x="8" y="1"/>
                      <a:pt x="7" y="3"/>
                      <a:pt x="7" y="2"/>
                    </a:cubicBezTo>
                    <a:cubicBezTo>
                      <a:pt x="7" y="1"/>
                      <a:pt x="7" y="0"/>
                      <a:pt x="7" y="0"/>
                    </a:cubicBezTo>
                    <a:cubicBezTo>
                      <a:pt x="7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4" y="0"/>
                      <a:pt x="4" y="1"/>
                    </a:cubicBezTo>
                    <a:cubicBezTo>
                      <a:pt x="3" y="2"/>
                      <a:pt x="2" y="2"/>
                      <a:pt x="2" y="2"/>
                    </a:cubicBezTo>
                    <a:cubicBezTo>
                      <a:pt x="2" y="2"/>
                      <a:pt x="1" y="2"/>
                      <a:pt x="1" y="2"/>
                    </a:cubicBezTo>
                    <a:cubicBezTo>
                      <a:pt x="1" y="3"/>
                      <a:pt x="0" y="6"/>
                      <a:pt x="0" y="6"/>
                    </a:cubicBezTo>
                    <a:cubicBezTo>
                      <a:pt x="0" y="7"/>
                      <a:pt x="2" y="8"/>
                      <a:pt x="2" y="8"/>
                    </a:cubicBezTo>
                    <a:cubicBezTo>
                      <a:pt x="3" y="8"/>
                      <a:pt x="2" y="9"/>
                      <a:pt x="3" y="10"/>
                    </a:cubicBezTo>
                    <a:cubicBezTo>
                      <a:pt x="3" y="10"/>
                      <a:pt x="3" y="11"/>
                      <a:pt x="2" y="11"/>
                    </a:cubicBezTo>
                    <a:cubicBezTo>
                      <a:pt x="2" y="11"/>
                      <a:pt x="3" y="12"/>
                      <a:pt x="2" y="12"/>
                    </a:cubicBezTo>
                    <a:cubicBezTo>
                      <a:pt x="2" y="13"/>
                      <a:pt x="2" y="14"/>
                      <a:pt x="3" y="15"/>
                    </a:cubicBezTo>
                    <a:cubicBezTo>
                      <a:pt x="4" y="16"/>
                      <a:pt x="4" y="17"/>
                      <a:pt x="4" y="18"/>
                    </a:cubicBezTo>
                    <a:cubicBezTo>
                      <a:pt x="4" y="19"/>
                      <a:pt x="5" y="19"/>
                      <a:pt x="5" y="20"/>
                    </a:cubicBezTo>
                    <a:cubicBezTo>
                      <a:pt x="5" y="20"/>
                      <a:pt x="3" y="24"/>
                      <a:pt x="3" y="23"/>
                    </a:cubicBezTo>
                    <a:cubicBezTo>
                      <a:pt x="2" y="24"/>
                      <a:pt x="2" y="26"/>
                      <a:pt x="2" y="27"/>
                    </a:cubicBezTo>
                    <a:cubicBezTo>
                      <a:pt x="2" y="28"/>
                      <a:pt x="1" y="29"/>
                      <a:pt x="2" y="29"/>
                    </a:cubicBezTo>
                    <a:cubicBezTo>
                      <a:pt x="3" y="29"/>
                      <a:pt x="4" y="30"/>
                      <a:pt x="5" y="32"/>
                    </a:cubicBezTo>
                    <a:cubicBezTo>
                      <a:pt x="5" y="32"/>
                      <a:pt x="6" y="33"/>
                      <a:pt x="6" y="33"/>
                    </a:cubicBezTo>
                    <a:cubicBezTo>
                      <a:pt x="6" y="33"/>
                      <a:pt x="7" y="33"/>
                      <a:pt x="7" y="33"/>
                    </a:cubicBezTo>
                    <a:cubicBezTo>
                      <a:pt x="8" y="33"/>
                      <a:pt x="8" y="34"/>
                      <a:pt x="8" y="34"/>
                    </a:cubicBezTo>
                    <a:cubicBezTo>
                      <a:pt x="8" y="35"/>
                      <a:pt x="10" y="35"/>
                      <a:pt x="10" y="35"/>
                    </a:cubicBezTo>
                    <a:cubicBezTo>
                      <a:pt x="10" y="35"/>
                      <a:pt x="10" y="34"/>
                      <a:pt x="11" y="34"/>
                    </a:cubicBezTo>
                    <a:cubicBezTo>
                      <a:pt x="10" y="33"/>
                      <a:pt x="9" y="32"/>
                      <a:pt x="8" y="32"/>
                    </a:cubicBezTo>
                    <a:cubicBezTo>
                      <a:pt x="7" y="32"/>
                      <a:pt x="6" y="30"/>
                      <a:pt x="7" y="30"/>
                    </a:cubicBezTo>
                    <a:cubicBezTo>
                      <a:pt x="7" y="29"/>
                      <a:pt x="6" y="28"/>
                      <a:pt x="6" y="27"/>
                    </a:cubicBezTo>
                    <a:cubicBezTo>
                      <a:pt x="6" y="27"/>
                      <a:pt x="5" y="27"/>
                      <a:pt x="4" y="26"/>
                    </a:cubicBezTo>
                    <a:cubicBezTo>
                      <a:pt x="3" y="26"/>
                      <a:pt x="4" y="24"/>
                      <a:pt x="4" y="23"/>
                    </a:cubicBezTo>
                    <a:cubicBezTo>
                      <a:pt x="5" y="22"/>
                      <a:pt x="6" y="19"/>
                      <a:pt x="6" y="18"/>
                    </a:cubicBezTo>
                    <a:cubicBezTo>
                      <a:pt x="5" y="17"/>
                      <a:pt x="7" y="16"/>
                      <a:pt x="8" y="17"/>
                    </a:cubicBezTo>
                    <a:cubicBezTo>
                      <a:pt x="8" y="18"/>
                      <a:pt x="8" y="19"/>
                      <a:pt x="9" y="19"/>
                    </a:cubicBezTo>
                    <a:cubicBezTo>
                      <a:pt x="11" y="19"/>
                      <a:pt x="11" y="20"/>
                      <a:pt x="12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19"/>
                      <a:pt x="12" y="19"/>
                      <a:pt x="12" y="18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245">
                <a:extLst>
                  <a:ext uri="{FF2B5EF4-FFF2-40B4-BE49-F238E27FC236}">
                    <a16:creationId xmlns:a16="http://schemas.microsoft.com/office/drawing/2014/main" id="{3F88F6E0-EA51-4E27-BC25-15EE4569E8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405188" y="1712913"/>
                <a:ext cx="82550" cy="65088"/>
              </a:xfrm>
              <a:custGeom>
                <a:avLst/>
                <a:gdLst>
                  <a:gd name="T0" fmla="*/ 1 w 23"/>
                  <a:gd name="T1" fmla="*/ 4 h 18"/>
                  <a:gd name="T2" fmla="*/ 1 w 23"/>
                  <a:gd name="T3" fmla="*/ 6 h 18"/>
                  <a:gd name="T4" fmla="*/ 1 w 23"/>
                  <a:gd name="T5" fmla="*/ 7 h 18"/>
                  <a:gd name="T6" fmla="*/ 1 w 23"/>
                  <a:gd name="T7" fmla="*/ 9 h 18"/>
                  <a:gd name="T8" fmla="*/ 2 w 23"/>
                  <a:gd name="T9" fmla="*/ 10 h 18"/>
                  <a:gd name="T10" fmla="*/ 2 w 23"/>
                  <a:gd name="T11" fmla="*/ 12 h 18"/>
                  <a:gd name="T12" fmla="*/ 2 w 23"/>
                  <a:gd name="T13" fmla="*/ 13 h 18"/>
                  <a:gd name="T14" fmla="*/ 4 w 23"/>
                  <a:gd name="T15" fmla="*/ 13 h 18"/>
                  <a:gd name="T16" fmla="*/ 5 w 23"/>
                  <a:gd name="T17" fmla="*/ 15 h 18"/>
                  <a:gd name="T18" fmla="*/ 6 w 23"/>
                  <a:gd name="T19" fmla="*/ 15 h 18"/>
                  <a:gd name="T20" fmla="*/ 8 w 23"/>
                  <a:gd name="T21" fmla="*/ 15 h 18"/>
                  <a:gd name="T22" fmla="*/ 8 w 23"/>
                  <a:gd name="T23" fmla="*/ 16 h 18"/>
                  <a:gd name="T24" fmla="*/ 10 w 23"/>
                  <a:gd name="T25" fmla="*/ 16 h 18"/>
                  <a:gd name="T26" fmla="*/ 11 w 23"/>
                  <a:gd name="T27" fmla="*/ 17 h 18"/>
                  <a:gd name="T28" fmla="*/ 12 w 23"/>
                  <a:gd name="T29" fmla="*/ 17 h 18"/>
                  <a:gd name="T30" fmla="*/ 14 w 23"/>
                  <a:gd name="T31" fmla="*/ 18 h 18"/>
                  <a:gd name="T32" fmla="*/ 16 w 23"/>
                  <a:gd name="T33" fmla="*/ 18 h 18"/>
                  <a:gd name="T34" fmla="*/ 18 w 23"/>
                  <a:gd name="T35" fmla="*/ 18 h 18"/>
                  <a:gd name="T36" fmla="*/ 19 w 23"/>
                  <a:gd name="T37" fmla="*/ 18 h 18"/>
                  <a:gd name="T38" fmla="*/ 19 w 23"/>
                  <a:gd name="T39" fmla="*/ 17 h 18"/>
                  <a:gd name="T40" fmla="*/ 21 w 23"/>
                  <a:gd name="T41" fmla="*/ 15 h 18"/>
                  <a:gd name="T42" fmla="*/ 22 w 23"/>
                  <a:gd name="T43" fmla="*/ 14 h 18"/>
                  <a:gd name="T44" fmla="*/ 22 w 23"/>
                  <a:gd name="T45" fmla="*/ 12 h 18"/>
                  <a:gd name="T46" fmla="*/ 21 w 23"/>
                  <a:gd name="T47" fmla="*/ 10 h 18"/>
                  <a:gd name="T48" fmla="*/ 21 w 23"/>
                  <a:gd name="T49" fmla="*/ 8 h 18"/>
                  <a:gd name="T50" fmla="*/ 22 w 23"/>
                  <a:gd name="T51" fmla="*/ 7 h 18"/>
                  <a:gd name="T52" fmla="*/ 22 w 23"/>
                  <a:gd name="T53" fmla="*/ 5 h 18"/>
                  <a:gd name="T54" fmla="*/ 21 w 23"/>
                  <a:gd name="T55" fmla="*/ 3 h 18"/>
                  <a:gd name="T56" fmla="*/ 20 w 23"/>
                  <a:gd name="T57" fmla="*/ 2 h 18"/>
                  <a:gd name="T58" fmla="*/ 20 w 23"/>
                  <a:gd name="T59" fmla="*/ 2 h 18"/>
                  <a:gd name="T60" fmla="*/ 14 w 23"/>
                  <a:gd name="T61" fmla="*/ 2 h 18"/>
                  <a:gd name="T62" fmla="*/ 12 w 23"/>
                  <a:gd name="T63" fmla="*/ 1 h 18"/>
                  <a:gd name="T64" fmla="*/ 11 w 23"/>
                  <a:gd name="T65" fmla="*/ 2 h 18"/>
                  <a:gd name="T66" fmla="*/ 10 w 23"/>
                  <a:gd name="T67" fmla="*/ 1 h 18"/>
                  <a:gd name="T68" fmla="*/ 5 w 23"/>
                  <a:gd name="T69" fmla="*/ 2 h 18"/>
                  <a:gd name="T70" fmla="*/ 1 w 23"/>
                  <a:gd name="T71" fmla="*/ 3 h 18"/>
                  <a:gd name="T72" fmla="*/ 1 w 23"/>
                  <a:gd name="T73" fmla="*/ 4 h 18"/>
                  <a:gd name="T74" fmla="*/ 1 w 23"/>
                  <a:gd name="T75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3" h="18">
                    <a:moveTo>
                      <a:pt x="1" y="4"/>
                    </a:moveTo>
                    <a:cubicBezTo>
                      <a:pt x="1" y="4"/>
                      <a:pt x="1" y="6"/>
                      <a:pt x="1" y="6"/>
                    </a:cubicBezTo>
                    <a:cubicBezTo>
                      <a:pt x="0" y="7"/>
                      <a:pt x="0" y="7"/>
                      <a:pt x="1" y="7"/>
                    </a:cubicBezTo>
                    <a:cubicBezTo>
                      <a:pt x="1" y="8"/>
                      <a:pt x="1" y="8"/>
                      <a:pt x="1" y="9"/>
                    </a:cubicBezTo>
                    <a:cubicBezTo>
                      <a:pt x="1" y="9"/>
                      <a:pt x="2" y="9"/>
                      <a:pt x="2" y="10"/>
                    </a:cubicBezTo>
                    <a:cubicBezTo>
                      <a:pt x="2" y="11"/>
                      <a:pt x="2" y="11"/>
                      <a:pt x="2" y="12"/>
                    </a:cubicBezTo>
                    <a:cubicBezTo>
                      <a:pt x="2" y="12"/>
                      <a:pt x="2" y="12"/>
                      <a:pt x="2" y="13"/>
                    </a:cubicBezTo>
                    <a:cubicBezTo>
                      <a:pt x="3" y="13"/>
                      <a:pt x="3" y="13"/>
                      <a:pt x="4" y="13"/>
                    </a:cubicBezTo>
                    <a:cubicBezTo>
                      <a:pt x="5" y="14"/>
                      <a:pt x="5" y="14"/>
                      <a:pt x="5" y="15"/>
                    </a:cubicBezTo>
                    <a:cubicBezTo>
                      <a:pt x="5" y="15"/>
                      <a:pt x="6" y="16"/>
                      <a:pt x="6" y="15"/>
                    </a:cubicBezTo>
                    <a:cubicBezTo>
                      <a:pt x="7" y="15"/>
                      <a:pt x="7" y="15"/>
                      <a:pt x="8" y="15"/>
                    </a:cubicBezTo>
                    <a:cubicBezTo>
                      <a:pt x="8" y="15"/>
                      <a:pt x="8" y="15"/>
                      <a:pt x="8" y="16"/>
                    </a:cubicBezTo>
                    <a:cubicBezTo>
                      <a:pt x="8" y="16"/>
                      <a:pt x="9" y="16"/>
                      <a:pt x="10" y="16"/>
                    </a:cubicBezTo>
                    <a:cubicBezTo>
                      <a:pt x="10" y="16"/>
                      <a:pt x="10" y="17"/>
                      <a:pt x="11" y="17"/>
                    </a:cubicBezTo>
                    <a:cubicBezTo>
                      <a:pt x="11" y="18"/>
                      <a:pt x="12" y="17"/>
                      <a:pt x="12" y="17"/>
                    </a:cubicBezTo>
                    <a:cubicBezTo>
                      <a:pt x="13" y="18"/>
                      <a:pt x="14" y="18"/>
                      <a:pt x="14" y="18"/>
                    </a:cubicBezTo>
                    <a:cubicBezTo>
                      <a:pt x="15" y="17"/>
                      <a:pt x="15" y="18"/>
                      <a:pt x="16" y="18"/>
                    </a:cubicBezTo>
                    <a:cubicBezTo>
                      <a:pt x="17" y="18"/>
                      <a:pt x="18" y="18"/>
                      <a:pt x="18" y="18"/>
                    </a:cubicBezTo>
                    <a:cubicBezTo>
                      <a:pt x="18" y="18"/>
                      <a:pt x="19" y="18"/>
                      <a:pt x="19" y="18"/>
                    </a:cubicBezTo>
                    <a:cubicBezTo>
                      <a:pt x="20" y="18"/>
                      <a:pt x="19" y="17"/>
                      <a:pt x="19" y="17"/>
                    </a:cubicBezTo>
                    <a:cubicBezTo>
                      <a:pt x="19" y="17"/>
                      <a:pt x="21" y="15"/>
                      <a:pt x="21" y="15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3" y="13"/>
                      <a:pt x="22" y="12"/>
                      <a:pt x="22" y="12"/>
                    </a:cubicBezTo>
                    <a:cubicBezTo>
                      <a:pt x="21" y="11"/>
                      <a:pt x="21" y="10"/>
                      <a:pt x="21" y="10"/>
                    </a:cubicBezTo>
                    <a:cubicBezTo>
                      <a:pt x="22" y="9"/>
                      <a:pt x="21" y="9"/>
                      <a:pt x="21" y="8"/>
                    </a:cubicBezTo>
                    <a:cubicBezTo>
                      <a:pt x="21" y="8"/>
                      <a:pt x="21" y="7"/>
                      <a:pt x="22" y="7"/>
                    </a:cubicBezTo>
                    <a:cubicBezTo>
                      <a:pt x="22" y="7"/>
                      <a:pt x="22" y="6"/>
                      <a:pt x="22" y="5"/>
                    </a:cubicBezTo>
                    <a:cubicBezTo>
                      <a:pt x="21" y="5"/>
                      <a:pt x="21" y="4"/>
                      <a:pt x="21" y="3"/>
                    </a:cubicBezTo>
                    <a:cubicBezTo>
                      <a:pt x="22" y="3"/>
                      <a:pt x="20" y="2"/>
                      <a:pt x="20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18" y="2"/>
                      <a:pt x="14" y="2"/>
                      <a:pt x="14" y="2"/>
                    </a:cubicBezTo>
                    <a:cubicBezTo>
                      <a:pt x="13" y="2"/>
                      <a:pt x="13" y="2"/>
                      <a:pt x="12" y="1"/>
                    </a:cubicBezTo>
                    <a:cubicBezTo>
                      <a:pt x="12" y="2"/>
                      <a:pt x="12" y="2"/>
                      <a:pt x="11" y="2"/>
                    </a:cubicBezTo>
                    <a:cubicBezTo>
                      <a:pt x="10" y="2"/>
                      <a:pt x="10" y="1"/>
                      <a:pt x="10" y="1"/>
                    </a:cubicBezTo>
                    <a:cubicBezTo>
                      <a:pt x="10" y="0"/>
                      <a:pt x="6" y="1"/>
                      <a:pt x="5" y="2"/>
                    </a:cubicBezTo>
                    <a:cubicBezTo>
                      <a:pt x="4" y="3"/>
                      <a:pt x="1" y="3"/>
                      <a:pt x="1" y="3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246">
                <a:extLst>
                  <a:ext uri="{FF2B5EF4-FFF2-40B4-BE49-F238E27FC236}">
                    <a16:creationId xmlns:a16="http://schemas.microsoft.com/office/drawing/2014/main" id="{5E40D425-8955-4816-83E3-AF2967CA08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94075" y="1820863"/>
                <a:ext cx="31750" cy="28575"/>
              </a:xfrm>
              <a:custGeom>
                <a:avLst/>
                <a:gdLst>
                  <a:gd name="T0" fmla="*/ 7 w 9"/>
                  <a:gd name="T1" fmla="*/ 7 h 8"/>
                  <a:gd name="T2" fmla="*/ 9 w 9"/>
                  <a:gd name="T3" fmla="*/ 5 h 8"/>
                  <a:gd name="T4" fmla="*/ 9 w 9"/>
                  <a:gd name="T5" fmla="*/ 2 h 8"/>
                  <a:gd name="T6" fmla="*/ 7 w 9"/>
                  <a:gd name="T7" fmla="*/ 0 h 8"/>
                  <a:gd name="T8" fmla="*/ 3 w 9"/>
                  <a:gd name="T9" fmla="*/ 0 h 8"/>
                  <a:gd name="T10" fmla="*/ 2 w 9"/>
                  <a:gd name="T11" fmla="*/ 0 h 8"/>
                  <a:gd name="T12" fmla="*/ 1 w 9"/>
                  <a:gd name="T13" fmla="*/ 1 h 8"/>
                  <a:gd name="T14" fmla="*/ 2 w 9"/>
                  <a:gd name="T15" fmla="*/ 3 h 8"/>
                  <a:gd name="T16" fmla="*/ 4 w 9"/>
                  <a:gd name="T17" fmla="*/ 5 h 8"/>
                  <a:gd name="T18" fmla="*/ 5 w 9"/>
                  <a:gd name="T19" fmla="*/ 7 h 8"/>
                  <a:gd name="T20" fmla="*/ 7 w 9"/>
                  <a:gd name="T21" fmla="*/ 8 h 8"/>
                  <a:gd name="T22" fmla="*/ 7 w 9"/>
                  <a:gd name="T2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8">
                    <a:moveTo>
                      <a:pt x="7" y="7"/>
                    </a:moveTo>
                    <a:cubicBezTo>
                      <a:pt x="7" y="7"/>
                      <a:pt x="8" y="5"/>
                      <a:pt x="9" y="5"/>
                    </a:cubicBezTo>
                    <a:cubicBezTo>
                      <a:pt x="9" y="5"/>
                      <a:pt x="9" y="3"/>
                      <a:pt x="9" y="2"/>
                    </a:cubicBezTo>
                    <a:cubicBezTo>
                      <a:pt x="8" y="1"/>
                      <a:pt x="7" y="0"/>
                      <a:pt x="7" y="0"/>
                    </a:cubicBezTo>
                    <a:cubicBezTo>
                      <a:pt x="7" y="0"/>
                      <a:pt x="4" y="0"/>
                      <a:pt x="3" y="0"/>
                    </a:cubicBezTo>
                    <a:cubicBezTo>
                      <a:pt x="3" y="0"/>
                      <a:pt x="2" y="1"/>
                      <a:pt x="2" y="0"/>
                    </a:cubicBezTo>
                    <a:cubicBezTo>
                      <a:pt x="1" y="0"/>
                      <a:pt x="0" y="1"/>
                      <a:pt x="1" y="1"/>
                    </a:cubicBezTo>
                    <a:cubicBezTo>
                      <a:pt x="1" y="2"/>
                      <a:pt x="2" y="2"/>
                      <a:pt x="2" y="3"/>
                    </a:cubicBezTo>
                    <a:cubicBezTo>
                      <a:pt x="2" y="3"/>
                      <a:pt x="4" y="5"/>
                      <a:pt x="4" y="5"/>
                    </a:cubicBezTo>
                    <a:cubicBezTo>
                      <a:pt x="4" y="5"/>
                      <a:pt x="5" y="6"/>
                      <a:pt x="5" y="7"/>
                    </a:cubicBezTo>
                    <a:cubicBezTo>
                      <a:pt x="6" y="7"/>
                      <a:pt x="6" y="8"/>
                      <a:pt x="7" y="8"/>
                    </a:cubicBezTo>
                    <a:cubicBezTo>
                      <a:pt x="7" y="8"/>
                      <a:pt x="7" y="7"/>
                      <a:pt x="7" y="7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247">
                <a:extLst>
                  <a:ext uri="{FF2B5EF4-FFF2-40B4-BE49-F238E27FC236}">
                    <a16:creationId xmlns:a16="http://schemas.microsoft.com/office/drawing/2014/main" id="{01CB59CA-3D5A-41B4-AEAC-94A7E49893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408363" y="1806575"/>
                <a:ext cx="46037" cy="39688"/>
              </a:xfrm>
              <a:custGeom>
                <a:avLst/>
                <a:gdLst>
                  <a:gd name="T0" fmla="*/ 8 w 13"/>
                  <a:gd name="T1" fmla="*/ 9 h 11"/>
                  <a:gd name="T2" fmla="*/ 6 w 13"/>
                  <a:gd name="T3" fmla="*/ 7 h 11"/>
                  <a:gd name="T4" fmla="*/ 5 w 13"/>
                  <a:gd name="T5" fmla="*/ 5 h 11"/>
                  <a:gd name="T6" fmla="*/ 6 w 13"/>
                  <a:gd name="T7" fmla="*/ 4 h 11"/>
                  <a:gd name="T8" fmla="*/ 7 w 13"/>
                  <a:gd name="T9" fmla="*/ 4 h 11"/>
                  <a:gd name="T10" fmla="*/ 11 w 13"/>
                  <a:gd name="T11" fmla="*/ 4 h 11"/>
                  <a:gd name="T12" fmla="*/ 13 w 13"/>
                  <a:gd name="T13" fmla="*/ 6 h 11"/>
                  <a:gd name="T14" fmla="*/ 13 w 13"/>
                  <a:gd name="T15" fmla="*/ 5 h 11"/>
                  <a:gd name="T16" fmla="*/ 12 w 13"/>
                  <a:gd name="T17" fmla="*/ 3 h 11"/>
                  <a:gd name="T18" fmla="*/ 11 w 13"/>
                  <a:gd name="T19" fmla="*/ 2 h 11"/>
                  <a:gd name="T20" fmla="*/ 11 w 13"/>
                  <a:gd name="T21" fmla="*/ 2 h 11"/>
                  <a:gd name="T22" fmla="*/ 8 w 13"/>
                  <a:gd name="T23" fmla="*/ 2 h 11"/>
                  <a:gd name="T24" fmla="*/ 6 w 13"/>
                  <a:gd name="T25" fmla="*/ 0 h 11"/>
                  <a:gd name="T26" fmla="*/ 5 w 13"/>
                  <a:gd name="T27" fmla="*/ 1 h 11"/>
                  <a:gd name="T28" fmla="*/ 4 w 13"/>
                  <a:gd name="T29" fmla="*/ 2 h 11"/>
                  <a:gd name="T30" fmla="*/ 3 w 13"/>
                  <a:gd name="T31" fmla="*/ 3 h 11"/>
                  <a:gd name="T32" fmla="*/ 2 w 13"/>
                  <a:gd name="T33" fmla="*/ 3 h 11"/>
                  <a:gd name="T34" fmla="*/ 0 w 13"/>
                  <a:gd name="T35" fmla="*/ 4 h 11"/>
                  <a:gd name="T36" fmla="*/ 1 w 13"/>
                  <a:gd name="T37" fmla="*/ 5 h 11"/>
                  <a:gd name="T38" fmla="*/ 3 w 13"/>
                  <a:gd name="T39" fmla="*/ 5 h 11"/>
                  <a:gd name="T40" fmla="*/ 5 w 13"/>
                  <a:gd name="T41" fmla="*/ 9 h 11"/>
                  <a:gd name="T42" fmla="*/ 6 w 13"/>
                  <a:gd name="T43" fmla="*/ 10 h 11"/>
                  <a:gd name="T44" fmla="*/ 8 w 13"/>
                  <a:gd name="T45" fmla="*/ 11 h 11"/>
                  <a:gd name="T46" fmla="*/ 9 w 13"/>
                  <a:gd name="T47" fmla="*/ 11 h 11"/>
                  <a:gd name="T48" fmla="*/ 8 w 13"/>
                  <a:gd name="T49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3" h="11">
                    <a:moveTo>
                      <a:pt x="8" y="9"/>
                    </a:moveTo>
                    <a:cubicBezTo>
                      <a:pt x="8" y="9"/>
                      <a:pt x="6" y="7"/>
                      <a:pt x="6" y="7"/>
                    </a:cubicBezTo>
                    <a:cubicBezTo>
                      <a:pt x="6" y="6"/>
                      <a:pt x="5" y="6"/>
                      <a:pt x="5" y="5"/>
                    </a:cubicBezTo>
                    <a:cubicBezTo>
                      <a:pt x="4" y="5"/>
                      <a:pt x="5" y="4"/>
                      <a:pt x="6" y="4"/>
                    </a:cubicBezTo>
                    <a:cubicBezTo>
                      <a:pt x="6" y="5"/>
                      <a:pt x="7" y="4"/>
                      <a:pt x="7" y="4"/>
                    </a:cubicBezTo>
                    <a:cubicBezTo>
                      <a:pt x="8" y="4"/>
                      <a:pt x="11" y="4"/>
                      <a:pt x="11" y="4"/>
                    </a:cubicBezTo>
                    <a:cubicBezTo>
                      <a:pt x="11" y="4"/>
                      <a:pt x="12" y="5"/>
                      <a:pt x="13" y="6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2" y="4"/>
                      <a:pt x="13" y="4"/>
                      <a:pt x="12" y="3"/>
                    </a:cubicBezTo>
                    <a:cubicBezTo>
                      <a:pt x="12" y="3"/>
                      <a:pt x="11" y="3"/>
                      <a:pt x="11" y="2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0" y="2"/>
                      <a:pt x="9" y="2"/>
                      <a:pt x="8" y="2"/>
                    </a:cubicBezTo>
                    <a:cubicBezTo>
                      <a:pt x="8" y="1"/>
                      <a:pt x="7" y="1"/>
                      <a:pt x="6" y="0"/>
                    </a:cubicBezTo>
                    <a:cubicBezTo>
                      <a:pt x="6" y="0"/>
                      <a:pt x="5" y="1"/>
                      <a:pt x="5" y="1"/>
                    </a:cubicBezTo>
                    <a:cubicBezTo>
                      <a:pt x="4" y="1"/>
                      <a:pt x="5" y="2"/>
                      <a:pt x="4" y="2"/>
                    </a:cubicBezTo>
                    <a:cubicBezTo>
                      <a:pt x="4" y="2"/>
                      <a:pt x="4" y="3"/>
                      <a:pt x="3" y="3"/>
                    </a:cubicBezTo>
                    <a:cubicBezTo>
                      <a:pt x="3" y="4"/>
                      <a:pt x="2" y="3"/>
                      <a:pt x="2" y="3"/>
                    </a:cubicBezTo>
                    <a:cubicBezTo>
                      <a:pt x="2" y="3"/>
                      <a:pt x="1" y="3"/>
                      <a:pt x="0" y="4"/>
                    </a:cubicBezTo>
                    <a:cubicBezTo>
                      <a:pt x="0" y="4"/>
                      <a:pt x="0" y="5"/>
                      <a:pt x="1" y="5"/>
                    </a:cubicBezTo>
                    <a:cubicBezTo>
                      <a:pt x="1" y="5"/>
                      <a:pt x="3" y="4"/>
                      <a:pt x="3" y="5"/>
                    </a:cubicBezTo>
                    <a:cubicBezTo>
                      <a:pt x="3" y="6"/>
                      <a:pt x="4" y="8"/>
                      <a:pt x="5" y="9"/>
                    </a:cubicBezTo>
                    <a:cubicBezTo>
                      <a:pt x="5" y="9"/>
                      <a:pt x="6" y="9"/>
                      <a:pt x="6" y="10"/>
                    </a:cubicBezTo>
                    <a:cubicBezTo>
                      <a:pt x="7" y="10"/>
                      <a:pt x="7" y="11"/>
                      <a:pt x="8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0"/>
                      <a:pt x="8" y="9"/>
                      <a:pt x="8" y="9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248">
                <a:extLst>
                  <a:ext uri="{FF2B5EF4-FFF2-40B4-BE49-F238E27FC236}">
                    <a16:creationId xmlns:a16="http://schemas.microsoft.com/office/drawing/2014/main" id="{D9C34DA9-3B35-46E5-BD42-9A72290CD6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65500" y="1849438"/>
                <a:ext cx="17462" cy="28575"/>
              </a:xfrm>
              <a:custGeom>
                <a:avLst/>
                <a:gdLst>
                  <a:gd name="T0" fmla="*/ 3 w 5"/>
                  <a:gd name="T1" fmla="*/ 7 h 8"/>
                  <a:gd name="T2" fmla="*/ 4 w 5"/>
                  <a:gd name="T3" fmla="*/ 6 h 8"/>
                  <a:gd name="T4" fmla="*/ 5 w 5"/>
                  <a:gd name="T5" fmla="*/ 5 h 8"/>
                  <a:gd name="T6" fmla="*/ 5 w 5"/>
                  <a:gd name="T7" fmla="*/ 5 h 8"/>
                  <a:gd name="T8" fmla="*/ 3 w 5"/>
                  <a:gd name="T9" fmla="*/ 3 h 8"/>
                  <a:gd name="T10" fmla="*/ 4 w 5"/>
                  <a:gd name="T11" fmla="*/ 1 h 8"/>
                  <a:gd name="T12" fmla="*/ 2 w 5"/>
                  <a:gd name="T13" fmla="*/ 0 h 8"/>
                  <a:gd name="T14" fmla="*/ 0 w 5"/>
                  <a:gd name="T15" fmla="*/ 1 h 8"/>
                  <a:gd name="T16" fmla="*/ 1 w 5"/>
                  <a:gd name="T17" fmla="*/ 3 h 8"/>
                  <a:gd name="T18" fmla="*/ 1 w 5"/>
                  <a:gd name="T19" fmla="*/ 6 h 8"/>
                  <a:gd name="T20" fmla="*/ 3 w 5"/>
                  <a:gd name="T21" fmla="*/ 8 h 8"/>
                  <a:gd name="T22" fmla="*/ 3 w 5"/>
                  <a:gd name="T2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8">
                    <a:moveTo>
                      <a:pt x="3" y="7"/>
                    </a:moveTo>
                    <a:cubicBezTo>
                      <a:pt x="4" y="7"/>
                      <a:pt x="3" y="6"/>
                      <a:pt x="4" y="6"/>
                    </a:cubicBezTo>
                    <a:cubicBezTo>
                      <a:pt x="4" y="6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4" y="4"/>
                      <a:pt x="3" y="4"/>
                      <a:pt x="3" y="3"/>
                    </a:cubicBezTo>
                    <a:cubicBezTo>
                      <a:pt x="3" y="3"/>
                      <a:pt x="3" y="1"/>
                      <a:pt x="4" y="1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1" y="2"/>
                      <a:pt x="2" y="2"/>
                      <a:pt x="1" y="3"/>
                    </a:cubicBezTo>
                    <a:cubicBezTo>
                      <a:pt x="0" y="3"/>
                      <a:pt x="0" y="6"/>
                      <a:pt x="1" y="6"/>
                    </a:cubicBezTo>
                    <a:cubicBezTo>
                      <a:pt x="2" y="7"/>
                      <a:pt x="2" y="8"/>
                      <a:pt x="3" y="8"/>
                    </a:cubicBezTo>
                    <a:cubicBezTo>
                      <a:pt x="3" y="8"/>
                      <a:pt x="3" y="7"/>
                      <a:pt x="3" y="7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Freeform 249">
                <a:extLst>
                  <a:ext uri="{FF2B5EF4-FFF2-40B4-BE49-F238E27FC236}">
                    <a16:creationId xmlns:a16="http://schemas.microsoft.com/office/drawing/2014/main" id="{AE713432-076E-413F-BAEB-E8EAC488CF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441700" y="1781175"/>
                <a:ext cx="61912" cy="28575"/>
              </a:xfrm>
              <a:custGeom>
                <a:avLst/>
                <a:gdLst>
                  <a:gd name="T0" fmla="*/ 14 w 17"/>
                  <a:gd name="T1" fmla="*/ 0 h 8"/>
                  <a:gd name="T2" fmla="*/ 12 w 17"/>
                  <a:gd name="T3" fmla="*/ 0 h 8"/>
                  <a:gd name="T4" fmla="*/ 12 w 17"/>
                  <a:gd name="T5" fmla="*/ 1 h 8"/>
                  <a:gd name="T6" fmla="*/ 10 w 17"/>
                  <a:gd name="T7" fmla="*/ 1 h 8"/>
                  <a:gd name="T8" fmla="*/ 9 w 17"/>
                  <a:gd name="T9" fmla="*/ 2 h 8"/>
                  <a:gd name="T10" fmla="*/ 8 w 17"/>
                  <a:gd name="T11" fmla="*/ 3 h 8"/>
                  <a:gd name="T12" fmla="*/ 7 w 17"/>
                  <a:gd name="T13" fmla="*/ 4 h 8"/>
                  <a:gd name="T14" fmla="*/ 4 w 17"/>
                  <a:gd name="T15" fmla="*/ 4 h 8"/>
                  <a:gd name="T16" fmla="*/ 3 w 17"/>
                  <a:gd name="T17" fmla="*/ 4 h 8"/>
                  <a:gd name="T18" fmla="*/ 2 w 17"/>
                  <a:gd name="T19" fmla="*/ 5 h 8"/>
                  <a:gd name="T20" fmla="*/ 0 w 17"/>
                  <a:gd name="T21" fmla="*/ 4 h 8"/>
                  <a:gd name="T22" fmla="*/ 0 w 17"/>
                  <a:gd name="T23" fmla="*/ 6 h 8"/>
                  <a:gd name="T24" fmla="*/ 1 w 17"/>
                  <a:gd name="T25" fmla="*/ 6 h 8"/>
                  <a:gd name="T26" fmla="*/ 3 w 17"/>
                  <a:gd name="T27" fmla="*/ 6 h 8"/>
                  <a:gd name="T28" fmla="*/ 4 w 17"/>
                  <a:gd name="T29" fmla="*/ 6 h 8"/>
                  <a:gd name="T30" fmla="*/ 6 w 17"/>
                  <a:gd name="T31" fmla="*/ 6 h 8"/>
                  <a:gd name="T32" fmla="*/ 6 w 17"/>
                  <a:gd name="T33" fmla="*/ 7 h 8"/>
                  <a:gd name="T34" fmla="*/ 9 w 17"/>
                  <a:gd name="T35" fmla="*/ 7 h 8"/>
                  <a:gd name="T36" fmla="*/ 11 w 17"/>
                  <a:gd name="T37" fmla="*/ 8 h 8"/>
                  <a:gd name="T38" fmla="*/ 13 w 17"/>
                  <a:gd name="T39" fmla="*/ 7 h 8"/>
                  <a:gd name="T40" fmla="*/ 15 w 17"/>
                  <a:gd name="T41" fmla="*/ 6 h 8"/>
                  <a:gd name="T42" fmla="*/ 15 w 17"/>
                  <a:gd name="T43" fmla="*/ 6 h 8"/>
                  <a:gd name="T44" fmla="*/ 15 w 17"/>
                  <a:gd name="T45" fmla="*/ 6 h 8"/>
                  <a:gd name="T46" fmla="*/ 15 w 17"/>
                  <a:gd name="T47" fmla="*/ 5 h 8"/>
                  <a:gd name="T48" fmla="*/ 16 w 17"/>
                  <a:gd name="T49" fmla="*/ 4 h 8"/>
                  <a:gd name="T50" fmla="*/ 17 w 17"/>
                  <a:gd name="T51" fmla="*/ 3 h 8"/>
                  <a:gd name="T52" fmla="*/ 17 w 17"/>
                  <a:gd name="T53" fmla="*/ 3 h 8"/>
                  <a:gd name="T54" fmla="*/ 16 w 17"/>
                  <a:gd name="T55" fmla="*/ 1 h 8"/>
                  <a:gd name="T56" fmla="*/ 14 w 17"/>
                  <a:gd name="T5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7" h="8">
                    <a:moveTo>
                      <a:pt x="14" y="0"/>
                    </a:moveTo>
                    <a:cubicBezTo>
                      <a:pt x="14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1"/>
                    </a:cubicBezTo>
                    <a:cubicBezTo>
                      <a:pt x="12" y="1"/>
                      <a:pt x="11" y="1"/>
                      <a:pt x="10" y="1"/>
                    </a:cubicBezTo>
                    <a:cubicBezTo>
                      <a:pt x="10" y="1"/>
                      <a:pt x="9" y="1"/>
                      <a:pt x="9" y="2"/>
                    </a:cubicBezTo>
                    <a:cubicBezTo>
                      <a:pt x="8" y="2"/>
                      <a:pt x="7" y="2"/>
                      <a:pt x="8" y="3"/>
                    </a:cubicBezTo>
                    <a:cubicBezTo>
                      <a:pt x="8" y="4"/>
                      <a:pt x="7" y="4"/>
                      <a:pt x="7" y="4"/>
                    </a:cubicBezTo>
                    <a:cubicBezTo>
                      <a:pt x="6" y="4"/>
                      <a:pt x="5" y="4"/>
                      <a:pt x="4" y="4"/>
                    </a:cubicBezTo>
                    <a:cubicBezTo>
                      <a:pt x="4" y="5"/>
                      <a:pt x="3" y="5"/>
                      <a:pt x="3" y="4"/>
                    </a:cubicBezTo>
                    <a:cubicBezTo>
                      <a:pt x="3" y="4"/>
                      <a:pt x="2" y="4"/>
                      <a:pt x="2" y="5"/>
                    </a:cubicBezTo>
                    <a:cubicBezTo>
                      <a:pt x="1" y="5"/>
                      <a:pt x="1" y="4"/>
                      <a:pt x="0" y="4"/>
                    </a:cubicBezTo>
                    <a:cubicBezTo>
                      <a:pt x="0" y="4"/>
                      <a:pt x="0" y="5"/>
                      <a:pt x="0" y="6"/>
                    </a:cubicBezTo>
                    <a:cubicBezTo>
                      <a:pt x="0" y="6"/>
                      <a:pt x="1" y="6"/>
                      <a:pt x="1" y="6"/>
                    </a:cubicBezTo>
                    <a:cubicBezTo>
                      <a:pt x="2" y="6"/>
                      <a:pt x="2" y="6"/>
                      <a:pt x="3" y="6"/>
                    </a:cubicBezTo>
                    <a:cubicBezTo>
                      <a:pt x="3" y="7"/>
                      <a:pt x="4" y="6"/>
                      <a:pt x="4" y="6"/>
                    </a:cubicBezTo>
                    <a:cubicBezTo>
                      <a:pt x="4" y="6"/>
                      <a:pt x="6" y="6"/>
                      <a:pt x="6" y="6"/>
                    </a:cubicBezTo>
                    <a:cubicBezTo>
                      <a:pt x="6" y="6"/>
                      <a:pt x="6" y="7"/>
                      <a:pt x="6" y="7"/>
                    </a:cubicBezTo>
                    <a:cubicBezTo>
                      <a:pt x="7" y="7"/>
                      <a:pt x="8" y="7"/>
                      <a:pt x="9" y="7"/>
                    </a:cubicBezTo>
                    <a:cubicBezTo>
                      <a:pt x="9" y="7"/>
                      <a:pt x="11" y="8"/>
                      <a:pt x="11" y="8"/>
                    </a:cubicBezTo>
                    <a:cubicBezTo>
                      <a:pt x="12" y="8"/>
                      <a:pt x="12" y="7"/>
                      <a:pt x="13" y="7"/>
                    </a:cubicBezTo>
                    <a:cubicBezTo>
                      <a:pt x="14" y="7"/>
                      <a:pt x="15" y="6"/>
                      <a:pt x="15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6"/>
                      <a:pt x="15" y="5"/>
                      <a:pt x="15" y="5"/>
                    </a:cubicBezTo>
                    <a:cubicBezTo>
                      <a:pt x="16" y="4"/>
                      <a:pt x="15" y="4"/>
                      <a:pt x="16" y="4"/>
                    </a:cubicBezTo>
                    <a:cubicBezTo>
                      <a:pt x="16" y="4"/>
                      <a:pt x="17" y="4"/>
                      <a:pt x="17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2"/>
                      <a:pt x="16" y="1"/>
                      <a:pt x="16" y="1"/>
                    </a:cubicBezTo>
                    <a:cubicBezTo>
                      <a:pt x="16" y="1"/>
                      <a:pt x="15" y="1"/>
                      <a:pt x="14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250">
                <a:extLst>
                  <a:ext uri="{FF2B5EF4-FFF2-40B4-BE49-F238E27FC236}">
                    <a16:creationId xmlns:a16="http://schemas.microsoft.com/office/drawing/2014/main" id="{BE2E7BEC-F110-4247-AD73-636F0EBBA0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87725" y="1784350"/>
                <a:ext cx="55562" cy="28575"/>
              </a:xfrm>
              <a:custGeom>
                <a:avLst/>
                <a:gdLst>
                  <a:gd name="T0" fmla="*/ 14 w 15"/>
                  <a:gd name="T1" fmla="*/ 1 h 8"/>
                  <a:gd name="T2" fmla="*/ 14 w 15"/>
                  <a:gd name="T3" fmla="*/ 1 h 8"/>
                  <a:gd name="T4" fmla="*/ 12 w 15"/>
                  <a:gd name="T5" fmla="*/ 1 h 8"/>
                  <a:gd name="T6" fmla="*/ 10 w 15"/>
                  <a:gd name="T7" fmla="*/ 0 h 8"/>
                  <a:gd name="T8" fmla="*/ 8 w 15"/>
                  <a:gd name="T9" fmla="*/ 1 h 8"/>
                  <a:gd name="T10" fmla="*/ 6 w 15"/>
                  <a:gd name="T11" fmla="*/ 2 h 8"/>
                  <a:gd name="T12" fmla="*/ 2 w 15"/>
                  <a:gd name="T13" fmla="*/ 2 h 8"/>
                  <a:gd name="T14" fmla="*/ 2 w 15"/>
                  <a:gd name="T15" fmla="*/ 2 h 8"/>
                  <a:gd name="T16" fmla="*/ 2 w 15"/>
                  <a:gd name="T17" fmla="*/ 2 h 8"/>
                  <a:gd name="T18" fmla="*/ 1 w 15"/>
                  <a:gd name="T19" fmla="*/ 3 h 8"/>
                  <a:gd name="T20" fmla="*/ 0 w 15"/>
                  <a:gd name="T21" fmla="*/ 4 h 8"/>
                  <a:gd name="T22" fmla="*/ 0 w 15"/>
                  <a:gd name="T23" fmla="*/ 5 h 8"/>
                  <a:gd name="T24" fmla="*/ 0 w 15"/>
                  <a:gd name="T25" fmla="*/ 5 h 8"/>
                  <a:gd name="T26" fmla="*/ 0 w 15"/>
                  <a:gd name="T27" fmla="*/ 6 h 8"/>
                  <a:gd name="T28" fmla="*/ 0 w 15"/>
                  <a:gd name="T29" fmla="*/ 6 h 8"/>
                  <a:gd name="T30" fmla="*/ 2 w 15"/>
                  <a:gd name="T31" fmla="*/ 8 h 8"/>
                  <a:gd name="T32" fmla="*/ 5 w 15"/>
                  <a:gd name="T33" fmla="*/ 8 h 8"/>
                  <a:gd name="T34" fmla="*/ 8 w 15"/>
                  <a:gd name="T35" fmla="*/ 7 h 8"/>
                  <a:gd name="T36" fmla="*/ 9 w 15"/>
                  <a:gd name="T37" fmla="*/ 7 h 8"/>
                  <a:gd name="T38" fmla="*/ 9 w 15"/>
                  <a:gd name="T39" fmla="*/ 8 h 8"/>
                  <a:gd name="T40" fmla="*/ 11 w 15"/>
                  <a:gd name="T41" fmla="*/ 7 h 8"/>
                  <a:gd name="T42" fmla="*/ 13 w 15"/>
                  <a:gd name="T43" fmla="*/ 3 h 8"/>
                  <a:gd name="T44" fmla="*/ 14 w 15"/>
                  <a:gd name="T45" fmla="*/ 2 h 8"/>
                  <a:gd name="T46" fmla="*/ 14 w 15"/>
                  <a:gd name="T47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" h="8">
                    <a:moveTo>
                      <a:pt x="14" y="1"/>
                    </a:moveTo>
                    <a:cubicBezTo>
                      <a:pt x="14" y="1"/>
                      <a:pt x="14" y="1"/>
                      <a:pt x="14" y="1"/>
                    </a:cubicBezTo>
                    <a:cubicBezTo>
                      <a:pt x="13" y="1"/>
                      <a:pt x="12" y="1"/>
                      <a:pt x="12" y="1"/>
                    </a:cubicBezTo>
                    <a:cubicBezTo>
                      <a:pt x="12" y="0"/>
                      <a:pt x="10" y="0"/>
                      <a:pt x="10" y="0"/>
                    </a:cubicBezTo>
                    <a:cubicBezTo>
                      <a:pt x="10" y="0"/>
                      <a:pt x="8" y="1"/>
                      <a:pt x="8" y="1"/>
                    </a:cubicBezTo>
                    <a:cubicBezTo>
                      <a:pt x="8" y="1"/>
                      <a:pt x="6" y="1"/>
                      <a:pt x="6" y="2"/>
                    </a:cubicBezTo>
                    <a:cubicBezTo>
                      <a:pt x="6" y="3"/>
                      <a:pt x="3" y="3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3"/>
                    </a:cubicBezTo>
                    <a:cubicBezTo>
                      <a:pt x="0" y="3"/>
                      <a:pt x="1" y="3"/>
                      <a:pt x="0" y="4"/>
                    </a:cubicBezTo>
                    <a:cubicBezTo>
                      <a:pt x="0" y="4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" y="7"/>
                      <a:pt x="2" y="7"/>
                      <a:pt x="2" y="8"/>
                    </a:cubicBezTo>
                    <a:cubicBezTo>
                      <a:pt x="3" y="8"/>
                      <a:pt x="4" y="8"/>
                      <a:pt x="5" y="8"/>
                    </a:cubicBezTo>
                    <a:cubicBezTo>
                      <a:pt x="5" y="8"/>
                      <a:pt x="8" y="7"/>
                      <a:pt x="8" y="7"/>
                    </a:cubicBezTo>
                    <a:cubicBezTo>
                      <a:pt x="8" y="7"/>
                      <a:pt x="8" y="7"/>
                      <a:pt x="9" y="7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10" y="7"/>
                      <a:pt x="10" y="7"/>
                      <a:pt x="11" y="7"/>
                    </a:cubicBezTo>
                    <a:cubicBezTo>
                      <a:pt x="12" y="6"/>
                      <a:pt x="13" y="3"/>
                      <a:pt x="13" y="3"/>
                    </a:cubicBezTo>
                    <a:cubicBezTo>
                      <a:pt x="13" y="3"/>
                      <a:pt x="14" y="2"/>
                      <a:pt x="14" y="2"/>
                    </a:cubicBezTo>
                    <a:cubicBezTo>
                      <a:pt x="15" y="2"/>
                      <a:pt x="15" y="2"/>
                      <a:pt x="14" y="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251">
                <a:extLst>
                  <a:ext uri="{FF2B5EF4-FFF2-40B4-BE49-F238E27FC236}">
                    <a16:creationId xmlns:a16="http://schemas.microsoft.com/office/drawing/2014/main" id="{C1AC6EB4-EC0D-4BA1-8FFD-8A65A7782F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419475" y="1758950"/>
                <a:ext cx="53975" cy="25400"/>
              </a:xfrm>
              <a:custGeom>
                <a:avLst/>
                <a:gdLst>
                  <a:gd name="T0" fmla="*/ 14 w 15"/>
                  <a:gd name="T1" fmla="*/ 3 h 7"/>
                  <a:gd name="T2" fmla="*/ 12 w 15"/>
                  <a:gd name="T3" fmla="*/ 3 h 7"/>
                  <a:gd name="T4" fmla="*/ 12 w 15"/>
                  <a:gd name="T5" fmla="*/ 2 h 7"/>
                  <a:gd name="T6" fmla="*/ 10 w 15"/>
                  <a:gd name="T7" fmla="*/ 2 h 7"/>
                  <a:gd name="T8" fmla="*/ 9 w 15"/>
                  <a:gd name="T9" fmla="*/ 2 h 7"/>
                  <a:gd name="T10" fmla="*/ 8 w 15"/>
                  <a:gd name="T11" fmla="*/ 0 h 7"/>
                  <a:gd name="T12" fmla="*/ 6 w 15"/>
                  <a:gd name="T13" fmla="*/ 0 h 7"/>
                  <a:gd name="T14" fmla="*/ 6 w 15"/>
                  <a:gd name="T15" fmla="*/ 0 h 7"/>
                  <a:gd name="T16" fmla="*/ 5 w 15"/>
                  <a:gd name="T17" fmla="*/ 0 h 7"/>
                  <a:gd name="T18" fmla="*/ 3 w 15"/>
                  <a:gd name="T19" fmla="*/ 1 h 7"/>
                  <a:gd name="T20" fmla="*/ 1 w 15"/>
                  <a:gd name="T21" fmla="*/ 2 h 7"/>
                  <a:gd name="T22" fmla="*/ 1 w 15"/>
                  <a:gd name="T23" fmla="*/ 3 h 7"/>
                  <a:gd name="T24" fmla="*/ 1 w 15"/>
                  <a:gd name="T25" fmla="*/ 5 h 7"/>
                  <a:gd name="T26" fmla="*/ 4 w 15"/>
                  <a:gd name="T27" fmla="*/ 7 h 7"/>
                  <a:gd name="T28" fmla="*/ 4 w 15"/>
                  <a:gd name="T29" fmla="*/ 7 h 7"/>
                  <a:gd name="T30" fmla="*/ 6 w 15"/>
                  <a:gd name="T31" fmla="*/ 7 h 7"/>
                  <a:gd name="T32" fmla="*/ 6 w 15"/>
                  <a:gd name="T33" fmla="*/ 6 h 7"/>
                  <a:gd name="T34" fmla="*/ 8 w 15"/>
                  <a:gd name="T35" fmla="*/ 6 h 7"/>
                  <a:gd name="T36" fmla="*/ 10 w 15"/>
                  <a:gd name="T37" fmla="*/ 7 h 7"/>
                  <a:gd name="T38" fmla="*/ 10 w 15"/>
                  <a:gd name="T39" fmla="*/ 7 h 7"/>
                  <a:gd name="T40" fmla="*/ 11 w 15"/>
                  <a:gd name="T41" fmla="*/ 6 h 7"/>
                  <a:gd name="T42" fmla="*/ 13 w 15"/>
                  <a:gd name="T43" fmla="*/ 5 h 7"/>
                  <a:gd name="T44" fmla="*/ 15 w 15"/>
                  <a:gd name="T45" fmla="*/ 4 h 7"/>
                  <a:gd name="T46" fmla="*/ 14 w 15"/>
                  <a:gd name="T4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" h="7">
                    <a:moveTo>
                      <a:pt x="14" y="3"/>
                    </a:moveTo>
                    <a:cubicBezTo>
                      <a:pt x="13" y="3"/>
                      <a:pt x="12" y="3"/>
                      <a:pt x="12" y="3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1" y="2"/>
                      <a:pt x="11" y="2"/>
                      <a:pt x="10" y="2"/>
                    </a:cubicBezTo>
                    <a:cubicBezTo>
                      <a:pt x="10" y="3"/>
                      <a:pt x="9" y="2"/>
                      <a:pt x="9" y="2"/>
                    </a:cubicBezTo>
                    <a:cubicBezTo>
                      <a:pt x="9" y="1"/>
                      <a:pt x="9" y="1"/>
                      <a:pt x="8" y="0"/>
                    </a:cubicBezTo>
                    <a:cubicBezTo>
                      <a:pt x="7" y="0"/>
                      <a:pt x="7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5" y="0"/>
                      <a:pt x="4" y="0"/>
                      <a:pt x="3" y="1"/>
                    </a:cubicBezTo>
                    <a:cubicBezTo>
                      <a:pt x="2" y="1"/>
                      <a:pt x="1" y="2"/>
                      <a:pt x="1" y="2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1" y="5"/>
                      <a:pt x="1" y="5"/>
                    </a:cubicBezTo>
                    <a:cubicBezTo>
                      <a:pt x="2" y="5"/>
                      <a:pt x="4" y="6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5" y="7"/>
                      <a:pt x="6" y="7"/>
                      <a:pt x="6" y="7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8" y="6"/>
                      <a:pt x="8" y="6"/>
                    </a:cubicBezTo>
                    <a:cubicBezTo>
                      <a:pt x="9" y="7"/>
                      <a:pt x="10" y="7"/>
                      <a:pt x="10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1" y="7"/>
                      <a:pt x="11" y="6"/>
                      <a:pt x="11" y="6"/>
                    </a:cubicBezTo>
                    <a:cubicBezTo>
                      <a:pt x="12" y="6"/>
                      <a:pt x="13" y="6"/>
                      <a:pt x="13" y="5"/>
                    </a:cubicBezTo>
                    <a:cubicBezTo>
                      <a:pt x="14" y="5"/>
                      <a:pt x="14" y="4"/>
                      <a:pt x="15" y="4"/>
                    </a:cubicBezTo>
                    <a:cubicBezTo>
                      <a:pt x="14" y="4"/>
                      <a:pt x="14" y="3"/>
                      <a:pt x="14" y="3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Freeform 252">
                <a:extLst>
                  <a:ext uri="{FF2B5EF4-FFF2-40B4-BE49-F238E27FC236}">
                    <a16:creationId xmlns:a16="http://schemas.microsoft.com/office/drawing/2014/main" id="{143D9934-14EE-4B72-A29C-B0D1B96918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82963" y="1773238"/>
                <a:ext cx="46037" cy="22225"/>
              </a:xfrm>
              <a:custGeom>
                <a:avLst/>
                <a:gdLst>
                  <a:gd name="T0" fmla="*/ 10 w 13"/>
                  <a:gd name="T1" fmla="*/ 1 h 6"/>
                  <a:gd name="T2" fmla="*/ 8 w 13"/>
                  <a:gd name="T3" fmla="*/ 1 h 6"/>
                  <a:gd name="T4" fmla="*/ 6 w 13"/>
                  <a:gd name="T5" fmla="*/ 0 h 6"/>
                  <a:gd name="T6" fmla="*/ 5 w 13"/>
                  <a:gd name="T7" fmla="*/ 0 h 6"/>
                  <a:gd name="T8" fmla="*/ 5 w 13"/>
                  <a:gd name="T9" fmla="*/ 0 h 6"/>
                  <a:gd name="T10" fmla="*/ 3 w 13"/>
                  <a:gd name="T11" fmla="*/ 1 h 6"/>
                  <a:gd name="T12" fmla="*/ 1 w 13"/>
                  <a:gd name="T13" fmla="*/ 2 h 6"/>
                  <a:gd name="T14" fmla="*/ 0 w 13"/>
                  <a:gd name="T15" fmla="*/ 3 h 6"/>
                  <a:gd name="T16" fmla="*/ 1 w 13"/>
                  <a:gd name="T17" fmla="*/ 5 h 6"/>
                  <a:gd name="T18" fmla="*/ 5 w 13"/>
                  <a:gd name="T19" fmla="*/ 5 h 6"/>
                  <a:gd name="T20" fmla="*/ 7 w 13"/>
                  <a:gd name="T21" fmla="*/ 4 h 6"/>
                  <a:gd name="T22" fmla="*/ 9 w 13"/>
                  <a:gd name="T23" fmla="*/ 3 h 6"/>
                  <a:gd name="T24" fmla="*/ 11 w 13"/>
                  <a:gd name="T25" fmla="*/ 4 h 6"/>
                  <a:gd name="T26" fmla="*/ 13 w 13"/>
                  <a:gd name="T27" fmla="*/ 4 h 6"/>
                  <a:gd name="T28" fmla="*/ 12 w 13"/>
                  <a:gd name="T29" fmla="*/ 3 h 6"/>
                  <a:gd name="T30" fmla="*/ 13 w 13"/>
                  <a:gd name="T31" fmla="*/ 2 h 6"/>
                  <a:gd name="T32" fmla="*/ 13 w 13"/>
                  <a:gd name="T33" fmla="*/ 1 h 6"/>
                  <a:gd name="T34" fmla="*/ 12 w 13"/>
                  <a:gd name="T35" fmla="*/ 1 h 6"/>
                  <a:gd name="T36" fmla="*/ 10 w 13"/>
                  <a:gd name="T3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6">
                    <a:moveTo>
                      <a:pt x="10" y="1"/>
                    </a:moveTo>
                    <a:cubicBezTo>
                      <a:pt x="9" y="1"/>
                      <a:pt x="9" y="0"/>
                      <a:pt x="8" y="1"/>
                    </a:cubicBezTo>
                    <a:cubicBezTo>
                      <a:pt x="8" y="1"/>
                      <a:pt x="7" y="1"/>
                      <a:pt x="6" y="0"/>
                    </a:cubicBezTo>
                    <a:cubicBezTo>
                      <a:pt x="6" y="0"/>
                      <a:pt x="5" y="1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4" y="1"/>
                      <a:pt x="3" y="1"/>
                    </a:cubicBezTo>
                    <a:cubicBezTo>
                      <a:pt x="3" y="2"/>
                      <a:pt x="2" y="2"/>
                      <a:pt x="1" y="2"/>
                    </a:cubicBezTo>
                    <a:cubicBezTo>
                      <a:pt x="1" y="2"/>
                      <a:pt x="1" y="3"/>
                      <a:pt x="0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5" y="6"/>
                      <a:pt x="5" y="5"/>
                    </a:cubicBezTo>
                    <a:cubicBezTo>
                      <a:pt x="5" y="4"/>
                      <a:pt x="7" y="4"/>
                      <a:pt x="7" y="4"/>
                    </a:cubicBezTo>
                    <a:cubicBezTo>
                      <a:pt x="7" y="4"/>
                      <a:pt x="9" y="3"/>
                      <a:pt x="9" y="3"/>
                    </a:cubicBezTo>
                    <a:cubicBezTo>
                      <a:pt x="9" y="3"/>
                      <a:pt x="11" y="3"/>
                      <a:pt x="11" y="4"/>
                    </a:cubicBezTo>
                    <a:cubicBezTo>
                      <a:pt x="11" y="4"/>
                      <a:pt x="12" y="4"/>
                      <a:pt x="13" y="4"/>
                    </a:cubicBezTo>
                    <a:cubicBezTo>
                      <a:pt x="12" y="4"/>
                      <a:pt x="12" y="3"/>
                      <a:pt x="12" y="3"/>
                    </a:cubicBezTo>
                    <a:cubicBezTo>
                      <a:pt x="12" y="3"/>
                      <a:pt x="13" y="2"/>
                      <a:pt x="13" y="2"/>
                    </a:cubicBezTo>
                    <a:cubicBezTo>
                      <a:pt x="13" y="2"/>
                      <a:pt x="13" y="1"/>
                      <a:pt x="13" y="1"/>
                    </a:cubicBezTo>
                    <a:cubicBezTo>
                      <a:pt x="13" y="1"/>
                      <a:pt x="12" y="1"/>
                      <a:pt x="12" y="1"/>
                    </a:cubicBezTo>
                    <a:cubicBezTo>
                      <a:pt x="12" y="1"/>
                      <a:pt x="11" y="1"/>
                      <a:pt x="10" y="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Freeform 253">
                <a:extLst>
                  <a:ext uri="{FF2B5EF4-FFF2-40B4-BE49-F238E27FC236}">
                    <a16:creationId xmlns:a16="http://schemas.microsoft.com/office/drawing/2014/main" id="{A96E6329-B0F8-4946-BCB9-22B3F3EAFB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603625" y="1852613"/>
                <a:ext cx="28575" cy="50800"/>
              </a:xfrm>
              <a:custGeom>
                <a:avLst/>
                <a:gdLst>
                  <a:gd name="T0" fmla="*/ 6 w 8"/>
                  <a:gd name="T1" fmla="*/ 12 h 14"/>
                  <a:gd name="T2" fmla="*/ 5 w 8"/>
                  <a:gd name="T3" fmla="*/ 10 h 14"/>
                  <a:gd name="T4" fmla="*/ 6 w 8"/>
                  <a:gd name="T5" fmla="*/ 9 h 14"/>
                  <a:gd name="T6" fmla="*/ 5 w 8"/>
                  <a:gd name="T7" fmla="*/ 8 h 14"/>
                  <a:gd name="T8" fmla="*/ 6 w 8"/>
                  <a:gd name="T9" fmla="*/ 7 h 14"/>
                  <a:gd name="T10" fmla="*/ 6 w 8"/>
                  <a:gd name="T11" fmla="*/ 5 h 14"/>
                  <a:gd name="T12" fmla="*/ 6 w 8"/>
                  <a:gd name="T13" fmla="*/ 3 h 14"/>
                  <a:gd name="T14" fmla="*/ 8 w 8"/>
                  <a:gd name="T15" fmla="*/ 2 h 14"/>
                  <a:gd name="T16" fmla="*/ 7 w 8"/>
                  <a:gd name="T17" fmla="*/ 1 h 14"/>
                  <a:gd name="T18" fmla="*/ 6 w 8"/>
                  <a:gd name="T19" fmla="*/ 1 h 14"/>
                  <a:gd name="T20" fmla="*/ 5 w 8"/>
                  <a:gd name="T21" fmla="*/ 1 h 14"/>
                  <a:gd name="T22" fmla="*/ 3 w 8"/>
                  <a:gd name="T23" fmla="*/ 0 h 14"/>
                  <a:gd name="T24" fmla="*/ 3 w 8"/>
                  <a:gd name="T25" fmla="*/ 0 h 14"/>
                  <a:gd name="T26" fmla="*/ 2 w 8"/>
                  <a:gd name="T27" fmla="*/ 1 h 14"/>
                  <a:gd name="T28" fmla="*/ 2 w 8"/>
                  <a:gd name="T29" fmla="*/ 2 h 14"/>
                  <a:gd name="T30" fmla="*/ 1 w 8"/>
                  <a:gd name="T31" fmla="*/ 8 h 14"/>
                  <a:gd name="T32" fmla="*/ 1 w 8"/>
                  <a:gd name="T33" fmla="*/ 10 h 14"/>
                  <a:gd name="T34" fmla="*/ 2 w 8"/>
                  <a:gd name="T35" fmla="*/ 14 h 14"/>
                  <a:gd name="T36" fmla="*/ 3 w 8"/>
                  <a:gd name="T37" fmla="*/ 14 h 14"/>
                  <a:gd name="T38" fmla="*/ 5 w 8"/>
                  <a:gd name="T39" fmla="*/ 14 h 14"/>
                  <a:gd name="T40" fmla="*/ 5 w 8"/>
                  <a:gd name="T41" fmla="*/ 13 h 14"/>
                  <a:gd name="T42" fmla="*/ 6 w 8"/>
                  <a:gd name="T43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" h="14">
                    <a:moveTo>
                      <a:pt x="6" y="12"/>
                    </a:moveTo>
                    <a:cubicBezTo>
                      <a:pt x="7" y="11"/>
                      <a:pt x="6" y="11"/>
                      <a:pt x="5" y="10"/>
                    </a:cubicBezTo>
                    <a:cubicBezTo>
                      <a:pt x="5" y="10"/>
                      <a:pt x="6" y="9"/>
                      <a:pt x="6" y="9"/>
                    </a:cubicBezTo>
                    <a:cubicBezTo>
                      <a:pt x="7" y="9"/>
                      <a:pt x="6" y="9"/>
                      <a:pt x="5" y="8"/>
                    </a:cubicBezTo>
                    <a:cubicBezTo>
                      <a:pt x="5" y="7"/>
                      <a:pt x="5" y="7"/>
                      <a:pt x="6" y="7"/>
                    </a:cubicBezTo>
                    <a:cubicBezTo>
                      <a:pt x="7" y="7"/>
                      <a:pt x="6" y="6"/>
                      <a:pt x="6" y="5"/>
                    </a:cubicBezTo>
                    <a:cubicBezTo>
                      <a:pt x="7" y="5"/>
                      <a:pt x="6" y="4"/>
                      <a:pt x="6" y="3"/>
                    </a:cubicBezTo>
                    <a:cubicBezTo>
                      <a:pt x="6" y="3"/>
                      <a:pt x="7" y="3"/>
                      <a:pt x="8" y="2"/>
                    </a:cubicBezTo>
                    <a:cubicBezTo>
                      <a:pt x="8" y="1"/>
                      <a:pt x="7" y="2"/>
                      <a:pt x="7" y="1"/>
                    </a:cubicBezTo>
                    <a:cubicBezTo>
                      <a:pt x="7" y="1"/>
                      <a:pt x="6" y="0"/>
                      <a:pt x="6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1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7"/>
                      <a:pt x="1" y="8"/>
                    </a:cubicBezTo>
                    <a:cubicBezTo>
                      <a:pt x="0" y="9"/>
                      <a:pt x="0" y="9"/>
                      <a:pt x="1" y="10"/>
                    </a:cubicBezTo>
                    <a:cubicBezTo>
                      <a:pt x="2" y="10"/>
                      <a:pt x="2" y="13"/>
                      <a:pt x="2" y="14"/>
                    </a:cubicBezTo>
                    <a:cubicBezTo>
                      <a:pt x="2" y="14"/>
                      <a:pt x="3" y="14"/>
                      <a:pt x="3" y="14"/>
                    </a:cubicBezTo>
                    <a:cubicBezTo>
                      <a:pt x="4" y="14"/>
                      <a:pt x="5" y="14"/>
                      <a:pt x="5" y="14"/>
                    </a:cubicBezTo>
                    <a:cubicBezTo>
                      <a:pt x="5" y="14"/>
                      <a:pt x="5" y="13"/>
                      <a:pt x="5" y="13"/>
                    </a:cubicBezTo>
                    <a:cubicBezTo>
                      <a:pt x="5" y="13"/>
                      <a:pt x="5" y="12"/>
                      <a:pt x="6" y="12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Freeform 254">
                <a:extLst>
                  <a:ext uri="{FF2B5EF4-FFF2-40B4-BE49-F238E27FC236}">
                    <a16:creationId xmlns:a16="http://schemas.microsoft.com/office/drawing/2014/main" id="{738BD4FD-B48C-4240-9974-9E13F224E9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495675" y="1730375"/>
                <a:ext cx="33337" cy="28575"/>
              </a:xfrm>
              <a:custGeom>
                <a:avLst/>
                <a:gdLst>
                  <a:gd name="T0" fmla="*/ 3 w 9"/>
                  <a:gd name="T1" fmla="*/ 6 h 8"/>
                  <a:gd name="T2" fmla="*/ 5 w 9"/>
                  <a:gd name="T3" fmla="*/ 7 h 8"/>
                  <a:gd name="T4" fmla="*/ 6 w 9"/>
                  <a:gd name="T5" fmla="*/ 8 h 8"/>
                  <a:gd name="T6" fmla="*/ 7 w 9"/>
                  <a:gd name="T7" fmla="*/ 8 h 8"/>
                  <a:gd name="T8" fmla="*/ 7 w 9"/>
                  <a:gd name="T9" fmla="*/ 7 h 8"/>
                  <a:gd name="T10" fmla="*/ 7 w 9"/>
                  <a:gd name="T11" fmla="*/ 5 h 8"/>
                  <a:gd name="T12" fmla="*/ 8 w 9"/>
                  <a:gd name="T13" fmla="*/ 5 h 8"/>
                  <a:gd name="T14" fmla="*/ 9 w 9"/>
                  <a:gd name="T15" fmla="*/ 4 h 8"/>
                  <a:gd name="T16" fmla="*/ 8 w 9"/>
                  <a:gd name="T17" fmla="*/ 3 h 8"/>
                  <a:gd name="T18" fmla="*/ 9 w 9"/>
                  <a:gd name="T19" fmla="*/ 2 h 8"/>
                  <a:gd name="T20" fmla="*/ 9 w 9"/>
                  <a:gd name="T21" fmla="*/ 0 h 8"/>
                  <a:gd name="T22" fmla="*/ 9 w 9"/>
                  <a:gd name="T23" fmla="*/ 0 h 8"/>
                  <a:gd name="T24" fmla="*/ 6 w 9"/>
                  <a:gd name="T25" fmla="*/ 0 h 8"/>
                  <a:gd name="T26" fmla="*/ 5 w 9"/>
                  <a:gd name="T27" fmla="*/ 2 h 8"/>
                  <a:gd name="T28" fmla="*/ 4 w 9"/>
                  <a:gd name="T29" fmla="*/ 2 h 8"/>
                  <a:gd name="T30" fmla="*/ 3 w 9"/>
                  <a:gd name="T31" fmla="*/ 3 h 8"/>
                  <a:gd name="T32" fmla="*/ 2 w 9"/>
                  <a:gd name="T33" fmla="*/ 5 h 8"/>
                  <a:gd name="T34" fmla="*/ 0 w 9"/>
                  <a:gd name="T35" fmla="*/ 7 h 8"/>
                  <a:gd name="T36" fmla="*/ 0 w 9"/>
                  <a:gd name="T37" fmla="*/ 7 h 8"/>
                  <a:gd name="T38" fmla="*/ 1 w 9"/>
                  <a:gd name="T39" fmla="*/ 7 h 8"/>
                  <a:gd name="T40" fmla="*/ 3 w 9"/>
                  <a:gd name="T41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" h="8">
                    <a:moveTo>
                      <a:pt x="3" y="6"/>
                    </a:moveTo>
                    <a:cubicBezTo>
                      <a:pt x="3" y="6"/>
                      <a:pt x="4" y="6"/>
                      <a:pt x="5" y="7"/>
                    </a:cubicBezTo>
                    <a:cubicBezTo>
                      <a:pt x="5" y="7"/>
                      <a:pt x="6" y="7"/>
                      <a:pt x="6" y="8"/>
                    </a:cubicBezTo>
                    <a:cubicBezTo>
                      <a:pt x="6" y="8"/>
                      <a:pt x="7" y="8"/>
                      <a:pt x="7" y="8"/>
                    </a:cubicBezTo>
                    <a:cubicBezTo>
                      <a:pt x="7" y="8"/>
                      <a:pt x="7" y="7"/>
                      <a:pt x="7" y="7"/>
                    </a:cubicBezTo>
                    <a:cubicBezTo>
                      <a:pt x="7" y="6"/>
                      <a:pt x="7" y="5"/>
                      <a:pt x="7" y="5"/>
                    </a:cubicBezTo>
                    <a:cubicBezTo>
                      <a:pt x="7" y="5"/>
                      <a:pt x="8" y="5"/>
                      <a:pt x="8" y="5"/>
                    </a:cubicBezTo>
                    <a:cubicBezTo>
                      <a:pt x="8" y="4"/>
                      <a:pt x="9" y="4"/>
                      <a:pt x="9" y="4"/>
                    </a:cubicBezTo>
                    <a:cubicBezTo>
                      <a:pt x="9" y="4"/>
                      <a:pt x="8" y="3"/>
                      <a:pt x="8" y="3"/>
                    </a:cubicBezTo>
                    <a:cubicBezTo>
                      <a:pt x="8" y="3"/>
                      <a:pt x="9" y="3"/>
                      <a:pt x="9" y="2"/>
                    </a:cubicBezTo>
                    <a:cubicBezTo>
                      <a:pt x="9" y="1"/>
                      <a:pt x="9" y="1"/>
                      <a:pt x="9" y="0"/>
                    </a:cubicBezTo>
                    <a:cubicBezTo>
                      <a:pt x="9" y="0"/>
                      <a:pt x="9" y="1"/>
                      <a:pt x="9" y="0"/>
                    </a:cubicBezTo>
                    <a:cubicBezTo>
                      <a:pt x="8" y="0"/>
                      <a:pt x="7" y="0"/>
                      <a:pt x="6" y="0"/>
                    </a:cubicBezTo>
                    <a:cubicBezTo>
                      <a:pt x="5" y="1"/>
                      <a:pt x="5" y="2"/>
                      <a:pt x="5" y="2"/>
                    </a:cubicBezTo>
                    <a:cubicBezTo>
                      <a:pt x="6" y="2"/>
                      <a:pt x="4" y="3"/>
                      <a:pt x="4" y="2"/>
                    </a:cubicBezTo>
                    <a:cubicBezTo>
                      <a:pt x="4" y="2"/>
                      <a:pt x="3" y="2"/>
                      <a:pt x="3" y="3"/>
                    </a:cubicBezTo>
                    <a:cubicBezTo>
                      <a:pt x="3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1" y="7"/>
                      <a:pt x="3" y="7"/>
                      <a:pt x="3" y="6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Freeform 255">
                <a:extLst>
                  <a:ext uri="{FF2B5EF4-FFF2-40B4-BE49-F238E27FC236}">
                    <a16:creationId xmlns:a16="http://schemas.microsoft.com/office/drawing/2014/main" id="{DF79E7E5-0492-440B-BA39-F607402524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473450" y="1766888"/>
                <a:ext cx="6350" cy="1111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1 w 2"/>
                  <a:gd name="T7" fmla="*/ 1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1" y="3"/>
                      <a:pt x="2" y="3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Freeform 256">
                <a:extLst>
                  <a:ext uri="{FF2B5EF4-FFF2-40B4-BE49-F238E27FC236}">
                    <a16:creationId xmlns:a16="http://schemas.microsoft.com/office/drawing/2014/main" id="{64952273-C8B1-4393-B71C-B383867E4C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02025" y="1752600"/>
                <a:ext cx="31750" cy="25400"/>
              </a:xfrm>
              <a:custGeom>
                <a:avLst/>
                <a:gdLst>
                  <a:gd name="T0" fmla="*/ 1 w 9"/>
                  <a:gd name="T1" fmla="*/ 2 h 7"/>
                  <a:gd name="T2" fmla="*/ 1 w 9"/>
                  <a:gd name="T3" fmla="*/ 3 h 7"/>
                  <a:gd name="T4" fmla="*/ 3 w 9"/>
                  <a:gd name="T5" fmla="*/ 4 h 7"/>
                  <a:gd name="T6" fmla="*/ 4 w 9"/>
                  <a:gd name="T7" fmla="*/ 4 h 7"/>
                  <a:gd name="T8" fmla="*/ 5 w 9"/>
                  <a:gd name="T9" fmla="*/ 5 h 7"/>
                  <a:gd name="T10" fmla="*/ 6 w 9"/>
                  <a:gd name="T11" fmla="*/ 5 h 7"/>
                  <a:gd name="T12" fmla="*/ 6 w 9"/>
                  <a:gd name="T13" fmla="*/ 6 h 7"/>
                  <a:gd name="T14" fmla="*/ 8 w 9"/>
                  <a:gd name="T15" fmla="*/ 6 h 7"/>
                  <a:gd name="T16" fmla="*/ 8 w 9"/>
                  <a:gd name="T17" fmla="*/ 6 h 7"/>
                  <a:gd name="T18" fmla="*/ 9 w 9"/>
                  <a:gd name="T19" fmla="*/ 4 h 7"/>
                  <a:gd name="T20" fmla="*/ 9 w 9"/>
                  <a:gd name="T21" fmla="*/ 4 h 7"/>
                  <a:gd name="T22" fmla="*/ 9 w 9"/>
                  <a:gd name="T23" fmla="*/ 2 h 7"/>
                  <a:gd name="T24" fmla="*/ 9 w 9"/>
                  <a:gd name="T25" fmla="*/ 2 h 7"/>
                  <a:gd name="T26" fmla="*/ 8 w 9"/>
                  <a:gd name="T27" fmla="*/ 2 h 7"/>
                  <a:gd name="T28" fmla="*/ 7 w 9"/>
                  <a:gd name="T29" fmla="*/ 1 h 7"/>
                  <a:gd name="T30" fmla="*/ 5 w 9"/>
                  <a:gd name="T31" fmla="*/ 0 h 7"/>
                  <a:gd name="T32" fmla="*/ 3 w 9"/>
                  <a:gd name="T33" fmla="*/ 1 h 7"/>
                  <a:gd name="T34" fmla="*/ 2 w 9"/>
                  <a:gd name="T35" fmla="*/ 1 h 7"/>
                  <a:gd name="T36" fmla="*/ 0 w 9"/>
                  <a:gd name="T37" fmla="*/ 2 h 7"/>
                  <a:gd name="T38" fmla="*/ 1 w 9"/>
                  <a:gd name="T3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" h="7">
                    <a:moveTo>
                      <a:pt x="1" y="2"/>
                    </a:moveTo>
                    <a:cubicBezTo>
                      <a:pt x="1" y="2"/>
                      <a:pt x="1" y="3"/>
                      <a:pt x="1" y="3"/>
                    </a:cubicBezTo>
                    <a:cubicBezTo>
                      <a:pt x="2" y="2"/>
                      <a:pt x="2" y="3"/>
                      <a:pt x="3" y="4"/>
                    </a:cubicBezTo>
                    <a:cubicBezTo>
                      <a:pt x="3" y="4"/>
                      <a:pt x="4" y="4"/>
                      <a:pt x="4" y="4"/>
                    </a:cubicBezTo>
                    <a:cubicBezTo>
                      <a:pt x="4" y="5"/>
                      <a:pt x="4" y="5"/>
                      <a:pt x="5" y="5"/>
                    </a:cubicBezTo>
                    <a:cubicBezTo>
                      <a:pt x="5" y="5"/>
                      <a:pt x="6" y="4"/>
                      <a:pt x="6" y="5"/>
                    </a:cubicBezTo>
                    <a:cubicBezTo>
                      <a:pt x="6" y="5"/>
                      <a:pt x="6" y="6"/>
                      <a:pt x="6" y="6"/>
                    </a:cubicBezTo>
                    <a:cubicBezTo>
                      <a:pt x="7" y="6"/>
                      <a:pt x="7" y="7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5"/>
                      <a:pt x="8" y="5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3"/>
                      <a:pt x="9" y="3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8" y="2"/>
                      <a:pt x="8" y="2"/>
                    </a:cubicBezTo>
                    <a:cubicBezTo>
                      <a:pt x="8" y="1"/>
                      <a:pt x="7" y="1"/>
                      <a:pt x="7" y="1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5" y="1"/>
                      <a:pt x="3" y="1"/>
                      <a:pt x="3" y="1"/>
                    </a:cubicBezTo>
                    <a:cubicBezTo>
                      <a:pt x="3" y="1"/>
                      <a:pt x="2" y="1"/>
                      <a:pt x="2" y="1"/>
                    </a:cubicBezTo>
                    <a:cubicBezTo>
                      <a:pt x="1" y="1"/>
                      <a:pt x="1" y="1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257">
                <a:extLst>
                  <a:ext uri="{FF2B5EF4-FFF2-40B4-BE49-F238E27FC236}">
                    <a16:creationId xmlns:a16="http://schemas.microsoft.com/office/drawing/2014/main" id="{EBA9C8AB-A8F3-4773-8D42-88C2213B3E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54388" y="1787525"/>
                <a:ext cx="76200" cy="47625"/>
              </a:xfrm>
              <a:custGeom>
                <a:avLst/>
                <a:gdLst>
                  <a:gd name="T0" fmla="*/ 19 w 21"/>
                  <a:gd name="T1" fmla="*/ 9 h 13"/>
                  <a:gd name="T2" fmla="*/ 18 w 21"/>
                  <a:gd name="T3" fmla="*/ 8 h 13"/>
                  <a:gd name="T4" fmla="*/ 18 w 21"/>
                  <a:gd name="T5" fmla="*/ 8 h 13"/>
                  <a:gd name="T6" fmla="*/ 18 w 21"/>
                  <a:gd name="T7" fmla="*/ 6 h 13"/>
                  <a:gd name="T8" fmla="*/ 16 w 21"/>
                  <a:gd name="T9" fmla="*/ 2 h 13"/>
                  <a:gd name="T10" fmla="*/ 15 w 21"/>
                  <a:gd name="T11" fmla="*/ 0 h 13"/>
                  <a:gd name="T12" fmla="*/ 14 w 21"/>
                  <a:gd name="T13" fmla="*/ 0 h 13"/>
                  <a:gd name="T14" fmla="*/ 12 w 21"/>
                  <a:gd name="T15" fmla="*/ 1 h 13"/>
                  <a:gd name="T16" fmla="*/ 11 w 21"/>
                  <a:gd name="T17" fmla="*/ 1 h 13"/>
                  <a:gd name="T18" fmla="*/ 10 w 21"/>
                  <a:gd name="T19" fmla="*/ 1 h 13"/>
                  <a:gd name="T20" fmla="*/ 9 w 21"/>
                  <a:gd name="T21" fmla="*/ 1 h 13"/>
                  <a:gd name="T22" fmla="*/ 7 w 21"/>
                  <a:gd name="T23" fmla="*/ 1 h 13"/>
                  <a:gd name="T24" fmla="*/ 6 w 21"/>
                  <a:gd name="T25" fmla="*/ 1 h 13"/>
                  <a:gd name="T26" fmla="*/ 5 w 21"/>
                  <a:gd name="T27" fmla="*/ 1 h 13"/>
                  <a:gd name="T28" fmla="*/ 4 w 21"/>
                  <a:gd name="T29" fmla="*/ 2 h 13"/>
                  <a:gd name="T30" fmla="*/ 2 w 21"/>
                  <a:gd name="T31" fmla="*/ 6 h 13"/>
                  <a:gd name="T32" fmla="*/ 0 w 21"/>
                  <a:gd name="T33" fmla="*/ 7 h 13"/>
                  <a:gd name="T34" fmla="*/ 1 w 21"/>
                  <a:gd name="T35" fmla="*/ 8 h 13"/>
                  <a:gd name="T36" fmla="*/ 2 w 21"/>
                  <a:gd name="T37" fmla="*/ 9 h 13"/>
                  <a:gd name="T38" fmla="*/ 2 w 21"/>
                  <a:gd name="T39" fmla="*/ 10 h 13"/>
                  <a:gd name="T40" fmla="*/ 5 w 21"/>
                  <a:gd name="T41" fmla="*/ 11 h 13"/>
                  <a:gd name="T42" fmla="*/ 5 w 21"/>
                  <a:gd name="T43" fmla="*/ 12 h 13"/>
                  <a:gd name="T44" fmla="*/ 6 w 21"/>
                  <a:gd name="T45" fmla="*/ 13 h 13"/>
                  <a:gd name="T46" fmla="*/ 9 w 21"/>
                  <a:gd name="T47" fmla="*/ 13 h 13"/>
                  <a:gd name="T48" fmla="*/ 11 w 21"/>
                  <a:gd name="T49" fmla="*/ 13 h 13"/>
                  <a:gd name="T50" fmla="*/ 13 w 21"/>
                  <a:gd name="T51" fmla="*/ 13 h 13"/>
                  <a:gd name="T52" fmla="*/ 16 w 21"/>
                  <a:gd name="T53" fmla="*/ 12 h 13"/>
                  <a:gd name="T54" fmla="*/ 18 w 21"/>
                  <a:gd name="T55" fmla="*/ 13 h 13"/>
                  <a:gd name="T56" fmla="*/ 19 w 21"/>
                  <a:gd name="T57" fmla="*/ 13 h 13"/>
                  <a:gd name="T58" fmla="*/ 19 w 21"/>
                  <a:gd name="T59" fmla="*/ 12 h 13"/>
                  <a:gd name="T60" fmla="*/ 20 w 21"/>
                  <a:gd name="T61" fmla="*/ 10 h 13"/>
                  <a:gd name="T62" fmla="*/ 21 w 21"/>
                  <a:gd name="T63" fmla="*/ 9 h 13"/>
                  <a:gd name="T64" fmla="*/ 21 w 21"/>
                  <a:gd name="T65" fmla="*/ 9 h 13"/>
                  <a:gd name="T66" fmla="*/ 20 w 21"/>
                  <a:gd name="T67" fmla="*/ 8 h 13"/>
                  <a:gd name="T68" fmla="*/ 19 w 21"/>
                  <a:gd name="T69" fmla="*/ 9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1" h="13">
                    <a:moveTo>
                      <a:pt x="19" y="9"/>
                    </a:moveTo>
                    <a:cubicBezTo>
                      <a:pt x="19" y="9"/>
                      <a:pt x="18" y="9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6"/>
                      <a:pt x="18" y="6"/>
                    </a:cubicBezTo>
                    <a:cubicBezTo>
                      <a:pt x="18" y="5"/>
                      <a:pt x="17" y="3"/>
                      <a:pt x="16" y="2"/>
                    </a:cubicBezTo>
                    <a:cubicBezTo>
                      <a:pt x="16" y="2"/>
                      <a:pt x="16" y="1"/>
                      <a:pt x="15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3" y="1"/>
                      <a:pt x="12" y="1"/>
                    </a:cubicBezTo>
                    <a:cubicBezTo>
                      <a:pt x="12" y="1"/>
                      <a:pt x="12" y="1"/>
                      <a:pt x="11" y="1"/>
                    </a:cubicBezTo>
                    <a:cubicBezTo>
                      <a:pt x="11" y="1"/>
                      <a:pt x="10" y="2"/>
                      <a:pt x="10" y="1"/>
                    </a:cubicBezTo>
                    <a:cubicBezTo>
                      <a:pt x="10" y="1"/>
                      <a:pt x="9" y="1"/>
                      <a:pt x="9" y="1"/>
                    </a:cubicBezTo>
                    <a:cubicBezTo>
                      <a:pt x="8" y="1"/>
                      <a:pt x="7" y="1"/>
                      <a:pt x="7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5" y="1"/>
                    </a:cubicBezTo>
                    <a:cubicBezTo>
                      <a:pt x="5" y="1"/>
                      <a:pt x="4" y="2"/>
                      <a:pt x="4" y="2"/>
                    </a:cubicBezTo>
                    <a:cubicBezTo>
                      <a:pt x="4" y="2"/>
                      <a:pt x="3" y="5"/>
                      <a:pt x="2" y="6"/>
                    </a:cubicBezTo>
                    <a:cubicBezTo>
                      <a:pt x="1" y="6"/>
                      <a:pt x="0" y="6"/>
                      <a:pt x="0" y="7"/>
                    </a:cubicBezTo>
                    <a:cubicBezTo>
                      <a:pt x="0" y="7"/>
                      <a:pt x="1" y="8"/>
                      <a:pt x="1" y="8"/>
                    </a:cubicBezTo>
                    <a:cubicBezTo>
                      <a:pt x="1" y="8"/>
                      <a:pt x="1" y="9"/>
                      <a:pt x="2" y="9"/>
                    </a:cubicBezTo>
                    <a:cubicBezTo>
                      <a:pt x="3" y="9"/>
                      <a:pt x="2" y="10"/>
                      <a:pt x="2" y="10"/>
                    </a:cubicBezTo>
                    <a:cubicBezTo>
                      <a:pt x="3" y="10"/>
                      <a:pt x="5" y="11"/>
                      <a:pt x="5" y="11"/>
                    </a:cubicBezTo>
                    <a:cubicBezTo>
                      <a:pt x="5" y="11"/>
                      <a:pt x="5" y="12"/>
                      <a:pt x="5" y="12"/>
                    </a:cubicBezTo>
                    <a:cubicBezTo>
                      <a:pt x="6" y="12"/>
                      <a:pt x="6" y="13"/>
                      <a:pt x="6" y="13"/>
                    </a:cubicBezTo>
                    <a:cubicBezTo>
                      <a:pt x="7" y="13"/>
                      <a:pt x="8" y="13"/>
                      <a:pt x="9" y="13"/>
                    </a:cubicBezTo>
                    <a:cubicBezTo>
                      <a:pt x="9" y="13"/>
                      <a:pt x="11" y="13"/>
                      <a:pt x="11" y="13"/>
                    </a:cubicBezTo>
                    <a:cubicBezTo>
                      <a:pt x="12" y="13"/>
                      <a:pt x="12" y="13"/>
                      <a:pt x="13" y="13"/>
                    </a:cubicBezTo>
                    <a:cubicBezTo>
                      <a:pt x="13" y="12"/>
                      <a:pt x="15" y="12"/>
                      <a:pt x="16" y="12"/>
                    </a:cubicBezTo>
                    <a:cubicBezTo>
                      <a:pt x="16" y="12"/>
                      <a:pt x="17" y="12"/>
                      <a:pt x="18" y="13"/>
                    </a:cubicBezTo>
                    <a:cubicBezTo>
                      <a:pt x="18" y="13"/>
                      <a:pt x="18" y="13"/>
                      <a:pt x="19" y="13"/>
                    </a:cubicBezTo>
                    <a:cubicBezTo>
                      <a:pt x="19" y="13"/>
                      <a:pt x="19" y="13"/>
                      <a:pt x="19" y="12"/>
                    </a:cubicBezTo>
                    <a:cubicBezTo>
                      <a:pt x="19" y="11"/>
                      <a:pt x="19" y="10"/>
                      <a:pt x="20" y="10"/>
                    </a:cubicBezTo>
                    <a:cubicBezTo>
                      <a:pt x="21" y="10"/>
                      <a:pt x="21" y="10"/>
                      <a:pt x="21" y="9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1" y="9"/>
                      <a:pt x="21" y="8"/>
                      <a:pt x="20" y="8"/>
                    </a:cubicBezTo>
                    <a:cubicBezTo>
                      <a:pt x="20" y="8"/>
                      <a:pt x="19" y="9"/>
                      <a:pt x="19" y="9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258">
                <a:extLst>
                  <a:ext uri="{FF2B5EF4-FFF2-40B4-BE49-F238E27FC236}">
                    <a16:creationId xmlns:a16="http://schemas.microsoft.com/office/drawing/2014/main" id="{5426AFB5-0C8F-4A00-BC1D-A7A4737A3A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00413" y="1784350"/>
                <a:ext cx="25400" cy="33338"/>
              </a:xfrm>
              <a:custGeom>
                <a:avLst/>
                <a:gdLst>
                  <a:gd name="T0" fmla="*/ 5 w 7"/>
                  <a:gd name="T1" fmla="*/ 3 h 9"/>
                  <a:gd name="T2" fmla="*/ 3 w 7"/>
                  <a:gd name="T3" fmla="*/ 1 h 9"/>
                  <a:gd name="T4" fmla="*/ 2 w 7"/>
                  <a:gd name="T5" fmla="*/ 0 h 9"/>
                  <a:gd name="T6" fmla="*/ 0 w 7"/>
                  <a:gd name="T7" fmla="*/ 1 h 9"/>
                  <a:gd name="T8" fmla="*/ 1 w 7"/>
                  <a:gd name="T9" fmla="*/ 3 h 9"/>
                  <a:gd name="T10" fmla="*/ 3 w 7"/>
                  <a:gd name="T11" fmla="*/ 7 h 9"/>
                  <a:gd name="T12" fmla="*/ 3 w 7"/>
                  <a:gd name="T13" fmla="*/ 9 h 9"/>
                  <a:gd name="T14" fmla="*/ 5 w 7"/>
                  <a:gd name="T15" fmla="*/ 7 h 9"/>
                  <a:gd name="T16" fmla="*/ 6 w 7"/>
                  <a:gd name="T17" fmla="*/ 6 h 9"/>
                  <a:gd name="T18" fmla="*/ 7 w 7"/>
                  <a:gd name="T19" fmla="*/ 6 h 9"/>
                  <a:gd name="T20" fmla="*/ 7 w 7"/>
                  <a:gd name="T21" fmla="*/ 5 h 9"/>
                  <a:gd name="T22" fmla="*/ 5 w 7"/>
                  <a:gd name="T23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9">
                    <a:moveTo>
                      <a:pt x="5" y="3"/>
                    </a:moveTo>
                    <a:cubicBezTo>
                      <a:pt x="5" y="2"/>
                      <a:pt x="4" y="1"/>
                      <a:pt x="3" y="1"/>
                    </a:cubicBezTo>
                    <a:cubicBezTo>
                      <a:pt x="3" y="1"/>
                      <a:pt x="2" y="0"/>
                      <a:pt x="2" y="0"/>
                    </a:cubicBezTo>
                    <a:cubicBezTo>
                      <a:pt x="1" y="0"/>
                      <a:pt x="1" y="1"/>
                      <a:pt x="0" y="1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2" y="4"/>
                      <a:pt x="3" y="6"/>
                      <a:pt x="3" y="7"/>
                    </a:cubicBezTo>
                    <a:cubicBezTo>
                      <a:pt x="3" y="7"/>
                      <a:pt x="3" y="9"/>
                      <a:pt x="3" y="9"/>
                    </a:cubicBezTo>
                    <a:cubicBezTo>
                      <a:pt x="4" y="9"/>
                      <a:pt x="5" y="8"/>
                      <a:pt x="5" y="7"/>
                    </a:cubicBezTo>
                    <a:cubicBezTo>
                      <a:pt x="5" y="7"/>
                      <a:pt x="5" y="6"/>
                      <a:pt x="6" y="6"/>
                    </a:cubicBezTo>
                    <a:cubicBezTo>
                      <a:pt x="6" y="6"/>
                      <a:pt x="7" y="7"/>
                      <a:pt x="7" y="6"/>
                    </a:cubicBezTo>
                    <a:cubicBezTo>
                      <a:pt x="7" y="6"/>
                      <a:pt x="7" y="5"/>
                      <a:pt x="7" y="5"/>
                    </a:cubicBezTo>
                    <a:cubicBezTo>
                      <a:pt x="6" y="5"/>
                      <a:pt x="5" y="3"/>
                      <a:pt x="5" y="3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259">
                <a:extLst>
                  <a:ext uri="{FF2B5EF4-FFF2-40B4-BE49-F238E27FC236}">
                    <a16:creationId xmlns:a16="http://schemas.microsoft.com/office/drawing/2014/main" id="{96385333-D45D-4DC2-9CAE-E4D34BB425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40100" y="1831975"/>
                <a:ext cx="53975" cy="28575"/>
              </a:xfrm>
              <a:custGeom>
                <a:avLst/>
                <a:gdLst>
                  <a:gd name="T0" fmla="*/ 12 w 15"/>
                  <a:gd name="T1" fmla="*/ 0 h 8"/>
                  <a:gd name="T2" fmla="*/ 9 w 15"/>
                  <a:gd name="T3" fmla="*/ 1 h 8"/>
                  <a:gd name="T4" fmla="*/ 7 w 15"/>
                  <a:gd name="T5" fmla="*/ 1 h 8"/>
                  <a:gd name="T6" fmla="*/ 5 w 15"/>
                  <a:gd name="T7" fmla="*/ 1 h 8"/>
                  <a:gd name="T8" fmla="*/ 2 w 15"/>
                  <a:gd name="T9" fmla="*/ 1 h 8"/>
                  <a:gd name="T10" fmla="*/ 1 w 15"/>
                  <a:gd name="T11" fmla="*/ 0 h 8"/>
                  <a:gd name="T12" fmla="*/ 1 w 15"/>
                  <a:gd name="T13" fmla="*/ 0 h 8"/>
                  <a:gd name="T14" fmla="*/ 1 w 15"/>
                  <a:gd name="T15" fmla="*/ 2 h 8"/>
                  <a:gd name="T16" fmla="*/ 2 w 15"/>
                  <a:gd name="T17" fmla="*/ 3 h 8"/>
                  <a:gd name="T18" fmla="*/ 1 w 15"/>
                  <a:gd name="T19" fmla="*/ 4 h 8"/>
                  <a:gd name="T20" fmla="*/ 1 w 15"/>
                  <a:gd name="T21" fmla="*/ 5 h 8"/>
                  <a:gd name="T22" fmla="*/ 2 w 15"/>
                  <a:gd name="T23" fmla="*/ 7 h 8"/>
                  <a:gd name="T24" fmla="*/ 2 w 15"/>
                  <a:gd name="T25" fmla="*/ 8 h 8"/>
                  <a:gd name="T26" fmla="*/ 6 w 15"/>
                  <a:gd name="T27" fmla="*/ 8 h 8"/>
                  <a:gd name="T28" fmla="*/ 8 w 15"/>
                  <a:gd name="T29" fmla="*/ 8 h 8"/>
                  <a:gd name="T30" fmla="*/ 9 w 15"/>
                  <a:gd name="T31" fmla="*/ 8 h 8"/>
                  <a:gd name="T32" fmla="*/ 10 w 15"/>
                  <a:gd name="T33" fmla="*/ 7 h 8"/>
                  <a:gd name="T34" fmla="*/ 10 w 15"/>
                  <a:gd name="T35" fmla="*/ 6 h 8"/>
                  <a:gd name="T36" fmla="*/ 12 w 15"/>
                  <a:gd name="T37" fmla="*/ 6 h 8"/>
                  <a:gd name="T38" fmla="*/ 13 w 15"/>
                  <a:gd name="T39" fmla="*/ 6 h 8"/>
                  <a:gd name="T40" fmla="*/ 13 w 15"/>
                  <a:gd name="T41" fmla="*/ 6 h 8"/>
                  <a:gd name="T42" fmla="*/ 13 w 15"/>
                  <a:gd name="T43" fmla="*/ 4 h 8"/>
                  <a:gd name="T44" fmla="*/ 14 w 15"/>
                  <a:gd name="T45" fmla="*/ 2 h 8"/>
                  <a:gd name="T46" fmla="*/ 15 w 15"/>
                  <a:gd name="T47" fmla="*/ 1 h 8"/>
                  <a:gd name="T48" fmla="*/ 14 w 15"/>
                  <a:gd name="T49" fmla="*/ 1 h 8"/>
                  <a:gd name="T50" fmla="*/ 12 w 15"/>
                  <a:gd name="T5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" h="8">
                    <a:moveTo>
                      <a:pt x="12" y="0"/>
                    </a:moveTo>
                    <a:cubicBezTo>
                      <a:pt x="11" y="0"/>
                      <a:pt x="9" y="0"/>
                      <a:pt x="9" y="1"/>
                    </a:cubicBezTo>
                    <a:cubicBezTo>
                      <a:pt x="8" y="1"/>
                      <a:pt x="8" y="1"/>
                      <a:pt x="7" y="1"/>
                    </a:cubicBezTo>
                    <a:cubicBezTo>
                      <a:pt x="7" y="1"/>
                      <a:pt x="5" y="1"/>
                      <a:pt x="5" y="1"/>
                    </a:cubicBezTo>
                    <a:cubicBezTo>
                      <a:pt x="4" y="1"/>
                      <a:pt x="3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6"/>
                      <a:pt x="2" y="7"/>
                      <a:pt x="2" y="7"/>
                    </a:cubicBezTo>
                    <a:cubicBezTo>
                      <a:pt x="2" y="7"/>
                      <a:pt x="3" y="7"/>
                      <a:pt x="2" y="8"/>
                    </a:cubicBezTo>
                    <a:cubicBezTo>
                      <a:pt x="3" y="8"/>
                      <a:pt x="5" y="7"/>
                      <a:pt x="6" y="8"/>
                    </a:cubicBezTo>
                    <a:cubicBezTo>
                      <a:pt x="6" y="8"/>
                      <a:pt x="8" y="8"/>
                      <a:pt x="8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7"/>
                      <a:pt x="10" y="7"/>
                      <a:pt x="10" y="7"/>
                    </a:cubicBezTo>
                    <a:cubicBezTo>
                      <a:pt x="10" y="7"/>
                      <a:pt x="10" y="6"/>
                      <a:pt x="10" y="6"/>
                    </a:cubicBezTo>
                    <a:cubicBezTo>
                      <a:pt x="10" y="6"/>
                      <a:pt x="12" y="6"/>
                      <a:pt x="12" y="6"/>
                    </a:cubicBezTo>
                    <a:cubicBezTo>
                      <a:pt x="13" y="7"/>
                      <a:pt x="13" y="6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2" y="4"/>
                      <a:pt x="13" y="4"/>
                    </a:cubicBezTo>
                    <a:cubicBezTo>
                      <a:pt x="13" y="4"/>
                      <a:pt x="14" y="2"/>
                      <a:pt x="14" y="2"/>
                    </a:cubicBezTo>
                    <a:cubicBezTo>
                      <a:pt x="15" y="2"/>
                      <a:pt x="15" y="2"/>
                      <a:pt x="15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3" y="0"/>
                      <a:pt x="12" y="0"/>
                      <a:pt x="12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Freeform 260">
                <a:extLst>
                  <a:ext uri="{FF2B5EF4-FFF2-40B4-BE49-F238E27FC236}">
                    <a16:creationId xmlns:a16="http://schemas.microsoft.com/office/drawing/2014/main" id="{90052A75-C651-428C-8B6A-300345C8B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54388" y="1849438"/>
                <a:ext cx="25400" cy="17463"/>
              </a:xfrm>
              <a:custGeom>
                <a:avLst/>
                <a:gdLst>
                  <a:gd name="T0" fmla="*/ 2 w 7"/>
                  <a:gd name="T1" fmla="*/ 5 h 5"/>
                  <a:gd name="T2" fmla="*/ 2 w 7"/>
                  <a:gd name="T3" fmla="*/ 5 h 5"/>
                  <a:gd name="T4" fmla="*/ 2 w 7"/>
                  <a:gd name="T5" fmla="*/ 4 h 5"/>
                  <a:gd name="T6" fmla="*/ 2 w 7"/>
                  <a:gd name="T7" fmla="*/ 4 h 5"/>
                  <a:gd name="T8" fmla="*/ 2 w 7"/>
                  <a:gd name="T9" fmla="*/ 4 h 5"/>
                  <a:gd name="T10" fmla="*/ 2 w 7"/>
                  <a:gd name="T11" fmla="*/ 4 h 5"/>
                  <a:gd name="T12" fmla="*/ 3 w 7"/>
                  <a:gd name="T13" fmla="*/ 4 h 5"/>
                  <a:gd name="T14" fmla="*/ 3 w 7"/>
                  <a:gd name="T15" fmla="*/ 4 h 5"/>
                  <a:gd name="T16" fmla="*/ 3 w 7"/>
                  <a:gd name="T17" fmla="*/ 4 h 5"/>
                  <a:gd name="T18" fmla="*/ 3 w 7"/>
                  <a:gd name="T19" fmla="*/ 4 h 5"/>
                  <a:gd name="T20" fmla="*/ 3 w 7"/>
                  <a:gd name="T21" fmla="*/ 4 h 5"/>
                  <a:gd name="T22" fmla="*/ 4 w 7"/>
                  <a:gd name="T23" fmla="*/ 4 h 5"/>
                  <a:gd name="T24" fmla="*/ 6 w 7"/>
                  <a:gd name="T25" fmla="*/ 3 h 5"/>
                  <a:gd name="T26" fmla="*/ 6 w 7"/>
                  <a:gd name="T27" fmla="*/ 3 h 5"/>
                  <a:gd name="T28" fmla="*/ 6 w 7"/>
                  <a:gd name="T29" fmla="*/ 2 h 5"/>
                  <a:gd name="T30" fmla="*/ 5 w 7"/>
                  <a:gd name="T31" fmla="*/ 0 h 5"/>
                  <a:gd name="T32" fmla="*/ 5 w 7"/>
                  <a:gd name="T33" fmla="*/ 0 h 5"/>
                  <a:gd name="T34" fmla="*/ 5 w 7"/>
                  <a:gd name="T35" fmla="*/ 0 h 5"/>
                  <a:gd name="T36" fmla="*/ 5 w 7"/>
                  <a:gd name="T37" fmla="*/ 0 h 5"/>
                  <a:gd name="T38" fmla="*/ 1 w 7"/>
                  <a:gd name="T39" fmla="*/ 1 h 5"/>
                  <a:gd name="T40" fmla="*/ 1 w 7"/>
                  <a:gd name="T41" fmla="*/ 1 h 5"/>
                  <a:gd name="T42" fmla="*/ 0 w 7"/>
                  <a:gd name="T43" fmla="*/ 3 h 5"/>
                  <a:gd name="T44" fmla="*/ 2 w 7"/>
                  <a:gd name="T4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" h="5">
                    <a:moveTo>
                      <a:pt x="2" y="5"/>
                    </a:move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5" y="4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7" y="2"/>
                      <a:pt x="6" y="2"/>
                      <a:pt x="6" y="2"/>
                    </a:cubicBezTo>
                    <a:cubicBezTo>
                      <a:pt x="6" y="2"/>
                      <a:pt x="5" y="1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3"/>
                      <a:pt x="0" y="3"/>
                    </a:cubicBezTo>
                    <a:cubicBezTo>
                      <a:pt x="0" y="4"/>
                      <a:pt x="1" y="4"/>
                      <a:pt x="2" y="5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261">
                <a:extLst>
                  <a:ext uri="{FF2B5EF4-FFF2-40B4-BE49-F238E27FC236}">
                    <a16:creationId xmlns:a16="http://schemas.microsoft.com/office/drawing/2014/main" id="{89EE61F6-7D15-4C8B-97D6-CF9A715F82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40100" y="1741488"/>
                <a:ext cx="152400" cy="85725"/>
              </a:xfrm>
              <a:custGeom>
                <a:avLst/>
                <a:gdLst>
                  <a:gd name="T0" fmla="*/ 39 w 42"/>
                  <a:gd name="T1" fmla="*/ 14 h 24"/>
                  <a:gd name="T2" fmla="*/ 41 w 42"/>
                  <a:gd name="T3" fmla="*/ 13 h 24"/>
                  <a:gd name="T4" fmla="*/ 42 w 42"/>
                  <a:gd name="T5" fmla="*/ 11 h 24"/>
                  <a:gd name="T6" fmla="*/ 42 w 42"/>
                  <a:gd name="T7" fmla="*/ 10 h 24"/>
                  <a:gd name="T8" fmla="*/ 38 w 42"/>
                  <a:gd name="T9" fmla="*/ 8 h 24"/>
                  <a:gd name="T10" fmla="*/ 35 w 42"/>
                  <a:gd name="T11" fmla="*/ 7 h 24"/>
                  <a:gd name="T12" fmla="*/ 33 w 42"/>
                  <a:gd name="T13" fmla="*/ 7 h 24"/>
                  <a:gd name="T14" fmla="*/ 31 w 42"/>
                  <a:gd name="T15" fmla="*/ 6 h 24"/>
                  <a:gd name="T16" fmla="*/ 28 w 42"/>
                  <a:gd name="T17" fmla="*/ 4 h 24"/>
                  <a:gd name="T18" fmla="*/ 27 w 42"/>
                  <a:gd name="T19" fmla="*/ 1 h 24"/>
                  <a:gd name="T20" fmla="*/ 24 w 42"/>
                  <a:gd name="T21" fmla="*/ 1 h 24"/>
                  <a:gd name="T22" fmla="*/ 22 w 42"/>
                  <a:gd name="T23" fmla="*/ 1 h 24"/>
                  <a:gd name="T24" fmla="*/ 19 w 42"/>
                  <a:gd name="T25" fmla="*/ 3 h 24"/>
                  <a:gd name="T26" fmla="*/ 17 w 42"/>
                  <a:gd name="T27" fmla="*/ 3 h 24"/>
                  <a:gd name="T28" fmla="*/ 14 w 42"/>
                  <a:gd name="T29" fmla="*/ 3 h 24"/>
                  <a:gd name="T30" fmla="*/ 10 w 42"/>
                  <a:gd name="T31" fmla="*/ 2 h 24"/>
                  <a:gd name="T32" fmla="*/ 5 w 42"/>
                  <a:gd name="T33" fmla="*/ 3 h 24"/>
                  <a:gd name="T34" fmla="*/ 4 w 42"/>
                  <a:gd name="T35" fmla="*/ 4 h 24"/>
                  <a:gd name="T36" fmla="*/ 3 w 42"/>
                  <a:gd name="T37" fmla="*/ 7 h 24"/>
                  <a:gd name="T38" fmla="*/ 1 w 42"/>
                  <a:gd name="T39" fmla="*/ 11 h 24"/>
                  <a:gd name="T40" fmla="*/ 1 w 42"/>
                  <a:gd name="T41" fmla="*/ 13 h 24"/>
                  <a:gd name="T42" fmla="*/ 3 w 42"/>
                  <a:gd name="T43" fmla="*/ 14 h 24"/>
                  <a:gd name="T44" fmla="*/ 6 w 42"/>
                  <a:gd name="T45" fmla="*/ 14 h 24"/>
                  <a:gd name="T46" fmla="*/ 8 w 42"/>
                  <a:gd name="T47" fmla="*/ 14 h 24"/>
                  <a:gd name="T48" fmla="*/ 13 w 42"/>
                  <a:gd name="T49" fmla="*/ 12 h 24"/>
                  <a:gd name="T50" fmla="*/ 16 w 42"/>
                  <a:gd name="T51" fmla="*/ 15 h 24"/>
                  <a:gd name="T52" fmla="*/ 18 w 42"/>
                  <a:gd name="T53" fmla="*/ 18 h 24"/>
                  <a:gd name="T54" fmla="*/ 16 w 42"/>
                  <a:gd name="T55" fmla="*/ 19 h 24"/>
                  <a:gd name="T56" fmla="*/ 15 w 42"/>
                  <a:gd name="T57" fmla="*/ 22 h 24"/>
                  <a:gd name="T58" fmla="*/ 17 w 42"/>
                  <a:gd name="T59" fmla="*/ 22 h 24"/>
                  <a:gd name="T60" fmla="*/ 20 w 42"/>
                  <a:gd name="T61" fmla="*/ 18 h 24"/>
                  <a:gd name="T62" fmla="*/ 23 w 42"/>
                  <a:gd name="T63" fmla="*/ 19 h 24"/>
                  <a:gd name="T64" fmla="*/ 24 w 42"/>
                  <a:gd name="T65" fmla="*/ 21 h 24"/>
                  <a:gd name="T66" fmla="*/ 26 w 42"/>
                  <a:gd name="T67" fmla="*/ 24 h 24"/>
                  <a:gd name="T68" fmla="*/ 30 w 42"/>
                  <a:gd name="T69" fmla="*/ 23 h 24"/>
                  <a:gd name="T70" fmla="*/ 31 w 42"/>
                  <a:gd name="T71" fmla="*/ 22 h 24"/>
                  <a:gd name="T72" fmla="*/ 32 w 42"/>
                  <a:gd name="T73" fmla="*/ 18 h 24"/>
                  <a:gd name="T74" fmla="*/ 37 w 42"/>
                  <a:gd name="T75" fmla="*/ 1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2" h="24">
                    <a:moveTo>
                      <a:pt x="37" y="15"/>
                    </a:moveTo>
                    <a:cubicBezTo>
                      <a:pt x="37" y="15"/>
                      <a:pt x="39" y="14"/>
                      <a:pt x="39" y="14"/>
                    </a:cubicBezTo>
                    <a:cubicBezTo>
                      <a:pt x="39" y="14"/>
                      <a:pt x="41" y="14"/>
                      <a:pt x="41" y="14"/>
                    </a:cubicBezTo>
                    <a:cubicBezTo>
                      <a:pt x="41" y="14"/>
                      <a:pt x="41" y="13"/>
                      <a:pt x="41" y="13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41" y="12"/>
                      <a:pt x="42" y="12"/>
                      <a:pt x="42" y="11"/>
                    </a:cubicBezTo>
                    <a:cubicBezTo>
                      <a:pt x="42" y="11"/>
                      <a:pt x="41" y="11"/>
                      <a:pt x="41" y="11"/>
                    </a:cubicBezTo>
                    <a:cubicBezTo>
                      <a:pt x="41" y="10"/>
                      <a:pt x="42" y="10"/>
                      <a:pt x="42" y="10"/>
                    </a:cubicBezTo>
                    <a:cubicBezTo>
                      <a:pt x="42" y="9"/>
                      <a:pt x="41" y="9"/>
                      <a:pt x="40" y="9"/>
                    </a:cubicBezTo>
                    <a:cubicBezTo>
                      <a:pt x="40" y="8"/>
                      <a:pt x="39" y="9"/>
                      <a:pt x="38" y="8"/>
                    </a:cubicBezTo>
                    <a:cubicBezTo>
                      <a:pt x="38" y="8"/>
                      <a:pt x="36" y="8"/>
                      <a:pt x="36" y="8"/>
                    </a:cubicBezTo>
                    <a:cubicBezTo>
                      <a:pt x="36" y="8"/>
                      <a:pt x="36" y="7"/>
                      <a:pt x="35" y="7"/>
                    </a:cubicBezTo>
                    <a:cubicBezTo>
                      <a:pt x="35" y="6"/>
                      <a:pt x="35" y="7"/>
                      <a:pt x="34" y="7"/>
                    </a:cubicBezTo>
                    <a:cubicBezTo>
                      <a:pt x="34" y="7"/>
                      <a:pt x="33" y="7"/>
                      <a:pt x="33" y="7"/>
                    </a:cubicBezTo>
                    <a:cubicBezTo>
                      <a:pt x="33" y="7"/>
                      <a:pt x="32" y="6"/>
                      <a:pt x="32" y="6"/>
                    </a:cubicBezTo>
                    <a:cubicBezTo>
                      <a:pt x="31" y="7"/>
                      <a:pt x="31" y="7"/>
                      <a:pt x="31" y="6"/>
                    </a:cubicBezTo>
                    <a:cubicBezTo>
                      <a:pt x="31" y="5"/>
                      <a:pt x="30" y="4"/>
                      <a:pt x="30" y="4"/>
                    </a:cubicBezTo>
                    <a:cubicBezTo>
                      <a:pt x="30" y="4"/>
                      <a:pt x="28" y="4"/>
                      <a:pt x="28" y="4"/>
                    </a:cubicBezTo>
                    <a:cubicBezTo>
                      <a:pt x="28" y="3"/>
                      <a:pt x="27" y="3"/>
                      <a:pt x="28" y="2"/>
                    </a:cubicBezTo>
                    <a:cubicBezTo>
                      <a:pt x="28" y="2"/>
                      <a:pt x="28" y="1"/>
                      <a:pt x="27" y="1"/>
                    </a:cubicBezTo>
                    <a:cubicBezTo>
                      <a:pt x="27" y="0"/>
                      <a:pt x="26" y="0"/>
                      <a:pt x="25" y="1"/>
                    </a:cubicBezTo>
                    <a:cubicBezTo>
                      <a:pt x="25" y="1"/>
                      <a:pt x="24" y="0"/>
                      <a:pt x="24" y="1"/>
                    </a:cubicBezTo>
                    <a:cubicBezTo>
                      <a:pt x="24" y="1"/>
                      <a:pt x="23" y="1"/>
                      <a:pt x="23" y="1"/>
                    </a:cubicBezTo>
                    <a:cubicBezTo>
                      <a:pt x="23" y="1"/>
                      <a:pt x="22" y="1"/>
                      <a:pt x="22" y="1"/>
                    </a:cubicBezTo>
                    <a:cubicBezTo>
                      <a:pt x="22" y="1"/>
                      <a:pt x="21" y="1"/>
                      <a:pt x="21" y="1"/>
                    </a:cubicBezTo>
                    <a:cubicBezTo>
                      <a:pt x="21" y="1"/>
                      <a:pt x="19" y="2"/>
                      <a:pt x="19" y="3"/>
                    </a:cubicBezTo>
                    <a:cubicBezTo>
                      <a:pt x="19" y="3"/>
                      <a:pt x="19" y="4"/>
                      <a:pt x="19" y="3"/>
                    </a:cubicBezTo>
                    <a:cubicBezTo>
                      <a:pt x="19" y="3"/>
                      <a:pt x="17" y="3"/>
                      <a:pt x="17" y="3"/>
                    </a:cubicBezTo>
                    <a:cubicBezTo>
                      <a:pt x="16" y="4"/>
                      <a:pt x="16" y="2"/>
                      <a:pt x="15" y="3"/>
                    </a:cubicBezTo>
                    <a:cubicBezTo>
                      <a:pt x="15" y="3"/>
                      <a:pt x="14" y="2"/>
                      <a:pt x="14" y="3"/>
                    </a:cubicBezTo>
                    <a:cubicBezTo>
                      <a:pt x="14" y="3"/>
                      <a:pt x="13" y="3"/>
                      <a:pt x="12" y="2"/>
                    </a:cubicBezTo>
                    <a:cubicBezTo>
                      <a:pt x="12" y="2"/>
                      <a:pt x="10" y="3"/>
                      <a:pt x="10" y="2"/>
                    </a:cubicBezTo>
                    <a:cubicBezTo>
                      <a:pt x="10" y="2"/>
                      <a:pt x="7" y="2"/>
                      <a:pt x="6" y="2"/>
                    </a:cubicBezTo>
                    <a:cubicBezTo>
                      <a:pt x="5" y="2"/>
                      <a:pt x="5" y="2"/>
                      <a:pt x="5" y="3"/>
                    </a:cubicBezTo>
                    <a:cubicBezTo>
                      <a:pt x="4" y="3"/>
                      <a:pt x="4" y="3"/>
                      <a:pt x="3" y="3"/>
                    </a:cubicBezTo>
                    <a:cubicBezTo>
                      <a:pt x="3" y="3"/>
                      <a:pt x="3" y="3"/>
                      <a:pt x="4" y="4"/>
                    </a:cubicBezTo>
                    <a:cubicBezTo>
                      <a:pt x="4" y="4"/>
                      <a:pt x="5" y="5"/>
                      <a:pt x="4" y="6"/>
                    </a:cubicBezTo>
                    <a:cubicBezTo>
                      <a:pt x="4" y="6"/>
                      <a:pt x="4" y="6"/>
                      <a:pt x="3" y="7"/>
                    </a:cubicBezTo>
                    <a:cubicBezTo>
                      <a:pt x="3" y="7"/>
                      <a:pt x="1" y="9"/>
                      <a:pt x="1" y="9"/>
                    </a:cubicBezTo>
                    <a:cubicBezTo>
                      <a:pt x="1" y="9"/>
                      <a:pt x="2" y="10"/>
                      <a:pt x="1" y="11"/>
                    </a:cubicBezTo>
                    <a:cubicBezTo>
                      <a:pt x="1" y="11"/>
                      <a:pt x="0" y="12"/>
                      <a:pt x="0" y="12"/>
                    </a:cubicBezTo>
                    <a:cubicBezTo>
                      <a:pt x="0" y="13"/>
                      <a:pt x="1" y="13"/>
                      <a:pt x="1" y="13"/>
                    </a:cubicBezTo>
                    <a:cubicBezTo>
                      <a:pt x="2" y="13"/>
                      <a:pt x="2" y="14"/>
                      <a:pt x="2" y="14"/>
                    </a:cubicBezTo>
                    <a:cubicBezTo>
                      <a:pt x="2" y="14"/>
                      <a:pt x="2" y="14"/>
                      <a:pt x="3" y="14"/>
                    </a:cubicBezTo>
                    <a:cubicBezTo>
                      <a:pt x="3" y="14"/>
                      <a:pt x="4" y="14"/>
                      <a:pt x="5" y="14"/>
                    </a:cubicBezTo>
                    <a:cubicBezTo>
                      <a:pt x="5" y="14"/>
                      <a:pt x="6" y="14"/>
                      <a:pt x="6" y="14"/>
                    </a:cubicBezTo>
                    <a:cubicBezTo>
                      <a:pt x="6" y="15"/>
                      <a:pt x="7" y="14"/>
                      <a:pt x="7" y="1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9" y="14"/>
                      <a:pt x="10" y="14"/>
                      <a:pt x="10" y="13"/>
                    </a:cubicBezTo>
                    <a:cubicBezTo>
                      <a:pt x="10" y="13"/>
                      <a:pt x="12" y="12"/>
                      <a:pt x="13" y="12"/>
                    </a:cubicBezTo>
                    <a:cubicBezTo>
                      <a:pt x="13" y="12"/>
                      <a:pt x="14" y="13"/>
                      <a:pt x="14" y="13"/>
                    </a:cubicBezTo>
                    <a:cubicBezTo>
                      <a:pt x="15" y="13"/>
                      <a:pt x="16" y="14"/>
                      <a:pt x="16" y="15"/>
                    </a:cubicBezTo>
                    <a:cubicBezTo>
                      <a:pt x="16" y="15"/>
                      <a:pt x="17" y="17"/>
                      <a:pt x="18" y="17"/>
                    </a:cubicBezTo>
                    <a:cubicBezTo>
                      <a:pt x="18" y="17"/>
                      <a:pt x="18" y="18"/>
                      <a:pt x="18" y="18"/>
                    </a:cubicBezTo>
                    <a:cubicBezTo>
                      <a:pt x="18" y="19"/>
                      <a:pt x="17" y="18"/>
                      <a:pt x="17" y="18"/>
                    </a:cubicBezTo>
                    <a:cubicBezTo>
                      <a:pt x="16" y="18"/>
                      <a:pt x="16" y="19"/>
                      <a:pt x="16" y="19"/>
                    </a:cubicBezTo>
                    <a:cubicBezTo>
                      <a:pt x="16" y="20"/>
                      <a:pt x="14" y="21"/>
                      <a:pt x="14" y="21"/>
                    </a:cubicBezTo>
                    <a:cubicBezTo>
                      <a:pt x="14" y="22"/>
                      <a:pt x="15" y="22"/>
                      <a:pt x="15" y="22"/>
                    </a:cubicBezTo>
                    <a:cubicBezTo>
                      <a:pt x="15" y="22"/>
                      <a:pt x="16" y="21"/>
                      <a:pt x="16" y="21"/>
                    </a:cubicBezTo>
                    <a:cubicBezTo>
                      <a:pt x="17" y="21"/>
                      <a:pt x="17" y="22"/>
                      <a:pt x="17" y="22"/>
                    </a:cubicBezTo>
                    <a:cubicBezTo>
                      <a:pt x="17" y="21"/>
                      <a:pt x="17" y="21"/>
                      <a:pt x="18" y="20"/>
                    </a:cubicBezTo>
                    <a:cubicBezTo>
                      <a:pt x="19" y="19"/>
                      <a:pt x="19" y="18"/>
                      <a:pt x="20" y="18"/>
                    </a:cubicBezTo>
                    <a:cubicBezTo>
                      <a:pt x="21" y="18"/>
                      <a:pt x="22" y="17"/>
                      <a:pt x="23" y="17"/>
                    </a:cubicBezTo>
                    <a:cubicBezTo>
                      <a:pt x="24" y="18"/>
                      <a:pt x="22" y="18"/>
                      <a:pt x="23" y="19"/>
                    </a:cubicBezTo>
                    <a:cubicBezTo>
                      <a:pt x="24" y="19"/>
                      <a:pt x="27" y="19"/>
                      <a:pt x="27" y="19"/>
                    </a:cubicBezTo>
                    <a:cubicBezTo>
                      <a:pt x="27" y="20"/>
                      <a:pt x="24" y="21"/>
                      <a:pt x="24" y="21"/>
                    </a:cubicBezTo>
                    <a:cubicBezTo>
                      <a:pt x="24" y="22"/>
                      <a:pt x="26" y="22"/>
                      <a:pt x="26" y="22"/>
                    </a:cubicBezTo>
                    <a:cubicBezTo>
                      <a:pt x="27" y="23"/>
                      <a:pt x="26" y="24"/>
                      <a:pt x="26" y="24"/>
                    </a:cubicBezTo>
                    <a:cubicBezTo>
                      <a:pt x="27" y="24"/>
                      <a:pt x="27" y="24"/>
                      <a:pt x="28" y="24"/>
                    </a:cubicBezTo>
                    <a:cubicBezTo>
                      <a:pt x="29" y="23"/>
                      <a:pt x="30" y="23"/>
                      <a:pt x="30" y="23"/>
                    </a:cubicBezTo>
                    <a:cubicBezTo>
                      <a:pt x="31" y="22"/>
                      <a:pt x="33" y="23"/>
                      <a:pt x="34" y="22"/>
                    </a:cubicBezTo>
                    <a:cubicBezTo>
                      <a:pt x="34" y="22"/>
                      <a:pt x="33" y="21"/>
                      <a:pt x="31" y="22"/>
                    </a:cubicBezTo>
                    <a:cubicBezTo>
                      <a:pt x="29" y="22"/>
                      <a:pt x="29" y="20"/>
                      <a:pt x="29" y="20"/>
                    </a:cubicBezTo>
                    <a:cubicBezTo>
                      <a:pt x="29" y="19"/>
                      <a:pt x="31" y="18"/>
                      <a:pt x="32" y="18"/>
                    </a:cubicBezTo>
                    <a:cubicBezTo>
                      <a:pt x="33" y="18"/>
                      <a:pt x="34" y="17"/>
                      <a:pt x="35" y="17"/>
                    </a:cubicBezTo>
                    <a:cubicBezTo>
                      <a:pt x="36" y="17"/>
                      <a:pt x="36" y="17"/>
                      <a:pt x="37" y="16"/>
                    </a:cubicBezTo>
                    <a:cubicBezTo>
                      <a:pt x="37" y="16"/>
                      <a:pt x="37" y="15"/>
                      <a:pt x="37" y="15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Freeform 262">
                <a:extLst>
                  <a:ext uri="{FF2B5EF4-FFF2-40B4-BE49-F238E27FC236}">
                    <a16:creationId xmlns:a16="http://schemas.microsoft.com/office/drawing/2014/main" id="{0508B2C9-B642-4E3E-B738-57A960B827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28988" y="1698625"/>
                <a:ext cx="76200" cy="57150"/>
              </a:xfrm>
              <a:custGeom>
                <a:avLst/>
                <a:gdLst>
                  <a:gd name="T0" fmla="*/ 20 w 21"/>
                  <a:gd name="T1" fmla="*/ 8 h 16"/>
                  <a:gd name="T2" fmla="*/ 19 w 21"/>
                  <a:gd name="T3" fmla="*/ 6 h 16"/>
                  <a:gd name="T4" fmla="*/ 18 w 21"/>
                  <a:gd name="T5" fmla="*/ 5 h 16"/>
                  <a:gd name="T6" fmla="*/ 17 w 21"/>
                  <a:gd name="T7" fmla="*/ 3 h 16"/>
                  <a:gd name="T8" fmla="*/ 17 w 21"/>
                  <a:gd name="T9" fmla="*/ 2 h 16"/>
                  <a:gd name="T10" fmla="*/ 15 w 21"/>
                  <a:gd name="T11" fmla="*/ 1 h 16"/>
                  <a:gd name="T12" fmla="*/ 14 w 21"/>
                  <a:gd name="T13" fmla="*/ 1 h 16"/>
                  <a:gd name="T14" fmla="*/ 13 w 21"/>
                  <a:gd name="T15" fmla="*/ 1 h 16"/>
                  <a:gd name="T16" fmla="*/ 11 w 21"/>
                  <a:gd name="T17" fmla="*/ 0 h 16"/>
                  <a:gd name="T18" fmla="*/ 11 w 21"/>
                  <a:gd name="T19" fmla="*/ 0 h 16"/>
                  <a:gd name="T20" fmla="*/ 11 w 21"/>
                  <a:gd name="T21" fmla="*/ 0 h 16"/>
                  <a:gd name="T22" fmla="*/ 10 w 21"/>
                  <a:gd name="T23" fmla="*/ 1 h 16"/>
                  <a:gd name="T24" fmla="*/ 8 w 21"/>
                  <a:gd name="T25" fmla="*/ 1 h 16"/>
                  <a:gd name="T26" fmla="*/ 7 w 21"/>
                  <a:gd name="T27" fmla="*/ 3 h 16"/>
                  <a:gd name="T28" fmla="*/ 7 w 21"/>
                  <a:gd name="T29" fmla="*/ 3 h 16"/>
                  <a:gd name="T30" fmla="*/ 6 w 21"/>
                  <a:gd name="T31" fmla="*/ 4 h 16"/>
                  <a:gd name="T32" fmla="*/ 5 w 21"/>
                  <a:gd name="T33" fmla="*/ 5 h 16"/>
                  <a:gd name="T34" fmla="*/ 5 w 21"/>
                  <a:gd name="T35" fmla="*/ 6 h 16"/>
                  <a:gd name="T36" fmla="*/ 3 w 21"/>
                  <a:gd name="T37" fmla="*/ 7 h 16"/>
                  <a:gd name="T38" fmla="*/ 2 w 21"/>
                  <a:gd name="T39" fmla="*/ 7 h 16"/>
                  <a:gd name="T40" fmla="*/ 0 w 21"/>
                  <a:gd name="T41" fmla="*/ 7 h 16"/>
                  <a:gd name="T42" fmla="*/ 0 w 21"/>
                  <a:gd name="T43" fmla="*/ 7 h 16"/>
                  <a:gd name="T44" fmla="*/ 1 w 21"/>
                  <a:gd name="T45" fmla="*/ 9 h 16"/>
                  <a:gd name="T46" fmla="*/ 1 w 21"/>
                  <a:gd name="T47" fmla="*/ 11 h 16"/>
                  <a:gd name="T48" fmla="*/ 0 w 21"/>
                  <a:gd name="T49" fmla="*/ 12 h 16"/>
                  <a:gd name="T50" fmla="*/ 0 w 21"/>
                  <a:gd name="T51" fmla="*/ 14 h 16"/>
                  <a:gd name="T52" fmla="*/ 0 w 21"/>
                  <a:gd name="T53" fmla="*/ 15 h 16"/>
                  <a:gd name="T54" fmla="*/ 2 w 21"/>
                  <a:gd name="T55" fmla="*/ 15 h 16"/>
                  <a:gd name="T56" fmla="*/ 3 w 21"/>
                  <a:gd name="T57" fmla="*/ 14 h 16"/>
                  <a:gd name="T58" fmla="*/ 7 w 21"/>
                  <a:gd name="T59" fmla="*/ 14 h 16"/>
                  <a:gd name="T60" fmla="*/ 9 w 21"/>
                  <a:gd name="T61" fmla="*/ 14 h 16"/>
                  <a:gd name="T62" fmla="*/ 11 w 21"/>
                  <a:gd name="T63" fmla="*/ 15 h 16"/>
                  <a:gd name="T64" fmla="*/ 12 w 21"/>
                  <a:gd name="T65" fmla="*/ 15 h 16"/>
                  <a:gd name="T66" fmla="*/ 14 w 21"/>
                  <a:gd name="T67" fmla="*/ 15 h 16"/>
                  <a:gd name="T68" fmla="*/ 16 w 21"/>
                  <a:gd name="T69" fmla="*/ 15 h 16"/>
                  <a:gd name="T70" fmla="*/ 16 w 21"/>
                  <a:gd name="T71" fmla="*/ 15 h 16"/>
                  <a:gd name="T72" fmla="*/ 18 w 21"/>
                  <a:gd name="T73" fmla="*/ 13 h 16"/>
                  <a:gd name="T74" fmla="*/ 19 w 21"/>
                  <a:gd name="T75" fmla="*/ 13 h 16"/>
                  <a:gd name="T76" fmla="*/ 19 w 21"/>
                  <a:gd name="T77" fmla="*/ 12 h 16"/>
                  <a:gd name="T78" fmla="*/ 19 w 21"/>
                  <a:gd name="T79" fmla="*/ 10 h 16"/>
                  <a:gd name="T80" fmla="*/ 20 w 21"/>
                  <a:gd name="T81" fmla="*/ 10 h 16"/>
                  <a:gd name="T82" fmla="*/ 21 w 21"/>
                  <a:gd name="T83" fmla="*/ 9 h 16"/>
                  <a:gd name="T84" fmla="*/ 20 w 21"/>
                  <a:gd name="T85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1" h="16">
                    <a:moveTo>
                      <a:pt x="20" y="8"/>
                    </a:moveTo>
                    <a:cubicBezTo>
                      <a:pt x="20" y="8"/>
                      <a:pt x="19" y="7"/>
                      <a:pt x="19" y="6"/>
                    </a:cubicBezTo>
                    <a:cubicBezTo>
                      <a:pt x="18" y="6"/>
                      <a:pt x="18" y="5"/>
                      <a:pt x="18" y="5"/>
                    </a:cubicBezTo>
                    <a:cubicBezTo>
                      <a:pt x="17" y="5"/>
                      <a:pt x="17" y="4"/>
                      <a:pt x="17" y="3"/>
                    </a:cubicBezTo>
                    <a:cubicBezTo>
                      <a:pt x="17" y="3"/>
                      <a:pt x="17" y="2"/>
                      <a:pt x="17" y="2"/>
                    </a:cubicBezTo>
                    <a:cubicBezTo>
                      <a:pt x="17" y="2"/>
                      <a:pt x="16" y="1"/>
                      <a:pt x="15" y="1"/>
                    </a:cubicBezTo>
                    <a:cubicBezTo>
                      <a:pt x="14" y="1"/>
                      <a:pt x="14" y="2"/>
                      <a:pt x="14" y="1"/>
                    </a:cubicBezTo>
                    <a:cubicBezTo>
                      <a:pt x="14" y="1"/>
                      <a:pt x="13" y="0"/>
                      <a:pt x="13" y="1"/>
                    </a:cubicBezTo>
                    <a:cubicBezTo>
                      <a:pt x="12" y="1"/>
                      <a:pt x="12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9" y="1"/>
                      <a:pt x="9" y="1"/>
                      <a:pt x="8" y="1"/>
                    </a:cubicBezTo>
                    <a:cubicBezTo>
                      <a:pt x="7" y="2"/>
                      <a:pt x="7" y="2"/>
                      <a:pt x="7" y="3"/>
                    </a:cubicBezTo>
                    <a:cubicBezTo>
                      <a:pt x="7" y="3"/>
                      <a:pt x="8" y="3"/>
                      <a:pt x="7" y="3"/>
                    </a:cubicBezTo>
                    <a:cubicBezTo>
                      <a:pt x="7" y="3"/>
                      <a:pt x="7" y="4"/>
                      <a:pt x="6" y="4"/>
                    </a:cubicBezTo>
                    <a:cubicBezTo>
                      <a:pt x="6" y="4"/>
                      <a:pt x="5" y="5"/>
                      <a:pt x="5" y="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4" y="6"/>
                      <a:pt x="3" y="7"/>
                    </a:cubicBezTo>
                    <a:cubicBezTo>
                      <a:pt x="3" y="7"/>
                      <a:pt x="3" y="7"/>
                      <a:pt x="2" y="7"/>
                    </a:cubicBezTo>
                    <a:cubicBezTo>
                      <a:pt x="2" y="7"/>
                      <a:pt x="1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8"/>
                      <a:pt x="0" y="9"/>
                      <a:pt x="1" y="9"/>
                    </a:cubicBezTo>
                    <a:cubicBezTo>
                      <a:pt x="1" y="10"/>
                      <a:pt x="1" y="11"/>
                      <a:pt x="1" y="11"/>
                    </a:cubicBezTo>
                    <a:cubicBezTo>
                      <a:pt x="0" y="11"/>
                      <a:pt x="0" y="12"/>
                      <a:pt x="0" y="12"/>
                    </a:cubicBezTo>
                    <a:cubicBezTo>
                      <a:pt x="0" y="13"/>
                      <a:pt x="1" y="13"/>
                      <a:pt x="0" y="14"/>
                    </a:cubicBezTo>
                    <a:cubicBezTo>
                      <a:pt x="0" y="14"/>
                      <a:pt x="0" y="14"/>
                      <a:pt x="0" y="15"/>
                    </a:cubicBezTo>
                    <a:cubicBezTo>
                      <a:pt x="1" y="15"/>
                      <a:pt x="1" y="15"/>
                      <a:pt x="2" y="15"/>
                    </a:cubicBezTo>
                    <a:cubicBezTo>
                      <a:pt x="2" y="14"/>
                      <a:pt x="2" y="14"/>
                      <a:pt x="3" y="14"/>
                    </a:cubicBezTo>
                    <a:cubicBezTo>
                      <a:pt x="4" y="14"/>
                      <a:pt x="7" y="14"/>
                      <a:pt x="7" y="14"/>
                    </a:cubicBezTo>
                    <a:cubicBezTo>
                      <a:pt x="7" y="15"/>
                      <a:pt x="9" y="14"/>
                      <a:pt x="9" y="14"/>
                    </a:cubicBezTo>
                    <a:cubicBezTo>
                      <a:pt x="10" y="15"/>
                      <a:pt x="11" y="15"/>
                      <a:pt x="11" y="15"/>
                    </a:cubicBezTo>
                    <a:cubicBezTo>
                      <a:pt x="11" y="14"/>
                      <a:pt x="12" y="15"/>
                      <a:pt x="12" y="15"/>
                    </a:cubicBezTo>
                    <a:cubicBezTo>
                      <a:pt x="13" y="14"/>
                      <a:pt x="13" y="16"/>
                      <a:pt x="14" y="15"/>
                    </a:cubicBezTo>
                    <a:cubicBezTo>
                      <a:pt x="14" y="15"/>
                      <a:pt x="16" y="15"/>
                      <a:pt x="16" y="15"/>
                    </a:cubicBezTo>
                    <a:cubicBezTo>
                      <a:pt x="16" y="16"/>
                      <a:pt x="16" y="15"/>
                      <a:pt x="16" y="15"/>
                    </a:cubicBezTo>
                    <a:cubicBezTo>
                      <a:pt x="16" y="14"/>
                      <a:pt x="18" y="13"/>
                      <a:pt x="18" y="13"/>
                    </a:cubicBezTo>
                    <a:cubicBezTo>
                      <a:pt x="18" y="13"/>
                      <a:pt x="19" y="13"/>
                      <a:pt x="19" y="13"/>
                    </a:cubicBezTo>
                    <a:cubicBezTo>
                      <a:pt x="19" y="13"/>
                      <a:pt x="19" y="12"/>
                      <a:pt x="19" y="12"/>
                    </a:cubicBezTo>
                    <a:cubicBezTo>
                      <a:pt x="19" y="11"/>
                      <a:pt x="18" y="10"/>
                      <a:pt x="19" y="10"/>
                    </a:cubicBezTo>
                    <a:cubicBezTo>
                      <a:pt x="19" y="9"/>
                      <a:pt x="20" y="10"/>
                      <a:pt x="20" y="10"/>
                    </a:cubicBezTo>
                    <a:cubicBezTo>
                      <a:pt x="21" y="10"/>
                      <a:pt x="21" y="9"/>
                      <a:pt x="21" y="9"/>
                    </a:cubicBezTo>
                    <a:cubicBezTo>
                      <a:pt x="21" y="8"/>
                      <a:pt x="20" y="8"/>
                      <a:pt x="20" y="8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263">
                <a:extLst>
                  <a:ext uri="{FF2B5EF4-FFF2-40B4-BE49-F238E27FC236}">
                    <a16:creationId xmlns:a16="http://schemas.microsoft.com/office/drawing/2014/main" id="{0A82F698-F941-4ACD-BCE8-5F834AC3A9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51213" y="1676400"/>
                <a:ext cx="61912" cy="28575"/>
              </a:xfrm>
              <a:custGeom>
                <a:avLst/>
                <a:gdLst>
                  <a:gd name="T0" fmla="*/ 6 w 17"/>
                  <a:gd name="T1" fmla="*/ 5 h 8"/>
                  <a:gd name="T2" fmla="*/ 9 w 17"/>
                  <a:gd name="T3" fmla="*/ 5 h 8"/>
                  <a:gd name="T4" fmla="*/ 10 w 17"/>
                  <a:gd name="T5" fmla="*/ 6 h 8"/>
                  <a:gd name="T6" fmla="*/ 12 w 17"/>
                  <a:gd name="T7" fmla="*/ 7 h 8"/>
                  <a:gd name="T8" fmla="*/ 14 w 17"/>
                  <a:gd name="T9" fmla="*/ 8 h 8"/>
                  <a:gd name="T10" fmla="*/ 14 w 17"/>
                  <a:gd name="T11" fmla="*/ 7 h 8"/>
                  <a:gd name="T12" fmla="*/ 16 w 17"/>
                  <a:gd name="T13" fmla="*/ 7 h 8"/>
                  <a:gd name="T14" fmla="*/ 17 w 17"/>
                  <a:gd name="T15" fmla="*/ 6 h 8"/>
                  <a:gd name="T16" fmla="*/ 17 w 17"/>
                  <a:gd name="T17" fmla="*/ 6 h 8"/>
                  <a:gd name="T18" fmla="*/ 17 w 17"/>
                  <a:gd name="T19" fmla="*/ 5 h 8"/>
                  <a:gd name="T20" fmla="*/ 16 w 17"/>
                  <a:gd name="T21" fmla="*/ 3 h 8"/>
                  <a:gd name="T22" fmla="*/ 16 w 17"/>
                  <a:gd name="T23" fmla="*/ 2 h 8"/>
                  <a:gd name="T24" fmla="*/ 15 w 17"/>
                  <a:gd name="T25" fmla="*/ 1 h 8"/>
                  <a:gd name="T26" fmla="*/ 13 w 17"/>
                  <a:gd name="T27" fmla="*/ 1 h 8"/>
                  <a:gd name="T28" fmla="*/ 11 w 17"/>
                  <a:gd name="T29" fmla="*/ 0 h 8"/>
                  <a:gd name="T30" fmla="*/ 8 w 17"/>
                  <a:gd name="T31" fmla="*/ 0 h 8"/>
                  <a:gd name="T32" fmla="*/ 8 w 17"/>
                  <a:gd name="T33" fmla="*/ 2 h 8"/>
                  <a:gd name="T34" fmla="*/ 6 w 17"/>
                  <a:gd name="T35" fmla="*/ 3 h 8"/>
                  <a:gd name="T36" fmla="*/ 4 w 17"/>
                  <a:gd name="T37" fmla="*/ 1 h 8"/>
                  <a:gd name="T38" fmla="*/ 2 w 17"/>
                  <a:gd name="T39" fmla="*/ 2 h 8"/>
                  <a:gd name="T40" fmla="*/ 1 w 17"/>
                  <a:gd name="T41" fmla="*/ 4 h 8"/>
                  <a:gd name="T42" fmla="*/ 1 w 17"/>
                  <a:gd name="T43" fmla="*/ 6 h 8"/>
                  <a:gd name="T44" fmla="*/ 1 w 17"/>
                  <a:gd name="T45" fmla="*/ 6 h 8"/>
                  <a:gd name="T46" fmla="*/ 3 w 17"/>
                  <a:gd name="T47" fmla="*/ 5 h 8"/>
                  <a:gd name="T48" fmla="*/ 6 w 17"/>
                  <a:gd name="T49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" h="8">
                    <a:moveTo>
                      <a:pt x="6" y="5"/>
                    </a:moveTo>
                    <a:cubicBezTo>
                      <a:pt x="7" y="5"/>
                      <a:pt x="8" y="6"/>
                      <a:pt x="9" y="5"/>
                    </a:cubicBezTo>
                    <a:cubicBezTo>
                      <a:pt x="10" y="5"/>
                      <a:pt x="10" y="6"/>
                      <a:pt x="10" y="6"/>
                    </a:cubicBezTo>
                    <a:cubicBezTo>
                      <a:pt x="11" y="6"/>
                      <a:pt x="12" y="7"/>
                      <a:pt x="12" y="7"/>
                    </a:cubicBezTo>
                    <a:cubicBezTo>
                      <a:pt x="13" y="7"/>
                      <a:pt x="13" y="8"/>
                      <a:pt x="14" y="8"/>
                    </a:cubicBezTo>
                    <a:cubicBezTo>
                      <a:pt x="14" y="8"/>
                      <a:pt x="14" y="8"/>
                      <a:pt x="14" y="7"/>
                    </a:cubicBezTo>
                    <a:cubicBezTo>
                      <a:pt x="15" y="7"/>
                      <a:pt x="15" y="7"/>
                      <a:pt x="16" y="7"/>
                    </a:cubicBezTo>
                    <a:cubicBezTo>
                      <a:pt x="16" y="7"/>
                      <a:pt x="16" y="7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6"/>
                      <a:pt x="17" y="5"/>
                      <a:pt x="17" y="5"/>
                    </a:cubicBezTo>
                    <a:cubicBezTo>
                      <a:pt x="16" y="4"/>
                      <a:pt x="16" y="4"/>
                      <a:pt x="16" y="3"/>
                    </a:cubicBezTo>
                    <a:cubicBezTo>
                      <a:pt x="16" y="3"/>
                      <a:pt x="16" y="2"/>
                      <a:pt x="16" y="2"/>
                    </a:cubicBezTo>
                    <a:cubicBezTo>
                      <a:pt x="16" y="2"/>
                      <a:pt x="15" y="2"/>
                      <a:pt x="15" y="1"/>
                    </a:cubicBezTo>
                    <a:cubicBezTo>
                      <a:pt x="15" y="1"/>
                      <a:pt x="13" y="1"/>
                      <a:pt x="13" y="1"/>
                    </a:cubicBezTo>
                    <a:cubicBezTo>
                      <a:pt x="13" y="1"/>
                      <a:pt x="11" y="0"/>
                      <a:pt x="11" y="0"/>
                    </a:cubicBezTo>
                    <a:cubicBezTo>
                      <a:pt x="11" y="0"/>
                      <a:pt x="9" y="0"/>
                      <a:pt x="8" y="0"/>
                    </a:cubicBezTo>
                    <a:cubicBezTo>
                      <a:pt x="8" y="1"/>
                      <a:pt x="8" y="1"/>
                      <a:pt x="8" y="2"/>
                    </a:cubicBezTo>
                    <a:cubicBezTo>
                      <a:pt x="8" y="3"/>
                      <a:pt x="7" y="3"/>
                      <a:pt x="6" y="3"/>
                    </a:cubicBezTo>
                    <a:cubicBezTo>
                      <a:pt x="6" y="3"/>
                      <a:pt x="4" y="1"/>
                      <a:pt x="4" y="1"/>
                    </a:cubicBezTo>
                    <a:cubicBezTo>
                      <a:pt x="4" y="0"/>
                      <a:pt x="3" y="1"/>
                      <a:pt x="2" y="2"/>
                    </a:cubicBezTo>
                    <a:cubicBezTo>
                      <a:pt x="1" y="2"/>
                      <a:pt x="2" y="3"/>
                      <a:pt x="1" y="4"/>
                    </a:cubicBezTo>
                    <a:cubicBezTo>
                      <a:pt x="0" y="4"/>
                      <a:pt x="0" y="5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2" y="6"/>
                      <a:pt x="3" y="5"/>
                    </a:cubicBezTo>
                    <a:cubicBezTo>
                      <a:pt x="3" y="5"/>
                      <a:pt x="5" y="5"/>
                      <a:pt x="6" y="5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264">
                <a:extLst>
                  <a:ext uri="{FF2B5EF4-FFF2-40B4-BE49-F238E27FC236}">
                    <a16:creationId xmlns:a16="http://schemas.microsoft.com/office/drawing/2014/main" id="{0AFEE1E5-C18C-4B78-A0A3-15AAE78C9E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51213" y="1693863"/>
                <a:ext cx="50800" cy="30163"/>
              </a:xfrm>
              <a:custGeom>
                <a:avLst/>
                <a:gdLst>
                  <a:gd name="T0" fmla="*/ 2 w 14"/>
                  <a:gd name="T1" fmla="*/ 4 h 8"/>
                  <a:gd name="T2" fmla="*/ 3 w 14"/>
                  <a:gd name="T3" fmla="*/ 5 h 8"/>
                  <a:gd name="T4" fmla="*/ 5 w 14"/>
                  <a:gd name="T5" fmla="*/ 5 h 8"/>
                  <a:gd name="T6" fmla="*/ 5 w 14"/>
                  <a:gd name="T7" fmla="*/ 7 h 8"/>
                  <a:gd name="T8" fmla="*/ 6 w 14"/>
                  <a:gd name="T9" fmla="*/ 8 h 8"/>
                  <a:gd name="T10" fmla="*/ 8 w 14"/>
                  <a:gd name="T11" fmla="*/ 8 h 8"/>
                  <a:gd name="T12" fmla="*/ 9 w 14"/>
                  <a:gd name="T13" fmla="*/ 8 h 8"/>
                  <a:gd name="T14" fmla="*/ 11 w 14"/>
                  <a:gd name="T15" fmla="*/ 7 h 8"/>
                  <a:gd name="T16" fmla="*/ 11 w 14"/>
                  <a:gd name="T17" fmla="*/ 6 h 8"/>
                  <a:gd name="T18" fmla="*/ 12 w 14"/>
                  <a:gd name="T19" fmla="*/ 5 h 8"/>
                  <a:gd name="T20" fmla="*/ 13 w 14"/>
                  <a:gd name="T21" fmla="*/ 4 h 8"/>
                  <a:gd name="T22" fmla="*/ 13 w 14"/>
                  <a:gd name="T23" fmla="*/ 4 h 8"/>
                  <a:gd name="T24" fmla="*/ 14 w 14"/>
                  <a:gd name="T25" fmla="*/ 3 h 8"/>
                  <a:gd name="T26" fmla="*/ 12 w 14"/>
                  <a:gd name="T27" fmla="*/ 2 h 8"/>
                  <a:gd name="T28" fmla="*/ 10 w 14"/>
                  <a:gd name="T29" fmla="*/ 1 h 8"/>
                  <a:gd name="T30" fmla="*/ 9 w 14"/>
                  <a:gd name="T31" fmla="*/ 0 h 8"/>
                  <a:gd name="T32" fmla="*/ 6 w 14"/>
                  <a:gd name="T33" fmla="*/ 0 h 8"/>
                  <a:gd name="T34" fmla="*/ 3 w 14"/>
                  <a:gd name="T35" fmla="*/ 0 h 8"/>
                  <a:gd name="T36" fmla="*/ 1 w 14"/>
                  <a:gd name="T37" fmla="*/ 1 h 8"/>
                  <a:gd name="T38" fmla="*/ 0 w 14"/>
                  <a:gd name="T39" fmla="*/ 3 h 8"/>
                  <a:gd name="T40" fmla="*/ 1 w 14"/>
                  <a:gd name="T41" fmla="*/ 4 h 8"/>
                  <a:gd name="T42" fmla="*/ 2 w 14"/>
                  <a:gd name="T43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4" h="8">
                    <a:moveTo>
                      <a:pt x="2" y="4"/>
                    </a:moveTo>
                    <a:cubicBezTo>
                      <a:pt x="2" y="5"/>
                      <a:pt x="3" y="5"/>
                      <a:pt x="3" y="5"/>
                    </a:cubicBezTo>
                    <a:cubicBezTo>
                      <a:pt x="4" y="5"/>
                      <a:pt x="5" y="5"/>
                      <a:pt x="5" y="5"/>
                    </a:cubicBezTo>
                    <a:cubicBezTo>
                      <a:pt x="5" y="6"/>
                      <a:pt x="4" y="7"/>
                      <a:pt x="5" y="7"/>
                    </a:cubicBezTo>
                    <a:cubicBezTo>
                      <a:pt x="5" y="7"/>
                      <a:pt x="6" y="8"/>
                      <a:pt x="6" y="8"/>
                    </a:cubicBezTo>
                    <a:cubicBezTo>
                      <a:pt x="7" y="8"/>
                      <a:pt x="8" y="8"/>
                      <a:pt x="8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10" y="7"/>
                      <a:pt x="11" y="7"/>
                      <a:pt x="11" y="7"/>
                    </a:cubicBezTo>
                    <a:cubicBezTo>
                      <a:pt x="11" y="7"/>
                      <a:pt x="11" y="7"/>
                      <a:pt x="11" y="6"/>
                    </a:cubicBezTo>
                    <a:cubicBezTo>
                      <a:pt x="11" y="6"/>
                      <a:pt x="12" y="5"/>
                      <a:pt x="12" y="5"/>
                    </a:cubicBezTo>
                    <a:cubicBezTo>
                      <a:pt x="13" y="5"/>
                      <a:pt x="13" y="4"/>
                      <a:pt x="13" y="4"/>
                    </a:cubicBezTo>
                    <a:cubicBezTo>
                      <a:pt x="14" y="4"/>
                      <a:pt x="13" y="4"/>
                      <a:pt x="13" y="4"/>
                    </a:cubicBezTo>
                    <a:cubicBezTo>
                      <a:pt x="13" y="3"/>
                      <a:pt x="13" y="3"/>
                      <a:pt x="14" y="3"/>
                    </a:cubicBezTo>
                    <a:cubicBezTo>
                      <a:pt x="13" y="3"/>
                      <a:pt x="13" y="2"/>
                      <a:pt x="12" y="2"/>
                    </a:cubicBezTo>
                    <a:cubicBezTo>
                      <a:pt x="12" y="2"/>
                      <a:pt x="11" y="1"/>
                      <a:pt x="10" y="1"/>
                    </a:cubicBezTo>
                    <a:cubicBezTo>
                      <a:pt x="10" y="1"/>
                      <a:pt x="10" y="0"/>
                      <a:pt x="9" y="0"/>
                    </a:cubicBezTo>
                    <a:cubicBezTo>
                      <a:pt x="8" y="1"/>
                      <a:pt x="7" y="0"/>
                      <a:pt x="6" y="0"/>
                    </a:cubicBezTo>
                    <a:cubicBezTo>
                      <a:pt x="5" y="0"/>
                      <a:pt x="3" y="0"/>
                      <a:pt x="3" y="0"/>
                    </a:cubicBezTo>
                    <a:cubicBezTo>
                      <a:pt x="2" y="1"/>
                      <a:pt x="1" y="1"/>
                      <a:pt x="1" y="1"/>
                    </a:cubicBezTo>
                    <a:cubicBezTo>
                      <a:pt x="1" y="2"/>
                      <a:pt x="1" y="3"/>
                      <a:pt x="0" y="3"/>
                    </a:cubicBezTo>
                    <a:cubicBezTo>
                      <a:pt x="0" y="4"/>
                      <a:pt x="0" y="4"/>
                      <a:pt x="1" y="4"/>
                    </a:cubicBezTo>
                    <a:cubicBezTo>
                      <a:pt x="1" y="4"/>
                      <a:pt x="2" y="4"/>
                      <a:pt x="2" y="4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Freeform 265">
                <a:extLst>
                  <a:ext uri="{FF2B5EF4-FFF2-40B4-BE49-F238E27FC236}">
                    <a16:creationId xmlns:a16="http://schemas.microsoft.com/office/drawing/2014/main" id="{216120DB-E849-4758-AA34-0BB116597D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470275" y="1795463"/>
                <a:ext cx="36512" cy="22225"/>
              </a:xfrm>
              <a:custGeom>
                <a:avLst/>
                <a:gdLst>
                  <a:gd name="T0" fmla="*/ 9 w 10"/>
                  <a:gd name="T1" fmla="*/ 2 h 6"/>
                  <a:gd name="T2" fmla="*/ 8 w 10"/>
                  <a:gd name="T3" fmla="*/ 2 h 6"/>
                  <a:gd name="T4" fmla="*/ 8 w 10"/>
                  <a:gd name="T5" fmla="*/ 1 h 6"/>
                  <a:gd name="T6" fmla="*/ 7 w 10"/>
                  <a:gd name="T7" fmla="*/ 0 h 6"/>
                  <a:gd name="T8" fmla="*/ 5 w 10"/>
                  <a:gd name="T9" fmla="*/ 0 h 6"/>
                  <a:gd name="T10" fmla="*/ 3 w 10"/>
                  <a:gd name="T11" fmla="*/ 0 h 6"/>
                  <a:gd name="T12" fmla="*/ 3 w 10"/>
                  <a:gd name="T13" fmla="*/ 0 h 6"/>
                  <a:gd name="T14" fmla="*/ 2 w 10"/>
                  <a:gd name="T15" fmla="*/ 1 h 6"/>
                  <a:gd name="T16" fmla="*/ 0 w 10"/>
                  <a:gd name="T17" fmla="*/ 3 h 6"/>
                  <a:gd name="T18" fmla="*/ 0 w 10"/>
                  <a:gd name="T19" fmla="*/ 4 h 6"/>
                  <a:gd name="T20" fmla="*/ 1 w 10"/>
                  <a:gd name="T21" fmla="*/ 4 h 6"/>
                  <a:gd name="T22" fmla="*/ 2 w 10"/>
                  <a:gd name="T23" fmla="*/ 5 h 6"/>
                  <a:gd name="T24" fmla="*/ 2 w 10"/>
                  <a:gd name="T25" fmla="*/ 5 h 6"/>
                  <a:gd name="T26" fmla="*/ 4 w 10"/>
                  <a:gd name="T27" fmla="*/ 5 h 6"/>
                  <a:gd name="T28" fmla="*/ 5 w 10"/>
                  <a:gd name="T29" fmla="*/ 4 h 6"/>
                  <a:gd name="T30" fmla="*/ 6 w 10"/>
                  <a:gd name="T31" fmla="*/ 5 h 6"/>
                  <a:gd name="T32" fmla="*/ 7 w 10"/>
                  <a:gd name="T33" fmla="*/ 4 h 6"/>
                  <a:gd name="T34" fmla="*/ 8 w 10"/>
                  <a:gd name="T35" fmla="*/ 4 h 6"/>
                  <a:gd name="T36" fmla="*/ 9 w 10"/>
                  <a:gd name="T37" fmla="*/ 4 h 6"/>
                  <a:gd name="T38" fmla="*/ 10 w 10"/>
                  <a:gd name="T39" fmla="*/ 3 h 6"/>
                  <a:gd name="T40" fmla="*/ 10 w 10"/>
                  <a:gd name="T41" fmla="*/ 3 h 6"/>
                  <a:gd name="T42" fmla="*/ 10 w 10"/>
                  <a:gd name="T43" fmla="*/ 2 h 6"/>
                  <a:gd name="T44" fmla="*/ 9 w 10"/>
                  <a:gd name="T4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" h="6">
                    <a:moveTo>
                      <a:pt x="9" y="2"/>
                    </a:moveTo>
                    <a:cubicBezTo>
                      <a:pt x="9" y="2"/>
                      <a:pt x="8" y="2"/>
                      <a:pt x="8" y="2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5" y="0"/>
                    </a:cubicBezTo>
                    <a:cubicBezTo>
                      <a:pt x="5" y="0"/>
                      <a:pt x="4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1"/>
                      <a:pt x="2" y="1"/>
                    </a:cubicBezTo>
                    <a:cubicBezTo>
                      <a:pt x="2" y="2"/>
                      <a:pt x="0" y="2"/>
                      <a:pt x="0" y="3"/>
                    </a:cubicBezTo>
                    <a:cubicBezTo>
                      <a:pt x="0" y="4"/>
                      <a:pt x="0" y="5"/>
                      <a:pt x="0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5"/>
                      <a:pt x="4" y="5"/>
                      <a:pt x="4" y="5"/>
                    </a:cubicBezTo>
                    <a:cubicBezTo>
                      <a:pt x="4" y="5"/>
                      <a:pt x="5" y="4"/>
                      <a:pt x="5" y="4"/>
                    </a:cubicBezTo>
                    <a:cubicBezTo>
                      <a:pt x="5" y="3"/>
                      <a:pt x="6" y="5"/>
                      <a:pt x="6" y="5"/>
                    </a:cubicBezTo>
                    <a:cubicBezTo>
                      <a:pt x="7" y="6"/>
                      <a:pt x="7" y="5"/>
                      <a:pt x="7" y="4"/>
                    </a:cubicBezTo>
                    <a:cubicBezTo>
                      <a:pt x="7" y="4"/>
                      <a:pt x="7" y="4"/>
                      <a:pt x="8" y="4"/>
                    </a:cubicBezTo>
                    <a:cubicBezTo>
                      <a:pt x="8" y="4"/>
                      <a:pt x="9" y="4"/>
                      <a:pt x="9" y="4"/>
                    </a:cubicBezTo>
                    <a:cubicBezTo>
                      <a:pt x="9" y="3"/>
                      <a:pt x="9" y="3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9" y="2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Freeform 266">
                <a:extLst>
                  <a:ext uri="{FF2B5EF4-FFF2-40B4-BE49-F238E27FC236}">
                    <a16:creationId xmlns:a16="http://schemas.microsoft.com/office/drawing/2014/main" id="{E726ED8A-8C65-471E-8A28-5629B02FEF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470275" y="1716088"/>
                <a:ext cx="73025" cy="82550"/>
              </a:xfrm>
              <a:custGeom>
                <a:avLst/>
                <a:gdLst>
                  <a:gd name="T0" fmla="*/ 2 w 20"/>
                  <a:gd name="T1" fmla="*/ 6 h 23"/>
                  <a:gd name="T2" fmla="*/ 1 w 20"/>
                  <a:gd name="T3" fmla="*/ 7 h 23"/>
                  <a:gd name="T4" fmla="*/ 2 w 20"/>
                  <a:gd name="T5" fmla="*/ 8 h 23"/>
                  <a:gd name="T6" fmla="*/ 1 w 20"/>
                  <a:gd name="T7" fmla="*/ 9 h 23"/>
                  <a:gd name="T8" fmla="*/ 0 w 20"/>
                  <a:gd name="T9" fmla="*/ 9 h 23"/>
                  <a:gd name="T10" fmla="*/ 0 w 20"/>
                  <a:gd name="T11" fmla="*/ 11 h 23"/>
                  <a:gd name="T12" fmla="*/ 0 w 20"/>
                  <a:gd name="T13" fmla="*/ 12 h 23"/>
                  <a:gd name="T14" fmla="*/ 0 w 20"/>
                  <a:gd name="T15" fmla="*/ 14 h 23"/>
                  <a:gd name="T16" fmla="*/ 0 w 20"/>
                  <a:gd name="T17" fmla="*/ 15 h 23"/>
                  <a:gd name="T18" fmla="*/ 1 w 20"/>
                  <a:gd name="T19" fmla="*/ 17 h 23"/>
                  <a:gd name="T20" fmla="*/ 1 w 20"/>
                  <a:gd name="T21" fmla="*/ 17 h 23"/>
                  <a:gd name="T22" fmla="*/ 3 w 20"/>
                  <a:gd name="T23" fmla="*/ 18 h 23"/>
                  <a:gd name="T24" fmla="*/ 4 w 20"/>
                  <a:gd name="T25" fmla="*/ 18 h 23"/>
                  <a:gd name="T26" fmla="*/ 4 w 20"/>
                  <a:gd name="T27" fmla="*/ 19 h 23"/>
                  <a:gd name="T28" fmla="*/ 3 w 20"/>
                  <a:gd name="T29" fmla="*/ 21 h 23"/>
                  <a:gd name="T30" fmla="*/ 3 w 20"/>
                  <a:gd name="T31" fmla="*/ 22 h 23"/>
                  <a:gd name="T32" fmla="*/ 5 w 20"/>
                  <a:gd name="T33" fmla="*/ 22 h 23"/>
                  <a:gd name="T34" fmla="*/ 7 w 20"/>
                  <a:gd name="T35" fmla="*/ 22 h 23"/>
                  <a:gd name="T36" fmla="*/ 8 w 20"/>
                  <a:gd name="T37" fmla="*/ 23 h 23"/>
                  <a:gd name="T38" fmla="*/ 8 w 20"/>
                  <a:gd name="T39" fmla="*/ 22 h 23"/>
                  <a:gd name="T40" fmla="*/ 10 w 20"/>
                  <a:gd name="T41" fmla="*/ 23 h 23"/>
                  <a:gd name="T42" fmla="*/ 11 w 20"/>
                  <a:gd name="T43" fmla="*/ 22 h 23"/>
                  <a:gd name="T44" fmla="*/ 12 w 20"/>
                  <a:gd name="T45" fmla="*/ 22 h 23"/>
                  <a:gd name="T46" fmla="*/ 15 w 20"/>
                  <a:gd name="T47" fmla="*/ 22 h 23"/>
                  <a:gd name="T48" fmla="*/ 16 w 20"/>
                  <a:gd name="T49" fmla="*/ 21 h 23"/>
                  <a:gd name="T50" fmla="*/ 17 w 20"/>
                  <a:gd name="T51" fmla="*/ 20 h 23"/>
                  <a:gd name="T52" fmla="*/ 18 w 20"/>
                  <a:gd name="T53" fmla="*/ 19 h 23"/>
                  <a:gd name="T54" fmla="*/ 15 w 20"/>
                  <a:gd name="T55" fmla="*/ 17 h 23"/>
                  <a:gd name="T56" fmla="*/ 15 w 20"/>
                  <a:gd name="T57" fmla="*/ 15 h 23"/>
                  <a:gd name="T58" fmla="*/ 15 w 20"/>
                  <a:gd name="T59" fmla="*/ 14 h 23"/>
                  <a:gd name="T60" fmla="*/ 17 w 20"/>
                  <a:gd name="T61" fmla="*/ 13 h 23"/>
                  <a:gd name="T62" fmla="*/ 19 w 20"/>
                  <a:gd name="T63" fmla="*/ 12 h 23"/>
                  <a:gd name="T64" fmla="*/ 20 w 20"/>
                  <a:gd name="T65" fmla="*/ 12 h 23"/>
                  <a:gd name="T66" fmla="*/ 20 w 20"/>
                  <a:gd name="T67" fmla="*/ 11 h 23"/>
                  <a:gd name="T68" fmla="*/ 20 w 20"/>
                  <a:gd name="T69" fmla="*/ 9 h 23"/>
                  <a:gd name="T70" fmla="*/ 19 w 20"/>
                  <a:gd name="T71" fmla="*/ 8 h 23"/>
                  <a:gd name="T72" fmla="*/ 19 w 20"/>
                  <a:gd name="T73" fmla="*/ 6 h 23"/>
                  <a:gd name="T74" fmla="*/ 19 w 20"/>
                  <a:gd name="T75" fmla="*/ 5 h 23"/>
                  <a:gd name="T76" fmla="*/ 19 w 20"/>
                  <a:gd name="T77" fmla="*/ 3 h 23"/>
                  <a:gd name="T78" fmla="*/ 19 w 20"/>
                  <a:gd name="T79" fmla="*/ 3 h 23"/>
                  <a:gd name="T80" fmla="*/ 18 w 20"/>
                  <a:gd name="T81" fmla="*/ 2 h 23"/>
                  <a:gd name="T82" fmla="*/ 17 w 20"/>
                  <a:gd name="T83" fmla="*/ 2 h 23"/>
                  <a:gd name="T84" fmla="*/ 17 w 20"/>
                  <a:gd name="T85" fmla="*/ 0 h 23"/>
                  <a:gd name="T86" fmla="*/ 15 w 20"/>
                  <a:gd name="T87" fmla="*/ 1 h 23"/>
                  <a:gd name="T88" fmla="*/ 13 w 20"/>
                  <a:gd name="T89" fmla="*/ 2 h 23"/>
                  <a:gd name="T90" fmla="*/ 11 w 20"/>
                  <a:gd name="T91" fmla="*/ 2 h 23"/>
                  <a:gd name="T92" fmla="*/ 11 w 20"/>
                  <a:gd name="T93" fmla="*/ 1 h 23"/>
                  <a:gd name="T94" fmla="*/ 9 w 20"/>
                  <a:gd name="T95" fmla="*/ 0 h 23"/>
                  <a:gd name="T96" fmla="*/ 9 w 20"/>
                  <a:gd name="T97" fmla="*/ 0 h 23"/>
                  <a:gd name="T98" fmla="*/ 8 w 20"/>
                  <a:gd name="T99" fmla="*/ 0 h 23"/>
                  <a:gd name="T100" fmla="*/ 6 w 20"/>
                  <a:gd name="T101" fmla="*/ 0 h 23"/>
                  <a:gd name="T102" fmla="*/ 6 w 20"/>
                  <a:gd name="T103" fmla="*/ 1 h 23"/>
                  <a:gd name="T104" fmla="*/ 7 w 20"/>
                  <a:gd name="T105" fmla="*/ 3 h 23"/>
                  <a:gd name="T106" fmla="*/ 6 w 20"/>
                  <a:gd name="T107" fmla="*/ 4 h 23"/>
                  <a:gd name="T108" fmla="*/ 4 w 20"/>
                  <a:gd name="T109" fmla="*/ 3 h 23"/>
                  <a:gd name="T110" fmla="*/ 2 w 20"/>
                  <a:gd name="T111" fmla="*/ 4 h 23"/>
                  <a:gd name="T112" fmla="*/ 2 w 20"/>
                  <a:gd name="T113" fmla="*/ 4 h 23"/>
                  <a:gd name="T114" fmla="*/ 2 w 20"/>
                  <a:gd name="T115" fmla="*/ 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0" h="23">
                    <a:moveTo>
                      <a:pt x="2" y="6"/>
                    </a:moveTo>
                    <a:cubicBezTo>
                      <a:pt x="2" y="7"/>
                      <a:pt x="1" y="7"/>
                      <a:pt x="1" y="7"/>
                    </a:cubicBezTo>
                    <a:cubicBezTo>
                      <a:pt x="1" y="7"/>
                      <a:pt x="2" y="8"/>
                      <a:pt x="2" y="8"/>
                    </a:cubicBezTo>
                    <a:cubicBezTo>
                      <a:pt x="2" y="8"/>
                      <a:pt x="1" y="8"/>
                      <a:pt x="1" y="9"/>
                    </a:cubicBezTo>
                    <a:cubicBezTo>
                      <a:pt x="1" y="9"/>
                      <a:pt x="0" y="9"/>
                      <a:pt x="0" y="9"/>
                    </a:cubicBezTo>
                    <a:cubicBezTo>
                      <a:pt x="0" y="9"/>
                      <a:pt x="0" y="10"/>
                      <a:pt x="0" y="11"/>
                    </a:cubicBezTo>
                    <a:cubicBezTo>
                      <a:pt x="0" y="11"/>
                      <a:pt x="0" y="12"/>
                      <a:pt x="0" y="12"/>
                    </a:cubicBezTo>
                    <a:cubicBezTo>
                      <a:pt x="0" y="13"/>
                      <a:pt x="0" y="13"/>
                      <a:pt x="0" y="14"/>
                    </a:cubicBezTo>
                    <a:cubicBezTo>
                      <a:pt x="0" y="14"/>
                      <a:pt x="0" y="14"/>
                      <a:pt x="0" y="15"/>
                    </a:cubicBezTo>
                    <a:cubicBezTo>
                      <a:pt x="0" y="15"/>
                      <a:pt x="0" y="15"/>
                      <a:pt x="1" y="17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1" y="17"/>
                      <a:pt x="2" y="18"/>
                      <a:pt x="3" y="18"/>
                    </a:cubicBezTo>
                    <a:cubicBezTo>
                      <a:pt x="3" y="18"/>
                      <a:pt x="3" y="18"/>
                      <a:pt x="4" y="18"/>
                    </a:cubicBezTo>
                    <a:cubicBezTo>
                      <a:pt x="4" y="18"/>
                      <a:pt x="5" y="18"/>
                      <a:pt x="4" y="19"/>
                    </a:cubicBezTo>
                    <a:cubicBezTo>
                      <a:pt x="4" y="19"/>
                      <a:pt x="3" y="20"/>
                      <a:pt x="3" y="21"/>
                    </a:cubicBezTo>
                    <a:cubicBezTo>
                      <a:pt x="3" y="21"/>
                      <a:pt x="3" y="22"/>
                      <a:pt x="3" y="22"/>
                    </a:cubicBezTo>
                    <a:cubicBezTo>
                      <a:pt x="4" y="22"/>
                      <a:pt x="5" y="22"/>
                      <a:pt x="5" y="22"/>
                    </a:cubicBezTo>
                    <a:cubicBezTo>
                      <a:pt x="6" y="22"/>
                      <a:pt x="6" y="22"/>
                      <a:pt x="7" y="22"/>
                    </a:cubicBezTo>
                    <a:cubicBezTo>
                      <a:pt x="7" y="22"/>
                      <a:pt x="8" y="22"/>
                      <a:pt x="8" y="23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9" y="22"/>
                      <a:pt x="9" y="23"/>
                      <a:pt x="10" y="23"/>
                    </a:cubicBezTo>
                    <a:cubicBezTo>
                      <a:pt x="10" y="22"/>
                      <a:pt x="11" y="22"/>
                      <a:pt x="11" y="22"/>
                    </a:cubicBezTo>
                    <a:cubicBezTo>
                      <a:pt x="11" y="23"/>
                      <a:pt x="12" y="23"/>
                      <a:pt x="12" y="22"/>
                    </a:cubicBezTo>
                    <a:cubicBezTo>
                      <a:pt x="13" y="22"/>
                      <a:pt x="14" y="22"/>
                      <a:pt x="15" y="22"/>
                    </a:cubicBezTo>
                    <a:cubicBezTo>
                      <a:pt x="15" y="22"/>
                      <a:pt x="16" y="22"/>
                      <a:pt x="16" y="21"/>
                    </a:cubicBezTo>
                    <a:cubicBezTo>
                      <a:pt x="15" y="20"/>
                      <a:pt x="16" y="20"/>
                      <a:pt x="17" y="20"/>
                    </a:cubicBezTo>
                    <a:cubicBezTo>
                      <a:pt x="17" y="19"/>
                      <a:pt x="18" y="19"/>
                      <a:pt x="18" y="19"/>
                    </a:cubicBezTo>
                    <a:cubicBezTo>
                      <a:pt x="18" y="18"/>
                      <a:pt x="16" y="17"/>
                      <a:pt x="15" y="17"/>
                    </a:cubicBezTo>
                    <a:cubicBezTo>
                      <a:pt x="15" y="17"/>
                      <a:pt x="15" y="15"/>
                      <a:pt x="15" y="15"/>
                    </a:cubicBezTo>
                    <a:cubicBezTo>
                      <a:pt x="14" y="15"/>
                      <a:pt x="14" y="14"/>
                      <a:pt x="15" y="14"/>
                    </a:cubicBezTo>
                    <a:cubicBezTo>
                      <a:pt x="15" y="14"/>
                      <a:pt x="16" y="13"/>
                      <a:pt x="17" y="13"/>
                    </a:cubicBezTo>
                    <a:cubicBezTo>
                      <a:pt x="18" y="12"/>
                      <a:pt x="19" y="12"/>
                      <a:pt x="19" y="12"/>
                    </a:cubicBezTo>
                    <a:cubicBezTo>
                      <a:pt x="19" y="12"/>
                      <a:pt x="20" y="12"/>
                      <a:pt x="20" y="12"/>
                    </a:cubicBezTo>
                    <a:cubicBezTo>
                      <a:pt x="20" y="12"/>
                      <a:pt x="20" y="11"/>
                      <a:pt x="20" y="11"/>
                    </a:cubicBezTo>
                    <a:cubicBezTo>
                      <a:pt x="20" y="10"/>
                      <a:pt x="20" y="10"/>
                      <a:pt x="20" y="9"/>
                    </a:cubicBezTo>
                    <a:cubicBezTo>
                      <a:pt x="20" y="8"/>
                      <a:pt x="19" y="8"/>
                      <a:pt x="19" y="8"/>
                    </a:cubicBezTo>
                    <a:cubicBezTo>
                      <a:pt x="19" y="7"/>
                      <a:pt x="19" y="7"/>
                      <a:pt x="19" y="6"/>
                    </a:cubicBezTo>
                    <a:cubicBezTo>
                      <a:pt x="18" y="6"/>
                      <a:pt x="18" y="6"/>
                      <a:pt x="19" y="5"/>
                    </a:cubicBezTo>
                    <a:cubicBezTo>
                      <a:pt x="19" y="5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8" y="3"/>
                      <a:pt x="18" y="2"/>
                    </a:cubicBezTo>
                    <a:cubicBezTo>
                      <a:pt x="18" y="2"/>
                      <a:pt x="18" y="2"/>
                      <a:pt x="17" y="2"/>
                    </a:cubicBezTo>
                    <a:cubicBezTo>
                      <a:pt x="16" y="2"/>
                      <a:pt x="18" y="1"/>
                      <a:pt x="17" y="0"/>
                    </a:cubicBezTo>
                    <a:cubicBezTo>
                      <a:pt x="17" y="0"/>
                      <a:pt x="16" y="1"/>
                      <a:pt x="15" y="1"/>
                    </a:cubicBezTo>
                    <a:cubicBezTo>
                      <a:pt x="14" y="1"/>
                      <a:pt x="13" y="2"/>
                      <a:pt x="13" y="2"/>
                    </a:cubicBezTo>
                    <a:cubicBezTo>
                      <a:pt x="12" y="3"/>
                      <a:pt x="11" y="2"/>
                      <a:pt x="11" y="2"/>
                    </a:cubicBezTo>
                    <a:cubicBezTo>
                      <a:pt x="12" y="1"/>
                      <a:pt x="11" y="1"/>
                      <a:pt x="11" y="1"/>
                    </a:cubicBezTo>
                    <a:cubicBezTo>
                      <a:pt x="10" y="1"/>
                      <a:pt x="9" y="1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6" y="0"/>
                    </a:cubicBezTo>
                    <a:cubicBezTo>
                      <a:pt x="6" y="0"/>
                      <a:pt x="6" y="0"/>
                      <a:pt x="6" y="1"/>
                    </a:cubicBezTo>
                    <a:cubicBezTo>
                      <a:pt x="6" y="1"/>
                      <a:pt x="6" y="2"/>
                      <a:pt x="7" y="3"/>
                    </a:cubicBezTo>
                    <a:cubicBezTo>
                      <a:pt x="7" y="4"/>
                      <a:pt x="6" y="3"/>
                      <a:pt x="6" y="4"/>
                    </a:cubicBezTo>
                    <a:cubicBezTo>
                      <a:pt x="6" y="4"/>
                      <a:pt x="4" y="4"/>
                      <a:pt x="4" y="3"/>
                    </a:cubicBezTo>
                    <a:cubicBezTo>
                      <a:pt x="4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5"/>
                      <a:pt x="2" y="5"/>
                      <a:pt x="2" y="6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267">
                <a:extLst>
                  <a:ext uri="{FF2B5EF4-FFF2-40B4-BE49-F238E27FC236}">
                    <a16:creationId xmlns:a16="http://schemas.microsoft.com/office/drawing/2014/main" id="{769A423E-03D6-464D-B1B6-2ABCD22A26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48038" y="1511300"/>
                <a:ext cx="87312" cy="139700"/>
              </a:xfrm>
              <a:custGeom>
                <a:avLst/>
                <a:gdLst>
                  <a:gd name="T0" fmla="*/ 20 w 24"/>
                  <a:gd name="T1" fmla="*/ 33 h 39"/>
                  <a:gd name="T2" fmla="*/ 24 w 24"/>
                  <a:gd name="T3" fmla="*/ 30 h 39"/>
                  <a:gd name="T4" fmla="*/ 23 w 24"/>
                  <a:gd name="T5" fmla="*/ 28 h 39"/>
                  <a:gd name="T6" fmla="*/ 20 w 24"/>
                  <a:gd name="T7" fmla="*/ 25 h 39"/>
                  <a:gd name="T8" fmla="*/ 22 w 24"/>
                  <a:gd name="T9" fmla="*/ 24 h 39"/>
                  <a:gd name="T10" fmla="*/ 20 w 24"/>
                  <a:gd name="T11" fmla="*/ 23 h 39"/>
                  <a:gd name="T12" fmla="*/ 21 w 24"/>
                  <a:gd name="T13" fmla="*/ 22 h 39"/>
                  <a:gd name="T14" fmla="*/ 20 w 24"/>
                  <a:gd name="T15" fmla="*/ 21 h 39"/>
                  <a:gd name="T16" fmla="*/ 20 w 24"/>
                  <a:gd name="T17" fmla="*/ 20 h 39"/>
                  <a:gd name="T18" fmla="*/ 20 w 24"/>
                  <a:gd name="T19" fmla="*/ 18 h 39"/>
                  <a:gd name="T20" fmla="*/ 21 w 24"/>
                  <a:gd name="T21" fmla="*/ 17 h 39"/>
                  <a:gd name="T22" fmla="*/ 18 w 24"/>
                  <a:gd name="T23" fmla="*/ 14 h 39"/>
                  <a:gd name="T24" fmla="*/ 19 w 24"/>
                  <a:gd name="T25" fmla="*/ 12 h 39"/>
                  <a:gd name="T26" fmla="*/ 20 w 24"/>
                  <a:gd name="T27" fmla="*/ 10 h 39"/>
                  <a:gd name="T28" fmla="*/ 19 w 24"/>
                  <a:gd name="T29" fmla="*/ 9 h 39"/>
                  <a:gd name="T30" fmla="*/ 17 w 24"/>
                  <a:gd name="T31" fmla="*/ 8 h 39"/>
                  <a:gd name="T32" fmla="*/ 17 w 24"/>
                  <a:gd name="T33" fmla="*/ 7 h 39"/>
                  <a:gd name="T34" fmla="*/ 17 w 24"/>
                  <a:gd name="T35" fmla="*/ 5 h 39"/>
                  <a:gd name="T36" fmla="*/ 18 w 24"/>
                  <a:gd name="T37" fmla="*/ 5 h 39"/>
                  <a:gd name="T38" fmla="*/ 19 w 24"/>
                  <a:gd name="T39" fmla="*/ 4 h 39"/>
                  <a:gd name="T40" fmla="*/ 19 w 24"/>
                  <a:gd name="T41" fmla="*/ 3 h 39"/>
                  <a:gd name="T42" fmla="*/ 16 w 24"/>
                  <a:gd name="T43" fmla="*/ 1 h 39"/>
                  <a:gd name="T44" fmla="*/ 14 w 24"/>
                  <a:gd name="T45" fmla="*/ 1 h 39"/>
                  <a:gd name="T46" fmla="*/ 12 w 24"/>
                  <a:gd name="T47" fmla="*/ 1 h 39"/>
                  <a:gd name="T48" fmla="*/ 11 w 24"/>
                  <a:gd name="T49" fmla="*/ 3 h 39"/>
                  <a:gd name="T50" fmla="*/ 10 w 24"/>
                  <a:gd name="T51" fmla="*/ 5 h 39"/>
                  <a:gd name="T52" fmla="*/ 9 w 24"/>
                  <a:gd name="T53" fmla="*/ 6 h 39"/>
                  <a:gd name="T54" fmla="*/ 8 w 24"/>
                  <a:gd name="T55" fmla="*/ 6 h 39"/>
                  <a:gd name="T56" fmla="*/ 6 w 24"/>
                  <a:gd name="T57" fmla="*/ 6 h 39"/>
                  <a:gd name="T58" fmla="*/ 4 w 24"/>
                  <a:gd name="T59" fmla="*/ 6 h 39"/>
                  <a:gd name="T60" fmla="*/ 1 w 24"/>
                  <a:gd name="T61" fmla="*/ 4 h 39"/>
                  <a:gd name="T62" fmla="*/ 0 w 24"/>
                  <a:gd name="T63" fmla="*/ 5 h 39"/>
                  <a:gd name="T64" fmla="*/ 2 w 24"/>
                  <a:gd name="T65" fmla="*/ 7 h 39"/>
                  <a:gd name="T66" fmla="*/ 5 w 24"/>
                  <a:gd name="T67" fmla="*/ 9 h 39"/>
                  <a:gd name="T68" fmla="*/ 6 w 24"/>
                  <a:gd name="T69" fmla="*/ 11 h 39"/>
                  <a:gd name="T70" fmla="*/ 6 w 24"/>
                  <a:gd name="T71" fmla="*/ 13 h 39"/>
                  <a:gd name="T72" fmla="*/ 6 w 24"/>
                  <a:gd name="T73" fmla="*/ 15 h 39"/>
                  <a:gd name="T74" fmla="*/ 6 w 24"/>
                  <a:gd name="T75" fmla="*/ 16 h 39"/>
                  <a:gd name="T76" fmla="*/ 7 w 24"/>
                  <a:gd name="T77" fmla="*/ 18 h 39"/>
                  <a:gd name="T78" fmla="*/ 9 w 24"/>
                  <a:gd name="T79" fmla="*/ 18 h 39"/>
                  <a:gd name="T80" fmla="*/ 9 w 24"/>
                  <a:gd name="T81" fmla="*/ 20 h 39"/>
                  <a:gd name="T82" fmla="*/ 9 w 24"/>
                  <a:gd name="T83" fmla="*/ 21 h 39"/>
                  <a:gd name="T84" fmla="*/ 8 w 24"/>
                  <a:gd name="T85" fmla="*/ 22 h 39"/>
                  <a:gd name="T86" fmla="*/ 5 w 24"/>
                  <a:gd name="T87" fmla="*/ 24 h 39"/>
                  <a:gd name="T88" fmla="*/ 4 w 24"/>
                  <a:gd name="T89" fmla="*/ 25 h 39"/>
                  <a:gd name="T90" fmla="*/ 3 w 24"/>
                  <a:gd name="T91" fmla="*/ 27 h 39"/>
                  <a:gd name="T92" fmla="*/ 1 w 24"/>
                  <a:gd name="T93" fmla="*/ 27 h 39"/>
                  <a:gd name="T94" fmla="*/ 0 w 24"/>
                  <a:gd name="T95" fmla="*/ 29 h 39"/>
                  <a:gd name="T96" fmla="*/ 0 w 24"/>
                  <a:gd name="T97" fmla="*/ 30 h 39"/>
                  <a:gd name="T98" fmla="*/ 0 w 24"/>
                  <a:gd name="T99" fmla="*/ 32 h 39"/>
                  <a:gd name="T100" fmla="*/ 1 w 24"/>
                  <a:gd name="T101" fmla="*/ 34 h 39"/>
                  <a:gd name="T102" fmla="*/ 0 w 24"/>
                  <a:gd name="T103" fmla="*/ 37 h 39"/>
                  <a:gd name="T104" fmla="*/ 2 w 24"/>
                  <a:gd name="T105" fmla="*/ 38 h 39"/>
                  <a:gd name="T106" fmla="*/ 4 w 24"/>
                  <a:gd name="T107" fmla="*/ 38 h 39"/>
                  <a:gd name="T108" fmla="*/ 6 w 24"/>
                  <a:gd name="T109" fmla="*/ 39 h 39"/>
                  <a:gd name="T110" fmla="*/ 14 w 24"/>
                  <a:gd name="T111" fmla="*/ 37 h 39"/>
                  <a:gd name="T112" fmla="*/ 16 w 24"/>
                  <a:gd name="T113" fmla="*/ 37 h 39"/>
                  <a:gd name="T114" fmla="*/ 17 w 24"/>
                  <a:gd name="T115" fmla="*/ 36 h 39"/>
                  <a:gd name="T116" fmla="*/ 20 w 24"/>
                  <a:gd name="T117" fmla="*/ 3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4" h="39">
                    <a:moveTo>
                      <a:pt x="20" y="33"/>
                    </a:moveTo>
                    <a:cubicBezTo>
                      <a:pt x="21" y="32"/>
                      <a:pt x="23" y="31"/>
                      <a:pt x="24" y="30"/>
                    </a:cubicBezTo>
                    <a:cubicBezTo>
                      <a:pt x="24" y="29"/>
                      <a:pt x="24" y="29"/>
                      <a:pt x="23" y="28"/>
                    </a:cubicBezTo>
                    <a:cubicBezTo>
                      <a:pt x="22" y="27"/>
                      <a:pt x="20" y="26"/>
                      <a:pt x="20" y="25"/>
                    </a:cubicBezTo>
                    <a:cubicBezTo>
                      <a:pt x="20" y="25"/>
                      <a:pt x="22" y="25"/>
                      <a:pt x="22" y="24"/>
                    </a:cubicBezTo>
                    <a:cubicBezTo>
                      <a:pt x="22" y="23"/>
                      <a:pt x="21" y="23"/>
                      <a:pt x="20" y="23"/>
                    </a:cubicBezTo>
                    <a:cubicBezTo>
                      <a:pt x="20" y="22"/>
                      <a:pt x="21" y="22"/>
                      <a:pt x="21" y="22"/>
                    </a:cubicBezTo>
                    <a:cubicBezTo>
                      <a:pt x="21" y="21"/>
                      <a:pt x="20" y="21"/>
                      <a:pt x="20" y="21"/>
                    </a:cubicBezTo>
                    <a:cubicBezTo>
                      <a:pt x="19" y="21"/>
                      <a:pt x="20" y="21"/>
                      <a:pt x="20" y="20"/>
                    </a:cubicBezTo>
                    <a:cubicBezTo>
                      <a:pt x="20" y="20"/>
                      <a:pt x="19" y="19"/>
                      <a:pt x="20" y="18"/>
                    </a:cubicBezTo>
                    <a:cubicBezTo>
                      <a:pt x="20" y="18"/>
                      <a:pt x="21" y="18"/>
                      <a:pt x="21" y="17"/>
                    </a:cubicBezTo>
                    <a:cubicBezTo>
                      <a:pt x="20" y="16"/>
                      <a:pt x="19" y="14"/>
                      <a:pt x="18" y="14"/>
                    </a:cubicBezTo>
                    <a:cubicBezTo>
                      <a:pt x="18" y="13"/>
                      <a:pt x="19" y="12"/>
                      <a:pt x="19" y="12"/>
                    </a:cubicBezTo>
                    <a:cubicBezTo>
                      <a:pt x="19" y="12"/>
                      <a:pt x="20" y="11"/>
                      <a:pt x="20" y="10"/>
                    </a:cubicBezTo>
                    <a:cubicBezTo>
                      <a:pt x="20" y="10"/>
                      <a:pt x="19" y="9"/>
                      <a:pt x="19" y="9"/>
                    </a:cubicBezTo>
                    <a:cubicBezTo>
                      <a:pt x="18" y="9"/>
                      <a:pt x="18" y="9"/>
                      <a:pt x="17" y="8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6"/>
                      <a:pt x="17" y="6"/>
                      <a:pt x="17" y="5"/>
                    </a:cubicBezTo>
                    <a:cubicBezTo>
                      <a:pt x="17" y="5"/>
                      <a:pt x="18" y="5"/>
                      <a:pt x="18" y="5"/>
                    </a:cubicBezTo>
                    <a:cubicBezTo>
                      <a:pt x="18" y="4"/>
                      <a:pt x="19" y="4"/>
                      <a:pt x="19" y="4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2"/>
                      <a:pt x="17" y="2"/>
                      <a:pt x="16" y="1"/>
                    </a:cubicBezTo>
                    <a:cubicBezTo>
                      <a:pt x="16" y="0"/>
                      <a:pt x="15" y="0"/>
                      <a:pt x="14" y="1"/>
                    </a:cubicBezTo>
                    <a:cubicBezTo>
                      <a:pt x="14" y="1"/>
                      <a:pt x="12" y="1"/>
                      <a:pt x="12" y="1"/>
                    </a:cubicBezTo>
                    <a:cubicBezTo>
                      <a:pt x="12" y="2"/>
                      <a:pt x="11" y="2"/>
                      <a:pt x="11" y="3"/>
                    </a:cubicBezTo>
                    <a:cubicBezTo>
                      <a:pt x="11" y="4"/>
                      <a:pt x="11" y="5"/>
                      <a:pt x="10" y="5"/>
                    </a:cubicBezTo>
                    <a:cubicBezTo>
                      <a:pt x="9" y="5"/>
                      <a:pt x="10" y="5"/>
                      <a:pt x="9" y="6"/>
                    </a:cubicBezTo>
                    <a:cubicBezTo>
                      <a:pt x="9" y="7"/>
                      <a:pt x="9" y="6"/>
                      <a:pt x="8" y="6"/>
                    </a:cubicBezTo>
                    <a:cubicBezTo>
                      <a:pt x="7" y="6"/>
                      <a:pt x="7" y="5"/>
                      <a:pt x="6" y="6"/>
                    </a:cubicBezTo>
                    <a:cubicBezTo>
                      <a:pt x="6" y="6"/>
                      <a:pt x="5" y="6"/>
                      <a:pt x="4" y="6"/>
                    </a:cubicBezTo>
                    <a:cubicBezTo>
                      <a:pt x="3" y="6"/>
                      <a:pt x="2" y="4"/>
                      <a:pt x="1" y="4"/>
                    </a:cubicBezTo>
                    <a:cubicBezTo>
                      <a:pt x="1" y="4"/>
                      <a:pt x="0" y="4"/>
                      <a:pt x="0" y="5"/>
                    </a:cubicBezTo>
                    <a:cubicBezTo>
                      <a:pt x="0" y="6"/>
                      <a:pt x="1" y="6"/>
                      <a:pt x="2" y="7"/>
                    </a:cubicBezTo>
                    <a:cubicBezTo>
                      <a:pt x="3" y="7"/>
                      <a:pt x="6" y="8"/>
                      <a:pt x="5" y="9"/>
                    </a:cubicBezTo>
                    <a:cubicBezTo>
                      <a:pt x="5" y="10"/>
                      <a:pt x="5" y="11"/>
                      <a:pt x="6" y="11"/>
                    </a:cubicBezTo>
                    <a:cubicBezTo>
                      <a:pt x="6" y="11"/>
                      <a:pt x="5" y="13"/>
                      <a:pt x="6" y="13"/>
                    </a:cubicBezTo>
                    <a:cubicBezTo>
                      <a:pt x="7" y="14"/>
                      <a:pt x="7" y="15"/>
                      <a:pt x="6" y="15"/>
                    </a:cubicBezTo>
                    <a:cubicBezTo>
                      <a:pt x="5" y="15"/>
                      <a:pt x="6" y="16"/>
                      <a:pt x="6" y="16"/>
                    </a:cubicBezTo>
                    <a:cubicBezTo>
                      <a:pt x="7" y="17"/>
                      <a:pt x="7" y="17"/>
                      <a:pt x="7" y="18"/>
                    </a:cubicBezTo>
                    <a:cubicBezTo>
                      <a:pt x="7" y="18"/>
                      <a:pt x="8" y="18"/>
                      <a:pt x="9" y="18"/>
                    </a:cubicBezTo>
                    <a:cubicBezTo>
                      <a:pt x="10" y="19"/>
                      <a:pt x="9" y="19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21"/>
                      <a:pt x="8" y="21"/>
                      <a:pt x="8" y="22"/>
                    </a:cubicBezTo>
                    <a:cubicBezTo>
                      <a:pt x="7" y="23"/>
                      <a:pt x="6" y="24"/>
                      <a:pt x="5" y="24"/>
                    </a:cubicBezTo>
                    <a:cubicBezTo>
                      <a:pt x="5" y="24"/>
                      <a:pt x="5" y="25"/>
                      <a:pt x="4" y="25"/>
                    </a:cubicBezTo>
                    <a:cubicBezTo>
                      <a:pt x="3" y="26"/>
                      <a:pt x="3" y="26"/>
                      <a:pt x="3" y="27"/>
                    </a:cubicBezTo>
                    <a:cubicBezTo>
                      <a:pt x="3" y="27"/>
                      <a:pt x="2" y="27"/>
                      <a:pt x="1" y="27"/>
                    </a:cubicBezTo>
                    <a:cubicBezTo>
                      <a:pt x="0" y="27"/>
                      <a:pt x="1" y="29"/>
                      <a:pt x="0" y="29"/>
                    </a:cubicBezTo>
                    <a:cubicBezTo>
                      <a:pt x="0" y="29"/>
                      <a:pt x="0" y="30"/>
                      <a:pt x="0" y="30"/>
                    </a:cubicBezTo>
                    <a:cubicBezTo>
                      <a:pt x="1" y="31"/>
                      <a:pt x="0" y="31"/>
                      <a:pt x="0" y="32"/>
                    </a:cubicBezTo>
                    <a:cubicBezTo>
                      <a:pt x="1" y="32"/>
                      <a:pt x="1" y="33"/>
                      <a:pt x="1" y="34"/>
                    </a:cubicBezTo>
                    <a:cubicBezTo>
                      <a:pt x="0" y="36"/>
                      <a:pt x="0" y="37"/>
                      <a:pt x="0" y="37"/>
                    </a:cubicBezTo>
                    <a:cubicBezTo>
                      <a:pt x="1" y="37"/>
                      <a:pt x="2" y="38"/>
                      <a:pt x="2" y="38"/>
                    </a:cubicBezTo>
                    <a:cubicBezTo>
                      <a:pt x="3" y="38"/>
                      <a:pt x="3" y="39"/>
                      <a:pt x="4" y="38"/>
                    </a:cubicBezTo>
                    <a:cubicBezTo>
                      <a:pt x="4" y="38"/>
                      <a:pt x="4" y="39"/>
                      <a:pt x="6" y="39"/>
                    </a:cubicBezTo>
                    <a:cubicBezTo>
                      <a:pt x="8" y="39"/>
                      <a:pt x="12" y="37"/>
                      <a:pt x="14" y="37"/>
                    </a:cubicBezTo>
                    <a:cubicBezTo>
                      <a:pt x="14" y="37"/>
                      <a:pt x="15" y="37"/>
                      <a:pt x="16" y="37"/>
                    </a:cubicBezTo>
                    <a:cubicBezTo>
                      <a:pt x="16" y="37"/>
                      <a:pt x="16" y="36"/>
                      <a:pt x="17" y="36"/>
                    </a:cubicBezTo>
                    <a:cubicBezTo>
                      <a:pt x="18" y="35"/>
                      <a:pt x="20" y="34"/>
                      <a:pt x="20" y="33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268">
                <a:extLst>
                  <a:ext uri="{FF2B5EF4-FFF2-40B4-BE49-F238E27FC236}">
                    <a16:creationId xmlns:a16="http://schemas.microsoft.com/office/drawing/2014/main" id="{4407960C-6A87-47D6-A5E7-8A74BACB55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35325" y="1951038"/>
                <a:ext cx="177800" cy="139700"/>
              </a:xfrm>
              <a:custGeom>
                <a:avLst/>
                <a:gdLst>
                  <a:gd name="T0" fmla="*/ 29 w 49"/>
                  <a:gd name="T1" fmla="*/ 8 h 39"/>
                  <a:gd name="T2" fmla="*/ 25 w 49"/>
                  <a:gd name="T3" fmla="*/ 8 h 39"/>
                  <a:gd name="T4" fmla="*/ 22 w 49"/>
                  <a:gd name="T5" fmla="*/ 7 h 39"/>
                  <a:gd name="T6" fmla="*/ 17 w 49"/>
                  <a:gd name="T7" fmla="*/ 3 h 39"/>
                  <a:gd name="T8" fmla="*/ 12 w 49"/>
                  <a:gd name="T9" fmla="*/ 0 h 39"/>
                  <a:gd name="T10" fmla="*/ 10 w 49"/>
                  <a:gd name="T11" fmla="*/ 0 h 39"/>
                  <a:gd name="T12" fmla="*/ 8 w 49"/>
                  <a:gd name="T13" fmla="*/ 1 h 39"/>
                  <a:gd name="T14" fmla="*/ 5 w 49"/>
                  <a:gd name="T15" fmla="*/ 2 h 39"/>
                  <a:gd name="T16" fmla="*/ 7 w 49"/>
                  <a:gd name="T17" fmla="*/ 4 h 39"/>
                  <a:gd name="T18" fmla="*/ 6 w 49"/>
                  <a:gd name="T19" fmla="*/ 5 h 39"/>
                  <a:gd name="T20" fmla="*/ 4 w 49"/>
                  <a:gd name="T21" fmla="*/ 6 h 39"/>
                  <a:gd name="T22" fmla="*/ 2 w 49"/>
                  <a:gd name="T23" fmla="*/ 7 h 39"/>
                  <a:gd name="T24" fmla="*/ 0 w 49"/>
                  <a:gd name="T25" fmla="*/ 6 h 39"/>
                  <a:gd name="T26" fmla="*/ 0 w 49"/>
                  <a:gd name="T27" fmla="*/ 7 h 39"/>
                  <a:gd name="T28" fmla="*/ 0 w 49"/>
                  <a:gd name="T29" fmla="*/ 8 h 39"/>
                  <a:gd name="T30" fmla="*/ 0 w 49"/>
                  <a:gd name="T31" fmla="*/ 10 h 39"/>
                  <a:gd name="T32" fmla="*/ 2 w 49"/>
                  <a:gd name="T33" fmla="*/ 13 h 39"/>
                  <a:gd name="T34" fmla="*/ 5 w 49"/>
                  <a:gd name="T35" fmla="*/ 18 h 39"/>
                  <a:gd name="T36" fmla="*/ 7 w 49"/>
                  <a:gd name="T37" fmla="*/ 20 h 39"/>
                  <a:gd name="T38" fmla="*/ 9 w 49"/>
                  <a:gd name="T39" fmla="*/ 23 h 39"/>
                  <a:gd name="T40" fmla="*/ 10 w 49"/>
                  <a:gd name="T41" fmla="*/ 26 h 39"/>
                  <a:gd name="T42" fmla="*/ 12 w 49"/>
                  <a:gd name="T43" fmla="*/ 30 h 39"/>
                  <a:gd name="T44" fmla="*/ 14 w 49"/>
                  <a:gd name="T45" fmla="*/ 33 h 39"/>
                  <a:gd name="T46" fmla="*/ 17 w 49"/>
                  <a:gd name="T47" fmla="*/ 36 h 39"/>
                  <a:gd name="T48" fmla="*/ 17 w 49"/>
                  <a:gd name="T49" fmla="*/ 38 h 39"/>
                  <a:gd name="T50" fmla="*/ 18 w 49"/>
                  <a:gd name="T51" fmla="*/ 39 h 39"/>
                  <a:gd name="T52" fmla="*/ 19 w 49"/>
                  <a:gd name="T53" fmla="*/ 39 h 39"/>
                  <a:gd name="T54" fmla="*/ 19 w 49"/>
                  <a:gd name="T55" fmla="*/ 37 h 39"/>
                  <a:gd name="T56" fmla="*/ 20 w 49"/>
                  <a:gd name="T57" fmla="*/ 37 h 39"/>
                  <a:gd name="T58" fmla="*/ 22 w 49"/>
                  <a:gd name="T59" fmla="*/ 37 h 39"/>
                  <a:gd name="T60" fmla="*/ 25 w 49"/>
                  <a:gd name="T61" fmla="*/ 37 h 39"/>
                  <a:gd name="T62" fmla="*/ 28 w 49"/>
                  <a:gd name="T63" fmla="*/ 38 h 39"/>
                  <a:gd name="T64" fmla="*/ 30 w 49"/>
                  <a:gd name="T65" fmla="*/ 37 h 39"/>
                  <a:gd name="T66" fmla="*/ 33 w 49"/>
                  <a:gd name="T67" fmla="*/ 34 h 39"/>
                  <a:gd name="T68" fmla="*/ 38 w 49"/>
                  <a:gd name="T69" fmla="*/ 34 h 39"/>
                  <a:gd name="T70" fmla="*/ 47 w 49"/>
                  <a:gd name="T71" fmla="*/ 31 h 39"/>
                  <a:gd name="T72" fmla="*/ 49 w 49"/>
                  <a:gd name="T73" fmla="*/ 26 h 39"/>
                  <a:gd name="T74" fmla="*/ 48 w 49"/>
                  <a:gd name="T75" fmla="*/ 24 h 39"/>
                  <a:gd name="T76" fmla="*/ 42 w 49"/>
                  <a:gd name="T77" fmla="*/ 23 h 39"/>
                  <a:gd name="T78" fmla="*/ 40 w 49"/>
                  <a:gd name="T79" fmla="*/ 21 h 39"/>
                  <a:gd name="T80" fmla="*/ 39 w 49"/>
                  <a:gd name="T81" fmla="*/ 19 h 39"/>
                  <a:gd name="T82" fmla="*/ 37 w 49"/>
                  <a:gd name="T83" fmla="*/ 18 h 39"/>
                  <a:gd name="T84" fmla="*/ 36 w 49"/>
                  <a:gd name="T85" fmla="*/ 16 h 39"/>
                  <a:gd name="T86" fmla="*/ 35 w 49"/>
                  <a:gd name="T87" fmla="*/ 13 h 39"/>
                  <a:gd name="T88" fmla="*/ 32 w 49"/>
                  <a:gd name="T89" fmla="*/ 10 h 39"/>
                  <a:gd name="T90" fmla="*/ 32 w 49"/>
                  <a:gd name="T91" fmla="*/ 9 h 39"/>
                  <a:gd name="T92" fmla="*/ 30 w 49"/>
                  <a:gd name="T93" fmla="*/ 9 h 39"/>
                  <a:gd name="T94" fmla="*/ 29 w 49"/>
                  <a:gd name="T95" fmla="*/ 8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9" h="39">
                    <a:moveTo>
                      <a:pt x="29" y="8"/>
                    </a:moveTo>
                    <a:cubicBezTo>
                      <a:pt x="29" y="8"/>
                      <a:pt x="25" y="8"/>
                      <a:pt x="25" y="8"/>
                    </a:cubicBezTo>
                    <a:cubicBezTo>
                      <a:pt x="24" y="8"/>
                      <a:pt x="23" y="8"/>
                      <a:pt x="22" y="7"/>
                    </a:cubicBezTo>
                    <a:cubicBezTo>
                      <a:pt x="21" y="6"/>
                      <a:pt x="17" y="3"/>
                      <a:pt x="17" y="3"/>
                    </a:cubicBezTo>
                    <a:cubicBezTo>
                      <a:pt x="16" y="2"/>
                      <a:pt x="13" y="0"/>
                      <a:pt x="12" y="0"/>
                    </a:cubicBezTo>
                    <a:cubicBezTo>
                      <a:pt x="11" y="0"/>
                      <a:pt x="11" y="0"/>
                      <a:pt x="10" y="0"/>
                    </a:cubicBezTo>
                    <a:cubicBezTo>
                      <a:pt x="9" y="0"/>
                      <a:pt x="10" y="1"/>
                      <a:pt x="8" y="1"/>
                    </a:cubicBezTo>
                    <a:cubicBezTo>
                      <a:pt x="6" y="1"/>
                      <a:pt x="5" y="2"/>
                      <a:pt x="5" y="2"/>
                    </a:cubicBezTo>
                    <a:cubicBezTo>
                      <a:pt x="6" y="2"/>
                      <a:pt x="8" y="4"/>
                      <a:pt x="7" y="4"/>
                    </a:cubicBezTo>
                    <a:cubicBezTo>
                      <a:pt x="7" y="5"/>
                      <a:pt x="6" y="5"/>
                      <a:pt x="6" y="5"/>
                    </a:cubicBezTo>
                    <a:cubicBezTo>
                      <a:pt x="5" y="5"/>
                      <a:pt x="4" y="6"/>
                      <a:pt x="4" y="6"/>
                    </a:cubicBezTo>
                    <a:cubicBezTo>
                      <a:pt x="4" y="7"/>
                      <a:pt x="3" y="8"/>
                      <a:pt x="2" y="7"/>
                    </a:cubicBezTo>
                    <a:cubicBezTo>
                      <a:pt x="2" y="7"/>
                      <a:pt x="1" y="7"/>
                      <a:pt x="0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10"/>
                      <a:pt x="0" y="10"/>
                    </a:cubicBezTo>
                    <a:cubicBezTo>
                      <a:pt x="1" y="11"/>
                      <a:pt x="1" y="11"/>
                      <a:pt x="2" y="13"/>
                    </a:cubicBezTo>
                    <a:cubicBezTo>
                      <a:pt x="3" y="14"/>
                      <a:pt x="5" y="17"/>
                      <a:pt x="5" y="18"/>
                    </a:cubicBezTo>
                    <a:cubicBezTo>
                      <a:pt x="5" y="19"/>
                      <a:pt x="6" y="20"/>
                      <a:pt x="7" y="20"/>
                    </a:cubicBezTo>
                    <a:cubicBezTo>
                      <a:pt x="9" y="21"/>
                      <a:pt x="9" y="23"/>
                      <a:pt x="9" y="23"/>
                    </a:cubicBezTo>
                    <a:cubicBezTo>
                      <a:pt x="10" y="24"/>
                      <a:pt x="10" y="24"/>
                      <a:pt x="10" y="26"/>
                    </a:cubicBezTo>
                    <a:cubicBezTo>
                      <a:pt x="10" y="27"/>
                      <a:pt x="11" y="29"/>
                      <a:pt x="12" y="30"/>
                    </a:cubicBezTo>
                    <a:cubicBezTo>
                      <a:pt x="13" y="30"/>
                      <a:pt x="14" y="31"/>
                      <a:pt x="14" y="33"/>
                    </a:cubicBezTo>
                    <a:cubicBezTo>
                      <a:pt x="15" y="34"/>
                      <a:pt x="16" y="35"/>
                      <a:pt x="17" y="36"/>
                    </a:cubicBezTo>
                    <a:cubicBezTo>
                      <a:pt x="17" y="37"/>
                      <a:pt x="17" y="37"/>
                      <a:pt x="17" y="38"/>
                    </a:cubicBezTo>
                    <a:cubicBezTo>
                      <a:pt x="18" y="38"/>
                      <a:pt x="18" y="39"/>
                      <a:pt x="18" y="39"/>
                    </a:cubicBezTo>
                    <a:cubicBezTo>
                      <a:pt x="19" y="39"/>
                      <a:pt x="19" y="39"/>
                      <a:pt x="19" y="39"/>
                    </a:cubicBezTo>
                    <a:cubicBezTo>
                      <a:pt x="19" y="38"/>
                      <a:pt x="19" y="38"/>
                      <a:pt x="19" y="37"/>
                    </a:cubicBezTo>
                    <a:cubicBezTo>
                      <a:pt x="19" y="37"/>
                      <a:pt x="20" y="37"/>
                      <a:pt x="20" y="37"/>
                    </a:cubicBezTo>
                    <a:cubicBezTo>
                      <a:pt x="21" y="36"/>
                      <a:pt x="21" y="37"/>
                      <a:pt x="22" y="37"/>
                    </a:cubicBezTo>
                    <a:cubicBezTo>
                      <a:pt x="23" y="37"/>
                      <a:pt x="25" y="37"/>
                      <a:pt x="25" y="37"/>
                    </a:cubicBezTo>
                    <a:cubicBezTo>
                      <a:pt x="25" y="37"/>
                      <a:pt x="27" y="37"/>
                      <a:pt x="28" y="38"/>
                    </a:cubicBezTo>
                    <a:cubicBezTo>
                      <a:pt x="29" y="38"/>
                      <a:pt x="29" y="38"/>
                      <a:pt x="30" y="37"/>
                    </a:cubicBezTo>
                    <a:cubicBezTo>
                      <a:pt x="30" y="36"/>
                      <a:pt x="33" y="34"/>
                      <a:pt x="33" y="34"/>
                    </a:cubicBezTo>
                    <a:cubicBezTo>
                      <a:pt x="34" y="34"/>
                      <a:pt x="37" y="34"/>
                      <a:pt x="38" y="34"/>
                    </a:cubicBezTo>
                    <a:cubicBezTo>
                      <a:pt x="39" y="33"/>
                      <a:pt x="47" y="31"/>
                      <a:pt x="47" y="31"/>
                    </a:cubicBezTo>
                    <a:cubicBezTo>
                      <a:pt x="47" y="30"/>
                      <a:pt x="49" y="26"/>
                      <a:pt x="49" y="26"/>
                    </a:cubicBezTo>
                    <a:cubicBezTo>
                      <a:pt x="49" y="25"/>
                      <a:pt x="48" y="24"/>
                      <a:pt x="48" y="24"/>
                    </a:cubicBezTo>
                    <a:cubicBezTo>
                      <a:pt x="47" y="24"/>
                      <a:pt x="42" y="24"/>
                      <a:pt x="42" y="23"/>
                    </a:cubicBezTo>
                    <a:cubicBezTo>
                      <a:pt x="41" y="23"/>
                      <a:pt x="40" y="22"/>
                      <a:pt x="40" y="21"/>
                    </a:cubicBezTo>
                    <a:cubicBezTo>
                      <a:pt x="40" y="21"/>
                      <a:pt x="39" y="20"/>
                      <a:pt x="39" y="19"/>
                    </a:cubicBezTo>
                    <a:cubicBezTo>
                      <a:pt x="38" y="20"/>
                      <a:pt x="38" y="19"/>
                      <a:pt x="37" y="18"/>
                    </a:cubicBezTo>
                    <a:cubicBezTo>
                      <a:pt x="37" y="18"/>
                      <a:pt x="35" y="16"/>
                      <a:pt x="36" y="16"/>
                    </a:cubicBezTo>
                    <a:cubicBezTo>
                      <a:pt x="36" y="15"/>
                      <a:pt x="36" y="14"/>
                      <a:pt x="35" y="13"/>
                    </a:cubicBezTo>
                    <a:cubicBezTo>
                      <a:pt x="34" y="12"/>
                      <a:pt x="32" y="11"/>
                      <a:pt x="32" y="10"/>
                    </a:cubicBezTo>
                    <a:cubicBezTo>
                      <a:pt x="32" y="10"/>
                      <a:pt x="32" y="10"/>
                      <a:pt x="32" y="9"/>
                    </a:cubicBezTo>
                    <a:cubicBezTo>
                      <a:pt x="30" y="9"/>
                      <a:pt x="30" y="9"/>
                      <a:pt x="30" y="9"/>
                    </a:cubicBezTo>
                    <a:lnTo>
                      <a:pt x="29" y="8"/>
                    </a:ln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269">
                <a:extLst>
                  <a:ext uri="{FF2B5EF4-FFF2-40B4-BE49-F238E27FC236}">
                    <a16:creationId xmlns:a16="http://schemas.microsoft.com/office/drawing/2014/main" id="{914FC245-C8AE-4B75-B820-4E30894A85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090863" y="2014538"/>
                <a:ext cx="68262" cy="76200"/>
              </a:xfrm>
              <a:custGeom>
                <a:avLst/>
                <a:gdLst>
                  <a:gd name="T0" fmla="*/ 9 w 19"/>
                  <a:gd name="T1" fmla="*/ 1 h 21"/>
                  <a:gd name="T2" fmla="*/ 9 w 19"/>
                  <a:gd name="T3" fmla="*/ 2 h 21"/>
                  <a:gd name="T4" fmla="*/ 8 w 19"/>
                  <a:gd name="T5" fmla="*/ 4 h 21"/>
                  <a:gd name="T6" fmla="*/ 7 w 19"/>
                  <a:gd name="T7" fmla="*/ 6 h 21"/>
                  <a:gd name="T8" fmla="*/ 8 w 19"/>
                  <a:gd name="T9" fmla="*/ 6 h 21"/>
                  <a:gd name="T10" fmla="*/ 9 w 19"/>
                  <a:gd name="T11" fmla="*/ 8 h 21"/>
                  <a:gd name="T12" fmla="*/ 7 w 19"/>
                  <a:gd name="T13" fmla="*/ 13 h 21"/>
                  <a:gd name="T14" fmla="*/ 0 w 19"/>
                  <a:gd name="T15" fmla="*/ 15 h 21"/>
                  <a:gd name="T16" fmla="*/ 3 w 19"/>
                  <a:gd name="T17" fmla="*/ 21 h 21"/>
                  <a:gd name="T18" fmla="*/ 3 w 19"/>
                  <a:gd name="T19" fmla="*/ 21 h 21"/>
                  <a:gd name="T20" fmla="*/ 7 w 19"/>
                  <a:gd name="T21" fmla="*/ 20 h 21"/>
                  <a:gd name="T22" fmla="*/ 8 w 19"/>
                  <a:gd name="T23" fmla="*/ 18 h 21"/>
                  <a:gd name="T24" fmla="*/ 11 w 19"/>
                  <a:gd name="T25" fmla="*/ 18 h 21"/>
                  <a:gd name="T26" fmla="*/ 12 w 19"/>
                  <a:gd name="T27" fmla="*/ 16 h 21"/>
                  <a:gd name="T28" fmla="*/ 14 w 19"/>
                  <a:gd name="T29" fmla="*/ 15 h 21"/>
                  <a:gd name="T30" fmla="*/ 14 w 19"/>
                  <a:gd name="T31" fmla="*/ 12 h 21"/>
                  <a:gd name="T32" fmla="*/ 16 w 19"/>
                  <a:gd name="T33" fmla="*/ 10 h 21"/>
                  <a:gd name="T34" fmla="*/ 18 w 19"/>
                  <a:gd name="T35" fmla="*/ 8 h 21"/>
                  <a:gd name="T36" fmla="*/ 18 w 19"/>
                  <a:gd name="T37" fmla="*/ 6 h 21"/>
                  <a:gd name="T38" fmla="*/ 16 w 19"/>
                  <a:gd name="T39" fmla="*/ 4 h 21"/>
                  <a:gd name="T40" fmla="*/ 12 w 19"/>
                  <a:gd name="T41" fmla="*/ 3 h 21"/>
                  <a:gd name="T42" fmla="*/ 11 w 19"/>
                  <a:gd name="T43" fmla="*/ 0 h 21"/>
                  <a:gd name="T44" fmla="*/ 10 w 19"/>
                  <a:gd name="T45" fmla="*/ 1 h 21"/>
                  <a:gd name="T46" fmla="*/ 9 w 19"/>
                  <a:gd name="T47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" h="21">
                    <a:moveTo>
                      <a:pt x="9" y="1"/>
                    </a:moveTo>
                    <a:cubicBezTo>
                      <a:pt x="9" y="2"/>
                      <a:pt x="9" y="2"/>
                      <a:pt x="9" y="2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7" y="6"/>
                      <a:pt x="8" y="6"/>
                    </a:cubicBezTo>
                    <a:cubicBezTo>
                      <a:pt x="8" y="6"/>
                      <a:pt x="9" y="7"/>
                      <a:pt x="9" y="8"/>
                    </a:cubicBezTo>
                    <a:cubicBezTo>
                      <a:pt x="9" y="8"/>
                      <a:pt x="7" y="12"/>
                      <a:pt x="7" y="13"/>
                    </a:cubicBezTo>
                    <a:cubicBezTo>
                      <a:pt x="7" y="13"/>
                      <a:pt x="3" y="14"/>
                      <a:pt x="0" y="15"/>
                    </a:cubicBezTo>
                    <a:cubicBezTo>
                      <a:pt x="1" y="16"/>
                      <a:pt x="2" y="19"/>
                      <a:pt x="3" y="2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5" y="20"/>
                      <a:pt x="6" y="20"/>
                      <a:pt x="7" y="20"/>
                    </a:cubicBezTo>
                    <a:cubicBezTo>
                      <a:pt x="8" y="20"/>
                      <a:pt x="7" y="19"/>
                      <a:pt x="8" y="18"/>
                    </a:cubicBezTo>
                    <a:cubicBezTo>
                      <a:pt x="9" y="17"/>
                      <a:pt x="10" y="18"/>
                      <a:pt x="11" y="18"/>
                    </a:cubicBezTo>
                    <a:cubicBezTo>
                      <a:pt x="11" y="17"/>
                      <a:pt x="11" y="16"/>
                      <a:pt x="12" y="16"/>
                    </a:cubicBezTo>
                    <a:cubicBezTo>
                      <a:pt x="13" y="15"/>
                      <a:pt x="14" y="15"/>
                      <a:pt x="14" y="15"/>
                    </a:cubicBezTo>
                    <a:cubicBezTo>
                      <a:pt x="14" y="14"/>
                      <a:pt x="14" y="12"/>
                      <a:pt x="14" y="12"/>
                    </a:cubicBezTo>
                    <a:cubicBezTo>
                      <a:pt x="15" y="12"/>
                      <a:pt x="16" y="11"/>
                      <a:pt x="16" y="10"/>
                    </a:cubicBezTo>
                    <a:cubicBezTo>
                      <a:pt x="16" y="10"/>
                      <a:pt x="18" y="8"/>
                      <a:pt x="18" y="8"/>
                    </a:cubicBezTo>
                    <a:cubicBezTo>
                      <a:pt x="19" y="7"/>
                      <a:pt x="19" y="7"/>
                      <a:pt x="18" y="6"/>
                    </a:cubicBezTo>
                    <a:cubicBezTo>
                      <a:pt x="17" y="6"/>
                      <a:pt x="16" y="4"/>
                      <a:pt x="16" y="4"/>
                    </a:cubicBezTo>
                    <a:cubicBezTo>
                      <a:pt x="16" y="3"/>
                      <a:pt x="14" y="4"/>
                      <a:pt x="12" y="3"/>
                    </a:cubicBezTo>
                    <a:cubicBezTo>
                      <a:pt x="12" y="2"/>
                      <a:pt x="11" y="1"/>
                      <a:pt x="11" y="0"/>
                    </a:cubicBezTo>
                    <a:cubicBezTo>
                      <a:pt x="10" y="1"/>
                      <a:pt x="10" y="1"/>
                      <a:pt x="10" y="1"/>
                    </a:cubicBezTo>
                    <a:lnTo>
                      <a:pt x="9" y="1"/>
                    </a:ln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270">
                <a:extLst>
                  <a:ext uri="{FF2B5EF4-FFF2-40B4-BE49-F238E27FC236}">
                    <a16:creationId xmlns:a16="http://schemas.microsoft.com/office/drawing/2014/main" id="{246895A9-CFAC-4FA9-91AC-5466F388B9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101975" y="2008188"/>
                <a:ext cx="11112" cy="14288"/>
              </a:xfrm>
              <a:custGeom>
                <a:avLst/>
                <a:gdLst>
                  <a:gd name="T0" fmla="*/ 2 w 3"/>
                  <a:gd name="T1" fmla="*/ 3 h 4"/>
                  <a:gd name="T2" fmla="*/ 2 w 3"/>
                  <a:gd name="T3" fmla="*/ 3 h 4"/>
                  <a:gd name="T4" fmla="*/ 2 w 3"/>
                  <a:gd name="T5" fmla="*/ 0 h 4"/>
                  <a:gd name="T6" fmla="*/ 0 w 3"/>
                  <a:gd name="T7" fmla="*/ 2 h 4"/>
                  <a:gd name="T8" fmla="*/ 0 w 3"/>
                  <a:gd name="T9" fmla="*/ 2 h 4"/>
                  <a:gd name="T10" fmla="*/ 2 w 3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2" y="3"/>
                    </a:moveTo>
                    <a:cubicBezTo>
                      <a:pt x="2" y="3"/>
                      <a:pt x="2" y="3"/>
                      <a:pt x="2" y="3"/>
                    </a:cubicBezTo>
                    <a:cubicBezTo>
                      <a:pt x="2" y="2"/>
                      <a:pt x="3" y="0"/>
                      <a:pt x="2" y="0"/>
                    </a:cubicBezTo>
                    <a:cubicBezTo>
                      <a:pt x="1" y="0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3"/>
                      <a:pt x="1" y="4"/>
                      <a:pt x="2" y="3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271">
                <a:extLst>
                  <a:ext uri="{FF2B5EF4-FFF2-40B4-BE49-F238E27FC236}">
                    <a16:creationId xmlns:a16="http://schemas.microsoft.com/office/drawing/2014/main" id="{2E2F7CA5-B77D-4C75-A34F-AB7107E2CB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090863" y="2005013"/>
                <a:ext cx="39687" cy="31750"/>
              </a:xfrm>
              <a:custGeom>
                <a:avLst/>
                <a:gdLst>
                  <a:gd name="T0" fmla="*/ 2 w 11"/>
                  <a:gd name="T1" fmla="*/ 8 h 9"/>
                  <a:gd name="T2" fmla="*/ 7 w 11"/>
                  <a:gd name="T3" fmla="*/ 9 h 9"/>
                  <a:gd name="T4" fmla="*/ 8 w 11"/>
                  <a:gd name="T5" fmla="*/ 7 h 9"/>
                  <a:gd name="T6" fmla="*/ 9 w 11"/>
                  <a:gd name="T7" fmla="*/ 5 h 9"/>
                  <a:gd name="T8" fmla="*/ 9 w 11"/>
                  <a:gd name="T9" fmla="*/ 4 h 9"/>
                  <a:gd name="T10" fmla="*/ 10 w 11"/>
                  <a:gd name="T11" fmla="*/ 4 h 9"/>
                  <a:gd name="T12" fmla="*/ 11 w 11"/>
                  <a:gd name="T13" fmla="*/ 3 h 9"/>
                  <a:gd name="T14" fmla="*/ 10 w 11"/>
                  <a:gd name="T15" fmla="*/ 0 h 9"/>
                  <a:gd name="T16" fmla="*/ 8 w 11"/>
                  <a:gd name="T17" fmla="*/ 3 h 9"/>
                  <a:gd name="T18" fmla="*/ 3 w 11"/>
                  <a:gd name="T19" fmla="*/ 5 h 9"/>
                  <a:gd name="T20" fmla="*/ 0 w 11"/>
                  <a:gd name="T21" fmla="*/ 6 h 9"/>
                  <a:gd name="T22" fmla="*/ 0 w 11"/>
                  <a:gd name="T23" fmla="*/ 6 h 9"/>
                  <a:gd name="T24" fmla="*/ 2 w 11"/>
                  <a:gd name="T25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" h="9">
                    <a:moveTo>
                      <a:pt x="2" y="8"/>
                    </a:moveTo>
                    <a:cubicBezTo>
                      <a:pt x="2" y="9"/>
                      <a:pt x="6" y="9"/>
                      <a:pt x="7" y="9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2"/>
                      <a:pt x="11" y="0"/>
                      <a:pt x="10" y="0"/>
                    </a:cubicBezTo>
                    <a:cubicBezTo>
                      <a:pt x="10" y="0"/>
                      <a:pt x="8" y="2"/>
                      <a:pt x="8" y="3"/>
                    </a:cubicBezTo>
                    <a:cubicBezTo>
                      <a:pt x="7" y="5"/>
                      <a:pt x="5" y="6"/>
                      <a:pt x="3" y="5"/>
                    </a:cubicBezTo>
                    <a:cubicBezTo>
                      <a:pt x="1" y="5"/>
                      <a:pt x="1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1" y="8"/>
                      <a:pt x="2" y="8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272">
                <a:extLst>
                  <a:ext uri="{FF2B5EF4-FFF2-40B4-BE49-F238E27FC236}">
                    <a16:creationId xmlns:a16="http://schemas.microsoft.com/office/drawing/2014/main" id="{1843895C-5DF9-4CF5-B7BB-214873D3E50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693988" y="2178050"/>
                <a:ext cx="163512" cy="49213"/>
              </a:xfrm>
              <a:custGeom>
                <a:avLst/>
                <a:gdLst>
                  <a:gd name="T0" fmla="*/ 8 w 45"/>
                  <a:gd name="T1" fmla="*/ 5 h 14"/>
                  <a:gd name="T2" fmla="*/ 6 w 45"/>
                  <a:gd name="T3" fmla="*/ 2 h 14"/>
                  <a:gd name="T4" fmla="*/ 5 w 45"/>
                  <a:gd name="T5" fmla="*/ 1 h 14"/>
                  <a:gd name="T6" fmla="*/ 5 w 45"/>
                  <a:gd name="T7" fmla="*/ 1 h 14"/>
                  <a:gd name="T8" fmla="*/ 4 w 45"/>
                  <a:gd name="T9" fmla="*/ 2 h 14"/>
                  <a:gd name="T10" fmla="*/ 2 w 45"/>
                  <a:gd name="T11" fmla="*/ 1 h 14"/>
                  <a:gd name="T12" fmla="*/ 1 w 45"/>
                  <a:gd name="T13" fmla="*/ 0 h 14"/>
                  <a:gd name="T14" fmla="*/ 0 w 45"/>
                  <a:gd name="T15" fmla="*/ 0 h 14"/>
                  <a:gd name="T16" fmla="*/ 0 w 45"/>
                  <a:gd name="T17" fmla="*/ 4 h 14"/>
                  <a:gd name="T18" fmla="*/ 3 w 45"/>
                  <a:gd name="T19" fmla="*/ 8 h 14"/>
                  <a:gd name="T20" fmla="*/ 5 w 45"/>
                  <a:gd name="T21" fmla="*/ 10 h 14"/>
                  <a:gd name="T22" fmla="*/ 9 w 45"/>
                  <a:gd name="T23" fmla="*/ 12 h 14"/>
                  <a:gd name="T24" fmla="*/ 8 w 45"/>
                  <a:gd name="T25" fmla="*/ 9 h 14"/>
                  <a:gd name="T26" fmla="*/ 8 w 45"/>
                  <a:gd name="T27" fmla="*/ 5 h 14"/>
                  <a:gd name="T28" fmla="*/ 43 w 45"/>
                  <a:gd name="T29" fmla="*/ 2 h 14"/>
                  <a:gd name="T30" fmla="*/ 41 w 45"/>
                  <a:gd name="T31" fmla="*/ 1 h 14"/>
                  <a:gd name="T32" fmla="*/ 39 w 45"/>
                  <a:gd name="T33" fmla="*/ 0 h 14"/>
                  <a:gd name="T34" fmla="*/ 37 w 45"/>
                  <a:gd name="T35" fmla="*/ 2 h 14"/>
                  <a:gd name="T36" fmla="*/ 36 w 45"/>
                  <a:gd name="T37" fmla="*/ 4 h 14"/>
                  <a:gd name="T38" fmla="*/ 35 w 45"/>
                  <a:gd name="T39" fmla="*/ 4 h 14"/>
                  <a:gd name="T40" fmla="*/ 35 w 45"/>
                  <a:gd name="T41" fmla="*/ 6 h 14"/>
                  <a:gd name="T42" fmla="*/ 34 w 45"/>
                  <a:gd name="T43" fmla="*/ 6 h 14"/>
                  <a:gd name="T44" fmla="*/ 33 w 45"/>
                  <a:gd name="T45" fmla="*/ 5 h 14"/>
                  <a:gd name="T46" fmla="*/ 32 w 45"/>
                  <a:gd name="T47" fmla="*/ 4 h 14"/>
                  <a:gd name="T48" fmla="*/ 30 w 45"/>
                  <a:gd name="T49" fmla="*/ 8 h 14"/>
                  <a:gd name="T50" fmla="*/ 27 w 45"/>
                  <a:gd name="T51" fmla="*/ 9 h 14"/>
                  <a:gd name="T52" fmla="*/ 26 w 45"/>
                  <a:gd name="T53" fmla="*/ 12 h 14"/>
                  <a:gd name="T54" fmla="*/ 22 w 45"/>
                  <a:gd name="T55" fmla="*/ 11 h 14"/>
                  <a:gd name="T56" fmla="*/ 23 w 45"/>
                  <a:gd name="T57" fmla="*/ 12 h 14"/>
                  <a:gd name="T58" fmla="*/ 25 w 45"/>
                  <a:gd name="T59" fmla="*/ 13 h 14"/>
                  <a:gd name="T60" fmla="*/ 28 w 45"/>
                  <a:gd name="T61" fmla="*/ 13 h 14"/>
                  <a:gd name="T62" fmla="*/ 30 w 45"/>
                  <a:gd name="T63" fmla="*/ 12 h 14"/>
                  <a:gd name="T64" fmla="*/ 32 w 45"/>
                  <a:gd name="T65" fmla="*/ 12 h 14"/>
                  <a:gd name="T66" fmla="*/ 34 w 45"/>
                  <a:gd name="T67" fmla="*/ 11 h 14"/>
                  <a:gd name="T68" fmla="*/ 35 w 45"/>
                  <a:gd name="T69" fmla="*/ 9 h 14"/>
                  <a:gd name="T70" fmla="*/ 36 w 45"/>
                  <a:gd name="T71" fmla="*/ 7 h 14"/>
                  <a:gd name="T72" fmla="*/ 40 w 45"/>
                  <a:gd name="T73" fmla="*/ 5 h 14"/>
                  <a:gd name="T74" fmla="*/ 41 w 45"/>
                  <a:gd name="T75" fmla="*/ 6 h 14"/>
                  <a:gd name="T76" fmla="*/ 43 w 45"/>
                  <a:gd name="T77" fmla="*/ 4 h 14"/>
                  <a:gd name="T78" fmla="*/ 45 w 45"/>
                  <a:gd name="T79" fmla="*/ 3 h 14"/>
                  <a:gd name="T80" fmla="*/ 43 w 45"/>
                  <a:gd name="T81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5" h="14">
                    <a:moveTo>
                      <a:pt x="8" y="5"/>
                    </a:moveTo>
                    <a:cubicBezTo>
                      <a:pt x="8" y="3"/>
                      <a:pt x="6" y="3"/>
                      <a:pt x="6" y="2"/>
                    </a:cubicBezTo>
                    <a:cubicBezTo>
                      <a:pt x="6" y="1"/>
                      <a:pt x="5" y="2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1"/>
                      <a:pt x="4" y="2"/>
                      <a:pt x="4" y="2"/>
                    </a:cubicBezTo>
                    <a:cubicBezTo>
                      <a:pt x="4" y="2"/>
                      <a:pt x="2" y="2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3"/>
                      <a:pt x="0" y="4"/>
                    </a:cubicBezTo>
                    <a:cubicBezTo>
                      <a:pt x="0" y="5"/>
                      <a:pt x="2" y="7"/>
                      <a:pt x="3" y="8"/>
                    </a:cubicBezTo>
                    <a:cubicBezTo>
                      <a:pt x="3" y="9"/>
                      <a:pt x="4" y="9"/>
                      <a:pt x="5" y="10"/>
                    </a:cubicBezTo>
                    <a:cubicBezTo>
                      <a:pt x="6" y="11"/>
                      <a:pt x="9" y="13"/>
                      <a:pt x="9" y="12"/>
                    </a:cubicBezTo>
                    <a:cubicBezTo>
                      <a:pt x="10" y="12"/>
                      <a:pt x="9" y="10"/>
                      <a:pt x="8" y="9"/>
                    </a:cubicBezTo>
                    <a:cubicBezTo>
                      <a:pt x="7" y="8"/>
                      <a:pt x="8" y="6"/>
                      <a:pt x="8" y="5"/>
                    </a:cubicBezTo>
                    <a:close/>
                    <a:moveTo>
                      <a:pt x="43" y="2"/>
                    </a:moveTo>
                    <a:cubicBezTo>
                      <a:pt x="42" y="2"/>
                      <a:pt x="41" y="2"/>
                      <a:pt x="41" y="1"/>
                    </a:cubicBezTo>
                    <a:cubicBezTo>
                      <a:pt x="41" y="1"/>
                      <a:pt x="40" y="0"/>
                      <a:pt x="39" y="0"/>
                    </a:cubicBezTo>
                    <a:cubicBezTo>
                      <a:pt x="38" y="0"/>
                      <a:pt x="37" y="1"/>
                      <a:pt x="37" y="2"/>
                    </a:cubicBezTo>
                    <a:cubicBezTo>
                      <a:pt x="37" y="3"/>
                      <a:pt x="36" y="3"/>
                      <a:pt x="36" y="4"/>
                    </a:cubicBezTo>
                    <a:cubicBezTo>
                      <a:pt x="36" y="4"/>
                      <a:pt x="36" y="4"/>
                      <a:pt x="35" y="4"/>
                    </a:cubicBezTo>
                    <a:cubicBezTo>
                      <a:pt x="35" y="5"/>
                      <a:pt x="36" y="6"/>
                      <a:pt x="35" y="6"/>
                    </a:cubicBezTo>
                    <a:cubicBezTo>
                      <a:pt x="35" y="5"/>
                      <a:pt x="35" y="6"/>
                      <a:pt x="34" y="6"/>
                    </a:cubicBezTo>
                    <a:cubicBezTo>
                      <a:pt x="33" y="6"/>
                      <a:pt x="33" y="5"/>
                      <a:pt x="33" y="5"/>
                    </a:cubicBezTo>
                    <a:cubicBezTo>
                      <a:pt x="33" y="4"/>
                      <a:pt x="32" y="4"/>
                      <a:pt x="32" y="4"/>
                    </a:cubicBezTo>
                    <a:cubicBezTo>
                      <a:pt x="32" y="4"/>
                      <a:pt x="31" y="6"/>
                      <a:pt x="30" y="8"/>
                    </a:cubicBezTo>
                    <a:cubicBezTo>
                      <a:pt x="30" y="9"/>
                      <a:pt x="29" y="9"/>
                      <a:pt x="27" y="9"/>
                    </a:cubicBezTo>
                    <a:cubicBezTo>
                      <a:pt x="25" y="9"/>
                      <a:pt x="26" y="11"/>
                      <a:pt x="26" y="12"/>
                    </a:cubicBezTo>
                    <a:cubicBezTo>
                      <a:pt x="25" y="13"/>
                      <a:pt x="23" y="11"/>
                      <a:pt x="22" y="11"/>
                    </a:cubicBezTo>
                    <a:cubicBezTo>
                      <a:pt x="22" y="12"/>
                      <a:pt x="23" y="12"/>
                      <a:pt x="23" y="12"/>
                    </a:cubicBezTo>
                    <a:cubicBezTo>
                      <a:pt x="23" y="12"/>
                      <a:pt x="24" y="14"/>
                      <a:pt x="25" y="13"/>
                    </a:cubicBezTo>
                    <a:cubicBezTo>
                      <a:pt x="25" y="13"/>
                      <a:pt x="27" y="13"/>
                      <a:pt x="28" y="13"/>
                    </a:cubicBezTo>
                    <a:cubicBezTo>
                      <a:pt x="29" y="13"/>
                      <a:pt x="29" y="12"/>
                      <a:pt x="30" y="12"/>
                    </a:cubicBezTo>
                    <a:cubicBezTo>
                      <a:pt x="31" y="12"/>
                      <a:pt x="31" y="13"/>
                      <a:pt x="32" y="12"/>
                    </a:cubicBezTo>
                    <a:cubicBezTo>
                      <a:pt x="34" y="12"/>
                      <a:pt x="34" y="12"/>
                      <a:pt x="34" y="11"/>
                    </a:cubicBezTo>
                    <a:cubicBezTo>
                      <a:pt x="34" y="10"/>
                      <a:pt x="35" y="10"/>
                      <a:pt x="35" y="9"/>
                    </a:cubicBezTo>
                    <a:cubicBezTo>
                      <a:pt x="35" y="8"/>
                      <a:pt x="37" y="9"/>
                      <a:pt x="36" y="7"/>
                    </a:cubicBezTo>
                    <a:cubicBezTo>
                      <a:pt x="36" y="5"/>
                      <a:pt x="39" y="5"/>
                      <a:pt x="40" y="5"/>
                    </a:cubicBezTo>
                    <a:cubicBezTo>
                      <a:pt x="40" y="5"/>
                      <a:pt x="41" y="5"/>
                      <a:pt x="41" y="6"/>
                    </a:cubicBezTo>
                    <a:cubicBezTo>
                      <a:pt x="42" y="5"/>
                      <a:pt x="43" y="5"/>
                      <a:pt x="43" y="4"/>
                    </a:cubicBezTo>
                    <a:cubicBezTo>
                      <a:pt x="42" y="4"/>
                      <a:pt x="44" y="4"/>
                      <a:pt x="45" y="3"/>
                    </a:cubicBezTo>
                    <a:cubicBezTo>
                      <a:pt x="45" y="3"/>
                      <a:pt x="44" y="2"/>
                      <a:pt x="43" y="2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273">
                <a:extLst>
                  <a:ext uri="{FF2B5EF4-FFF2-40B4-BE49-F238E27FC236}">
                    <a16:creationId xmlns:a16="http://schemas.microsoft.com/office/drawing/2014/main" id="{7DA5EF78-ABD7-45F9-A195-B45CB3D6C7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573338" y="2192338"/>
                <a:ext cx="9525" cy="6350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2 h 2"/>
                  <a:gd name="T4" fmla="*/ 2 w 3"/>
                  <a:gd name="T5" fmla="*/ 0 h 2"/>
                  <a:gd name="T6" fmla="*/ 1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2" y="2"/>
                      <a:pt x="2" y="1"/>
                      <a:pt x="2" y="2"/>
                    </a:cubicBezTo>
                    <a:cubicBezTo>
                      <a:pt x="3" y="2"/>
                      <a:pt x="2" y="1"/>
                      <a:pt x="2" y="0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274">
                <a:extLst>
                  <a:ext uri="{FF2B5EF4-FFF2-40B4-BE49-F238E27FC236}">
                    <a16:creationId xmlns:a16="http://schemas.microsoft.com/office/drawing/2014/main" id="{B921F24E-30BD-4D9F-84AC-FB3F1058FF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03575" y="1900238"/>
                <a:ext cx="84137" cy="79375"/>
              </a:xfrm>
              <a:custGeom>
                <a:avLst/>
                <a:gdLst>
                  <a:gd name="T0" fmla="*/ 20 w 23"/>
                  <a:gd name="T1" fmla="*/ 20 h 22"/>
                  <a:gd name="T2" fmla="*/ 21 w 23"/>
                  <a:gd name="T3" fmla="*/ 19 h 22"/>
                  <a:gd name="T4" fmla="*/ 22 w 23"/>
                  <a:gd name="T5" fmla="*/ 20 h 22"/>
                  <a:gd name="T6" fmla="*/ 23 w 23"/>
                  <a:gd name="T7" fmla="*/ 20 h 22"/>
                  <a:gd name="T8" fmla="*/ 22 w 23"/>
                  <a:gd name="T9" fmla="*/ 18 h 22"/>
                  <a:gd name="T10" fmla="*/ 21 w 23"/>
                  <a:gd name="T11" fmla="*/ 16 h 22"/>
                  <a:gd name="T12" fmla="*/ 21 w 23"/>
                  <a:gd name="T13" fmla="*/ 15 h 22"/>
                  <a:gd name="T14" fmla="*/ 20 w 23"/>
                  <a:gd name="T15" fmla="*/ 13 h 22"/>
                  <a:gd name="T16" fmla="*/ 18 w 23"/>
                  <a:gd name="T17" fmla="*/ 11 h 22"/>
                  <a:gd name="T18" fmla="*/ 16 w 23"/>
                  <a:gd name="T19" fmla="*/ 10 h 22"/>
                  <a:gd name="T20" fmla="*/ 16 w 23"/>
                  <a:gd name="T21" fmla="*/ 8 h 22"/>
                  <a:gd name="T22" fmla="*/ 17 w 23"/>
                  <a:gd name="T23" fmla="*/ 6 h 22"/>
                  <a:gd name="T24" fmla="*/ 17 w 23"/>
                  <a:gd name="T25" fmla="*/ 5 h 22"/>
                  <a:gd name="T26" fmla="*/ 16 w 23"/>
                  <a:gd name="T27" fmla="*/ 4 h 22"/>
                  <a:gd name="T28" fmla="*/ 15 w 23"/>
                  <a:gd name="T29" fmla="*/ 3 h 22"/>
                  <a:gd name="T30" fmla="*/ 14 w 23"/>
                  <a:gd name="T31" fmla="*/ 1 h 22"/>
                  <a:gd name="T32" fmla="*/ 12 w 23"/>
                  <a:gd name="T33" fmla="*/ 0 h 22"/>
                  <a:gd name="T34" fmla="*/ 10 w 23"/>
                  <a:gd name="T35" fmla="*/ 0 h 22"/>
                  <a:gd name="T36" fmla="*/ 9 w 23"/>
                  <a:gd name="T37" fmla="*/ 1 h 22"/>
                  <a:gd name="T38" fmla="*/ 9 w 23"/>
                  <a:gd name="T39" fmla="*/ 1 h 22"/>
                  <a:gd name="T40" fmla="*/ 7 w 23"/>
                  <a:gd name="T41" fmla="*/ 2 h 22"/>
                  <a:gd name="T42" fmla="*/ 6 w 23"/>
                  <a:gd name="T43" fmla="*/ 3 h 22"/>
                  <a:gd name="T44" fmla="*/ 6 w 23"/>
                  <a:gd name="T45" fmla="*/ 5 h 22"/>
                  <a:gd name="T46" fmla="*/ 6 w 23"/>
                  <a:gd name="T47" fmla="*/ 7 h 22"/>
                  <a:gd name="T48" fmla="*/ 5 w 23"/>
                  <a:gd name="T49" fmla="*/ 8 h 22"/>
                  <a:gd name="T50" fmla="*/ 0 w 23"/>
                  <a:gd name="T51" fmla="*/ 11 h 22"/>
                  <a:gd name="T52" fmla="*/ 1 w 23"/>
                  <a:gd name="T53" fmla="*/ 12 h 22"/>
                  <a:gd name="T54" fmla="*/ 1 w 23"/>
                  <a:gd name="T55" fmla="*/ 14 h 22"/>
                  <a:gd name="T56" fmla="*/ 3 w 23"/>
                  <a:gd name="T57" fmla="*/ 14 h 22"/>
                  <a:gd name="T58" fmla="*/ 8 w 23"/>
                  <a:gd name="T59" fmla="*/ 17 h 22"/>
                  <a:gd name="T60" fmla="*/ 13 w 23"/>
                  <a:gd name="T61" fmla="*/ 21 h 22"/>
                  <a:gd name="T62" fmla="*/ 16 w 23"/>
                  <a:gd name="T63" fmla="*/ 22 h 22"/>
                  <a:gd name="T64" fmla="*/ 19 w 23"/>
                  <a:gd name="T65" fmla="*/ 22 h 22"/>
                  <a:gd name="T66" fmla="*/ 20 w 23"/>
                  <a:gd name="T67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" h="22">
                    <a:moveTo>
                      <a:pt x="20" y="20"/>
                    </a:moveTo>
                    <a:cubicBezTo>
                      <a:pt x="20" y="20"/>
                      <a:pt x="20" y="19"/>
                      <a:pt x="21" y="19"/>
                    </a:cubicBezTo>
                    <a:cubicBezTo>
                      <a:pt x="21" y="19"/>
                      <a:pt x="22" y="19"/>
                      <a:pt x="22" y="20"/>
                    </a:cubicBezTo>
                    <a:cubicBezTo>
                      <a:pt x="22" y="20"/>
                      <a:pt x="23" y="20"/>
                      <a:pt x="23" y="20"/>
                    </a:cubicBezTo>
                    <a:cubicBezTo>
                      <a:pt x="23" y="19"/>
                      <a:pt x="22" y="18"/>
                      <a:pt x="22" y="18"/>
                    </a:cubicBezTo>
                    <a:cubicBezTo>
                      <a:pt x="22" y="17"/>
                      <a:pt x="21" y="17"/>
                      <a:pt x="21" y="16"/>
                    </a:cubicBezTo>
                    <a:cubicBezTo>
                      <a:pt x="21" y="16"/>
                      <a:pt x="22" y="15"/>
                      <a:pt x="21" y="15"/>
                    </a:cubicBezTo>
                    <a:cubicBezTo>
                      <a:pt x="21" y="14"/>
                      <a:pt x="21" y="13"/>
                      <a:pt x="20" y="13"/>
                    </a:cubicBezTo>
                    <a:cubicBezTo>
                      <a:pt x="20" y="13"/>
                      <a:pt x="17" y="12"/>
                      <a:pt x="18" y="11"/>
                    </a:cubicBezTo>
                    <a:cubicBezTo>
                      <a:pt x="18" y="11"/>
                      <a:pt x="17" y="10"/>
                      <a:pt x="16" y="10"/>
                    </a:cubicBezTo>
                    <a:cubicBezTo>
                      <a:pt x="16" y="10"/>
                      <a:pt x="16" y="8"/>
                      <a:pt x="16" y="8"/>
                    </a:cubicBezTo>
                    <a:cubicBezTo>
                      <a:pt x="17" y="8"/>
                      <a:pt x="17" y="6"/>
                      <a:pt x="17" y="6"/>
                    </a:cubicBezTo>
                    <a:cubicBezTo>
                      <a:pt x="18" y="6"/>
                      <a:pt x="17" y="5"/>
                      <a:pt x="17" y="5"/>
                    </a:cubicBezTo>
                    <a:cubicBezTo>
                      <a:pt x="18" y="4"/>
                      <a:pt x="17" y="4"/>
                      <a:pt x="16" y="4"/>
                    </a:cubicBezTo>
                    <a:cubicBezTo>
                      <a:pt x="16" y="4"/>
                      <a:pt x="15" y="3"/>
                      <a:pt x="15" y="3"/>
                    </a:cubicBezTo>
                    <a:cubicBezTo>
                      <a:pt x="15" y="2"/>
                      <a:pt x="14" y="1"/>
                      <a:pt x="14" y="1"/>
                    </a:cubicBezTo>
                    <a:cubicBezTo>
                      <a:pt x="14" y="2"/>
                      <a:pt x="12" y="0"/>
                      <a:pt x="12" y="0"/>
                    </a:cubicBezTo>
                    <a:cubicBezTo>
                      <a:pt x="11" y="1"/>
                      <a:pt x="11" y="0"/>
                      <a:pt x="10" y="0"/>
                    </a:cubicBezTo>
                    <a:cubicBezTo>
                      <a:pt x="9" y="0"/>
                      <a:pt x="9" y="0"/>
                      <a:pt x="9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6" y="2"/>
                      <a:pt x="6" y="3"/>
                    </a:cubicBezTo>
                    <a:cubicBezTo>
                      <a:pt x="6" y="4"/>
                      <a:pt x="7" y="4"/>
                      <a:pt x="6" y="5"/>
                    </a:cubicBezTo>
                    <a:cubicBezTo>
                      <a:pt x="6" y="5"/>
                      <a:pt x="6" y="6"/>
                      <a:pt x="6" y="7"/>
                    </a:cubicBezTo>
                    <a:cubicBezTo>
                      <a:pt x="6" y="7"/>
                      <a:pt x="5" y="8"/>
                      <a:pt x="5" y="8"/>
                    </a:cubicBezTo>
                    <a:cubicBezTo>
                      <a:pt x="5" y="8"/>
                      <a:pt x="3" y="10"/>
                      <a:pt x="0" y="11"/>
                    </a:cubicBezTo>
                    <a:cubicBezTo>
                      <a:pt x="1" y="11"/>
                      <a:pt x="1" y="12"/>
                      <a:pt x="1" y="12"/>
                    </a:cubicBezTo>
                    <a:cubicBezTo>
                      <a:pt x="1" y="12"/>
                      <a:pt x="1" y="13"/>
                      <a:pt x="1" y="14"/>
                    </a:cubicBezTo>
                    <a:cubicBezTo>
                      <a:pt x="2" y="14"/>
                      <a:pt x="2" y="14"/>
                      <a:pt x="3" y="14"/>
                    </a:cubicBezTo>
                    <a:cubicBezTo>
                      <a:pt x="4" y="14"/>
                      <a:pt x="7" y="16"/>
                      <a:pt x="8" y="17"/>
                    </a:cubicBezTo>
                    <a:cubicBezTo>
                      <a:pt x="8" y="17"/>
                      <a:pt x="12" y="20"/>
                      <a:pt x="13" y="21"/>
                    </a:cubicBezTo>
                    <a:cubicBezTo>
                      <a:pt x="14" y="22"/>
                      <a:pt x="15" y="22"/>
                      <a:pt x="16" y="22"/>
                    </a:cubicBezTo>
                    <a:cubicBezTo>
                      <a:pt x="16" y="22"/>
                      <a:pt x="18" y="22"/>
                      <a:pt x="19" y="22"/>
                    </a:cubicBezTo>
                    <a:cubicBezTo>
                      <a:pt x="19" y="21"/>
                      <a:pt x="19" y="20"/>
                      <a:pt x="20" y="20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275">
                <a:extLst>
                  <a:ext uri="{FF2B5EF4-FFF2-40B4-BE49-F238E27FC236}">
                    <a16:creationId xmlns:a16="http://schemas.microsoft.com/office/drawing/2014/main" id="{CC125935-F601-41EB-B1A7-8BAA264BCD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133725" y="1968500"/>
                <a:ext cx="14287" cy="14288"/>
              </a:xfrm>
              <a:custGeom>
                <a:avLst/>
                <a:gdLst>
                  <a:gd name="T0" fmla="*/ 1 w 4"/>
                  <a:gd name="T1" fmla="*/ 3 h 4"/>
                  <a:gd name="T2" fmla="*/ 2 w 4"/>
                  <a:gd name="T3" fmla="*/ 4 h 4"/>
                  <a:gd name="T4" fmla="*/ 4 w 4"/>
                  <a:gd name="T5" fmla="*/ 4 h 4"/>
                  <a:gd name="T6" fmla="*/ 3 w 4"/>
                  <a:gd name="T7" fmla="*/ 1 h 4"/>
                  <a:gd name="T8" fmla="*/ 3 w 4"/>
                  <a:gd name="T9" fmla="*/ 1 h 4"/>
                  <a:gd name="T10" fmla="*/ 2 w 4"/>
                  <a:gd name="T11" fmla="*/ 0 h 4"/>
                  <a:gd name="T12" fmla="*/ 1 w 4"/>
                  <a:gd name="T13" fmla="*/ 1 h 4"/>
                  <a:gd name="T14" fmla="*/ 0 w 4"/>
                  <a:gd name="T15" fmla="*/ 3 h 4"/>
                  <a:gd name="T16" fmla="*/ 1 w 4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1" y="3"/>
                    </a:moveTo>
                    <a:cubicBezTo>
                      <a:pt x="2" y="4"/>
                      <a:pt x="2" y="4"/>
                      <a:pt x="2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3" y="2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0" y="3"/>
                      <a:pt x="1" y="3"/>
                      <a:pt x="1" y="3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276">
                <a:extLst>
                  <a:ext uri="{FF2B5EF4-FFF2-40B4-BE49-F238E27FC236}">
                    <a16:creationId xmlns:a16="http://schemas.microsoft.com/office/drawing/2014/main" id="{FFE3AC98-7DB5-4373-B3FB-EB4276D762A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563938" y="1758950"/>
                <a:ext cx="122237" cy="101600"/>
              </a:xfrm>
              <a:custGeom>
                <a:avLst/>
                <a:gdLst>
                  <a:gd name="T0" fmla="*/ 30 w 34"/>
                  <a:gd name="T1" fmla="*/ 6 h 28"/>
                  <a:gd name="T2" fmla="*/ 29 w 34"/>
                  <a:gd name="T3" fmla="*/ 6 h 28"/>
                  <a:gd name="T4" fmla="*/ 27 w 34"/>
                  <a:gd name="T5" fmla="*/ 5 h 28"/>
                  <a:gd name="T6" fmla="*/ 25 w 34"/>
                  <a:gd name="T7" fmla="*/ 4 h 28"/>
                  <a:gd name="T8" fmla="*/ 23 w 34"/>
                  <a:gd name="T9" fmla="*/ 4 h 28"/>
                  <a:gd name="T10" fmla="*/ 23 w 34"/>
                  <a:gd name="T11" fmla="*/ 3 h 28"/>
                  <a:gd name="T12" fmla="*/ 22 w 34"/>
                  <a:gd name="T13" fmla="*/ 3 h 28"/>
                  <a:gd name="T14" fmla="*/ 21 w 34"/>
                  <a:gd name="T15" fmla="*/ 2 h 28"/>
                  <a:gd name="T16" fmla="*/ 20 w 34"/>
                  <a:gd name="T17" fmla="*/ 2 h 28"/>
                  <a:gd name="T18" fmla="*/ 18 w 34"/>
                  <a:gd name="T19" fmla="*/ 1 h 28"/>
                  <a:gd name="T20" fmla="*/ 18 w 34"/>
                  <a:gd name="T21" fmla="*/ 0 h 28"/>
                  <a:gd name="T22" fmla="*/ 17 w 34"/>
                  <a:gd name="T23" fmla="*/ 0 h 28"/>
                  <a:gd name="T24" fmla="*/ 17 w 34"/>
                  <a:gd name="T25" fmla="*/ 0 h 28"/>
                  <a:gd name="T26" fmla="*/ 15 w 34"/>
                  <a:gd name="T27" fmla="*/ 2 h 28"/>
                  <a:gd name="T28" fmla="*/ 13 w 34"/>
                  <a:gd name="T29" fmla="*/ 3 h 28"/>
                  <a:gd name="T30" fmla="*/ 11 w 34"/>
                  <a:gd name="T31" fmla="*/ 5 h 28"/>
                  <a:gd name="T32" fmla="*/ 9 w 34"/>
                  <a:gd name="T33" fmla="*/ 4 h 28"/>
                  <a:gd name="T34" fmla="*/ 7 w 34"/>
                  <a:gd name="T35" fmla="*/ 5 h 28"/>
                  <a:gd name="T36" fmla="*/ 8 w 34"/>
                  <a:gd name="T37" fmla="*/ 7 h 28"/>
                  <a:gd name="T38" fmla="*/ 6 w 34"/>
                  <a:gd name="T39" fmla="*/ 7 h 28"/>
                  <a:gd name="T40" fmla="*/ 4 w 34"/>
                  <a:gd name="T41" fmla="*/ 6 h 28"/>
                  <a:gd name="T42" fmla="*/ 2 w 34"/>
                  <a:gd name="T43" fmla="*/ 7 h 28"/>
                  <a:gd name="T44" fmla="*/ 0 w 34"/>
                  <a:gd name="T45" fmla="*/ 8 h 28"/>
                  <a:gd name="T46" fmla="*/ 1 w 34"/>
                  <a:gd name="T47" fmla="*/ 9 h 28"/>
                  <a:gd name="T48" fmla="*/ 4 w 34"/>
                  <a:gd name="T49" fmla="*/ 10 h 28"/>
                  <a:gd name="T50" fmla="*/ 6 w 34"/>
                  <a:gd name="T51" fmla="*/ 11 h 28"/>
                  <a:gd name="T52" fmla="*/ 7 w 34"/>
                  <a:gd name="T53" fmla="*/ 12 h 28"/>
                  <a:gd name="T54" fmla="*/ 8 w 34"/>
                  <a:gd name="T55" fmla="*/ 14 h 28"/>
                  <a:gd name="T56" fmla="*/ 9 w 34"/>
                  <a:gd name="T57" fmla="*/ 16 h 28"/>
                  <a:gd name="T58" fmla="*/ 9 w 34"/>
                  <a:gd name="T59" fmla="*/ 18 h 28"/>
                  <a:gd name="T60" fmla="*/ 8 w 34"/>
                  <a:gd name="T61" fmla="*/ 23 h 28"/>
                  <a:gd name="T62" fmla="*/ 7 w 34"/>
                  <a:gd name="T63" fmla="*/ 23 h 28"/>
                  <a:gd name="T64" fmla="*/ 9 w 34"/>
                  <a:gd name="T65" fmla="*/ 23 h 28"/>
                  <a:gd name="T66" fmla="*/ 11 w 34"/>
                  <a:gd name="T67" fmla="*/ 24 h 28"/>
                  <a:gd name="T68" fmla="*/ 13 w 34"/>
                  <a:gd name="T69" fmla="*/ 24 h 28"/>
                  <a:gd name="T70" fmla="*/ 14 w 34"/>
                  <a:gd name="T71" fmla="*/ 24 h 28"/>
                  <a:gd name="T72" fmla="*/ 17 w 34"/>
                  <a:gd name="T73" fmla="*/ 25 h 28"/>
                  <a:gd name="T74" fmla="*/ 19 w 34"/>
                  <a:gd name="T75" fmla="*/ 25 h 28"/>
                  <a:gd name="T76" fmla="*/ 19 w 34"/>
                  <a:gd name="T77" fmla="*/ 25 h 28"/>
                  <a:gd name="T78" fmla="*/ 21 w 34"/>
                  <a:gd name="T79" fmla="*/ 22 h 28"/>
                  <a:gd name="T80" fmla="*/ 25 w 34"/>
                  <a:gd name="T81" fmla="*/ 23 h 28"/>
                  <a:gd name="T82" fmla="*/ 28 w 34"/>
                  <a:gd name="T83" fmla="*/ 22 h 28"/>
                  <a:gd name="T84" fmla="*/ 29 w 34"/>
                  <a:gd name="T85" fmla="*/ 21 h 28"/>
                  <a:gd name="T86" fmla="*/ 29 w 34"/>
                  <a:gd name="T87" fmla="*/ 21 h 28"/>
                  <a:gd name="T88" fmla="*/ 28 w 34"/>
                  <a:gd name="T89" fmla="*/ 20 h 28"/>
                  <a:gd name="T90" fmla="*/ 28 w 34"/>
                  <a:gd name="T91" fmla="*/ 19 h 28"/>
                  <a:gd name="T92" fmla="*/ 27 w 34"/>
                  <a:gd name="T93" fmla="*/ 18 h 28"/>
                  <a:gd name="T94" fmla="*/ 28 w 34"/>
                  <a:gd name="T95" fmla="*/ 17 h 28"/>
                  <a:gd name="T96" fmla="*/ 28 w 34"/>
                  <a:gd name="T97" fmla="*/ 16 h 28"/>
                  <a:gd name="T98" fmla="*/ 28 w 34"/>
                  <a:gd name="T99" fmla="*/ 15 h 28"/>
                  <a:gd name="T100" fmla="*/ 27 w 34"/>
                  <a:gd name="T101" fmla="*/ 14 h 28"/>
                  <a:gd name="T102" fmla="*/ 26 w 34"/>
                  <a:gd name="T103" fmla="*/ 14 h 28"/>
                  <a:gd name="T104" fmla="*/ 26 w 34"/>
                  <a:gd name="T105" fmla="*/ 13 h 28"/>
                  <a:gd name="T106" fmla="*/ 28 w 34"/>
                  <a:gd name="T107" fmla="*/ 11 h 28"/>
                  <a:gd name="T108" fmla="*/ 29 w 34"/>
                  <a:gd name="T109" fmla="*/ 10 h 28"/>
                  <a:gd name="T110" fmla="*/ 29 w 34"/>
                  <a:gd name="T111" fmla="*/ 9 h 28"/>
                  <a:gd name="T112" fmla="*/ 30 w 34"/>
                  <a:gd name="T113" fmla="*/ 7 h 28"/>
                  <a:gd name="T114" fmla="*/ 30 w 34"/>
                  <a:gd name="T115" fmla="*/ 6 h 28"/>
                  <a:gd name="T116" fmla="*/ 33 w 34"/>
                  <a:gd name="T117" fmla="*/ 24 h 28"/>
                  <a:gd name="T118" fmla="*/ 32 w 34"/>
                  <a:gd name="T119" fmla="*/ 25 h 28"/>
                  <a:gd name="T120" fmla="*/ 33 w 34"/>
                  <a:gd name="T121" fmla="*/ 28 h 28"/>
                  <a:gd name="T122" fmla="*/ 33 w 34"/>
                  <a:gd name="T123" fmla="*/ 2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4" h="28">
                    <a:moveTo>
                      <a:pt x="30" y="6"/>
                    </a:moveTo>
                    <a:cubicBezTo>
                      <a:pt x="29" y="6"/>
                      <a:pt x="29" y="6"/>
                      <a:pt x="29" y="6"/>
                    </a:cubicBezTo>
                    <a:cubicBezTo>
                      <a:pt x="28" y="6"/>
                      <a:pt x="27" y="5"/>
                      <a:pt x="27" y="5"/>
                    </a:cubicBezTo>
                    <a:cubicBezTo>
                      <a:pt x="27" y="4"/>
                      <a:pt x="25" y="4"/>
                      <a:pt x="25" y="4"/>
                    </a:cubicBezTo>
                    <a:cubicBezTo>
                      <a:pt x="24" y="5"/>
                      <a:pt x="24" y="4"/>
                      <a:pt x="23" y="4"/>
                    </a:cubicBezTo>
                    <a:cubicBezTo>
                      <a:pt x="23" y="4"/>
                      <a:pt x="23" y="3"/>
                      <a:pt x="23" y="3"/>
                    </a:cubicBezTo>
                    <a:cubicBezTo>
                      <a:pt x="23" y="2"/>
                      <a:pt x="22" y="3"/>
                      <a:pt x="22" y="3"/>
                    </a:cubicBezTo>
                    <a:cubicBezTo>
                      <a:pt x="21" y="3"/>
                      <a:pt x="21" y="3"/>
                      <a:pt x="21" y="2"/>
                    </a:cubicBezTo>
                    <a:cubicBezTo>
                      <a:pt x="21" y="2"/>
                      <a:pt x="20" y="2"/>
                      <a:pt x="20" y="2"/>
                    </a:cubicBezTo>
                    <a:cubicBezTo>
                      <a:pt x="19" y="1"/>
                      <a:pt x="19" y="0"/>
                      <a:pt x="18" y="1"/>
                    </a:cubicBezTo>
                    <a:cubicBezTo>
                      <a:pt x="18" y="1"/>
                      <a:pt x="18" y="0"/>
                      <a:pt x="18" y="0"/>
                    </a:cubicBezTo>
                    <a:cubicBezTo>
                      <a:pt x="18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0"/>
                      <a:pt x="15" y="0"/>
                      <a:pt x="15" y="2"/>
                    </a:cubicBezTo>
                    <a:cubicBezTo>
                      <a:pt x="16" y="3"/>
                      <a:pt x="14" y="3"/>
                      <a:pt x="13" y="3"/>
                    </a:cubicBezTo>
                    <a:cubicBezTo>
                      <a:pt x="12" y="3"/>
                      <a:pt x="12" y="4"/>
                      <a:pt x="11" y="5"/>
                    </a:cubicBezTo>
                    <a:cubicBezTo>
                      <a:pt x="11" y="5"/>
                      <a:pt x="9" y="5"/>
                      <a:pt x="9" y="4"/>
                    </a:cubicBezTo>
                    <a:cubicBezTo>
                      <a:pt x="8" y="3"/>
                      <a:pt x="6" y="4"/>
                      <a:pt x="7" y="5"/>
                    </a:cubicBezTo>
                    <a:cubicBezTo>
                      <a:pt x="8" y="6"/>
                      <a:pt x="8" y="7"/>
                      <a:pt x="8" y="7"/>
                    </a:cubicBezTo>
                    <a:cubicBezTo>
                      <a:pt x="7" y="8"/>
                      <a:pt x="6" y="7"/>
                      <a:pt x="6" y="7"/>
                    </a:cubicBezTo>
                    <a:cubicBezTo>
                      <a:pt x="5" y="8"/>
                      <a:pt x="5" y="7"/>
                      <a:pt x="4" y="6"/>
                    </a:cubicBezTo>
                    <a:cubicBezTo>
                      <a:pt x="3" y="6"/>
                      <a:pt x="3" y="7"/>
                      <a:pt x="2" y="7"/>
                    </a:cubicBezTo>
                    <a:cubicBezTo>
                      <a:pt x="1" y="7"/>
                      <a:pt x="0" y="7"/>
                      <a:pt x="0" y="8"/>
                    </a:cubicBezTo>
                    <a:cubicBezTo>
                      <a:pt x="1" y="8"/>
                      <a:pt x="0" y="9"/>
                      <a:pt x="1" y="9"/>
                    </a:cubicBezTo>
                    <a:cubicBezTo>
                      <a:pt x="1" y="10"/>
                      <a:pt x="3" y="10"/>
                      <a:pt x="4" y="10"/>
                    </a:cubicBezTo>
                    <a:cubicBezTo>
                      <a:pt x="5" y="11"/>
                      <a:pt x="5" y="10"/>
                      <a:pt x="6" y="11"/>
                    </a:cubicBezTo>
                    <a:cubicBezTo>
                      <a:pt x="6" y="11"/>
                      <a:pt x="7" y="11"/>
                      <a:pt x="7" y="12"/>
                    </a:cubicBezTo>
                    <a:cubicBezTo>
                      <a:pt x="7" y="13"/>
                      <a:pt x="7" y="14"/>
                      <a:pt x="8" y="14"/>
                    </a:cubicBezTo>
                    <a:cubicBezTo>
                      <a:pt x="10" y="14"/>
                      <a:pt x="9" y="15"/>
                      <a:pt x="9" y="16"/>
                    </a:cubicBezTo>
                    <a:cubicBezTo>
                      <a:pt x="9" y="16"/>
                      <a:pt x="8" y="18"/>
                      <a:pt x="9" y="18"/>
                    </a:cubicBezTo>
                    <a:cubicBezTo>
                      <a:pt x="9" y="19"/>
                      <a:pt x="8" y="22"/>
                      <a:pt x="8" y="23"/>
                    </a:cubicBezTo>
                    <a:cubicBezTo>
                      <a:pt x="8" y="23"/>
                      <a:pt x="7" y="23"/>
                      <a:pt x="7" y="23"/>
                    </a:cubicBezTo>
                    <a:cubicBezTo>
                      <a:pt x="8" y="23"/>
                      <a:pt x="8" y="23"/>
                      <a:pt x="9" y="23"/>
                    </a:cubicBezTo>
                    <a:cubicBezTo>
                      <a:pt x="9" y="24"/>
                      <a:pt x="10" y="24"/>
                      <a:pt x="11" y="24"/>
                    </a:cubicBezTo>
                    <a:cubicBezTo>
                      <a:pt x="12" y="25"/>
                      <a:pt x="13" y="25"/>
                      <a:pt x="13" y="24"/>
                    </a:cubicBezTo>
                    <a:cubicBezTo>
                      <a:pt x="13" y="24"/>
                      <a:pt x="13" y="24"/>
                      <a:pt x="14" y="24"/>
                    </a:cubicBezTo>
                    <a:cubicBezTo>
                      <a:pt x="14" y="25"/>
                      <a:pt x="16" y="25"/>
                      <a:pt x="17" y="25"/>
                    </a:cubicBezTo>
                    <a:cubicBezTo>
                      <a:pt x="17" y="25"/>
                      <a:pt x="18" y="25"/>
                      <a:pt x="19" y="25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9" y="23"/>
                      <a:pt x="20" y="23"/>
                      <a:pt x="21" y="22"/>
                    </a:cubicBezTo>
                    <a:cubicBezTo>
                      <a:pt x="22" y="22"/>
                      <a:pt x="24" y="23"/>
                      <a:pt x="25" y="23"/>
                    </a:cubicBezTo>
                    <a:cubicBezTo>
                      <a:pt x="26" y="24"/>
                      <a:pt x="27" y="24"/>
                      <a:pt x="28" y="22"/>
                    </a:cubicBezTo>
                    <a:cubicBezTo>
                      <a:pt x="28" y="22"/>
                      <a:pt x="29" y="22"/>
                      <a:pt x="29" y="21"/>
                    </a:cubicBezTo>
                    <a:cubicBezTo>
                      <a:pt x="29" y="21"/>
                      <a:pt x="29" y="21"/>
                      <a:pt x="29" y="21"/>
                    </a:cubicBezTo>
                    <a:cubicBezTo>
                      <a:pt x="30" y="20"/>
                      <a:pt x="29" y="20"/>
                      <a:pt x="28" y="20"/>
                    </a:cubicBezTo>
                    <a:cubicBezTo>
                      <a:pt x="28" y="20"/>
                      <a:pt x="28" y="20"/>
                      <a:pt x="28" y="19"/>
                    </a:cubicBezTo>
                    <a:cubicBezTo>
                      <a:pt x="28" y="19"/>
                      <a:pt x="28" y="19"/>
                      <a:pt x="27" y="18"/>
                    </a:cubicBezTo>
                    <a:cubicBezTo>
                      <a:pt x="27" y="17"/>
                      <a:pt x="27" y="18"/>
                      <a:pt x="28" y="17"/>
                    </a:cubicBezTo>
                    <a:cubicBezTo>
                      <a:pt x="28" y="17"/>
                      <a:pt x="28" y="17"/>
                      <a:pt x="28" y="16"/>
                    </a:cubicBezTo>
                    <a:cubicBezTo>
                      <a:pt x="28" y="16"/>
                      <a:pt x="28" y="16"/>
                      <a:pt x="28" y="15"/>
                    </a:cubicBezTo>
                    <a:cubicBezTo>
                      <a:pt x="28" y="15"/>
                      <a:pt x="27" y="15"/>
                      <a:pt x="27" y="14"/>
                    </a:cubicBezTo>
                    <a:cubicBezTo>
                      <a:pt x="27" y="14"/>
                      <a:pt x="27" y="14"/>
                      <a:pt x="26" y="14"/>
                    </a:cubicBezTo>
                    <a:cubicBezTo>
                      <a:pt x="26" y="15"/>
                      <a:pt x="26" y="14"/>
                      <a:pt x="26" y="13"/>
                    </a:cubicBezTo>
                    <a:cubicBezTo>
                      <a:pt x="26" y="12"/>
                      <a:pt x="28" y="12"/>
                      <a:pt x="28" y="11"/>
                    </a:cubicBezTo>
                    <a:cubicBezTo>
                      <a:pt x="28" y="11"/>
                      <a:pt x="28" y="10"/>
                      <a:pt x="29" y="10"/>
                    </a:cubicBezTo>
                    <a:cubicBezTo>
                      <a:pt x="29" y="10"/>
                      <a:pt x="29" y="9"/>
                      <a:pt x="29" y="9"/>
                    </a:cubicBezTo>
                    <a:cubicBezTo>
                      <a:pt x="29" y="8"/>
                      <a:pt x="30" y="7"/>
                      <a:pt x="30" y="7"/>
                    </a:cubicBezTo>
                    <a:cubicBezTo>
                      <a:pt x="31" y="6"/>
                      <a:pt x="30" y="6"/>
                      <a:pt x="30" y="6"/>
                    </a:cubicBezTo>
                    <a:close/>
                    <a:moveTo>
                      <a:pt x="33" y="24"/>
                    </a:moveTo>
                    <a:cubicBezTo>
                      <a:pt x="33" y="24"/>
                      <a:pt x="33" y="24"/>
                      <a:pt x="32" y="25"/>
                    </a:cubicBezTo>
                    <a:cubicBezTo>
                      <a:pt x="31" y="25"/>
                      <a:pt x="32" y="28"/>
                      <a:pt x="33" y="28"/>
                    </a:cubicBezTo>
                    <a:cubicBezTo>
                      <a:pt x="34" y="28"/>
                      <a:pt x="34" y="24"/>
                      <a:pt x="33" y="24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277">
                <a:extLst>
                  <a:ext uri="{FF2B5EF4-FFF2-40B4-BE49-F238E27FC236}">
                    <a16:creationId xmlns:a16="http://schemas.microsoft.com/office/drawing/2014/main" id="{540A836D-AC62-4F3D-8545-D41DC4AF6C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286250" y="2108200"/>
                <a:ext cx="20637" cy="11113"/>
              </a:xfrm>
              <a:custGeom>
                <a:avLst/>
                <a:gdLst>
                  <a:gd name="T0" fmla="*/ 6 w 6"/>
                  <a:gd name="T1" fmla="*/ 1 h 3"/>
                  <a:gd name="T2" fmla="*/ 3 w 6"/>
                  <a:gd name="T3" fmla="*/ 1 h 3"/>
                  <a:gd name="T4" fmla="*/ 2 w 6"/>
                  <a:gd name="T5" fmla="*/ 0 h 3"/>
                  <a:gd name="T6" fmla="*/ 2 w 6"/>
                  <a:gd name="T7" fmla="*/ 0 h 3"/>
                  <a:gd name="T8" fmla="*/ 0 w 6"/>
                  <a:gd name="T9" fmla="*/ 2 h 3"/>
                  <a:gd name="T10" fmla="*/ 5 w 6"/>
                  <a:gd name="T11" fmla="*/ 3 h 3"/>
                  <a:gd name="T12" fmla="*/ 6 w 6"/>
                  <a:gd name="T13" fmla="*/ 3 h 3"/>
                  <a:gd name="T14" fmla="*/ 6 w 6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3">
                    <a:moveTo>
                      <a:pt x="6" y="1"/>
                    </a:moveTo>
                    <a:cubicBezTo>
                      <a:pt x="5" y="1"/>
                      <a:pt x="4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1"/>
                      <a:pt x="0" y="2"/>
                    </a:cubicBezTo>
                    <a:cubicBezTo>
                      <a:pt x="1" y="2"/>
                      <a:pt x="4" y="3"/>
                      <a:pt x="5" y="3"/>
                    </a:cubicBezTo>
                    <a:cubicBezTo>
                      <a:pt x="5" y="3"/>
                      <a:pt x="5" y="3"/>
                      <a:pt x="6" y="3"/>
                    </a:cubicBezTo>
                    <a:cubicBezTo>
                      <a:pt x="6" y="2"/>
                      <a:pt x="6" y="1"/>
                      <a:pt x="6" y="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278">
                <a:extLst>
                  <a:ext uri="{FF2B5EF4-FFF2-40B4-BE49-F238E27FC236}">
                    <a16:creationId xmlns:a16="http://schemas.microsoft.com/office/drawing/2014/main" id="{3D63ECA4-B8DF-4F66-BAFB-DC652F80A2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279900" y="2093913"/>
                <a:ext cx="50800" cy="30163"/>
              </a:xfrm>
              <a:custGeom>
                <a:avLst/>
                <a:gdLst>
                  <a:gd name="T0" fmla="*/ 6 w 14"/>
                  <a:gd name="T1" fmla="*/ 7 h 8"/>
                  <a:gd name="T2" fmla="*/ 7 w 14"/>
                  <a:gd name="T3" fmla="*/ 5 h 8"/>
                  <a:gd name="T4" fmla="*/ 9 w 14"/>
                  <a:gd name="T5" fmla="*/ 4 h 8"/>
                  <a:gd name="T6" fmla="*/ 12 w 14"/>
                  <a:gd name="T7" fmla="*/ 4 h 8"/>
                  <a:gd name="T8" fmla="*/ 14 w 14"/>
                  <a:gd name="T9" fmla="*/ 3 h 8"/>
                  <a:gd name="T10" fmla="*/ 12 w 14"/>
                  <a:gd name="T11" fmla="*/ 1 h 8"/>
                  <a:gd name="T12" fmla="*/ 7 w 14"/>
                  <a:gd name="T13" fmla="*/ 1 h 8"/>
                  <a:gd name="T14" fmla="*/ 2 w 14"/>
                  <a:gd name="T15" fmla="*/ 1 h 8"/>
                  <a:gd name="T16" fmla="*/ 2 w 14"/>
                  <a:gd name="T17" fmla="*/ 1 h 8"/>
                  <a:gd name="T18" fmla="*/ 1 w 14"/>
                  <a:gd name="T19" fmla="*/ 2 h 8"/>
                  <a:gd name="T20" fmla="*/ 0 w 14"/>
                  <a:gd name="T21" fmla="*/ 4 h 8"/>
                  <a:gd name="T22" fmla="*/ 1 w 14"/>
                  <a:gd name="T23" fmla="*/ 5 h 8"/>
                  <a:gd name="T24" fmla="*/ 4 w 14"/>
                  <a:gd name="T25" fmla="*/ 5 h 8"/>
                  <a:gd name="T26" fmla="*/ 4 w 14"/>
                  <a:gd name="T27" fmla="*/ 7 h 8"/>
                  <a:gd name="T28" fmla="*/ 4 w 14"/>
                  <a:gd name="T29" fmla="*/ 7 h 8"/>
                  <a:gd name="T30" fmla="*/ 5 w 14"/>
                  <a:gd name="T31" fmla="*/ 8 h 8"/>
                  <a:gd name="T32" fmla="*/ 5 w 14"/>
                  <a:gd name="T33" fmla="*/ 7 h 8"/>
                  <a:gd name="T34" fmla="*/ 6 w 14"/>
                  <a:gd name="T35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" h="8">
                    <a:moveTo>
                      <a:pt x="6" y="7"/>
                    </a:moveTo>
                    <a:cubicBezTo>
                      <a:pt x="6" y="7"/>
                      <a:pt x="5" y="5"/>
                      <a:pt x="7" y="5"/>
                    </a:cubicBezTo>
                    <a:cubicBezTo>
                      <a:pt x="8" y="5"/>
                      <a:pt x="9" y="5"/>
                      <a:pt x="9" y="4"/>
                    </a:cubicBezTo>
                    <a:cubicBezTo>
                      <a:pt x="10" y="3"/>
                      <a:pt x="11" y="4"/>
                      <a:pt x="12" y="4"/>
                    </a:cubicBezTo>
                    <a:cubicBezTo>
                      <a:pt x="12" y="4"/>
                      <a:pt x="13" y="3"/>
                      <a:pt x="14" y="3"/>
                    </a:cubicBezTo>
                    <a:cubicBezTo>
                      <a:pt x="14" y="2"/>
                      <a:pt x="13" y="2"/>
                      <a:pt x="12" y="1"/>
                    </a:cubicBezTo>
                    <a:cubicBezTo>
                      <a:pt x="11" y="0"/>
                      <a:pt x="8" y="0"/>
                      <a:pt x="7" y="1"/>
                    </a:cubicBezTo>
                    <a:cubicBezTo>
                      <a:pt x="5" y="1"/>
                      <a:pt x="4" y="0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4"/>
                      <a:pt x="1" y="4"/>
                      <a:pt x="1" y="5"/>
                    </a:cubicBezTo>
                    <a:cubicBezTo>
                      <a:pt x="2" y="5"/>
                      <a:pt x="3" y="5"/>
                      <a:pt x="4" y="5"/>
                    </a:cubicBezTo>
                    <a:cubicBezTo>
                      <a:pt x="4" y="5"/>
                      <a:pt x="4" y="6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5" y="7"/>
                      <a:pt x="5" y="7"/>
                      <a:pt x="5" y="8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6" y="7"/>
                      <a:pt x="6" y="7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Freeform 279">
                <a:extLst>
                  <a:ext uri="{FF2B5EF4-FFF2-40B4-BE49-F238E27FC236}">
                    <a16:creationId xmlns:a16="http://schemas.microsoft.com/office/drawing/2014/main" id="{55D4A946-D4C3-4896-BBC3-E1869F4E0D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14850" y="1946275"/>
                <a:ext cx="257175" cy="158750"/>
              </a:xfrm>
              <a:custGeom>
                <a:avLst/>
                <a:gdLst>
                  <a:gd name="T0" fmla="*/ 62 w 71"/>
                  <a:gd name="T1" fmla="*/ 41 h 44"/>
                  <a:gd name="T2" fmla="*/ 62 w 71"/>
                  <a:gd name="T3" fmla="*/ 37 h 44"/>
                  <a:gd name="T4" fmla="*/ 67 w 71"/>
                  <a:gd name="T5" fmla="*/ 35 h 44"/>
                  <a:gd name="T6" fmla="*/ 69 w 71"/>
                  <a:gd name="T7" fmla="*/ 33 h 44"/>
                  <a:gd name="T8" fmla="*/ 71 w 71"/>
                  <a:gd name="T9" fmla="*/ 28 h 44"/>
                  <a:gd name="T10" fmla="*/ 65 w 71"/>
                  <a:gd name="T11" fmla="*/ 28 h 44"/>
                  <a:gd name="T12" fmla="*/ 62 w 71"/>
                  <a:gd name="T13" fmla="*/ 33 h 44"/>
                  <a:gd name="T14" fmla="*/ 58 w 71"/>
                  <a:gd name="T15" fmla="*/ 35 h 44"/>
                  <a:gd name="T16" fmla="*/ 50 w 71"/>
                  <a:gd name="T17" fmla="*/ 35 h 44"/>
                  <a:gd name="T18" fmla="*/ 47 w 71"/>
                  <a:gd name="T19" fmla="*/ 29 h 44"/>
                  <a:gd name="T20" fmla="*/ 46 w 71"/>
                  <a:gd name="T21" fmla="*/ 18 h 44"/>
                  <a:gd name="T22" fmla="*/ 46 w 71"/>
                  <a:gd name="T23" fmla="*/ 17 h 44"/>
                  <a:gd name="T24" fmla="*/ 42 w 71"/>
                  <a:gd name="T25" fmla="*/ 14 h 44"/>
                  <a:gd name="T26" fmla="*/ 39 w 71"/>
                  <a:gd name="T27" fmla="*/ 9 h 44"/>
                  <a:gd name="T28" fmla="*/ 33 w 71"/>
                  <a:gd name="T29" fmla="*/ 9 h 44"/>
                  <a:gd name="T30" fmla="*/ 30 w 71"/>
                  <a:gd name="T31" fmla="*/ 6 h 44"/>
                  <a:gd name="T32" fmla="*/ 25 w 71"/>
                  <a:gd name="T33" fmla="*/ 2 h 44"/>
                  <a:gd name="T34" fmla="*/ 21 w 71"/>
                  <a:gd name="T35" fmla="*/ 3 h 44"/>
                  <a:gd name="T36" fmla="*/ 8 w 71"/>
                  <a:gd name="T37" fmla="*/ 1 h 44"/>
                  <a:gd name="T38" fmla="*/ 0 w 71"/>
                  <a:gd name="T39" fmla="*/ 0 h 44"/>
                  <a:gd name="T40" fmla="*/ 4 w 71"/>
                  <a:gd name="T41" fmla="*/ 7 h 44"/>
                  <a:gd name="T42" fmla="*/ 8 w 71"/>
                  <a:gd name="T43" fmla="*/ 12 h 44"/>
                  <a:gd name="T44" fmla="*/ 9 w 71"/>
                  <a:gd name="T45" fmla="*/ 15 h 44"/>
                  <a:gd name="T46" fmla="*/ 12 w 71"/>
                  <a:gd name="T47" fmla="*/ 19 h 44"/>
                  <a:gd name="T48" fmla="*/ 17 w 71"/>
                  <a:gd name="T49" fmla="*/ 24 h 44"/>
                  <a:gd name="T50" fmla="*/ 18 w 71"/>
                  <a:gd name="T51" fmla="*/ 22 h 44"/>
                  <a:gd name="T52" fmla="*/ 15 w 71"/>
                  <a:gd name="T53" fmla="*/ 19 h 44"/>
                  <a:gd name="T54" fmla="*/ 11 w 71"/>
                  <a:gd name="T55" fmla="*/ 12 h 44"/>
                  <a:gd name="T56" fmla="*/ 9 w 71"/>
                  <a:gd name="T57" fmla="*/ 8 h 44"/>
                  <a:gd name="T58" fmla="*/ 6 w 71"/>
                  <a:gd name="T59" fmla="*/ 6 h 44"/>
                  <a:gd name="T60" fmla="*/ 6 w 71"/>
                  <a:gd name="T61" fmla="*/ 2 h 44"/>
                  <a:gd name="T62" fmla="*/ 8 w 71"/>
                  <a:gd name="T63" fmla="*/ 3 h 44"/>
                  <a:gd name="T64" fmla="*/ 10 w 71"/>
                  <a:gd name="T65" fmla="*/ 6 h 44"/>
                  <a:gd name="T66" fmla="*/ 12 w 71"/>
                  <a:gd name="T67" fmla="*/ 10 h 44"/>
                  <a:gd name="T68" fmla="*/ 16 w 71"/>
                  <a:gd name="T69" fmla="*/ 12 h 44"/>
                  <a:gd name="T70" fmla="*/ 18 w 71"/>
                  <a:gd name="T71" fmla="*/ 15 h 44"/>
                  <a:gd name="T72" fmla="*/ 20 w 71"/>
                  <a:gd name="T73" fmla="*/ 18 h 44"/>
                  <a:gd name="T74" fmla="*/ 27 w 71"/>
                  <a:gd name="T75" fmla="*/ 26 h 44"/>
                  <a:gd name="T76" fmla="*/ 28 w 71"/>
                  <a:gd name="T77" fmla="*/ 30 h 44"/>
                  <a:gd name="T78" fmla="*/ 29 w 71"/>
                  <a:gd name="T79" fmla="*/ 33 h 44"/>
                  <a:gd name="T80" fmla="*/ 36 w 71"/>
                  <a:gd name="T81" fmla="*/ 37 h 44"/>
                  <a:gd name="T82" fmla="*/ 46 w 71"/>
                  <a:gd name="T83" fmla="*/ 41 h 44"/>
                  <a:gd name="T84" fmla="*/ 55 w 71"/>
                  <a:gd name="T85" fmla="*/ 42 h 44"/>
                  <a:gd name="T86" fmla="*/ 59 w 71"/>
                  <a:gd name="T87" fmla="*/ 41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1" h="44">
                    <a:moveTo>
                      <a:pt x="59" y="41"/>
                    </a:moveTo>
                    <a:cubicBezTo>
                      <a:pt x="60" y="41"/>
                      <a:pt x="62" y="42"/>
                      <a:pt x="62" y="41"/>
                    </a:cubicBezTo>
                    <a:cubicBezTo>
                      <a:pt x="63" y="40"/>
                      <a:pt x="61" y="39"/>
                      <a:pt x="61" y="39"/>
                    </a:cubicBezTo>
                    <a:cubicBezTo>
                      <a:pt x="61" y="39"/>
                      <a:pt x="61" y="37"/>
                      <a:pt x="62" y="37"/>
                    </a:cubicBezTo>
                    <a:cubicBezTo>
                      <a:pt x="62" y="37"/>
                      <a:pt x="66" y="37"/>
                      <a:pt x="66" y="37"/>
                    </a:cubicBezTo>
                    <a:cubicBezTo>
                      <a:pt x="66" y="37"/>
                      <a:pt x="67" y="36"/>
                      <a:pt x="67" y="35"/>
                    </a:cubicBezTo>
                    <a:cubicBezTo>
                      <a:pt x="68" y="35"/>
                      <a:pt x="68" y="36"/>
                      <a:pt x="68" y="36"/>
                    </a:cubicBezTo>
                    <a:cubicBezTo>
                      <a:pt x="69" y="36"/>
                      <a:pt x="69" y="34"/>
                      <a:pt x="69" y="33"/>
                    </a:cubicBezTo>
                    <a:cubicBezTo>
                      <a:pt x="70" y="32"/>
                      <a:pt x="69" y="31"/>
                      <a:pt x="70" y="30"/>
                    </a:cubicBezTo>
                    <a:cubicBezTo>
                      <a:pt x="70" y="30"/>
                      <a:pt x="71" y="30"/>
                      <a:pt x="71" y="28"/>
                    </a:cubicBezTo>
                    <a:cubicBezTo>
                      <a:pt x="71" y="27"/>
                      <a:pt x="70" y="28"/>
                      <a:pt x="69" y="28"/>
                    </a:cubicBezTo>
                    <a:cubicBezTo>
                      <a:pt x="68" y="27"/>
                      <a:pt x="67" y="28"/>
                      <a:pt x="65" y="28"/>
                    </a:cubicBezTo>
                    <a:cubicBezTo>
                      <a:pt x="63" y="28"/>
                      <a:pt x="62" y="29"/>
                      <a:pt x="62" y="31"/>
                    </a:cubicBezTo>
                    <a:cubicBezTo>
                      <a:pt x="62" y="32"/>
                      <a:pt x="62" y="32"/>
                      <a:pt x="62" y="33"/>
                    </a:cubicBezTo>
                    <a:cubicBezTo>
                      <a:pt x="62" y="34"/>
                      <a:pt x="60" y="34"/>
                      <a:pt x="60" y="35"/>
                    </a:cubicBezTo>
                    <a:cubicBezTo>
                      <a:pt x="60" y="36"/>
                      <a:pt x="59" y="35"/>
                      <a:pt x="58" y="35"/>
                    </a:cubicBezTo>
                    <a:cubicBezTo>
                      <a:pt x="58" y="34"/>
                      <a:pt x="54" y="36"/>
                      <a:pt x="53" y="36"/>
                    </a:cubicBezTo>
                    <a:cubicBezTo>
                      <a:pt x="52" y="36"/>
                      <a:pt x="51" y="35"/>
                      <a:pt x="50" y="35"/>
                    </a:cubicBezTo>
                    <a:cubicBezTo>
                      <a:pt x="49" y="35"/>
                      <a:pt x="49" y="33"/>
                      <a:pt x="49" y="32"/>
                    </a:cubicBezTo>
                    <a:cubicBezTo>
                      <a:pt x="49" y="31"/>
                      <a:pt x="47" y="30"/>
                      <a:pt x="47" y="29"/>
                    </a:cubicBezTo>
                    <a:cubicBezTo>
                      <a:pt x="46" y="28"/>
                      <a:pt x="46" y="26"/>
                      <a:pt x="46" y="25"/>
                    </a:cubicBezTo>
                    <a:cubicBezTo>
                      <a:pt x="46" y="23"/>
                      <a:pt x="45" y="21"/>
                      <a:pt x="46" y="18"/>
                    </a:cubicBezTo>
                    <a:cubicBezTo>
                      <a:pt x="47" y="18"/>
                      <a:pt x="47" y="18"/>
                      <a:pt x="47" y="17"/>
                    </a:cubicBezTo>
                    <a:cubicBezTo>
                      <a:pt x="46" y="17"/>
                      <a:pt x="46" y="17"/>
                      <a:pt x="46" y="17"/>
                    </a:cubicBezTo>
                    <a:cubicBezTo>
                      <a:pt x="45" y="17"/>
                      <a:pt x="43" y="16"/>
                      <a:pt x="42" y="16"/>
                    </a:cubicBezTo>
                    <a:cubicBezTo>
                      <a:pt x="42" y="16"/>
                      <a:pt x="42" y="15"/>
                      <a:pt x="42" y="14"/>
                    </a:cubicBezTo>
                    <a:cubicBezTo>
                      <a:pt x="41" y="14"/>
                      <a:pt x="42" y="13"/>
                      <a:pt x="41" y="13"/>
                    </a:cubicBezTo>
                    <a:cubicBezTo>
                      <a:pt x="41" y="12"/>
                      <a:pt x="39" y="11"/>
                      <a:pt x="39" y="9"/>
                    </a:cubicBezTo>
                    <a:cubicBezTo>
                      <a:pt x="39" y="8"/>
                      <a:pt x="36" y="7"/>
                      <a:pt x="35" y="7"/>
                    </a:cubicBezTo>
                    <a:cubicBezTo>
                      <a:pt x="34" y="7"/>
                      <a:pt x="33" y="9"/>
                      <a:pt x="33" y="9"/>
                    </a:cubicBezTo>
                    <a:cubicBezTo>
                      <a:pt x="33" y="9"/>
                      <a:pt x="31" y="8"/>
                      <a:pt x="30" y="8"/>
                    </a:cubicBezTo>
                    <a:cubicBezTo>
                      <a:pt x="30" y="8"/>
                      <a:pt x="30" y="7"/>
                      <a:pt x="30" y="6"/>
                    </a:cubicBezTo>
                    <a:cubicBezTo>
                      <a:pt x="30" y="6"/>
                      <a:pt x="28" y="5"/>
                      <a:pt x="28" y="5"/>
                    </a:cubicBezTo>
                    <a:cubicBezTo>
                      <a:pt x="28" y="4"/>
                      <a:pt x="25" y="2"/>
                      <a:pt x="25" y="2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3"/>
                      <a:pt x="9" y="1"/>
                      <a:pt x="8" y="1"/>
                    </a:cubicBezTo>
                    <a:cubicBezTo>
                      <a:pt x="7" y="1"/>
                      <a:pt x="6" y="0"/>
                      <a:pt x="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2"/>
                      <a:pt x="2" y="2"/>
                    </a:cubicBezTo>
                    <a:cubicBezTo>
                      <a:pt x="3" y="4"/>
                      <a:pt x="4" y="6"/>
                      <a:pt x="4" y="7"/>
                    </a:cubicBezTo>
                    <a:cubicBezTo>
                      <a:pt x="4" y="8"/>
                      <a:pt x="5" y="8"/>
                      <a:pt x="7" y="9"/>
                    </a:cubicBezTo>
                    <a:cubicBezTo>
                      <a:pt x="8" y="10"/>
                      <a:pt x="8" y="12"/>
                      <a:pt x="8" y="12"/>
                    </a:cubicBezTo>
                    <a:cubicBezTo>
                      <a:pt x="8" y="13"/>
                      <a:pt x="6" y="12"/>
                      <a:pt x="6" y="12"/>
                    </a:cubicBezTo>
                    <a:cubicBezTo>
                      <a:pt x="6" y="13"/>
                      <a:pt x="8" y="15"/>
                      <a:pt x="9" y="15"/>
                    </a:cubicBezTo>
                    <a:cubicBezTo>
                      <a:pt x="10" y="15"/>
                      <a:pt x="10" y="15"/>
                      <a:pt x="11" y="16"/>
                    </a:cubicBezTo>
                    <a:cubicBezTo>
                      <a:pt x="13" y="17"/>
                      <a:pt x="12" y="19"/>
                      <a:pt x="12" y="19"/>
                    </a:cubicBezTo>
                    <a:cubicBezTo>
                      <a:pt x="11" y="19"/>
                      <a:pt x="13" y="20"/>
                      <a:pt x="15" y="21"/>
                    </a:cubicBezTo>
                    <a:cubicBezTo>
                      <a:pt x="16" y="23"/>
                      <a:pt x="17" y="24"/>
                      <a:pt x="17" y="24"/>
                    </a:cubicBezTo>
                    <a:cubicBezTo>
                      <a:pt x="17" y="25"/>
                      <a:pt x="18" y="24"/>
                      <a:pt x="18" y="24"/>
                    </a:cubicBezTo>
                    <a:cubicBezTo>
                      <a:pt x="18" y="23"/>
                      <a:pt x="18" y="23"/>
                      <a:pt x="18" y="22"/>
                    </a:cubicBezTo>
                    <a:cubicBezTo>
                      <a:pt x="18" y="21"/>
                      <a:pt x="16" y="21"/>
                      <a:pt x="16" y="21"/>
                    </a:cubicBezTo>
                    <a:cubicBezTo>
                      <a:pt x="15" y="21"/>
                      <a:pt x="16" y="20"/>
                      <a:pt x="15" y="19"/>
                    </a:cubicBezTo>
                    <a:cubicBezTo>
                      <a:pt x="15" y="18"/>
                      <a:pt x="14" y="17"/>
                      <a:pt x="14" y="16"/>
                    </a:cubicBezTo>
                    <a:cubicBezTo>
                      <a:pt x="13" y="15"/>
                      <a:pt x="12" y="13"/>
                      <a:pt x="11" y="12"/>
                    </a:cubicBezTo>
                    <a:cubicBezTo>
                      <a:pt x="10" y="11"/>
                      <a:pt x="10" y="10"/>
                      <a:pt x="9" y="10"/>
                    </a:cubicBezTo>
                    <a:cubicBezTo>
                      <a:pt x="9" y="9"/>
                      <a:pt x="10" y="9"/>
                      <a:pt x="9" y="8"/>
                    </a:cubicBezTo>
                    <a:cubicBezTo>
                      <a:pt x="9" y="8"/>
                      <a:pt x="8" y="8"/>
                      <a:pt x="8" y="8"/>
                    </a:cubicBezTo>
                    <a:cubicBezTo>
                      <a:pt x="7" y="7"/>
                      <a:pt x="6" y="7"/>
                      <a:pt x="6" y="6"/>
                    </a:cubicBezTo>
                    <a:cubicBezTo>
                      <a:pt x="6" y="5"/>
                      <a:pt x="6" y="3"/>
                      <a:pt x="6" y="2"/>
                    </a:cubicBezTo>
                    <a:cubicBezTo>
                      <a:pt x="5" y="2"/>
                      <a:pt x="6" y="2"/>
                      <a:pt x="6" y="2"/>
                    </a:cubicBezTo>
                    <a:cubicBezTo>
                      <a:pt x="7" y="2"/>
                      <a:pt x="7" y="3"/>
                      <a:pt x="7" y="3"/>
                    </a:cubicBezTo>
                    <a:cubicBezTo>
                      <a:pt x="8" y="2"/>
                      <a:pt x="8" y="2"/>
                      <a:pt x="8" y="3"/>
                    </a:cubicBezTo>
                    <a:cubicBezTo>
                      <a:pt x="9" y="4"/>
                      <a:pt x="10" y="3"/>
                      <a:pt x="10" y="3"/>
                    </a:cubicBezTo>
                    <a:cubicBezTo>
                      <a:pt x="10" y="4"/>
                      <a:pt x="9" y="4"/>
                      <a:pt x="10" y="6"/>
                    </a:cubicBezTo>
                    <a:cubicBezTo>
                      <a:pt x="12" y="9"/>
                      <a:pt x="11" y="7"/>
                      <a:pt x="11" y="9"/>
                    </a:cubicBezTo>
                    <a:cubicBezTo>
                      <a:pt x="11" y="11"/>
                      <a:pt x="12" y="10"/>
                      <a:pt x="12" y="10"/>
                    </a:cubicBezTo>
                    <a:cubicBezTo>
                      <a:pt x="12" y="9"/>
                      <a:pt x="13" y="10"/>
                      <a:pt x="14" y="11"/>
                    </a:cubicBezTo>
                    <a:cubicBezTo>
                      <a:pt x="14" y="12"/>
                      <a:pt x="16" y="12"/>
                      <a:pt x="16" y="12"/>
                    </a:cubicBezTo>
                    <a:cubicBezTo>
                      <a:pt x="16" y="13"/>
                      <a:pt x="16" y="14"/>
                      <a:pt x="17" y="14"/>
                    </a:cubicBezTo>
                    <a:cubicBezTo>
                      <a:pt x="18" y="14"/>
                      <a:pt x="18" y="15"/>
                      <a:pt x="18" y="15"/>
                    </a:cubicBezTo>
                    <a:cubicBezTo>
                      <a:pt x="19" y="15"/>
                      <a:pt x="19" y="16"/>
                      <a:pt x="19" y="16"/>
                    </a:cubicBezTo>
                    <a:cubicBezTo>
                      <a:pt x="18" y="17"/>
                      <a:pt x="19" y="18"/>
                      <a:pt x="20" y="18"/>
                    </a:cubicBezTo>
                    <a:cubicBezTo>
                      <a:pt x="22" y="19"/>
                      <a:pt x="21" y="19"/>
                      <a:pt x="22" y="20"/>
                    </a:cubicBezTo>
                    <a:cubicBezTo>
                      <a:pt x="23" y="21"/>
                      <a:pt x="26" y="25"/>
                      <a:pt x="27" y="26"/>
                    </a:cubicBezTo>
                    <a:cubicBezTo>
                      <a:pt x="28" y="27"/>
                      <a:pt x="28" y="27"/>
                      <a:pt x="28" y="28"/>
                    </a:cubicBezTo>
                    <a:cubicBezTo>
                      <a:pt x="28" y="29"/>
                      <a:pt x="28" y="29"/>
                      <a:pt x="28" y="30"/>
                    </a:cubicBezTo>
                    <a:cubicBezTo>
                      <a:pt x="28" y="30"/>
                      <a:pt x="27" y="30"/>
                      <a:pt x="27" y="31"/>
                    </a:cubicBezTo>
                    <a:cubicBezTo>
                      <a:pt x="27" y="31"/>
                      <a:pt x="28" y="33"/>
                      <a:pt x="29" y="33"/>
                    </a:cubicBezTo>
                    <a:cubicBezTo>
                      <a:pt x="30" y="34"/>
                      <a:pt x="32" y="35"/>
                      <a:pt x="32" y="36"/>
                    </a:cubicBezTo>
                    <a:cubicBezTo>
                      <a:pt x="33" y="37"/>
                      <a:pt x="35" y="36"/>
                      <a:pt x="36" y="37"/>
                    </a:cubicBezTo>
                    <a:cubicBezTo>
                      <a:pt x="38" y="37"/>
                      <a:pt x="39" y="39"/>
                      <a:pt x="41" y="39"/>
                    </a:cubicBezTo>
                    <a:cubicBezTo>
                      <a:pt x="43" y="40"/>
                      <a:pt x="45" y="41"/>
                      <a:pt x="46" y="41"/>
                    </a:cubicBezTo>
                    <a:cubicBezTo>
                      <a:pt x="47" y="42"/>
                      <a:pt x="49" y="42"/>
                      <a:pt x="51" y="41"/>
                    </a:cubicBezTo>
                    <a:cubicBezTo>
                      <a:pt x="53" y="40"/>
                      <a:pt x="54" y="41"/>
                      <a:pt x="55" y="42"/>
                    </a:cubicBezTo>
                    <a:cubicBezTo>
                      <a:pt x="55" y="42"/>
                      <a:pt x="56" y="43"/>
                      <a:pt x="57" y="44"/>
                    </a:cubicBezTo>
                    <a:cubicBezTo>
                      <a:pt x="58" y="42"/>
                      <a:pt x="59" y="41"/>
                      <a:pt x="59" y="4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280">
                <a:extLst>
                  <a:ext uri="{FF2B5EF4-FFF2-40B4-BE49-F238E27FC236}">
                    <a16:creationId xmlns:a16="http://schemas.microsoft.com/office/drawing/2014/main" id="{B1B23415-65EC-46CE-A0C4-9A7748931F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308475" y="2079625"/>
                <a:ext cx="36512" cy="36513"/>
              </a:xfrm>
              <a:custGeom>
                <a:avLst/>
                <a:gdLst>
                  <a:gd name="T0" fmla="*/ 9 w 10"/>
                  <a:gd name="T1" fmla="*/ 6 h 10"/>
                  <a:gd name="T2" fmla="*/ 10 w 10"/>
                  <a:gd name="T3" fmla="*/ 5 h 10"/>
                  <a:gd name="T4" fmla="*/ 9 w 10"/>
                  <a:gd name="T5" fmla="*/ 4 h 10"/>
                  <a:gd name="T6" fmla="*/ 8 w 10"/>
                  <a:gd name="T7" fmla="*/ 5 h 10"/>
                  <a:gd name="T8" fmla="*/ 8 w 10"/>
                  <a:gd name="T9" fmla="*/ 0 h 10"/>
                  <a:gd name="T10" fmla="*/ 5 w 10"/>
                  <a:gd name="T11" fmla="*/ 0 h 10"/>
                  <a:gd name="T12" fmla="*/ 4 w 10"/>
                  <a:gd name="T13" fmla="*/ 2 h 10"/>
                  <a:gd name="T14" fmla="*/ 5 w 10"/>
                  <a:gd name="T15" fmla="*/ 4 h 10"/>
                  <a:gd name="T16" fmla="*/ 2 w 10"/>
                  <a:gd name="T17" fmla="*/ 4 h 10"/>
                  <a:gd name="T18" fmla="*/ 0 w 10"/>
                  <a:gd name="T19" fmla="*/ 7 h 10"/>
                  <a:gd name="T20" fmla="*/ 3 w 10"/>
                  <a:gd name="T21" fmla="*/ 9 h 10"/>
                  <a:gd name="T22" fmla="*/ 6 w 10"/>
                  <a:gd name="T23" fmla="*/ 10 h 10"/>
                  <a:gd name="T24" fmla="*/ 6 w 10"/>
                  <a:gd name="T25" fmla="*/ 10 h 10"/>
                  <a:gd name="T26" fmla="*/ 8 w 10"/>
                  <a:gd name="T27" fmla="*/ 8 h 10"/>
                  <a:gd name="T28" fmla="*/ 9 w 10"/>
                  <a:gd name="T29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10">
                    <a:moveTo>
                      <a:pt x="9" y="6"/>
                    </a:moveTo>
                    <a:cubicBezTo>
                      <a:pt x="10" y="6"/>
                      <a:pt x="10" y="5"/>
                      <a:pt x="10" y="5"/>
                    </a:cubicBezTo>
                    <a:cubicBezTo>
                      <a:pt x="10" y="5"/>
                      <a:pt x="9" y="5"/>
                      <a:pt x="9" y="4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5" y="0"/>
                      <a:pt x="5" y="0"/>
                    </a:cubicBezTo>
                    <a:cubicBezTo>
                      <a:pt x="4" y="0"/>
                      <a:pt x="4" y="2"/>
                      <a:pt x="4" y="2"/>
                    </a:cubicBezTo>
                    <a:cubicBezTo>
                      <a:pt x="4" y="2"/>
                      <a:pt x="6" y="3"/>
                      <a:pt x="5" y="4"/>
                    </a:cubicBezTo>
                    <a:cubicBezTo>
                      <a:pt x="5" y="5"/>
                      <a:pt x="3" y="4"/>
                      <a:pt x="2" y="4"/>
                    </a:cubicBezTo>
                    <a:cubicBezTo>
                      <a:pt x="2" y="4"/>
                      <a:pt x="1" y="5"/>
                      <a:pt x="0" y="7"/>
                    </a:cubicBezTo>
                    <a:cubicBezTo>
                      <a:pt x="1" y="8"/>
                      <a:pt x="3" y="9"/>
                      <a:pt x="3" y="9"/>
                    </a:cubicBezTo>
                    <a:cubicBezTo>
                      <a:pt x="4" y="10"/>
                      <a:pt x="6" y="9"/>
                      <a:pt x="6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7" y="9"/>
                      <a:pt x="8" y="8"/>
                      <a:pt x="8" y="8"/>
                    </a:cubicBezTo>
                    <a:cubicBezTo>
                      <a:pt x="8" y="8"/>
                      <a:pt x="8" y="7"/>
                      <a:pt x="9" y="6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Freeform 281">
                <a:extLst>
                  <a:ext uri="{FF2B5EF4-FFF2-40B4-BE49-F238E27FC236}">
                    <a16:creationId xmlns:a16="http://schemas.microsoft.com/office/drawing/2014/main" id="{F143D0DB-428E-4CBE-8517-3808411B49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279900" y="2073275"/>
                <a:ext cx="11112" cy="25400"/>
              </a:xfrm>
              <a:custGeom>
                <a:avLst/>
                <a:gdLst>
                  <a:gd name="T0" fmla="*/ 1 w 3"/>
                  <a:gd name="T1" fmla="*/ 2 h 7"/>
                  <a:gd name="T2" fmla="*/ 0 w 3"/>
                  <a:gd name="T3" fmla="*/ 2 h 7"/>
                  <a:gd name="T4" fmla="*/ 0 w 3"/>
                  <a:gd name="T5" fmla="*/ 7 h 7"/>
                  <a:gd name="T6" fmla="*/ 1 w 3"/>
                  <a:gd name="T7" fmla="*/ 6 h 7"/>
                  <a:gd name="T8" fmla="*/ 2 w 3"/>
                  <a:gd name="T9" fmla="*/ 5 h 7"/>
                  <a:gd name="T10" fmla="*/ 3 w 3"/>
                  <a:gd name="T11" fmla="*/ 1 h 7"/>
                  <a:gd name="T12" fmla="*/ 3 w 3"/>
                  <a:gd name="T13" fmla="*/ 1 h 7"/>
                  <a:gd name="T14" fmla="*/ 2 w 3"/>
                  <a:gd name="T15" fmla="*/ 0 h 7"/>
                  <a:gd name="T16" fmla="*/ 1 w 3"/>
                  <a:gd name="T1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7">
                    <a:moveTo>
                      <a:pt x="1" y="2"/>
                    </a:moveTo>
                    <a:cubicBezTo>
                      <a:pt x="1" y="2"/>
                      <a:pt x="1" y="2"/>
                      <a:pt x="0" y="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2" y="6"/>
                      <a:pt x="2" y="6"/>
                      <a:pt x="2" y="5"/>
                    </a:cubicBezTo>
                    <a:cubicBezTo>
                      <a:pt x="3" y="5"/>
                      <a:pt x="2" y="2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0"/>
                      <a:pt x="2" y="0"/>
                    </a:cubicBezTo>
                    <a:cubicBezTo>
                      <a:pt x="2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282">
                <a:extLst>
                  <a:ext uri="{FF2B5EF4-FFF2-40B4-BE49-F238E27FC236}">
                    <a16:creationId xmlns:a16="http://schemas.microsoft.com/office/drawing/2014/main" id="{BC4EDDF2-A2C5-4F18-AE83-A0D3B896B4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156075" y="2058988"/>
                <a:ext cx="23812" cy="20638"/>
              </a:xfrm>
              <a:custGeom>
                <a:avLst/>
                <a:gdLst>
                  <a:gd name="T0" fmla="*/ 4 w 7"/>
                  <a:gd name="T1" fmla="*/ 1 h 6"/>
                  <a:gd name="T2" fmla="*/ 5 w 7"/>
                  <a:gd name="T3" fmla="*/ 4 h 6"/>
                  <a:gd name="T4" fmla="*/ 1 w 7"/>
                  <a:gd name="T5" fmla="*/ 5 h 6"/>
                  <a:gd name="T6" fmla="*/ 4 w 7"/>
                  <a:gd name="T7" fmla="*/ 5 h 6"/>
                  <a:gd name="T8" fmla="*/ 7 w 7"/>
                  <a:gd name="T9" fmla="*/ 6 h 6"/>
                  <a:gd name="T10" fmla="*/ 7 w 7"/>
                  <a:gd name="T11" fmla="*/ 1 h 6"/>
                  <a:gd name="T12" fmla="*/ 4 w 7"/>
                  <a:gd name="T1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6">
                    <a:moveTo>
                      <a:pt x="4" y="1"/>
                    </a:moveTo>
                    <a:cubicBezTo>
                      <a:pt x="3" y="1"/>
                      <a:pt x="5" y="3"/>
                      <a:pt x="5" y="4"/>
                    </a:cubicBezTo>
                    <a:cubicBezTo>
                      <a:pt x="5" y="5"/>
                      <a:pt x="1" y="4"/>
                      <a:pt x="1" y="5"/>
                    </a:cubicBezTo>
                    <a:cubicBezTo>
                      <a:pt x="0" y="5"/>
                      <a:pt x="2" y="6"/>
                      <a:pt x="4" y="5"/>
                    </a:cubicBezTo>
                    <a:cubicBezTo>
                      <a:pt x="5" y="5"/>
                      <a:pt x="6" y="5"/>
                      <a:pt x="7" y="6"/>
                    </a:cubicBezTo>
                    <a:cubicBezTo>
                      <a:pt x="7" y="4"/>
                      <a:pt x="7" y="2"/>
                      <a:pt x="7" y="1"/>
                    </a:cubicBezTo>
                    <a:cubicBezTo>
                      <a:pt x="6" y="1"/>
                      <a:pt x="4" y="0"/>
                      <a:pt x="4" y="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283">
                <a:extLst>
                  <a:ext uri="{FF2B5EF4-FFF2-40B4-BE49-F238E27FC236}">
                    <a16:creationId xmlns:a16="http://schemas.microsoft.com/office/drawing/2014/main" id="{6081F2E4-32DA-4077-945F-AAFC9E5B77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132263" y="2062163"/>
                <a:ext cx="30162" cy="17463"/>
              </a:xfrm>
              <a:custGeom>
                <a:avLst/>
                <a:gdLst>
                  <a:gd name="T0" fmla="*/ 3 w 8"/>
                  <a:gd name="T1" fmla="*/ 4 h 5"/>
                  <a:gd name="T2" fmla="*/ 8 w 8"/>
                  <a:gd name="T3" fmla="*/ 3 h 5"/>
                  <a:gd name="T4" fmla="*/ 2 w 8"/>
                  <a:gd name="T5" fmla="*/ 0 h 5"/>
                  <a:gd name="T6" fmla="*/ 0 w 8"/>
                  <a:gd name="T7" fmla="*/ 0 h 5"/>
                  <a:gd name="T8" fmla="*/ 0 w 8"/>
                  <a:gd name="T9" fmla="*/ 5 h 5"/>
                  <a:gd name="T10" fmla="*/ 0 w 8"/>
                  <a:gd name="T11" fmla="*/ 5 h 5"/>
                  <a:gd name="T12" fmla="*/ 3 w 8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5">
                    <a:moveTo>
                      <a:pt x="3" y="4"/>
                    </a:moveTo>
                    <a:cubicBezTo>
                      <a:pt x="5" y="3"/>
                      <a:pt x="8" y="4"/>
                      <a:pt x="8" y="3"/>
                    </a:cubicBezTo>
                    <a:cubicBezTo>
                      <a:pt x="8" y="1"/>
                      <a:pt x="3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3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5"/>
                      <a:pt x="1" y="4"/>
                      <a:pt x="3" y="4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284">
                <a:extLst>
                  <a:ext uri="{FF2B5EF4-FFF2-40B4-BE49-F238E27FC236}">
                    <a16:creationId xmlns:a16="http://schemas.microsoft.com/office/drawing/2014/main" id="{888BD984-BE50-4CA5-8894-A00A5CD62A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265613" y="2105025"/>
                <a:ext cx="36512" cy="36513"/>
              </a:xfrm>
              <a:custGeom>
                <a:avLst/>
                <a:gdLst>
                  <a:gd name="T0" fmla="*/ 6 w 10"/>
                  <a:gd name="T1" fmla="*/ 9 h 10"/>
                  <a:gd name="T2" fmla="*/ 8 w 10"/>
                  <a:gd name="T3" fmla="*/ 10 h 10"/>
                  <a:gd name="T4" fmla="*/ 9 w 10"/>
                  <a:gd name="T5" fmla="*/ 10 h 10"/>
                  <a:gd name="T6" fmla="*/ 9 w 10"/>
                  <a:gd name="T7" fmla="*/ 9 h 10"/>
                  <a:gd name="T8" fmla="*/ 9 w 10"/>
                  <a:gd name="T9" fmla="*/ 6 h 10"/>
                  <a:gd name="T10" fmla="*/ 10 w 10"/>
                  <a:gd name="T11" fmla="*/ 2 h 10"/>
                  <a:gd name="T12" fmla="*/ 10 w 10"/>
                  <a:gd name="T13" fmla="*/ 0 h 10"/>
                  <a:gd name="T14" fmla="*/ 10 w 10"/>
                  <a:gd name="T15" fmla="*/ 0 h 10"/>
                  <a:gd name="T16" fmla="*/ 8 w 10"/>
                  <a:gd name="T17" fmla="*/ 1 h 10"/>
                  <a:gd name="T18" fmla="*/ 5 w 10"/>
                  <a:gd name="T19" fmla="*/ 1 h 10"/>
                  <a:gd name="T20" fmla="*/ 3 w 10"/>
                  <a:gd name="T21" fmla="*/ 2 h 10"/>
                  <a:gd name="T22" fmla="*/ 2 w 10"/>
                  <a:gd name="T23" fmla="*/ 4 h 10"/>
                  <a:gd name="T24" fmla="*/ 1 w 10"/>
                  <a:gd name="T25" fmla="*/ 4 h 10"/>
                  <a:gd name="T26" fmla="*/ 1 w 10"/>
                  <a:gd name="T27" fmla="*/ 5 h 10"/>
                  <a:gd name="T28" fmla="*/ 1 w 10"/>
                  <a:gd name="T29" fmla="*/ 6 h 10"/>
                  <a:gd name="T30" fmla="*/ 4 w 10"/>
                  <a:gd name="T31" fmla="*/ 8 h 10"/>
                  <a:gd name="T32" fmla="*/ 4 w 10"/>
                  <a:gd name="T33" fmla="*/ 9 h 10"/>
                  <a:gd name="T34" fmla="*/ 6 w 10"/>
                  <a:gd name="T35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10">
                    <a:moveTo>
                      <a:pt x="6" y="9"/>
                    </a:moveTo>
                    <a:cubicBezTo>
                      <a:pt x="6" y="10"/>
                      <a:pt x="8" y="9"/>
                      <a:pt x="8" y="10"/>
                    </a:cubicBezTo>
                    <a:cubicBezTo>
                      <a:pt x="8" y="10"/>
                      <a:pt x="9" y="10"/>
                      <a:pt x="9" y="10"/>
                    </a:cubicBezTo>
                    <a:cubicBezTo>
                      <a:pt x="9" y="10"/>
                      <a:pt x="9" y="9"/>
                      <a:pt x="9" y="9"/>
                    </a:cubicBezTo>
                    <a:cubicBezTo>
                      <a:pt x="9" y="9"/>
                      <a:pt x="9" y="7"/>
                      <a:pt x="9" y="6"/>
                    </a:cubicBezTo>
                    <a:cubicBezTo>
                      <a:pt x="10" y="5"/>
                      <a:pt x="9" y="3"/>
                      <a:pt x="10" y="2"/>
                    </a:cubicBezTo>
                    <a:cubicBezTo>
                      <a:pt x="10" y="2"/>
                      <a:pt x="10" y="1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9" y="0"/>
                      <a:pt x="8" y="1"/>
                      <a:pt x="8" y="1"/>
                    </a:cubicBezTo>
                    <a:cubicBezTo>
                      <a:pt x="7" y="1"/>
                      <a:pt x="6" y="0"/>
                      <a:pt x="5" y="1"/>
                    </a:cubicBezTo>
                    <a:cubicBezTo>
                      <a:pt x="5" y="2"/>
                      <a:pt x="4" y="2"/>
                      <a:pt x="3" y="2"/>
                    </a:cubicBezTo>
                    <a:cubicBezTo>
                      <a:pt x="1" y="2"/>
                      <a:pt x="2" y="4"/>
                      <a:pt x="2" y="4"/>
                    </a:cubicBezTo>
                    <a:cubicBezTo>
                      <a:pt x="2" y="4"/>
                      <a:pt x="1" y="4"/>
                      <a:pt x="1" y="4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5"/>
                      <a:pt x="0" y="5"/>
                      <a:pt x="1" y="6"/>
                    </a:cubicBezTo>
                    <a:cubicBezTo>
                      <a:pt x="2" y="6"/>
                      <a:pt x="3" y="8"/>
                      <a:pt x="4" y="8"/>
                    </a:cubicBezTo>
                    <a:cubicBezTo>
                      <a:pt x="4" y="8"/>
                      <a:pt x="4" y="9"/>
                      <a:pt x="4" y="9"/>
                    </a:cubicBezTo>
                    <a:cubicBezTo>
                      <a:pt x="5" y="9"/>
                      <a:pt x="6" y="9"/>
                      <a:pt x="6" y="9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285">
                <a:extLst>
                  <a:ext uri="{FF2B5EF4-FFF2-40B4-BE49-F238E27FC236}">
                    <a16:creationId xmlns:a16="http://schemas.microsoft.com/office/drawing/2014/main" id="{CF4F787C-BFC7-40F1-94B8-9552558307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149725" y="2187575"/>
                <a:ext cx="331787" cy="342900"/>
              </a:xfrm>
              <a:custGeom>
                <a:avLst/>
                <a:gdLst>
                  <a:gd name="T0" fmla="*/ 52 w 92"/>
                  <a:gd name="T1" fmla="*/ 88 h 95"/>
                  <a:gd name="T2" fmla="*/ 53 w 92"/>
                  <a:gd name="T3" fmla="*/ 88 h 95"/>
                  <a:gd name="T4" fmla="*/ 59 w 92"/>
                  <a:gd name="T5" fmla="*/ 78 h 95"/>
                  <a:gd name="T6" fmla="*/ 63 w 92"/>
                  <a:gd name="T7" fmla="*/ 70 h 95"/>
                  <a:gd name="T8" fmla="*/ 69 w 92"/>
                  <a:gd name="T9" fmla="*/ 67 h 95"/>
                  <a:gd name="T10" fmla="*/ 76 w 92"/>
                  <a:gd name="T11" fmla="*/ 65 h 95"/>
                  <a:gd name="T12" fmla="*/ 79 w 92"/>
                  <a:gd name="T13" fmla="*/ 59 h 95"/>
                  <a:gd name="T14" fmla="*/ 82 w 92"/>
                  <a:gd name="T15" fmla="*/ 54 h 95"/>
                  <a:gd name="T16" fmla="*/ 82 w 92"/>
                  <a:gd name="T17" fmla="*/ 43 h 95"/>
                  <a:gd name="T18" fmla="*/ 84 w 92"/>
                  <a:gd name="T19" fmla="*/ 42 h 95"/>
                  <a:gd name="T20" fmla="*/ 92 w 92"/>
                  <a:gd name="T21" fmla="*/ 32 h 95"/>
                  <a:gd name="T22" fmla="*/ 83 w 92"/>
                  <a:gd name="T23" fmla="*/ 21 h 95"/>
                  <a:gd name="T24" fmla="*/ 69 w 92"/>
                  <a:gd name="T25" fmla="*/ 20 h 95"/>
                  <a:gd name="T26" fmla="*/ 61 w 92"/>
                  <a:gd name="T27" fmla="*/ 15 h 95"/>
                  <a:gd name="T28" fmla="*/ 60 w 92"/>
                  <a:gd name="T29" fmla="*/ 14 h 95"/>
                  <a:gd name="T30" fmla="*/ 54 w 92"/>
                  <a:gd name="T31" fmla="*/ 12 h 95"/>
                  <a:gd name="T32" fmla="*/ 53 w 92"/>
                  <a:gd name="T33" fmla="*/ 2 h 95"/>
                  <a:gd name="T34" fmla="*/ 46 w 92"/>
                  <a:gd name="T35" fmla="*/ 6 h 95"/>
                  <a:gd name="T36" fmla="*/ 39 w 92"/>
                  <a:gd name="T37" fmla="*/ 8 h 95"/>
                  <a:gd name="T38" fmla="*/ 34 w 92"/>
                  <a:gd name="T39" fmla="*/ 8 h 95"/>
                  <a:gd name="T40" fmla="*/ 32 w 92"/>
                  <a:gd name="T41" fmla="*/ 0 h 95"/>
                  <a:gd name="T42" fmla="*/ 26 w 92"/>
                  <a:gd name="T43" fmla="*/ 3 h 95"/>
                  <a:gd name="T44" fmla="*/ 22 w 92"/>
                  <a:gd name="T45" fmla="*/ 3 h 95"/>
                  <a:gd name="T46" fmla="*/ 25 w 92"/>
                  <a:gd name="T47" fmla="*/ 6 h 95"/>
                  <a:gd name="T48" fmla="*/ 21 w 92"/>
                  <a:gd name="T49" fmla="*/ 9 h 95"/>
                  <a:gd name="T50" fmla="*/ 17 w 92"/>
                  <a:gd name="T51" fmla="*/ 10 h 95"/>
                  <a:gd name="T52" fmla="*/ 10 w 92"/>
                  <a:gd name="T53" fmla="*/ 8 h 95"/>
                  <a:gd name="T54" fmla="*/ 9 w 92"/>
                  <a:gd name="T55" fmla="*/ 12 h 95"/>
                  <a:gd name="T56" fmla="*/ 9 w 92"/>
                  <a:gd name="T57" fmla="*/ 22 h 95"/>
                  <a:gd name="T58" fmla="*/ 2 w 92"/>
                  <a:gd name="T59" fmla="*/ 25 h 95"/>
                  <a:gd name="T60" fmla="*/ 0 w 92"/>
                  <a:gd name="T61" fmla="*/ 30 h 95"/>
                  <a:gd name="T62" fmla="*/ 3 w 92"/>
                  <a:gd name="T63" fmla="*/ 34 h 95"/>
                  <a:gd name="T64" fmla="*/ 8 w 92"/>
                  <a:gd name="T65" fmla="*/ 35 h 95"/>
                  <a:gd name="T66" fmla="*/ 13 w 92"/>
                  <a:gd name="T67" fmla="*/ 38 h 95"/>
                  <a:gd name="T68" fmla="*/ 20 w 92"/>
                  <a:gd name="T69" fmla="*/ 36 h 95"/>
                  <a:gd name="T70" fmla="*/ 25 w 92"/>
                  <a:gd name="T71" fmla="*/ 42 h 95"/>
                  <a:gd name="T72" fmla="*/ 31 w 92"/>
                  <a:gd name="T73" fmla="*/ 44 h 95"/>
                  <a:gd name="T74" fmla="*/ 32 w 92"/>
                  <a:gd name="T75" fmla="*/ 50 h 95"/>
                  <a:gd name="T76" fmla="*/ 38 w 92"/>
                  <a:gd name="T77" fmla="*/ 54 h 95"/>
                  <a:gd name="T78" fmla="*/ 37 w 92"/>
                  <a:gd name="T79" fmla="*/ 60 h 95"/>
                  <a:gd name="T80" fmla="*/ 41 w 92"/>
                  <a:gd name="T81" fmla="*/ 65 h 95"/>
                  <a:gd name="T82" fmla="*/ 46 w 92"/>
                  <a:gd name="T83" fmla="*/ 69 h 95"/>
                  <a:gd name="T84" fmla="*/ 47 w 92"/>
                  <a:gd name="T85" fmla="*/ 77 h 95"/>
                  <a:gd name="T86" fmla="*/ 38 w 92"/>
                  <a:gd name="T87" fmla="*/ 85 h 95"/>
                  <a:gd name="T88" fmla="*/ 42 w 92"/>
                  <a:gd name="T89" fmla="*/ 88 h 95"/>
                  <a:gd name="T90" fmla="*/ 48 w 92"/>
                  <a:gd name="T91" fmla="*/ 91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2" h="95">
                    <a:moveTo>
                      <a:pt x="49" y="94"/>
                    </a:moveTo>
                    <a:cubicBezTo>
                      <a:pt x="50" y="92"/>
                      <a:pt x="50" y="92"/>
                      <a:pt x="51" y="91"/>
                    </a:cubicBezTo>
                    <a:cubicBezTo>
                      <a:pt x="51" y="89"/>
                      <a:pt x="51" y="89"/>
                      <a:pt x="52" y="88"/>
                    </a:cubicBezTo>
                    <a:cubicBezTo>
                      <a:pt x="53" y="87"/>
                      <a:pt x="52" y="86"/>
                      <a:pt x="53" y="85"/>
                    </a:cubicBezTo>
                    <a:cubicBezTo>
                      <a:pt x="55" y="85"/>
                      <a:pt x="54" y="86"/>
                      <a:pt x="53" y="87"/>
                    </a:cubicBezTo>
                    <a:cubicBezTo>
                      <a:pt x="52" y="89"/>
                      <a:pt x="52" y="89"/>
                      <a:pt x="53" y="88"/>
                    </a:cubicBezTo>
                    <a:cubicBezTo>
                      <a:pt x="55" y="87"/>
                      <a:pt x="55" y="85"/>
                      <a:pt x="56" y="84"/>
                    </a:cubicBezTo>
                    <a:cubicBezTo>
                      <a:pt x="57" y="82"/>
                      <a:pt x="58" y="81"/>
                      <a:pt x="59" y="81"/>
                    </a:cubicBezTo>
                    <a:cubicBezTo>
                      <a:pt x="59" y="81"/>
                      <a:pt x="59" y="79"/>
                      <a:pt x="59" y="78"/>
                    </a:cubicBezTo>
                    <a:cubicBezTo>
                      <a:pt x="59" y="76"/>
                      <a:pt x="59" y="75"/>
                      <a:pt x="59" y="74"/>
                    </a:cubicBezTo>
                    <a:cubicBezTo>
                      <a:pt x="60" y="74"/>
                      <a:pt x="59" y="73"/>
                      <a:pt x="60" y="73"/>
                    </a:cubicBezTo>
                    <a:cubicBezTo>
                      <a:pt x="61" y="73"/>
                      <a:pt x="62" y="72"/>
                      <a:pt x="63" y="70"/>
                    </a:cubicBezTo>
                    <a:cubicBezTo>
                      <a:pt x="64" y="69"/>
                      <a:pt x="65" y="69"/>
                      <a:pt x="66" y="69"/>
                    </a:cubicBezTo>
                    <a:cubicBezTo>
                      <a:pt x="67" y="69"/>
                      <a:pt x="67" y="69"/>
                      <a:pt x="67" y="68"/>
                    </a:cubicBezTo>
                    <a:cubicBezTo>
                      <a:pt x="68" y="68"/>
                      <a:pt x="69" y="67"/>
                      <a:pt x="69" y="67"/>
                    </a:cubicBezTo>
                    <a:cubicBezTo>
                      <a:pt x="70" y="67"/>
                      <a:pt x="72" y="67"/>
                      <a:pt x="73" y="67"/>
                    </a:cubicBezTo>
                    <a:cubicBezTo>
                      <a:pt x="74" y="67"/>
                      <a:pt x="75" y="67"/>
                      <a:pt x="75" y="66"/>
                    </a:cubicBezTo>
                    <a:cubicBezTo>
                      <a:pt x="75" y="66"/>
                      <a:pt x="76" y="65"/>
                      <a:pt x="76" y="65"/>
                    </a:cubicBezTo>
                    <a:cubicBezTo>
                      <a:pt x="77" y="65"/>
                      <a:pt x="77" y="65"/>
                      <a:pt x="77" y="64"/>
                    </a:cubicBezTo>
                    <a:cubicBezTo>
                      <a:pt x="77" y="63"/>
                      <a:pt x="78" y="62"/>
                      <a:pt x="78" y="62"/>
                    </a:cubicBezTo>
                    <a:cubicBezTo>
                      <a:pt x="79" y="61"/>
                      <a:pt x="79" y="60"/>
                      <a:pt x="79" y="59"/>
                    </a:cubicBezTo>
                    <a:cubicBezTo>
                      <a:pt x="80" y="59"/>
                      <a:pt x="80" y="59"/>
                      <a:pt x="80" y="58"/>
                    </a:cubicBezTo>
                    <a:cubicBezTo>
                      <a:pt x="80" y="57"/>
                      <a:pt x="81" y="56"/>
                      <a:pt x="81" y="55"/>
                    </a:cubicBezTo>
                    <a:cubicBezTo>
                      <a:pt x="81" y="55"/>
                      <a:pt x="81" y="55"/>
                      <a:pt x="82" y="54"/>
                    </a:cubicBezTo>
                    <a:cubicBezTo>
                      <a:pt x="82" y="54"/>
                      <a:pt x="81" y="53"/>
                      <a:pt x="82" y="51"/>
                    </a:cubicBezTo>
                    <a:cubicBezTo>
                      <a:pt x="83" y="50"/>
                      <a:pt x="82" y="48"/>
                      <a:pt x="82" y="47"/>
                    </a:cubicBezTo>
                    <a:cubicBezTo>
                      <a:pt x="82" y="45"/>
                      <a:pt x="82" y="44"/>
                      <a:pt x="82" y="43"/>
                    </a:cubicBezTo>
                    <a:cubicBezTo>
                      <a:pt x="83" y="43"/>
                      <a:pt x="83" y="43"/>
                      <a:pt x="82" y="42"/>
                    </a:cubicBezTo>
                    <a:cubicBezTo>
                      <a:pt x="82" y="42"/>
                      <a:pt x="82" y="42"/>
                      <a:pt x="83" y="42"/>
                    </a:cubicBezTo>
                    <a:cubicBezTo>
                      <a:pt x="83" y="42"/>
                      <a:pt x="84" y="43"/>
                      <a:pt x="84" y="42"/>
                    </a:cubicBezTo>
                    <a:cubicBezTo>
                      <a:pt x="85" y="42"/>
                      <a:pt x="85" y="40"/>
                      <a:pt x="86" y="39"/>
                    </a:cubicBezTo>
                    <a:cubicBezTo>
                      <a:pt x="87" y="37"/>
                      <a:pt x="88" y="37"/>
                      <a:pt x="88" y="37"/>
                    </a:cubicBezTo>
                    <a:cubicBezTo>
                      <a:pt x="89" y="37"/>
                      <a:pt x="91" y="35"/>
                      <a:pt x="92" y="32"/>
                    </a:cubicBezTo>
                    <a:cubicBezTo>
                      <a:pt x="92" y="30"/>
                      <a:pt x="91" y="27"/>
                      <a:pt x="91" y="26"/>
                    </a:cubicBezTo>
                    <a:cubicBezTo>
                      <a:pt x="91" y="24"/>
                      <a:pt x="90" y="24"/>
                      <a:pt x="89" y="24"/>
                    </a:cubicBezTo>
                    <a:cubicBezTo>
                      <a:pt x="88" y="24"/>
                      <a:pt x="86" y="24"/>
                      <a:pt x="83" y="21"/>
                    </a:cubicBezTo>
                    <a:cubicBezTo>
                      <a:pt x="81" y="18"/>
                      <a:pt x="78" y="19"/>
                      <a:pt x="77" y="19"/>
                    </a:cubicBezTo>
                    <a:cubicBezTo>
                      <a:pt x="75" y="20"/>
                      <a:pt x="73" y="18"/>
                      <a:pt x="72" y="18"/>
                    </a:cubicBezTo>
                    <a:cubicBezTo>
                      <a:pt x="71" y="18"/>
                      <a:pt x="70" y="19"/>
                      <a:pt x="69" y="20"/>
                    </a:cubicBezTo>
                    <a:cubicBezTo>
                      <a:pt x="68" y="20"/>
                      <a:pt x="69" y="18"/>
                      <a:pt x="70" y="17"/>
                    </a:cubicBezTo>
                    <a:cubicBezTo>
                      <a:pt x="70" y="16"/>
                      <a:pt x="66" y="15"/>
                      <a:pt x="64" y="14"/>
                    </a:cubicBezTo>
                    <a:cubicBezTo>
                      <a:pt x="62" y="13"/>
                      <a:pt x="61" y="14"/>
                      <a:pt x="61" y="15"/>
                    </a:cubicBezTo>
                    <a:cubicBezTo>
                      <a:pt x="61" y="17"/>
                      <a:pt x="60" y="15"/>
                      <a:pt x="59" y="16"/>
                    </a:cubicBezTo>
                    <a:cubicBezTo>
                      <a:pt x="58" y="18"/>
                      <a:pt x="57" y="17"/>
                      <a:pt x="58" y="16"/>
                    </a:cubicBezTo>
                    <a:cubicBezTo>
                      <a:pt x="59" y="16"/>
                      <a:pt x="60" y="15"/>
                      <a:pt x="60" y="14"/>
                    </a:cubicBezTo>
                    <a:cubicBezTo>
                      <a:pt x="60" y="13"/>
                      <a:pt x="56" y="12"/>
                      <a:pt x="55" y="12"/>
                    </a:cubicBezTo>
                    <a:cubicBezTo>
                      <a:pt x="54" y="13"/>
                      <a:pt x="55" y="15"/>
                      <a:pt x="54" y="14"/>
                    </a:cubicBezTo>
                    <a:cubicBezTo>
                      <a:pt x="53" y="14"/>
                      <a:pt x="53" y="12"/>
                      <a:pt x="54" y="12"/>
                    </a:cubicBezTo>
                    <a:cubicBezTo>
                      <a:pt x="55" y="12"/>
                      <a:pt x="56" y="11"/>
                      <a:pt x="57" y="9"/>
                    </a:cubicBezTo>
                    <a:cubicBezTo>
                      <a:pt x="57" y="8"/>
                      <a:pt x="56" y="8"/>
                      <a:pt x="55" y="7"/>
                    </a:cubicBezTo>
                    <a:cubicBezTo>
                      <a:pt x="54" y="6"/>
                      <a:pt x="54" y="3"/>
                      <a:pt x="53" y="2"/>
                    </a:cubicBezTo>
                    <a:cubicBezTo>
                      <a:pt x="52" y="3"/>
                      <a:pt x="51" y="5"/>
                      <a:pt x="50" y="6"/>
                    </a:cubicBezTo>
                    <a:cubicBezTo>
                      <a:pt x="50" y="8"/>
                      <a:pt x="49" y="7"/>
                      <a:pt x="48" y="7"/>
                    </a:cubicBezTo>
                    <a:cubicBezTo>
                      <a:pt x="46" y="8"/>
                      <a:pt x="46" y="7"/>
                      <a:pt x="46" y="6"/>
                    </a:cubicBezTo>
                    <a:cubicBezTo>
                      <a:pt x="45" y="6"/>
                      <a:pt x="44" y="6"/>
                      <a:pt x="43" y="6"/>
                    </a:cubicBezTo>
                    <a:cubicBezTo>
                      <a:pt x="42" y="6"/>
                      <a:pt x="43" y="8"/>
                      <a:pt x="42" y="8"/>
                    </a:cubicBezTo>
                    <a:cubicBezTo>
                      <a:pt x="41" y="8"/>
                      <a:pt x="40" y="7"/>
                      <a:pt x="39" y="8"/>
                    </a:cubicBezTo>
                    <a:cubicBezTo>
                      <a:pt x="39" y="8"/>
                      <a:pt x="38" y="8"/>
                      <a:pt x="38" y="8"/>
                    </a:cubicBezTo>
                    <a:cubicBezTo>
                      <a:pt x="38" y="9"/>
                      <a:pt x="37" y="9"/>
                      <a:pt x="36" y="9"/>
                    </a:cubicBezTo>
                    <a:cubicBezTo>
                      <a:pt x="36" y="9"/>
                      <a:pt x="35" y="9"/>
                      <a:pt x="34" y="8"/>
                    </a:cubicBezTo>
                    <a:cubicBezTo>
                      <a:pt x="33" y="7"/>
                      <a:pt x="33" y="4"/>
                      <a:pt x="33" y="4"/>
                    </a:cubicBezTo>
                    <a:cubicBezTo>
                      <a:pt x="34" y="4"/>
                      <a:pt x="34" y="2"/>
                      <a:pt x="33" y="2"/>
                    </a:cubicBezTo>
                    <a:cubicBezTo>
                      <a:pt x="32" y="2"/>
                      <a:pt x="33" y="0"/>
                      <a:pt x="32" y="0"/>
                    </a:cubicBezTo>
                    <a:cubicBezTo>
                      <a:pt x="31" y="0"/>
                      <a:pt x="31" y="1"/>
                      <a:pt x="31" y="1"/>
                    </a:cubicBezTo>
                    <a:cubicBezTo>
                      <a:pt x="30" y="2"/>
                      <a:pt x="29" y="3"/>
                      <a:pt x="28" y="2"/>
                    </a:cubicBezTo>
                    <a:cubicBezTo>
                      <a:pt x="27" y="2"/>
                      <a:pt x="26" y="3"/>
                      <a:pt x="26" y="3"/>
                    </a:cubicBezTo>
                    <a:cubicBezTo>
                      <a:pt x="26" y="4"/>
                      <a:pt x="26" y="4"/>
                      <a:pt x="25" y="3"/>
                    </a:cubicBezTo>
                    <a:cubicBezTo>
                      <a:pt x="25" y="3"/>
                      <a:pt x="24" y="3"/>
                      <a:pt x="23" y="3"/>
                    </a:cubicBezTo>
                    <a:cubicBezTo>
                      <a:pt x="23" y="2"/>
                      <a:pt x="21" y="2"/>
                      <a:pt x="22" y="3"/>
                    </a:cubicBezTo>
                    <a:cubicBezTo>
                      <a:pt x="23" y="3"/>
                      <a:pt x="23" y="4"/>
                      <a:pt x="23" y="5"/>
                    </a:cubicBezTo>
                    <a:cubicBezTo>
                      <a:pt x="23" y="5"/>
                      <a:pt x="23" y="5"/>
                      <a:pt x="23" y="6"/>
                    </a:cubicBezTo>
                    <a:cubicBezTo>
                      <a:pt x="23" y="7"/>
                      <a:pt x="24" y="6"/>
                      <a:pt x="25" y="6"/>
                    </a:cubicBezTo>
                    <a:cubicBezTo>
                      <a:pt x="25" y="6"/>
                      <a:pt x="25" y="7"/>
                      <a:pt x="24" y="7"/>
                    </a:cubicBezTo>
                    <a:cubicBezTo>
                      <a:pt x="24" y="8"/>
                      <a:pt x="23" y="8"/>
                      <a:pt x="23" y="9"/>
                    </a:cubicBezTo>
                    <a:cubicBezTo>
                      <a:pt x="23" y="9"/>
                      <a:pt x="22" y="9"/>
                      <a:pt x="21" y="9"/>
                    </a:cubicBezTo>
                    <a:cubicBezTo>
                      <a:pt x="21" y="10"/>
                      <a:pt x="20" y="11"/>
                      <a:pt x="20" y="10"/>
                    </a:cubicBezTo>
                    <a:cubicBezTo>
                      <a:pt x="19" y="10"/>
                      <a:pt x="19" y="10"/>
                      <a:pt x="19" y="10"/>
                    </a:cubicBezTo>
                    <a:cubicBezTo>
                      <a:pt x="18" y="11"/>
                      <a:pt x="18" y="10"/>
                      <a:pt x="17" y="10"/>
                    </a:cubicBezTo>
                    <a:cubicBezTo>
                      <a:pt x="17" y="9"/>
                      <a:pt x="16" y="8"/>
                      <a:pt x="15" y="8"/>
                    </a:cubicBezTo>
                    <a:cubicBezTo>
                      <a:pt x="15" y="8"/>
                      <a:pt x="14" y="8"/>
                      <a:pt x="13" y="8"/>
                    </a:cubicBezTo>
                    <a:cubicBezTo>
                      <a:pt x="12" y="8"/>
                      <a:pt x="10" y="8"/>
                      <a:pt x="10" y="8"/>
                    </a:cubicBezTo>
                    <a:cubicBezTo>
                      <a:pt x="9" y="9"/>
                      <a:pt x="10" y="10"/>
                      <a:pt x="10" y="10"/>
                    </a:cubicBezTo>
                    <a:cubicBezTo>
                      <a:pt x="11" y="10"/>
                      <a:pt x="12" y="10"/>
                      <a:pt x="11" y="11"/>
                    </a:cubicBezTo>
                    <a:cubicBezTo>
                      <a:pt x="10" y="11"/>
                      <a:pt x="9" y="10"/>
                      <a:pt x="9" y="12"/>
                    </a:cubicBezTo>
                    <a:cubicBezTo>
                      <a:pt x="9" y="13"/>
                      <a:pt x="11" y="14"/>
                      <a:pt x="11" y="16"/>
                    </a:cubicBezTo>
                    <a:cubicBezTo>
                      <a:pt x="10" y="16"/>
                      <a:pt x="10" y="18"/>
                      <a:pt x="10" y="19"/>
                    </a:cubicBezTo>
                    <a:cubicBezTo>
                      <a:pt x="10" y="20"/>
                      <a:pt x="10" y="22"/>
                      <a:pt x="9" y="22"/>
                    </a:cubicBezTo>
                    <a:cubicBezTo>
                      <a:pt x="9" y="22"/>
                      <a:pt x="8" y="21"/>
                      <a:pt x="7" y="22"/>
                    </a:cubicBezTo>
                    <a:cubicBezTo>
                      <a:pt x="6" y="23"/>
                      <a:pt x="5" y="22"/>
                      <a:pt x="4" y="23"/>
                    </a:cubicBezTo>
                    <a:cubicBezTo>
                      <a:pt x="3" y="24"/>
                      <a:pt x="2" y="24"/>
                      <a:pt x="2" y="25"/>
                    </a:cubicBezTo>
                    <a:cubicBezTo>
                      <a:pt x="2" y="25"/>
                      <a:pt x="1" y="26"/>
                      <a:pt x="2" y="27"/>
                    </a:cubicBezTo>
                    <a:cubicBezTo>
                      <a:pt x="2" y="28"/>
                      <a:pt x="1" y="27"/>
                      <a:pt x="1" y="28"/>
                    </a:cubicBezTo>
                    <a:cubicBezTo>
                      <a:pt x="0" y="29"/>
                      <a:pt x="1" y="29"/>
                      <a:pt x="0" y="30"/>
                    </a:cubicBezTo>
                    <a:cubicBezTo>
                      <a:pt x="0" y="30"/>
                      <a:pt x="0" y="31"/>
                      <a:pt x="1" y="32"/>
                    </a:cubicBezTo>
                    <a:cubicBezTo>
                      <a:pt x="1" y="32"/>
                      <a:pt x="2" y="33"/>
                      <a:pt x="2" y="34"/>
                    </a:cubicBezTo>
                    <a:cubicBezTo>
                      <a:pt x="2" y="34"/>
                      <a:pt x="2" y="34"/>
                      <a:pt x="3" y="34"/>
                    </a:cubicBezTo>
                    <a:cubicBezTo>
                      <a:pt x="4" y="34"/>
                      <a:pt x="3" y="36"/>
                      <a:pt x="4" y="36"/>
                    </a:cubicBezTo>
                    <a:cubicBezTo>
                      <a:pt x="5" y="36"/>
                      <a:pt x="6" y="36"/>
                      <a:pt x="7" y="35"/>
                    </a:cubicBezTo>
                    <a:cubicBezTo>
                      <a:pt x="7" y="35"/>
                      <a:pt x="8" y="34"/>
                      <a:pt x="8" y="35"/>
                    </a:cubicBezTo>
                    <a:cubicBezTo>
                      <a:pt x="8" y="36"/>
                      <a:pt x="8" y="38"/>
                      <a:pt x="8" y="38"/>
                    </a:cubicBezTo>
                    <a:cubicBezTo>
                      <a:pt x="9" y="38"/>
                      <a:pt x="11" y="38"/>
                      <a:pt x="11" y="38"/>
                    </a:cubicBezTo>
                    <a:cubicBezTo>
                      <a:pt x="12" y="39"/>
                      <a:pt x="13" y="38"/>
                      <a:pt x="13" y="38"/>
                    </a:cubicBezTo>
                    <a:cubicBezTo>
                      <a:pt x="14" y="37"/>
                      <a:pt x="14" y="37"/>
                      <a:pt x="15" y="37"/>
                    </a:cubicBezTo>
                    <a:cubicBezTo>
                      <a:pt x="16" y="36"/>
                      <a:pt x="17" y="36"/>
                      <a:pt x="18" y="36"/>
                    </a:cubicBezTo>
                    <a:cubicBezTo>
                      <a:pt x="19" y="36"/>
                      <a:pt x="20" y="35"/>
                      <a:pt x="20" y="36"/>
                    </a:cubicBezTo>
                    <a:cubicBezTo>
                      <a:pt x="20" y="36"/>
                      <a:pt x="20" y="39"/>
                      <a:pt x="21" y="40"/>
                    </a:cubicBezTo>
                    <a:cubicBezTo>
                      <a:pt x="22" y="41"/>
                      <a:pt x="23" y="42"/>
                      <a:pt x="24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6" y="42"/>
                      <a:pt x="26" y="43"/>
                      <a:pt x="26" y="43"/>
                    </a:cubicBezTo>
                    <a:cubicBezTo>
                      <a:pt x="27" y="43"/>
                      <a:pt x="28" y="43"/>
                      <a:pt x="28" y="44"/>
                    </a:cubicBezTo>
                    <a:cubicBezTo>
                      <a:pt x="28" y="45"/>
                      <a:pt x="30" y="44"/>
                      <a:pt x="31" y="44"/>
                    </a:cubicBezTo>
                    <a:cubicBezTo>
                      <a:pt x="31" y="45"/>
                      <a:pt x="32" y="45"/>
                      <a:pt x="32" y="46"/>
                    </a:cubicBezTo>
                    <a:cubicBezTo>
                      <a:pt x="32" y="47"/>
                      <a:pt x="33" y="47"/>
                      <a:pt x="32" y="48"/>
                    </a:cubicBezTo>
                    <a:cubicBezTo>
                      <a:pt x="31" y="48"/>
                      <a:pt x="32" y="49"/>
                      <a:pt x="32" y="50"/>
                    </a:cubicBezTo>
                    <a:cubicBezTo>
                      <a:pt x="32" y="51"/>
                      <a:pt x="33" y="51"/>
                      <a:pt x="35" y="51"/>
                    </a:cubicBezTo>
                    <a:cubicBezTo>
                      <a:pt x="36" y="51"/>
                      <a:pt x="37" y="51"/>
                      <a:pt x="37" y="52"/>
                    </a:cubicBezTo>
                    <a:cubicBezTo>
                      <a:pt x="37" y="53"/>
                      <a:pt x="38" y="53"/>
                      <a:pt x="38" y="54"/>
                    </a:cubicBezTo>
                    <a:cubicBezTo>
                      <a:pt x="39" y="55"/>
                      <a:pt x="38" y="57"/>
                      <a:pt x="38" y="57"/>
                    </a:cubicBezTo>
                    <a:cubicBezTo>
                      <a:pt x="38" y="58"/>
                      <a:pt x="38" y="59"/>
                      <a:pt x="37" y="59"/>
                    </a:cubicBezTo>
                    <a:cubicBezTo>
                      <a:pt x="38" y="60"/>
                      <a:pt x="38" y="60"/>
                      <a:pt x="37" y="60"/>
                    </a:cubicBezTo>
                    <a:cubicBezTo>
                      <a:pt x="37" y="61"/>
                      <a:pt x="38" y="62"/>
                      <a:pt x="38" y="63"/>
                    </a:cubicBezTo>
                    <a:cubicBezTo>
                      <a:pt x="37" y="65"/>
                      <a:pt x="37" y="65"/>
                      <a:pt x="39" y="65"/>
                    </a:cubicBezTo>
                    <a:cubicBezTo>
                      <a:pt x="40" y="65"/>
                      <a:pt x="40" y="65"/>
                      <a:pt x="41" y="65"/>
                    </a:cubicBezTo>
                    <a:cubicBezTo>
                      <a:pt x="41" y="65"/>
                      <a:pt x="42" y="66"/>
                      <a:pt x="43" y="67"/>
                    </a:cubicBezTo>
                    <a:cubicBezTo>
                      <a:pt x="43" y="68"/>
                      <a:pt x="43" y="70"/>
                      <a:pt x="44" y="70"/>
                    </a:cubicBezTo>
                    <a:cubicBezTo>
                      <a:pt x="44" y="70"/>
                      <a:pt x="45" y="69"/>
                      <a:pt x="46" y="69"/>
                    </a:cubicBezTo>
                    <a:cubicBezTo>
                      <a:pt x="46" y="70"/>
                      <a:pt x="45" y="72"/>
                      <a:pt x="45" y="73"/>
                    </a:cubicBezTo>
                    <a:cubicBezTo>
                      <a:pt x="46" y="73"/>
                      <a:pt x="47" y="73"/>
                      <a:pt x="47" y="74"/>
                    </a:cubicBezTo>
                    <a:cubicBezTo>
                      <a:pt x="47" y="74"/>
                      <a:pt x="48" y="77"/>
                      <a:pt x="47" y="77"/>
                    </a:cubicBezTo>
                    <a:cubicBezTo>
                      <a:pt x="47" y="78"/>
                      <a:pt x="45" y="78"/>
                      <a:pt x="44" y="79"/>
                    </a:cubicBezTo>
                    <a:cubicBezTo>
                      <a:pt x="44" y="79"/>
                      <a:pt x="41" y="81"/>
                      <a:pt x="40" y="83"/>
                    </a:cubicBezTo>
                    <a:cubicBezTo>
                      <a:pt x="40" y="84"/>
                      <a:pt x="39" y="85"/>
                      <a:pt x="38" y="85"/>
                    </a:cubicBezTo>
                    <a:cubicBezTo>
                      <a:pt x="39" y="85"/>
                      <a:pt x="39" y="85"/>
                      <a:pt x="39" y="85"/>
                    </a:cubicBezTo>
                    <a:cubicBezTo>
                      <a:pt x="40" y="85"/>
                      <a:pt x="40" y="85"/>
                      <a:pt x="41" y="86"/>
                    </a:cubicBezTo>
                    <a:cubicBezTo>
                      <a:pt x="42" y="87"/>
                      <a:pt x="42" y="88"/>
                      <a:pt x="42" y="88"/>
                    </a:cubicBezTo>
                    <a:cubicBezTo>
                      <a:pt x="42" y="88"/>
                      <a:pt x="43" y="86"/>
                      <a:pt x="43" y="87"/>
                    </a:cubicBezTo>
                    <a:cubicBezTo>
                      <a:pt x="44" y="88"/>
                      <a:pt x="46" y="89"/>
                      <a:pt x="46" y="89"/>
                    </a:cubicBezTo>
                    <a:cubicBezTo>
                      <a:pt x="46" y="90"/>
                      <a:pt x="48" y="90"/>
                      <a:pt x="48" y="91"/>
                    </a:cubicBezTo>
                    <a:cubicBezTo>
                      <a:pt x="48" y="92"/>
                      <a:pt x="47" y="93"/>
                      <a:pt x="48" y="95"/>
                    </a:cubicBezTo>
                    <a:cubicBezTo>
                      <a:pt x="48" y="94"/>
                      <a:pt x="48" y="94"/>
                      <a:pt x="49" y="94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286">
                <a:extLst>
                  <a:ext uri="{FF2B5EF4-FFF2-40B4-BE49-F238E27FC236}">
                    <a16:creationId xmlns:a16="http://schemas.microsoft.com/office/drawing/2014/main" id="{3C0DA82B-A9E8-40D3-B5C6-567E9A6686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019550" y="2493963"/>
                <a:ext cx="42862" cy="47625"/>
              </a:xfrm>
              <a:custGeom>
                <a:avLst/>
                <a:gdLst>
                  <a:gd name="T0" fmla="*/ 12 w 12"/>
                  <a:gd name="T1" fmla="*/ 6 h 13"/>
                  <a:gd name="T2" fmla="*/ 10 w 12"/>
                  <a:gd name="T3" fmla="*/ 4 h 13"/>
                  <a:gd name="T4" fmla="*/ 7 w 12"/>
                  <a:gd name="T5" fmla="*/ 2 h 13"/>
                  <a:gd name="T6" fmla="*/ 6 w 12"/>
                  <a:gd name="T7" fmla="*/ 3 h 13"/>
                  <a:gd name="T8" fmla="*/ 5 w 12"/>
                  <a:gd name="T9" fmla="*/ 1 h 13"/>
                  <a:gd name="T10" fmla="*/ 3 w 12"/>
                  <a:gd name="T11" fmla="*/ 0 h 13"/>
                  <a:gd name="T12" fmla="*/ 2 w 12"/>
                  <a:gd name="T13" fmla="*/ 0 h 13"/>
                  <a:gd name="T14" fmla="*/ 2 w 12"/>
                  <a:gd name="T15" fmla="*/ 2 h 13"/>
                  <a:gd name="T16" fmla="*/ 1 w 12"/>
                  <a:gd name="T17" fmla="*/ 6 h 13"/>
                  <a:gd name="T18" fmla="*/ 0 w 12"/>
                  <a:gd name="T19" fmla="*/ 9 h 13"/>
                  <a:gd name="T20" fmla="*/ 1 w 12"/>
                  <a:gd name="T21" fmla="*/ 10 h 13"/>
                  <a:gd name="T22" fmla="*/ 1 w 12"/>
                  <a:gd name="T23" fmla="*/ 11 h 13"/>
                  <a:gd name="T24" fmla="*/ 2 w 12"/>
                  <a:gd name="T25" fmla="*/ 11 h 13"/>
                  <a:gd name="T26" fmla="*/ 5 w 12"/>
                  <a:gd name="T27" fmla="*/ 12 h 13"/>
                  <a:gd name="T28" fmla="*/ 7 w 12"/>
                  <a:gd name="T29" fmla="*/ 12 h 13"/>
                  <a:gd name="T30" fmla="*/ 10 w 12"/>
                  <a:gd name="T31" fmla="*/ 12 h 13"/>
                  <a:gd name="T32" fmla="*/ 12 w 12"/>
                  <a:gd name="T33" fmla="*/ 10 h 13"/>
                  <a:gd name="T34" fmla="*/ 12 w 12"/>
                  <a:gd name="T3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3">
                    <a:moveTo>
                      <a:pt x="12" y="6"/>
                    </a:moveTo>
                    <a:cubicBezTo>
                      <a:pt x="12" y="5"/>
                      <a:pt x="10" y="5"/>
                      <a:pt x="10" y="4"/>
                    </a:cubicBezTo>
                    <a:cubicBezTo>
                      <a:pt x="10" y="4"/>
                      <a:pt x="8" y="3"/>
                      <a:pt x="7" y="2"/>
                    </a:cubicBezTo>
                    <a:cubicBezTo>
                      <a:pt x="7" y="1"/>
                      <a:pt x="6" y="3"/>
                      <a:pt x="6" y="3"/>
                    </a:cubicBezTo>
                    <a:cubicBezTo>
                      <a:pt x="6" y="3"/>
                      <a:pt x="6" y="2"/>
                      <a:pt x="5" y="1"/>
                    </a:cubicBezTo>
                    <a:cubicBezTo>
                      <a:pt x="4" y="0"/>
                      <a:pt x="4" y="0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ubicBezTo>
                      <a:pt x="2" y="1"/>
                      <a:pt x="2" y="1"/>
                      <a:pt x="2" y="2"/>
                    </a:cubicBezTo>
                    <a:cubicBezTo>
                      <a:pt x="2" y="3"/>
                      <a:pt x="1" y="4"/>
                      <a:pt x="1" y="6"/>
                    </a:cubicBezTo>
                    <a:cubicBezTo>
                      <a:pt x="1" y="7"/>
                      <a:pt x="0" y="7"/>
                      <a:pt x="0" y="9"/>
                    </a:cubicBezTo>
                    <a:cubicBezTo>
                      <a:pt x="0" y="10"/>
                      <a:pt x="1" y="10"/>
                      <a:pt x="1" y="10"/>
                    </a:cubicBezTo>
                    <a:cubicBezTo>
                      <a:pt x="1" y="10"/>
                      <a:pt x="1" y="11"/>
                      <a:pt x="1" y="11"/>
                    </a:cubicBezTo>
                    <a:cubicBezTo>
                      <a:pt x="1" y="11"/>
                      <a:pt x="1" y="11"/>
                      <a:pt x="2" y="11"/>
                    </a:cubicBezTo>
                    <a:cubicBezTo>
                      <a:pt x="3" y="11"/>
                      <a:pt x="4" y="12"/>
                      <a:pt x="5" y="12"/>
                    </a:cubicBezTo>
                    <a:cubicBezTo>
                      <a:pt x="6" y="13"/>
                      <a:pt x="5" y="12"/>
                      <a:pt x="7" y="12"/>
                    </a:cubicBezTo>
                    <a:cubicBezTo>
                      <a:pt x="8" y="12"/>
                      <a:pt x="9" y="12"/>
                      <a:pt x="10" y="12"/>
                    </a:cubicBezTo>
                    <a:cubicBezTo>
                      <a:pt x="11" y="11"/>
                      <a:pt x="11" y="10"/>
                      <a:pt x="12" y="10"/>
                    </a:cubicBezTo>
                    <a:cubicBezTo>
                      <a:pt x="11" y="8"/>
                      <a:pt x="12" y="7"/>
                      <a:pt x="12" y="6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287">
                <a:extLst>
                  <a:ext uri="{FF2B5EF4-FFF2-40B4-BE49-F238E27FC236}">
                    <a16:creationId xmlns:a16="http://schemas.microsoft.com/office/drawing/2014/main" id="{82B62FEB-14BB-4862-939B-6785AA96AD9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4149725" y="2419350"/>
                <a:ext cx="173037" cy="334963"/>
              </a:xfrm>
              <a:custGeom>
                <a:avLst/>
                <a:gdLst>
                  <a:gd name="T0" fmla="*/ 14 w 48"/>
                  <a:gd name="T1" fmla="*/ 88 h 93"/>
                  <a:gd name="T2" fmla="*/ 13 w 48"/>
                  <a:gd name="T3" fmla="*/ 86 h 93"/>
                  <a:gd name="T4" fmla="*/ 12 w 48"/>
                  <a:gd name="T5" fmla="*/ 92 h 93"/>
                  <a:gd name="T6" fmla="*/ 17 w 48"/>
                  <a:gd name="T7" fmla="*/ 92 h 93"/>
                  <a:gd name="T8" fmla="*/ 18 w 48"/>
                  <a:gd name="T9" fmla="*/ 91 h 93"/>
                  <a:gd name="T10" fmla="*/ 45 w 48"/>
                  <a:gd name="T11" fmla="*/ 9 h 93"/>
                  <a:gd name="T12" fmla="*/ 44 w 48"/>
                  <a:gd name="T13" fmla="*/ 13 h 93"/>
                  <a:gd name="T14" fmla="*/ 40 w 48"/>
                  <a:gd name="T15" fmla="*/ 14 h 93"/>
                  <a:gd name="T16" fmla="*/ 36 w 48"/>
                  <a:gd name="T17" fmla="*/ 14 h 93"/>
                  <a:gd name="T18" fmla="*/ 39 w 48"/>
                  <a:gd name="T19" fmla="*/ 9 h 93"/>
                  <a:gd name="T20" fmla="*/ 32 w 48"/>
                  <a:gd name="T21" fmla="*/ 6 h 93"/>
                  <a:gd name="T22" fmla="*/ 26 w 48"/>
                  <a:gd name="T23" fmla="*/ 1 h 93"/>
                  <a:gd name="T24" fmla="*/ 22 w 48"/>
                  <a:gd name="T25" fmla="*/ 2 h 93"/>
                  <a:gd name="T26" fmla="*/ 17 w 48"/>
                  <a:gd name="T27" fmla="*/ 1 h 93"/>
                  <a:gd name="T28" fmla="*/ 15 w 48"/>
                  <a:gd name="T29" fmla="*/ 5 h 93"/>
                  <a:gd name="T30" fmla="*/ 12 w 48"/>
                  <a:gd name="T31" fmla="*/ 9 h 93"/>
                  <a:gd name="T32" fmla="*/ 13 w 48"/>
                  <a:gd name="T33" fmla="*/ 13 h 93"/>
                  <a:gd name="T34" fmla="*/ 11 w 48"/>
                  <a:gd name="T35" fmla="*/ 16 h 93"/>
                  <a:gd name="T36" fmla="*/ 9 w 48"/>
                  <a:gd name="T37" fmla="*/ 19 h 93"/>
                  <a:gd name="T38" fmla="*/ 8 w 48"/>
                  <a:gd name="T39" fmla="*/ 24 h 93"/>
                  <a:gd name="T40" fmla="*/ 9 w 48"/>
                  <a:gd name="T41" fmla="*/ 28 h 93"/>
                  <a:gd name="T42" fmla="*/ 9 w 48"/>
                  <a:gd name="T43" fmla="*/ 32 h 93"/>
                  <a:gd name="T44" fmla="*/ 8 w 48"/>
                  <a:gd name="T45" fmla="*/ 37 h 93"/>
                  <a:gd name="T46" fmla="*/ 6 w 48"/>
                  <a:gd name="T47" fmla="*/ 42 h 93"/>
                  <a:gd name="T48" fmla="*/ 6 w 48"/>
                  <a:gd name="T49" fmla="*/ 45 h 93"/>
                  <a:gd name="T50" fmla="*/ 5 w 48"/>
                  <a:gd name="T51" fmla="*/ 48 h 93"/>
                  <a:gd name="T52" fmla="*/ 5 w 48"/>
                  <a:gd name="T53" fmla="*/ 51 h 93"/>
                  <a:gd name="T54" fmla="*/ 4 w 48"/>
                  <a:gd name="T55" fmla="*/ 56 h 93"/>
                  <a:gd name="T56" fmla="*/ 5 w 48"/>
                  <a:gd name="T57" fmla="*/ 59 h 93"/>
                  <a:gd name="T58" fmla="*/ 6 w 48"/>
                  <a:gd name="T59" fmla="*/ 61 h 93"/>
                  <a:gd name="T60" fmla="*/ 5 w 48"/>
                  <a:gd name="T61" fmla="*/ 63 h 93"/>
                  <a:gd name="T62" fmla="*/ 5 w 48"/>
                  <a:gd name="T63" fmla="*/ 67 h 93"/>
                  <a:gd name="T64" fmla="*/ 3 w 48"/>
                  <a:gd name="T65" fmla="*/ 70 h 93"/>
                  <a:gd name="T66" fmla="*/ 2 w 48"/>
                  <a:gd name="T67" fmla="*/ 73 h 93"/>
                  <a:gd name="T68" fmla="*/ 1 w 48"/>
                  <a:gd name="T69" fmla="*/ 77 h 93"/>
                  <a:gd name="T70" fmla="*/ 4 w 48"/>
                  <a:gd name="T71" fmla="*/ 79 h 93"/>
                  <a:gd name="T72" fmla="*/ 5 w 48"/>
                  <a:gd name="T73" fmla="*/ 83 h 93"/>
                  <a:gd name="T74" fmla="*/ 10 w 48"/>
                  <a:gd name="T75" fmla="*/ 83 h 93"/>
                  <a:gd name="T76" fmla="*/ 11 w 48"/>
                  <a:gd name="T77" fmla="*/ 81 h 93"/>
                  <a:gd name="T78" fmla="*/ 11 w 48"/>
                  <a:gd name="T79" fmla="*/ 77 h 93"/>
                  <a:gd name="T80" fmla="*/ 14 w 48"/>
                  <a:gd name="T81" fmla="*/ 75 h 93"/>
                  <a:gd name="T82" fmla="*/ 18 w 48"/>
                  <a:gd name="T83" fmla="*/ 70 h 93"/>
                  <a:gd name="T84" fmla="*/ 17 w 48"/>
                  <a:gd name="T85" fmla="*/ 67 h 93"/>
                  <a:gd name="T86" fmla="*/ 19 w 48"/>
                  <a:gd name="T87" fmla="*/ 61 h 93"/>
                  <a:gd name="T88" fmla="*/ 20 w 48"/>
                  <a:gd name="T89" fmla="*/ 59 h 93"/>
                  <a:gd name="T90" fmla="*/ 21 w 48"/>
                  <a:gd name="T91" fmla="*/ 55 h 93"/>
                  <a:gd name="T92" fmla="*/ 23 w 48"/>
                  <a:gd name="T93" fmla="*/ 55 h 93"/>
                  <a:gd name="T94" fmla="*/ 22 w 48"/>
                  <a:gd name="T95" fmla="*/ 54 h 93"/>
                  <a:gd name="T96" fmla="*/ 21 w 48"/>
                  <a:gd name="T97" fmla="*/ 52 h 93"/>
                  <a:gd name="T98" fmla="*/ 24 w 48"/>
                  <a:gd name="T99" fmla="*/ 50 h 93"/>
                  <a:gd name="T100" fmla="*/ 27 w 48"/>
                  <a:gd name="T101" fmla="*/ 47 h 93"/>
                  <a:gd name="T102" fmla="*/ 28 w 48"/>
                  <a:gd name="T103" fmla="*/ 44 h 93"/>
                  <a:gd name="T104" fmla="*/ 38 w 48"/>
                  <a:gd name="T105" fmla="*/ 42 h 93"/>
                  <a:gd name="T106" fmla="*/ 39 w 48"/>
                  <a:gd name="T107" fmla="*/ 37 h 93"/>
                  <a:gd name="T108" fmla="*/ 38 w 48"/>
                  <a:gd name="T109" fmla="*/ 34 h 93"/>
                  <a:gd name="T110" fmla="*/ 37 w 48"/>
                  <a:gd name="T111" fmla="*/ 32 h 93"/>
                  <a:gd name="T112" fmla="*/ 36 w 48"/>
                  <a:gd name="T113" fmla="*/ 30 h 93"/>
                  <a:gd name="T114" fmla="*/ 38 w 48"/>
                  <a:gd name="T115" fmla="*/ 23 h 93"/>
                  <a:gd name="T116" fmla="*/ 44 w 48"/>
                  <a:gd name="T117" fmla="*/ 15 h 93"/>
                  <a:gd name="T118" fmla="*/ 47 w 48"/>
                  <a:gd name="T119" fmla="*/ 1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8" h="93">
                    <a:moveTo>
                      <a:pt x="18" y="91"/>
                    </a:moveTo>
                    <a:cubicBezTo>
                      <a:pt x="17" y="91"/>
                      <a:pt x="15" y="88"/>
                      <a:pt x="14" y="88"/>
                    </a:cubicBezTo>
                    <a:cubicBezTo>
                      <a:pt x="13" y="87"/>
                      <a:pt x="14" y="87"/>
                      <a:pt x="13" y="87"/>
                    </a:cubicBezTo>
                    <a:cubicBezTo>
                      <a:pt x="12" y="87"/>
                      <a:pt x="12" y="86"/>
                      <a:pt x="13" y="86"/>
                    </a:cubicBezTo>
                    <a:cubicBezTo>
                      <a:pt x="13" y="86"/>
                      <a:pt x="13" y="85"/>
                      <a:pt x="12" y="85"/>
                    </a:cubicBezTo>
                    <a:cubicBezTo>
                      <a:pt x="12" y="86"/>
                      <a:pt x="12" y="92"/>
                      <a:pt x="12" y="92"/>
                    </a:cubicBezTo>
                    <a:cubicBezTo>
                      <a:pt x="12" y="92"/>
                      <a:pt x="15" y="92"/>
                      <a:pt x="16" y="92"/>
                    </a:cubicBezTo>
                    <a:cubicBezTo>
                      <a:pt x="16" y="92"/>
                      <a:pt x="17" y="93"/>
                      <a:pt x="17" y="92"/>
                    </a:cubicBezTo>
                    <a:cubicBezTo>
                      <a:pt x="18" y="92"/>
                      <a:pt x="19" y="92"/>
                      <a:pt x="20" y="92"/>
                    </a:cubicBezTo>
                    <a:cubicBezTo>
                      <a:pt x="21" y="91"/>
                      <a:pt x="20" y="91"/>
                      <a:pt x="18" y="91"/>
                    </a:cubicBezTo>
                    <a:close/>
                    <a:moveTo>
                      <a:pt x="47" y="10"/>
                    </a:moveTo>
                    <a:cubicBezTo>
                      <a:pt x="47" y="9"/>
                      <a:pt x="46" y="9"/>
                      <a:pt x="45" y="9"/>
                    </a:cubicBezTo>
                    <a:cubicBezTo>
                      <a:pt x="45" y="9"/>
                      <a:pt x="45" y="10"/>
                      <a:pt x="45" y="10"/>
                    </a:cubicBezTo>
                    <a:cubicBezTo>
                      <a:pt x="46" y="11"/>
                      <a:pt x="45" y="13"/>
                      <a:pt x="44" y="13"/>
                    </a:cubicBezTo>
                    <a:cubicBezTo>
                      <a:pt x="43" y="13"/>
                      <a:pt x="43" y="14"/>
                      <a:pt x="42" y="14"/>
                    </a:cubicBezTo>
                    <a:cubicBezTo>
                      <a:pt x="42" y="14"/>
                      <a:pt x="41" y="15"/>
                      <a:pt x="40" y="14"/>
                    </a:cubicBezTo>
                    <a:cubicBezTo>
                      <a:pt x="40" y="14"/>
                      <a:pt x="39" y="15"/>
                      <a:pt x="38" y="14"/>
                    </a:cubicBezTo>
                    <a:cubicBezTo>
                      <a:pt x="38" y="14"/>
                      <a:pt x="36" y="14"/>
                      <a:pt x="36" y="14"/>
                    </a:cubicBezTo>
                    <a:cubicBezTo>
                      <a:pt x="36" y="13"/>
                      <a:pt x="37" y="13"/>
                      <a:pt x="37" y="12"/>
                    </a:cubicBezTo>
                    <a:cubicBezTo>
                      <a:pt x="37" y="11"/>
                      <a:pt x="39" y="10"/>
                      <a:pt x="39" y="9"/>
                    </a:cubicBezTo>
                    <a:cubicBezTo>
                      <a:pt x="38" y="9"/>
                      <a:pt x="35" y="7"/>
                      <a:pt x="34" y="7"/>
                    </a:cubicBezTo>
                    <a:cubicBezTo>
                      <a:pt x="34" y="6"/>
                      <a:pt x="33" y="6"/>
                      <a:pt x="32" y="6"/>
                    </a:cubicBezTo>
                    <a:cubicBezTo>
                      <a:pt x="30" y="5"/>
                      <a:pt x="30" y="5"/>
                      <a:pt x="29" y="4"/>
                    </a:cubicBezTo>
                    <a:cubicBezTo>
                      <a:pt x="28" y="3"/>
                      <a:pt x="26" y="2"/>
                      <a:pt x="26" y="1"/>
                    </a:cubicBezTo>
                    <a:cubicBezTo>
                      <a:pt x="25" y="1"/>
                      <a:pt x="24" y="0"/>
                      <a:pt x="24" y="1"/>
                    </a:cubicBezTo>
                    <a:cubicBezTo>
                      <a:pt x="23" y="1"/>
                      <a:pt x="23" y="3"/>
                      <a:pt x="22" y="2"/>
                    </a:cubicBezTo>
                    <a:cubicBezTo>
                      <a:pt x="22" y="1"/>
                      <a:pt x="21" y="1"/>
                      <a:pt x="19" y="1"/>
                    </a:cubicBezTo>
                    <a:cubicBezTo>
                      <a:pt x="18" y="1"/>
                      <a:pt x="19" y="0"/>
                      <a:pt x="17" y="1"/>
                    </a:cubicBezTo>
                    <a:cubicBezTo>
                      <a:pt x="17" y="2"/>
                      <a:pt x="16" y="2"/>
                      <a:pt x="16" y="2"/>
                    </a:cubicBezTo>
                    <a:cubicBezTo>
                      <a:pt x="16" y="4"/>
                      <a:pt x="15" y="5"/>
                      <a:pt x="15" y="5"/>
                    </a:cubicBezTo>
                    <a:cubicBezTo>
                      <a:pt x="15" y="6"/>
                      <a:pt x="13" y="7"/>
                      <a:pt x="13" y="7"/>
                    </a:cubicBezTo>
                    <a:cubicBezTo>
                      <a:pt x="13" y="8"/>
                      <a:pt x="13" y="9"/>
                      <a:pt x="12" y="9"/>
                    </a:cubicBezTo>
                    <a:cubicBezTo>
                      <a:pt x="12" y="9"/>
                      <a:pt x="13" y="11"/>
                      <a:pt x="13" y="11"/>
                    </a:cubicBezTo>
                    <a:cubicBezTo>
                      <a:pt x="12" y="12"/>
                      <a:pt x="13" y="13"/>
                      <a:pt x="13" y="13"/>
                    </a:cubicBezTo>
                    <a:cubicBezTo>
                      <a:pt x="12" y="13"/>
                      <a:pt x="11" y="14"/>
                      <a:pt x="11" y="14"/>
                    </a:cubicBezTo>
                    <a:cubicBezTo>
                      <a:pt x="11" y="15"/>
                      <a:pt x="11" y="16"/>
                      <a:pt x="11" y="16"/>
                    </a:cubicBezTo>
                    <a:cubicBezTo>
                      <a:pt x="10" y="16"/>
                      <a:pt x="10" y="17"/>
                      <a:pt x="10" y="18"/>
                    </a:cubicBezTo>
                    <a:cubicBezTo>
                      <a:pt x="10" y="19"/>
                      <a:pt x="9" y="18"/>
                      <a:pt x="9" y="19"/>
                    </a:cubicBezTo>
                    <a:cubicBezTo>
                      <a:pt x="9" y="20"/>
                      <a:pt x="10" y="22"/>
                      <a:pt x="9" y="22"/>
                    </a:cubicBezTo>
                    <a:cubicBezTo>
                      <a:pt x="8" y="22"/>
                      <a:pt x="8" y="24"/>
                      <a:pt x="8" y="24"/>
                    </a:cubicBezTo>
                    <a:cubicBezTo>
                      <a:pt x="8" y="24"/>
                      <a:pt x="7" y="25"/>
                      <a:pt x="8" y="26"/>
                    </a:cubicBezTo>
                    <a:cubicBezTo>
                      <a:pt x="9" y="27"/>
                      <a:pt x="9" y="28"/>
                      <a:pt x="9" y="28"/>
                    </a:cubicBezTo>
                    <a:cubicBezTo>
                      <a:pt x="9" y="29"/>
                      <a:pt x="10" y="30"/>
                      <a:pt x="9" y="30"/>
                    </a:cubicBezTo>
                    <a:cubicBezTo>
                      <a:pt x="9" y="31"/>
                      <a:pt x="9" y="32"/>
                      <a:pt x="9" y="32"/>
                    </a:cubicBezTo>
                    <a:cubicBezTo>
                      <a:pt x="8" y="33"/>
                      <a:pt x="9" y="34"/>
                      <a:pt x="8" y="34"/>
                    </a:cubicBezTo>
                    <a:cubicBezTo>
                      <a:pt x="7" y="34"/>
                      <a:pt x="8" y="37"/>
                      <a:pt x="8" y="37"/>
                    </a:cubicBezTo>
                    <a:cubicBezTo>
                      <a:pt x="7" y="37"/>
                      <a:pt x="6" y="38"/>
                      <a:pt x="6" y="39"/>
                    </a:cubicBezTo>
                    <a:cubicBezTo>
                      <a:pt x="6" y="41"/>
                      <a:pt x="6" y="42"/>
                      <a:pt x="6" y="42"/>
                    </a:cubicBezTo>
                    <a:cubicBezTo>
                      <a:pt x="6" y="43"/>
                      <a:pt x="7" y="43"/>
                      <a:pt x="7" y="44"/>
                    </a:cubicBezTo>
                    <a:cubicBezTo>
                      <a:pt x="7" y="45"/>
                      <a:pt x="6" y="44"/>
                      <a:pt x="6" y="45"/>
                    </a:cubicBezTo>
                    <a:cubicBezTo>
                      <a:pt x="5" y="45"/>
                      <a:pt x="6" y="46"/>
                      <a:pt x="5" y="46"/>
                    </a:cubicBezTo>
                    <a:cubicBezTo>
                      <a:pt x="5" y="46"/>
                      <a:pt x="5" y="47"/>
                      <a:pt x="5" y="48"/>
                    </a:cubicBezTo>
                    <a:cubicBezTo>
                      <a:pt x="5" y="49"/>
                      <a:pt x="4" y="49"/>
                      <a:pt x="4" y="49"/>
                    </a:cubicBezTo>
                    <a:cubicBezTo>
                      <a:pt x="4" y="50"/>
                      <a:pt x="5" y="50"/>
                      <a:pt x="5" y="51"/>
                    </a:cubicBezTo>
                    <a:cubicBezTo>
                      <a:pt x="5" y="52"/>
                      <a:pt x="5" y="53"/>
                      <a:pt x="4" y="53"/>
                    </a:cubicBezTo>
                    <a:cubicBezTo>
                      <a:pt x="4" y="54"/>
                      <a:pt x="4" y="56"/>
                      <a:pt x="4" y="56"/>
                    </a:cubicBezTo>
                    <a:cubicBezTo>
                      <a:pt x="5" y="56"/>
                      <a:pt x="5" y="57"/>
                      <a:pt x="4" y="57"/>
                    </a:cubicBezTo>
                    <a:cubicBezTo>
                      <a:pt x="4" y="58"/>
                      <a:pt x="5" y="58"/>
                      <a:pt x="5" y="59"/>
                    </a:cubicBezTo>
                    <a:cubicBezTo>
                      <a:pt x="4" y="59"/>
                      <a:pt x="5" y="60"/>
                      <a:pt x="5" y="60"/>
                    </a:cubicBezTo>
                    <a:cubicBezTo>
                      <a:pt x="6" y="60"/>
                      <a:pt x="7" y="61"/>
                      <a:pt x="6" y="61"/>
                    </a:cubicBezTo>
                    <a:cubicBezTo>
                      <a:pt x="5" y="61"/>
                      <a:pt x="4" y="61"/>
                      <a:pt x="5" y="61"/>
                    </a:cubicBezTo>
                    <a:cubicBezTo>
                      <a:pt x="5" y="62"/>
                      <a:pt x="6" y="63"/>
                      <a:pt x="5" y="63"/>
                    </a:cubicBezTo>
                    <a:cubicBezTo>
                      <a:pt x="4" y="63"/>
                      <a:pt x="5" y="64"/>
                      <a:pt x="5" y="65"/>
                    </a:cubicBezTo>
                    <a:cubicBezTo>
                      <a:pt x="5" y="66"/>
                      <a:pt x="5" y="66"/>
                      <a:pt x="5" y="67"/>
                    </a:cubicBezTo>
                    <a:cubicBezTo>
                      <a:pt x="4" y="67"/>
                      <a:pt x="5" y="68"/>
                      <a:pt x="4" y="68"/>
                    </a:cubicBezTo>
                    <a:cubicBezTo>
                      <a:pt x="3" y="68"/>
                      <a:pt x="4" y="69"/>
                      <a:pt x="3" y="70"/>
                    </a:cubicBezTo>
                    <a:cubicBezTo>
                      <a:pt x="2" y="70"/>
                      <a:pt x="4" y="71"/>
                      <a:pt x="3" y="71"/>
                    </a:cubicBezTo>
                    <a:cubicBezTo>
                      <a:pt x="2" y="72"/>
                      <a:pt x="3" y="73"/>
                      <a:pt x="2" y="73"/>
                    </a:cubicBezTo>
                    <a:cubicBezTo>
                      <a:pt x="1" y="73"/>
                      <a:pt x="1" y="74"/>
                      <a:pt x="1" y="75"/>
                    </a:cubicBezTo>
                    <a:cubicBezTo>
                      <a:pt x="1" y="75"/>
                      <a:pt x="0" y="76"/>
                      <a:pt x="1" y="77"/>
                    </a:cubicBezTo>
                    <a:cubicBezTo>
                      <a:pt x="2" y="77"/>
                      <a:pt x="1" y="78"/>
                      <a:pt x="1" y="78"/>
                    </a:cubicBezTo>
                    <a:cubicBezTo>
                      <a:pt x="2" y="79"/>
                      <a:pt x="4" y="78"/>
                      <a:pt x="4" y="79"/>
                    </a:cubicBezTo>
                    <a:cubicBezTo>
                      <a:pt x="3" y="80"/>
                      <a:pt x="3" y="82"/>
                      <a:pt x="4" y="82"/>
                    </a:cubicBezTo>
                    <a:cubicBezTo>
                      <a:pt x="4" y="82"/>
                      <a:pt x="4" y="83"/>
                      <a:pt x="5" y="83"/>
                    </a:cubicBezTo>
                    <a:cubicBezTo>
                      <a:pt x="5" y="83"/>
                      <a:pt x="8" y="82"/>
                      <a:pt x="9" y="83"/>
                    </a:cubicBezTo>
                    <a:cubicBezTo>
                      <a:pt x="9" y="83"/>
                      <a:pt x="10" y="83"/>
                      <a:pt x="10" y="83"/>
                    </a:cubicBezTo>
                    <a:cubicBezTo>
                      <a:pt x="11" y="83"/>
                      <a:pt x="12" y="84"/>
                      <a:pt x="12" y="84"/>
                    </a:cubicBezTo>
                    <a:cubicBezTo>
                      <a:pt x="13" y="83"/>
                      <a:pt x="11" y="82"/>
                      <a:pt x="11" y="81"/>
                    </a:cubicBezTo>
                    <a:cubicBezTo>
                      <a:pt x="11" y="81"/>
                      <a:pt x="11" y="80"/>
                      <a:pt x="11" y="80"/>
                    </a:cubicBezTo>
                    <a:cubicBezTo>
                      <a:pt x="11" y="79"/>
                      <a:pt x="11" y="78"/>
                      <a:pt x="11" y="77"/>
                    </a:cubicBezTo>
                    <a:cubicBezTo>
                      <a:pt x="12" y="77"/>
                      <a:pt x="12" y="76"/>
                      <a:pt x="13" y="77"/>
                    </a:cubicBezTo>
                    <a:cubicBezTo>
                      <a:pt x="13" y="77"/>
                      <a:pt x="14" y="76"/>
                      <a:pt x="14" y="75"/>
                    </a:cubicBezTo>
                    <a:cubicBezTo>
                      <a:pt x="14" y="74"/>
                      <a:pt x="15" y="73"/>
                      <a:pt x="16" y="72"/>
                    </a:cubicBezTo>
                    <a:cubicBezTo>
                      <a:pt x="17" y="71"/>
                      <a:pt x="19" y="70"/>
                      <a:pt x="18" y="70"/>
                    </a:cubicBezTo>
                    <a:cubicBezTo>
                      <a:pt x="18" y="70"/>
                      <a:pt x="19" y="68"/>
                      <a:pt x="19" y="68"/>
                    </a:cubicBezTo>
                    <a:cubicBezTo>
                      <a:pt x="19" y="67"/>
                      <a:pt x="17" y="67"/>
                      <a:pt x="17" y="67"/>
                    </a:cubicBezTo>
                    <a:cubicBezTo>
                      <a:pt x="16" y="67"/>
                      <a:pt x="14" y="66"/>
                      <a:pt x="15" y="64"/>
                    </a:cubicBezTo>
                    <a:cubicBezTo>
                      <a:pt x="16" y="62"/>
                      <a:pt x="18" y="62"/>
                      <a:pt x="19" y="61"/>
                    </a:cubicBezTo>
                    <a:cubicBezTo>
                      <a:pt x="19" y="61"/>
                      <a:pt x="19" y="61"/>
                      <a:pt x="19" y="60"/>
                    </a:cubicBezTo>
                    <a:cubicBezTo>
                      <a:pt x="20" y="60"/>
                      <a:pt x="20" y="59"/>
                      <a:pt x="20" y="59"/>
                    </a:cubicBezTo>
                    <a:cubicBezTo>
                      <a:pt x="20" y="58"/>
                      <a:pt x="20" y="56"/>
                      <a:pt x="21" y="56"/>
                    </a:cubicBezTo>
                    <a:cubicBezTo>
                      <a:pt x="22" y="56"/>
                      <a:pt x="22" y="56"/>
                      <a:pt x="21" y="55"/>
                    </a:cubicBezTo>
                    <a:cubicBezTo>
                      <a:pt x="21" y="55"/>
                      <a:pt x="21" y="55"/>
                      <a:pt x="22" y="55"/>
                    </a:cubicBezTo>
                    <a:cubicBezTo>
                      <a:pt x="23" y="54"/>
                      <a:pt x="22" y="55"/>
                      <a:pt x="23" y="55"/>
                    </a:cubicBezTo>
                    <a:cubicBezTo>
                      <a:pt x="24" y="55"/>
                      <a:pt x="25" y="54"/>
                      <a:pt x="24" y="54"/>
                    </a:cubicBezTo>
                    <a:cubicBezTo>
                      <a:pt x="23" y="53"/>
                      <a:pt x="23" y="54"/>
                      <a:pt x="22" y="54"/>
                    </a:cubicBezTo>
                    <a:cubicBezTo>
                      <a:pt x="22" y="54"/>
                      <a:pt x="21" y="53"/>
                      <a:pt x="21" y="53"/>
                    </a:cubicBezTo>
                    <a:cubicBezTo>
                      <a:pt x="20" y="53"/>
                      <a:pt x="21" y="52"/>
                      <a:pt x="21" y="52"/>
                    </a:cubicBezTo>
                    <a:cubicBezTo>
                      <a:pt x="20" y="51"/>
                      <a:pt x="20" y="50"/>
                      <a:pt x="20" y="49"/>
                    </a:cubicBezTo>
                    <a:cubicBezTo>
                      <a:pt x="21" y="49"/>
                      <a:pt x="23" y="50"/>
                      <a:pt x="24" y="50"/>
                    </a:cubicBezTo>
                    <a:cubicBezTo>
                      <a:pt x="26" y="50"/>
                      <a:pt x="27" y="50"/>
                      <a:pt x="27" y="49"/>
                    </a:cubicBezTo>
                    <a:cubicBezTo>
                      <a:pt x="27" y="48"/>
                      <a:pt x="26" y="47"/>
                      <a:pt x="27" y="47"/>
                    </a:cubicBezTo>
                    <a:cubicBezTo>
                      <a:pt x="28" y="46"/>
                      <a:pt x="27" y="46"/>
                      <a:pt x="27" y="45"/>
                    </a:cubicBezTo>
                    <a:cubicBezTo>
                      <a:pt x="27" y="44"/>
                      <a:pt x="27" y="44"/>
                      <a:pt x="28" y="44"/>
                    </a:cubicBezTo>
                    <a:cubicBezTo>
                      <a:pt x="28" y="45"/>
                      <a:pt x="31" y="44"/>
                      <a:pt x="34" y="44"/>
                    </a:cubicBezTo>
                    <a:cubicBezTo>
                      <a:pt x="36" y="43"/>
                      <a:pt x="38" y="42"/>
                      <a:pt x="38" y="42"/>
                    </a:cubicBezTo>
                    <a:cubicBezTo>
                      <a:pt x="38" y="41"/>
                      <a:pt x="40" y="39"/>
                      <a:pt x="40" y="39"/>
                    </a:cubicBezTo>
                    <a:cubicBezTo>
                      <a:pt x="41" y="38"/>
                      <a:pt x="40" y="37"/>
                      <a:pt x="39" y="37"/>
                    </a:cubicBezTo>
                    <a:cubicBezTo>
                      <a:pt x="38" y="37"/>
                      <a:pt x="38" y="36"/>
                      <a:pt x="39" y="35"/>
                    </a:cubicBezTo>
                    <a:cubicBezTo>
                      <a:pt x="39" y="34"/>
                      <a:pt x="39" y="34"/>
                      <a:pt x="38" y="34"/>
                    </a:cubicBezTo>
                    <a:cubicBezTo>
                      <a:pt x="37" y="34"/>
                      <a:pt x="35" y="33"/>
                      <a:pt x="36" y="32"/>
                    </a:cubicBezTo>
                    <a:cubicBezTo>
                      <a:pt x="36" y="32"/>
                      <a:pt x="37" y="32"/>
                      <a:pt x="37" y="32"/>
                    </a:cubicBezTo>
                    <a:cubicBezTo>
                      <a:pt x="37" y="32"/>
                      <a:pt x="37" y="31"/>
                      <a:pt x="37" y="31"/>
                    </a:cubicBezTo>
                    <a:cubicBezTo>
                      <a:pt x="37" y="31"/>
                      <a:pt x="36" y="31"/>
                      <a:pt x="36" y="30"/>
                    </a:cubicBezTo>
                    <a:cubicBezTo>
                      <a:pt x="36" y="28"/>
                      <a:pt x="37" y="28"/>
                      <a:pt x="37" y="27"/>
                    </a:cubicBezTo>
                    <a:cubicBezTo>
                      <a:pt x="37" y="25"/>
                      <a:pt x="38" y="24"/>
                      <a:pt x="38" y="23"/>
                    </a:cubicBezTo>
                    <a:cubicBezTo>
                      <a:pt x="38" y="22"/>
                      <a:pt x="39" y="20"/>
                      <a:pt x="40" y="19"/>
                    </a:cubicBezTo>
                    <a:cubicBezTo>
                      <a:pt x="41" y="17"/>
                      <a:pt x="44" y="15"/>
                      <a:pt x="44" y="15"/>
                    </a:cubicBezTo>
                    <a:cubicBezTo>
                      <a:pt x="45" y="14"/>
                      <a:pt x="47" y="14"/>
                      <a:pt x="47" y="13"/>
                    </a:cubicBezTo>
                    <a:cubicBezTo>
                      <a:pt x="48" y="13"/>
                      <a:pt x="47" y="10"/>
                      <a:pt x="47" y="10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288">
                <a:extLst>
                  <a:ext uri="{FF2B5EF4-FFF2-40B4-BE49-F238E27FC236}">
                    <a16:creationId xmlns:a16="http://schemas.microsoft.com/office/drawing/2014/main" id="{ED391EE7-6F64-4B93-81FB-14D5963DA4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167188" y="2379663"/>
                <a:ext cx="74612" cy="377825"/>
              </a:xfrm>
              <a:custGeom>
                <a:avLst/>
                <a:gdLst>
                  <a:gd name="T0" fmla="*/ 9 w 21"/>
                  <a:gd name="T1" fmla="*/ 90 h 105"/>
                  <a:gd name="T2" fmla="*/ 6 w 21"/>
                  <a:gd name="T3" fmla="*/ 86 h 105"/>
                  <a:gd name="T4" fmla="*/ 8 w 21"/>
                  <a:gd name="T5" fmla="*/ 81 h 105"/>
                  <a:gd name="T6" fmla="*/ 10 w 21"/>
                  <a:gd name="T7" fmla="*/ 76 h 105"/>
                  <a:gd name="T8" fmla="*/ 11 w 21"/>
                  <a:gd name="T9" fmla="*/ 72 h 105"/>
                  <a:gd name="T10" fmla="*/ 9 w 21"/>
                  <a:gd name="T11" fmla="*/ 68 h 105"/>
                  <a:gd name="T12" fmla="*/ 10 w 21"/>
                  <a:gd name="T13" fmla="*/ 62 h 105"/>
                  <a:gd name="T14" fmla="*/ 10 w 21"/>
                  <a:gd name="T15" fmla="*/ 57 h 105"/>
                  <a:gd name="T16" fmla="*/ 11 w 21"/>
                  <a:gd name="T17" fmla="*/ 53 h 105"/>
                  <a:gd name="T18" fmla="*/ 13 w 21"/>
                  <a:gd name="T19" fmla="*/ 45 h 105"/>
                  <a:gd name="T20" fmla="*/ 14 w 21"/>
                  <a:gd name="T21" fmla="*/ 39 h 105"/>
                  <a:gd name="T22" fmla="*/ 14 w 21"/>
                  <a:gd name="T23" fmla="*/ 33 h 105"/>
                  <a:gd name="T24" fmla="*/ 16 w 21"/>
                  <a:gd name="T25" fmla="*/ 27 h 105"/>
                  <a:gd name="T26" fmla="*/ 18 w 21"/>
                  <a:gd name="T27" fmla="*/ 22 h 105"/>
                  <a:gd name="T28" fmla="*/ 20 w 21"/>
                  <a:gd name="T29" fmla="*/ 16 h 105"/>
                  <a:gd name="T30" fmla="*/ 19 w 21"/>
                  <a:gd name="T31" fmla="*/ 11 h 105"/>
                  <a:gd name="T32" fmla="*/ 18 w 21"/>
                  <a:gd name="T33" fmla="*/ 6 h 105"/>
                  <a:gd name="T34" fmla="*/ 15 w 21"/>
                  <a:gd name="T35" fmla="*/ 1 h 105"/>
                  <a:gd name="T36" fmla="*/ 14 w 21"/>
                  <a:gd name="T37" fmla="*/ 5 h 105"/>
                  <a:gd name="T38" fmla="*/ 13 w 21"/>
                  <a:gd name="T39" fmla="*/ 16 h 105"/>
                  <a:gd name="T40" fmla="*/ 11 w 21"/>
                  <a:gd name="T41" fmla="*/ 27 h 105"/>
                  <a:gd name="T42" fmla="*/ 10 w 21"/>
                  <a:gd name="T43" fmla="*/ 34 h 105"/>
                  <a:gd name="T44" fmla="*/ 9 w 21"/>
                  <a:gd name="T45" fmla="*/ 44 h 105"/>
                  <a:gd name="T46" fmla="*/ 6 w 21"/>
                  <a:gd name="T47" fmla="*/ 52 h 105"/>
                  <a:gd name="T48" fmla="*/ 5 w 21"/>
                  <a:gd name="T49" fmla="*/ 59 h 105"/>
                  <a:gd name="T50" fmla="*/ 4 w 21"/>
                  <a:gd name="T51" fmla="*/ 66 h 105"/>
                  <a:gd name="T52" fmla="*/ 7 w 21"/>
                  <a:gd name="T53" fmla="*/ 63 h 105"/>
                  <a:gd name="T54" fmla="*/ 7 w 21"/>
                  <a:gd name="T55" fmla="*/ 66 h 105"/>
                  <a:gd name="T56" fmla="*/ 6 w 21"/>
                  <a:gd name="T57" fmla="*/ 71 h 105"/>
                  <a:gd name="T58" fmla="*/ 5 w 21"/>
                  <a:gd name="T59" fmla="*/ 74 h 105"/>
                  <a:gd name="T60" fmla="*/ 5 w 21"/>
                  <a:gd name="T61" fmla="*/ 73 h 105"/>
                  <a:gd name="T62" fmla="*/ 3 w 21"/>
                  <a:gd name="T63" fmla="*/ 74 h 105"/>
                  <a:gd name="T64" fmla="*/ 1 w 21"/>
                  <a:gd name="T65" fmla="*/ 78 h 105"/>
                  <a:gd name="T66" fmla="*/ 4 w 21"/>
                  <a:gd name="T67" fmla="*/ 78 h 105"/>
                  <a:gd name="T68" fmla="*/ 5 w 21"/>
                  <a:gd name="T69" fmla="*/ 81 h 105"/>
                  <a:gd name="T70" fmla="*/ 2 w 21"/>
                  <a:gd name="T71" fmla="*/ 81 h 105"/>
                  <a:gd name="T72" fmla="*/ 3 w 21"/>
                  <a:gd name="T73" fmla="*/ 83 h 105"/>
                  <a:gd name="T74" fmla="*/ 1 w 21"/>
                  <a:gd name="T75" fmla="*/ 85 h 105"/>
                  <a:gd name="T76" fmla="*/ 3 w 21"/>
                  <a:gd name="T77" fmla="*/ 86 h 105"/>
                  <a:gd name="T78" fmla="*/ 4 w 21"/>
                  <a:gd name="T79" fmla="*/ 88 h 105"/>
                  <a:gd name="T80" fmla="*/ 2 w 21"/>
                  <a:gd name="T81" fmla="*/ 91 h 105"/>
                  <a:gd name="T82" fmla="*/ 5 w 21"/>
                  <a:gd name="T83" fmla="*/ 92 h 105"/>
                  <a:gd name="T84" fmla="*/ 6 w 21"/>
                  <a:gd name="T85" fmla="*/ 93 h 105"/>
                  <a:gd name="T86" fmla="*/ 5 w 21"/>
                  <a:gd name="T87" fmla="*/ 96 h 105"/>
                  <a:gd name="T88" fmla="*/ 9 w 21"/>
                  <a:gd name="T89" fmla="*/ 96 h 105"/>
                  <a:gd name="T90" fmla="*/ 6 w 21"/>
                  <a:gd name="T91" fmla="*/ 98 h 105"/>
                  <a:gd name="T92" fmla="*/ 9 w 21"/>
                  <a:gd name="T93" fmla="*/ 97 h 105"/>
                  <a:gd name="T94" fmla="*/ 6 w 21"/>
                  <a:gd name="T95" fmla="*/ 100 h 105"/>
                  <a:gd name="T96" fmla="*/ 9 w 21"/>
                  <a:gd name="T97" fmla="*/ 100 h 105"/>
                  <a:gd name="T98" fmla="*/ 13 w 21"/>
                  <a:gd name="T99" fmla="*/ 95 h 105"/>
                  <a:gd name="T100" fmla="*/ 15 w 21"/>
                  <a:gd name="T101" fmla="*/ 98 h 105"/>
                  <a:gd name="T102" fmla="*/ 13 w 21"/>
                  <a:gd name="T103" fmla="*/ 99 h 105"/>
                  <a:gd name="T104" fmla="*/ 11 w 21"/>
                  <a:gd name="T105" fmla="*/ 101 h 105"/>
                  <a:gd name="T106" fmla="*/ 12 w 21"/>
                  <a:gd name="T107" fmla="*/ 104 h 105"/>
                  <a:gd name="T108" fmla="*/ 16 w 21"/>
                  <a:gd name="T109" fmla="*/ 104 h 105"/>
                  <a:gd name="T110" fmla="*/ 19 w 21"/>
                  <a:gd name="T111" fmla="*/ 104 h 105"/>
                  <a:gd name="T112" fmla="*/ 17 w 21"/>
                  <a:gd name="T113" fmla="*/ 103 h 105"/>
                  <a:gd name="T114" fmla="*/ 15 w 21"/>
                  <a:gd name="T115" fmla="*/ 95 h 105"/>
                  <a:gd name="T116" fmla="*/ 10 w 21"/>
                  <a:gd name="T117" fmla="*/ 94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1" h="105">
                    <a:moveTo>
                      <a:pt x="10" y="94"/>
                    </a:moveTo>
                    <a:cubicBezTo>
                      <a:pt x="9" y="94"/>
                      <a:pt x="9" y="93"/>
                      <a:pt x="9" y="93"/>
                    </a:cubicBezTo>
                    <a:cubicBezTo>
                      <a:pt x="8" y="93"/>
                      <a:pt x="8" y="91"/>
                      <a:pt x="9" y="90"/>
                    </a:cubicBezTo>
                    <a:cubicBezTo>
                      <a:pt x="9" y="89"/>
                      <a:pt x="7" y="90"/>
                      <a:pt x="6" y="89"/>
                    </a:cubicBezTo>
                    <a:cubicBezTo>
                      <a:pt x="6" y="89"/>
                      <a:pt x="7" y="88"/>
                      <a:pt x="6" y="88"/>
                    </a:cubicBezTo>
                    <a:cubicBezTo>
                      <a:pt x="5" y="87"/>
                      <a:pt x="6" y="86"/>
                      <a:pt x="6" y="86"/>
                    </a:cubicBezTo>
                    <a:cubicBezTo>
                      <a:pt x="6" y="85"/>
                      <a:pt x="6" y="84"/>
                      <a:pt x="7" y="84"/>
                    </a:cubicBezTo>
                    <a:cubicBezTo>
                      <a:pt x="8" y="84"/>
                      <a:pt x="7" y="83"/>
                      <a:pt x="8" y="82"/>
                    </a:cubicBezTo>
                    <a:cubicBezTo>
                      <a:pt x="9" y="82"/>
                      <a:pt x="7" y="81"/>
                      <a:pt x="8" y="81"/>
                    </a:cubicBezTo>
                    <a:cubicBezTo>
                      <a:pt x="9" y="80"/>
                      <a:pt x="8" y="79"/>
                      <a:pt x="9" y="79"/>
                    </a:cubicBezTo>
                    <a:cubicBezTo>
                      <a:pt x="10" y="79"/>
                      <a:pt x="9" y="78"/>
                      <a:pt x="10" y="78"/>
                    </a:cubicBezTo>
                    <a:cubicBezTo>
                      <a:pt x="10" y="77"/>
                      <a:pt x="10" y="77"/>
                      <a:pt x="10" y="76"/>
                    </a:cubicBezTo>
                    <a:cubicBezTo>
                      <a:pt x="10" y="75"/>
                      <a:pt x="9" y="74"/>
                      <a:pt x="10" y="74"/>
                    </a:cubicBezTo>
                    <a:cubicBezTo>
                      <a:pt x="11" y="74"/>
                      <a:pt x="10" y="73"/>
                      <a:pt x="10" y="72"/>
                    </a:cubicBezTo>
                    <a:cubicBezTo>
                      <a:pt x="9" y="72"/>
                      <a:pt x="10" y="72"/>
                      <a:pt x="11" y="72"/>
                    </a:cubicBezTo>
                    <a:cubicBezTo>
                      <a:pt x="12" y="72"/>
                      <a:pt x="11" y="71"/>
                      <a:pt x="10" y="71"/>
                    </a:cubicBezTo>
                    <a:cubicBezTo>
                      <a:pt x="10" y="71"/>
                      <a:pt x="9" y="70"/>
                      <a:pt x="10" y="70"/>
                    </a:cubicBezTo>
                    <a:cubicBezTo>
                      <a:pt x="10" y="69"/>
                      <a:pt x="9" y="69"/>
                      <a:pt x="9" y="68"/>
                    </a:cubicBezTo>
                    <a:cubicBezTo>
                      <a:pt x="10" y="68"/>
                      <a:pt x="10" y="67"/>
                      <a:pt x="9" y="67"/>
                    </a:cubicBezTo>
                    <a:cubicBezTo>
                      <a:pt x="9" y="67"/>
                      <a:pt x="9" y="65"/>
                      <a:pt x="9" y="64"/>
                    </a:cubicBezTo>
                    <a:cubicBezTo>
                      <a:pt x="10" y="64"/>
                      <a:pt x="10" y="63"/>
                      <a:pt x="10" y="62"/>
                    </a:cubicBezTo>
                    <a:cubicBezTo>
                      <a:pt x="10" y="61"/>
                      <a:pt x="9" y="61"/>
                      <a:pt x="9" y="60"/>
                    </a:cubicBezTo>
                    <a:cubicBezTo>
                      <a:pt x="9" y="60"/>
                      <a:pt x="10" y="60"/>
                      <a:pt x="10" y="59"/>
                    </a:cubicBezTo>
                    <a:cubicBezTo>
                      <a:pt x="10" y="58"/>
                      <a:pt x="10" y="57"/>
                      <a:pt x="10" y="57"/>
                    </a:cubicBezTo>
                    <a:cubicBezTo>
                      <a:pt x="11" y="57"/>
                      <a:pt x="10" y="56"/>
                      <a:pt x="11" y="56"/>
                    </a:cubicBezTo>
                    <a:cubicBezTo>
                      <a:pt x="11" y="55"/>
                      <a:pt x="12" y="56"/>
                      <a:pt x="12" y="55"/>
                    </a:cubicBezTo>
                    <a:cubicBezTo>
                      <a:pt x="12" y="54"/>
                      <a:pt x="11" y="54"/>
                      <a:pt x="11" y="53"/>
                    </a:cubicBezTo>
                    <a:cubicBezTo>
                      <a:pt x="11" y="53"/>
                      <a:pt x="11" y="52"/>
                      <a:pt x="11" y="50"/>
                    </a:cubicBezTo>
                    <a:cubicBezTo>
                      <a:pt x="11" y="49"/>
                      <a:pt x="12" y="48"/>
                      <a:pt x="13" y="48"/>
                    </a:cubicBezTo>
                    <a:cubicBezTo>
                      <a:pt x="13" y="48"/>
                      <a:pt x="12" y="45"/>
                      <a:pt x="13" y="45"/>
                    </a:cubicBezTo>
                    <a:cubicBezTo>
                      <a:pt x="14" y="45"/>
                      <a:pt x="13" y="44"/>
                      <a:pt x="14" y="43"/>
                    </a:cubicBezTo>
                    <a:cubicBezTo>
                      <a:pt x="14" y="43"/>
                      <a:pt x="14" y="42"/>
                      <a:pt x="14" y="41"/>
                    </a:cubicBezTo>
                    <a:cubicBezTo>
                      <a:pt x="15" y="41"/>
                      <a:pt x="14" y="40"/>
                      <a:pt x="14" y="39"/>
                    </a:cubicBezTo>
                    <a:cubicBezTo>
                      <a:pt x="14" y="39"/>
                      <a:pt x="14" y="38"/>
                      <a:pt x="13" y="37"/>
                    </a:cubicBezTo>
                    <a:cubicBezTo>
                      <a:pt x="12" y="36"/>
                      <a:pt x="13" y="35"/>
                      <a:pt x="13" y="35"/>
                    </a:cubicBezTo>
                    <a:cubicBezTo>
                      <a:pt x="13" y="35"/>
                      <a:pt x="13" y="33"/>
                      <a:pt x="14" y="33"/>
                    </a:cubicBezTo>
                    <a:cubicBezTo>
                      <a:pt x="15" y="33"/>
                      <a:pt x="14" y="31"/>
                      <a:pt x="14" y="30"/>
                    </a:cubicBezTo>
                    <a:cubicBezTo>
                      <a:pt x="14" y="29"/>
                      <a:pt x="15" y="30"/>
                      <a:pt x="15" y="29"/>
                    </a:cubicBezTo>
                    <a:cubicBezTo>
                      <a:pt x="15" y="28"/>
                      <a:pt x="15" y="27"/>
                      <a:pt x="16" y="27"/>
                    </a:cubicBezTo>
                    <a:cubicBezTo>
                      <a:pt x="16" y="27"/>
                      <a:pt x="16" y="26"/>
                      <a:pt x="16" y="25"/>
                    </a:cubicBezTo>
                    <a:cubicBezTo>
                      <a:pt x="16" y="25"/>
                      <a:pt x="17" y="24"/>
                      <a:pt x="18" y="24"/>
                    </a:cubicBezTo>
                    <a:cubicBezTo>
                      <a:pt x="18" y="24"/>
                      <a:pt x="17" y="23"/>
                      <a:pt x="18" y="22"/>
                    </a:cubicBezTo>
                    <a:cubicBezTo>
                      <a:pt x="18" y="22"/>
                      <a:pt x="17" y="20"/>
                      <a:pt x="17" y="20"/>
                    </a:cubicBezTo>
                    <a:cubicBezTo>
                      <a:pt x="18" y="20"/>
                      <a:pt x="18" y="19"/>
                      <a:pt x="18" y="18"/>
                    </a:cubicBezTo>
                    <a:cubicBezTo>
                      <a:pt x="18" y="18"/>
                      <a:pt x="20" y="17"/>
                      <a:pt x="20" y="16"/>
                    </a:cubicBezTo>
                    <a:cubicBezTo>
                      <a:pt x="20" y="16"/>
                      <a:pt x="21" y="15"/>
                      <a:pt x="21" y="13"/>
                    </a:cubicBezTo>
                    <a:cubicBezTo>
                      <a:pt x="20" y="14"/>
                      <a:pt x="19" y="14"/>
                      <a:pt x="19" y="14"/>
                    </a:cubicBezTo>
                    <a:cubicBezTo>
                      <a:pt x="19" y="13"/>
                      <a:pt x="19" y="12"/>
                      <a:pt x="19" y="11"/>
                    </a:cubicBezTo>
                    <a:cubicBezTo>
                      <a:pt x="18" y="11"/>
                      <a:pt x="18" y="9"/>
                      <a:pt x="18" y="9"/>
                    </a:cubicBezTo>
                    <a:cubicBezTo>
                      <a:pt x="17" y="9"/>
                      <a:pt x="16" y="8"/>
                      <a:pt x="17" y="7"/>
                    </a:cubicBezTo>
                    <a:cubicBezTo>
                      <a:pt x="18" y="7"/>
                      <a:pt x="17" y="6"/>
                      <a:pt x="18" y="6"/>
                    </a:cubicBezTo>
                    <a:cubicBezTo>
                      <a:pt x="18" y="5"/>
                      <a:pt x="17" y="5"/>
                      <a:pt x="17" y="4"/>
                    </a:cubicBezTo>
                    <a:cubicBezTo>
                      <a:pt x="16" y="3"/>
                      <a:pt x="17" y="2"/>
                      <a:pt x="16" y="2"/>
                    </a:cubicBezTo>
                    <a:cubicBezTo>
                      <a:pt x="15" y="1"/>
                      <a:pt x="15" y="0"/>
                      <a:pt x="15" y="1"/>
                    </a:cubicBezTo>
                    <a:cubicBezTo>
                      <a:pt x="15" y="1"/>
                      <a:pt x="15" y="2"/>
                      <a:pt x="14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4"/>
                      <a:pt x="13" y="5"/>
                      <a:pt x="14" y="5"/>
                    </a:cubicBezTo>
                    <a:cubicBezTo>
                      <a:pt x="14" y="6"/>
                      <a:pt x="14" y="10"/>
                      <a:pt x="14" y="11"/>
                    </a:cubicBezTo>
                    <a:cubicBezTo>
                      <a:pt x="13" y="13"/>
                      <a:pt x="13" y="14"/>
                      <a:pt x="13" y="15"/>
                    </a:cubicBezTo>
                    <a:cubicBezTo>
                      <a:pt x="12" y="15"/>
                      <a:pt x="13" y="16"/>
                      <a:pt x="13" y="16"/>
                    </a:cubicBezTo>
                    <a:cubicBezTo>
                      <a:pt x="13" y="16"/>
                      <a:pt x="13" y="17"/>
                      <a:pt x="13" y="19"/>
                    </a:cubicBezTo>
                    <a:cubicBezTo>
                      <a:pt x="13" y="21"/>
                      <a:pt x="12" y="23"/>
                      <a:pt x="12" y="24"/>
                    </a:cubicBezTo>
                    <a:cubicBezTo>
                      <a:pt x="12" y="25"/>
                      <a:pt x="11" y="26"/>
                      <a:pt x="11" y="27"/>
                    </a:cubicBezTo>
                    <a:cubicBezTo>
                      <a:pt x="11" y="28"/>
                      <a:pt x="11" y="28"/>
                      <a:pt x="10" y="29"/>
                    </a:cubicBezTo>
                    <a:cubicBezTo>
                      <a:pt x="10" y="29"/>
                      <a:pt x="11" y="31"/>
                      <a:pt x="11" y="32"/>
                    </a:cubicBezTo>
                    <a:cubicBezTo>
                      <a:pt x="11" y="32"/>
                      <a:pt x="10" y="33"/>
                      <a:pt x="10" y="34"/>
                    </a:cubicBezTo>
                    <a:cubicBezTo>
                      <a:pt x="10" y="36"/>
                      <a:pt x="10" y="39"/>
                      <a:pt x="10" y="39"/>
                    </a:cubicBezTo>
                    <a:cubicBezTo>
                      <a:pt x="10" y="40"/>
                      <a:pt x="9" y="40"/>
                      <a:pt x="10" y="41"/>
                    </a:cubicBezTo>
                    <a:cubicBezTo>
                      <a:pt x="10" y="42"/>
                      <a:pt x="9" y="42"/>
                      <a:pt x="9" y="44"/>
                    </a:cubicBezTo>
                    <a:cubicBezTo>
                      <a:pt x="9" y="45"/>
                      <a:pt x="7" y="47"/>
                      <a:pt x="7" y="49"/>
                    </a:cubicBezTo>
                    <a:cubicBezTo>
                      <a:pt x="7" y="50"/>
                      <a:pt x="7" y="50"/>
                      <a:pt x="6" y="50"/>
                    </a:cubicBezTo>
                    <a:cubicBezTo>
                      <a:pt x="5" y="50"/>
                      <a:pt x="5" y="51"/>
                      <a:pt x="6" y="52"/>
                    </a:cubicBezTo>
                    <a:cubicBezTo>
                      <a:pt x="6" y="53"/>
                      <a:pt x="5" y="54"/>
                      <a:pt x="6" y="55"/>
                    </a:cubicBezTo>
                    <a:cubicBezTo>
                      <a:pt x="7" y="56"/>
                      <a:pt x="6" y="56"/>
                      <a:pt x="6" y="57"/>
                    </a:cubicBezTo>
                    <a:cubicBezTo>
                      <a:pt x="6" y="58"/>
                      <a:pt x="5" y="58"/>
                      <a:pt x="5" y="59"/>
                    </a:cubicBezTo>
                    <a:cubicBezTo>
                      <a:pt x="5" y="60"/>
                      <a:pt x="5" y="61"/>
                      <a:pt x="5" y="62"/>
                    </a:cubicBezTo>
                    <a:cubicBezTo>
                      <a:pt x="5" y="63"/>
                      <a:pt x="5" y="64"/>
                      <a:pt x="5" y="64"/>
                    </a:cubicBezTo>
                    <a:cubicBezTo>
                      <a:pt x="4" y="64"/>
                      <a:pt x="4" y="64"/>
                      <a:pt x="4" y="66"/>
                    </a:cubicBezTo>
                    <a:cubicBezTo>
                      <a:pt x="4" y="68"/>
                      <a:pt x="4" y="68"/>
                      <a:pt x="5" y="68"/>
                    </a:cubicBezTo>
                    <a:cubicBezTo>
                      <a:pt x="6" y="68"/>
                      <a:pt x="5" y="63"/>
                      <a:pt x="6" y="63"/>
                    </a:cubicBezTo>
                    <a:cubicBezTo>
                      <a:pt x="7" y="63"/>
                      <a:pt x="6" y="63"/>
                      <a:pt x="7" y="63"/>
                    </a:cubicBezTo>
                    <a:cubicBezTo>
                      <a:pt x="8" y="62"/>
                      <a:pt x="7" y="63"/>
                      <a:pt x="7" y="63"/>
                    </a:cubicBezTo>
                    <a:cubicBezTo>
                      <a:pt x="8" y="64"/>
                      <a:pt x="8" y="64"/>
                      <a:pt x="8" y="64"/>
                    </a:cubicBezTo>
                    <a:cubicBezTo>
                      <a:pt x="7" y="65"/>
                      <a:pt x="8" y="66"/>
                      <a:pt x="7" y="66"/>
                    </a:cubicBezTo>
                    <a:cubicBezTo>
                      <a:pt x="7" y="67"/>
                      <a:pt x="6" y="68"/>
                      <a:pt x="7" y="68"/>
                    </a:cubicBezTo>
                    <a:cubicBezTo>
                      <a:pt x="7" y="69"/>
                      <a:pt x="6" y="69"/>
                      <a:pt x="6" y="70"/>
                    </a:cubicBezTo>
                    <a:cubicBezTo>
                      <a:pt x="6" y="71"/>
                      <a:pt x="7" y="71"/>
                      <a:pt x="6" y="71"/>
                    </a:cubicBezTo>
                    <a:cubicBezTo>
                      <a:pt x="6" y="71"/>
                      <a:pt x="7" y="72"/>
                      <a:pt x="6" y="72"/>
                    </a:cubicBezTo>
                    <a:cubicBezTo>
                      <a:pt x="6" y="72"/>
                      <a:pt x="6" y="73"/>
                      <a:pt x="7" y="73"/>
                    </a:cubicBezTo>
                    <a:cubicBezTo>
                      <a:pt x="7" y="74"/>
                      <a:pt x="6" y="74"/>
                      <a:pt x="5" y="74"/>
                    </a:cubicBezTo>
                    <a:cubicBezTo>
                      <a:pt x="5" y="74"/>
                      <a:pt x="6" y="75"/>
                      <a:pt x="6" y="75"/>
                    </a:cubicBezTo>
                    <a:cubicBezTo>
                      <a:pt x="5" y="76"/>
                      <a:pt x="4" y="75"/>
                      <a:pt x="4" y="75"/>
                    </a:cubicBezTo>
                    <a:cubicBezTo>
                      <a:pt x="4" y="75"/>
                      <a:pt x="5" y="74"/>
                      <a:pt x="5" y="73"/>
                    </a:cubicBezTo>
                    <a:cubicBezTo>
                      <a:pt x="6" y="73"/>
                      <a:pt x="5" y="71"/>
                      <a:pt x="4" y="72"/>
                    </a:cubicBezTo>
                    <a:cubicBezTo>
                      <a:pt x="3" y="72"/>
                      <a:pt x="5" y="73"/>
                      <a:pt x="5" y="73"/>
                    </a:cubicBezTo>
                    <a:cubicBezTo>
                      <a:pt x="5" y="74"/>
                      <a:pt x="3" y="73"/>
                      <a:pt x="3" y="74"/>
                    </a:cubicBezTo>
                    <a:cubicBezTo>
                      <a:pt x="3" y="75"/>
                      <a:pt x="3" y="75"/>
                      <a:pt x="2" y="75"/>
                    </a:cubicBezTo>
                    <a:cubicBezTo>
                      <a:pt x="2" y="76"/>
                      <a:pt x="3" y="76"/>
                      <a:pt x="2" y="76"/>
                    </a:cubicBezTo>
                    <a:cubicBezTo>
                      <a:pt x="2" y="76"/>
                      <a:pt x="1" y="77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7"/>
                      <a:pt x="2" y="77"/>
                      <a:pt x="2" y="78"/>
                    </a:cubicBezTo>
                    <a:cubicBezTo>
                      <a:pt x="3" y="78"/>
                      <a:pt x="3" y="78"/>
                      <a:pt x="4" y="78"/>
                    </a:cubicBezTo>
                    <a:cubicBezTo>
                      <a:pt x="4" y="78"/>
                      <a:pt x="4" y="79"/>
                      <a:pt x="4" y="79"/>
                    </a:cubicBezTo>
                    <a:cubicBezTo>
                      <a:pt x="3" y="79"/>
                      <a:pt x="3" y="80"/>
                      <a:pt x="3" y="80"/>
                    </a:cubicBezTo>
                    <a:cubicBezTo>
                      <a:pt x="3" y="81"/>
                      <a:pt x="5" y="80"/>
                      <a:pt x="5" y="81"/>
                    </a:cubicBezTo>
                    <a:cubicBezTo>
                      <a:pt x="6" y="81"/>
                      <a:pt x="6" y="82"/>
                      <a:pt x="5" y="82"/>
                    </a:cubicBezTo>
                    <a:cubicBezTo>
                      <a:pt x="5" y="81"/>
                      <a:pt x="4" y="81"/>
                      <a:pt x="4" y="81"/>
                    </a:cubicBezTo>
                    <a:cubicBezTo>
                      <a:pt x="3" y="82"/>
                      <a:pt x="3" y="82"/>
                      <a:pt x="2" y="81"/>
                    </a:cubicBezTo>
                    <a:cubicBezTo>
                      <a:pt x="2" y="81"/>
                      <a:pt x="0" y="82"/>
                      <a:pt x="1" y="83"/>
                    </a:cubicBezTo>
                    <a:cubicBezTo>
                      <a:pt x="1" y="83"/>
                      <a:pt x="1" y="84"/>
                      <a:pt x="2" y="84"/>
                    </a:cubicBezTo>
                    <a:cubicBezTo>
                      <a:pt x="2" y="84"/>
                      <a:pt x="3" y="83"/>
                      <a:pt x="3" y="83"/>
                    </a:cubicBezTo>
                    <a:cubicBezTo>
                      <a:pt x="3" y="83"/>
                      <a:pt x="4" y="82"/>
                      <a:pt x="4" y="83"/>
                    </a:cubicBezTo>
                    <a:cubicBezTo>
                      <a:pt x="4" y="84"/>
                      <a:pt x="3" y="83"/>
                      <a:pt x="3" y="84"/>
                    </a:cubicBezTo>
                    <a:cubicBezTo>
                      <a:pt x="3" y="85"/>
                      <a:pt x="2" y="85"/>
                      <a:pt x="1" y="85"/>
                    </a:cubicBezTo>
                    <a:cubicBezTo>
                      <a:pt x="1" y="86"/>
                      <a:pt x="1" y="87"/>
                      <a:pt x="2" y="86"/>
                    </a:cubicBezTo>
                    <a:cubicBezTo>
                      <a:pt x="3" y="86"/>
                      <a:pt x="2" y="87"/>
                      <a:pt x="3" y="87"/>
                    </a:cubicBezTo>
                    <a:cubicBezTo>
                      <a:pt x="3" y="87"/>
                      <a:pt x="3" y="87"/>
                      <a:pt x="3" y="86"/>
                    </a:cubicBezTo>
                    <a:cubicBezTo>
                      <a:pt x="3" y="86"/>
                      <a:pt x="4" y="85"/>
                      <a:pt x="4" y="85"/>
                    </a:cubicBezTo>
                    <a:cubicBezTo>
                      <a:pt x="5" y="86"/>
                      <a:pt x="4" y="86"/>
                      <a:pt x="4" y="87"/>
                    </a:cubicBezTo>
                    <a:cubicBezTo>
                      <a:pt x="4" y="87"/>
                      <a:pt x="4" y="88"/>
                      <a:pt x="4" y="88"/>
                    </a:cubicBezTo>
                    <a:cubicBezTo>
                      <a:pt x="4" y="89"/>
                      <a:pt x="3" y="89"/>
                      <a:pt x="3" y="89"/>
                    </a:cubicBezTo>
                    <a:cubicBezTo>
                      <a:pt x="3" y="90"/>
                      <a:pt x="2" y="90"/>
                      <a:pt x="2" y="90"/>
                    </a:cubicBezTo>
                    <a:cubicBezTo>
                      <a:pt x="3" y="90"/>
                      <a:pt x="2" y="91"/>
                      <a:pt x="2" y="91"/>
                    </a:cubicBezTo>
                    <a:cubicBezTo>
                      <a:pt x="3" y="92"/>
                      <a:pt x="3" y="91"/>
                      <a:pt x="3" y="91"/>
                    </a:cubicBezTo>
                    <a:cubicBezTo>
                      <a:pt x="4" y="91"/>
                      <a:pt x="4" y="91"/>
                      <a:pt x="5" y="91"/>
                    </a:cubicBezTo>
                    <a:cubicBezTo>
                      <a:pt x="5" y="91"/>
                      <a:pt x="6" y="92"/>
                      <a:pt x="5" y="92"/>
                    </a:cubicBezTo>
                    <a:cubicBezTo>
                      <a:pt x="4" y="92"/>
                      <a:pt x="4" y="93"/>
                      <a:pt x="4" y="93"/>
                    </a:cubicBezTo>
                    <a:cubicBezTo>
                      <a:pt x="4" y="93"/>
                      <a:pt x="5" y="92"/>
                      <a:pt x="5" y="93"/>
                    </a:cubicBezTo>
                    <a:cubicBezTo>
                      <a:pt x="6" y="94"/>
                      <a:pt x="6" y="94"/>
                      <a:pt x="6" y="93"/>
                    </a:cubicBezTo>
                    <a:cubicBezTo>
                      <a:pt x="6" y="92"/>
                      <a:pt x="7" y="93"/>
                      <a:pt x="8" y="93"/>
                    </a:cubicBezTo>
                    <a:cubicBezTo>
                      <a:pt x="8" y="94"/>
                      <a:pt x="6" y="94"/>
                      <a:pt x="6" y="94"/>
                    </a:cubicBezTo>
                    <a:cubicBezTo>
                      <a:pt x="5" y="94"/>
                      <a:pt x="4" y="95"/>
                      <a:pt x="5" y="96"/>
                    </a:cubicBezTo>
                    <a:cubicBezTo>
                      <a:pt x="5" y="96"/>
                      <a:pt x="6" y="96"/>
                      <a:pt x="7" y="95"/>
                    </a:cubicBezTo>
                    <a:cubicBezTo>
                      <a:pt x="7" y="94"/>
                      <a:pt x="10" y="95"/>
                      <a:pt x="10" y="95"/>
                    </a:cubicBezTo>
                    <a:cubicBezTo>
                      <a:pt x="10" y="96"/>
                      <a:pt x="9" y="95"/>
                      <a:pt x="9" y="96"/>
                    </a:cubicBezTo>
                    <a:cubicBezTo>
                      <a:pt x="9" y="96"/>
                      <a:pt x="7" y="96"/>
                      <a:pt x="7" y="96"/>
                    </a:cubicBezTo>
                    <a:cubicBezTo>
                      <a:pt x="7" y="95"/>
                      <a:pt x="6" y="96"/>
                      <a:pt x="6" y="97"/>
                    </a:cubicBezTo>
                    <a:cubicBezTo>
                      <a:pt x="6" y="97"/>
                      <a:pt x="5" y="97"/>
                      <a:pt x="6" y="98"/>
                    </a:cubicBezTo>
                    <a:cubicBezTo>
                      <a:pt x="7" y="98"/>
                      <a:pt x="7" y="97"/>
                      <a:pt x="8" y="97"/>
                    </a:cubicBezTo>
                    <a:cubicBezTo>
                      <a:pt x="10" y="97"/>
                      <a:pt x="10" y="95"/>
                      <a:pt x="11" y="96"/>
                    </a:cubicBezTo>
                    <a:cubicBezTo>
                      <a:pt x="11" y="97"/>
                      <a:pt x="10" y="98"/>
                      <a:pt x="9" y="97"/>
                    </a:cubicBezTo>
                    <a:cubicBezTo>
                      <a:pt x="8" y="97"/>
                      <a:pt x="8" y="98"/>
                      <a:pt x="8" y="98"/>
                    </a:cubicBezTo>
                    <a:cubicBezTo>
                      <a:pt x="8" y="99"/>
                      <a:pt x="6" y="98"/>
                      <a:pt x="5" y="98"/>
                    </a:cubicBezTo>
                    <a:cubicBezTo>
                      <a:pt x="5" y="98"/>
                      <a:pt x="5" y="99"/>
                      <a:pt x="6" y="100"/>
                    </a:cubicBezTo>
                    <a:cubicBezTo>
                      <a:pt x="6" y="100"/>
                      <a:pt x="7" y="100"/>
                      <a:pt x="8" y="100"/>
                    </a:cubicBezTo>
                    <a:cubicBezTo>
                      <a:pt x="8" y="101"/>
                      <a:pt x="8" y="101"/>
                      <a:pt x="9" y="101"/>
                    </a:cubicBezTo>
                    <a:cubicBezTo>
                      <a:pt x="10" y="100"/>
                      <a:pt x="9" y="100"/>
                      <a:pt x="9" y="100"/>
                    </a:cubicBezTo>
                    <a:cubicBezTo>
                      <a:pt x="8" y="100"/>
                      <a:pt x="9" y="99"/>
                      <a:pt x="10" y="99"/>
                    </a:cubicBezTo>
                    <a:cubicBezTo>
                      <a:pt x="11" y="100"/>
                      <a:pt x="12" y="99"/>
                      <a:pt x="11" y="98"/>
                    </a:cubicBezTo>
                    <a:cubicBezTo>
                      <a:pt x="11" y="96"/>
                      <a:pt x="12" y="96"/>
                      <a:pt x="13" y="95"/>
                    </a:cubicBezTo>
                    <a:cubicBezTo>
                      <a:pt x="15" y="95"/>
                      <a:pt x="14" y="96"/>
                      <a:pt x="13" y="97"/>
                    </a:cubicBezTo>
                    <a:cubicBezTo>
                      <a:pt x="12" y="97"/>
                      <a:pt x="12" y="97"/>
                      <a:pt x="13" y="98"/>
                    </a:cubicBezTo>
                    <a:cubicBezTo>
                      <a:pt x="13" y="99"/>
                      <a:pt x="14" y="97"/>
                      <a:pt x="15" y="98"/>
                    </a:cubicBezTo>
                    <a:cubicBezTo>
                      <a:pt x="16" y="99"/>
                      <a:pt x="14" y="98"/>
                      <a:pt x="14" y="99"/>
                    </a:cubicBezTo>
                    <a:cubicBezTo>
                      <a:pt x="13" y="100"/>
                      <a:pt x="15" y="100"/>
                      <a:pt x="14" y="101"/>
                    </a:cubicBezTo>
                    <a:cubicBezTo>
                      <a:pt x="13" y="101"/>
                      <a:pt x="13" y="99"/>
                      <a:pt x="13" y="99"/>
                    </a:cubicBezTo>
                    <a:cubicBezTo>
                      <a:pt x="12" y="99"/>
                      <a:pt x="12" y="99"/>
                      <a:pt x="12" y="100"/>
                    </a:cubicBezTo>
                    <a:cubicBezTo>
                      <a:pt x="13" y="101"/>
                      <a:pt x="12" y="100"/>
                      <a:pt x="11" y="100"/>
                    </a:cubicBezTo>
                    <a:cubicBezTo>
                      <a:pt x="11" y="99"/>
                      <a:pt x="10" y="100"/>
                      <a:pt x="11" y="101"/>
                    </a:cubicBezTo>
                    <a:cubicBezTo>
                      <a:pt x="11" y="101"/>
                      <a:pt x="9" y="101"/>
                      <a:pt x="9" y="102"/>
                    </a:cubicBezTo>
                    <a:cubicBezTo>
                      <a:pt x="9" y="103"/>
                      <a:pt x="10" y="102"/>
                      <a:pt x="11" y="102"/>
                    </a:cubicBezTo>
                    <a:cubicBezTo>
                      <a:pt x="12" y="102"/>
                      <a:pt x="12" y="103"/>
                      <a:pt x="12" y="104"/>
                    </a:cubicBezTo>
                    <a:cubicBezTo>
                      <a:pt x="13" y="105"/>
                      <a:pt x="12" y="102"/>
                      <a:pt x="13" y="102"/>
                    </a:cubicBezTo>
                    <a:cubicBezTo>
                      <a:pt x="14" y="102"/>
                      <a:pt x="13" y="104"/>
                      <a:pt x="15" y="104"/>
                    </a:cubicBezTo>
                    <a:cubicBezTo>
                      <a:pt x="16" y="105"/>
                      <a:pt x="15" y="104"/>
                      <a:pt x="16" y="104"/>
                    </a:cubicBezTo>
                    <a:cubicBezTo>
                      <a:pt x="16" y="103"/>
                      <a:pt x="17" y="105"/>
                      <a:pt x="18" y="105"/>
                    </a:cubicBezTo>
                    <a:cubicBezTo>
                      <a:pt x="19" y="105"/>
                      <a:pt x="18" y="104"/>
                      <a:pt x="18" y="104"/>
                    </a:cubicBezTo>
                    <a:cubicBezTo>
                      <a:pt x="17" y="103"/>
                      <a:pt x="18" y="103"/>
                      <a:pt x="19" y="104"/>
                    </a:cubicBezTo>
                    <a:cubicBezTo>
                      <a:pt x="20" y="104"/>
                      <a:pt x="20" y="104"/>
                      <a:pt x="21" y="104"/>
                    </a:cubicBezTo>
                    <a:cubicBezTo>
                      <a:pt x="21" y="103"/>
                      <a:pt x="21" y="103"/>
                      <a:pt x="21" y="103"/>
                    </a:cubicBezTo>
                    <a:cubicBezTo>
                      <a:pt x="20" y="103"/>
                      <a:pt x="17" y="103"/>
                      <a:pt x="17" y="103"/>
                    </a:cubicBezTo>
                    <a:cubicBezTo>
                      <a:pt x="17" y="103"/>
                      <a:pt x="17" y="97"/>
                      <a:pt x="17" y="96"/>
                    </a:cubicBezTo>
                    <a:cubicBezTo>
                      <a:pt x="17" y="96"/>
                      <a:pt x="17" y="95"/>
                      <a:pt x="17" y="95"/>
                    </a:cubicBezTo>
                    <a:cubicBezTo>
                      <a:pt x="16" y="95"/>
                      <a:pt x="15" y="96"/>
                      <a:pt x="15" y="95"/>
                    </a:cubicBezTo>
                    <a:cubicBezTo>
                      <a:pt x="15" y="94"/>
                      <a:pt x="15" y="94"/>
                      <a:pt x="15" y="94"/>
                    </a:cubicBezTo>
                    <a:cubicBezTo>
                      <a:pt x="15" y="94"/>
                      <a:pt x="14" y="94"/>
                      <a:pt x="14" y="94"/>
                    </a:cubicBezTo>
                    <a:cubicBezTo>
                      <a:pt x="13" y="93"/>
                      <a:pt x="10" y="94"/>
                      <a:pt x="10" y="94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289">
                <a:extLst>
                  <a:ext uri="{FF2B5EF4-FFF2-40B4-BE49-F238E27FC236}">
                    <a16:creationId xmlns:a16="http://schemas.microsoft.com/office/drawing/2014/main" id="{C4C54671-DA5C-4A6C-92F0-FD6FB1069A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056063" y="2397125"/>
                <a:ext cx="73025" cy="76200"/>
              </a:xfrm>
              <a:custGeom>
                <a:avLst/>
                <a:gdLst>
                  <a:gd name="T0" fmla="*/ 20 w 20"/>
                  <a:gd name="T1" fmla="*/ 11 h 21"/>
                  <a:gd name="T2" fmla="*/ 18 w 20"/>
                  <a:gd name="T3" fmla="*/ 12 h 21"/>
                  <a:gd name="T4" fmla="*/ 17 w 20"/>
                  <a:gd name="T5" fmla="*/ 9 h 21"/>
                  <a:gd name="T6" fmla="*/ 15 w 20"/>
                  <a:gd name="T7" fmla="*/ 7 h 21"/>
                  <a:gd name="T8" fmla="*/ 13 w 20"/>
                  <a:gd name="T9" fmla="*/ 7 h 21"/>
                  <a:gd name="T10" fmla="*/ 12 w 20"/>
                  <a:gd name="T11" fmla="*/ 5 h 21"/>
                  <a:gd name="T12" fmla="*/ 11 w 20"/>
                  <a:gd name="T13" fmla="*/ 2 h 21"/>
                  <a:gd name="T14" fmla="*/ 11 w 20"/>
                  <a:gd name="T15" fmla="*/ 1 h 21"/>
                  <a:gd name="T16" fmla="*/ 11 w 20"/>
                  <a:gd name="T17" fmla="*/ 1 h 21"/>
                  <a:gd name="T18" fmla="*/ 9 w 20"/>
                  <a:gd name="T19" fmla="*/ 0 h 21"/>
                  <a:gd name="T20" fmla="*/ 6 w 20"/>
                  <a:gd name="T21" fmla="*/ 0 h 21"/>
                  <a:gd name="T22" fmla="*/ 3 w 20"/>
                  <a:gd name="T23" fmla="*/ 1 h 21"/>
                  <a:gd name="T24" fmla="*/ 1 w 20"/>
                  <a:gd name="T25" fmla="*/ 3 h 21"/>
                  <a:gd name="T26" fmla="*/ 1 w 20"/>
                  <a:gd name="T27" fmla="*/ 7 h 21"/>
                  <a:gd name="T28" fmla="*/ 0 w 20"/>
                  <a:gd name="T29" fmla="*/ 7 h 21"/>
                  <a:gd name="T30" fmla="*/ 3 w 20"/>
                  <a:gd name="T31" fmla="*/ 10 h 21"/>
                  <a:gd name="T32" fmla="*/ 6 w 20"/>
                  <a:gd name="T33" fmla="*/ 12 h 21"/>
                  <a:gd name="T34" fmla="*/ 8 w 20"/>
                  <a:gd name="T35" fmla="*/ 13 h 21"/>
                  <a:gd name="T36" fmla="*/ 13 w 20"/>
                  <a:gd name="T37" fmla="*/ 15 h 21"/>
                  <a:gd name="T38" fmla="*/ 11 w 20"/>
                  <a:gd name="T39" fmla="*/ 18 h 21"/>
                  <a:gd name="T40" fmla="*/ 10 w 20"/>
                  <a:gd name="T41" fmla="*/ 20 h 21"/>
                  <a:gd name="T42" fmla="*/ 12 w 20"/>
                  <a:gd name="T43" fmla="*/ 20 h 21"/>
                  <a:gd name="T44" fmla="*/ 14 w 20"/>
                  <a:gd name="T45" fmla="*/ 20 h 21"/>
                  <a:gd name="T46" fmla="*/ 16 w 20"/>
                  <a:gd name="T47" fmla="*/ 20 h 21"/>
                  <a:gd name="T48" fmla="*/ 18 w 20"/>
                  <a:gd name="T49" fmla="*/ 19 h 21"/>
                  <a:gd name="T50" fmla="*/ 19 w 20"/>
                  <a:gd name="T51" fmla="*/ 16 h 21"/>
                  <a:gd name="T52" fmla="*/ 20 w 20"/>
                  <a:gd name="T53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0" h="21">
                    <a:moveTo>
                      <a:pt x="20" y="11"/>
                    </a:moveTo>
                    <a:cubicBezTo>
                      <a:pt x="19" y="11"/>
                      <a:pt x="18" y="12"/>
                      <a:pt x="18" y="12"/>
                    </a:cubicBezTo>
                    <a:cubicBezTo>
                      <a:pt x="17" y="12"/>
                      <a:pt x="17" y="10"/>
                      <a:pt x="17" y="9"/>
                    </a:cubicBezTo>
                    <a:cubicBezTo>
                      <a:pt x="16" y="8"/>
                      <a:pt x="15" y="7"/>
                      <a:pt x="15" y="7"/>
                    </a:cubicBezTo>
                    <a:cubicBezTo>
                      <a:pt x="14" y="7"/>
                      <a:pt x="14" y="7"/>
                      <a:pt x="13" y="7"/>
                    </a:cubicBezTo>
                    <a:cubicBezTo>
                      <a:pt x="11" y="7"/>
                      <a:pt x="11" y="7"/>
                      <a:pt x="12" y="5"/>
                    </a:cubicBezTo>
                    <a:cubicBezTo>
                      <a:pt x="12" y="4"/>
                      <a:pt x="11" y="3"/>
                      <a:pt x="11" y="2"/>
                    </a:cubicBezTo>
                    <a:cubicBezTo>
                      <a:pt x="12" y="2"/>
                      <a:pt x="12" y="2"/>
                      <a:pt x="11" y="1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0" y="1"/>
                      <a:pt x="10" y="0"/>
                      <a:pt x="9" y="0"/>
                    </a:cubicBezTo>
                    <a:cubicBezTo>
                      <a:pt x="8" y="0"/>
                      <a:pt x="7" y="0"/>
                      <a:pt x="6" y="0"/>
                    </a:cubicBezTo>
                    <a:cubicBezTo>
                      <a:pt x="5" y="1"/>
                      <a:pt x="4" y="0"/>
                      <a:pt x="3" y="1"/>
                    </a:cubicBezTo>
                    <a:cubicBezTo>
                      <a:pt x="2" y="1"/>
                      <a:pt x="1" y="3"/>
                      <a:pt x="1" y="3"/>
                    </a:cubicBezTo>
                    <a:cubicBezTo>
                      <a:pt x="1" y="4"/>
                      <a:pt x="1" y="7"/>
                      <a:pt x="1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8"/>
                      <a:pt x="2" y="9"/>
                      <a:pt x="3" y="10"/>
                    </a:cubicBezTo>
                    <a:cubicBezTo>
                      <a:pt x="4" y="11"/>
                      <a:pt x="4" y="11"/>
                      <a:pt x="6" y="12"/>
                    </a:cubicBezTo>
                    <a:cubicBezTo>
                      <a:pt x="7" y="12"/>
                      <a:pt x="8" y="12"/>
                      <a:pt x="8" y="13"/>
                    </a:cubicBezTo>
                    <a:cubicBezTo>
                      <a:pt x="9" y="13"/>
                      <a:pt x="12" y="15"/>
                      <a:pt x="13" y="15"/>
                    </a:cubicBezTo>
                    <a:cubicBezTo>
                      <a:pt x="13" y="16"/>
                      <a:pt x="11" y="17"/>
                      <a:pt x="11" y="18"/>
                    </a:cubicBezTo>
                    <a:cubicBezTo>
                      <a:pt x="11" y="19"/>
                      <a:pt x="10" y="19"/>
                      <a:pt x="10" y="20"/>
                    </a:cubicBezTo>
                    <a:cubicBezTo>
                      <a:pt x="10" y="20"/>
                      <a:pt x="12" y="20"/>
                      <a:pt x="12" y="20"/>
                    </a:cubicBezTo>
                    <a:cubicBezTo>
                      <a:pt x="13" y="21"/>
                      <a:pt x="14" y="20"/>
                      <a:pt x="14" y="20"/>
                    </a:cubicBezTo>
                    <a:cubicBezTo>
                      <a:pt x="15" y="21"/>
                      <a:pt x="16" y="20"/>
                      <a:pt x="16" y="20"/>
                    </a:cubicBezTo>
                    <a:cubicBezTo>
                      <a:pt x="17" y="20"/>
                      <a:pt x="17" y="19"/>
                      <a:pt x="18" y="19"/>
                    </a:cubicBezTo>
                    <a:cubicBezTo>
                      <a:pt x="19" y="19"/>
                      <a:pt x="20" y="17"/>
                      <a:pt x="19" y="16"/>
                    </a:cubicBezTo>
                    <a:cubicBezTo>
                      <a:pt x="19" y="15"/>
                      <a:pt x="20" y="12"/>
                      <a:pt x="20" y="1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290">
                <a:extLst>
                  <a:ext uri="{FF2B5EF4-FFF2-40B4-BE49-F238E27FC236}">
                    <a16:creationId xmlns:a16="http://schemas.microsoft.com/office/drawing/2014/main" id="{43E2D91F-E155-485A-9AED-F201C8BB46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251325" y="2138363"/>
                <a:ext cx="30162" cy="20638"/>
              </a:xfrm>
              <a:custGeom>
                <a:avLst/>
                <a:gdLst>
                  <a:gd name="T0" fmla="*/ 7 w 8"/>
                  <a:gd name="T1" fmla="*/ 5 h 6"/>
                  <a:gd name="T2" fmla="*/ 8 w 8"/>
                  <a:gd name="T3" fmla="*/ 4 h 6"/>
                  <a:gd name="T4" fmla="*/ 5 w 8"/>
                  <a:gd name="T5" fmla="*/ 1 h 6"/>
                  <a:gd name="T6" fmla="*/ 4 w 8"/>
                  <a:gd name="T7" fmla="*/ 1 h 6"/>
                  <a:gd name="T8" fmla="*/ 2 w 8"/>
                  <a:gd name="T9" fmla="*/ 0 h 6"/>
                  <a:gd name="T10" fmla="*/ 0 w 8"/>
                  <a:gd name="T11" fmla="*/ 0 h 6"/>
                  <a:gd name="T12" fmla="*/ 0 w 8"/>
                  <a:gd name="T13" fmla="*/ 1 h 6"/>
                  <a:gd name="T14" fmla="*/ 1 w 8"/>
                  <a:gd name="T15" fmla="*/ 3 h 6"/>
                  <a:gd name="T16" fmla="*/ 2 w 8"/>
                  <a:gd name="T17" fmla="*/ 3 h 6"/>
                  <a:gd name="T18" fmla="*/ 3 w 8"/>
                  <a:gd name="T19" fmla="*/ 4 h 6"/>
                  <a:gd name="T20" fmla="*/ 5 w 8"/>
                  <a:gd name="T21" fmla="*/ 5 h 6"/>
                  <a:gd name="T22" fmla="*/ 6 w 8"/>
                  <a:gd name="T23" fmla="*/ 6 h 6"/>
                  <a:gd name="T24" fmla="*/ 7 w 8"/>
                  <a:gd name="T25" fmla="*/ 6 h 6"/>
                  <a:gd name="T26" fmla="*/ 7 w 8"/>
                  <a:gd name="T27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" h="6">
                    <a:moveTo>
                      <a:pt x="7" y="5"/>
                    </a:moveTo>
                    <a:cubicBezTo>
                      <a:pt x="7" y="5"/>
                      <a:pt x="7" y="4"/>
                      <a:pt x="8" y="4"/>
                    </a:cubicBezTo>
                    <a:cubicBezTo>
                      <a:pt x="7" y="3"/>
                      <a:pt x="6" y="2"/>
                      <a:pt x="5" y="1"/>
                    </a:cubicBezTo>
                    <a:cubicBezTo>
                      <a:pt x="5" y="1"/>
                      <a:pt x="4" y="1"/>
                      <a:pt x="4" y="1"/>
                    </a:cubicBezTo>
                    <a:cubicBezTo>
                      <a:pt x="4" y="0"/>
                      <a:pt x="2" y="1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0" y="1"/>
                    </a:cubicBezTo>
                    <a:cubicBezTo>
                      <a:pt x="0" y="1"/>
                      <a:pt x="0" y="3"/>
                      <a:pt x="1" y="3"/>
                    </a:cubicBezTo>
                    <a:cubicBezTo>
                      <a:pt x="2" y="4"/>
                      <a:pt x="2" y="3"/>
                      <a:pt x="2" y="3"/>
                    </a:cubicBezTo>
                    <a:cubicBezTo>
                      <a:pt x="3" y="3"/>
                      <a:pt x="3" y="4"/>
                      <a:pt x="3" y="4"/>
                    </a:cubicBezTo>
                    <a:cubicBezTo>
                      <a:pt x="4" y="4"/>
                      <a:pt x="5" y="4"/>
                      <a:pt x="5" y="5"/>
                    </a:cubicBezTo>
                    <a:cubicBezTo>
                      <a:pt x="5" y="6"/>
                      <a:pt x="5" y="6"/>
                      <a:pt x="6" y="6"/>
                    </a:cubicBezTo>
                    <a:cubicBezTo>
                      <a:pt x="6" y="6"/>
                      <a:pt x="7" y="6"/>
                      <a:pt x="7" y="6"/>
                    </a:cubicBezTo>
                    <a:cubicBezTo>
                      <a:pt x="7" y="6"/>
                      <a:pt x="7" y="5"/>
                      <a:pt x="7" y="5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291">
                <a:extLst>
                  <a:ext uri="{FF2B5EF4-FFF2-40B4-BE49-F238E27FC236}">
                    <a16:creationId xmlns:a16="http://schemas.microsoft.com/office/drawing/2014/main" id="{D942CF85-639B-404F-AF83-172FE632E3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225925" y="2147888"/>
                <a:ext cx="47625" cy="25400"/>
              </a:xfrm>
              <a:custGeom>
                <a:avLst/>
                <a:gdLst>
                  <a:gd name="T0" fmla="*/ 12 w 13"/>
                  <a:gd name="T1" fmla="*/ 2 h 7"/>
                  <a:gd name="T2" fmla="*/ 9 w 13"/>
                  <a:gd name="T3" fmla="*/ 1 h 7"/>
                  <a:gd name="T4" fmla="*/ 5 w 13"/>
                  <a:gd name="T5" fmla="*/ 2 h 7"/>
                  <a:gd name="T6" fmla="*/ 2 w 13"/>
                  <a:gd name="T7" fmla="*/ 2 h 7"/>
                  <a:gd name="T8" fmla="*/ 1 w 13"/>
                  <a:gd name="T9" fmla="*/ 1 h 7"/>
                  <a:gd name="T10" fmla="*/ 0 w 13"/>
                  <a:gd name="T11" fmla="*/ 2 h 7"/>
                  <a:gd name="T12" fmla="*/ 0 w 13"/>
                  <a:gd name="T13" fmla="*/ 3 h 7"/>
                  <a:gd name="T14" fmla="*/ 3 w 13"/>
                  <a:gd name="T15" fmla="*/ 5 h 7"/>
                  <a:gd name="T16" fmla="*/ 5 w 13"/>
                  <a:gd name="T17" fmla="*/ 6 h 7"/>
                  <a:gd name="T18" fmla="*/ 6 w 13"/>
                  <a:gd name="T19" fmla="*/ 5 h 7"/>
                  <a:gd name="T20" fmla="*/ 6 w 13"/>
                  <a:gd name="T21" fmla="*/ 4 h 7"/>
                  <a:gd name="T22" fmla="*/ 7 w 13"/>
                  <a:gd name="T23" fmla="*/ 3 h 7"/>
                  <a:gd name="T24" fmla="*/ 9 w 13"/>
                  <a:gd name="T25" fmla="*/ 2 h 7"/>
                  <a:gd name="T26" fmla="*/ 10 w 13"/>
                  <a:gd name="T27" fmla="*/ 4 h 7"/>
                  <a:gd name="T28" fmla="*/ 12 w 13"/>
                  <a:gd name="T29" fmla="*/ 6 h 7"/>
                  <a:gd name="T30" fmla="*/ 13 w 13"/>
                  <a:gd name="T31" fmla="*/ 5 h 7"/>
                  <a:gd name="T32" fmla="*/ 13 w 13"/>
                  <a:gd name="T33" fmla="*/ 4 h 7"/>
                  <a:gd name="T34" fmla="*/ 12 w 13"/>
                  <a:gd name="T3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" h="7">
                    <a:moveTo>
                      <a:pt x="12" y="2"/>
                    </a:moveTo>
                    <a:cubicBezTo>
                      <a:pt x="11" y="1"/>
                      <a:pt x="10" y="1"/>
                      <a:pt x="9" y="1"/>
                    </a:cubicBezTo>
                    <a:cubicBezTo>
                      <a:pt x="8" y="0"/>
                      <a:pt x="7" y="1"/>
                      <a:pt x="5" y="2"/>
                    </a:cubicBezTo>
                    <a:cubicBezTo>
                      <a:pt x="4" y="3"/>
                      <a:pt x="3" y="2"/>
                      <a:pt x="2" y="2"/>
                    </a:cubicBezTo>
                    <a:cubicBezTo>
                      <a:pt x="1" y="2"/>
                      <a:pt x="1" y="1"/>
                      <a:pt x="1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1" y="4"/>
                      <a:pt x="2" y="4"/>
                      <a:pt x="3" y="5"/>
                    </a:cubicBezTo>
                    <a:cubicBezTo>
                      <a:pt x="4" y="6"/>
                      <a:pt x="4" y="5"/>
                      <a:pt x="5" y="6"/>
                    </a:cubicBezTo>
                    <a:cubicBezTo>
                      <a:pt x="5" y="7"/>
                      <a:pt x="6" y="6"/>
                      <a:pt x="6" y="5"/>
                    </a:cubicBezTo>
                    <a:cubicBezTo>
                      <a:pt x="7" y="5"/>
                      <a:pt x="6" y="5"/>
                      <a:pt x="6" y="4"/>
                    </a:cubicBezTo>
                    <a:cubicBezTo>
                      <a:pt x="6" y="4"/>
                      <a:pt x="7" y="4"/>
                      <a:pt x="7" y="3"/>
                    </a:cubicBezTo>
                    <a:cubicBezTo>
                      <a:pt x="7" y="2"/>
                      <a:pt x="9" y="2"/>
                      <a:pt x="9" y="2"/>
                    </a:cubicBezTo>
                    <a:cubicBezTo>
                      <a:pt x="10" y="3"/>
                      <a:pt x="11" y="3"/>
                      <a:pt x="10" y="4"/>
                    </a:cubicBezTo>
                    <a:cubicBezTo>
                      <a:pt x="10" y="4"/>
                      <a:pt x="11" y="5"/>
                      <a:pt x="12" y="6"/>
                    </a:cubicBezTo>
                    <a:cubicBezTo>
                      <a:pt x="12" y="6"/>
                      <a:pt x="13" y="5"/>
                      <a:pt x="13" y="5"/>
                    </a:cubicBezTo>
                    <a:cubicBezTo>
                      <a:pt x="13" y="5"/>
                      <a:pt x="13" y="4"/>
                      <a:pt x="13" y="4"/>
                    </a:cubicBezTo>
                    <a:cubicBezTo>
                      <a:pt x="13" y="4"/>
                      <a:pt x="13" y="3"/>
                      <a:pt x="12" y="2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292">
                <a:extLst>
                  <a:ext uri="{FF2B5EF4-FFF2-40B4-BE49-F238E27FC236}">
                    <a16:creationId xmlns:a16="http://schemas.microsoft.com/office/drawing/2014/main" id="{F99E2F4B-B68B-4F4E-9FFD-D4834297B4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192588" y="2124075"/>
                <a:ext cx="100012" cy="142875"/>
              </a:xfrm>
              <a:custGeom>
                <a:avLst/>
                <a:gdLst>
                  <a:gd name="T0" fmla="*/ 4 w 28"/>
                  <a:gd name="T1" fmla="*/ 29 h 40"/>
                  <a:gd name="T2" fmla="*/ 6 w 28"/>
                  <a:gd name="T3" fmla="*/ 29 h 40"/>
                  <a:gd name="T4" fmla="*/ 8 w 28"/>
                  <a:gd name="T5" fmla="*/ 31 h 40"/>
                  <a:gd name="T6" fmla="*/ 8 w 28"/>
                  <a:gd name="T7" fmla="*/ 31 h 40"/>
                  <a:gd name="T8" fmla="*/ 10 w 28"/>
                  <a:gd name="T9" fmla="*/ 31 h 40"/>
                  <a:gd name="T10" fmla="*/ 11 w 28"/>
                  <a:gd name="T11" fmla="*/ 33 h 40"/>
                  <a:gd name="T12" fmla="*/ 13 w 28"/>
                  <a:gd name="T13" fmla="*/ 34 h 40"/>
                  <a:gd name="T14" fmla="*/ 14 w 28"/>
                  <a:gd name="T15" fmla="*/ 36 h 40"/>
                  <a:gd name="T16" fmla="*/ 16 w 28"/>
                  <a:gd name="T17" fmla="*/ 36 h 40"/>
                  <a:gd name="T18" fmla="*/ 18 w 28"/>
                  <a:gd name="T19" fmla="*/ 36 h 40"/>
                  <a:gd name="T20" fmla="*/ 19 w 28"/>
                  <a:gd name="T21" fmla="*/ 36 h 40"/>
                  <a:gd name="T22" fmla="*/ 21 w 28"/>
                  <a:gd name="T23" fmla="*/ 37 h 40"/>
                  <a:gd name="T24" fmla="*/ 20 w 28"/>
                  <a:gd name="T25" fmla="*/ 39 h 40"/>
                  <a:gd name="T26" fmla="*/ 21 w 28"/>
                  <a:gd name="T27" fmla="*/ 40 h 40"/>
                  <a:gd name="T28" fmla="*/ 21 w 28"/>
                  <a:gd name="T29" fmla="*/ 40 h 40"/>
                  <a:gd name="T30" fmla="*/ 22 w 28"/>
                  <a:gd name="T31" fmla="*/ 37 h 40"/>
                  <a:gd name="T32" fmla="*/ 23 w 28"/>
                  <a:gd name="T33" fmla="*/ 34 h 40"/>
                  <a:gd name="T34" fmla="*/ 21 w 28"/>
                  <a:gd name="T35" fmla="*/ 30 h 40"/>
                  <a:gd name="T36" fmla="*/ 23 w 28"/>
                  <a:gd name="T37" fmla="*/ 29 h 40"/>
                  <a:gd name="T38" fmla="*/ 22 w 28"/>
                  <a:gd name="T39" fmla="*/ 28 h 40"/>
                  <a:gd name="T40" fmla="*/ 22 w 28"/>
                  <a:gd name="T41" fmla="*/ 26 h 40"/>
                  <a:gd name="T42" fmla="*/ 25 w 28"/>
                  <a:gd name="T43" fmla="*/ 26 h 40"/>
                  <a:gd name="T44" fmla="*/ 28 w 28"/>
                  <a:gd name="T45" fmla="*/ 25 h 40"/>
                  <a:gd name="T46" fmla="*/ 27 w 28"/>
                  <a:gd name="T47" fmla="*/ 24 h 40"/>
                  <a:gd name="T48" fmla="*/ 27 w 28"/>
                  <a:gd name="T49" fmla="*/ 22 h 40"/>
                  <a:gd name="T50" fmla="*/ 27 w 28"/>
                  <a:gd name="T51" fmla="*/ 21 h 40"/>
                  <a:gd name="T52" fmla="*/ 27 w 28"/>
                  <a:gd name="T53" fmla="*/ 16 h 40"/>
                  <a:gd name="T54" fmla="*/ 24 w 28"/>
                  <a:gd name="T55" fmla="*/ 16 h 40"/>
                  <a:gd name="T56" fmla="*/ 21 w 28"/>
                  <a:gd name="T57" fmla="*/ 14 h 40"/>
                  <a:gd name="T58" fmla="*/ 17 w 28"/>
                  <a:gd name="T59" fmla="*/ 14 h 40"/>
                  <a:gd name="T60" fmla="*/ 16 w 28"/>
                  <a:gd name="T61" fmla="*/ 11 h 40"/>
                  <a:gd name="T62" fmla="*/ 15 w 28"/>
                  <a:gd name="T63" fmla="*/ 9 h 40"/>
                  <a:gd name="T64" fmla="*/ 13 w 28"/>
                  <a:gd name="T65" fmla="*/ 9 h 40"/>
                  <a:gd name="T66" fmla="*/ 14 w 28"/>
                  <a:gd name="T67" fmla="*/ 8 h 40"/>
                  <a:gd name="T68" fmla="*/ 14 w 28"/>
                  <a:gd name="T69" fmla="*/ 6 h 40"/>
                  <a:gd name="T70" fmla="*/ 16 w 28"/>
                  <a:gd name="T71" fmla="*/ 3 h 40"/>
                  <a:gd name="T72" fmla="*/ 17 w 28"/>
                  <a:gd name="T73" fmla="*/ 3 h 40"/>
                  <a:gd name="T74" fmla="*/ 18 w 28"/>
                  <a:gd name="T75" fmla="*/ 2 h 40"/>
                  <a:gd name="T76" fmla="*/ 18 w 28"/>
                  <a:gd name="T77" fmla="*/ 1 h 40"/>
                  <a:gd name="T78" fmla="*/ 15 w 28"/>
                  <a:gd name="T79" fmla="*/ 2 h 40"/>
                  <a:gd name="T80" fmla="*/ 13 w 28"/>
                  <a:gd name="T81" fmla="*/ 3 h 40"/>
                  <a:gd name="T82" fmla="*/ 11 w 28"/>
                  <a:gd name="T83" fmla="*/ 4 h 40"/>
                  <a:gd name="T84" fmla="*/ 10 w 28"/>
                  <a:gd name="T85" fmla="*/ 4 h 40"/>
                  <a:gd name="T86" fmla="*/ 8 w 28"/>
                  <a:gd name="T87" fmla="*/ 6 h 40"/>
                  <a:gd name="T88" fmla="*/ 7 w 28"/>
                  <a:gd name="T89" fmla="*/ 8 h 40"/>
                  <a:gd name="T90" fmla="*/ 5 w 28"/>
                  <a:gd name="T91" fmla="*/ 11 h 40"/>
                  <a:gd name="T92" fmla="*/ 4 w 28"/>
                  <a:gd name="T93" fmla="*/ 11 h 40"/>
                  <a:gd name="T94" fmla="*/ 4 w 28"/>
                  <a:gd name="T95" fmla="*/ 12 h 40"/>
                  <a:gd name="T96" fmla="*/ 3 w 28"/>
                  <a:gd name="T97" fmla="*/ 13 h 40"/>
                  <a:gd name="T98" fmla="*/ 3 w 28"/>
                  <a:gd name="T99" fmla="*/ 14 h 40"/>
                  <a:gd name="T100" fmla="*/ 4 w 28"/>
                  <a:gd name="T101" fmla="*/ 16 h 40"/>
                  <a:gd name="T102" fmla="*/ 4 w 28"/>
                  <a:gd name="T103" fmla="*/ 17 h 40"/>
                  <a:gd name="T104" fmla="*/ 4 w 28"/>
                  <a:gd name="T105" fmla="*/ 21 h 40"/>
                  <a:gd name="T106" fmla="*/ 4 w 28"/>
                  <a:gd name="T107" fmla="*/ 23 h 40"/>
                  <a:gd name="T108" fmla="*/ 2 w 28"/>
                  <a:gd name="T109" fmla="*/ 24 h 40"/>
                  <a:gd name="T110" fmla="*/ 1 w 28"/>
                  <a:gd name="T111" fmla="*/ 26 h 40"/>
                  <a:gd name="T112" fmla="*/ 0 w 28"/>
                  <a:gd name="T113" fmla="*/ 27 h 40"/>
                  <a:gd name="T114" fmla="*/ 3 w 28"/>
                  <a:gd name="T115" fmla="*/ 28 h 40"/>
                  <a:gd name="T116" fmla="*/ 4 w 28"/>
                  <a:gd name="T117" fmla="*/ 29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8" h="40">
                    <a:moveTo>
                      <a:pt x="4" y="29"/>
                    </a:moveTo>
                    <a:cubicBezTo>
                      <a:pt x="5" y="30"/>
                      <a:pt x="6" y="30"/>
                      <a:pt x="6" y="29"/>
                    </a:cubicBezTo>
                    <a:cubicBezTo>
                      <a:pt x="6" y="29"/>
                      <a:pt x="7" y="30"/>
                      <a:pt x="8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9" y="31"/>
                      <a:pt x="10" y="30"/>
                      <a:pt x="10" y="31"/>
                    </a:cubicBezTo>
                    <a:cubicBezTo>
                      <a:pt x="11" y="31"/>
                      <a:pt x="10" y="33"/>
                      <a:pt x="11" y="33"/>
                    </a:cubicBezTo>
                    <a:cubicBezTo>
                      <a:pt x="12" y="33"/>
                      <a:pt x="13" y="34"/>
                      <a:pt x="13" y="34"/>
                    </a:cubicBezTo>
                    <a:cubicBezTo>
                      <a:pt x="13" y="35"/>
                      <a:pt x="14" y="35"/>
                      <a:pt x="14" y="36"/>
                    </a:cubicBezTo>
                    <a:cubicBezTo>
                      <a:pt x="14" y="36"/>
                      <a:pt x="16" y="36"/>
                      <a:pt x="16" y="36"/>
                    </a:cubicBezTo>
                    <a:cubicBezTo>
                      <a:pt x="17" y="36"/>
                      <a:pt x="17" y="35"/>
                      <a:pt x="18" y="36"/>
                    </a:cubicBezTo>
                    <a:cubicBezTo>
                      <a:pt x="18" y="36"/>
                      <a:pt x="19" y="35"/>
                      <a:pt x="19" y="36"/>
                    </a:cubicBezTo>
                    <a:cubicBezTo>
                      <a:pt x="20" y="36"/>
                      <a:pt x="21" y="36"/>
                      <a:pt x="21" y="37"/>
                    </a:cubicBezTo>
                    <a:cubicBezTo>
                      <a:pt x="21" y="38"/>
                      <a:pt x="19" y="38"/>
                      <a:pt x="20" y="39"/>
                    </a:cubicBezTo>
                    <a:cubicBezTo>
                      <a:pt x="20" y="39"/>
                      <a:pt x="21" y="40"/>
                      <a:pt x="21" y="40"/>
                    </a:cubicBezTo>
                    <a:cubicBezTo>
                      <a:pt x="21" y="40"/>
                      <a:pt x="21" y="40"/>
                      <a:pt x="21" y="40"/>
                    </a:cubicBezTo>
                    <a:cubicBezTo>
                      <a:pt x="22" y="40"/>
                      <a:pt x="22" y="38"/>
                      <a:pt x="22" y="37"/>
                    </a:cubicBezTo>
                    <a:cubicBezTo>
                      <a:pt x="22" y="36"/>
                      <a:pt x="22" y="34"/>
                      <a:pt x="23" y="34"/>
                    </a:cubicBezTo>
                    <a:cubicBezTo>
                      <a:pt x="23" y="32"/>
                      <a:pt x="21" y="31"/>
                      <a:pt x="21" y="30"/>
                    </a:cubicBezTo>
                    <a:cubicBezTo>
                      <a:pt x="21" y="28"/>
                      <a:pt x="22" y="29"/>
                      <a:pt x="23" y="29"/>
                    </a:cubicBezTo>
                    <a:cubicBezTo>
                      <a:pt x="24" y="28"/>
                      <a:pt x="23" y="28"/>
                      <a:pt x="22" y="28"/>
                    </a:cubicBezTo>
                    <a:cubicBezTo>
                      <a:pt x="22" y="28"/>
                      <a:pt x="21" y="27"/>
                      <a:pt x="22" y="26"/>
                    </a:cubicBezTo>
                    <a:cubicBezTo>
                      <a:pt x="22" y="26"/>
                      <a:pt x="24" y="26"/>
                      <a:pt x="25" y="26"/>
                    </a:cubicBezTo>
                    <a:cubicBezTo>
                      <a:pt x="26" y="26"/>
                      <a:pt x="28" y="25"/>
                      <a:pt x="28" y="25"/>
                    </a:cubicBezTo>
                    <a:cubicBezTo>
                      <a:pt x="28" y="25"/>
                      <a:pt x="28" y="25"/>
                      <a:pt x="27" y="24"/>
                    </a:cubicBezTo>
                    <a:cubicBezTo>
                      <a:pt x="27" y="24"/>
                      <a:pt x="27" y="23"/>
                      <a:pt x="27" y="22"/>
                    </a:cubicBezTo>
                    <a:cubicBezTo>
                      <a:pt x="28" y="22"/>
                      <a:pt x="27" y="21"/>
                      <a:pt x="27" y="21"/>
                    </a:cubicBezTo>
                    <a:cubicBezTo>
                      <a:pt x="26" y="20"/>
                      <a:pt x="26" y="18"/>
                      <a:pt x="27" y="16"/>
                    </a:cubicBezTo>
                    <a:cubicBezTo>
                      <a:pt x="28" y="15"/>
                      <a:pt x="26" y="15"/>
                      <a:pt x="24" y="16"/>
                    </a:cubicBezTo>
                    <a:cubicBezTo>
                      <a:pt x="23" y="16"/>
                      <a:pt x="22" y="15"/>
                      <a:pt x="21" y="14"/>
                    </a:cubicBezTo>
                    <a:cubicBezTo>
                      <a:pt x="20" y="13"/>
                      <a:pt x="19" y="14"/>
                      <a:pt x="17" y="14"/>
                    </a:cubicBezTo>
                    <a:cubicBezTo>
                      <a:pt x="15" y="14"/>
                      <a:pt x="16" y="12"/>
                      <a:pt x="16" y="11"/>
                    </a:cubicBezTo>
                    <a:cubicBezTo>
                      <a:pt x="16" y="10"/>
                      <a:pt x="15" y="10"/>
                      <a:pt x="15" y="9"/>
                    </a:cubicBezTo>
                    <a:cubicBezTo>
                      <a:pt x="15" y="9"/>
                      <a:pt x="14" y="9"/>
                      <a:pt x="13" y="9"/>
                    </a:cubicBezTo>
                    <a:cubicBezTo>
                      <a:pt x="13" y="9"/>
                      <a:pt x="13" y="8"/>
                      <a:pt x="14" y="8"/>
                    </a:cubicBezTo>
                    <a:cubicBezTo>
                      <a:pt x="14" y="7"/>
                      <a:pt x="14" y="7"/>
                      <a:pt x="14" y="6"/>
                    </a:cubicBezTo>
                    <a:cubicBezTo>
                      <a:pt x="14" y="5"/>
                      <a:pt x="16" y="4"/>
                      <a:pt x="16" y="3"/>
                    </a:cubicBezTo>
                    <a:cubicBezTo>
                      <a:pt x="16" y="3"/>
                      <a:pt x="17" y="3"/>
                      <a:pt x="17" y="3"/>
                    </a:cubicBezTo>
                    <a:cubicBezTo>
                      <a:pt x="17" y="3"/>
                      <a:pt x="17" y="3"/>
                      <a:pt x="18" y="2"/>
                    </a:cubicBezTo>
                    <a:cubicBezTo>
                      <a:pt x="19" y="2"/>
                      <a:pt x="19" y="2"/>
                      <a:pt x="18" y="1"/>
                    </a:cubicBezTo>
                    <a:cubicBezTo>
                      <a:pt x="17" y="0"/>
                      <a:pt x="17" y="2"/>
                      <a:pt x="15" y="2"/>
                    </a:cubicBezTo>
                    <a:cubicBezTo>
                      <a:pt x="14" y="2"/>
                      <a:pt x="14" y="3"/>
                      <a:pt x="13" y="3"/>
                    </a:cubicBezTo>
                    <a:cubicBezTo>
                      <a:pt x="13" y="4"/>
                      <a:pt x="11" y="3"/>
                      <a:pt x="11" y="4"/>
                    </a:cubicBezTo>
                    <a:cubicBezTo>
                      <a:pt x="11" y="5"/>
                      <a:pt x="11" y="4"/>
                      <a:pt x="10" y="4"/>
                    </a:cubicBezTo>
                    <a:cubicBezTo>
                      <a:pt x="10" y="4"/>
                      <a:pt x="8" y="5"/>
                      <a:pt x="8" y="6"/>
                    </a:cubicBezTo>
                    <a:cubicBezTo>
                      <a:pt x="8" y="7"/>
                      <a:pt x="8" y="7"/>
                      <a:pt x="7" y="8"/>
                    </a:cubicBezTo>
                    <a:cubicBezTo>
                      <a:pt x="6" y="9"/>
                      <a:pt x="5" y="10"/>
                      <a:pt x="5" y="11"/>
                    </a:cubicBezTo>
                    <a:cubicBezTo>
                      <a:pt x="5" y="11"/>
                      <a:pt x="5" y="11"/>
                      <a:pt x="4" y="11"/>
                    </a:cubicBezTo>
                    <a:cubicBezTo>
                      <a:pt x="4" y="11"/>
                      <a:pt x="4" y="12"/>
                      <a:pt x="4" y="12"/>
                    </a:cubicBezTo>
                    <a:cubicBezTo>
                      <a:pt x="4" y="12"/>
                      <a:pt x="3" y="13"/>
                      <a:pt x="3" y="13"/>
                    </a:cubicBezTo>
                    <a:cubicBezTo>
                      <a:pt x="3" y="13"/>
                      <a:pt x="3" y="14"/>
                      <a:pt x="3" y="14"/>
                    </a:cubicBezTo>
                    <a:cubicBezTo>
                      <a:pt x="4" y="15"/>
                      <a:pt x="4" y="15"/>
                      <a:pt x="4" y="16"/>
                    </a:cubicBezTo>
                    <a:cubicBezTo>
                      <a:pt x="4" y="16"/>
                      <a:pt x="4" y="17"/>
                      <a:pt x="4" y="17"/>
                    </a:cubicBezTo>
                    <a:cubicBezTo>
                      <a:pt x="3" y="17"/>
                      <a:pt x="4" y="20"/>
                      <a:pt x="4" y="21"/>
                    </a:cubicBezTo>
                    <a:cubicBezTo>
                      <a:pt x="5" y="21"/>
                      <a:pt x="4" y="22"/>
                      <a:pt x="4" y="23"/>
                    </a:cubicBezTo>
                    <a:cubicBezTo>
                      <a:pt x="3" y="24"/>
                      <a:pt x="3" y="24"/>
                      <a:pt x="2" y="24"/>
                    </a:cubicBezTo>
                    <a:cubicBezTo>
                      <a:pt x="1" y="24"/>
                      <a:pt x="1" y="26"/>
                      <a:pt x="1" y="26"/>
                    </a:cubicBezTo>
                    <a:cubicBezTo>
                      <a:pt x="0" y="26"/>
                      <a:pt x="0" y="26"/>
                      <a:pt x="0" y="27"/>
                    </a:cubicBezTo>
                    <a:cubicBezTo>
                      <a:pt x="1" y="27"/>
                      <a:pt x="3" y="28"/>
                      <a:pt x="3" y="28"/>
                    </a:cubicBezTo>
                    <a:cubicBezTo>
                      <a:pt x="3" y="28"/>
                      <a:pt x="4" y="29"/>
                      <a:pt x="4" y="29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293">
                <a:extLst>
                  <a:ext uri="{FF2B5EF4-FFF2-40B4-BE49-F238E27FC236}">
                    <a16:creationId xmlns:a16="http://schemas.microsoft.com/office/drawing/2014/main" id="{EFCB3198-6466-4EC9-B68F-E4E909D9D8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113213" y="2314575"/>
                <a:ext cx="104775" cy="114300"/>
              </a:xfrm>
              <a:custGeom>
                <a:avLst/>
                <a:gdLst>
                  <a:gd name="T0" fmla="*/ 28 w 29"/>
                  <a:gd name="T1" fmla="*/ 19 h 32"/>
                  <a:gd name="T2" fmla="*/ 27 w 29"/>
                  <a:gd name="T3" fmla="*/ 17 h 32"/>
                  <a:gd name="T4" fmla="*/ 25 w 29"/>
                  <a:gd name="T5" fmla="*/ 16 h 32"/>
                  <a:gd name="T6" fmla="*/ 22 w 29"/>
                  <a:gd name="T7" fmla="*/ 15 h 32"/>
                  <a:gd name="T8" fmla="*/ 22 w 29"/>
                  <a:gd name="T9" fmla="*/ 13 h 32"/>
                  <a:gd name="T10" fmla="*/ 22 w 29"/>
                  <a:gd name="T11" fmla="*/ 11 h 32"/>
                  <a:gd name="T12" fmla="*/ 21 w 29"/>
                  <a:gd name="T13" fmla="*/ 9 h 32"/>
                  <a:gd name="T14" fmla="*/ 18 w 29"/>
                  <a:gd name="T15" fmla="*/ 9 h 32"/>
                  <a:gd name="T16" fmla="*/ 16 w 29"/>
                  <a:gd name="T17" fmla="*/ 8 h 32"/>
                  <a:gd name="T18" fmla="*/ 15 w 29"/>
                  <a:gd name="T19" fmla="*/ 7 h 32"/>
                  <a:gd name="T20" fmla="*/ 14 w 29"/>
                  <a:gd name="T21" fmla="*/ 7 h 32"/>
                  <a:gd name="T22" fmla="*/ 11 w 29"/>
                  <a:gd name="T23" fmla="*/ 5 h 32"/>
                  <a:gd name="T24" fmla="*/ 10 w 29"/>
                  <a:gd name="T25" fmla="*/ 1 h 32"/>
                  <a:gd name="T26" fmla="*/ 8 w 29"/>
                  <a:gd name="T27" fmla="*/ 1 h 32"/>
                  <a:gd name="T28" fmla="*/ 5 w 29"/>
                  <a:gd name="T29" fmla="*/ 2 h 32"/>
                  <a:gd name="T30" fmla="*/ 3 w 29"/>
                  <a:gd name="T31" fmla="*/ 3 h 32"/>
                  <a:gd name="T32" fmla="*/ 1 w 29"/>
                  <a:gd name="T33" fmla="*/ 3 h 32"/>
                  <a:gd name="T34" fmla="*/ 1 w 29"/>
                  <a:gd name="T35" fmla="*/ 3 h 32"/>
                  <a:gd name="T36" fmla="*/ 2 w 29"/>
                  <a:gd name="T37" fmla="*/ 6 h 32"/>
                  <a:gd name="T38" fmla="*/ 1 w 29"/>
                  <a:gd name="T39" fmla="*/ 8 h 32"/>
                  <a:gd name="T40" fmla="*/ 2 w 29"/>
                  <a:gd name="T41" fmla="*/ 11 h 32"/>
                  <a:gd name="T42" fmla="*/ 1 w 29"/>
                  <a:gd name="T43" fmla="*/ 13 h 32"/>
                  <a:gd name="T44" fmla="*/ 1 w 29"/>
                  <a:gd name="T45" fmla="*/ 15 h 32"/>
                  <a:gd name="T46" fmla="*/ 1 w 29"/>
                  <a:gd name="T47" fmla="*/ 16 h 32"/>
                  <a:gd name="T48" fmla="*/ 0 w 29"/>
                  <a:gd name="T49" fmla="*/ 18 h 32"/>
                  <a:gd name="T50" fmla="*/ 0 w 29"/>
                  <a:gd name="T51" fmla="*/ 19 h 32"/>
                  <a:gd name="T52" fmla="*/ 1 w 29"/>
                  <a:gd name="T53" fmla="*/ 20 h 32"/>
                  <a:gd name="T54" fmla="*/ 2 w 29"/>
                  <a:gd name="T55" fmla="*/ 22 h 32"/>
                  <a:gd name="T56" fmla="*/ 3 w 29"/>
                  <a:gd name="T57" fmla="*/ 24 h 32"/>
                  <a:gd name="T58" fmla="*/ 2 w 29"/>
                  <a:gd name="T59" fmla="*/ 25 h 32"/>
                  <a:gd name="T60" fmla="*/ 3 w 29"/>
                  <a:gd name="T61" fmla="*/ 27 h 32"/>
                  <a:gd name="T62" fmla="*/ 4 w 29"/>
                  <a:gd name="T63" fmla="*/ 29 h 32"/>
                  <a:gd name="T64" fmla="*/ 4 w 29"/>
                  <a:gd name="T65" fmla="*/ 32 h 32"/>
                  <a:gd name="T66" fmla="*/ 7 w 29"/>
                  <a:gd name="T67" fmla="*/ 30 h 32"/>
                  <a:gd name="T68" fmla="*/ 9 w 29"/>
                  <a:gd name="T69" fmla="*/ 30 h 32"/>
                  <a:gd name="T70" fmla="*/ 12 w 29"/>
                  <a:gd name="T71" fmla="*/ 31 h 32"/>
                  <a:gd name="T72" fmla="*/ 14 w 29"/>
                  <a:gd name="T73" fmla="*/ 30 h 32"/>
                  <a:gd name="T74" fmla="*/ 17 w 29"/>
                  <a:gd name="T75" fmla="*/ 30 h 32"/>
                  <a:gd name="T76" fmla="*/ 17 w 29"/>
                  <a:gd name="T77" fmla="*/ 26 h 32"/>
                  <a:gd name="T78" fmla="*/ 19 w 29"/>
                  <a:gd name="T79" fmla="*/ 24 h 32"/>
                  <a:gd name="T80" fmla="*/ 22 w 29"/>
                  <a:gd name="T81" fmla="*/ 23 h 32"/>
                  <a:gd name="T82" fmla="*/ 25 w 29"/>
                  <a:gd name="T83" fmla="*/ 23 h 32"/>
                  <a:gd name="T84" fmla="*/ 27 w 29"/>
                  <a:gd name="T85" fmla="*/ 24 h 32"/>
                  <a:gd name="T86" fmla="*/ 28 w 29"/>
                  <a:gd name="T87" fmla="*/ 22 h 32"/>
                  <a:gd name="T88" fmla="*/ 28 w 29"/>
                  <a:gd name="T89" fmla="*/ 19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9" h="32">
                    <a:moveTo>
                      <a:pt x="28" y="19"/>
                    </a:moveTo>
                    <a:cubicBezTo>
                      <a:pt x="28" y="18"/>
                      <a:pt x="27" y="18"/>
                      <a:pt x="27" y="17"/>
                    </a:cubicBezTo>
                    <a:cubicBezTo>
                      <a:pt x="27" y="16"/>
                      <a:pt x="26" y="16"/>
                      <a:pt x="25" y="16"/>
                    </a:cubicBezTo>
                    <a:cubicBezTo>
                      <a:pt x="23" y="16"/>
                      <a:pt x="22" y="16"/>
                      <a:pt x="22" y="15"/>
                    </a:cubicBezTo>
                    <a:cubicBezTo>
                      <a:pt x="22" y="14"/>
                      <a:pt x="21" y="13"/>
                      <a:pt x="22" y="13"/>
                    </a:cubicBezTo>
                    <a:cubicBezTo>
                      <a:pt x="23" y="12"/>
                      <a:pt x="22" y="12"/>
                      <a:pt x="22" y="11"/>
                    </a:cubicBezTo>
                    <a:cubicBezTo>
                      <a:pt x="22" y="10"/>
                      <a:pt x="21" y="10"/>
                      <a:pt x="21" y="9"/>
                    </a:cubicBezTo>
                    <a:cubicBezTo>
                      <a:pt x="20" y="9"/>
                      <a:pt x="18" y="10"/>
                      <a:pt x="18" y="9"/>
                    </a:cubicBezTo>
                    <a:cubicBezTo>
                      <a:pt x="18" y="8"/>
                      <a:pt x="17" y="8"/>
                      <a:pt x="16" y="8"/>
                    </a:cubicBezTo>
                    <a:cubicBezTo>
                      <a:pt x="16" y="8"/>
                      <a:pt x="16" y="7"/>
                      <a:pt x="15" y="7"/>
                    </a:cubicBezTo>
                    <a:cubicBezTo>
                      <a:pt x="15" y="7"/>
                      <a:pt x="15" y="7"/>
                      <a:pt x="14" y="7"/>
                    </a:cubicBezTo>
                    <a:cubicBezTo>
                      <a:pt x="13" y="7"/>
                      <a:pt x="12" y="6"/>
                      <a:pt x="11" y="5"/>
                    </a:cubicBezTo>
                    <a:cubicBezTo>
                      <a:pt x="10" y="4"/>
                      <a:pt x="10" y="1"/>
                      <a:pt x="10" y="1"/>
                    </a:cubicBezTo>
                    <a:cubicBezTo>
                      <a:pt x="10" y="0"/>
                      <a:pt x="9" y="1"/>
                      <a:pt x="8" y="1"/>
                    </a:cubicBezTo>
                    <a:cubicBezTo>
                      <a:pt x="7" y="1"/>
                      <a:pt x="6" y="1"/>
                      <a:pt x="5" y="2"/>
                    </a:cubicBezTo>
                    <a:cubicBezTo>
                      <a:pt x="4" y="2"/>
                      <a:pt x="4" y="2"/>
                      <a:pt x="3" y="3"/>
                    </a:cubicBezTo>
                    <a:cubicBezTo>
                      <a:pt x="3" y="3"/>
                      <a:pt x="2" y="4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4"/>
                      <a:pt x="2" y="6"/>
                      <a:pt x="2" y="6"/>
                    </a:cubicBezTo>
                    <a:cubicBezTo>
                      <a:pt x="2" y="7"/>
                      <a:pt x="2" y="7"/>
                      <a:pt x="1" y="8"/>
                    </a:cubicBezTo>
                    <a:cubicBezTo>
                      <a:pt x="1" y="8"/>
                      <a:pt x="2" y="10"/>
                      <a:pt x="2" y="11"/>
                    </a:cubicBezTo>
                    <a:cubicBezTo>
                      <a:pt x="2" y="11"/>
                      <a:pt x="1" y="12"/>
                      <a:pt x="1" y="13"/>
                    </a:cubicBezTo>
                    <a:cubicBezTo>
                      <a:pt x="2" y="13"/>
                      <a:pt x="1" y="14"/>
                      <a:pt x="1" y="15"/>
                    </a:cubicBezTo>
                    <a:cubicBezTo>
                      <a:pt x="1" y="15"/>
                      <a:pt x="1" y="15"/>
                      <a:pt x="1" y="16"/>
                    </a:cubicBezTo>
                    <a:cubicBezTo>
                      <a:pt x="1" y="16"/>
                      <a:pt x="1" y="17"/>
                      <a:pt x="0" y="18"/>
                    </a:cubicBezTo>
                    <a:cubicBezTo>
                      <a:pt x="0" y="18"/>
                      <a:pt x="0" y="18"/>
                      <a:pt x="0" y="19"/>
                    </a:cubicBezTo>
                    <a:cubicBezTo>
                      <a:pt x="0" y="19"/>
                      <a:pt x="0" y="19"/>
                      <a:pt x="1" y="20"/>
                    </a:cubicBezTo>
                    <a:cubicBezTo>
                      <a:pt x="2" y="20"/>
                      <a:pt x="1" y="21"/>
                      <a:pt x="2" y="22"/>
                    </a:cubicBezTo>
                    <a:cubicBezTo>
                      <a:pt x="2" y="23"/>
                      <a:pt x="3" y="23"/>
                      <a:pt x="3" y="24"/>
                    </a:cubicBezTo>
                    <a:cubicBezTo>
                      <a:pt x="2" y="24"/>
                      <a:pt x="3" y="25"/>
                      <a:pt x="2" y="25"/>
                    </a:cubicBezTo>
                    <a:cubicBezTo>
                      <a:pt x="1" y="26"/>
                      <a:pt x="2" y="27"/>
                      <a:pt x="3" y="27"/>
                    </a:cubicBezTo>
                    <a:cubicBezTo>
                      <a:pt x="3" y="27"/>
                      <a:pt x="3" y="29"/>
                      <a:pt x="4" y="29"/>
                    </a:cubicBezTo>
                    <a:cubicBezTo>
                      <a:pt x="4" y="30"/>
                      <a:pt x="4" y="31"/>
                      <a:pt x="4" y="32"/>
                    </a:cubicBezTo>
                    <a:cubicBezTo>
                      <a:pt x="4" y="32"/>
                      <a:pt x="6" y="31"/>
                      <a:pt x="7" y="30"/>
                    </a:cubicBezTo>
                    <a:cubicBezTo>
                      <a:pt x="9" y="29"/>
                      <a:pt x="8" y="30"/>
                      <a:pt x="9" y="30"/>
                    </a:cubicBezTo>
                    <a:cubicBezTo>
                      <a:pt x="11" y="30"/>
                      <a:pt x="12" y="30"/>
                      <a:pt x="12" y="31"/>
                    </a:cubicBezTo>
                    <a:cubicBezTo>
                      <a:pt x="13" y="32"/>
                      <a:pt x="13" y="30"/>
                      <a:pt x="14" y="30"/>
                    </a:cubicBezTo>
                    <a:cubicBezTo>
                      <a:pt x="14" y="29"/>
                      <a:pt x="16" y="30"/>
                      <a:pt x="17" y="30"/>
                    </a:cubicBezTo>
                    <a:cubicBezTo>
                      <a:pt x="17" y="30"/>
                      <a:pt x="17" y="27"/>
                      <a:pt x="17" y="26"/>
                    </a:cubicBezTo>
                    <a:cubicBezTo>
                      <a:pt x="17" y="26"/>
                      <a:pt x="18" y="24"/>
                      <a:pt x="19" y="24"/>
                    </a:cubicBezTo>
                    <a:cubicBezTo>
                      <a:pt x="20" y="23"/>
                      <a:pt x="21" y="24"/>
                      <a:pt x="22" y="23"/>
                    </a:cubicBezTo>
                    <a:cubicBezTo>
                      <a:pt x="23" y="23"/>
                      <a:pt x="24" y="23"/>
                      <a:pt x="25" y="23"/>
                    </a:cubicBezTo>
                    <a:cubicBezTo>
                      <a:pt x="26" y="23"/>
                      <a:pt x="26" y="24"/>
                      <a:pt x="27" y="24"/>
                    </a:cubicBezTo>
                    <a:cubicBezTo>
                      <a:pt x="27" y="24"/>
                      <a:pt x="28" y="23"/>
                      <a:pt x="28" y="22"/>
                    </a:cubicBezTo>
                    <a:cubicBezTo>
                      <a:pt x="28" y="22"/>
                      <a:pt x="29" y="20"/>
                      <a:pt x="28" y="19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294">
                <a:extLst>
                  <a:ext uri="{FF2B5EF4-FFF2-40B4-BE49-F238E27FC236}">
                    <a16:creationId xmlns:a16="http://schemas.microsoft.com/office/drawing/2014/main" id="{A083A442-1BD2-4183-A6C4-05A7198E9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214813" y="2232025"/>
                <a:ext cx="107950" cy="157163"/>
              </a:xfrm>
              <a:custGeom>
                <a:avLst/>
                <a:gdLst>
                  <a:gd name="T0" fmla="*/ 28 w 30"/>
                  <a:gd name="T1" fmla="*/ 42 h 44"/>
                  <a:gd name="T2" fmla="*/ 28 w 30"/>
                  <a:gd name="T3" fmla="*/ 42 h 44"/>
                  <a:gd name="T4" fmla="*/ 28 w 30"/>
                  <a:gd name="T5" fmla="*/ 41 h 44"/>
                  <a:gd name="T6" fmla="*/ 29 w 30"/>
                  <a:gd name="T7" fmla="*/ 39 h 44"/>
                  <a:gd name="T8" fmla="*/ 29 w 30"/>
                  <a:gd name="T9" fmla="*/ 38 h 44"/>
                  <a:gd name="T10" fmla="*/ 29 w 30"/>
                  <a:gd name="T11" fmla="*/ 36 h 44"/>
                  <a:gd name="T12" fmla="*/ 30 w 30"/>
                  <a:gd name="T13" fmla="*/ 34 h 44"/>
                  <a:gd name="T14" fmla="*/ 29 w 30"/>
                  <a:gd name="T15" fmla="*/ 31 h 44"/>
                  <a:gd name="T16" fmla="*/ 30 w 30"/>
                  <a:gd name="T17" fmla="*/ 29 h 44"/>
                  <a:gd name="T18" fmla="*/ 29 w 30"/>
                  <a:gd name="T19" fmla="*/ 26 h 44"/>
                  <a:gd name="T20" fmla="*/ 26 w 30"/>
                  <a:gd name="T21" fmla="*/ 26 h 44"/>
                  <a:gd name="T22" fmla="*/ 26 w 30"/>
                  <a:gd name="T23" fmla="*/ 23 h 44"/>
                  <a:gd name="T24" fmla="*/ 25 w 30"/>
                  <a:gd name="T25" fmla="*/ 23 h 44"/>
                  <a:gd name="T26" fmla="*/ 22 w 30"/>
                  <a:gd name="T27" fmla="*/ 24 h 44"/>
                  <a:gd name="T28" fmla="*/ 21 w 30"/>
                  <a:gd name="T29" fmla="*/ 22 h 44"/>
                  <a:gd name="T30" fmla="*/ 20 w 30"/>
                  <a:gd name="T31" fmla="*/ 22 h 44"/>
                  <a:gd name="T32" fmla="*/ 19 w 30"/>
                  <a:gd name="T33" fmla="*/ 20 h 44"/>
                  <a:gd name="T34" fmla="*/ 18 w 30"/>
                  <a:gd name="T35" fmla="*/ 18 h 44"/>
                  <a:gd name="T36" fmla="*/ 19 w 30"/>
                  <a:gd name="T37" fmla="*/ 16 h 44"/>
                  <a:gd name="T38" fmla="*/ 20 w 30"/>
                  <a:gd name="T39" fmla="*/ 15 h 44"/>
                  <a:gd name="T40" fmla="*/ 20 w 30"/>
                  <a:gd name="T41" fmla="*/ 13 h 44"/>
                  <a:gd name="T42" fmla="*/ 22 w 30"/>
                  <a:gd name="T43" fmla="*/ 11 h 44"/>
                  <a:gd name="T44" fmla="*/ 25 w 30"/>
                  <a:gd name="T45" fmla="*/ 10 h 44"/>
                  <a:gd name="T46" fmla="*/ 27 w 30"/>
                  <a:gd name="T47" fmla="*/ 10 h 44"/>
                  <a:gd name="T48" fmla="*/ 26 w 30"/>
                  <a:gd name="T49" fmla="*/ 9 h 44"/>
                  <a:gd name="T50" fmla="*/ 27 w 30"/>
                  <a:gd name="T51" fmla="*/ 7 h 44"/>
                  <a:gd name="T52" fmla="*/ 25 w 30"/>
                  <a:gd name="T53" fmla="*/ 6 h 44"/>
                  <a:gd name="T54" fmla="*/ 24 w 30"/>
                  <a:gd name="T55" fmla="*/ 6 h 44"/>
                  <a:gd name="T56" fmla="*/ 22 w 30"/>
                  <a:gd name="T57" fmla="*/ 6 h 44"/>
                  <a:gd name="T58" fmla="*/ 20 w 30"/>
                  <a:gd name="T59" fmla="*/ 6 h 44"/>
                  <a:gd name="T60" fmla="*/ 19 w 30"/>
                  <a:gd name="T61" fmla="*/ 4 h 44"/>
                  <a:gd name="T62" fmla="*/ 17 w 30"/>
                  <a:gd name="T63" fmla="*/ 3 h 44"/>
                  <a:gd name="T64" fmla="*/ 16 w 30"/>
                  <a:gd name="T65" fmla="*/ 1 h 44"/>
                  <a:gd name="T66" fmla="*/ 14 w 30"/>
                  <a:gd name="T67" fmla="*/ 1 h 44"/>
                  <a:gd name="T68" fmla="*/ 14 w 30"/>
                  <a:gd name="T69" fmla="*/ 2 h 44"/>
                  <a:gd name="T70" fmla="*/ 13 w 30"/>
                  <a:gd name="T71" fmla="*/ 5 h 44"/>
                  <a:gd name="T72" fmla="*/ 9 w 30"/>
                  <a:gd name="T73" fmla="*/ 7 h 44"/>
                  <a:gd name="T74" fmla="*/ 7 w 30"/>
                  <a:gd name="T75" fmla="*/ 11 h 44"/>
                  <a:gd name="T76" fmla="*/ 5 w 30"/>
                  <a:gd name="T77" fmla="*/ 11 h 44"/>
                  <a:gd name="T78" fmla="*/ 3 w 30"/>
                  <a:gd name="T79" fmla="*/ 11 h 44"/>
                  <a:gd name="T80" fmla="*/ 3 w 30"/>
                  <a:gd name="T81" fmla="*/ 9 h 44"/>
                  <a:gd name="T82" fmla="*/ 3 w 30"/>
                  <a:gd name="T83" fmla="*/ 8 h 44"/>
                  <a:gd name="T84" fmla="*/ 1 w 30"/>
                  <a:gd name="T85" fmla="*/ 10 h 44"/>
                  <a:gd name="T86" fmla="*/ 2 w 30"/>
                  <a:gd name="T87" fmla="*/ 13 h 44"/>
                  <a:gd name="T88" fmla="*/ 1 w 30"/>
                  <a:gd name="T89" fmla="*/ 14 h 44"/>
                  <a:gd name="T90" fmla="*/ 3 w 30"/>
                  <a:gd name="T91" fmla="*/ 16 h 44"/>
                  <a:gd name="T92" fmla="*/ 6 w 30"/>
                  <a:gd name="T93" fmla="*/ 19 h 44"/>
                  <a:gd name="T94" fmla="*/ 7 w 30"/>
                  <a:gd name="T95" fmla="*/ 23 h 44"/>
                  <a:gd name="T96" fmla="*/ 11 w 30"/>
                  <a:gd name="T97" fmla="*/ 30 h 44"/>
                  <a:gd name="T98" fmla="*/ 12 w 30"/>
                  <a:gd name="T99" fmla="*/ 33 h 44"/>
                  <a:gd name="T100" fmla="*/ 13 w 30"/>
                  <a:gd name="T101" fmla="*/ 35 h 44"/>
                  <a:gd name="T102" fmla="*/ 17 w 30"/>
                  <a:gd name="T103" fmla="*/ 37 h 44"/>
                  <a:gd name="T104" fmla="*/ 24 w 30"/>
                  <a:gd name="T105" fmla="*/ 41 h 44"/>
                  <a:gd name="T106" fmla="*/ 26 w 30"/>
                  <a:gd name="T107" fmla="*/ 44 h 44"/>
                  <a:gd name="T108" fmla="*/ 27 w 30"/>
                  <a:gd name="T109" fmla="*/ 44 h 44"/>
                  <a:gd name="T110" fmla="*/ 27 w 30"/>
                  <a:gd name="T111" fmla="*/ 44 h 44"/>
                  <a:gd name="T112" fmla="*/ 28 w 30"/>
                  <a:gd name="T113" fmla="*/ 4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0" h="44">
                    <a:moveTo>
                      <a:pt x="28" y="42"/>
                    </a:moveTo>
                    <a:cubicBezTo>
                      <a:pt x="28" y="42"/>
                      <a:pt x="28" y="42"/>
                      <a:pt x="28" y="42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9" y="40"/>
                      <a:pt x="29" y="39"/>
                      <a:pt x="29" y="39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29" y="37"/>
                      <a:pt x="30" y="36"/>
                      <a:pt x="29" y="36"/>
                    </a:cubicBezTo>
                    <a:cubicBezTo>
                      <a:pt x="29" y="35"/>
                      <a:pt x="30" y="34"/>
                      <a:pt x="30" y="34"/>
                    </a:cubicBezTo>
                    <a:cubicBezTo>
                      <a:pt x="30" y="33"/>
                      <a:pt x="29" y="31"/>
                      <a:pt x="29" y="31"/>
                    </a:cubicBezTo>
                    <a:cubicBezTo>
                      <a:pt x="30" y="30"/>
                      <a:pt x="30" y="30"/>
                      <a:pt x="30" y="29"/>
                    </a:cubicBezTo>
                    <a:cubicBezTo>
                      <a:pt x="30" y="29"/>
                      <a:pt x="29" y="27"/>
                      <a:pt x="29" y="26"/>
                    </a:cubicBezTo>
                    <a:cubicBezTo>
                      <a:pt x="28" y="26"/>
                      <a:pt x="27" y="26"/>
                      <a:pt x="26" y="26"/>
                    </a:cubicBezTo>
                    <a:cubicBezTo>
                      <a:pt x="26" y="26"/>
                      <a:pt x="26" y="24"/>
                      <a:pt x="26" y="23"/>
                    </a:cubicBezTo>
                    <a:cubicBezTo>
                      <a:pt x="26" y="22"/>
                      <a:pt x="25" y="23"/>
                      <a:pt x="25" y="23"/>
                    </a:cubicBezTo>
                    <a:cubicBezTo>
                      <a:pt x="24" y="24"/>
                      <a:pt x="23" y="24"/>
                      <a:pt x="22" y="24"/>
                    </a:cubicBezTo>
                    <a:cubicBezTo>
                      <a:pt x="21" y="24"/>
                      <a:pt x="22" y="22"/>
                      <a:pt x="21" y="22"/>
                    </a:cubicBezTo>
                    <a:cubicBezTo>
                      <a:pt x="20" y="22"/>
                      <a:pt x="20" y="22"/>
                      <a:pt x="20" y="22"/>
                    </a:cubicBezTo>
                    <a:cubicBezTo>
                      <a:pt x="20" y="21"/>
                      <a:pt x="19" y="20"/>
                      <a:pt x="19" y="20"/>
                    </a:cubicBezTo>
                    <a:cubicBezTo>
                      <a:pt x="18" y="19"/>
                      <a:pt x="18" y="18"/>
                      <a:pt x="18" y="18"/>
                    </a:cubicBezTo>
                    <a:cubicBezTo>
                      <a:pt x="19" y="17"/>
                      <a:pt x="18" y="17"/>
                      <a:pt x="19" y="16"/>
                    </a:cubicBezTo>
                    <a:cubicBezTo>
                      <a:pt x="19" y="15"/>
                      <a:pt x="20" y="16"/>
                      <a:pt x="20" y="15"/>
                    </a:cubicBezTo>
                    <a:cubicBezTo>
                      <a:pt x="19" y="14"/>
                      <a:pt x="20" y="13"/>
                      <a:pt x="20" y="13"/>
                    </a:cubicBezTo>
                    <a:cubicBezTo>
                      <a:pt x="20" y="12"/>
                      <a:pt x="21" y="12"/>
                      <a:pt x="22" y="11"/>
                    </a:cubicBezTo>
                    <a:cubicBezTo>
                      <a:pt x="23" y="10"/>
                      <a:pt x="24" y="11"/>
                      <a:pt x="25" y="10"/>
                    </a:cubicBezTo>
                    <a:cubicBezTo>
                      <a:pt x="26" y="10"/>
                      <a:pt x="27" y="10"/>
                      <a:pt x="27" y="10"/>
                    </a:cubicBezTo>
                    <a:cubicBezTo>
                      <a:pt x="27" y="10"/>
                      <a:pt x="26" y="9"/>
                      <a:pt x="26" y="9"/>
                    </a:cubicBezTo>
                    <a:cubicBezTo>
                      <a:pt x="25" y="8"/>
                      <a:pt x="27" y="8"/>
                      <a:pt x="27" y="7"/>
                    </a:cubicBezTo>
                    <a:cubicBezTo>
                      <a:pt x="27" y="6"/>
                      <a:pt x="26" y="6"/>
                      <a:pt x="25" y="6"/>
                    </a:cubicBezTo>
                    <a:cubicBezTo>
                      <a:pt x="25" y="5"/>
                      <a:pt x="24" y="6"/>
                      <a:pt x="24" y="6"/>
                    </a:cubicBezTo>
                    <a:cubicBezTo>
                      <a:pt x="23" y="5"/>
                      <a:pt x="23" y="6"/>
                      <a:pt x="22" y="6"/>
                    </a:cubicBezTo>
                    <a:cubicBezTo>
                      <a:pt x="22" y="6"/>
                      <a:pt x="20" y="6"/>
                      <a:pt x="20" y="6"/>
                    </a:cubicBezTo>
                    <a:cubicBezTo>
                      <a:pt x="20" y="5"/>
                      <a:pt x="19" y="5"/>
                      <a:pt x="19" y="4"/>
                    </a:cubicBezTo>
                    <a:cubicBezTo>
                      <a:pt x="19" y="4"/>
                      <a:pt x="18" y="3"/>
                      <a:pt x="17" y="3"/>
                    </a:cubicBezTo>
                    <a:cubicBezTo>
                      <a:pt x="16" y="3"/>
                      <a:pt x="17" y="1"/>
                      <a:pt x="16" y="1"/>
                    </a:cubicBezTo>
                    <a:cubicBezTo>
                      <a:pt x="16" y="0"/>
                      <a:pt x="15" y="1"/>
                      <a:pt x="14" y="1"/>
                    </a:cubicBezTo>
                    <a:cubicBezTo>
                      <a:pt x="15" y="2"/>
                      <a:pt x="15" y="2"/>
                      <a:pt x="14" y="2"/>
                    </a:cubicBezTo>
                    <a:cubicBezTo>
                      <a:pt x="14" y="3"/>
                      <a:pt x="14" y="3"/>
                      <a:pt x="13" y="5"/>
                    </a:cubicBezTo>
                    <a:cubicBezTo>
                      <a:pt x="12" y="6"/>
                      <a:pt x="10" y="7"/>
                      <a:pt x="9" y="7"/>
                    </a:cubicBezTo>
                    <a:cubicBezTo>
                      <a:pt x="8" y="8"/>
                      <a:pt x="7" y="10"/>
                      <a:pt x="7" y="11"/>
                    </a:cubicBezTo>
                    <a:cubicBezTo>
                      <a:pt x="6" y="12"/>
                      <a:pt x="5" y="12"/>
                      <a:pt x="5" y="11"/>
                    </a:cubicBezTo>
                    <a:cubicBezTo>
                      <a:pt x="4" y="10"/>
                      <a:pt x="4" y="11"/>
                      <a:pt x="3" y="11"/>
                    </a:cubicBezTo>
                    <a:cubicBezTo>
                      <a:pt x="2" y="10"/>
                      <a:pt x="3" y="10"/>
                      <a:pt x="3" y="9"/>
                    </a:cubicBezTo>
                    <a:cubicBezTo>
                      <a:pt x="3" y="9"/>
                      <a:pt x="3" y="9"/>
                      <a:pt x="3" y="8"/>
                    </a:cubicBezTo>
                    <a:cubicBezTo>
                      <a:pt x="2" y="8"/>
                      <a:pt x="1" y="9"/>
                      <a:pt x="1" y="10"/>
                    </a:cubicBezTo>
                    <a:cubicBezTo>
                      <a:pt x="0" y="11"/>
                      <a:pt x="1" y="13"/>
                      <a:pt x="2" y="13"/>
                    </a:cubicBezTo>
                    <a:cubicBezTo>
                      <a:pt x="2" y="14"/>
                      <a:pt x="1" y="13"/>
                      <a:pt x="1" y="14"/>
                    </a:cubicBezTo>
                    <a:cubicBezTo>
                      <a:pt x="1" y="15"/>
                      <a:pt x="3" y="15"/>
                      <a:pt x="3" y="16"/>
                    </a:cubicBezTo>
                    <a:cubicBezTo>
                      <a:pt x="4" y="17"/>
                      <a:pt x="5" y="18"/>
                      <a:pt x="6" y="19"/>
                    </a:cubicBezTo>
                    <a:cubicBezTo>
                      <a:pt x="6" y="20"/>
                      <a:pt x="7" y="21"/>
                      <a:pt x="7" y="23"/>
                    </a:cubicBezTo>
                    <a:cubicBezTo>
                      <a:pt x="8" y="25"/>
                      <a:pt x="10" y="28"/>
                      <a:pt x="11" y="30"/>
                    </a:cubicBezTo>
                    <a:cubicBezTo>
                      <a:pt x="12" y="31"/>
                      <a:pt x="13" y="32"/>
                      <a:pt x="12" y="33"/>
                    </a:cubicBezTo>
                    <a:cubicBezTo>
                      <a:pt x="12" y="33"/>
                      <a:pt x="12" y="34"/>
                      <a:pt x="13" y="35"/>
                    </a:cubicBezTo>
                    <a:cubicBezTo>
                      <a:pt x="14" y="35"/>
                      <a:pt x="15" y="36"/>
                      <a:pt x="17" y="37"/>
                    </a:cubicBezTo>
                    <a:cubicBezTo>
                      <a:pt x="19" y="38"/>
                      <a:pt x="23" y="40"/>
                      <a:pt x="24" y="41"/>
                    </a:cubicBezTo>
                    <a:cubicBezTo>
                      <a:pt x="24" y="42"/>
                      <a:pt x="26" y="43"/>
                      <a:pt x="26" y="44"/>
                    </a:cubicBezTo>
                    <a:cubicBezTo>
                      <a:pt x="26" y="44"/>
                      <a:pt x="27" y="44"/>
                      <a:pt x="27" y="44"/>
                    </a:cubicBezTo>
                    <a:cubicBezTo>
                      <a:pt x="27" y="44"/>
                      <a:pt x="27" y="44"/>
                      <a:pt x="27" y="44"/>
                    </a:cubicBezTo>
                    <a:cubicBezTo>
                      <a:pt x="28" y="43"/>
                      <a:pt x="28" y="42"/>
                      <a:pt x="28" y="42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295">
                <a:extLst>
                  <a:ext uri="{FF2B5EF4-FFF2-40B4-BE49-F238E27FC236}">
                    <a16:creationId xmlns:a16="http://schemas.microsoft.com/office/drawing/2014/main" id="{5B18AA7C-80A3-4277-9867-503895DF26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146550" y="2130425"/>
                <a:ext cx="115887" cy="96838"/>
              </a:xfrm>
              <a:custGeom>
                <a:avLst/>
                <a:gdLst>
                  <a:gd name="T0" fmla="*/ 3 w 32"/>
                  <a:gd name="T1" fmla="*/ 1 h 27"/>
                  <a:gd name="T2" fmla="*/ 1 w 32"/>
                  <a:gd name="T3" fmla="*/ 4 h 27"/>
                  <a:gd name="T4" fmla="*/ 1 w 32"/>
                  <a:gd name="T5" fmla="*/ 6 h 27"/>
                  <a:gd name="T6" fmla="*/ 0 w 32"/>
                  <a:gd name="T7" fmla="*/ 7 h 27"/>
                  <a:gd name="T8" fmla="*/ 2 w 32"/>
                  <a:gd name="T9" fmla="*/ 7 h 27"/>
                  <a:gd name="T10" fmla="*/ 3 w 32"/>
                  <a:gd name="T11" fmla="*/ 9 h 27"/>
                  <a:gd name="T12" fmla="*/ 4 w 32"/>
                  <a:gd name="T13" fmla="*/ 12 h 27"/>
                  <a:gd name="T14" fmla="*/ 8 w 32"/>
                  <a:gd name="T15" fmla="*/ 12 h 27"/>
                  <a:gd name="T16" fmla="*/ 11 w 32"/>
                  <a:gd name="T17" fmla="*/ 14 h 27"/>
                  <a:gd name="T18" fmla="*/ 14 w 32"/>
                  <a:gd name="T19" fmla="*/ 14 h 27"/>
                  <a:gd name="T20" fmla="*/ 14 w 32"/>
                  <a:gd name="T21" fmla="*/ 19 h 27"/>
                  <a:gd name="T22" fmla="*/ 14 w 32"/>
                  <a:gd name="T23" fmla="*/ 20 h 27"/>
                  <a:gd name="T24" fmla="*/ 14 w 32"/>
                  <a:gd name="T25" fmla="*/ 22 h 27"/>
                  <a:gd name="T26" fmla="*/ 15 w 32"/>
                  <a:gd name="T27" fmla="*/ 23 h 27"/>
                  <a:gd name="T28" fmla="*/ 14 w 32"/>
                  <a:gd name="T29" fmla="*/ 24 h 27"/>
                  <a:gd name="T30" fmla="*/ 16 w 32"/>
                  <a:gd name="T31" fmla="*/ 26 h 27"/>
                  <a:gd name="T32" fmla="*/ 18 w 32"/>
                  <a:gd name="T33" fmla="*/ 26 h 27"/>
                  <a:gd name="T34" fmla="*/ 19 w 32"/>
                  <a:gd name="T35" fmla="*/ 26 h 27"/>
                  <a:gd name="T36" fmla="*/ 20 w 32"/>
                  <a:gd name="T37" fmla="*/ 25 h 27"/>
                  <a:gd name="T38" fmla="*/ 22 w 32"/>
                  <a:gd name="T39" fmla="*/ 25 h 27"/>
                  <a:gd name="T40" fmla="*/ 23 w 32"/>
                  <a:gd name="T41" fmla="*/ 23 h 27"/>
                  <a:gd name="T42" fmla="*/ 24 w 32"/>
                  <a:gd name="T43" fmla="*/ 22 h 27"/>
                  <a:gd name="T44" fmla="*/ 22 w 32"/>
                  <a:gd name="T45" fmla="*/ 22 h 27"/>
                  <a:gd name="T46" fmla="*/ 22 w 32"/>
                  <a:gd name="T47" fmla="*/ 21 h 27"/>
                  <a:gd name="T48" fmla="*/ 21 w 32"/>
                  <a:gd name="T49" fmla="*/ 19 h 27"/>
                  <a:gd name="T50" fmla="*/ 22 w 32"/>
                  <a:gd name="T51" fmla="*/ 19 h 27"/>
                  <a:gd name="T52" fmla="*/ 24 w 32"/>
                  <a:gd name="T53" fmla="*/ 19 h 27"/>
                  <a:gd name="T54" fmla="*/ 25 w 32"/>
                  <a:gd name="T55" fmla="*/ 19 h 27"/>
                  <a:gd name="T56" fmla="*/ 27 w 32"/>
                  <a:gd name="T57" fmla="*/ 18 h 27"/>
                  <a:gd name="T58" fmla="*/ 30 w 32"/>
                  <a:gd name="T59" fmla="*/ 17 h 27"/>
                  <a:gd name="T60" fmla="*/ 30 w 32"/>
                  <a:gd name="T61" fmla="*/ 17 h 27"/>
                  <a:gd name="T62" fmla="*/ 29 w 32"/>
                  <a:gd name="T63" fmla="*/ 15 h 27"/>
                  <a:gd name="T64" fmla="*/ 29 w 32"/>
                  <a:gd name="T65" fmla="*/ 13 h 27"/>
                  <a:gd name="T66" fmla="*/ 30 w 32"/>
                  <a:gd name="T67" fmla="*/ 12 h 27"/>
                  <a:gd name="T68" fmla="*/ 31 w 32"/>
                  <a:gd name="T69" fmla="*/ 11 h 27"/>
                  <a:gd name="T70" fmla="*/ 31 w 32"/>
                  <a:gd name="T71" fmla="*/ 9 h 27"/>
                  <a:gd name="T72" fmla="*/ 32 w 32"/>
                  <a:gd name="T73" fmla="*/ 8 h 27"/>
                  <a:gd name="T74" fmla="*/ 29 w 32"/>
                  <a:gd name="T75" fmla="*/ 8 h 27"/>
                  <a:gd name="T76" fmla="*/ 29 w 32"/>
                  <a:gd name="T77" fmla="*/ 6 h 27"/>
                  <a:gd name="T78" fmla="*/ 26 w 32"/>
                  <a:gd name="T79" fmla="*/ 5 h 27"/>
                  <a:gd name="T80" fmla="*/ 26 w 32"/>
                  <a:gd name="T81" fmla="*/ 4 h 27"/>
                  <a:gd name="T82" fmla="*/ 24 w 32"/>
                  <a:gd name="T83" fmla="*/ 3 h 27"/>
                  <a:gd name="T84" fmla="*/ 20 w 32"/>
                  <a:gd name="T85" fmla="*/ 5 h 27"/>
                  <a:gd name="T86" fmla="*/ 16 w 32"/>
                  <a:gd name="T87" fmla="*/ 3 h 27"/>
                  <a:gd name="T88" fmla="*/ 12 w 32"/>
                  <a:gd name="T89" fmla="*/ 3 h 27"/>
                  <a:gd name="T90" fmla="*/ 11 w 32"/>
                  <a:gd name="T91" fmla="*/ 1 h 27"/>
                  <a:gd name="T92" fmla="*/ 9 w 32"/>
                  <a:gd name="T93" fmla="*/ 0 h 27"/>
                  <a:gd name="T94" fmla="*/ 8 w 32"/>
                  <a:gd name="T95" fmla="*/ 1 h 27"/>
                  <a:gd name="T96" fmla="*/ 5 w 32"/>
                  <a:gd name="T97" fmla="*/ 3 h 27"/>
                  <a:gd name="T98" fmla="*/ 6 w 32"/>
                  <a:gd name="T99" fmla="*/ 6 h 27"/>
                  <a:gd name="T100" fmla="*/ 3 w 32"/>
                  <a:gd name="T101" fmla="*/ 6 h 27"/>
                  <a:gd name="T102" fmla="*/ 4 w 32"/>
                  <a:gd name="T103" fmla="*/ 3 h 27"/>
                  <a:gd name="T104" fmla="*/ 4 w 32"/>
                  <a:gd name="T105" fmla="*/ 1 h 27"/>
                  <a:gd name="T106" fmla="*/ 3 w 32"/>
                  <a:gd name="T107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2" h="27">
                    <a:moveTo>
                      <a:pt x="3" y="1"/>
                    </a:moveTo>
                    <a:cubicBezTo>
                      <a:pt x="3" y="2"/>
                      <a:pt x="1" y="3"/>
                      <a:pt x="1" y="4"/>
                    </a:cubicBezTo>
                    <a:cubicBezTo>
                      <a:pt x="1" y="5"/>
                      <a:pt x="1" y="5"/>
                      <a:pt x="1" y="6"/>
                    </a:cubicBezTo>
                    <a:cubicBezTo>
                      <a:pt x="0" y="6"/>
                      <a:pt x="0" y="7"/>
                      <a:pt x="0" y="7"/>
                    </a:cubicBezTo>
                    <a:cubicBezTo>
                      <a:pt x="1" y="7"/>
                      <a:pt x="2" y="7"/>
                      <a:pt x="2" y="7"/>
                    </a:cubicBezTo>
                    <a:cubicBezTo>
                      <a:pt x="2" y="8"/>
                      <a:pt x="3" y="8"/>
                      <a:pt x="3" y="9"/>
                    </a:cubicBezTo>
                    <a:cubicBezTo>
                      <a:pt x="3" y="10"/>
                      <a:pt x="2" y="12"/>
                      <a:pt x="4" y="12"/>
                    </a:cubicBezTo>
                    <a:cubicBezTo>
                      <a:pt x="6" y="12"/>
                      <a:pt x="7" y="11"/>
                      <a:pt x="8" y="12"/>
                    </a:cubicBezTo>
                    <a:cubicBezTo>
                      <a:pt x="9" y="13"/>
                      <a:pt x="10" y="14"/>
                      <a:pt x="11" y="14"/>
                    </a:cubicBezTo>
                    <a:cubicBezTo>
                      <a:pt x="13" y="13"/>
                      <a:pt x="15" y="13"/>
                      <a:pt x="14" y="14"/>
                    </a:cubicBezTo>
                    <a:cubicBezTo>
                      <a:pt x="13" y="16"/>
                      <a:pt x="13" y="18"/>
                      <a:pt x="14" y="19"/>
                    </a:cubicBezTo>
                    <a:cubicBezTo>
                      <a:pt x="14" y="19"/>
                      <a:pt x="15" y="20"/>
                      <a:pt x="14" y="20"/>
                    </a:cubicBezTo>
                    <a:cubicBezTo>
                      <a:pt x="14" y="21"/>
                      <a:pt x="14" y="22"/>
                      <a:pt x="14" y="22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23"/>
                      <a:pt x="15" y="23"/>
                      <a:pt x="14" y="24"/>
                    </a:cubicBezTo>
                    <a:cubicBezTo>
                      <a:pt x="15" y="24"/>
                      <a:pt x="16" y="25"/>
                      <a:pt x="16" y="26"/>
                    </a:cubicBezTo>
                    <a:cubicBezTo>
                      <a:pt x="17" y="26"/>
                      <a:pt x="17" y="27"/>
                      <a:pt x="18" y="26"/>
                    </a:cubicBezTo>
                    <a:cubicBezTo>
                      <a:pt x="18" y="26"/>
                      <a:pt x="18" y="26"/>
                      <a:pt x="19" y="26"/>
                    </a:cubicBezTo>
                    <a:cubicBezTo>
                      <a:pt x="19" y="27"/>
                      <a:pt x="20" y="26"/>
                      <a:pt x="20" y="25"/>
                    </a:cubicBezTo>
                    <a:cubicBezTo>
                      <a:pt x="21" y="25"/>
                      <a:pt x="22" y="25"/>
                      <a:pt x="22" y="25"/>
                    </a:cubicBezTo>
                    <a:cubicBezTo>
                      <a:pt x="22" y="24"/>
                      <a:pt x="23" y="24"/>
                      <a:pt x="23" y="23"/>
                    </a:cubicBezTo>
                    <a:cubicBezTo>
                      <a:pt x="24" y="23"/>
                      <a:pt x="24" y="22"/>
                      <a:pt x="24" y="22"/>
                    </a:cubicBezTo>
                    <a:cubicBezTo>
                      <a:pt x="23" y="22"/>
                      <a:pt x="22" y="23"/>
                      <a:pt x="22" y="22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0"/>
                      <a:pt x="22" y="19"/>
                      <a:pt x="21" y="19"/>
                    </a:cubicBezTo>
                    <a:cubicBezTo>
                      <a:pt x="20" y="18"/>
                      <a:pt x="22" y="18"/>
                      <a:pt x="22" y="19"/>
                    </a:cubicBezTo>
                    <a:cubicBezTo>
                      <a:pt x="23" y="19"/>
                      <a:pt x="24" y="19"/>
                      <a:pt x="24" y="19"/>
                    </a:cubicBezTo>
                    <a:cubicBezTo>
                      <a:pt x="25" y="20"/>
                      <a:pt x="25" y="20"/>
                      <a:pt x="25" y="19"/>
                    </a:cubicBezTo>
                    <a:cubicBezTo>
                      <a:pt x="25" y="19"/>
                      <a:pt x="26" y="18"/>
                      <a:pt x="27" y="18"/>
                    </a:cubicBezTo>
                    <a:cubicBezTo>
                      <a:pt x="28" y="19"/>
                      <a:pt x="29" y="18"/>
                      <a:pt x="30" y="17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30" y="16"/>
                      <a:pt x="29" y="15"/>
                      <a:pt x="29" y="15"/>
                    </a:cubicBezTo>
                    <a:cubicBezTo>
                      <a:pt x="28" y="14"/>
                      <a:pt x="29" y="14"/>
                      <a:pt x="29" y="13"/>
                    </a:cubicBezTo>
                    <a:cubicBezTo>
                      <a:pt x="29" y="13"/>
                      <a:pt x="29" y="12"/>
                      <a:pt x="30" y="12"/>
                    </a:cubicBezTo>
                    <a:cubicBezTo>
                      <a:pt x="31" y="12"/>
                      <a:pt x="31" y="11"/>
                      <a:pt x="31" y="11"/>
                    </a:cubicBezTo>
                    <a:cubicBezTo>
                      <a:pt x="30" y="11"/>
                      <a:pt x="31" y="10"/>
                      <a:pt x="31" y="9"/>
                    </a:cubicBezTo>
                    <a:cubicBezTo>
                      <a:pt x="32" y="9"/>
                      <a:pt x="32" y="9"/>
                      <a:pt x="32" y="8"/>
                    </a:cubicBezTo>
                    <a:cubicBezTo>
                      <a:pt x="31" y="8"/>
                      <a:pt x="30" y="8"/>
                      <a:pt x="29" y="8"/>
                    </a:cubicBezTo>
                    <a:cubicBezTo>
                      <a:pt x="28" y="8"/>
                      <a:pt x="29" y="7"/>
                      <a:pt x="29" y="6"/>
                    </a:cubicBezTo>
                    <a:cubicBezTo>
                      <a:pt x="30" y="5"/>
                      <a:pt x="27" y="5"/>
                      <a:pt x="26" y="5"/>
                    </a:cubicBezTo>
                    <a:cubicBezTo>
                      <a:pt x="25" y="5"/>
                      <a:pt x="25" y="4"/>
                      <a:pt x="26" y="4"/>
                    </a:cubicBezTo>
                    <a:cubicBezTo>
                      <a:pt x="27" y="3"/>
                      <a:pt x="26" y="3"/>
                      <a:pt x="24" y="3"/>
                    </a:cubicBezTo>
                    <a:cubicBezTo>
                      <a:pt x="23" y="3"/>
                      <a:pt x="21" y="4"/>
                      <a:pt x="20" y="5"/>
                    </a:cubicBezTo>
                    <a:cubicBezTo>
                      <a:pt x="19" y="5"/>
                      <a:pt x="17" y="3"/>
                      <a:pt x="16" y="3"/>
                    </a:cubicBezTo>
                    <a:cubicBezTo>
                      <a:pt x="14" y="4"/>
                      <a:pt x="12" y="4"/>
                      <a:pt x="12" y="3"/>
                    </a:cubicBezTo>
                    <a:cubicBezTo>
                      <a:pt x="13" y="2"/>
                      <a:pt x="12" y="1"/>
                      <a:pt x="11" y="1"/>
                    </a:cubicBezTo>
                    <a:cubicBezTo>
                      <a:pt x="9" y="1"/>
                      <a:pt x="10" y="0"/>
                      <a:pt x="9" y="0"/>
                    </a:cubicBezTo>
                    <a:cubicBezTo>
                      <a:pt x="8" y="0"/>
                      <a:pt x="9" y="1"/>
                      <a:pt x="8" y="1"/>
                    </a:cubicBezTo>
                    <a:cubicBezTo>
                      <a:pt x="7" y="1"/>
                      <a:pt x="5" y="2"/>
                      <a:pt x="5" y="3"/>
                    </a:cubicBezTo>
                    <a:cubicBezTo>
                      <a:pt x="5" y="4"/>
                      <a:pt x="6" y="5"/>
                      <a:pt x="6" y="6"/>
                    </a:cubicBezTo>
                    <a:cubicBezTo>
                      <a:pt x="5" y="7"/>
                      <a:pt x="4" y="7"/>
                      <a:pt x="3" y="6"/>
                    </a:cubicBezTo>
                    <a:cubicBezTo>
                      <a:pt x="3" y="5"/>
                      <a:pt x="5" y="3"/>
                      <a:pt x="4" y="3"/>
                    </a:cubicBezTo>
                    <a:cubicBezTo>
                      <a:pt x="4" y="2"/>
                      <a:pt x="4" y="1"/>
                      <a:pt x="4" y="1"/>
                    </a:cubicBezTo>
                    <a:cubicBezTo>
                      <a:pt x="4" y="1"/>
                      <a:pt x="3" y="1"/>
                      <a:pt x="3" y="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296">
                <a:extLst>
                  <a:ext uri="{FF2B5EF4-FFF2-40B4-BE49-F238E27FC236}">
                    <a16:creationId xmlns:a16="http://schemas.microsoft.com/office/drawing/2014/main" id="{AF72C4CE-024C-4564-9955-CC1AA12F49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016375" y="2178050"/>
                <a:ext cx="36512" cy="39688"/>
              </a:xfrm>
              <a:custGeom>
                <a:avLst/>
                <a:gdLst>
                  <a:gd name="T0" fmla="*/ 2 w 10"/>
                  <a:gd name="T1" fmla="*/ 3 h 11"/>
                  <a:gd name="T2" fmla="*/ 1 w 10"/>
                  <a:gd name="T3" fmla="*/ 4 h 11"/>
                  <a:gd name="T4" fmla="*/ 0 w 10"/>
                  <a:gd name="T5" fmla="*/ 6 h 11"/>
                  <a:gd name="T6" fmla="*/ 2 w 10"/>
                  <a:gd name="T7" fmla="*/ 8 h 11"/>
                  <a:gd name="T8" fmla="*/ 4 w 10"/>
                  <a:gd name="T9" fmla="*/ 11 h 11"/>
                  <a:gd name="T10" fmla="*/ 5 w 10"/>
                  <a:gd name="T11" fmla="*/ 11 h 11"/>
                  <a:gd name="T12" fmla="*/ 6 w 10"/>
                  <a:gd name="T13" fmla="*/ 9 h 11"/>
                  <a:gd name="T14" fmla="*/ 9 w 10"/>
                  <a:gd name="T15" fmla="*/ 9 h 11"/>
                  <a:gd name="T16" fmla="*/ 9 w 10"/>
                  <a:gd name="T17" fmla="*/ 10 h 11"/>
                  <a:gd name="T18" fmla="*/ 9 w 10"/>
                  <a:gd name="T19" fmla="*/ 9 h 11"/>
                  <a:gd name="T20" fmla="*/ 9 w 10"/>
                  <a:gd name="T21" fmla="*/ 6 h 11"/>
                  <a:gd name="T22" fmla="*/ 10 w 10"/>
                  <a:gd name="T23" fmla="*/ 3 h 11"/>
                  <a:gd name="T24" fmla="*/ 10 w 10"/>
                  <a:gd name="T25" fmla="*/ 2 h 11"/>
                  <a:gd name="T26" fmla="*/ 8 w 10"/>
                  <a:gd name="T27" fmla="*/ 1 h 11"/>
                  <a:gd name="T28" fmla="*/ 5 w 10"/>
                  <a:gd name="T29" fmla="*/ 1 h 11"/>
                  <a:gd name="T30" fmla="*/ 3 w 10"/>
                  <a:gd name="T31" fmla="*/ 1 h 11"/>
                  <a:gd name="T32" fmla="*/ 3 w 10"/>
                  <a:gd name="T33" fmla="*/ 1 h 11"/>
                  <a:gd name="T34" fmla="*/ 2 w 10"/>
                  <a:gd name="T35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11">
                    <a:moveTo>
                      <a:pt x="2" y="3"/>
                    </a:moveTo>
                    <a:cubicBezTo>
                      <a:pt x="3" y="3"/>
                      <a:pt x="2" y="4"/>
                      <a:pt x="1" y="4"/>
                    </a:cubicBezTo>
                    <a:cubicBezTo>
                      <a:pt x="1" y="4"/>
                      <a:pt x="1" y="5"/>
                      <a:pt x="0" y="6"/>
                    </a:cubicBezTo>
                    <a:cubicBezTo>
                      <a:pt x="0" y="6"/>
                      <a:pt x="2" y="7"/>
                      <a:pt x="2" y="8"/>
                    </a:cubicBezTo>
                    <a:cubicBezTo>
                      <a:pt x="3" y="9"/>
                      <a:pt x="3" y="10"/>
                      <a:pt x="4" y="11"/>
                    </a:cubicBezTo>
                    <a:cubicBezTo>
                      <a:pt x="4" y="11"/>
                      <a:pt x="5" y="11"/>
                      <a:pt x="5" y="11"/>
                    </a:cubicBezTo>
                    <a:cubicBezTo>
                      <a:pt x="6" y="11"/>
                      <a:pt x="5" y="9"/>
                      <a:pt x="6" y="9"/>
                    </a:cubicBezTo>
                    <a:cubicBezTo>
                      <a:pt x="7" y="9"/>
                      <a:pt x="8" y="9"/>
                      <a:pt x="9" y="9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10" y="8"/>
                      <a:pt x="10" y="7"/>
                      <a:pt x="9" y="6"/>
                    </a:cubicBezTo>
                    <a:cubicBezTo>
                      <a:pt x="9" y="5"/>
                      <a:pt x="9" y="3"/>
                      <a:pt x="10" y="3"/>
                    </a:cubicBezTo>
                    <a:cubicBezTo>
                      <a:pt x="10" y="3"/>
                      <a:pt x="10" y="2"/>
                      <a:pt x="10" y="2"/>
                    </a:cubicBezTo>
                    <a:cubicBezTo>
                      <a:pt x="9" y="1"/>
                      <a:pt x="8" y="1"/>
                      <a:pt x="8" y="1"/>
                    </a:cubicBezTo>
                    <a:cubicBezTo>
                      <a:pt x="6" y="1"/>
                      <a:pt x="5" y="2"/>
                      <a:pt x="5" y="1"/>
                    </a:cubicBezTo>
                    <a:cubicBezTo>
                      <a:pt x="4" y="0"/>
                      <a:pt x="4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2"/>
                      <a:pt x="2" y="2"/>
                      <a:pt x="2" y="3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Freeform 297">
                <a:extLst>
                  <a:ext uri="{FF2B5EF4-FFF2-40B4-BE49-F238E27FC236}">
                    <a16:creationId xmlns:a16="http://schemas.microsoft.com/office/drawing/2014/main" id="{B4D1F3F3-D2E8-4F64-BD52-3913A0ED96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044950" y="2159000"/>
                <a:ext cx="42862" cy="61913"/>
              </a:xfrm>
              <a:custGeom>
                <a:avLst/>
                <a:gdLst>
                  <a:gd name="T0" fmla="*/ 3 w 12"/>
                  <a:gd name="T1" fmla="*/ 1 h 17"/>
                  <a:gd name="T2" fmla="*/ 3 w 12"/>
                  <a:gd name="T3" fmla="*/ 3 h 17"/>
                  <a:gd name="T4" fmla="*/ 2 w 12"/>
                  <a:gd name="T5" fmla="*/ 4 h 17"/>
                  <a:gd name="T6" fmla="*/ 1 w 12"/>
                  <a:gd name="T7" fmla="*/ 5 h 17"/>
                  <a:gd name="T8" fmla="*/ 1 w 12"/>
                  <a:gd name="T9" fmla="*/ 7 h 17"/>
                  <a:gd name="T10" fmla="*/ 2 w 12"/>
                  <a:gd name="T11" fmla="*/ 9 h 17"/>
                  <a:gd name="T12" fmla="*/ 3 w 12"/>
                  <a:gd name="T13" fmla="*/ 8 h 17"/>
                  <a:gd name="T14" fmla="*/ 4 w 12"/>
                  <a:gd name="T15" fmla="*/ 10 h 17"/>
                  <a:gd name="T16" fmla="*/ 4 w 12"/>
                  <a:gd name="T17" fmla="*/ 12 h 17"/>
                  <a:gd name="T18" fmla="*/ 5 w 12"/>
                  <a:gd name="T19" fmla="*/ 16 h 17"/>
                  <a:gd name="T20" fmla="*/ 7 w 12"/>
                  <a:gd name="T21" fmla="*/ 17 h 17"/>
                  <a:gd name="T22" fmla="*/ 9 w 12"/>
                  <a:gd name="T23" fmla="*/ 16 h 17"/>
                  <a:gd name="T24" fmla="*/ 10 w 12"/>
                  <a:gd name="T25" fmla="*/ 16 h 17"/>
                  <a:gd name="T26" fmla="*/ 12 w 12"/>
                  <a:gd name="T27" fmla="*/ 16 h 17"/>
                  <a:gd name="T28" fmla="*/ 10 w 12"/>
                  <a:gd name="T29" fmla="*/ 13 h 17"/>
                  <a:gd name="T30" fmla="*/ 8 w 12"/>
                  <a:gd name="T31" fmla="*/ 11 h 17"/>
                  <a:gd name="T32" fmla="*/ 9 w 12"/>
                  <a:gd name="T33" fmla="*/ 9 h 17"/>
                  <a:gd name="T34" fmla="*/ 10 w 12"/>
                  <a:gd name="T35" fmla="*/ 8 h 17"/>
                  <a:gd name="T36" fmla="*/ 11 w 12"/>
                  <a:gd name="T37" fmla="*/ 6 h 17"/>
                  <a:gd name="T38" fmla="*/ 9 w 12"/>
                  <a:gd name="T39" fmla="*/ 4 h 17"/>
                  <a:gd name="T40" fmla="*/ 7 w 12"/>
                  <a:gd name="T41" fmla="*/ 3 h 17"/>
                  <a:gd name="T42" fmla="*/ 5 w 12"/>
                  <a:gd name="T43" fmla="*/ 1 h 17"/>
                  <a:gd name="T44" fmla="*/ 4 w 12"/>
                  <a:gd name="T45" fmla="*/ 0 h 17"/>
                  <a:gd name="T46" fmla="*/ 3 w 12"/>
                  <a:gd name="T47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" h="17">
                    <a:moveTo>
                      <a:pt x="3" y="1"/>
                    </a:moveTo>
                    <a:cubicBezTo>
                      <a:pt x="3" y="2"/>
                      <a:pt x="2" y="3"/>
                      <a:pt x="3" y="3"/>
                    </a:cubicBezTo>
                    <a:cubicBezTo>
                      <a:pt x="3" y="3"/>
                      <a:pt x="3" y="4"/>
                      <a:pt x="2" y="4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1" y="6"/>
                      <a:pt x="0" y="6"/>
                      <a:pt x="1" y="7"/>
                    </a:cubicBezTo>
                    <a:cubicBezTo>
                      <a:pt x="1" y="7"/>
                      <a:pt x="2" y="8"/>
                      <a:pt x="2" y="9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4" y="8"/>
                      <a:pt x="3" y="10"/>
                      <a:pt x="4" y="10"/>
                    </a:cubicBezTo>
                    <a:cubicBezTo>
                      <a:pt x="5" y="10"/>
                      <a:pt x="5" y="12"/>
                      <a:pt x="4" y="12"/>
                    </a:cubicBezTo>
                    <a:cubicBezTo>
                      <a:pt x="4" y="12"/>
                      <a:pt x="4" y="15"/>
                      <a:pt x="5" y="16"/>
                    </a:cubicBezTo>
                    <a:cubicBezTo>
                      <a:pt x="6" y="17"/>
                      <a:pt x="7" y="17"/>
                      <a:pt x="7" y="17"/>
                    </a:cubicBezTo>
                    <a:cubicBezTo>
                      <a:pt x="8" y="17"/>
                      <a:pt x="9" y="17"/>
                      <a:pt x="9" y="16"/>
                    </a:cubicBezTo>
                    <a:cubicBezTo>
                      <a:pt x="9" y="16"/>
                      <a:pt x="10" y="16"/>
                      <a:pt x="10" y="16"/>
                    </a:cubicBezTo>
                    <a:cubicBezTo>
                      <a:pt x="10" y="15"/>
                      <a:pt x="11" y="16"/>
                      <a:pt x="12" y="16"/>
                    </a:cubicBezTo>
                    <a:cubicBezTo>
                      <a:pt x="11" y="15"/>
                      <a:pt x="11" y="14"/>
                      <a:pt x="10" y="13"/>
                    </a:cubicBezTo>
                    <a:cubicBezTo>
                      <a:pt x="10" y="12"/>
                      <a:pt x="8" y="11"/>
                      <a:pt x="8" y="11"/>
                    </a:cubicBezTo>
                    <a:cubicBezTo>
                      <a:pt x="9" y="10"/>
                      <a:pt x="9" y="9"/>
                      <a:pt x="9" y="9"/>
                    </a:cubicBezTo>
                    <a:cubicBezTo>
                      <a:pt x="10" y="9"/>
                      <a:pt x="11" y="8"/>
                      <a:pt x="10" y="8"/>
                    </a:cubicBezTo>
                    <a:cubicBezTo>
                      <a:pt x="10" y="7"/>
                      <a:pt x="11" y="7"/>
                      <a:pt x="11" y="6"/>
                    </a:cubicBezTo>
                    <a:cubicBezTo>
                      <a:pt x="10" y="6"/>
                      <a:pt x="9" y="4"/>
                      <a:pt x="9" y="4"/>
                    </a:cubicBezTo>
                    <a:cubicBezTo>
                      <a:pt x="8" y="4"/>
                      <a:pt x="7" y="4"/>
                      <a:pt x="7" y="3"/>
                    </a:cubicBezTo>
                    <a:cubicBezTo>
                      <a:pt x="8" y="2"/>
                      <a:pt x="6" y="2"/>
                      <a:pt x="5" y="1"/>
                    </a:cubicBezTo>
                    <a:cubicBezTo>
                      <a:pt x="5" y="1"/>
                      <a:pt x="5" y="0"/>
                      <a:pt x="4" y="0"/>
                    </a:cubicBezTo>
                    <a:cubicBezTo>
                      <a:pt x="4" y="1"/>
                      <a:pt x="4" y="1"/>
                      <a:pt x="3" y="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298">
                <a:extLst>
                  <a:ext uri="{FF2B5EF4-FFF2-40B4-BE49-F238E27FC236}">
                    <a16:creationId xmlns:a16="http://schemas.microsoft.com/office/drawing/2014/main" id="{51F0F4FC-393F-4BE6-BE67-747B1253E8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983038" y="2184400"/>
                <a:ext cx="25400" cy="33338"/>
              </a:xfrm>
              <a:custGeom>
                <a:avLst/>
                <a:gdLst>
                  <a:gd name="T0" fmla="*/ 0 w 7"/>
                  <a:gd name="T1" fmla="*/ 4 h 9"/>
                  <a:gd name="T2" fmla="*/ 0 w 7"/>
                  <a:gd name="T3" fmla="*/ 7 h 9"/>
                  <a:gd name="T4" fmla="*/ 0 w 7"/>
                  <a:gd name="T5" fmla="*/ 8 h 9"/>
                  <a:gd name="T6" fmla="*/ 2 w 7"/>
                  <a:gd name="T7" fmla="*/ 8 h 9"/>
                  <a:gd name="T8" fmla="*/ 4 w 7"/>
                  <a:gd name="T9" fmla="*/ 7 h 9"/>
                  <a:gd name="T10" fmla="*/ 7 w 7"/>
                  <a:gd name="T11" fmla="*/ 3 h 9"/>
                  <a:gd name="T12" fmla="*/ 7 w 7"/>
                  <a:gd name="T13" fmla="*/ 3 h 9"/>
                  <a:gd name="T14" fmla="*/ 3 w 7"/>
                  <a:gd name="T15" fmla="*/ 0 h 9"/>
                  <a:gd name="T16" fmla="*/ 1 w 7"/>
                  <a:gd name="T17" fmla="*/ 0 h 9"/>
                  <a:gd name="T18" fmla="*/ 1 w 7"/>
                  <a:gd name="T19" fmla="*/ 1 h 9"/>
                  <a:gd name="T20" fmla="*/ 0 w 7"/>
                  <a:gd name="T21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9">
                    <a:moveTo>
                      <a:pt x="0" y="4"/>
                    </a:moveTo>
                    <a:cubicBezTo>
                      <a:pt x="1" y="5"/>
                      <a:pt x="1" y="6"/>
                      <a:pt x="0" y="7"/>
                    </a:cubicBezTo>
                    <a:cubicBezTo>
                      <a:pt x="0" y="7"/>
                      <a:pt x="0" y="7"/>
                      <a:pt x="0" y="8"/>
                    </a:cubicBezTo>
                    <a:cubicBezTo>
                      <a:pt x="0" y="8"/>
                      <a:pt x="1" y="8"/>
                      <a:pt x="2" y="8"/>
                    </a:cubicBezTo>
                    <a:cubicBezTo>
                      <a:pt x="3" y="8"/>
                      <a:pt x="4" y="9"/>
                      <a:pt x="4" y="7"/>
                    </a:cubicBezTo>
                    <a:cubicBezTo>
                      <a:pt x="5" y="6"/>
                      <a:pt x="6" y="4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6" y="3"/>
                      <a:pt x="4" y="1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0" y="1"/>
                      <a:pt x="0" y="3"/>
                      <a:pt x="0" y="4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299">
                <a:extLst>
                  <a:ext uri="{FF2B5EF4-FFF2-40B4-BE49-F238E27FC236}">
                    <a16:creationId xmlns:a16="http://schemas.microsoft.com/office/drawing/2014/main" id="{3DBE5F6C-504A-4AC3-99EF-F9F5B346F1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240213" y="2030413"/>
                <a:ext cx="87312" cy="31750"/>
              </a:xfrm>
              <a:custGeom>
                <a:avLst/>
                <a:gdLst>
                  <a:gd name="T0" fmla="*/ 20 w 24"/>
                  <a:gd name="T1" fmla="*/ 6 h 9"/>
                  <a:gd name="T2" fmla="*/ 8 w 24"/>
                  <a:gd name="T3" fmla="*/ 1 h 9"/>
                  <a:gd name="T4" fmla="*/ 0 w 24"/>
                  <a:gd name="T5" fmla="*/ 4 h 9"/>
                  <a:gd name="T6" fmla="*/ 4 w 24"/>
                  <a:gd name="T7" fmla="*/ 2 h 9"/>
                  <a:gd name="T8" fmla="*/ 7 w 24"/>
                  <a:gd name="T9" fmla="*/ 3 h 9"/>
                  <a:gd name="T10" fmla="*/ 10 w 24"/>
                  <a:gd name="T11" fmla="*/ 4 h 9"/>
                  <a:gd name="T12" fmla="*/ 15 w 24"/>
                  <a:gd name="T13" fmla="*/ 7 h 9"/>
                  <a:gd name="T14" fmla="*/ 17 w 24"/>
                  <a:gd name="T15" fmla="*/ 8 h 9"/>
                  <a:gd name="T16" fmla="*/ 24 w 24"/>
                  <a:gd name="T17" fmla="*/ 8 h 9"/>
                  <a:gd name="T18" fmla="*/ 20 w 24"/>
                  <a:gd name="T19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9">
                    <a:moveTo>
                      <a:pt x="20" y="6"/>
                    </a:moveTo>
                    <a:cubicBezTo>
                      <a:pt x="18" y="6"/>
                      <a:pt x="13" y="2"/>
                      <a:pt x="8" y="1"/>
                    </a:cubicBezTo>
                    <a:cubicBezTo>
                      <a:pt x="4" y="0"/>
                      <a:pt x="0" y="3"/>
                      <a:pt x="0" y="4"/>
                    </a:cubicBezTo>
                    <a:cubicBezTo>
                      <a:pt x="1" y="5"/>
                      <a:pt x="3" y="3"/>
                      <a:pt x="4" y="2"/>
                    </a:cubicBezTo>
                    <a:cubicBezTo>
                      <a:pt x="5" y="1"/>
                      <a:pt x="6" y="3"/>
                      <a:pt x="7" y="3"/>
                    </a:cubicBezTo>
                    <a:cubicBezTo>
                      <a:pt x="7" y="4"/>
                      <a:pt x="8" y="4"/>
                      <a:pt x="10" y="4"/>
                    </a:cubicBezTo>
                    <a:cubicBezTo>
                      <a:pt x="13" y="4"/>
                      <a:pt x="13" y="6"/>
                      <a:pt x="15" y="7"/>
                    </a:cubicBezTo>
                    <a:cubicBezTo>
                      <a:pt x="18" y="7"/>
                      <a:pt x="15" y="8"/>
                      <a:pt x="17" y="8"/>
                    </a:cubicBezTo>
                    <a:cubicBezTo>
                      <a:pt x="18" y="9"/>
                      <a:pt x="24" y="9"/>
                      <a:pt x="24" y="8"/>
                    </a:cubicBezTo>
                    <a:cubicBezTo>
                      <a:pt x="24" y="8"/>
                      <a:pt x="21" y="6"/>
                      <a:pt x="20" y="6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Freeform 300">
                <a:extLst>
                  <a:ext uri="{FF2B5EF4-FFF2-40B4-BE49-F238E27FC236}">
                    <a16:creationId xmlns:a16="http://schemas.microsoft.com/office/drawing/2014/main" id="{140E668B-4198-45BE-803C-DFE6752463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189413" y="2073275"/>
                <a:ext cx="22225" cy="11113"/>
              </a:xfrm>
              <a:custGeom>
                <a:avLst/>
                <a:gdLst>
                  <a:gd name="T0" fmla="*/ 0 w 6"/>
                  <a:gd name="T1" fmla="*/ 1 h 3"/>
                  <a:gd name="T2" fmla="*/ 5 w 6"/>
                  <a:gd name="T3" fmla="*/ 2 h 3"/>
                  <a:gd name="T4" fmla="*/ 0 w 6"/>
                  <a:gd name="T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3">
                    <a:moveTo>
                      <a:pt x="0" y="1"/>
                    </a:moveTo>
                    <a:cubicBezTo>
                      <a:pt x="1" y="2"/>
                      <a:pt x="5" y="3"/>
                      <a:pt x="5" y="2"/>
                    </a:cubicBezTo>
                    <a:cubicBezTo>
                      <a:pt x="6" y="1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301">
                <a:extLst>
                  <a:ext uri="{FF2B5EF4-FFF2-40B4-BE49-F238E27FC236}">
                    <a16:creationId xmlns:a16="http://schemas.microsoft.com/office/drawing/2014/main" id="{1598D68B-033D-4792-9B13-FBE2A78CFB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095750" y="2073275"/>
                <a:ext cx="19050" cy="6350"/>
              </a:xfrm>
              <a:custGeom>
                <a:avLst/>
                <a:gdLst>
                  <a:gd name="T0" fmla="*/ 1 w 5"/>
                  <a:gd name="T1" fmla="*/ 1 h 2"/>
                  <a:gd name="T2" fmla="*/ 5 w 5"/>
                  <a:gd name="T3" fmla="*/ 1 h 2"/>
                  <a:gd name="T4" fmla="*/ 1 w 5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">
                    <a:moveTo>
                      <a:pt x="1" y="1"/>
                    </a:moveTo>
                    <a:cubicBezTo>
                      <a:pt x="2" y="2"/>
                      <a:pt x="5" y="2"/>
                      <a:pt x="5" y="1"/>
                    </a:cubicBezTo>
                    <a:cubicBezTo>
                      <a:pt x="5" y="0"/>
                      <a:pt x="0" y="0"/>
                      <a:pt x="1" y="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Freeform 302">
                <a:extLst>
                  <a:ext uri="{FF2B5EF4-FFF2-40B4-BE49-F238E27FC236}">
                    <a16:creationId xmlns:a16="http://schemas.microsoft.com/office/drawing/2014/main" id="{F10D2303-F9A3-4E0A-B1C6-2A52B6DF331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4041775" y="2706688"/>
                <a:ext cx="30162" cy="11113"/>
              </a:xfrm>
              <a:custGeom>
                <a:avLst/>
                <a:gdLst>
                  <a:gd name="T0" fmla="*/ 8 w 8"/>
                  <a:gd name="T1" fmla="*/ 1 h 3"/>
                  <a:gd name="T2" fmla="*/ 4 w 8"/>
                  <a:gd name="T3" fmla="*/ 3 h 3"/>
                  <a:gd name="T4" fmla="*/ 8 w 8"/>
                  <a:gd name="T5" fmla="*/ 1 h 3"/>
                  <a:gd name="T6" fmla="*/ 3 w 8"/>
                  <a:gd name="T7" fmla="*/ 0 h 3"/>
                  <a:gd name="T8" fmla="*/ 1 w 8"/>
                  <a:gd name="T9" fmla="*/ 3 h 3"/>
                  <a:gd name="T10" fmla="*/ 3 w 8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3">
                    <a:moveTo>
                      <a:pt x="8" y="1"/>
                    </a:moveTo>
                    <a:cubicBezTo>
                      <a:pt x="7" y="0"/>
                      <a:pt x="3" y="3"/>
                      <a:pt x="4" y="3"/>
                    </a:cubicBezTo>
                    <a:cubicBezTo>
                      <a:pt x="5" y="3"/>
                      <a:pt x="8" y="2"/>
                      <a:pt x="8" y="1"/>
                    </a:cubicBezTo>
                    <a:close/>
                    <a:moveTo>
                      <a:pt x="3" y="0"/>
                    </a:moveTo>
                    <a:cubicBezTo>
                      <a:pt x="2" y="0"/>
                      <a:pt x="0" y="2"/>
                      <a:pt x="1" y="3"/>
                    </a:cubicBezTo>
                    <a:cubicBezTo>
                      <a:pt x="2" y="3"/>
                      <a:pt x="5" y="0"/>
                      <a:pt x="3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303">
                <a:extLst>
                  <a:ext uri="{FF2B5EF4-FFF2-40B4-BE49-F238E27FC236}">
                    <a16:creationId xmlns:a16="http://schemas.microsoft.com/office/drawing/2014/main" id="{1400031E-23F6-4068-9D9B-71841BE3279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4302125" y="2220913"/>
                <a:ext cx="141287" cy="53975"/>
              </a:xfrm>
              <a:custGeom>
                <a:avLst/>
                <a:gdLst>
                  <a:gd name="T0" fmla="*/ 38 w 39"/>
                  <a:gd name="T1" fmla="*/ 4 h 15"/>
                  <a:gd name="T2" fmla="*/ 36 w 39"/>
                  <a:gd name="T3" fmla="*/ 2 h 15"/>
                  <a:gd name="T4" fmla="*/ 34 w 39"/>
                  <a:gd name="T5" fmla="*/ 2 h 15"/>
                  <a:gd name="T6" fmla="*/ 33 w 39"/>
                  <a:gd name="T7" fmla="*/ 1 h 15"/>
                  <a:gd name="T8" fmla="*/ 30 w 39"/>
                  <a:gd name="T9" fmla="*/ 0 h 15"/>
                  <a:gd name="T10" fmla="*/ 30 w 39"/>
                  <a:gd name="T11" fmla="*/ 0 h 15"/>
                  <a:gd name="T12" fmla="*/ 28 w 39"/>
                  <a:gd name="T13" fmla="*/ 1 h 15"/>
                  <a:gd name="T14" fmla="*/ 28 w 39"/>
                  <a:gd name="T15" fmla="*/ 3 h 15"/>
                  <a:gd name="T16" fmla="*/ 27 w 39"/>
                  <a:gd name="T17" fmla="*/ 4 h 15"/>
                  <a:gd name="T18" fmla="*/ 26 w 39"/>
                  <a:gd name="T19" fmla="*/ 5 h 15"/>
                  <a:gd name="T20" fmla="*/ 26 w 39"/>
                  <a:gd name="T21" fmla="*/ 7 h 15"/>
                  <a:gd name="T22" fmla="*/ 25 w 39"/>
                  <a:gd name="T23" fmla="*/ 8 h 15"/>
                  <a:gd name="T24" fmla="*/ 27 w 39"/>
                  <a:gd name="T25" fmla="*/ 9 h 15"/>
                  <a:gd name="T26" fmla="*/ 28 w 39"/>
                  <a:gd name="T27" fmla="*/ 10 h 15"/>
                  <a:gd name="T28" fmla="*/ 27 w 39"/>
                  <a:gd name="T29" fmla="*/ 11 h 15"/>
                  <a:gd name="T30" fmla="*/ 27 w 39"/>
                  <a:gd name="T31" fmla="*/ 11 h 15"/>
                  <a:gd name="T32" fmla="*/ 27 w 39"/>
                  <a:gd name="T33" fmla="*/ 12 h 15"/>
                  <a:gd name="T34" fmla="*/ 27 w 39"/>
                  <a:gd name="T35" fmla="*/ 14 h 15"/>
                  <a:gd name="T36" fmla="*/ 29 w 39"/>
                  <a:gd name="T37" fmla="*/ 14 h 15"/>
                  <a:gd name="T38" fmla="*/ 31 w 39"/>
                  <a:gd name="T39" fmla="*/ 14 h 15"/>
                  <a:gd name="T40" fmla="*/ 33 w 39"/>
                  <a:gd name="T41" fmla="*/ 10 h 15"/>
                  <a:gd name="T42" fmla="*/ 37 w 39"/>
                  <a:gd name="T43" fmla="*/ 8 h 15"/>
                  <a:gd name="T44" fmla="*/ 38 w 39"/>
                  <a:gd name="T45" fmla="*/ 5 h 15"/>
                  <a:gd name="T46" fmla="*/ 38 w 39"/>
                  <a:gd name="T47" fmla="*/ 4 h 15"/>
                  <a:gd name="T48" fmla="*/ 1 w 39"/>
                  <a:gd name="T49" fmla="*/ 3 h 15"/>
                  <a:gd name="T50" fmla="*/ 3 w 39"/>
                  <a:gd name="T51" fmla="*/ 5 h 15"/>
                  <a:gd name="T52" fmla="*/ 1 w 39"/>
                  <a:gd name="T53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9" h="15">
                    <a:moveTo>
                      <a:pt x="38" y="4"/>
                    </a:moveTo>
                    <a:cubicBezTo>
                      <a:pt x="37" y="3"/>
                      <a:pt x="36" y="2"/>
                      <a:pt x="36" y="2"/>
                    </a:cubicBezTo>
                    <a:cubicBezTo>
                      <a:pt x="36" y="3"/>
                      <a:pt x="35" y="3"/>
                      <a:pt x="34" y="2"/>
                    </a:cubicBezTo>
                    <a:cubicBezTo>
                      <a:pt x="34" y="2"/>
                      <a:pt x="33" y="1"/>
                      <a:pt x="33" y="1"/>
                    </a:cubicBezTo>
                    <a:cubicBezTo>
                      <a:pt x="33" y="1"/>
                      <a:pt x="31" y="0"/>
                      <a:pt x="30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29" y="1"/>
                      <a:pt x="28" y="1"/>
                    </a:cubicBezTo>
                    <a:cubicBezTo>
                      <a:pt x="28" y="1"/>
                      <a:pt x="28" y="2"/>
                      <a:pt x="28" y="3"/>
                    </a:cubicBezTo>
                    <a:cubicBezTo>
                      <a:pt x="28" y="3"/>
                      <a:pt x="27" y="3"/>
                      <a:pt x="27" y="4"/>
                    </a:cubicBezTo>
                    <a:cubicBezTo>
                      <a:pt x="26" y="5"/>
                      <a:pt x="27" y="5"/>
                      <a:pt x="26" y="5"/>
                    </a:cubicBezTo>
                    <a:cubicBezTo>
                      <a:pt x="25" y="5"/>
                      <a:pt x="25" y="6"/>
                      <a:pt x="26" y="7"/>
                    </a:cubicBezTo>
                    <a:cubicBezTo>
                      <a:pt x="26" y="7"/>
                      <a:pt x="25" y="8"/>
                      <a:pt x="25" y="8"/>
                    </a:cubicBezTo>
                    <a:cubicBezTo>
                      <a:pt x="25" y="9"/>
                      <a:pt x="26" y="9"/>
                      <a:pt x="27" y="9"/>
                    </a:cubicBezTo>
                    <a:cubicBezTo>
                      <a:pt x="27" y="10"/>
                      <a:pt x="28" y="9"/>
                      <a:pt x="28" y="10"/>
                    </a:cubicBezTo>
                    <a:cubicBezTo>
                      <a:pt x="28" y="10"/>
                      <a:pt x="28" y="11"/>
                      <a:pt x="27" y="11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7" y="13"/>
                      <a:pt x="26" y="13"/>
                      <a:pt x="27" y="14"/>
                    </a:cubicBezTo>
                    <a:cubicBezTo>
                      <a:pt x="28" y="14"/>
                      <a:pt x="28" y="13"/>
                      <a:pt x="29" y="14"/>
                    </a:cubicBezTo>
                    <a:cubicBezTo>
                      <a:pt x="29" y="15"/>
                      <a:pt x="30" y="15"/>
                      <a:pt x="31" y="14"/>
                    </a:cubicBezTo>
                    <a:cubicBezTo>
                      <a:pt x="31" y="13"/>
                      <a:pt x="32" y="11"/>
                      <a:pt x="33" y="10"/>
                    </a:cubicBezTo>
                    <a:cubicBezTo>
                      <a:pt x="34" y="10"/>
                      <a:pt x="36" y="9"/>
                      <a:pt x="37" y="8"/>
                    </a:cubicBezTo>
                    <a:cubicBezTo>
                      <a:pt x="38" y="6"/>
                      <a:pt x="38" y="6"/>
                      <a:pt x="38" y="5"/>
                    </a:cubicBezTo>
                    <a:cubicBezTo>
                      <a:pt x="39" y="5"/>
                      <a:pt x="39" y="5"/>
                      <a:pt x="38" y="4"/>
                    </a:cubicBezTo>
                    <a:close/>
                    <a:moveTo>
                      <a:pt x="1" y="3"/>
                    </a:moveTo>
                    <a:cubicBezTo>
                      <a:pt x="0" y="5"/>
                      <a:pt x="2" y="6"/>
                      <a:pt x="3" y="5"/>
                    </a:cubicBezTo>
                    <a:cubicBezTo>
                      <a:pt x="3" y="5"/>
                      <a:pt x="2" y="1"/>
                      <a:pt x="1" y="3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Freeform 304">
                <a:extLst>
                  <a:ext uri="{FF2B5EF4-FFF2-40B4-BE49-F238E27FC236}">
                    <a16:creationId xmlns:a16="http://schemas.microsoft.com/office/drawing/2014/main" id="{45A1EFF5-444E-40D7-A1FE-3EC25DF06E4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4138613" y="1270000"/>
                <a:ext cx="512762" cy="384175"/>
              </a:xfrm>
              <a:custGeom>
                <a:avLst/>
                <a:gdLst>
                  <a:gd name="T0" fmla="*/ 125 w 142"/>
                  <a:gd name="T1" fmla="*/ 13 h 107"/>
                  <a:gd name="T2" fmla="*/ 114 w 142"/>
                  <a:gd name="T3" fmla="*/ 17 h 107"/>
                  <a:gd name="T4" fmla="*/ 114 w 142"/>
                  <a:gd name="T5" fmla="*/ 11 h 107"/>
                  <a:gd name="T6" fmla="*/ 102 w 142"/>
                  <a:gd name="T7" fmla="*/ 10 h 107"/>
                  <a:gd name="T8" fmla="*/ 114 w 142"/>
                  <a:gd name="T9" fmla="*/ 8 h 107"/>
                  <a:gd name="T10" fmla="*/ 113 w 142"/>
                  <a:gd name="T11" fmla="*/ 4 h 107"/>
                  <a:gd name="T12" fmla="*/ 96 w 142"/>
                  <a:gd name="T13" fmla="*/ 1 h 107"/>
                  <a:gd name="T14" fmla="*/ 81 w 142"/>
                  <a:gd name="T15" fmla="*/ 2 h 107"/>
                  <a:gd name="T16" fmla="*/ 69 w 142"/>
                  <a:gd name="T17" fmla="*/ 3 h 107"/>
                  <a:gd name="T18" fmla="*/ 60 w 142"/>
                  <a:gd name="T19" fmla="*/ 7 h 107"/>
                  <a:gd name="T20" fmla="*/ 58 w 142"/>
                  <a:gd name="T21" fmla="*/ 8 h 107"/>
                  <a:gd name="T22" fmla="*/ 51 w 142"/>
                  <a:gd name="T23" fmla="*/ 10 h 107"/>
                  <a:gd name="T24" fmla="*/ 45 w 142"/>
                  <a:gd name="T25" fmla="*/ 12 h 107"/>
                  <a:gd name="T26" fmla="*/ 33 w 142"/>
                  <a:gd name="T27" fmla="*/ 10 h 107"/>
                  <a:gd name="T28" fmla="*/ 27 w 142"/>
                  <a:gd name="T29" fmla="*/ 15 h 107"/>
                  <a:gd name="T30" fmla="*/ 18 w 142"/>
                  <a:gd name="T31" fmla="*/ 21 h 107"/>
                  <a:gd name="T32" fmla="*/ 0 w 142"/>
                  <a:gd name="T33" fmla="*/ 30 h 107"/>
                  <a:gd name="T34" fmla="*/ 12 w 142"/>
                  <a:gd name="T35" fmla="*/ 33 h 107"/>
                  <a:gd name="T36" fmla="*/ 3 w 142"/>
                  <a:gd name="T37" fmla="*/ 36 h 107"/>
                  <a:gd name="T38" fmla="*/ 10 w 142"/>
                  <a:gd name="T39" fmla="*/ 40 h 107"/>
                  <a:gd name="T40" fmla="*/ 19 w 142"/>
                  <a:gd name="T41" fmla="*/ 40 h 107"/>
                  <a:gd name="T42" fmla="*/ 33 w 142"/>
                  <a:gd name="T43" fmla="*/ 44 h 107"/>
                  <a:gd name="T44" fmla="*/ 40 w 142"/>
                  <a:gd name="T45" fmla="*/ 53 h 107"/>
                  <a:gd name="T46" fmla="*/ 42 w 142"/>
                  <a:gd name="T47" fmla="*/ 62 h 107"/>
                  <a:gd name="T48" fmla="*/ 50 w 142"/>
                  <a:gd name="T49" fmla="*/ 65 h 107"/>
                  <a:gd name="T50" fmla="*/ 49 w 142"/>
                  <a:gd name="T51" fmla="*/ 68 h 107"/>
                  <a:gd name="T52" fmla="*/ 48 w 142"/>
                  <a:gd name="T53" fmla="*/ 74 h 107"/>
                  <a:gd name="T54" fmla="*/ 47 w 142"/>
                  <a:gd name="T55" fmla="*/ 81 h 107"/>
                  <a:gd name="T56" fmla="*/ 48 w 142"/>
                  <a:gd name="T57" fmla="*/ 90 h 107"/>
                  <a:gd name="T58" fmla="*/ 53 w 142"/>
                  <a:gd name="T59" fmla="*/ 96 h 107"/>
                  <a:gd name="T60" fmla="*/ 59 w 142"/>
                  <a:gd name="T61" fmla="*/ 103 h 107"/>
                  <a:gd name="T62" fmla="*/ 68 w 142"/>
                  <a:gd name="T63" fmla="*/ 107 h 107"/>
                  <a:gd name="T64" fmla="*/ 71 w 142"/>
                  <a:gd name="T65" fmla="*/ 97 h 107"/>
                  <a:gd name="T66" fmla="*/ 75 w 142"/>
                  <a:gd name="T67" fmla="*/ 93 h 107"/>
                  <a:gd name="T68" fmla="*/ 75 w 142"/>
                  <a:gd name="T69" fmla="*/ 88 h 107"/>
                  <a:gd name="T70" fmla="*/ 79 w 142"/>
                  <a:gd name="T71" fmla="*/ 86 h 107"/>
                  <a:gd name="T72" fmla="*/ 83 w 142"/>
                  <a:gd name="T73" fmla="*/ 85 h 107"/>
                  <a:gd name="T74" fmla="*/ 95 w 142"/>
                  <a:gd name="T75" fmla="*/ 77 h 107"/>
                  <a:gd name="T76" fmla="*/ 103 w 142"/>
                  <a:gd name="T77" fmla="*/ 74 h 107"/>
                  <a:gd name="T78" fmla="*/ 119 w 142"/>
                  <a:gd name="T79" fmla="*/ 67 h 107"/>
                  <a:gd name="T80" fmla="*/ 110 w 142"/>
                  <a:gd name="T81" fmla="*/ 66 h 107"/>
                  <a:gd name="T82" fmla="*/ 119 w 142"/>
                  <a:gd name="T83" fmla="*/ 66 h 107"/>
                  <a:gd name="T84" fmla="*/ 117 w 142"/>
                  <a:gd name="T85" fmla="*/ 58 h 107"/>
                  <a:gd name="T86" fmla="*/ 113 w 142"/>
                  <a:gd name="T87" fmla="*/ 54 h 107"/>
                  <a:gd name="T88" fmla="*/ 123 w 142"/>
                  <a:gd name="T89" fmla="*/ 53 h 107"/>
                  <a:gd name="T90" fmla="*/ 125 w 142"/>
                  <a:gd name="T91" fmla="*/ 48 h 107"/>
                  <a:gd name="T92" fmla="*/ 124 w 142"/>
                  <a:gd name="T93" fmla="*/ 40 h 107"/>
                  <a:gd name="T94" fmla="*/ 121 w 142"/>
                  <a:gd name="T95" fmla="*/ 37 h 107"/>
                  <a:gd name="T96" fmla="*/ 122 w 142"/>
                  <a:gd name="T97" fmla="*/ 34 h 107"/>
                  <a:gd name="T98" fmla="*/ 119 w 142"/>
                  <a:gd name="T99" fmla="*/ 32 h 107"/>
                  <a:gd name="T100" fmla="*/ 129 w 142"/>
                  <a:gd name="T101" fmla="*/ 22 h 107"/>
                  <a:gd name="T102" fmla="*/ 126 w 142"/>
                  <a:gd name="T103" fmla="*/ 20 h 107"/>
                  <a:gd name="T104" fmla="*/ 129 w 142"/>
                  <a:gd name="T105" fmla="*/ 17 h 107"/>
                  <a:gd name="T106" fmla="*/ 142 w 142"/>
                  <a:gd name="T107" fmla="*/ 12 h 107"/>
                  <a:gd name="T108" fmla="*/ 47 w 142"/>
                  <a:gd name="T109" fmla="*/ 68 h 107"/>
                  <a:gd name="T110" fmla="*/ 45 w 142"/>
                  <a:gd name="T111" fmla="*/ 71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2" h="107">
                    <a:moveTo>
                      <a:pt x="134" y="10"/>
                    </a:moveTo>
                    <a:cubicBezTo>
                      <a:pt x="132" y="10"/>
                      <a:pt x="130" y="11"/>
                      <a:pt x="130" y="12"/>
                    </a:cubicBezTo>
                    <a:cubicBezTo>
                      <a:pt x="129" y="14"/>
                      <a:pt x="126" y="12"/>
                      <a:pt x="125" y="13"/>
                    </a:cubicBezTo>
                    <a:cubicBezTo>
                      <a:pt x="123" y="13"/>
                      <a:pt x="124" y="11"/>
                      <a:pt x="123" y="12"/>
                    </a:cubicBezTo>
                    <a:cubicBezTo>
                      <a:pt x="121" y="13"/>
                      <a:pt x="120" y="14"/>
                      <a:pt x="118" y="15"/>
                    </a:cubicBezTo>
                    <a:cubicBezTo>
                      <a:pt x="117" y="16"/>
                      <a:pt x="115" y="17"/>
                      <a:pt x="114" y="17"/>
                    </a:cubicBezTo>
                    <a:cubicBezTo>
                      <a:pt x="113" y="18"/>
                      <a:pt x="117" y="14"/>
                      <a:pt x="118" y="13"/>
                    </a:cubicBezTo>
                    <a:cubicBezTo>
                      <a:pt x="120" y="11"/>
                      <a:pt x="119" y="9"/>
                      <a:pt x="117" y="9"/>
                    </a:cubicBezTo>
                    <a:cubicBezTo>
                      <a:pt x="115" y="9"/>
                      <a:pt x="115" y="11"/>
                      <a:pt x="114" y="11"/>
                    </a:cubicBezTo>
                    <a:cubicBezTo>
                      <a:pt x="113" y="11"/>
                      <a:pt x="107" y="14"/>
                      <a:pt x="106" y="13"/>
                    </a:cubicBezTo>
                    <a:cubicBezTo>
                      <a:pt x="106" y="13"/>
                      <a:pt x="111" y="11"/>
                      <a:pt x="111" y="10"/>
                    </a:cubicBezTo>
                    <a:cubicBezTo>
                      <a:pt x="111" y="10"/>
                      <a:pt x="105" y="10"/>
                      <a:pt x="102" y="10"/>
                    </a:cubicBezTo>
                    <a:cubicBezTo>
                      <a:pt x="99" y="11"/>
                      <a:pt x="94" y="12"/>
                      <a:pt x="94" y="11"/>
                    </a:cubicBezTo>
                    <a:cubicBezTo>
                      <a:pt x="94" y="11"/>
                      <a:pt x="100" y="9"/>
                      <a:pt x="103" y="9"/>
                    </a:cubicBezTo>
                    <a:cubicBezTo>
                      <a:pt x="106" y="9"/>
                      <a:pt x="111" y="9"/>
                      <a:pt x="114" y="8"/>
                    </a:cubicBezTo>
                    <a:cubicBezTo>
                      <a:pt x="116" y="7"/>
                      <a:pt x="119" y="7"/>
                      <a:pt x="120" y="7"/>
                    </a:cubicBezTo>
                    <a:cubicBezTo>
                      <a:pt x="121" y="6"/>
                      <a:pt x="117" y="5"/>
                      <a:pt x="116" y="5"/>
                    </a:cubicBezTo>
                    <a:cubicBezTo>
                      <a:pt x="114" y="5"/>
                      <a:pt x="112" y="5"/>
                      <a:pt x="113" y="4"/>
                    </a:cubicBezTo>
                    <a:cubicBezTo>
                      <a:pt x="113" y="3"/>
                      <a:pt x="110" y="3"/>
                      <a:pt x="110" y="2"/>
                    </a:cubicBezTo>
                    <a:cubicBezTo>
                      <a:pt x="109" y="2"/>
                      <a:pt x="104" y="2"/>
                      <a:pt x="103" y="1"/>
                    </a:cubicBezTo>
                    <a:cubicBezTo>
                      <a:pt x="102" y="1"/>
                      <a:pt x="99" y="0"/>
                      <a:pt x="96" y="1"/>
                    </a:cubicBezTo>
                    <a:cubicBezTo>
                      <a:pt x="93" y="1"/>
                      <a:pt x="88" y="1"/>
                      <a:pt x="86" y="1"/>
                    </a:cubicBezTo>
                    <a:cubicBezTo>
                      <a:pt x="85" y="1"/>
                      <a:pt x="84" y="1"/>
                      <a:pt x="83" y="1"/>
                    </a:cubicBezTo>
                    <a:cubicBezTo>
                      <a:pt x="82" y="1"/>
                      <a:pt x="80" y="2"/>
                      <a:pt x="81" y="2"/>
                    </a:cubicBezTo>
                    <a:cubicBezTo>
                      <a:pt x="82" y="4"/>
                      <a:pt x="79" y="4"/>
                      <a:pt x="79" y="3"/>
                    </a:cubicBezTo>
                    <a:cubicBezTo>
                      <a:pt x="79" y="2"/>
                      <a:pt x="77" y="2"/>
                      <a:pt x="76" y="3"/>
                    </a:cubicBezTo>
                    <a:cubicBezTo>
                      <a:pt x="75" y="3"/>
                      <a:pt x="70" y="2"/>
                      <a:pt x="69" y="3"/>
                    </a:cubicBezTo>
                    <a:cubicBezTo>
                      <a:pt x="69" y="3"/>
                      <a:pt x="63" y="3"/>
                      <a:pt x="62" y="3"/>
                    </a:cubicBezTo>
                    <a:cubicBezTo>
                      <a:pt x="60" y="4"/>
                      <a:pt x="64" y="5"/>
                      <a:pt x="64" y="6"/>
                    </a:cubicBezTo>
                    <a:cubicBezTo>
                      <a:pt x="64" y="6"/>
                      <a:pt x="59" y="6"/>
                      <a:pt x="60" y="7"/>
                    </a:cubicBezTo>
                    <a:cubicBezTo>
                      <a:pt x="61" y="8"/>
                      <a:pt x="64" y="9"/>
                      <a:pt x="66" y="11"/>
                    </a:cubicBezTo>
                    <a:cubicBezTo>
                      <a:pt x="67" y="12"/>
                      <a:pt x="65" y="11"/>
                      <a:pt x="63" y="10"/>
                    </a:cubicBezTo>
                    <a:cubicBezTo>
                      <a:pt x="61" y="9"/>
                      <a:pt x="59" y="9"/>
                      <a:pt x="58" y="8"/>
                    </a:cubicBezTo>
                    <a:cubicBezTo>
                      <a:pt x="56" y="7"/>
                      <a:pt x="52" y="6"/>
                      <a:pt x="51" y="7"/>
                    </a:cubicBezTo>
                    <a:cubicBezTo>
                      <a:pt x="50" y="8"/>
                      <a:pt x="54" y="9"/>
                      <a:pt x="54" y="10"/>
                    </a:cubicBezTo>
                    <a:cubicBezTo>
                      <a:pt x="54" y="11"/>
                      <a:pt x="51" y="10"/>
                      <a:pt x="51" y="10"/>
                    </a:cubicBezTo>
                    <a:cubicBezTo>
                      <a:pt x="50" y="10"/>
                      <a:pt x="48" y="8"/>
                      <a:pt x="47" y="8"/>
                    </a:cubicBezTo>
                    <a:cubicBezTo>
                      <a:pt x="45" y="8"/>
                      <a:pt x="46" y="9"/>
                      <a:pt x="46" y="11"/>
                    </a:cubicBezTo>
                    <a:cubicBezTo>
                      <a:pt x="46" y="12"/>
                      <a:pt x="44" y="13"/>
                      <a:pt x="45" y="12"/>
                    </a:cubicBezTo>
                    <a:cubicBezTo>
                      <a:pt x="45" y="11"/>
                      <a:pt x="45" y="8"/>
                      <a:pt x="43" y="8"/>
                    </a:cubicBezTo>
                    <a:cubicBezTo>
                      <a:pt x="42" y="7"/>
                      <a:pt x="38" y="9"/>
                      <a:pt x="36" y="9"/>
                    </a:cubicBezTo>
                    <a:cubicBezTo>
                      <a:pt x="34" y="9"/>
                      <a:pt x="32" y="9"/>
                      <a:pt x="33" y="10"/>
                    </a:cubicBezTo>
                    <a:cubicBezTo>
                      <a:pt x="35" y="11"/>
                      <a:pt x="33" y="12"/>
                      <a:pt x="32" y="11"/>
                    </a:cubicBezTo>
                    <a:cubicBezTo>
                      <a:pt x="30" y="10"/>
                      <a:pt x="26" y="11"/>
                      <a:pt x="27" y="11"/>
                    </a:cubicBezTo>
                    <a:cubicBezTo>
                      <a:pt x="28" y="12"/>
                      <a:pt x="28" y="14"/>
                      <a:pt x="27" y="15"/>
                    </a:cubicBezTo>
                    <a:cubicBezTo>
                      <a:pt x="27" y="16"/>
                      <a:pt x="25" y="14"/>
                      <a:pt x="23" y="14"/>
                    </a:cubicBezTo>
                    <a:cubicBezTo>
                      <a:pt x="21" y="14"/>
                      <a:pt x="12" y="19"/>
                      <a:pt x="12" y="20"/>
                    </a:cubicBezTo>
                    <a:cubicBezTo>
                      <a:pt x="13" y="21"/>
                      <a:pt x="17" y="20"/>
                      <a:pt x="18" y="21"/>
                    </a:cubicBezTo>
                    <a:cubicBezTo>
                      <a:pt x="19" y="21"/>
                      <a:pt x="18" y="24"/>
                      <a:pt x="16" y="25"/>
                    </a:cubicBezTo>
                    <a:cubicBezTo>
                      <a:pt x="15" y="26"/>
                      <a:pt x="9" y="25"/>
                      <a:pt x="9" y="26"/>
                    </a:cubicBezTo>
                    <a:cubicBezTo>
                      <a:pt x="9" y="28"/>
                      <a:pt x="0" y="28"/>
                      <a:pt x="0" y="30"/>
                    </a:cubicBezTo>
                    <a:cubicBezTo>
                      <a:pt x="0" y="30"/>
                      <a:pt x="0" y="31"/>
                      <a:pt x="1" y="31"/>
                    </a:cubicBezTo>
                    <a:cubicBezTo>
                      <a:pt x="3" y="32"/>
                      <a:pt x="4" y="31"/>
                      <a:pt x="5" y="33"/>
                    </a:cubicBezTo>
                    <a:cubicBezTo>
                      <a:pt x="6" y="34"/>
                      <a:pt x="9" y="34"/>
                      <a:pt x="12" y="33"/>
                    </a:cubicBezTo>
                    <a:cubicBezTo>
                      <a:pt x="14" y="32"/>
                      <a:pt x="15" y="33"/>
                      <a:pt x="15" y="34"/>
                    </a:cubicBezTo>
                    <a:cubicBezTo>
                      <a:pt x="15" y="36"/>
                      <a:pt x="10" y="34"/>
                      <a:pt x="9" y="35"/>
                    </a:cubicBezTo>
                    <a:cubicBezTo>
                      <a:pt x="7" y="36"/>
                      <a:pt x="3" y="35"/>
                      <a:pt x="3" y="36"/>
                    </a:cubicBezTo>
                    <a:cubicBezTo>
                      <a:pt x="3" y="37"/>
                      <a:pt x="6" y="37"/>
                      <a:pt x="7" y="37"/>
                    </a:cubicBezTo>
                    <a:cubicBezTo>
                      <a:pt x="9" y="37"/>
                      <a:pt x="8" y="38"/>
                      <a:pt x="7" y="39"/>
                    </a:cubicBezTo>
                    <a:cubicBezTo>
                      <a:pt x="7" y="40"/>
                      <a:pt x="8" y="39"/>
                      <a:pt x="10" y="40"/>
                    </a:cubicBezTo>
                    <a:cubicBezTo>
                      <a:pt x="12" y="41"/>
                      <a:pt x="15" y="42"/>
                      <a:pt x="14" y="41"/>
                    </a:cubicBezTo>
                    <a:cubicBezTo>
                      <a:pt x="13" y="40"/>
                      <a:pt x="16" y="40"/>
                      <a:pt x="16" y="41"/>
                    </a:cubicBezTo>
                    <a:cubicBezTo>
                      <a:pt x="17" y="41"/>
                      <a:pt x="18" y="40"/>
                      <a:pt x="19" y="40"/>
                    </a:cubicBezTo>
                    <a:cubicBezTo>
                      <a:pt x="21" y="40"/>
                      <a:pt x="21" y="39"/>
                      <a:pt x="22" y="39"/>
                    </a:cubicBezTo>
                    <a:cubicBezTo>
                      <a:pt x="23" y="40"/>
                      <a:pt x="28" y="41"/>
                      <a:pt x="30" y="41"/>
                    </a:cubicBezTo>
                    <a:cubicBezTo>
                      <a:pt x="31" y="42"/>
                      <a:pt x="34" y="43"/>
                      <a:pt x="33" y="44"/>
                    </a:cubicBezTo>
                    <a:cubicBezTo>
                      <a:pt x="33" y="45"/>
                      <a:pt x="35" y="46"/>
                      <a:pt x="37" y="47"/>
                    </a:cubicBezTo>
                    <a:cubicBezTo>
                      <a:pt x="39" y="48"/>
                      <a:pt x="39" y="50"/>
                      <a:pt x="39" y="51"/>
                    </a:cubicBezTo>
                    <a:cubicBezTo>
                      <a:pt x="39" y="52"/>
                      <a:pt x="41" y="53"/>
                      <a:pt x="40" y="53"/>
                    </a:cubicBezTo>
                    <a:cubicBezTo>
                      <a:pt x="40" y="54"/>
                      <a:pt x="40" y="55"/>
                      <a:pt x="42" y="56"/>
                    </a:cubicBezTo>
                    <a:cubicBezTo>
                      <a:pt x="43" y="57"/>
                      <a:pt x="40" y="58"/>
                      <a:pt x="40" y="59"/>
                    </a:cubicBezTo>
                    <a:cubicBezTo>
                      <a:pt x="41" y="59"/>
                      <a:pt x="39" y="61"/>
                      <a:pt x="42" y="62"/>
                    </a:cubicBezTo>
                    <a:cubicBezTo>
                      <a:pt x="44" y="62"/>
                      <a:pt x="43" y="60"/>
                      <a:pt x="45" y="60"/>
                    </a:cubicBezTo>
                    <a:cubicBezTo>
                      <a:pt x="47" y="60"/>
                      <a:pt x="45" y="62"/>
                      <a:pt x="46" y="63"/>
                    </a:cubicBezTo>
                    <a:cubicBezTo>
                      <a:pt x="47" y="63"/>
                      <a:pt x="49" y="63"/>
                      <a:pt x="50" y="65"/>
                    </a:cubicBezTo>
                    <a:cubicBezTo>
                      <a:pt x="52" y="66"/>
                      <a:pt x="51" y="67"/>
                      <a:pt x="49" y="66"/>
                    </a:cubicBezTo>
                    <a:cubicBezTo>
                      <a:pt x="48" y="64"/>
                      <a:pt x="43" y="65"/>
                      <a:pt x="43" y="65"/>
                    </a:cubicBezTo>
                    <a:cubicBezTo>
                      <a:pt x="43" y="66"/>
                      <a:pt x="48" y="68"/>
                      <a:pt x="49" y="68"/>
                    </a:cubicBezTo>
                    <a:cubicBezTo>
                      <a:pt x="51" y="68"/>
                      <a:pt x="52" y="70"/>
                      <a:pt x="52" y="70"/>
                    </a:cubicBezTo>
                    <a:cubicBezTo>
                      <a:pt x="51" y="71"/>
                      <a:pt x="51" y="73"/>
                      <a:pt x="51" y="74"/>
                    </a:cubicBezTo>
                    <a:cubicBezTo>
                      <a:pt x="51" y="74"/>
                      <a:pt x="49" y="74"/>
                      <a:pt x="48" y="74"/>
                    </a:cubicBezTo>
                    <a:cubicBezTo>
                      <a:pt x="47" y="74"/>
                      <a:pt x="46" y="74"/>
                      <a:pt x="46" y="75"/>
                    </a:cubicBezTo>
                    <a:cubicBezTo>
                      <a:pt x="46" y="77"/>
                      <a:pt x="45" y="77"/>
                      <a:pt x="44" y="79"/>
                    </a:cubicBezTo>
                    <a:cubicBezTo>
                      <a:pt x="44" y="80"/>
                      <a:pt x="46" y="80"/>
                      <a:pt x="47" y="81"/>
                    </a:cubicBezTo>
                    <a:cubicBezTo>
                      <a:pt x="47" y="81"/>
                      <a:pt x="45" y="82"/>
                      <a:pt x="45" y="83"/>
                    </a:cubicBezTo>
                    <a:cubicBezTo>
                      <a:pt x="45" y="84"/>
                      <a:pt x="47" y="86"/>
                      <a:pt x="48" y="86"/>
                    </a:cubicBezTo>
                    <a:cubicBezTo>
                      <a:pt x="49" y="87"/>
                      <a:pt x="48" y="89"/>
                      <a:pt x="48" y="90"/>
                    </a:cubicBezTo>
                    <a:cubicBezTo>
                      <a:pt x="49" y="91"/>
                      <a:pt x="50" y="90"/>
                      <a:pt x="50" y="92"/>
                    </a:cubicBezTo>
                    <a:cubicBezTo>
                      <a:pt x="50" y="93"/>
                      <a:pt x="51" y="93"/>
                      <a:pt x="51" y="94"/>
                    </a:cubicBezTo>
                    <a:cubicBezTo>
                      <a:pt x="51" y="95"/>
                      <a:pt x="53" y="95"/>
                      <a:pt x="53" y="96"/>
                    </a:cubicBezTo>
                    <a:cubicBezTo>
                      <a:pt x="52" y="97"/>
                      <a:pt x="53" y="98"/>
                      <a:pt x="54" y="99"/>
                    </a:cubicBezTo>
                    <a:cubicBezTo>
                      <a:pt x="54" y="99"/>
                      <a:pt x="56" y="101"/>
                      <a:pt x="56" y="101"/>
                    </a:cubicBezTo>
                    <a:cubicBezTo>
                      <a:pt x="57" y="102"/>
                      <a:pt x="58" y="103"/>
                      <a:pt x="59" y="103"/>
                    </a:cubicBezTo>
                    <a:cubicBezTo>
                      <a:pt x="60" y="103"/>
                      <a:pt x="60" y="104"/>
                      <a:pt x="61" y="104"/>
                    </a:cubicBezTo>
                    <a:cubicBezTo>
                      <a:pt x="62" y="104"/>
                      <a:pt x="64" y="104"/>
                      <a:pt x="64" y="105"/>
                    </a:cubicBezTo>
                    <a:cubicBezTo>
                      <a:pt x="64" y="106"/>
                      <a:pt x="67" y="106"/>
                      <a:pt x="68" y="107"/>
                    </a:cubicBezTo>
                    <a:cubicBezTo>
                      <a:pt x="69" y="107"/>
                      <a:pt x="69" y="105"/>
                      <a:pt x="70" y="105"/>
                    </a:cubicBezTo>
                    <a:cubicBezTo>
                      <a:pt x="71" y="104"/>
                      <a:pt x="70" y="101"/>
                      <a:pt x="71" y="101"/>
                    </a:cubicBezTo>
                    <a:cubicBezTo>
                      <a:pt x="72" y="101"/>
                      <a:pt x="72" y="98"/>
                      <a:pt x="71" y="97"/>
                    </a:cubicBezTo>
                    <a:cubicBezTo>
                      <a:pt x="70" y="97"/>
                      <a:pt x="70" y="96"/>
                      <a:pt x="72" y="96"/>
                    </a:cubicBezTo>
                    <a:cubicBezTo>
                      <a:pt x="74" y="97"/>
                      <a:pt x="73" y="95"/>
                      <a:pt x="74" y="95"/>
                    </a:cubicBezTo>
                    <a:cubicBezTo>
                      <a:pt x="75" y="95"/>
                      <a:pt x="74" y="93"/>
                      <a:pt x="75" y="93"/>
                    </a:cubicBezTo>
                    <a:cubicBezTo>
                      <a:pt x="75" y="93"/>
                      <a:pt x="75" y="92"/>
                      <a:pt x="75" y="91"/>
                    </a:cubicBezTo>
                    <a:cubicBezTo>
                      <a:pt x="74" y="91"/>
                      <a:pt x="75" y="90"/>
                      <a:pt x="76" y="90"/>
                    </a:cubicBezTo>
                    <a:cubicBezTo>
                      <a:pt x="77" y="90"/>
                      <a:pt x="76" y="89"/>
                      <a:pt x="75" y="88"/>
                    </a:cubicBezTo>
                    <a:cubicBezTo>
                      <a:pt x="74" y="88"/>
                      <a:pt x="74" y="87"/>
                      <a:pt x="76" y="88"/>
                    </a:cubicBezTo>
                    <a:cubicBezTo>
                      <a:pt x="77" y="88"/>
                      <a:pt x="77" y="88"/>
                      <a:pt x="77" y="87"/>
                    </a:cubicBezTo>
                    <a:cubicBezTo>
                      <a:pt x="76" y="86"/>
                      <a:pt x="78" y="86"/>
                      <a:pt x="79" y="86"/>
                    </a:cubicBezTo>
                    <a:cubicBezTo>
                      <a:pt x="81" y="85"/>
                      <a:pt x="81" y="85"/>
                      <a:pt x="81" y="84"/>
                    </a:cubicBezTo>
                    <a:cubicBezTo>
                      <a:pt x="81" y="83"/>
                      <a:pt x="83" y="83"/>
                      <a:pt x="82" y="84"/>
                    </a:cubicBezTo>
                    <a:cubicBezTo>
                      <a:pt x="82" y="84"/>
                      <a:pt x="82" y="85"/>
                      <a:pt x="83" y="85"/>
                    </a:cubicBezTo>
                    <a:cubicBezTo>
                      <a:pt x="83" y="84"/>
                      <a:pt x="85" y="85"/>
                      <a:pt x="87" y="84"/>
                    </a:cubicBezTo>
                    <a:cubicBezTo>
                      <a:pt x="89" y="83"/>
                      <a:pt x="92" y="81"/>
                      <a:pt x="92" y="79"/>
                    </a:cubicBezTo>
                    <a:cubicBezTo>
                      <a:pt x="93" y="78"/>
                      <a:pt x="95" y="78"/>
                      <a:pt x="95" y="77"/>
                    </a:cubicBezTo>
                    <a:cubicBezTo>
                      <a:pt x="95" y="75"/>
                      <a:pt x="95" y="75"/>
                      <a:pt x="97" y="76"/>
                    </a:cubicBezTo>
                    <a:cubicBezTo>
                      <a:pt x="99" y="76"/>
                      <a:pt x="98" y="75"/>
                      <a:pt x="99" y="75"/>
                    </a:cubicBezTo>
                    <a:cubicBezTo>
                      <a:pt x="101" y="75"/>
                      <a:pt x="101" y="74"/>
                      <a:pt x="103" y="74"/>
                    </a:cubicBezTo>
                    <a:cubicBezTo>
                      <a:pt x="105" y="74"/>
                      <a:pt x="110" y="73"/>
                      <a:pt x="111" y="72"/>
                    </a:cubicBezTo>
                    <a:cubicBezTo>
                      <a:pt x="113" y="71"/>
                      <a:pt x="116" y="70"/>
                      <a:pt x="118" y="69"/>
                    </a:cubicBezTo>
                    <a:cubicBezTo>
                      <a:pt x="119" y="68"/>
                      <a:pt x="120" y="67"/>
                      <a:pt x="119" y="67"/>
                    </a:cubicBezTo>
                    <a:cubicBezTo>
                      <a:pt x="118" y="68"/>
                      <a:pt x="116" y="68"/>
                      <a:pt x="115" y="68"/>
                    </a:cubicBezTo>
                    <a:cubicBezTo>
                      <a:pt x="113" y="67"/>
                      <a:pt x="111" y="66"/>
                      <a:pt x="109" y="67"/>
                    </a:cubicBezTo>
                    <a:cubicBezTo>
                      <a:pt x="108" y="68"/>
                      <a:pt x="109" y="66"/>
                      <a:pt x="110" y="66"/>
                    </a:cubicBezTo>
                    <a:cubicBezTo>
                      <a:pt x="111" y="65"/>
                      <a:pt x="111" y="65"/>
                      <a:pt x="111" y="63"/>
                    </a:cubicBezTo>
                    <a:cubicBezTo>
                      <a:pt x="110" y="62"/>
                      <a:pt x="113" y="63"/>
                      <a:pt x="114" y="64"/>
                    </a:cubicBezTo>
                    <a:cubicBezTo>
                      <a:pt x="115" y="66"/>
                      <a:pt x="117" y="67"/>
                      <a:pt x="119" y="66"/>
                    </a:cubicBezTo>
                    <a:cubicBezTo>
                      <a:pt x="121" y="66"/>
                      <a:pt x="119" y="64"/>
                      <a:pt x="120" y="63"/>
                    </a:cubicBezTo>
                    <a:cubicBezTo>
                      <a:pt x="121" y="62"/>
                      <a:pt x="114" y="59"/>
                      <a:pt x="114" y="58"/>
                    </a:cubicBezTo>
                    <a:cubicBezTo>
                      <a:pt x="113" y="57"/>
                      <a:pt x="115" y="57"/>
                      <a:pt x="117" y="58"/>
                    </a:cubicBezTo>
                    <a:cubicBezTo>
                      <a:pt x="119" y="59"/>
                      <a:pt x="119" y="57"/>
                      <a:pt x="119" y="56"/>
                    </a:cubicBezTo>
                    <a:cubicBezTo>
                      <a:pt x="119" y="55"/>
                      <a:pt x="115" y="55"/>
                      <a:pt x="114" y="56"/>
                    </a:cubicBezTo>
                    <a:cubicBezTo>
                      <a:pt x="112" y="57"/>
                      <a:pt x="110" y="54"/>
                      <a:pt x="113" y="54"/>
                    </a:cubicBezTo>
                    <a:cubicBezTo>
                      <a:pt x="115" y="54"/>
                      <a:pt x="113" y="53"/>
                      <a:pt x="114" y="52"/>
                    </a:cubicBezTo>
                    <a:cubicBezTo>
                      <a:pt x="114" y="52"/>
                      <a:pt x="117" y="54"/>
                      <a:pt x="119" y="54"/>
                    </a:cubicBezTo>
                    <a:cubicBezTo>
                      <a:pt x="120" y="53"/>
                      <a:pt x="121" y="54"/>
                      <a:pt x="123" y="53"/>
                    </a:cubicBezTo>
                    <a:cubicBezTo>
                      <a:pt x="124" y="52"/>
                      <a:pt x="120" y="51"/>
                      <a:pt x="120" y="50"/>
                    </a:cubicBezTo>
                    <a:cubicBezTo>
                      <a:pt x="119" y="49"/>
                      <a:pt x="123" y="49"/>
                      <a:pt x="125" y="49"/>
                    </a:cubicBezTo>
                    <a:cubicBezTo>
                      <a:pt x="126" y="49"/>
                      <a:pt x="126" y="47"/>
                      <a:pt x="125" y="48"/>
                    </a:cubicBezTo>
                    <a:cubicBezTo>
                      <a:pt x="124" y="48"/>
                      <a:pt x="120" y="46"/>
                      <a:pt x="121" y="45"/>
                    </a:cubicBezTo>
                    <a:cubicBezTo>
                      <a:pt x="122" y="44"/>
                      <a:pt x="124" y="45"/>
                      <a:pt x="125" y="45"/>
                    </a:cubicBezTo>
                    <a:cubicBezTo>
                      <a:pt x="127" y="44"/>
                      <a:pt x="125" y="40"/>
                      <a:pt x="124" y="40"/>
                    </a:cubicBezTo>
                    <a:cubicBezTo>
                      <a:pt x="123" y="40"/>
                      <a:pt x="120" y="40"/>
                      <a:pt x="120" y="39"/>
                    </a:cubicBezTo>
                    <a:cubicBezTo>
                      <a:pt x="120" y="39"/>
                      <a:pt x="118" y="38"/>
                      <a:pt x="118" y="37"/>
                    </a:cubicBezTo>
                    <a:cubicBezTo>
                      <a:pt x="119" y="37"/>
                      <a:pt x="120" y="38"/>
                      <a:pt x="121" y="37"/>
                    </a:cubicBezTo>
                    <a:cubicBezTo>
                      <a:pt x="123" y="36"/>
                      <a:pt x="126" y="37"/>
                      <a:pt x="128" y="37"/>
                    </a:cubicBezTo>
                    <a:cubicBezTo>
                      <a:pt x="129" y="37"/>
                      <a:pt x="127" y="34"/>
                      <a:pt x="126" y="35"/>
                    </a:cubicBezTo>
                    <a:cubicBezTo>
                      <a:pt x="126" y="35"/>
                      <a:pt x="123" y="35"/>
                      <a:pt x="122" y="34"/>
                    </a:cubicBezTo>
                    <a:cubicBezTo>
                      <a:pt x="122" y="32"/>
                      <a:pt x="125" y="34"/>
                      <a:pt x="126" y="33"/>
                    </a:cubicBezTo>
                    <a:cubicBezTo>
                      <a:pt x="126" y="32"/>
                      <a:pt x="122" y="31"/>
                      <a:pt x="121" y="32"/>
                    </a:cubicBezTo>
                    <a:cubicBezTo>
                      <a:pt x="120" y="33"/>
                      <a:pt x="118" y="33"/>
                      <a:pt x="119" y="32"/>
                    </a:cubicBezTo>
                    <a:cubicBezTo>
                      <a:pt x="120" y="31"/>
                      <a:pt x="121" y="29"/>
                      <a:pt x="121" y="28"/>
                    </a:cubicBezTo>
                    <a:cubicBezTo>
                      <a:pt x="120" y="27"/>
                      <a:pt x="125" y="27"/>
                      <a:pt x="125" y="25"/>
                    </a:cubicBezTo>
                    <a:cubicBezTo>
                      <a:pt x="124" y="23"/>
                      <a:pt x="127" y="22"/>
                      <a:pt x="129" y="22"/>
                    </a:cubicBezTo>
                    <a:cubicBezTo>
                      <a:pt x="130" y="22"/>
                      <a:pt x="128" y="20"/>
                      <a:pt x="127" y="20"/>
                    </a:cubicBezTo>
                    <a:cubicBezTo>
                      <a:pt x="125" y="21"/>
                      <a:pt x="124" y="22"/>
                      <a:pt x="123" y="22"/>
                    </a:cubicBezTo>
                    <a:cubicBezTo>
                      <a:pt x="122" y="21"/>
                      <a:pt x="125" y="20"/>
                      <a:pt x="126" y="20"/>
                    </a:cubicBezTo>
                    <a:cubicBezTo>
                      <a:pt x="128" y="20"/>
                      <a:pt x="131" y="20"/>
                      <a:pt x="132" y="19"/>
                    </a:cubicBezTo>
                    <a:cubicBezTo>
                      <a:pt x="133" y="18"/>
                      <a:pt x="130" y="18"/>
                      <a:pt x="128" y="18"/>
                    </a:cubicBezTo>
                    <a:cubicBezTo>
                      <a:pt x="126" y="18"/>
                      <a:pt x="126" y="17"/>
                      <a:pt x="129" y="17"/>
                    </a:cubicBezTo>
                    <a:cubicBezTo>
                      <a:pt x="132" y="17"/>
                      <a:pt x="132" y="16"/>
                      <a:pt x="134" y="16"/>
                    </a:cubicBezTo>
                    <a:cubicBezTo>
                      <a:pt x="136" y="16"/>
                      <a:pt x="136" y="15"/>
                      <a:pt x="137" y="15"/>
                    </a:cubicBezTo>
                    <a:cubicBezTo>
                      <a:pt x="139" y="15"/>
                      <a:pt x="142" y="13"/>
                      <a:pt x="142" y="12"/>
                    </a:cubicBezTo>
                    <a:cubicBezTo>
                      <a:pt x="142" y="12"/>
                      <a:pt x="137" y="10"/>
                      <a:pt x="134" y="10"/>
                    </a:cubicBezTo>
                    <a:close/>
                    <a:moveTo>
                      <a:pt x="49" y="70"/>
                    </a:moveTo>
                    <a:cubicBezTo>
                      <a:pt x="49" y="69"/>
                      <a:pt x="48" y="70"/>
                      <a:pt x="47" y="68"/>
                    </a:cubicBezTo>
                    <a:cubicBezTo>
                      <a:pt x="46" y="67"/>
                      <a:pt x="43" y="66"/>
                      <a:pt x="42" y="67"/>
                    </a:cubicBezTo>
                    <a:cubicBezTo>
                      <a:pt x="42" y="68"/>
                      <a:pt x="41" y="68"/>
                      <a:pt x="42" y="69"/>
                    </a:cubicBezTo>
                    <a:cubicBezTo>
                      <a:pt x="43" y="70"/>
                      <a:pt x="43" y="70"/>
                      <a:pt x="45" y="71"/>
                    </a:cubicBezTo>
                    <a:cubicBezTo>
                      <a:pt x="46" y="72"/>
                      <a:pt x="49" y="71"/>
                      <a:pt x="49" y="70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Freeform 305">
                <a:extLst>
                  <a:ext uri="{FF2B5EF4-FFF2-40B4-BE49-F238E27FC236}">
                    <a16:creationId xmlns:a16="http://schemas.microsoft.com/office/drawing/2014/main" id="{282F4362-83A1-4BA4-BF55-C22784794A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846513" y="2740025"/>
                <a:ext cx="22225" cy="14288"/>
              </a:xfrm>
              <a:custGeom>
                <a:avLst/>
                <a:gdLst>
                  <a:gd name="T0" fmla="*/ 0 w 6"/>
                  <a:gd name="T1" fmla="*/ 0 h 4"/>
                  <a:gd name="T2" fmla="*/ 2 w 6"/>
                  <a:gd name="T3" fmla="*/ 2 h 4"/>
                  <a:gd name="T4" fmla="*/ 5 w 6"/>
                  <a:gd name="T5" fmla="*/ 3 h 4"/>
                  <a:gd name="T6" fmla="*/ 0 w 6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cubicBezTo>
                      <a:pt x="1" y="1"/>
                      <a:pt x="2" y="1"/>
                      <a:pt x="2" y="2"/>
                    </a:cubicBezTo>
                    <a:cubicBezTo>
                      <a:pt x="3" y="2"/>
                      <a:pt x="4" y="4"/>
                      <a:pt x="5" y="3"/>
                    </a:cubicBezTo>
                    <a:cubicBezTo>
                      <a:pt x="6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Freeform 306">
                <a:extLst>
                  <a:ext uri="{FF2B5EF4-FFF2-40B4-BE49-F238E27FC236}">
                    <a16:creationId xmlns:a16="http://schemas.microsoft.com/office/drawing/2014/main" id="{BEF8F0A1-F987-4440-A656-CB5B16E5CDD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4716463" y="1276350"/>
                <a:ext cx="747712" cy="576263"/>
              </a:xfrm>
              <a:custGeom>
                <a:avLst/>
                <a:gdLst>
                  <a:gd name="T0" fmla="*/ 42 w 207"/>
                  <a:gd name="T1" fmla="*/ 141 h 160"/>
                  <a:gd name="T2" fmla="*/ 39 w 207"/>
                  <a:gd name="T3" fmla="*/ 47 h 160"/>
                  <a:gd name="T4" fmla="*/ 80 w 207"/>
                  <a:gd name="T5" fmla="*/ 52 h 160"/>
                  <a:gd name="T6" fmla="*/ 53 w 207"/>
                  <a:gd name="T7" fmla="*/ 56 h 160"/>
                  <a:gd name="T8" fmla="*/ 80 w 207"/>
                  <a:gd name="T9" fmla="*/ 69 h 160"/>
                  <a:gd name="T10" fmla="*/ 49 w 207"/>
                  <a:gd name="T11" fmla="*/ 40 h 160"/>
                  <a:gd name="T12" fmla="*/ 43 w 207"/>
                  <a:gd name="T13" fmla="*/ 38 h 160"/>
                  <a:gd name="T14" fmla="*/ 76 w 207"/>
                  <a:gd name="T15" fmla="*/ 44 h 160"/>
                  <a:gd name="T16" fmla="*/ 61 w 207"/>
                  <a:gd name="T17" fmla="*/ 30 h 160"/>
                  <a:gd name="T18" fmla="*/ 85 w 207"/>
                  <a:gd name="T19" fmla="*/ 25 h 160"/>
                  <a:gd name="T20" fmla="*/ 86 w 207"/>
                  <a:gd name="T21" fmla="*/ 33 h 160"/>
                  <a:gd name="T22" fmla="*/ 87 w 207"/>
                  <a:gd name="T23" fmla="*/ 38 h 160"/>
                  <a:gd name="T24" fmla="*/ 112 w 207"/>
                  <a:gd name="T25" fmla="*/ 31 h 160"/>
                  <a:gd name="T26" fmla="*/ 102 w 207"/>
                  <a:gd name="T27" fmla="*/ 48 h 160"/>
                  <a:gd name="T28" fmla="*/ 142 w 207"/>
                  <a:gd name="T29" fmla="*/ 46 h 160"/>
                  <a:gd name="T30" fmla="*/ 120 w 207"/>
                  <a:gd name="T31" fmla="*/ 31 h 160"/>
                  <a:gd name="T32" fmla="*/ 123 w 207"/>
                  <a:gd name="T33" fmla="*/ 17 h 160"/>
                  <a:gd name="T34" fmla="*/ 121 w 207"/>
                  <a:gd name="T35" fmla="*/ 14 h 160"/>
                  <a:gd name="T36" fmla="*/ 131 w 207"/>
                  <a:gd name="T37" fmla="*/ 25 h 160"/>
                  <a:gd name="T38" fmla="*/ 144 w 207"/>
                  <a:gd name="T39" fmla="*/ 37 h 160"/>
                  <a:gd name="T40" fmla="*/ 164 w 207"/>
                  <a:gd name="T41" fmla="*/ 18 h 160"/>
                  <a:gd name="T42" fmla="*/ 157 w 207"/>
                  <a:gd name="T43" fmla="*/ 2 h 160"/>
                  <a:gd name="T44" fmla="*/ 117 w 207"/>
                  <a:gd name="T45" fmla="*/ 10 h 160"/>
                  <a:gd name="T46" fmla="*/ 129 w 207"/>
                  <a:gd name="T47" fmla="*/ 91 h 160"/>
                  <a:gd name="T48" fmla="*/ 171 w 207"/>
                  <a:gd name="T49" fmla="*/ 70 h 160"/>
                  <a:gd name="T50" fmla="*/ 154 w 207"/>
                  <a:gd name="T51" fmla="*/ 56 h 160"/>
                  <a:gd name="T52" fmla="*/ 129 w 207"/>
                  <a:gd name="T53" fmla="*/ 52 h 160"/>
                  <a:gd name="T54" fmla="*/ 145 w 207"/>
                  <a:gd name="T55" fmla="*/ 64 h 160"/>
                  <a:gd name="T56" fmla="*/ 152 w 207"/>
                  <a:gd name="T57" fmla="*/ 85 h 160"/>
                  <a:gd name="T58" fmla="*/ 175 w 207"/>
                  <a:gd name="T59" fmla="*/ 87 h 160"/>
                  <a:gd name="T60" fmla="*/ 141 w 207"/>
                  <a:gd name="T61" fmla="*/ 50 h 160"/>
                  <a:gd name="T62" fmla="*/ 199 w 207"/>
                  <a:gd name="T63" fmla="*/ 132 h 160"/>
                  <a:gd name="T64" fmla="*/ 23 w 207"/>
                  <a:gd name="T65" fmla="*/ 130 h 160"/>
                  <a:gd name="T66" fmla="*/ 169 w 207"/>
                  <a:gd name="T67" fmla="*/ 142 h 160"/>
                  <a:gd name="T68" fmla="*/ 199 w 207"/>
                  <a:gd name="T69" fmla="*/ 126 h 160"/>
                  <a:gd name="T70" fmla="*/ 185 w 207"/>
                  <a:gd name="T71" fmla="*/ 116 h 160"/>
                  <a:gd name="T72" fmla="*/ 174 w 207"/>
                  <a:gd name="T73" fmla="*/ 109 h 160"/>
                  <a:gd name="T74" fmla="*/ 157 w 207"/>
                  <a:gd name="T75" fmla="*/ 96 h 160"/>
                  <a:gd name="T76" fmla="*/ 150 w 207"/>
                  <a:gd name="T77" fmla="*/ 112 h 160"/>
                  <a:gd name="T78" fmla="*/ 137 w 207"/>
                  <a:gd name="T79" fmla="*/ 128 h 160"/>
                  <a:gd name="T80" fmla="*/ 111 w 207"/>
                  <a:gd name="T81" fmla="*/ 109 h 160"/>
                  <a:gd name="T82" fmla="*/ 119 w 207"/>
                  <a:gd name="T83" fmla="*/ 89 h 160"/>
                  <a:gd name="T84" fmla="*/ 134 w 207"/>
                  <a:gd name="T85" fmla="*/ 80 h 160"/>
                  <a:gd name="T86" fmla="*/ 131 w 207"/>
                  <a:gd name="T87" fmla="*/ 70 h 160"/>
                  <a:gd name="T88" fmla="*/ 120 w 207"/>
                  <a:gd name="T89" fmla="*/ 71 h 160"/>
                  <a:gd name="T90" fmla="*/ 111 w 207"/>
                  <a:gd name="T91" fmla="*/ 56 h 160"/>
                  <a:gd name="T92" fmla="*/ 107 w 207"/>
                  <a:gd name="T93" fmla="*/ 60 h 160"/>
                  <a:gd name="T94" fmla="*/ 105 w 207"/>
                  <a:gd name="T95" fmla="*/ 75 h 160"/>
                  <a:gd name="T96" fmla="*/ 102 w 207"/>
                  <a:gd name="T97" fmla="*/ 72 h 160"/>
                  <a:gd name="T98" fmla="*/ 82 w 207"/>
                  <a:gd name="T99" fmla="*/ 72 h 160"/>
                  <a:gd name="T100" fmla="*/ 55 w 207"/>
                  <a:gd name="T101" fmla="*/ 70 h 160"/>
                  <a:gd name="T102" fmla="*/ 20 w 207"/>
                  <a:gd name="T103" fmla="*/ 70 h 160"/>
                  <a:gd name="T104" fmla="*/ 10 w 207"/>
                  <a:gd name="T105" fmla="*/ 71 h 160"/>
                  <a:gd name="T106" fmla="*/ 26 w 207"/>
                  <a:gd name="T107" fmla="*/ 121 h 160"/>
                  <a:gd name="T108" fmla="*/ 38 w 207"/>
                  <a:gd name="T109" fmla="*/ 136 h 160"/>
                  <a:gd name="T110" fmla="*/ 129 w 207"/>
                  <a:gd name="T111" fmla="*/ 142 h 160"/>
                  <a:gd name="T112" fmla="*/ 145 w 207"/>
                  <a:gd name="T113" fmla="*/ 158 h 160"/>
                  <a:gd name="T114" fmla="*/ 179 w 207"/>
                  <a:gd name="T115" fmla="*/ 149 h 160"/>
                  <a:gd name="T116" fmla="*/ 50 w 207"/>
                  <a:gd name="T117" fmla="*/ 84 h 160"/>
                  <a:gd name="T118" fmla="*/ 50 w 207"/>
                  <a:gd name="T119" fmla="*/ 81 h 160"/>
                  <a:gd name="T120" fmla="*/ 104 w 207"/>
                  <a:gd name="T121" fmla="*/ 136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07" h="160">
                    <a:moveTo>
                      <a:pt x="41" y="140"/>
                    </a:moveTo>
                    <a:cubicBezTo>
                      <a:pt x="40" y="139"/>
                      <a:pt x="39" y="140"/>
                      <a:pt x="38" y="139"/>
                    </a:cubicBezTo>
                    <a:cubicBezTo>
                      <a:pt x="38" y="138"/>
                      <a:pt x="36" y="136"/>
                      <a:pt x="36" y="136"/>
                    </a:cubicBezTo>
                    <a:cubicBezTo>
                      <a:pt x="35" y="136"/>
                      <a:pt x="34" y="136"/>
                      <a:pt x="33" y="135"/>
                    </a:cubicBezTo>
                    <a:cubicBezTo>
                      <a:pt x="32" y="134"/>
                      <a:pt x="31" y="134"/>
                      <a:pt x="30" y="135"/>
                    </a:cubicBezTo>
                    <a:cubicBezTo>
                      <a:pt x="29" y="135"/>
                      <a:pt x="31" y="135"/>
                      <a:pt x="31" y="136"/>
                    </a:cubicBezTo>
                    <a:cubicBezTo>
                      <a:pt x="31" y="136"/>
                      <a:pt x="31" y="137"/>
                      <a:pt x="32" y="137"/>
                    </a:cubicBezTo>
                    <a:cubicBezTo>
                      <a:pt x="33" y="136"/>
                      <a:pt x="33" y="138"/>
                      <a:pt x="34" y="138"/>
                    </a:cubicBezTo>
                    <a:cubicBezTo>
                      <a:pt x="34" y="138"/>
                      <a:pt x="34" y="139"/>
                      <a:pt x="35" y="139"/>
                    </a:cubicBezTo>
                    <a:cubicBezTo>
                      <a:pt x="36" y="139"/>
                      <a:pt x="36" y="140"/>
                      <a:pt x="36" y="140"/>
                    </a:cubicBezTo>
                    <a:cubicBezTo>
                      <a:pt x="37" y="141"/>
                      <a:pt x="38" y="140"/>
                      <a:pt x="38" y="141"/>
                    </a:cubicBezTo>
                    <a:cubicBezTo>
                      <a:pt x="38" y="141"/>
                      <a:pt x="38" y="141"/>
                      <a:pt x="39" y="142"/>
                    </a:cubicBezTo>
                    <a:cubicBezTo>
                      <a:pt x="40" y="142"/>
                      <a:pt x="41" y="142"/>
                      <a:pt x="42" y="142"/>
                    </a:cubicBezTo>
                    <a:cubicBezTo>
                      <a:pt x="42" y="142"/>
                      <a:pt x="42" y="141"/>
                      <a:pt x="42" y="141"/>
                    </a:cubicBezTo>
                    <a:cubicBezTo>
                      <a:pt x="43" y="140"/>
                      <a:pt x="42" y="141"/>
                      <a:pt x="41" y="140"/>
                    </a:cubicBezTo>
                    <a:close/>
                    <a:moveTo>
                      <a:pt x="39" y="58"/>
                    </a:moveTo>
                    <a:cubicBezTo>
                      <a:pt x="41" y="59"/>
                      <a:pt x="41" y="62"/>
                      <a:pt x="43" y="62"/>
                    </a:cubicBezTo>
                    <a:cubicBezTo>
                      <a:pt x="43" y="62"/>
                      <a:pt x="43" y="61"/>
                      <a:pt x="44" y="61"/>
                    </a:cubicBezTo>
                    <a:cubicBezTo>
                      <a:pt x="45" y="61"/>
                      <a:pt x="45" y="60"/>
                      <a:pt x="46" y="60"/>
                    </a:cubicBezTo>
                    <a:cubicBezTo>
                      <a:pt x="48" y="60"/>
                      <a:pt x="49" y="60"/>
                      <a:pt x="49" y="59"/>
                    </a:cubicBezTo>
                    <a:cubicBezTo>
                      <a:pt x="49" y="57"/>
                      <a:pt x="50" y="57"/>
                      <a:pt x="51" y="56"/>
                    </a:cubicBezTo>
                    <a:cubicBezTo>
                      <a:pt x="52" y="56"/>
                      <a:pt x="51" y="54"/>
                      <a:pt x="53" y="54"/>
                    </a:cubicBezTo>
                    <a:cubicBezTo>
                      <a:pt x="54" y="54"/>
                      <a:pt x="59" y="52"/>
                      <a:pt x="60" y="51"/>
                    </a:cubicBezTo>
                    <a:cubicBezTo>
                      <a:pt x="61" y="50"/>
                      <a:pt x="59" y="49"/>
                      <a:pt x="57" y="48"/>
                    </a:cubicBezTo>
                    <a:cubicBezTo>
                      <a:pt x="55" y="47"/>
                      <a:pt x="54" y="47"/>
                      <a:pt x="52" y="48"/>
                    </a:cubicBezTo>
                    <a:cubicBezTo>
                      <a:pt x="51" y="49"/>
                      <a:pt x="52" y="47"/>
                      <a:pt x="51" y="47"/>
                    </a:cubicBezTo>
                    <a:cubicBezTo>
                      <a:pt x="50" y="48"/>
                      <a:pt x="47" y="46"/>
                      <a:pt x="46" y="46"/>
                    </a:cubicBezTo>
                    <a:cubicBezTo>
                      <a:pt x="46" y="45"/>
                      <a:pt x="40" y="47"/>
                      <a:pt x="39" y="47"/>
                    </a:cubicBezTo>
                    <a:cubicBezTo>
                      <a:pt x="38" y="47"/>
                      <a:pt x="39" y="49"/>
                      <a:pt x="40" y="49"/>
                    </a:cubicBezTo>
                    <a:cubicBezTo>
                      <a:pt x="41" y="50"/>
                      <a:pt x="38" y="52"/>
                      <a:pt x="38" y="53"/>
                    </a:cubicBezTo>
                    <a:cubicBezTo>
                      <a:pt x="39" y="53"/>
                      <a:pt x="38" y="55"/>
                      <a:pt x="36" y="56"/>
                    </a:cubicBezTo>
                    <a:cubicBezTo>
                      <a:pt x="35" y="58"/>
                      <a:pt x="37" y="58"/>
                      <a:pt x="39" y="58"/>
                    </a:cubicBezTo>
                    <a:close/>
                    <a:moveTo>
                      <a:pt x="91" y="67"/>
                    </a:moveTo>
                    <a:cubicBezTo>
                      <a:pt x="91" y="66"/>
                      <a:pt x="94" y="68"/>
                      <a:pt x="94" y="67"/>
                    </a:cubicBezTo>
                    <a:cubicBezTo>
                      <a:pt x="94" y="65"/>
                      <a:pt x="91" y="64"/>
                      <a:pt x="90" y="63"/>
                    </a:cubicBezTo>
                    <a:cubicBezTo>
                      <a:pt x="89" y="63"/>
                      <a:pt x="88" y="63"/>
                      <a:pt x="86" y="62"/>
                    </a:cubicBezTo>
                    <a:cubicBezTo>
                      <a:pt x="84" y="60"/>
                      <a:pt x="87" y="59"/>
                      <a:pt x="85" y="58"/>
                    </a:cubicBezTo>
                    <a:cubicBezTo>
                      <a:pt x="84" y="57"/>
                      <a:pt x="83" y="54"/>
                      <a:pt x="84" y="53"/>
                    </a:cubicBezTo>
                    <a:cubicBezTo>
                      <a:pt x="85" y="52"/>
                      <a:pt x="87" y="50"/>
                      <a:pt x="85" y="50"/>
                    </a:cubicBezTo>
                    <a:cubicBezTo>
                      <a:pt x="83" y="49"/>
                      <a:pt x="80" y="50"/>
                      <a:pt x="80" y="51"/>
                    </a:cubicBezTo>
                    <a:cubicBezTo>
                      <a:pt x="81" y="51"/>
                      <a:pt x="83" y="53"/>
                      <a:pt x="83" y="53"/>
                    </a:cubicBezTo>
                    <a:cubicBezTo>
                      <a:pt x="83" y="54"/>
                      <a:pt x="81" y="52"/>
                      <a:pt x="80" y="52"/>
                    </a:cubicBezTo>
                    <a:cubicBezTo>
                      <a:pt x="79" y="53"/>
                      <a:pt x="78" y="51"/>
                      <a:pt x="77" y="52"/>
                    </a:cubicBezTo>
                    <a:cubicBezTo>
                      <a:pt x="77" y="53"/>
                      <a:pt x="78" y="57"/>
                      <a:pt x="79" y="58"/>
                    </a:cubicBezTo>
                    <a:cubicBezTo>
                      <a:pt x="80" y="59"/>
                      <a:pt x="78" y="59"/>
                      <a:pt x="78" y="59"/>
                    </a:cubicBezTo>
                    <a:cubicBezTo>
                      <a:pt x="77" y="59"/>
                      <a:pt x="77" y="56"/>
                      <a:pt x="76" y="55"/>
                    </a:cubicBezTo>
                    <a:cubicBezTo>
                      <a:pt x="75" y="54"/>
                      <a:pt x="72" y="52"/>
                      <a:pt x="71" y="53"/>
                    </a:cubicBezTo>
                    <a:cubicBezTo>
                      <a:pt x="71" y="54"/>
                      <a:pt x="74" y="54"/>
                      <a:pt x="73" y="55"/>
                    </a:cubicBezTo>
                    <a:cubicBezTo>
                      <a:pt x="73" y="56"/>
                      <a:pt x="72" y="54"/>
                      <a:pt x="71" y="55"/>
                    </a:cubicBezTo>
                    <a:cubicBezTo>
                      <a:pt x="69" y="56"/>
                      <a:pt x="70" y="56"/>
                      <a:pt x="70" y="55"/>
                    </a:cubicBezTo>
                    <a:cubicBezTo>
                      <a:pt x="70" y="54"/>
                      <a:pt x="68" y="53"/>
                      <a:pt x="66" y="53"/>
                    </a:cubicBezTo>
                    <a:cubicBezTo>
                      <a:pt x="64" y="53"/>
                      <a:pt x="65" y="55"/>
                      <a:pt x="65" y="55"/>
                    </a:cubicBezTo>
                    <a:cubicBezTo>
                      <a:pt x="64" y="56"/>
                      <a:pt x="61" y="55"/>
                      <a:pt x="63" y="54"/>
                    </a:cubicBezTo>
                    <a:cubicBezTo>
                      <a:pt x="65" y="54"/>
                      <a:pt x="64" y="53"/>
                      <a:pt x="63" y="52"/>
                    </a:cubicBezTo>
                    <a:cubicBezTo>
                      <a:pt x="62" y="51"/>
                      <a:pt x="61" y="52"/>
                      <a:pt x="57" y="53"/>
                    </a:cubicBezTo>
                    <a:cubicBezTo>
                      <a:pt x="54" y="54"/>
                      <a:pt x="53" y="56"/>
                      <a:pt x="53" y="56"/>
                    </a:cubicBezTo>
                    <a:cubicBezTo>
                      <a:pt x="54" y="56"/>
                      <a:pt x="54" y="56"/>
                      <a:pt x="52" y="57"/>
                    </a:cubicBezTo>
                    <a:cubicBezTo>
                      <a:pt x="51" y="58"/>
                      <a:pt x="52" y="59"/>
                      <a:pt x="54" y="59"/>
                    </a:cubicBezTo>
                    <a:cubicBezTo>
                      <a:pt x="55" y="59"/>
                      <a:pt x="54" y="60"/>
                      <a:pt x="54" y="60"/>
                    </a:cubicBezTo>
                    <a:cubicBezTo>
                      <a:pt x="55" y="61"/>
                      <a:pt x="59" y="59"/>
                      <a:pt x="60" y="60"/>
                    </a:cubicBezTo>
                    <a:cubicBezTo>
                      <a:pt x="61" y="60"/>
                      <a:pt x="54" y="61"/>
                      <a:pt x="54" y="62"/>
                    </a:cubicBezTo>
                    <a:cubicBezTo>
                      <a:pt x="54" y="63"/>
                      <a:pt x="58" y="64"/>
                      <a:pt x="61" y="63"/>
                    </a:cubicBezTo>
                    <a:cubicBezTo>
                      <a:pt x="64" y="63"/>
                      <a:pt x="69" y="64"/>
                      <a:pt x="69" y="65"/>
                    </a:cubicBezTo>
                    <a:cubicBezTo>
                      <a:pt x="69" y="65"/>
                      <a:pt x="65" y="65"/>
                      <a:pt x="63" y="65"/>
                    </a:cubicBezTo>
                    <a:cubicBezTo>
                      <a:pt x="60" y="65"/>
                      <a:pt x="56" y="66"/>
                      <a:pt x="56" y="67"/>
                    </a:cubicBezTo>
                    <a:cubicBezTo>
                      <a:pt x="56" y="67"/>
                      <a:pt x="56" y="67"/>
                      <a:pt x="59" y="69"/>
                    </a:cubicBezTo>
                    <a:cubicBezTo>
                      <a:pt x="62" y="70"/>
                      <a:pt x="64" y="68"/>
                      <a:pt x="64" y="70"/>
                    </a:cubicBezTo>
                    <a:cubicBezTo>
                      <a:pt x="64" y="72"/>
                      <a:pt x="66" y="72"/>
                      <a:pt x="69" y="72"/>
                    </a:cubicBezTo>
                    <a:cubicBezTo>
                      <a:pt x="73" y="72"/>
                      <a:pt x="75" y="70"/>
                      <a:pt x="76" y="71"/>
                    </a:cubicBezTo>
                    <a:cubicBezTo>
                      <a:pt x="78" y="71"/>
                      <a:pt x="79" y="70"/>
                      <a:pt x="80" y="69"/>
                    </a:cubicBezTo>
                    <a:cubicBezTo>
                      <a:pt x="81" y="68"/>
                      <a:pt x="81" y="69"/>
                      <a:pt x="82" y="69"/>
                    </a:cubicBezTo>
                    <a:cubicBezTo>
                      <a:pt x="82" y="70"/>
                      <a:pt x="84" y="70"/>
                      <a:pt x="85" y="70"/>
                    </a:cubicBezTo>
                    <a:cubicBezTo>
                      <a:pt x="86" y="72"/>
                      <a:pt x="90" y="71"/>
                      <a:pt x="92" y="70"/>
                    </a:cubicBezTo>
                    <a:cubicBezTo>
                      <a:pt x="93" y="70"/>
                      <a:pt x="91" y="67"/>
                      <a:pt x="90" y="68"/>
                    </a:cubicBezTo>
                    <a:cubicBezTo>
                      <a:pt x="89" y="69"/>
                      <a:pt x="89" y="69"/>
                      <a:pt x="89" y="68"/>
                    </a:cubicBezTo>
                    <a:cubicBezTo>
                      <a:pt x="88" y="68"/>
                      <a:pt x="90" y="67"/>
                      <a:pt x="91" y="67"/>
                    </a:cubicBezTo>
                    <a:close/>
                    <a:moveTo>
                      <a:pt x="52" y="41"/>
                    </a:moveTo>
                    <a:cubicBezTo>
                      <a:pt x="54" y="42"/>
                      <a:pt x="55" y="40"/>
                      <a:pt x="55" y="39"/>
                    </a:cubicBezTo>
                    <a:cubicBezTo>
                      <a:pt x="55" y="38"/>
                      <a:pt x="51" y="41"/>
                      <a:pt x="52" y="41"/>
                    </a:cubicBezTo>
                    <a:close/>
                    <a:moveTo>
                      <a:pt x="43" y="38"/>
                    </a:moveTo>
                    <a:cubicBezTo>
                      <a:pt x="44" y="39"/>
                      <a:pt x="43" y="40"/>
                      <a:pt x="44" y="40"/>
                    </a:cubicBezTo>
                    <a:cubicBezTo>
                      <a:pt x="45" y="39"/>
                      <a:pt x="45" y="39"/>
                      <a:pt x="46" y="39"/>
                    </a:cubicBezTo>
                    <a:cubicBezTo>
                      <a:pt x="47" y="40"/>
                      <a:pt x="47" y="39"/>
                      <a:pt x="47" y="38"/>
                    </a:cubicBezTo>
                    <a:cubicBezTo>
                      <a:pt x="48" y="38"/>
                      <a:pt x="48" y="40"/>
                      <a:pt x="49" y="40"/>
                    </a:cubicBezTo>
                    <a:cubicBezTo>
                      <a:pt x="50" y="40"/>
                      <a:pt x="50" y="38"/>
                      <a:pt x="51" y="38"/>
                    </a:cubicBezTo>
                    <a:cubicBezTo>
                      <a:pt x="52" y="39"/>
                      <a:pt x="52" y="38"/>
                      <a:pt x="53" y="37"/>
                    </a:cubicBezTo>
                    <a:cubicBezTo>
                      <a:pt x="53" y="37"/>
                      <a:pt x="53" y="35"/>
                      <a:pt x="54" y="35"/>
                    </a:cubicBezTo>
                    <a:cubicBezTo>
                      <a:pt x="55" y="35"/>
                      <a:pt x="54" y="36"/>
                      <a:pt x="55" y="37"/>
                    </a:cubicBezTo>
                    <a:cubicBezTo>
                      <a:pt x="55" y="39"/>
                      <a:pt x="57" y="37"/>
                      <a:pt x="57" y="37"/>
                    </a:cubicBezTo>
                    <a:cubicBezTo>
                      <a:pt x="57" y="36"/>
                      <a:pt x="59" y="37"/>
                      <a:pt x="59" y="36"/>
                    </a:cubicBezTo>
                    <a:cubicBezTo>
                      <a:pt x="59" y="35"/>
                      <a:pt x="59" y="35"/>
                      <a:pt x="59" y="34"/>
                    </a:cubicBezTo>
                    <a:cubicBezTo>
                      <a:pt x="58" y="33"/>
                      <a:pt x="59" y="33"/>
                      <a:pt x="60" y="33"/>
                    </a:cubicBezTo>
                    <a:cubicBezTo>
                      <a:pt x="61" y="32"/>
                      <a:pt x="59" y="33"/>
                      <a:pt x="58" y="32"/>
                    </a:cubicBezTo>
                    <a:cubicBezTo>
                      <a:pt x="57" y="31"/>
                      <a:pt x="57" y="32"/>
                      <a:pt x="57" y="33"/>
                    </a:cubicBezTo>
                    <a:cubicBezTo>
                      <a:pt x="57" y="33"/>
                      <a:pt x="55" y="33"/>
                      <a:pt x="54" y="32"/>
                    </a:cubicBezTo>
                    <a:cubicBezTo>
                      <a:pt x="53" y="32"/>
                      <a:pt x="51" y="34"/>
                      <a:pt x="49" y="35"/>
                    </a:cubicBezTo>
                    <a:cubicBezTo>
                      <a:pt x="48" y="35"/>
                      <a:pt x="48" y="37"/>
                      <a:pt x="46" y="37"/>
                    </a:cubicBezTo>
                    <a:cubicBezTo>
                      <a:pt x="45" y="37"/>
                      <a:pt x="42" y="38"/>
                      <a:pt x="43" y="38"/>
                    </a:cubicBezTo>
                    <a:close/>
                    <a:moveTo>
                      <a:pt x="59" y="38"/>
                    </a:moveTo>
                    <a:cubicBezTo>
                      <a:pt x="58" y="38"/>
                      <a:pt x="58" y="39"/>
                      <a:pt x="59" y="39"/>
                    </a:cubicBezTo>
                    <a:cubicBezTo>
                      <a:pt x="61" y="39"/>
                      <a:pt x="62" y="40"/>
                      <a:pt x="59" y="40"/>
                    </a:cubicBezTo>
                    <a:cubicBezTo>
                      <a:pt x="57" y="40"/>
                      <a:pt x="56" y="42"/>
                      <a:pt x="58" y="41"/>
                    </a:cubicBezTo>
                    <a:cubicBezTo>
                      <a:pt x="59" y="41"/>
                      <a:pt x="61" y="41"/>
                      <a:pt x="60" y="41"/>
                    </a:cubicBezTo>
                    <a:cubicBezTo>
                      <a:pt x="59" y="42"/>
                      <a:pt x="55" y="42"/>
                      <a:pt x="56" y="43"/>
                    </a:cubicBezTo>
                    <a:cubicBezTo>
                      <a:pt x="56" y="43"/>
                      <a:pt x="57" y="43"/>
                      <a:pt x="59" y="44"/>
                    </a:cubicBezTo>
                    <a:cubicBezTo>
                      <a:pt x="60" y="44"/>
                      <a:pt x="61" y="44"/>
                      <a:pt x="62" y="43"/>
                    </a:cubicBezTo>
                    <a:cubicBezTo>
                      <a:pt x="63" y="42"/>
                      <a:pt x="64" y="41"/>
                      <a:pt x="64" y="43"/>
                    </a:cubicBezTo>
                    <a:cubicBezTo>
                      <a:pt x="63" y="44"/>
                      <a:pt x="65" y="43"/>
                      <a:pt x="68" y="43"/>
                    </a:cubicBezTo>
                    <a:cubicBezTo>
                      <a:pt x="71" y="43"/>
                      <a:pt x="68" y="44"/>
                      <a:pt x="65" y="45"/>
                    </a:cubicBezTo>
                    <a:cubicBezTo>
                      <a:pt x="62" y="45"/>
                      <a:pt x="62" y="46"/>
                      <a:pt x="65" y="47"/>
                    </a:cubicBezTo>
                    <a:cubicBezTo>
                      <a:pt x="67" y="47"/>
                      <a:pt x="72" y="45"/>
                      <a:pt x="73" y="44"/>
                    </a:cubicBezTo>
                    <a:cubicBezTo>
                      <a:pt x="74" y="43"/>
                      <a:pt x="75" y="45"/>
                      <a:pt x="76" y="44"/>
                    </a:cubicBezTo>
                    <a:cubicBezTo>
                      <a:pt x="77" y="43"/>
                      <a:pt x="80" y="44"/>
                      <a:pt x="82" y="44"/>
                    </a:cubicBezTo>
                    <a:cubicBezTo>
                      <a:pt x="83" y="43"/>
                      <a:pt x="84" y="40"/>
                      <a:pt x="82" y="39"/>
                    </a:cubicBezTo>
                    <a:cubicBezTo>
                      <a:pt x="81" y="38"/>
                      <a:pt x="81" y="40"/>
                      <a:pt x="80" y="40"/>
                    </a:cubicBezTo>
                    <a:cubicBezTo>
                      <a:pt x="79" y="40"/>
                      <a:pt x="78" y="39"/>
                      <a:pt x="77" y="38"/>
                    </a:cubicBezTo>
                    <a:cubicBezTo>
                      <a:pt x="76" y="37"/>
                      <a:pt x="77" y="35"/>
                      <a:pt x="75" y="35"/>
                    </a:cubicBezTo>
                    <a:cubicBezTo>
                      <a:pt x="74" y="36"/>
                      <a:pt x="71" y="38"/>
                      <a:pt x="73" y="38"/>
                    </a:cubicBezTo>
                    <a:cubicBezTo>
                      <a:pt x="75" y="38"/>
                      <a:pt x="74" y="39"/>
                      <a:pt x="73" y="39"/>
                    </a:cubicBezTo>
                    <a:cubicBezTo>
                      <a:pt x="72" y="40"/>
                      <a:pt x="75" y="41"/>
                      <a:pt x="75" y="41"/>
                    </a:cubicBezTo>
                    <a:cubicBezTo>
                      <a:pt x="75" y="42"/>
                      <a:pt x="70" y="41"/>
                      <a:pt x="70" y="40"/>
                    </a:cubicBezTo>
                    <a:cubicBezTo>
                      <a:pt x="69" y="39"/>
                      <a:pt x="66" y="37"/>
                      <a:pt x="64" y="38"/>
                    </a:cubicBezTo>
                    <a:cubicBezTo>
                      <a:pt x="63" y="38"/>
                      <a:pt x="63" y="37"/>
                      <a:pt x="62" y="36"/>
                    </a:cubicBezTo>
                    <a:cubicBezTo>
                      <a:pt x="60" y="36"/>
                      <a:pt x="61" y="38"/>
                      <a:pt x="59" y="38"/>
                    </a:cubicBezTo>
                    <a:close/>
                    <a:moveTo>
                      <a:pt x="65" y="30"/>
                    </a:moveTo>
                    <a:cubicBezTo>
                      <a:pt x="65" y="29"/>
                      <a:pt x="61" y="29"/>
                      <a:pt x="61" y="30"/>
                    </a:cubicBezTo>
                    <a:cubicBezTo>
                      <a:pt x="62" y="31"/>
                      <a:pt x="64" y="32"/>
                      <a:pt x="65" y="30"/>
                    </a:cubicBezTo>
                    <a:close/>
                    <a:moveTo>
                      <a:pt x="73" y="30"/>
                    </a:moveTo>
                    <a:cubicBezTo>
                      <a:pt x="74" y="30"/>
                      <a:pt x="74" y="29"/>
                      <a:pt x="72" y="29"/>
                    </a:cubicBezTo>
                    <a:cubicBezTo>
                      <a:pt x="69" y="29"/>
                      <a:pt x="66" y="29"/>
                      <a:pt x="66" y="31"/>
                    </a:cubicBezTo>
                    <a:cubicBezTo>
                      <a:pt x="66" y="32"/>
                      <a:pt x="66" y="33"/>
                      <a:pt x="69" y="33"/>
                    </a:cubicBezTo>
                    <a:cubicBezTo>
                      <a:pt x="71" y="33"/>
                      <a:pt x="73" y="31"/>
                      <a:pt x="72" y="31"/>
                    </a:cubicBezTo>
                    <a:cubicBezTo>
                      <a:pt x="71" y="31"/>
                      <a:pt x="72" y="30"/>
                      <a:pt x="73" y="30"/>
                    </a:cubicBezTo>
                    <a:close/>
                    <a:moveTo>
                      <a:pt x="68" y="28"/>
                    </a:moveTo>
                    <a:cubicBezTo>
                      <a:pt x="69" y="28"/>
                      <a:pt x="70" y="27"/>
                      <a:pt x="71" y="28"/>
                    </a:cubicBezTo>
                    <a:cubicBezTo>
                      <a:pt x="72" y="28"/>
                      <a:pt x="75" y="29"/>
                      <a:pt x="75" y="27"/>
                    </a:cubicBezTo>
                    <a:cubicBezTo>
                      <a:pt x="75" y="26"/>
                      <a:pt x="71" y="25"/>
                      <a:pt x="70" y="26"/>
                    </a:cubicBezTo>
                    <a:cubicBezTo>
                      <a:pt x="69" y="27"/>
                      <a:pt x="64" y="27"/>
                      <a:pt x="65" y="28"/>
                    </a:cubicBezTo>
                    <a:cubicBezTo>
                      <a:pt x="66" y="28"/>
                      <a:pt x="67" y="28"/>
                      <a:pt x="68" y="28"/>
                    </a:cubicBezTo>
                    <a:close/>
                    <a:moveTo>
                      <a:pt x="85" y="25"/>
                    </a:moveTo>
                    <a:cubicBezTo>
                      <a:pt x="86" y="24"/>
                      <a:pt x="89" y="25"/>
                      <a:pt x="88" y="26"/>
                    </a:cubicBezTo>
                    <a:cubicBezTo>
                      <a:pt x="88" y="27"/>
                      <a:pt x="84" y="26"/>
                      <a:pt x="85" y="27"/>
                    </a:cubicBezTo>
                    <a:cubicBezTo>
                      <a:pt x="85" y="27"/>
                      <a:pt x="85" y="28"/>
                      <a:pt x="88" y="28"/>
                    </a:cubicBezTo>
                    <a:cubicBezTo>
                      <a:pt x="90" y="27"/>
                      <a:pt x="92" y="27"/>
                      <a:pt x="94" y="29"/>
                    </a:cubicBezTo>
                    <a:cubicBezTo>
                      <a:pt x="95" y="30"/>
                      <a:pt x="97" y="31"/>
                      <a:pt x="98" y="29"/>
                    </a:cubicBezTo>
                    <a:cubicBezTo>
                      <a:pt x="99" y="28"/>
                      <a:pt x="97" y="28"/>
                      <a:pt x="97" y="27"/>
                    </a:cubicBezTo>
                    <a:cubicBezTo>
                      <a:pt x="98" y="26"/>
                      <a:pt x="96" y="25"/>
                      <a:pt x="94" y="25"/>
                    </a:cubicBezTo>
                    <a:cubicBezTo>
                      <a:pt x="93" y="25"/>
                      <a:pt x="93" y="23"/>
                      <a:pt x="92" y="23"/>
                    </a:cubicBezTo>
                    <a:cubicBezTo>
                      <a:pt x="91" y="24"/>
                      <a:pt x="90" y="25"/>
                      <a:pt x="90" y="23"/>
                    </a:cubicBezTo>
                    <a:cubicBezTo>
                      <a:pt x="90" y="22"/>
                      <a:pt x="85" y="22"/>
                      <a:pt x="84" y="22"/>
                    </a:cubicBezTo>
                    <a:cubicBezTo>
                      <a:pt x="82" y="23"/>
                      <a:pt x="84" y="26"/>
                      <a:pt x="85" y="25"/>
                    </a:cubicBezTo>
                    <a:close/>
                    <a:moveTo>
                      <a:pt x="86" y="33"/>
                    </a:moveTo>
                    <a:cubicBezTo>
                      <a:pt x="87" y="32"/>
                      <a:pt x="83" y="29"/>
                      <a:pt x="82" y="31"/>
                    </a:cubicBezTo>
                    <a:cubicBezTo>
                      <a:pt x="82" y="32"/>
                      <a:pt x="85" y="35"/>
                      <a:pt x="86" y="33"/>
                    </a:cubicBezTo>
                    <a:close/>
                    <a:moveTo>
                      <a:pt x="99" y="20"/>
                    </a:moveTo>
                    <a:cubicBezTo>
                      <a:pt x="100" y="19"/>
                      <a:pt x="95" y="18"/>
                      <a:pt x="96" y="19"/>
                    </a:cubicBezTo>
                    <a:cubicBezTo>
                      <a:pt x="97" y="19"/>
                      <a:pt x="99" y="21"/>
                      <a:pt x="99" y="20"/>
                    </a:cubicBezTo>
                    <a:close/>
                    <a:moveTo>
                      <a:pt x="88" y="43"/>
                    </a:moveTo>
                    <a:cubicBezTo>
                      <a:pt x="88" y="43"/>
                      <a:pt x="86" y="41"/>
                      <a:pt x="86" y="42"/>
                    </a:cubicBezTo>
                    <a:cubicBezTo>
                      <a:pt x="85" y="44"/>
                      <a:pt x="87" y="44"/>
                      <a:pt x="88" y="43"/>
                    </a:cubicBezTo>
                    <a:close/>
                    <a:moveTo>
                      <a:pt x="99" y="36"/>
                    </a:moveTo>
                    <a:cubicBezTo>
                      <a:pt x="99" y="37"/>
                      <a:pt x="97" y="36"/>
                      <a:pt x="95" y="35"/>
                    </a:cubicBezTo>
                    <a:cubicBezTo>
                      <a:pt x="93" y="34"/>
                      <a:pt x="94" y="37"/>
                      <a:pt x="96" y="38"/>
                    </a:cubicBezTo>
                    <a:cubicBezTo>
                      <a:pt x="97" y="39"/>
                      <a:pt x="95" y="39"/>
                      <a:pt x="93" y="37"/>
                    </a:cubicBezTo>
                    <a:cubicBezTo>
                      <a:pt x="91" y="36"/>
                      <a:pt x="91" y="38"/>
                      <a:pt x="92" y="39"/>
                    </a:cubicBezTo>
                    <a:cubicBezTo>
                      <a:pt x="93" y="40"/>
                      <a:pt x="92" y="41"/>
                      <a:pt x="91" y="39"/>
                    </a:cubicBezTo>
                    <a:cubicBezTo>
                      <a:pt x="90" y="37"/>
                      <a:pt x="89" y="36"/>
                      <a:pt x="87" y="35"/>
                    </a:cubicBezTo>
                    <a:cubicBezTo>
                      <a:pt x="85" y="35"/>
                      <a:pt x="86" y="37"/>
                      <a:pt x="87" y="38"/>
                    </a:cubicBezTo>
                    <a:cubicBezTo>
                      <a:pt x="88" y="40"/>
                      <a:pt x="89" y="40"/>
                      <a:pt x="90" y="41"/>
                    </a:cubicBezTo>
                    <a:cubicBezTo>
                      <a:pt x="92" y="42"/>
                      <a:pt x="95" y="40"/>
                      <a:pt x="96" y="41"/>
                    </a:cubicBezTo>
                    <a:cubicBezTo>
                      <a:pt x="97" y="41"/>
                      <a:pt x="95" y="43"/>
                      <a:pt x="95" y="44"/>
                    </a:cubicBezTo>
                    <a:cubicBezTo>
                      <a:pt x="96" y="45"/>
                      <a:pt x="99" y="44"/>
                      <a:pt x="100" y="44"/>
                    </a:cubicBezTo>
                    <a:cubicBezTo>
                      <a:pt x="102" y="44"/>
                      <a:pt x="101" y="43"/>
                      <a:pt x="102" y="42"/>
                    </a:cubicBezTo>
                    <a:cubicBezTo>
                      <a:pt x="103" y="41"/>
                      <a:pt x="101" y="41"/>
                      <a:pt x="102" y="40"/>
                    </a:cubicBezTo>
                    <a:cubicBezTo>
                      <a:pt x="103" y="38"/>
                      <a:pt x="99" y="35"/>
                      <a:pt x="99" y="36"/>
                    </a:cubicBezTo>
                    <a:close/>
                    <a:moveTo>
                      <a:pt x="104" y="30"/>
                    </a:moveTo>
                    <a:cubicBezTo>
                      <a:pt x="105" y="30"/>
                      <a:pt x="106" y="30"/>
                      <a:pt x="108" y="29"/>
                    </a:cubicBezTo>
                    <a:cubicBezTo>
                      <a:pt x="109" y="29"/>
                      <a:pt x="107" y="29"/>
                      <a:pt x="108" y="28"/>
                    </a:cubicBezTo>
                    <a:cubicBezTo>
                      <a:pt x="109" y="26"/>
                      <a:pt x="106" y="26"/>
                      <a:pt x="106" y="27"/>
                    </a:cubicBezTo>
                    <a:cubicBezTo>
                      <a:pt x="105" y="27"/>
                      <a:pt x="101" y="24"/>
                      <a:pt x="101" y="25"/>
                    </a:cubicBezTo>
                    <a:cubicBezTo>
                      <a:pt x="100" y="26"/>
                      <a:pt x="102" y="30"/>
                      <a:pt x="104" y="30"/>
                    </a:cubicBezTo>
                    <a:close/>
                    <a:moveTo>
                      <a:pt x="112" y="31"/>
                    </a:moveTo>
                    <a:cubicBezTo>
                      <a:pt x="112" y="30"/>
                      <a:pt x="104" y="31"/>
                      <a:pt x="105" y="32"/>
                    </a:cubicBezTo>
                    <a:cubicBezTo>
                      <a:pt x="107" y="33"/>
                      <a:pt x="112" y="31"/>
                      <a:pt x="112" y="31"/>
                    </a:cubicBezTo>
                    <a:close/>
                    <a:moveTo>
                      <a:pt x="111" y="46"/>
                    </a:moveTo>
                    <a:cubicBezTo>
                      <a:pt x="113" y="46"/>
                      <a:pt x="112" y="43"/>
                      <a:pt x="110" y="42"/>
                    </a:cubicBezTo>
                    <a:cubicBezTo>
                      <a:pt x="108" y="40"/>
                      <a:pt x="103" y="43"/>
                      <a:pt x="104" y="44"/>
                    </a:cubicBezTo>
                    <a:cubicBezTo>
                      <a:pt x="105" y="45"/>
                      <a:pt x="109" y="46"/>
                      <a:pt x="111" y="46"/>
                    </a:cubicBezTo>
                    <a:close/>
                    <a:moveTo>
                      <a:pt x="98" y="60"/>
                    </a:moveTo>
                    <a:cubicBezTo>
                      <a:pt x="100" y="62"/>
                      <a:pt x="99" y="59"/>
                      <a:pt x="102" y="59"/>
                    </a:cubicBezTo>
                    <a:cubicBezTo>
                      <a:pt x="104" y="59"/>
                      <a:pt x="105" y="55"/>
                      <a:pt x="105" y="53"/>
                    </a:cubicBezTo>
                    <a:cubicBezTo>
                      <a:pt x="105" y="52"/>
                      <a:pt x="103" y="52"/>
                      <a:pt x="103" y="53"/>
                    </a:cubicBezTo>
                    <a:cubicBezTo>
                      <a:pt x="104" y="54"/>
                      <a:pt x="103" y="55"/>
                      <a:pt x="103" y="54"/>
                    </a:cubicBezTo>
                    <a:cubicBezTo>
                      <a:pt x="103" y="53"/>
                      <a:pt x="101" y="54"/>
                      <a:pt x="100" y="53"/>
                    </a:cubicBezTo>
                    <a:cubicBezTo>
                      <a:pt x="100" y="52"/>
                      <a:pt x="103" y="52"/>
                      <a:pt x="103" y="50"/>
                    </a:cubicBezTo>
                    <a:cubicBezTo>
                      <a:pt x="104" y="49"/>
                      <a:pt x="101" y="49"/>
                      <a:pt x="102" y="48"/>
                    </a:cubicBezTo>
                    <a:cubicBezTo>
                      <a:pt x="102" y="47"/>
                      <a:pt x="97" y="48"/>
                      <a:pt x="99" y="49"/>
                    </a:cubicBezTo>
                    <a:cubicBezTo>
                      <a:pt x="100" y="49"/>
                      <a:pt x="99" y="50"/>
                      <a:pt x="97" y="49"/>
                    </a:cubicBezTo>
                    <a:cubicBezTo>
                      <a:pt x="96" y="48"/>
                      <a:pt x="92" y="50"/>
                      <a:pt x="93" y="51"/>
                    </a:cubicBezTo>
                    <a:cubicBezTo>
                      <a:pt x="94" y="52"/>
                      <a:pt x="98" y="50"/>
                      <a:pt x="96" y="53"/>
                    </a:cubicBezTo>
                    <a:cubicBezTo>
                      <a:pt x="94" y="56"/>
                      <a:pt x="93" y="52"/>
                      <a:pt x="91" y="53"/>
                    </a:cubicBezTo>
                    <a:cubicBezTo>
                      <a:pt x="89" y="53"/>
                      <a:pt x="90" y="55"/>
                      <a:pt x="93" y="56"/>
                    </a:cubicBezTo>
                    <a:cubicBezTo>
                      <a:pt x="96" y="57"/>
                      <a:pt x="95" y="59"/>
                      <a:pt x="98" y="60"/>
                    </a:cubicBezTo>
                    <a:close/>
                    <a:moveTo>
                      <a:pt x="115" y="44"/>
                    </a:moveTo>
                    <a:cubicBezTo>
                      <a:pt x="115" y="46"/>
                      <a:pt x="116" y="44"/>
                      <a:pt x="117" y="45"/>
                    </a:cubicBezTo>
                    <a:cubicBezTo>
                      <a:pt x="118" y="46"/>
                      <a:pt x="120" y="46"/>
                      <a:pt x="121" y="46"/>
                    </a:cubicBezTo>
                    <a:cubicBezTo>
                      <a:pt x="122" y="45"/>
                      <a:pt x="122" y="44"/>
                      <a:pt x="123" y="45"/>
                    </a:cubicBezTo>
                    <a:cubicBezTo>
                      <a:pt x="123" y="46"/>
                      <a:pt x="125" y="46"/>
                      <a:pt x="130" y="46"/>
                    </a:cubicBezTo>
                    <a:cubicBezTo>
                      <a:pt x="135" y="46"/>
                      <a:pt x="134" y="44"/>
                      <a:pt x="136" y="45"/>
                    </a:cubicBezTo>
                    <a:cubicBezTo>
                      <a:pt x="137" y="46"/>
                      <a:pt x="140" y="46"/>
                      <a:pt x="142" y="46"/>
                    </a:cubicBezTo>
                    <a:cubicBezTo>
                      <a:pt x="143" y="45"/>
                      <a:pt x="144" y="43"/>
                      <a:pt x="144" y="42"/>
                    </a:cubicBezTo>
                    <a:cubicBezTo>
                      <a:pt x="144" y="41"/>
                      <a:pt x="133" y="40"/>
                      <a:pt x="131" y="41"/>
                    </a:cubicBezTo>
                    <a:cubicBezTo>
                      <a:pt x="129" y="42"/>
                      <a:pt x="126" y="40"/>
                      <a:pt x="124" y="41"/>
                    </a:cubicBezTo>
                    <a:cubicBezTo>
                      <a:pt x="123" y="42"/>
                      <a:pt x="123" y="40"/>
                      <a:pt x="120" y="40"/>
                    </a:cubicBezTo>
                    <a:cubicBezTo>
                      <a:pt x="118" y="40"/>
                      <a:pt x="121" y="39"/>
                      <a:pt x="121" y="38"/>
                    </a:cubicBezTo>
                    <a:cubicBezTo>
                      <a:pt x="122" y="37"/>
                      <a:pt x="117" y="36"/>
                      <a:pt x="115" y="36"/>
                    </a:cubicBezTo>
                    <a:cubicBezTo>
                      <a:pt x="113" y="36"/>
                      <a:pt x="112" y="35"/>
                      <a:pt x="110" y="35"/>
                    </a:cubicBezTo>
                    <a:cubicBezTo>
                      <a:pt x="108" y="34"/>
                      <a:pt x="103" y="34"/>
                      <a:pt x="104" y="35"/>
                    </a:cubicBezTo>
                    <a:cubicBezTo>
                      <a:pt x="105" y="36"/>
                      <a:pt x="111" y="39"/>
                      <a:pt x="111" y="38"/>
                    </a:cubicBezTo>
                    <a:cubicBezTo>
                      <a:pt x="112" y="37"/>
                      <a:pt x="113" y="39"/>
                      <a:pt x="114" y="40"/>
                    </a:cubicBezTo>
                    <a:cubicBezTo>
                      <a:pt x="115" y="41"/>
                      <a:pt x="114" y="42"/>
                      <a:pt x="115" y="44"/>
                    </a:cubicBezTo>
                    <a:close/>
                    <a:moveTo>
                      <a:pt x="120" y="31"/>
                    </a:moveTo>
                    <a:cubicBezTo>
                      <a:pt x="118" y="30"/>
                      <a:pt x="116" y="32"/>
                      <a:pt x="118" y="33"/>
                    </a:cubicBezTo>
                    <a:cubicBezTo>
                      <a:pt x="119" y="34"/>
                      <a:pt x="122" y="32"/>
                      <a:pt x="120" y="31"/>
                    </a:cubicBezTo>
                    <a:close/>
                    <a:moveTo>
                      <a:pt x="105" y="20"/>
                    </a:moveTo>
                    <a:cubicBezTo>
                      <a:pt x="106" y="21"/>
                      <a:pt x="106" y="22"/>
                      <a:pt x="107" y="22"/>
                    </a:cubicBezTo>
                    <a:cubicBezTo>
                      <a:pt x="109" y="23"/>
                      <a:pt x="114" y="21"/>
                      <a:pt x="114" y="23"/>
                    </a:cubicBezTo>
                    <a:cubicBezTo>
                      <a:pt x="114" y="24"/>
                      <a:pt x="109" y="24"/>
                      <a:pt x="110" y="25"/>
                    </a:cubicBezTo>
                    <a:cubicBezTo>
                      <a:pt x="111" y="25"/>
                      <a:pt x="114" y="26"/>
                      <a:pt x="113" y="27"/>
                    </a:cubicBezTo>
                    <a:cubicBezTo>
                      <a:pt x="113" y="28"/>
                      <a:pt x="118" y="29"/>
                      <a:pt x="119" y="29"/>
                    </a:cubicBezTo>
                    <a:cubicBezTo>
                      <a:pt x="119" y="28"/>
                      <a:pt x="121" y="28"/>
                      <a:pt x="122" y="28"/>
                    </a:cubicBezTo>
                    <a:cubicBezTo>
                      <a:pt x="123" y="29"/>
                      <a:pt x="123" y="25"/>
                      <a:pt x="124" y="26"/>
                    </a:cubicBezTo>
                    <a:cubicBezTo>
                      <a:pt x="125" y="26"/>
                      <a:pt x="125" y="25"/>
                      <a:pt x="127" y="24"/>
                    </a:cubicBezTo>
                    <a:cubicBezTo>
                      <a:pt x="128" y="23"/>
                      <a:pt x="130" y="23"/>
                      <a:pt x="131" y="23"/>
                    </a:cubicBezTo>
                    <a:cubicBezTo>
                      <a:pt x="131" y="22"/>
                      <a:pt x="130" y="21"/>
                      <a:pt x="128" y="22"/>
                    </a:cubicBezTo>
                    <a:cubicBezTo>
                      <a:pt x="126" y="22"/>
                      <a:pt x="125" y="21"/>
                      <a:pt x="126" y="20"/>
                    </a:cubicBezTo>
                    <a:cubicBezTo>
                      <a:pt x="127" y="19"/>
                      <a:pt x="124" y="19"/>
                      <a:pt x="125" y="18"/>
                    </a:cubicBezTo>
                    <a:cubicBezTo>
                      <a:pt x="126" y="17"/>
                      <a:pt x="123" y="16"/>
                      <a:pt x="123" y="17"/>
                    </a:cubicBezTo>
                    <a:cubicBezTo>
                      <a:pt x="124" y="19"/>
                      <a:pt x="122" y="17"/>
                      <a:pt x="121" y="16"/>
                    </a:cubicBezTo>
                    <a:cubicBezTo>
                      <a:pt x="121" y="15"/>
                      <a:pt x="117" y="15"/>
                      <a:pt x="114" y="12"/>
                    </a:cubicBezTo>
                    <a:cubicBezTo>
                      <a:pt x="111" y="10"/>
                      <a:pt x="108" y="12"/>
                      <a:pt x="110" y="12"/>
                    </a:cubicBezTo>
                    <a:cubicBezTo>
                      <a:pt x="112" y="12"/>
                      <a:pt x="111" y="13"/>
                      <a:pt x="110" y="13"/>
                    </a:cubicBezTo>
                    <a:cubicBezTo>
                      <a:pt x="109" y="13"/>
                      <a:pt x="106" y="13"/>
                      <a:pt x="109" y="14"/>
                    </a:cubicBezTo>
                    <a:cubicBezTo>
                      <a:pt x="111" y="15"/>
                      <a:pt x="108" y="15"/>
                      <a:pt x="107" y="15"/>
                    </a:cubicBezTo>
                    <a:cubicBezTo>
                      <a:pt x="105" y="15"/>
                      <a:pt x="105" y="17"/>
                      <a:pt x="107" y="17"/>
                    </a:cubicBezTo>
                    <a:cubicBezTo>
                      <a:pt x="109" y="18"/>
                      <a:pt x="108" y="19"/>
                      <a:pt x="106" y="19"/>
                    </a:cubicBezTo>
                    <a:cubicBezTo>
                      <a:pt x="104" y="18"/>
                      <a:pt x="103" y="19"/>
                      <a:pt x="105" y="20"/>
                    </a:cubicBezTo>
                    <a:close/>
                    <a:moveTo>
                      <a:pt x="117" y="10"/>
                    </a:moveTo>
                    <a:cubicBezTo>
                      <a:pt x="119" y="9"/>
                      <a:pt x="120" y="9"/>
                      <a:pt x="119" y="10"/>
                    </a:cubicBezTo>
                    <a:cubicBezTo>
                      <a:pt x="118" y="11"/>
                      <a:pt x="118" y="11"/>
                      <a:pt x="120" y="11"/>
                    </a:cubicBezTo>
                    <a:cubicBezTo>
                      <a:pt x="121" y="11"/>
                      <a:pt x="119" y="11"/>
                      <a:pt x="119" y="12"/>
                    </a:cubicBezTo>
                    <a:cubicBezTo>
                      <a:pt x="119" y="13"/>
                      <a:pt x="121" y="13"/>
                      <a:pt x="121" y="14"/>
                    </a:cubicBezTo>
                    <a:cubicBezTo>
                      <a:pt x="121" y="15"/>
                      <a:pt x="126" y="15"/>
                      <a:pt x="127" y="14"/>
                    </a:cubicBezTo>
                    <a:cubicBezTo>
                      <a:pt x="128" y="13"/>
                      <a:pt x="128" y="14"/>
                      <a:pt x="128" y="15"/>
                    </a:cubicBezTo>
                    <a:cubicBezTo>
                      <a:pt x="128" y="16"/>
                      <a:pt x="134" y="17"/>
                      <a:pt x="134" y="16"/>
                    </a:cubicBezTo>
                    <a:cubicBezTo>
                      <a:pt x="135" y="15"/>
                      <a:pt x="136" y="15"/>
                      <a:pt x="137" y="15"/>
                    </a:cubicBezTo>
                    <a:cubicBezTo>
                      <a:pt x="138" y="16"/>
                      <a:pt x="144" y="14"/>
                      <a:pt x="144" y="13"/>
                    </a:cubicBezTo>
                    <a:cubicBezTo>
                      <a:pt x="144" y="12"/>
                      <a:pt x="146" y="14"/>
                      <a:pt x="144" y="15"/>
                    </a:cubicBezTo>
                    <a:cubicBezTo>
                      <a:pt x="142" y="16"/>
                      <a:pt x="138" y="16"/>
                      <a:pt x="137" y="17"/>
                    </a:cubicBezTo>
                    <a:cubicBezTo>
                      <a:pt x="135" y="17"/>
                      <a:pt x="138" y="18"/>
                      <a:pt x="139" y="20"/>
                    </a:cubicBezTo>
                    <a:cubicBezTo>
                      <a:pt x="141" y="21"/>
                      <a:pt x="137" y="20"/>
                      <a:pt x="136" y="19"/>
                    </a:cubicBezTo>
                    <a:cubicBezTo>
                      <a:pt x="134" y="17"/>
                      <a:pt x="130" y="17"/>
                      <a:pt x="128" y="17"/>
                    </a:cubicBezTo>
                    <a:cubicBezTo>
                      <a:pt x="126" y="17"/>
                      <a:pt x="127" y="21"/>
                      <a:pt x="128" y="21"/>
                    </a:cubicBezTo>
                    <a:cubicBezTo>
                      <a:pt x="130" y="21"/>
                      <a:pt x="131" y="21"/>
                      <a:pt x="133" y="23"/>
                    </a:cubicBezTo>
                    <a:cubicBezTo>
                      <a:pt x="134" y="26"/>
                      <a:pt x="137" y="25"/>
                      <a:pt x="137" y="26"/>
                    </a:cubicBezTo>
                    <a:cubicBezTo>
                      <a:pt x="137" y="27"/>
                      <a:pt x="133" y="25"/>
                      <a:pt x="131" y="25"/>
                    </a:cubicBezTo>
                    <a:cubicBezTo>
                      <a:pt x="129" y="25"/>
                      <a:pt x="125" y="26"/>
                      <a:pt x="125" y="28"/>
                    </a:cubicBezTo>
                    <a:cubicBezTo>
                      <a:pt x="125" y="29"/>
                      <a:pt x="128" y="29"/>
                      <a:pt x="130" y="28"/>
                    </a:cubicBezTo>
                    <a:cubicBezTo>
                      <a:pt x="133" y="26"/>
                      <a:pt x="131" y="28"/>
                      <a:pt x="130" y="29"/>
                    </a:cubicBezTo>
                    <a:cubicBezTo>
                      <a:pt x="129" y="30"/>
                      <a:pt x="133" y="31"/>
                      <a:pt x="133" y="32"/>
                    </a:cubicBezTo>
                    <a:cubicBezTo>
                      <a:pt x="133" y="34"/>
                      <a:pt x="130" y="33"/>
                      <a:pt x="130" y="32"/>
                    </a:cubicBezTo>
                    <a:cubicBezTo>
                      <a:pt x="129" y="31"/>
                      <a:pt x="128" y="30"/>
                      <a:pt x="126" y="30"/>
                    </a:cubicBezTo>
                    <a:cubicBezTo>
                      <a:pt x="123" y="30"/>
                      <a:pt x="124" y="32"/>
                      <a:pt x="125" y="32"/>
                    </a:cubicBezTo>
                    <a:cubicBezTo>
                      <a:pt x="127" y="32"/>
                      <a:pt x="127" y="34"/>
                      <a:pt x="125" y="34"/>
                    </a:cubicBezTo>
                    <a:cubicBezTo>
                      <a:pt x="123" y="34"/>
                      <a:pt x="119" y="35"/>
                      <a:pt x="120" y="36"/>
                    </a:cubicBezTo>
                    <a:cubicBezTo>
                      <a:pt x="122" y="37"/>
                      <a:pt x="127" y="36"/>
                      <a:pt x="128" y="37"/>
                    </a:cubicBezTo>
                    <a:cubicBezTo>
                      <a:pt x="129" y="38"/>
                      <a:pt x="132" y="38"/>
                      <a:pt x="132" y="37"/>
                    </a:cubicBezTo>
                    <a:cubicBezTo>
                      <a:pt x="133" y="36"/>
                      <a:pt x="135" y="37"/>
                      <a:pt x="137" y="37"/>
                    </a:cubicBezTo>
                    <a:cubicBezTo>
                      <a:pt x="139" y="37"/>
                      <a:pt x="139" y="37"/>
                      <a:pt x="140" y="38"/>
                    </a:cubicBezTo>
                    <a:cubicBezTo>
                      <a:pt x="141" y="39"/>
                      <a:pt x="143" y="38"/>
                      <a:pt x="144" y="37"/>
                    </a:cubicBezTo>
                    <a:cubicBezTo>
                      <a:pt x="145" y="37"/>
                      <a:pt x="145" y="37"/>
                      <a:pt x="147" y="37"/>
                    </a:cubicBezTo>
                    <a:cubicBezTo>
                      <a:pt x="148" y="37"/>
                      <a:pt x="148" y="36"/>
                      <a:pt x="148" y="34"/>
                    </a:cubicBezTo>
                    <a:cubicBezTo>
                      <a:pt x="147" y="33"/>
                      <a:pt x="145" y="35"/>
                      <a:pt x="145" y="34"/>
                    </a:cubicBezTo>
                    <a:cubicBezTo>
                      <a:pt x="145" y="33"/>
                      <a:pt x="143" y="33"/>
                      <a:pt x="140" y="34"/>
                    </a:cubicBezTo>
                    <a:cubicBezTo>
                      <a:pt x="137" y="34"/>
                      <a:pt x="138" y="32"/>
                      <a:pt x="140" y="32"/>
                    </a:cubicBezTo>
                    <a:cubicBezTo>
                      <a:pt x="142" y="33"/>
                      <a:pt x="144" y="33"/>
                      <a:pt x="146" y="32"/>
                    </a:cubicBezTo>
                    <a:cubicBezTo>
                      <a:pt x="148" y="32"/>
                      <a:pt x="147" y="31"/>
                      <a:pt x="147" y="30"/>
                    </a:cubicBezTo>
                    <a:cubicBezTo>
                      <a:pt x="147" y="29"/>
                      <a:pt x="149" y="29"/>
                      <a:pt x="151" y="29"/>
                    </a:cubicBezTo>
                    <a:cubicBezTo>
                      <a:pt x="153" y="29"/>
                      <a:pt x="156" y="26"/>
                      <a:pt x="156" y="25"/>
                    </a:cubicBezTo>
                    <a:cubicBezTo>
                      <a:pt x="156" y="23"/>
                      <a:pt x="152" y="23"/>
                      <a:pt x="149" y="23"/>
                    </a:cubicBezTo>
                    <a:cubicBezTo>
                      <a:pt x="147" y="23"/>
                      <a:pt x="151" y="22"/>
                      <a:pt x="155" y="22"/>
                    </a:cubicBezTo>
                    <a:cubicBezTo>
                      <a:pt x="159" y="22"/>
                      <a:pt x="157" y="20"/>
                      <a:pt x="158" y="20"/>
                    </a:cubicBezTo>
                    <a:cubicBezTo>
                      <a:pt x="158" y="19"/>
                      <a:pt x="160" y="21"/>
                      <a:pt x="162" y="20"/>
                    </a:cubicBezTo>
                    <a:cubicBezTo>
                      <a:pt x="164" y="20"/>
                      <a:pt x="163" y="18"/>
                      <a:pt x="164" y="18"/>
                    </a:cubicBezTo>
                    <a:cubicBezTo>
                      <a:pt x="165" y="18"/>
                      <a:pt x="167" y="17"/>
                      <a:pt x="171" y="14"/>
                    </a:cubicBezTo>
                    <a:cubicBezTo>
                      <a:pt x="176" y="12"/>
                      <a:pt x="179" y="12"/>
                      <a:pt x="179" y="11"/>
                    </a:cubicBezTo>
                    <a:cubicBezTo>
                      <a:pt x="179" y="10"/>
                      <a:pt x="173" y="11"/>
                      <a:pt x="172" y="11"/>
                    </a:cubicBezTo>
                    <a:cubicBezTo>
                      <a:pt x="171" y="10"/>
                      <a:pt x="176" y="9"/>
                      <a:pt x="178" y="9"/>
                    </a:cubicBezTo>
                    <a:cubicBezTo>
                      <a:pt x="179" y="10"/>
                      <a:pt x="181" y="9"/>
                      <a:pt x="185" y="7"/>
                    </a:cubicBezTo>
                    <a:cubicBezTo>
                      <a:pt x="189" y="5"/>
                      <a:pt x="187" y="5"/>
                      <a:pt x="185" y="5"/>
                    </a:cubicBezTo>
                    <a:cubicBezTo>
                      <a:pt x="184" y="5"/>
                      <a:pt x="182" y="5"/>
                      <a:pt x="182" y="4"/>
                    </a:cubicBezTo>
                    <a:cubicBezTo>
                      <a:pt x="182" y="2"/>
                      <a:pt x="179" y="3"/>
                      <a:pt x="179" y="3"/>
                    </a:cubicBezTo>
                    <a:cubicBezTo>
                      <a:pt x="179" y="2"/>
                      <a:pt x="177" y="3"/>
                      <a:pt x="174" y="4"/>
                    </a:cubicBezTo>
                    <a:cubicBezTo>
                      <a:pt x="171" y="5"/>
                      <a:pt x="174" y="3"/>
                      <a:pt x="175" y="2"/>
                    </a:cubicBezTo>
                    <a:cubicBezTo>
                      <a:pt x="176" y="2"/>
                      <a:pt x="168" y="2"/>
                      <a:pt x="167" y="1"/>
                    </a:cubicBezTo>
                    <a:cubicBezTo>
                      <a:pt x="165" y="0"/>
                      <a:pt x="164" y="3"/>
                      <a:pt x="163" y="2"/>
                    </a:cubicBezTo>
                    <a:cubicBezTo>
                      <a:pt x="161" y="0"/>
                      <a:pt x="158" y="1"/>
                      <a:pt x="159" y="2"/>
                    </a:cubicBezTo>
                    <a:cubicBezTo>
                      <a:pt x="159" y="3"/>
                      <a:pt x="158" y="3"/>
                      <a:pt x="157" y="2"/>
                    </a:cubicBezTo>
                    <a:cubicBezTo>
                      <a:pt x="156" y="1"/>
                      <a:pt x="153" y="2"/>
                      <a:pt x="151" y="2"/>
                    </a:cubicBezTo>
                    <a:cubicBezTo>
                      <a:pt x="149" y="2"/>
                      <a:pt x="150" y="4"/>
                      <a:pt x="147" y="3"/>
                    </a:cubicBezTo>
                    <a:cubicBezTo>
                      <a:pt x="145" y="2"/>
                      <a:pt x="142" y="2"/>
                      <a:pt x="143" y="2"/>
                    </a:cubicBezTo>
                    <a:cubicBezTo>
                      <a:pt x="144" y="3"/>
                      <a:pt x="143" y="3"/>
                      <a:pt x="142" y="3"/>
                    </a:cubicBezTo>
                    <a:cubicBezTo>
                      <a:pt x="141" y="3"/>
                      <a:pt x="140" y="3"/>
                      <a:pt x="140" y="4"/>
                    </a:cubicBezTo>
                    <a:cubicBezTo>
                      <a:pt x="141" y="5"/>
                      <a:pt x="137" y="4"/>
                      <a:pt x="137" y="5"/>
                    </a:cubicBezTo>
                    <a:cubicBezTo>
                      <a:pt x="137" y="6"/>
                      <a:pt x="135" y="7"/>
                      <a:pt x="134" y="6"/>
                    </a:cubicBezTo>
                    <a:cubicBezTo>
                      <a:pt x="133" y="5"/>
                      <a:pt x="129" y="4"/>
                      <a:pt x="130" y="5"/>
                    </a:cubicBezTo>
                    <a:cubicBezTo>
                      <a:pt x="131" y="6"/>
                      <a:pt x="126" y="6"/>
                      <a:pt x="128" y="7"/>
                    </a:cubicBezTo>
                    <a:cubicBezTo>
                      <a:pt x="129" y="8"/>
                      <a:pt x="126" y="8"/>
                      <a:pt x="126" y="8"/>
                    </a:cubicBezTo>
                    <a:cubicBezTo>
                      <a:pt x="126" y="7"/>
                      <a:pt x="123" y="6"/>
                      <a:pt x="122" y="7"/>
                    </a:cubicBezTo>
                    <a:cubicBezTo>
                      <a:pt x="121" y="8"/>
                      <a:pt x="121" y="9"/>
                      <a:pt x="121" y="9"/>
                    </a:cubicBezTo>
                    <a:cubicBezTo>
                      <a:pt x="120" y="8"/>
                      <a:pt x="118" y="8"/>
                      <a:pt x="116" y="9"/>
                    </a:cubicBezTo>
                    <a:cubicBezTo>
                      <a:pt x="113" y="10"/>
                      <a:pt x="116" y="11"/>
                      <a:pt x="117" y="10"/>
                    </a:cubicBezTo>
                    <a:close/>
                    <a:moveTo>
                      <a:pt x="143" y="99"/>
                    </a:moveTo>
                    <a:cubicBezTo>
                      <a:pt x="144" y="99"/>
                      <a:pt x="146" y="96"/>
                      <a:pt x="144" y="96"/>
                    </a:cubicBezTo>
                    <a:cubicBezTo>
                      <a:pt x="142" y="96"/>
                      <a:pt x="142" y="99"/>
                      <a:pt x="143" y="99"/>
                    </a:cubicBezTo>
                    <a:close/>
                    <a:moveTo>
                      <a:pt x="134" y="96"/>
                    </a:moveTo>
                    <a:cubicBezTo>
                      <a:pt x="136" y="97"/>
                      <a:pt x="138" y="95"/>
                      <a:pt x="138" y="94"/>
                    </a:cubicBezTo>
                    <a:cubicBezTo>
                      <a:pt x="138" y="93"/>
                      <a:pt x="132" y="95"/>
                      <a:pt x="134" y="96"/>
                    </a:cubicBezTo>
                    <a:close/>
                    <a:moveTo>
                      <a:pt x="142" y="91"/>
                    </a:moveTo>
                    <a:cubicBezTo>
                      <a:pt x="142" y="90"/>
                      <a:pt x="138" y="89"/>
                      <a:pt x="139" y="88"/>
                    </a:cubicBezTo>
                    <a:cubicBezTo>
                      <a:pt x="139" y="87"/>
                      <a:pt x="135" y="86"/>
                      <a:pt x="134" y="85"/>
                    </a:cubicBezTo>
                    <a:cubicBezTo>
                      <a:pt x="133" y="85"/>
                      <a:pt x="131" y="84"/>
                      <a:pt x="131" y="83"/>
                    </a:cubicBezTo>
                    <a:cubicBezTo>
                      <a:pt x="131" y="82"/>
                      <a:pt x="129" y="83"/>
                      <a:pt x="129" y="85"/>
                    </a:cubicBezTo>
                    <a:cubicBezTo>
                      <a:pt x="128" y="87"/>
                      <a:pt x="127" y="86"/>
                      <a:pt x="128" y="88"/>
                    </a:cubicBezTo>
                    <a:cubicBezTo>
                      <a:pt x="128" y="90"/>
                      <a:pt x="126" y="90"/>
                      <a:pt x="126" y="91"/>
                    </a:cubicBezTo>
                    <a:cubicBezTo>
                      <a:pt x="126" y="92"/>
                      <a:pt x="128" y="91"/>
                      <a:pt x="129" y="91"/>
                    </a:cubicBezTo>
                    <a:cubicBezTo>
                      <a:pt x="130" y="91"/>
                      <a:pt x="129" y="93"/>
                      <a:pt x="130" y="93"/>
                    </a:cubicBezTo>
                    <a:cubicBezTo>
                      <a:pt x="131" y="93"/>
                      <a:pt x="133" y="91"/>
                      <a:pt x="134" y="91"/>
                    </a:cubicBezTo>
                    <a:cubicBezTo>
                      <a:pt x="135" y="90"/>
                      <a:pt x="136" y="90"/>
                      <a:pt x="137" y="91"/>
                    </a:cubicBezTo>
                    <a:cubicBezTo>
                      <a:pt x="138" y="92"/>
                      <a:pt x="142" y="92"/>
                      <a:pt x="142" y="91"/>
                    </a:cubicBezTo>
                    <a:close/>
                    <a:moveTo>
                      <a:pt x="175" y="82"/>
                    </a:moveTo>
                    <a:cubicBezTo>
                      <a:pt x="177" y="82"/>
                      <a:pt x="177" y="83"/>
                      <a:pt x="179" y="85"/>
                    </a:cubicBezTo>
                    <a:cubicBezTo>
                      <a:pt x="181" y="87"/>
                      <a:pt x="181" y="85"/>
                      <a:pt x="181" y="84"/>
                    </a:cubicBezTo>
                    <a:cubicBezTo>
                      <a:pt x="182" y="83"/>
                      <a:pt x="184" y="84"/>
                      <a:pt x="184" y="83"/>
                    </a:cubicBezTo>
                    <a:cubicBezTo>
                      <a:pt x="184" y="82"/>
                      <a:pt x="185" y="80"/>
                      <a:pt x="187" y="80"/>
                    </a:cubicBezTo>
                    <a:cubicBezTo>
                      <a:pt x="188" y="79"/>
                      <a:pt x="186" y="78"/>
                      <a:pt x="184" y="78"/>
                    </a:cubicBezTo>
                    <a:cubicBezTo>
                      <a:pt x="182" y="78"/>
                      <a:pt x="182" y="77"/>
                      <a:pt x="182" y="77"/>
                    </a:cubicBezTo>
                    <a:cubicBezTo>
                      <a:pt x="182" y="76"/>
                      <a:pt x="179" y="74"/>
                      <a:pt x="178" y="74"/>
                    </a:cubicBezTo>
                    <a:cubicBezTo>
                      <a:pt x="177" y="75"/>
                      <a:pt x="175" y="73"/>
                      <a:pt x="174" y="73"/>
                    </a:cubicBezTo>
                    <a:cubicBezTo>
                      <a:pt x="172" y="73"/>
                      <a:pt x="170" y="72"/>
                      <a:pt x="171" y="70"/>
                    </a:cubicBezTo>
                    <a:cubicBezTo>
                      <a:pt x="171" y="69"/>
                      <a:pt x="173" y="71"/>
                      <a:pt x="174" y="70"/>
                    </a:cubicBezTo>
                    <a:cubicBezTo>
                      <a:pt x="174" y="69"/>
                      <a:pt x="171" y="69"/>
                      <a:pt x="171" y="68"/>
                    </a:cubicBezTo>
                    <a:cubicBezTo>
                      <a:pt x="171" y="67"/>
                      <a:pt x="172" y="68"/>
                      <a:pt x="173" y="67"/>
                    </a:cubicBezTo>
                    <a:cubicBezTo>
                      <a:pt x="173" y="67"/>
                      <a:pt x="172" y="66"/>
                      <a:pt x="171" y="65"/>
                    </a:cubicBezTo>
                    <a:cubicBezTo>
                      <a:pt x="171" y="65"/>
                      <a:pt x="170" y="66"/>
                      <a:pt x="170" y="66"/>
                    </a:cubicBezTo>
                    <a:cubicBezTo>
                      <a:pt x="169" y="66"/>
                      <a:pt x="170" y="65"/>
                      <a:pt x="170" y="64"/>
                    </a:cubicBezTo>
                    <a:cubicBezTo>
                      <a:pt x="171" y="64"/>
                      <a:pt x="168" y="63"/>
                      <a:pt x="166" y="63"/>
                    </a:cubicBezTo>
                    <a:cubicBezTo>
                      <a:pt x="165" y="64"/>
                      <a:pt x="165" y="63"/>
                      <a:pt x="165" y="62"/>
                    </a:cubicBezTo>
                    <a:cubicBezTo>
                      <a:pt x="165" y="61"/>
                      <a:pt x="163" y="62"/>
                      <a:pt x="162" y="63"/>
                    </a:cubicBezTo>
                    <a:cubicBezTo>
                      <a:pt x="161" y="63"/>
                      <a:pt x="160" y="62"/>
                      <a:pt x="161" y="62"/>
                    </a:cubicBezTo>
                    <a:cubicBezTo>
                      <a:pt x="162" y="62"/>
                      <a:pt x="163" y="61"/>
                      <a:pt x="163" y="60"/>
                    </a:cubicBezTo>
                    <a:cubicBezTo>
                      <a:pt x="163" y="59"/>
                      <a:pt x="160" y="59"/>
                      <a:pt x="159" y="60"/>
                    </a:cubicBezTo>
                    <a:cubicBezTo>
                      <a:pt x="159" y="61"/>
                      <a:pt x="157" y="59"/>
                      <a:pt x="157" y="58"/>
                    </a:cubicBezTo>
                    <a:cubicBezTo>
                      <a:pt x="157" y="57"/>
                      <a:pt x="153" y="58"/>
                      <a:pt x="154" y="56"/>
                    </a:cubicBezTo>
                    <a:cubicBezTo>
                      <a:pt x="154" y="55"/>
                      <a:pt x="150" y="54"/>
                      <a:pt x="149" y="54"/>
                    </a:cubicBezTo>
                    <a:cubicBezTo>
                      <a:pt x="148" y="54"/>
                      <a:pt x="146" y="55"/>
                      <a:pt x="146" y="56"/>
                    </a:cubicBezTo>
                    <a:cubicBezTo>
                      <a:pt x="147" y="57"/>
                      <a:pt x="145" y="57"/>
                      <a:pt x="145" y="56"/>
                    </a:cubicBezTo>
                    <a:cubicBezTo>
                      <a:pt x="145" y="55"/>
                      <a:pt x="142" y="57"/>
                      <a:pt x="141" y="57"/>
                    </a:cubicBezTo>
                    <a:cubicBezTo>
                      <a:pt x="140" y="57"/>
                      <a:pt x="142" y="54"/>
                      <a:pt x="141" y="53"/>
                    </a:cubicBezTo>
                    <a:cubicBezTo>
                      <a:pt x="141" y="52"/>
                      <a:pt x="140" y="52"/>
                      <a:pt x="140" y="50"/>
                    </a:cubicBezTo>
                    <a:cubicBezTo>
                      <a:pt x="139" y="49"/>
                      <a:pt x="136" y="49"/>
                      <a:pt x="135" y="50"/>
                    </a:cubicBezTo>
                    <a:cubicBezTo>
                      <a:pt x="134" y="51"/>
                      <a:pt x="132" y="51"/>
                      <a:pt x="130" y="52"/>
                    </a:cubicBezTo>
                    <a:cubicBezTo>
                      <a:pt x="129" y="54"/>
                      <a:pt x="130" y="55"/>
                      <a:pt x="131" y="56"/>
                    </a:cubicBezTo>
                    <a:cubicBezTo>
                      <a:pt x="131" y="56"/>
                      <a:pt x="129" y="57"/>
                      <a:pt x="130" y="58"/>
                    </a:cubicBezTo>
                    <a:cubicBezTo>
                      <a:pt x="130" y="59"/>
                      <a:pt x="132" y="58"/>
                      <a:pt x="132" y="60"/>
                    </a:cubicBezTo>
                    <a:cubicBezTo>
                      <a:pt x="132" y="61"/>
                      <a:pt x="129" y="59"/>
                      <a:pt x="128" y="58"/>
                    </a:cubicBezTo>
                    <a:cubicBezTo>
                      <a:pt x="128" y="57"/>
                      <a:pt x="128" y="56"/>
                      <a:pt x="128" y="55"/>
                    </a:cubicBezTo>
                    <a:cubicBezTo>
                      <a:pt x="127" y="54"/>
                      <a:pt x="128" y="53"/>
                      <a:pt x="129" y="52"/>
                    </a:cubicBezTo>
                    <a:cubicBezTo>
                      <a:pt x="130" y="50"/>
                      <a:pt x="131" y="51"/>
                      <a:pt x="131" y="50"/>
                    </a:cubicBezTo>
                    <a:cubicBezTo>
                      <a:pt x="131" y="49"/>
                      <a:pt x="125" y="49"/>
                      <a:pt x="122" y="52"/>
                    </a:cubicBezTo>
                    <a:cubicBezTo>
                      <a:pt x="119" y="55"/>
                      <a:pt x="120" y="59"/>
                      <a:pt x="120" y="60"/>
                    </a:cubicBezTo>
                    <a:cubicBezTo>
                      <a:pt x="120" y="61"/>
                      <a:pt x="123" y="60"/>
                      <a:pt x="125" y="61"/>
                    </a:cubicBezTo>
                    <a:cubicBezTo>
                      <a:pt x="127" y="62"/>
                      <a:pt x="126" y="62"/>
                      <a:pt x="124" y="62"/>
                    </a:cubicBezTo>
                    <a:cubicBezTo>
                      <a:pt x="123" y="62"/>
                      <a:pt x="121" y="61"/>
                      <a:pt x="121" y="62"/>
                    </a:cubicBezTo>
                    <a:cubicBezTo>
                      <a:pt x="121" y="63"/>
                      <a:pt x="124" y="65"/>
                      <a:pt x="125" y="65"/>
                    </a:cubicBezTo>
                    <a:cubicBezTo>
                      <a:pt x="127" y="64"/>
                      <a:pt x="127" y="64"/>
                      <a:pt x="128" y="65"/>
                    </a:cubicBezTo>
                    <a:cubicBezTo>
                      <a:pt x="128" y="66"/>
                      <a:pt x="130" y="66"/>
                      <a:pt x="132" y="66"/>
                    </a:cubicBezTo>
                    <a:cubicBezTo>
                      <a:pt x="134" y="66"/>
                      <a:pt x="137" y="67"/>
                      <a:pt x="138" y="67"/>
                    </a:cubicBezTo>
                    <a:cubicBezTo>
                      <a:pt x="138" y="67"/>
                      <a:pt x="140" y="66"/>
                      <a:pt x="140" y="66"/>
                    </a:cubicBezTo>
                    <a:cubicBezTo>
                      <a:pt x="140" y="65"/>
                      <a:pt x="144" y="67"/>
                      <a:pt x="145" y="66"/>
                    </a:cubicBezTo>
                    <a:cubicBezTo>
                      <a:pt x="146" y="66"/>
                      <a:pt x="146" y="65"/>
                      <a:pt x="145" y="65"/>
                    </a:cubicBezTo>
                    <a:cubicBezTo>
                      <a:pt x="144" y="65"/>
                      <a:pt x="144" y="63"/>
                      <a:pt x="145" y="64"/>
                    </a:cubicBezTo>
                    <a:cubicBezTo>
                      <a:pt x="146" y="64"/>
                      <a:pt x="148" y="65"/>
                      <a:pt x="148" y="66"/>
                    </a:cubicBezTo>
                    <a:cubicBezTo>
                      <a:pt x="148" y="66"/>
                      <a:pt x="149" y="66"/>
                      <a:pt x="149" y="67"/>
                    </a:cubicBezTo>
                    <a:cubicBezTo>
                      <a:pt x="149" y="67"/>
                      <a:pt x="153" y="68"/>
                      <a:pt x="153" y="69"/>
                    </a:cubicBezTo>
                    <a:cubicBezTo>
                      <a:pt x="153" y="70"/>
                      <a:pt x="150" y="70"/>
                      <a:pt x="151" y="71"/>
                    </a:cubicBezTo>
                    <a:cubicBezTo>
                      <a:pt x="152" y="72"/>
                      <a:pt x="153" y="70"/>
                      <a:pt x="154" y="70"/>
                    </a:cubicBezTo>
                    <a:cubicBezTo>
                      <a:pt x="155" y="70"/>
                      <a:pt x="155" y="73"/>
                      <a:pt x="156" y="72"/>
                    </a:cubicBezTo>
                    <a:cubicBezTo>
                      <a:pt x="158" y="72"/>
                      <a:pt x="159" y="73"/>
                      <a:pt x="160" y="75"/>
                    </a:cubicBezTo>
                    <a:cubicBezTo>
                      <a:pt x="161" y="76"/>
                      <a:pt x="160" y="78"/>
                      <a:pt x="160" y="79"/>
                    </a:cubicBezTo>
                    <a:cubicBezTo>
                      <a:pt x="160" y="79"/>
                      <a:pt x="162" y="79"/>
                      <a:pt x="164" y="78"/>
                    </a:cubicBezTo>
                    <a:cubicBezTo>
                      <a:pt x="165" y="78"/>
                      <a:pt x="166" y="79"/>
                      <a:pt x="167" y="80"/>
                    </a:cubicBezTo>
                    <a:cubicBezTo>
                      <a:pt x="168" y="81"/>
                      <a:pt x="163" y="83"/>
                      <a:pt x="164" y="82"/>
                    </a:cubicBezTo>
                    <a:cubicBezTo>
                      <a:pt x="164" y="81"/>
                      <a:pt x="161" y="78"/>
                      <a:pt x="158" y="80"/>
                    </a:cubicBezTo>
                    <a:cubicBezTo>
                      <a:pt x="155" y="81"/>
                      <a:pt x="157" y="82"/>
                      <a:pt x="157" y="83"/>
                    </a:cubicBezTo>
                    <a:cubicBezTo>
                      <a:pt x="158" y="84"/>
                      <a:pt x="155" y="86"/>
                      <a:pt x="152" y="85"/>
                    </a:cubicBezTo>
                    <a:cubicBezTo>
                      <a:pt x="149" y="84"/>
                      <a:pt x="150" y="85"/>
                      <a:pt x="149" y="85"/>
                    </a:cubicBezTo>
                    <a:cubicBezTo>
                      <a:pt x="148" y="85"/>
                      <a:pt x="146" y="87"/>
                      <a:pt x="148" y="88"/>
                    </a:cubicBezTo>
                    <a:cubicBezTo>
                      <a:pt x="149" y="89"/>
                      <a:pt x="151" y="88"/>
                      <a:pt x="153" y="88"/>
                    </a:cubicBezTo>
                    <a:cubicBezTo>
                      <a:pt x="155" y="88"/>
                      <a:pt x="155" y="89"/>
                      <a:pt x="155" y="88"/>
                    </a:cubicBezTo>
                    <a:cubicBezTo>
                      <a:pt x="155" y="87"/>
                      <a:pt x="157" y="87"/>
                      <a:pt x="158" y="88"/>
                    </a:cubicBezTo>
                    <a:cubicBezTo>
                      <a:pt x="160" y="88"/>
                      <a:pt x="159" y="90"/>
                      <a:pt x="161" y="90"/>
                    </a:cubicBezTo>
                    <a:cubicBezTo>
                      <a:pt x="163" y="90"/>
                      <a:pt x="161" y="92"/>
                      <a:pt x="162" y="93"/>
                    </a:cubicBezTo>
                    <a:cubicBezTo>
                      <a:pt x="163" y="94"/>
                      <a:pt x="167" y="94"/>
                      <a:pt x="168" y="95"/>
                    </a:cubicBezTo>
                    <a:cubicBezTo>
                      <a:pt x="169" y="96"/>
                      <a:pt x="174" y="98"/>
                      <a:pt x="175" y="98"/>
                    </a:cubicBezTo>
                    <a:cubicBezTo>
                      <a:pt x="176" y="97"/>
                      <a:pt x="171" y="92"/>
                      <a:pt x="169" y="91"/>
                    </a:cubicBezTo>
                    <a:cubicBezTo>
                      <a:pt x="168" y="91"/>
                      <a:pt x="171" y="90"/>
                      <a:pt x="173" y="92"/>
                    </a:cubicBezTo>
                    <a:cubicBezTo>
                      <a:pt x="175" y="94"/>
                      <a:pt x="178" y="94"/>
                      <a:pt x="179" y="92"/>
                    </a:cubicBezTo>
                    <a:cubicBezTo>
                      <a:pt x="180" y="91"/>
                      <a:pt x="178" y="91"/>
                      <a:pt x="178" y="90"/>
                    </a:cubicBezTo>
                    <a:cubicBezTo>
                      <a:pt x="178" y="88"/>
                      <a:pt x="177" y="87"/>
                      <a:pt x="175" y="87"/>
                    </a:cubicBezTo>
                    <a:cubicBezTo>
                      <a:pt x="174" y="87"/>
                      <a:pt x="170" y="84"/>
                      <a:pt x="172" y="83"/>
                    </a:cubicBezTo>
                    <a:cubicBezTo>
                      <a:pt x="173" y="82"/>
                      <a:pt x="171" y="82"/>
                      <a:pt x="172" y="80"/>
                    </a:cubicBezTo>
                    <a:cubicBezTo>
                      <a:pt x="173" y="79"/>
                      <a:pt x="174" y="82"/>
                      <a:pt x="175" y="82"/>
                    </a:cubicBezTo>
                    <a:close/>
                    <a:moveTo>
                      <a:pt x="154" y="77"/>
                    </a:moveTo>
                    <a:cubicBezTo>
                      <a:pt x="155" y="76"/>
                      <a:pt x="155" y="75"/>
                      <a:pt x="154" y="74"/>
                    </a:cubicBezTo>
                    <a:cubicBezTo>
                      <a:pt x="153" y="73"/>
                      <a:pt x="152" y="73"/>
                      <a:pt x="151" y="73"/>
                    </a:cubicBezTo>
                    <a:cubicBezTo>
                      <a:pt x="150" y="73"/>
                      <a:pt x="148" y="75"/>
                      <a:pt x="149" y="76"/>
                    </a:cubicBezTo>
                    <a:cubicBezTo>
                      <a:pt x="150" y="78"/>
                      <a:pt x="152" y="77"/>
                      <a:pt x="154" y="77"/>
                    </a:cubicBezTo>
                    <a:close/>
                    <a:moveTo>
                      <a:pt x="141" y="50"/>
                    </a:moveTo>
                    <a:cubicBezTo>
                      <a:pt x="140" y="51"/>
                      <a:pt x="142" y="51"/>
                      <a:pt x="142" y="53"/>
                    </a:cubicBezTo>
                    <a:cubicBezTo>
                      <a:pt x="142" y="54"/>
                      <a:pt x="144" y="55"/>
                      <a:pt x="146" y="54"/>
                    </a:cubicBezTo>
                    <a:cubicBezTo>
                      <a:pt x="147" y="53"/>
                      <a:pt x="151" y="54"/>
                      <a:pt x="151" y="53"/>
                    </a:cubicBezTo>
                    <a:cubicBezTo>
                      <a:pt x="151" y="52"/>
                      <a:pt x="147" y="50"/>
                      <a:pt x="145" y="50"/>
                    </a:cubicBezTo>
                    <a:cubicBezTo>
                      <a:pt x="144" y="50"/>
                      <a:pt x="141" y="49"/>
                      <a:pt x="141" y="50"/>
                    </a:cubicBezTo>
                    <a:close/>
                    <a:moveTo>
                      <a:pt x="179" y="138"/>
                    </a:moveTo>
                    <a:cubicBezTo>
                      <a:pt x="180" y="138"/>
                      <a:pt x="186" y="141"/>
                      <a:pt x="186" y="140"/>
                    </a:cubicBezTo>
                    <a:cubicBezTo>
                      <a:pt x="186" y="139"/>
                      <a:pt x="179" y="137"/>
                      <a:pt x="179" y="138"/>
                    </a:cubicBezTo>
                    <a:close/>
                    <a:moveTo>
                      <a:pt x="206" y="144"/>
                    </a:moveTo>
                    <a:cubicBezTo>
                      <a:pt x="205" y="144"/>
                      <a:pt x="205" y="143"/>
                      <a:pt x="205" y="142"/>
                    </a:cubicBezTo>
                    <a:cubicBezTo>
                      <a:pt x="206" y="142"/>
                      <a:pt x="205" y="142"/>
                      <a:pt x="205" y="142"/>
                    </a:cubicBezTo>
                    <a:cubicBezTo>
                      <a:pt x="204" y="142"/>
                      <a:pt x="204" y="140"/>
                      <a:pt x="205" y="140"/>
                    </a:cubicBezTo>
                    <a:cubicBezTo>
                      <a:pt x="205" y="139"/>
                      <a:pt x="203" y="138"/>
                      <a:pt x="203" y="139"/>
                    </a:cubicBezTo>
                    <a:cubicBezTo>
                      <a:pt x="203" y="140"/>
                      <a:pt x="201" y="139"/>
                      <a:pt x="201" y="139"/>
                    </a:cubicBezTo>
                    <a:cubicBezTo>
                      <a:pt x="201" y="138"/>
                      <a:pt x="199" y="138"/>
                      <a:pt x="200" y="137"/>
                    </a:cubicBezTo>
                    <a:cubicBezTo>
                      <a:pt x="200" y="137"/>
                      <a:pt x="198" y="137"/>
                      <a:pt x="198" y="137"/>
                    </a:cubicBezTo>
                    <a:cubicBezTo>
                      <a:pt x="198" y="138"/>
                      <a:pt x="197" y="137"/>
                      <a:pt x="198" y="136"/>
                    </a:cubicBezTo>
                    <a:cubicBezTo>
                      <a:pt x="199" y="135"/>
                      <a:pt x="199" y="134"/>
                      <a:pt x="200" y="133"/>
                    </a:cubicBezTo>
                    <a:cubicBezTo>
                      <a:pt x="201" y="133"/>
                      <a:pt x="200" y="132"/>
                      <a:pt x="199" y="132"/>
                    </a:cubicBezTo>
                    <a:cubicBezTo>
                      <a:pt x="198" y="133"/>
                      <a:pt x="195" y="137"/>
                      <a:pt x="195" y="138"/>
                    </a:cubicBezTo>
                    <a:cubicBezTo>
                      <a:pt x="195" y="139"/>
                      <a:pt x="195" y="140"/>
                      <a:pt x="194" y="140"/>
                    </a:cubicBezTo>
                    <a:cubicBezTo>
                      <a:pt x="193" y="140"/>
                      <a:pt x="192" y="141"/>
                      <a:pt x="193" y="141"/>
                    </a:cubicBezTo>
                    <a:cubicBezTo>
                      <a:pt x="193" y="142"/>
                      <a:pt x="191" y="143"/>
                      <a:pt x="192" y="144"/>
                    </a:cubicBezTo>
                    <a:cubicBezTo>
                      <a:pt x="193" y="145"/>
                      <a:pt x="194" y="144"/>
                      <a:pt x="195" y="144"/>
                    </a:cubicBezTo>
                    <a:cubicBezTo>
                      <a:pt x="197" y="144"/>
                      <a:pt x="198" y="144"/>
                      <a:pt x="199" y="143"/>
                    </a:cubicBezTo>
                    <a:cubicBezTo>
                      <a:pt x="200" y="143"/>
                      <a:pt x="200" y="144"/>
                      <a:pt x="201" y="144"/>
                    </a:cubicBezTo>
                    <a:cubicBezTo>
                      <a:pt x="202" y="144"/>
                      <a:pt x="200" y="145"/>
                      <a:pt x="200" y="146"/>
                    </a:cubicBezTo>
                    <a:cubicBezTo>
                      <a:pt x="200" y="146"/>
                      <a:pt x="201" y="145"/>
                      <a:pt x="202" y="145"/>
                    </a:cubicBezTo>
                    <a:cubicBezTo>
                      <a:pt x="203" y="144"/>
                      <a:pt x="204" y="145"/>
                      <a:pt x="204" y="146"/>
                    </a:cubicBezTo>
                    <a:cubicBezTo>
                      <a:pt x="203" y="146"/>
                      <a:pt x="206" y="147"/>
                      <a:pt x="207" y="146"/>
                    </a:cubicBezTo>
                    <a:cubicBezTo>
                      <a:pt x="207" y="145"/>
                      <a:pt x="206" y="143"/>
                      <a:pt x="206" y="144"/>
                    </a:cubicBezTo>
                    <a:close/>
                    <a:moveTo>
                      <a:pt x="19" y="125"/>
                    </a:moveTo>
                    <a:cubicBezTo>
                      <a:pt x="17" y="126"/>
                      <a:pt x="22" y="130"/>
                      <a:pt x="23" y="130"/>
                    </a:cubicBezTo>
                    <a:cubicBezTo>
                      <a:pt x="23" y="129"/>
                      <a:pt x="22" y="128"/>
                      <a:pt x="22" y="126"/>
                    </a:cubicBezTo>
                    <a:cubicBezTo>
                      <a:pt x="22" y="125"/>
                      <a:pt x="21" y="124"/>
                      <a:pt x="19" y="125"/>
                    </a:cubicBezTo>
                    <a:close/>
                    <a:moveTo>
                      <a:pt x="189" y="148"/>
                    </a:moveTo>
                    <a:cubicBezTo>
                      <a:pt x="188" y="148"/>
                      <a:pt x="189" y="147"/>
                      <a:pt x="189" y="147"/>
                    </a:cubicBezTo>
                    <a:cubicBezTo>
                      <a:pt x="189" y="146"/>
                      <a:pt x="188" y="147"/>
                      <a:pt x="187" y="148"/>
                    </a:cubicBezTo>
                    <a:cubicBezTo>
                      <a:pt x="187" y="148"/>
                      <a:pt x="186" y="149"/>
                      <a:pt x="186" y="149"/>
                    </a:cubicBezTo>
                    <a:cubicBezTo>
                      <a:pt x="186" y="150"/>
                      <a:pt x="186" y="150"/>
                      <a:pt x="185" y="150"/>
                    </a:cubicBezTo>
                    <a:cubicBezTo>
                      <a:pt x="185" y="150"/>
                      <a:pt x="181" y="150"/>
                      <a:pt x="181" y="149"/>
                    </a:cubicBezTo>
                    <a:cubicBezTo>
                      <a:pt x="181" y="148"/>
                      <a:pt x="179" y="148"/>
                      <a:pt x="179" y="147"/>
                    </a:cubicBezTo>
                    <a:cubicBezTo>
                      <a:pt x="179" y="146"/>
                      <a:pt x="177" y="146"/>
                      <a:pt x="178" y="145"/>
                    </a:cubicBezTo>
                    <a:cubicBezTo>
                      <a:pt x="179" y="144"/>
                      <a:pt x="178" y="143"/>
                      <a:pt x="177" y="144"/>
                    </a:cubicBezTo>
                    <a:cubicBezTo>
                      <a:pt x="176" y="145"/>
                      <a:pt x="176" y="144"/>
                      <a:pt x="177" y="143"/>
                    </a:cubicBezTo>
                    <a:cubicBezTo>
                      <a:pt x="178" y="143"/>
                      <a:pt x="181" y="142"/>
                      <a:pt x="179" y="140"/>
                    </a:cubicBezTo>
                    <a:cubicBezTo>
                      <a:pt x="178" y="138"/>
                      <a:pt x="171" y="141"/>
                      <a:pt x="169" y="142"/>
                    </a:cubicBezTo>
                    <a:cubicBezTo>
                      <a:pt x="168" y="143"/>
                      <a:pt x="165" y="146"/>
                      <a:pt x="164" y="146"/>
                    </a:cubicBezTo>
                    <a:cubicBezTo>
                      <a:pt x="163" y="146"/>
                      <a:pt x="166" y="144"/>
                      <a:pt x="166" y="144"/>
                    </a:cubicBezTo>
                    <a:cubicBezTo>
                      <a:pt x="167" y="143"/>
                      <a:pt x="166" y="142"/>
                      <a:pt x="167" y="143"/>
                    </a:cubicBezTo>
                    <a:cubicBezTo>
                      <a:pt x="167" y="143"/>
                      <a:pt x="169" y="140"/>
                      <a:pt x="170" y="140"/>
                    </a:cubicBezTo>
                    <a:cubicBezTo>
                      <a:pt x="171" y="139"/>
                      <a:pt x="172" y="139"/>
                      <a:pt x="173" y="139"/>
                    </a:cubicBezTo>
                    <a:cubicBezTo>
                      <a:pt x="173" y="138"/>
                      <a:pt x="173" y="138"/>
                      <a:pt x="174" y="137"/>
                    </a:cubicBezTo>
                    <a:cubicBezTo>
                      <a:pt x="175" y="136"/>
                      <a:pt x="188" y="136"/>
                      <a:pt x="189" y="136"/>
                    </a:cubicBezTo>
                    <a:cubicBezTo>
                      <a:pt x="190" y="136"/>
                      <a:pt x="192" y="134"/>
                      <a:pt x="193" y="133"/>
                    </a:cubicBezTo>
                    <a:cubicBezTo>
                      <a:pt x="194" y="132"/>
                      <a:pt x="195" y="132"/>
                      <a:pt x="196" y="133"/>
                    </a:cubicBezTo>
                    <a:cubicBezTo>
                      <a:pt x="198" y="133"/>
                      <a:pt x="199" y="131"/>
                      <a:pt x="199" y="131"/>
                    </a:cubicBezTo>
                    <a:cubicBezTo>
                      <a:pt x="200" y="130"/>
                      <a:pt x="200" y="130"/>
                      <a:pt x="199" y="130"/>
                    </a:cubicBezTo>
                    <a:cubicBezTo>
                      <a:pt x="198" y="129"/>
                      <a:pt x="198" y="129"/>
                      <a:pt x="199" y="129"/>
                    </a:cubicBezTo>
                    <a:cubicBezTo>
                      <a:pt x="199" y="129"/>
                      <a:pt x="200" y="128"/>
                      <a:pt x="200" y="128"/>
                    </a:cubicBezTo>
                    <a:cubicBezTo>
                      <a:pt x="200" y="127"/>
                      <a:pt x="200" y="127"/>
                      <a:pt x="199" y="126"/>
                    </a:cubicBezTo>
                    <a:cubicBezTo>
                      <a:pt x="198" y="124"/>
                      <a:pt x="197" y="126"/>
                      <a:pt x="196" y="126"/>
                    </a:cubicBezTo>
                    <a:cubicBezTo>
                      <a:pt x="195" y="126"/>
                      <a:pt x="197" y="125"/>
                      <a:pt x="196" y="124"/>
                    </a:cubicBezTo>
                    <a:cubicBezTo>
                      <a:pt x="195" y="124"/>
                      <a:pt x="194" y="124"/>
                      <a:pt x="192" y="125"/>
                    </a:cubicBezTo>
                    <a:cubicBezTo>
                      <a:pt x="191" y="126"/>
                      <a:pt x="191" y="125"/>
                      <a:pt x="190" y="126"/>
                    </a:cubicBezTo>
                    <a:cubicBezTo>
                      <a:pt x="189" y="127"/>
                      <a:pt x="189" y="126"/>
                      <a:pt x="190" y="125"/>
                    </a:cubicBezTo>
                    <a:cubicBezTo>
                      <a:pt x="190" y="125"/>
                      <a:pt x="191" y="125"/>
                      <a:pt x="191" y="125"/>
                    </a:cubicBezTo>
                    <a:cubicBezTo>
                      <a:pt x="191" y="124"/>
                      <a:pt x="192" y="125"/>
                      <a:pt x="193" y="124"/>
                    </a:cubicBezTo>
                    <a:cubicBezTo>
                      <a:pt x="194" y="123"/>
                      <a:pt x="195" y="123"/>
                      <a:pt x="196" y="123"/>
                    </a:cubicBezTo>
                    <a:cubicBezTo>
                      <a:pt x="196" y="122"/>
                      <a:pt x="195" y="121"/>
                      <a:pt x="194" y="122"/>
                    </a:cubicBezTo>
                    <a:cubicBezTo>
                      <a:pt x="193" y="122"/>
                      <a:pt x="192" y="120"/>
                      <a:pt x="191" y="121"/>
                    </a:cubicBezTo>
                    <a:cubicBezTo>
                      <a:pt x="191" y="121"/>
                      <a:pt x="191" y="120"/>
                      <a:pt x="190" y="120"/>
                    </a:cubicBezTo>
                    <a:cubicBezTo>
                      <a:pt x="189" y="121"/>
                      <a:pt x="189" y="120"/>
                      <a:pt x="188" y="119"/>
                    </a:cubicBezTo>
                    <a:cubicBezTo>
                      <a:pt x="188" y="118"/>
                      <a:pt x="186" y="117"/>
                      <a:pt x="184" y="116"/>
                    </a:cubicBezTo>
                    <a:cubicBezTo>
                      <a:pt x="183" y="116"/>
                      <a:pt x="184" y="115"/>
                      <a:pt x="185" y="116"/>
                    </a:cubicBezTo>
                    <a:cubicBezTo>
                      <a:pt x="185" y="116"/>
                      <a:pt x="186" y="115"/>
                      <a:pt x="187" y="115"/>
                    </a:cubicBezTo>
                    <a:cubicBezTo>
                      <a:pt x="187" y="114"/>
                      <a:pt x="186" y="114"/>
                      <a:pt x="186" y="114"/>
                    </a:cubicBezTo>
                    <a:cubicBezTo>
                      <a:pt x="185" y="114"/>
                      <a:pt x="185" y="113"/>
                      <a:pt x="185" y="112"/>
                    </a:cubicBezTo>
                    <a:cubicBezTo>
                      <a:pt x="185" y="112"/>
                      <a:pt x="184" y="111"/>
                      <a:pt x="184" y="111"/>
                    </a:cubicBezTo>
                    <a:cubicBezTo>
                      <a:pt x="184" y="110"/>
                      <a:pt x="183" y="110"/>
                      <a:pt x="183" y="109"/>
                    </a:cubicBezTo>
                    <a:cubicBezTo>
                      <a:pt x="183" y="109"/>
                      <a:pt x="182" y="108"/>
                      <a:pt x="182" y="108"/>
                    </a:cubicBezTo>
                    <a:cubicBezTo>
                      <a:pt x="182" y="107"/>
                      <a:pt x="180" y="106"/>
                      <a:pt x="180" y="105"/>
                    </a:cubicBezTo>
                    <a:cubicBezTo>
                      <a:pt x="180" y="104"/>
                      <a:pt x="180" y="104"/>
                      <a:pt x="179" y="103"/>
                    </a:cubicBezTo>
                    <a:cubicBezTo>
                      <a:pt x="179" y="102"/>
                      <a:pt x="179" y="102"/>
                      <a:pt x="178" y="104"/>
                    </a:cubicBezTo>
                    <a:cubicBezTo>
                      <a:pt x="178" y="105"/>
                      <a:pt x="177" y="105"/>
                      <a:pt x="177" y="105"/>
                    </a:cubicBezTo>
                    <a:cubicBezTo>
                      <a:pt x="178" y="106"/>
                      <a:pt x="177" y="106"/>
                      <a:pt x="177" y="107"/>
                    </a:cubicBezTo>
                    <a:cubicBezTo>
                      <a:pt x="176" y="107"/>
                      <a:pt x="177" y="108"/>
                      <a:pt x="176" y="108"/>
                    </a:cubicBezTo>
                    <a:cubicBezTo>
                      <a:pt x="176" y="108"/>
                      <a:pt x="176" y="110"/>
                      <a:pt x="176" y="109"/>
                    </a:cubicBezTo>
                    <a:cubicBezTo>
                      <a:pt x="175" y="108"/>
                      <a:pt x="174" y="108"/>
                      <a:pt x="174" y="109"/>
                    </a:cubicBezTo>
                    <a:cubicBezTo>
                      <a:pt x="174" y="110"/>
                      <a:pt x="173" y="110"/>
                      <a:pt x="172" y="110"/>
                    </a:cubicBezTo>
                    <a:cubicBezTo>
                      <a:pt x="171" y="110"/>
                      <a:pt x="171" y="109"/>
                      <a:pt x="171" y="109"/>
                    </a:cubicBezTo>
                    <a:cubicBezTo>
                      <a:pt x="170" y="110"/>
                      <a:pt x="170" y="108"/>
                      <a:pt x="169" y="108"/>
                    </a:cubicBezTo>
                    <a:cubicBezTo>
                      <a:pt x="168" y="108"/>
                      <a:pt x="168" y="108"/>
                      <a:pt x="168" y="107"/>
                    </a:cubicBezTo>
                    <a:cubicBezTo>
                      <a:pt x="168" y="107"/>
                      <a:pt x="167" y="106"/>
                      <a:pt x="167" y="106"/>
                    </a:cubicBezTo>
                    <a:cubicBezTo>
                      <a:pt x="168" y="105"/>
                      <a:pt x="167" y="104"/>
                      <a:pt x="167" y="103"/>
                    </a:cubicBezTo>
                    <a:cubicBezTo>
                      <a:pt x="167" y="102"/>
                      <a:pt x="168" y="102"/>
                      <a:pt x="168" y="101"/>
                    </a:cubicBezTo>
                    <a:cubicBezTo>
                      <a:pt x="168" y="101"/>
                      <a:pt x="167" y="101"/>
                      <a:pt x="166" y="101"/>
                    </a:cubicBezTo>
                    <a:cubicBezTo>
                      <a:pt x="166" y="101"/>
                      <a:pt x="166" y="101"/>
                      <a:pt x="165" y="101"/>
                    </a:cubicBezTo>
                    <a:cubicBezTo>
                      <a:pt x="164" y="101"/>
                      <a:pt x="162" y="101"/>
                      <a:pt x="162" y="100"/>
                    </a:cubicBezTo>
                    <a:cubicBezTo>
                      <a:pt x="162" y="99"/>
                      <a:pt x="162" y="99"/>
                      <a:pt x="161" y="98"/>
                    </a:cubicBezTo>
                    <a:cubicBezTo>
                      <a:pt x="161" y="97"/>
                      <a:pt x="160" y="98"/>
                      <a:pt x="160" y="97"/>
                    </a:cubicBezTo>
                    <a:cubicBezTo>
                      <a:pt x="160" y="97"/>
                      <a:pt x="160" y="97"/>
                      <a:pt x="159" y="96"/>
                    </a:cubicBezTo>
                    <a:cubicBezTo>
                      <a:pt x="158" y="96"/>
                      <a:pt x="158" y="96"/>
                      <a:pt x="157" y="96"/>
                    </a:cubicBezTo>
                    <a:cubicBezTo>
                      <a:pt x="157" y="96"/>
                      <a:pt x="156" y="96"/>
                      <a:pt x="155" y="96"/>
                    </a:cubicBezTo>
                    <a:cubicBezTo>
                      <a:pt x="155" y="97"/>
                      <a:pt x="153" y="96"/>
                      <a:pt x="153" y="96"/>
                    </a:cubicBezTo>
                    <a:cubicBezTo>
                      <a:pt x="153" y="96"/>
                      <a:pt x="152" y="96"/>
                      <a:pt x="151" y="95"/>
                    </a:cubicBezTo>
                    <a:cubicBezTo>
                      <a:pt x="150" y="95"/>
                      <a:pt x="148" y="95"/>
                      <a:pt x="148" y="95"/>
                    </a:cubicBezTo>
                    <a:cubicBezTo>
                      <a:pt x="148" y="96"/>
                      <a:pt x="147" y="96"/>
                      <a:pt x="147" y="97"/>
                    </a:cubicBezTo>
                    <a:cubicBezTo>
                      <a:pt x="147" y="98"/>
                      <a:pt x="148" y="98"/>
                      <a:pt x="149" y="99"/>
                    </a:cubicBezTo>
                    <a:cubicBezTo>
                      <a:pt x="149" y="99"/>
                      <a:pt x="148" y="99"/>
                      <a:pt x="148" y="100"/>
                    </a:cubicBezTo>
                    <a:cubicBezTo>
                      <a:pt x="148" y="101"/>
                      <a:pt x="147" y="101"/>
                      <a:pt x="147" y="101"/>
                    </a:cubicBezTo>
                    <a:cubicBezTo>
                      <a:pt x="147" y="101"/>
                      <a:pt x="148" y="101"/>
                      <a:pt x="148" y="102"/>
                    </a:cubicBezTo>
                    <a:cubicBezTo>
                      <a:pt x="148" y="103"/>
                      <a:pt x="149" y="103"/>
                      <a:pt x="149" y="104"/>
                    </a:cubicBezTo>
                    <a:cubicBezTo>
                      <a:pt x="149" y="106"/>
                      <a:pt x="149" y="105"/>
                      <a:pt x="148" y="106"/>
                    </a:cubicBezTo>
                    <a:cubicBezTo>
                      <a:pt x="148" y="106"/>
                      <a:pt x="148" y="106"/>
                      <a:pt x="147" y="107"/>
                    </a:cubicBezTo>
                    <a:cubicBezTo>
                      <a:pt x="147" y="108"/>
                      <a:pt x="146" y="109"/>
                      <a:pt x="147" y="109"/>
                    </a:cubicBezTo>
                    <a:cubicBezTo>
                      <a:pt x="147" y="110"/>
                      <a:pt x="149" y="111"/>
                      <a:pt x="150" y="112"/>
                    </a:cubicBezTo>
                    <a:cubicBezTo>
                      <a:pt x="151" y="114"/>
                      <a:pt x="151" y="116"/>
                      <a:pt x="151" y="117"/>
                    </a:cubicBezTo>
                    <a:cubicBezTo>
                      <a:pt x="150" y="119"/>
                      <a:pt x="149" y="119"/>
                      <a:pt x="147" y="120"/>
                    </a:cubicBezTo>
                    <a:cubicBezTo>
                      <a:pt x="146" y="122"/>
                      <a:pt x="145" y="122"/>
                      <a:pt x="144" y="122"/>
                    </a:cubicBezTo>
                    <a:cubicBezTo>
                      <a:pt x="143" y="122"/>
                      <a:pt x="144" y="123"/>
                      <a:pt x="145" y="124"/>
                    </a:cubicBezTo>
                    <a:cubicBezTo>
                      <a:pt x="146" y="125"/>
                      <a:pt x="145" y="125"/>
                      <a:pt x="145" y="126"/>
                    </a:cubicBezTo>
                    <a:cubicBezTo>
                      <a:pt x="146" y="127"/>
                      <a:pt x="145" y="128"/>
                      <a:pt x="146" y="129"/>
                    </a:cubicBezTo>
                    <a:cubicBezTo>
                      <a:pt x="147" y="130"/>
                      <a:pt x="146" y="130"/>
                      <a:pt x="145" y="131"/>
                    </a:cubicBezTo>
                    <a:cubicBezTo>
                      <a:pt x="145" y="132"/>
                      <a:pt x="146" y="131"/>
                      <a:pt x="146" y="132"/>
                    </a:cubicBezTo>
                    <a:cubicBezTo>
                      <a:pt x="146" y="133"/>
                      <a:pt x="145" y="133"/>
                      <a:pt x="145" y="132"/>
                    </a:cubicBezTo>
                    <a:cubicBezTo>
                      <a:pt x="144" y="132"/>
                      <a:pt x="143" y="133"/>
                      <a:pt x="143" y="134"/>
                    </a:cubicBezTo>
                    <a:cubicBezTo>
                      <a:pt x="143" y="134"/>
                      <a:pt x="142" y="133"/>
                      <a:pt x="142" y="133"/>
                    </a:cubicBezTo>
                    <a:cubicBezTo>
                      <a:pt x="141" y="133"/>
                      <a:pt x="142" y="132"/>
                      <a:pt x="141" y="131"/>
                    </a:cubicBezTo>
                    <a:cubicBezTo>
                      <a:pt x="140" y="130"/>
                      <a:pt x="139" y="130"/>
                      <a:pt x="139" y="130"/>
                    </a:cubicBezTo>
                    <a:cubicBezTo>
                      <a:pt x="139" y="129"/>
                      <a:pt x="137" y="128"/>
                      <a:pt x="137" y="128"/>
                    </a:cubicBezTo>
                    <a:cubicBezTo>
                      <a:pt x="137" y="127"/>
                      <a:pt x="138" y="125"/>
                      <a:pt x="137" y="124"/>
                    </a:cubicBezTo>
                    <a:cubicBezTo>
                      <a:pt x="137" y="123"/>
                      <a:pt x="137" y="123"/>
                      <a:pt x="138" y="122"/>
                    </a:cubicBezTo>
                    <a:cubicBezTo>
                      <a:pt x="138" y="122"/>
                      <a:pt x="137" y="121"/>
                      <a:pt x="136" y="121"/>
                    </a:cubicBezTo>
                    <a:cubicBezTo>
                      <a:pt x="135" y="121"/>
                      <a:pt x="134" y="120"/>
                      <a:pt x="133" y="120"/>
                    </a:cubicBezTo>
                    <a:cubicBezTo>
                      <a:pt x="131" y="121"/>
                      <a:pt x="131" y="120"/>
                      <a:pt x="130" y="120"/>
                    </a:cubicBezTo>
                    <a:cubicBezTo>
                      <a:pt x="130" y="120"/>
                      <a:pt x="129" y="119"/>
                      <a:pt x="127" y="118"/>
                    </a:cubicBezTo>
                    <a:cubicBezTo>
                      <a:pt x="126" y="118"/>
                      <a:pt x="125" y="117"/>
                      <a:pt x="125" y="117"/>
                    </a:cubicBezTo>
                    <a:cubicBezTo>
                      <a:pt x="125" y="116"/>
                      <a:pt x="123" y="116"/>
                      <a:pt x="123" y="115"/>
                    </a:cubicBezTo>
                    <a:cubicBezTo>
                      <a:pt x="122" y="115"/>
                      <a:pt x="121" y="115"/>
                      <a:pt x="120" y="115"/>
                    </a:cubicBezTo>
                    <a:cubicBezTo>
                      <a:pt x="119" y="115"/>
                      <a:pt x="118" y="114"/>
                      <a:pt x="117" y="114"/>
                    </a:cubicBezTo>
                    <a:cubicBezTo>
                      <a:pt x="116" y="114"/>
                      <a:pt x="114" y="115"/>
                      <a:pt x="113" y="115"/>
                    </a:cubicBezTo>
                    <a:cubicBezTo>
                      <a:pt x="113" y="115"/>
                      <a:pt x="114" y="114"/>
                      <a:pt x="114" y="114"/>
                    </a:cubicBezTo>
                    <a:cubicBezTo>
                      <a:pt x="114" y="113"/>
                      <a:pt x="113" y="112"/>
                      <a:pt x="113" y="111"/>
                    </a:cubicBezTo>
                    <a:cubicBezTo>
                      <a:pt x="113" y="110"/>
                      <a:pt x="112" y="108"/>
                      <a:pt x="111" y="109"/>
                    </a:cubicBezTo>
                    <a:cubicBezTo>
                      <a:pt x="110" y="109"/>
                      <a:pt x="109" y="108"/>
                      <a:pt x="108" y="108"/>
                    </a:cubicBezTo>
                    <a:cubicBezTo>
                      <a:pt x="108" y="108"/>
                      <a:pt x="108" y="105"/>
                      <a:pt x="108" y="104"/>
                    </a:cubicBezTo>
                    <a:cubicBezTo>
                      <a:pt x="109" y="102"/>
                      <a:pt x="110" y="100"/>
                      <a:pt x="110" y="100"/>
                    </a:cubicBezTo>
                    <a:cubicBezTo>
                      <a:pt x="110" y="99"/>
                      <a:pt x="111" y="99"/>
                      <a:pt x="112" y="98"/>
                    </a:cubicBezTo>
                    <a:cubicBezTo>
                      <a:pt x="112" y="98"/>
                      <a:pt x="112" y="97"/>
                      <a:pt x="113" y="97"/>
                    </a:cubicBezTo>
                    <a:cubicBezTo>
                      <a:pt x="113" y="96"/>
                      <a:pt x="113" y="96"/>
                      <a:pt x="114" y="96"/>
                    </a:cubicBezTo>
                    <a:cubicBezTo>
                      <a:pt x="114" y="95"/>
                      <a:pt x="115" y="95"/>
                      <a:pt x="114" y="95"/>
                    </a:cubicBezTo>
                    <a:cubicBezTo>
                      <a:pt x="114" y="94"/>
                      <a:pt x="114" y="94"/>
                      <a:pt x="115" y="94"/>
                    </a:cubicBezTo>
                    <a:cubicBezTo>
                      <a:pt x="116" y="94"/>
                      <a:pt x="118" y="94"/>
                      <a:pt x="118" y="93"/>
                    </a:cubicBezTo>
                    <a:cubicBezTo>
                      <a:pt x="118" y="91"/>
                      <a:pt x="115" y="92"/>
                      <a:pt x="115" y="91"/>
                    </a:cubicBezTo>
                    <a:cubicBezTo>
                      <a:pt x="115" y="90"/>
                      <a:pt x="111" y="90"/>
                      <a:pt x="111" y="90"/>
                    </a:cubicBezTo>
                    <a:cubicBezTo>
                      <a:pt x="111" y="89"/>
                      <a:pt x="115" y="90"/>
                      <a:pt x="116" y="91"/>
                    </a:cubicBezTo>
                    <a:cubicBezTo>
                      <a:pt x="117" y="91"/>
                      <a:pt x="118" y="91"/>
                      <a:pt x="119" y="91"/>
                    </a:cubicBezTo>
                    <a:cubicBezTo>
                      <a:pt x="120" y="91"/>
                      <a:pt x="119" y="90"/>
                      <a:pt x="119" y="89"/>
                    </a:cubicBezTo>
                    <a:cubicBezTo>
                      <a:pt x="120" y="88"/>
                      <a:pt x="122" y="90"/>
                      <a:pt x="123" y="90"/>
                    </a:cubicBezTo>
                    <a:cubicBezTo>
                      <a:pt x="124" y="89"/>
                      <a:pt x="125" y="87"/>
                      <a:pt x="126" y="86"/>
                    </a:cubicBezTo>
                    <a:cubicBezTo>
                      <a:pt x="127" y="85"/>
                      <a:pt x="126" y="85"/>
                      <a:pt x="124" y="85"/>
                    </a:cubicBezTo>
                    <a:cubicBezTo>
                      <a:pt x="123" y="85"/>
                      <a:pt x="121" y="84"/>
                      <a:pt x="120" y="84"/>
                    </a:cubicBezTo>
                    <a:cubicBezTo>
                      <a:pt x="119" y="83"/>
                      <a:pt x="119" y="82"/>
                      <a:pt x="121" y="82"/>
                    </a:cubicBezTo>
                    <a:cubicBezTo>
                      <a:pt x="122" y="82"/>
                      <a:pt x="124" y="85"/>
                      <a:pt x="125" y="85"/>
                    </a:cubicBezTo>
                    <a:cubicBezTo>
                      <a:pt x="126" y="85"/>
                      <a:pt x="128" y="83"/>
                      <a:pt x="129" y="82"/>
                    </a:cubicBezTo>
                    <a:cubicBezTo>
                      <a:pt x="130" y="82"/>
                      <a:pt x="128" y="81"/>
                      <a:pt x="127" y="81"/>
                    </a:cubicBezTo>
                    <a:cubicBezTo>
                      <a:pt x="127" y="80"/>
                      <a:pt x="128" y="80"/>
                      <a:pt x="129" y="80"/>
                    </a:cubicBezTo>
                    <a:cubicBezTo>
                      <a:pt x="130" y="80"/>
                      <a:pt x="130" y="81"/>
                      <a:pt x="131" y="81"/>
                    </a:cubicBezTo>
                    <a:cubicBezTo>
                      <a:pt x="131" y="81"/>
                      <a:pt x="132" y="81"/>
                      <a:pt x="133" y="81"/>
                    </a:cubicBezTo>
                    <a:cubicBezTo>
                      <a:pt x="134" y="81"/>
                      <a:pt x="133" y="80"/>
                      <a:pt x="132" y="79"/>
                    </a:cubicBezTo>
                    <a:cubicBezTo>
                      <a:pt x="131" y="79"/>
                      <a:pt x="132" y="78"/>
                      <a:pt x="132" y="79"/>
                    </a:cubicBezTo>
                    <a:cubicBezTo>
                      <a:pt x="133" y="79"/>
                      <a:pt x="133" y="79"/>
                      <a:pt x="134" y="80"/>
                    </a:cubicBezTo>
                    <a:cubicBezTo>
                      <a:pt x="134" y="81"/>
                      <a:pt x="135" y="80"/>
                      <a:pt x="136" y="80"/>
                    </a:cubicBezTo>
                    <a:cubicBezTo>
                      <a:pt x="137" y="80"/>
                      <a:pt x="137" y="79"/>
                      <a:pt x="138" y="78"/>
                    </a:cubicBezTo>
                    <a:cubicBezTo>
                      <a:pt x="139" y="78"/>
                      <a:pt x="139" y="79"/>
                      <a:pt x="139" y="78"/>
                    </a:cubicBezTo>
                    <a:cubicBezTo>
                      <a:pt x="140" y="77"/>
                      <a:pt x="139" y="76"/>
                      <a:pt x="138" y="75"/>
                    </a:cubicBezTo>
                    <a:cubicBezTo>
                      <a:pt x="137" y="74"/>
                      <a:pt x="138" y="74"/>
                      <a:pt x="137" y="73"/>
                    </a:cubicBezTo>
                    <a:cubicBezTo>
                      <a:pt x="137" y="73"/>
                      <a:pt x="136" y="72"/>
                      <a:pt x="137" y="72"/>
                    </a:cubicBezTo>
                    <a:cubicBezTo>
                      <a:pt x="138" y="73"/>
                      <a:pt x="139" y="72"/>
                      <a:pt x="140" y="72"/>
                    </a:cubicBezTo>
                    <a:cubicBezTo>
                      <a:pt x="140" y="71"/>
                      <a:pt x="138" y="71"/>
                      <a:pt x="139" y="70"/>
                    </a:cubicBezTo>
                    <a:cubicBezTo>
                      <a:pt x="140" y="70"/>
                      <a:pt x="139" y="69"/>
                      <a:pt x="138" y="69"/>
                    </a:cubicBezTo>
                    <a:cubicBezTo>
                      <a:pt x="137" y="69"/>
                      <a:pt x="137" y="69"/>
                      <a:pt x="137" y="68"/>
                    </a:cubicBezTo>
                    <a:cubicBezTo>
                      <a:pt x="137" y="67"/>
                      <a:pt x="135" y="68"/>
                      <a:pt x="134" y="67"/>
                    </a:cubicBezTo>
                    <a:cubicBezTo>
                      <a:pt x="133" y="67"/>
                      <a:pt x="131" y="67"/>
                      <a:pt x="130" y="67"/>
                    </a:cubicBezTo>
                    <a:cubicBezTo>
                      <a:pt x="130" y="67"/>
                      <a:pt x="130" y="69"/>
                      <a:pt x="131" y="69"/>
                    </a:cubicBezTo>
                    <a:cubicBezTo>
                      <a:pt x="131" y="69"/>
                      <a:pt x="132" y="70"/>
                      <a:pt x="131" y="70"/>
                    </a:cubicBezTo>
                    <a:cubicBezTo>
                      <a:pt x="131" y="70"/>
                      <a:pt x="131" y="71"/>
                      <a:pt x="131" y="71"/>
                    </a:cubicBezTo>
                    <a:cubicBezTo>
                      <a:pt x="130" y="71"/>
                      <a:pt x="130" y="71"/>
                      <a:pt x="129" y="72"/>
                    </a:cubicBezTo>
                    <a:cubicBezTo>
                      <a:pt x="129" y="74"/>
                      <a:pt x="129" y="74"/>
                      <a:pt x="128" y="75"/>
                    </a:cubicBezTo>
                    <a:cubicBezTo>
                      <a:pt x="127" y="75"/>
                      <a:pt x="128" y="73"/>
                      <a:pt x="127" y="73"/>
                    </a:cubicBezTo>
                    <a:cubicBezTo>
                      <a:pt x="126" y="73"/>
                      <a:pt x="126" y="75"/>
                      <a:pt x="127" y="75"/>
                    </a:cubicBezTo>
                    <a:cubicBezTo>
                      <a:pt x="128" y="75"/>
                      <a:pt x="128" y="76"/>
                      <a:pt x="128" y="76"/>
                    </a:cubicBezTo>
                    <a:cubicBezTo>
                      <a:pt x="128" y="77"/>
                      <a:pt x="127" y="77"/>
                      <a:pt x="126" y="78"/>
                    </a:cubicBezTo>
                    <a:cubicBezTo>
                      <a:pt x="126" y="78"/>
                      <a:pt x="126" y="77"/>
                      <a:pt x="125" y="77"/>
                    </a:cubicBezTo>
                    <a:cubicBezTo>
                      <a:pt x="124" y="76"/>
                      <a:pt x="123" y="75"/>
                      <a:pt x="123" y="74"/>
                    </a:cubicBezTo>
                    <a:cubicBezTo>
                      <a:pt x="123" y="73"/>
                      <a:pt x="124" y="73"/>
                      <a:pt x="124" y="73"/>
                    </a:cubicBezTo>
                    <a:cubicBezTo>
                      <a:pt x="125" y="73"/>
                      <a:pt x="124" y="72"/>
                      <a:pt x="124" y="72"/>
                    </a:cubicBezTo>
                    <a:cubicBezTo>
                      <a:pt x="124" y="71"/>
                      <a:pt x="123" y="71"/>
                      <a:pt x="123" y="70"/>
                    </a:cubicBezTo>
                    <a:cubicBezTo>
                      <a:pt x="122" y="69"/>
                      <a:pt x="121" y="69"/>
                      <a:pt x="121" y="69"/>
                    </a:cubicBezTo>
                    <a:cubicBezTo>
                      <a:pt x="120" y="70"/>
                      <a:pt x="120" y="71"/>
                      <a:pt x="120" y="71"/>
                    </a:cubicBezTo>
                    <a:cubicBezTo>
                      <a:pt x="119" y="71"/>
                      <a:pt x="119" y="73"/>
                      <a:pt x="119" y="73"/>
                    </a:cubicBezTo>
                    <a:cubicBezTo>
                      <a:pt x="118" y="73"/>
                      <a:pt x="118" y="70"/>
                      <a:pt x="118" y="70"/>
                    </a:cubicBezTo>
                    <a:cubicBezTo>
                      <a:pt x="117" y="70"/>
                      <a:pt x="117" y="69"/>
                      <a:pt x="118" y="69"/>
                    </a:cubicBezTo>
                    <a:cubicBezTo>
                      <a:pt x="119" y="69"/>
                      <a:pt x="119" y="68"/>
                      <a:pt x="119" y="68"/>
                    </a:cubicBezTo>
                    <a:cubicBezTo>
                      <a:pt x="118" y="68"/>
                      <a:pt x="117" y="67"/>
                      <a:pt x="116" y="67"/>
                    </a:cubicBezTo>
                    <a:cubicBezTo>
                      <a:pt x="116" y="67"/>
                      <a:pt x="115" y="68"/>
                      <a:pt x="115" y="68"/>
                    </a:cubicBezTo>
                    <a:cubicBezTo>
                      <a:pt x="114" y="67"/>
                      <a:pt x="115" y="66"/>
                      <a:pt x="115" y="66"/>
                    </a:cubicBezTo>
                    <a:cubicBezTo>
                      <a:pt x="115" y="65"/>
                      <a:pt x="116" y="66"/>
                      <a:pt x="116" y="65"/>
                    </a:cubicBezTo>
                    <a:cubicBezTo>
                      <a:pt x="117" y="65"/>
                      <a:pt x="115" y="65"/>
                      <a:pt x="115" y="64"/>
                    </a:cubicBezTo>
                    <a:cubicBezTo>
                      <a:pt x="115" y="63"/>
                      <a:pt x="113" y="63"/>
                      <a:pt x="113" y="63"/>
                    </a:cubicBezTo>
                    <a:cubicBezTo>
                      <a:pt x="112" y="62"/>
                      <a:pt x="113" y="61"/>
                      <a:pt x="113" y="60"/>
                    </a:cubicBezTo>
                    <a:cubicBezTo>
                      <a:pt x="112" y="60"/>
                      <a:pt x="111" y="58"/>
                      <a:pt x="110" y="58"/>
                    </a:cubicBezTo>
                    <a:cubicBezTo>
                      <a:pt x="109" y="59"/>
                      <a:pt x="109" y="57"/>
                      <a:pt x="109" y="57"/>
                    </a:cubicBezTo>
                    <a:cubicBezTo>
                      <a:pt x="110" y="57"/>
                      <a:pt x="110" y="57"/>
                      <a:pt x="111" y="56"/>
                    </a:cubicBezTo>
                    <a:cubicBezTo>
                      <a:pt x="112" y="55"/>
                      <a:pt x="112" y="55"/>
                      <a:pt x="111" y="55"/>
                    </a:cubicBezTo>
                    <a:cubicBezTo>
                      <a:pt x="111" y="54"/>
                      <a:pt x="110" y="54"/>
                      <a:pt x="111" y="54"/>
                    </a:cubicBezTo>
                    <a:cubicBezTo>
                      <a:pt x="112" y="54"/>
                      <a:pt x="114" y="55"/>
                      <a:pt x="115" y="54"/>
                    </a:cubicBezTo>
                    <a:cubicBezTo>
                      <a:pt x="116" y="54"/>
                      <a:pt x="118" y="51"/>
                      <a:pt x="118" y="50"/>
                    </a:cubicBezTo>
                    <a:cubicBezTo>
                      <a:pt x="119" y="49"/>
                      <a:pt x="118" y="48"/>
                      <a:pt x="116" y="49"/>
                    </a:cubicBezTo>
                    <a:cubicBezTo>
                      <a:pt x="114" y="49"/>
                      <a:pt x="114" y="48"/>
                      <a:pt x="112" y="48"/>
                    </a:cubicBezTo>
                    <a:cubicBezTo>
                      <a:pt x="111" y="48"/>
                      <a:pt x="108" y="48"/>
                      <a:pt x="107" y="49"/>
                    </a:cubicBezTo>
                    <a:cubicBezTo>
                      <a:pt x="107" y="49"/>
                      <a:pt x="108" y="49"/>
                      <a:pt x="108" y="50"/>
                    </a:cubicBezTo>
                    <a:cubicBezTo>
                      <a:pt x="108" y="50"/>
                      <a:pt x="107" y="50"/>
                      <a:pt x="106" y="50"/>
                    </a:cubicBezTo>
                    <a:cubicBezTo>
                      <a:pt x="106" y="50"/>
                      <a:pt x="106" y="51"/>
                      <a:pt x="106" y="52"/>
                    </a:cubicBezTo>
                    <a:cubicBezTo>
                      <a:pt x="106" y="54"/>
                      <a:pt x="107" y="54"/>
                      <a:pt x="107" y="55"/>
                    </a:cubicBezTo>
                    <a:cubicBezTo>
                      <a:pt x="108" y="56"/>
                      <a:pt x="108" y="57"/>
                      <a:pt x="108" y="58"/>
                    </a:cubicBezTo>
                    <a:cubicBezTo>
                      <a:pt x="108" y="59"/>
                      <a:pt x="107" y="59"/>
                      <a:pt x="106" y="59"/>
                    </a:cubicBezTo>
                    <a:cubicBezTo>
                      <a:pt x="106" y="59"/>
                      <a:pt x="107" y="60"/>
                      <a:pt x="107" y="60"/>
                    </a:cubicBezTo>
                    <a:cubicBezTo>
                      <a:pt x="107" y="61"/>
                      <a:pt x="106" y="60"/>
                      <a:pt x="105" y="60"/>
                    </a:cubicBezTo>
                    <a:cubicBezTo>
                      <a:pt x="104" y="60"/>
                      <a:pt x="104" y="62"/>
                      <a:pt x="105" y="63"/>
                    </a:cubicBezTo>
                    <a:cubicBezTo>
                      <a:pt x="105" y="63"/>
                      <a:pt x="105" y="63"/>
                      <a:pt x="105" y="64"/>
                    </a:cubicBezTo>
                    <a:cubicBezTo>
                      <a:pt x="104" y="65"/>
                      <a:pt x="104" y="66"/>
                      <a:pt x="105" y="67"/>
                    </a:cubicBezTo>
                    <a:cubicBezTo>
                      <a:pt x="106" y="67"/>
                      <a:pt x="109" y="67"/>
                      <a:pt x="110" y="68"/>
                    </a:cubicBezTo>
                    <a:cubicBezTo>
                      <a:pt x="111" y="69"/>
                      <a:pt x="109" y="68"/>
                      <a:pt x="110" y="69"/>
                    </a:cubicBezTo>
                    <a:cubicBezTo>
                      <a:pt x="110" y="70"/>
                      <a:pt x="109" y="71"/>
                      <a:pt x="109" y="71"/>
                    </a:cubicBezTo>
                    <a:cubicBezTo>
                      <a:pt x="109" y="72"/>
                      <a:pt x="110" y="72"/>
                      <a:pt x="110" y="70"/>
                    </a:cubicBezTo>
                    <a:cubicBezTo>
                      <a:pt x="111" y="69"/>
                      <a:pt x="111" y="71"/>
                      <a:pt x="111" y="72"/>
                    </a:cubicBezTo>
                    <a:cubicBezTo>
                      <a:pt x="111" y="73"/>
                      <a:pt x="110" y="72"/>
                      <a:pt x="110" y="73"/>
                    </a:cubicBezTo>
                    <a:cubicBezTo>
                      <a:pt x="109" y="74"/>
                      <a:pt x="108" y="74"/>
                      <a:pt x="107" y="74"/>
                    </a:cubicBezTo>
                    <a:cubicBezTo>
                      <a:pt x="106" y="74"/>
                      <a:pt x="107" y="75"/>
                      <a:pt x="107" y="76"/>
                    </a:cubicBezTo>
                    <a:cubicBezTo>
                      <a:pt x="108" y="77"/>
                      <a:pt x="107" y="77"/>
                      <a:pt x="106" y="77"/>
                    </a:cubicBezTo>
                    <a:cubicBezTo>
                      <a:pt x="105" y="77"/>
                      <a:pt x="104" y="76"/>
                      <a:pt x="105" y="75"/>
                    </a:cubicBezTo>
                    <a:cubicBezTo>
                      <a:pt x="105" y="74"/>
                      <a:pt x="106" y="73"/>
                      <a:pt x="105" y="73"/>
                    </a:cubicBezTo>
                    <a:cubicBezTo>
                      <a:pt x="104" y="74"/>
                      <a:pt x="103" y="73"/>
                      <a:pt x="102" y="73"/>
                    </a:cubicBezTo>
                    <a:cubicBezTo>
                      <a:pt x="102" y="72"/>
                      <a:pt x="103" y="72"/>
                      <a:pt x="104" y="72"/>
                    </a:cubicBezTo>
                    <a:cubicBezTo>
                      <a:pt x="106" y="73"/>
                      <a:pt x="104" y="71"/>
                      <a:pt x="105" y="71"/>
                    </a:cubicBezTo>
                    <a:cubicBezTo>
                      <a:pt x="106" y="71"/>
                      <a:pt x="107" y="72"/>
                      <a:pt x="108" y="71"/>
                    </a:cubicBezTo>
                    <a:cubicBezTo>
                      <a:pt x="109" y="70"/>
                      <a:pt x="108" y="69"/>
                      <a:pt x="107" y="69"/>
                    </a:cubicBezTo>
                    <a:cubicBezTo>
                      <a:pt x="106" y="69"/>
                      <a:pt x="105" y="70"/>
                      <a:pt x="105" y="69"/>
                    </a:cubicBezTo>
                    <a:cubicBezTo>
                      <a:pt x="105" y="68"/>
                      <a:pt x="106" y="69"/>
                      <a:pt x="107" y="69"/>
                    </a:cubicBezTo>
                    <a:cubicBezTo>
                      <a:pt x="108" y="69"/>
                      <a:pt x="106" y="68"/>
                      <a:pt x="105" y="68"/>
                    </a:cubicBezTo>
                    <a:cubicBezTo>
                      <a:pt x="104" y="68"/>
                      <a:pt x="104" y="68"/>
                      <a:pt x="103" y="67"/>
                    </a:cubicBezTo>
                    <a:cubicBezTo>
                      <a:pt x="102" y="66"/>
                      <a:pt x="101" y="66"/>
                      <a:pt x="100" y="68"/>
                    </a:cubicBezTo>
                    <a:cubicBezTo>
                      <a:pt x="100" y="70"/>
                      <a:pt x="98" y="69"/>
                      <a:pt x="98" y="70"/>
                    </a:cubicBezTo>
                    <a:cubicBezTo>
                      <a:pt x="97" y="70"/>
                      <a:pt x="98" y="71"/>
                      <a:pt x="100" y="71"/>
                    </a:cubicBezTo>
                    <a:cubicBezTo>
                      <a:pt x="101" y="71"/>
                      <a:pt x="102" y="72"/>
                      <a:pt x="102" y="72"/>
                    </a:cubicBezTo>
                    <a:cubicBezTo>
                      <a:pt x="101" y="72"/>
                      <a:pt x="101" y="73"/>
                      <a:pt x="101" y="73"/>
                    </a:cubicBezTo>
                    <a:cubicBezTo>
                      <a:pt x="100" y="72"/>
                      <a:pt x="99" y="73"/>
                      <a:pt x="100" y="73"/>
                    </a:cubicBezTo>
                    <a:cubicBezTo>
                      <a:pt x="100" y="74"/>
                      <a:pt x="99" y="74"/>
                      <a:pt x="99" y="75"/>
                    </a:cubicBezTo>
                    <a:cubicBezTo>
                      <a:pt x="100" y="75"/>
                      <a:pt x="98" y="75"/>
                      <a:pt x="97" y="75"/>
                    </a:cubicBezTo>
                    <a:cubicBezTo>
                      <a:pt x="96" y="75"/>
                      <a:pt x="94" y="75"/>
                      <a:pt x="93" y="75"/>
                    </a:cubicBezTo>
                    <a:cubicBezTo>
                      <a:pt x="91" y="76"/>
                      <a:pt x="90" y="75"/>
                      <a:pt x="89" y="74"/>
                    </a:cubicBezTo>
                    <a:cubicBezTo>
                      <a:pt x="88" y="74"/>
                      <a:pt x="88" y="74"/>
                      <a:pt x="87" y="74"/>
                    </a:cubicBezTo>
                    <a:cubicBezTo>
                      <a:pt x="86" y="74"/>
                      <a:pt x="86" y="73"/>
                      <a:pt x="85" y="73"/>
                    </a:cubicBezTo>
                    <a:cubicBezTo>
                      <a:pt x="83" y="73"/>
                      <a:pt x="84" y="72"/>
                      <a:pt x="83" y="71"/>
                    </a:cubicBezTo>
                    <a:cubicBezTo>
                      <a:pt x="83" y="70"/>
                      <a:pt x="81" y="71"/>
                      <a:pt x="80" y="71"/>
                    </a:cubicBezTo>
                    <a:cubicBezTo>
                      <a:pt x="79" y="72"/>
                      <a:pt x="77" y="72"/>
                      <a:pt x="76" y="73"/>
                    </a:cubicBezTo>
                    <a:cubicBezTo>
                      <a:pt x="76" y="74"/>
                      <a:pt x="77" y="74"/>
                      <a:pt x="77" y="74"/>
                    </a:cubicBezTo>
                    <a:cubicBezTo>
                      <a:pt x="78" y="74"/>
                      <a:pt x="78" y="73"/>
                      <a:pt x="79" y="73"/>
                    </a:cubicBezTo>
                    <a:cubicBezTo>
                      <a:pt x="81" y="73"/>
                      <a:pt x="82" y="71"/>
                      <a:pt x="82" y="72"/>
                    </a:cubicBezTo>
                    <a:cubicBezTo>
                      <a:pt x="83" y="73"/>
                      <a:pt x="80" y="74"/>
                      <a:pt x="79" y="74"/>
                    </a:cubicBezTo>
                    <a:cubicBezTo>
                      <a:pt x="77" y="74"/>
                      <a:pt x="78" y="75"/>
                      <a:pt x="79" y="77"/>
                    </a:cubicBezTo>
                    <a:cubicBezTo>
                      <a:pt x="80" y="79"/>
                      <a:pt x="78" y="78"/>
                      <a:pt x="78" y="79"/>
                    </a:cubicBezTo>
                    <a:cubicBezTo>
                      <a:pt x="78" y="80"/>
                      <a:pt x="76" y="79"/>
                      <a:pt x="77" y="78"/>
                    </a:cubicBezTo>
                    <a:cubicBezTo>
                      <a:pt x="78" y="78"/>
                      <a:pt x="77" y="77"/>
                      <a:pt x="77" y="76"/>
                    </a:cubicBezTo>
                    <a:cubicBezTo>
                      <a:pt x="76" y="76"/>
                      <a:pt x="75" y="76"/>
                      <a:pt x="75" y="76"/>
                    </a:cubicBezTo>
                    <a:cubicBezTo>
                      <a:pt x="76" y="75"/>
                      <a:pt x="75" y="76"/>
                      <a:pt x="74" y="75"/>
                    </a:cubicBezTo>
                    <a:cubicBezTo>
                      <a:pt x="73" y="75"/>
                      <a:pt x="73" y="74"/>
                      <a:pt x="72" y="75"/>
                    </a:cubicBezTo>
                    <a:cubicBezTo>
                      <a:pt x="71" y="75"/>
                      <a:pt x="70" y="75"/>
                      <a:pt x="68" y="75"/>
                    </a:cubicBezTo>
                    <a:cubicBezTo>
                      <a:pt x="65" y="76"/>
                      <a:pt x="61" y="76"/>
                      <a:pt x="61" y="75"/>
                    </a:cubicBezTo>
                    <a:cubicBezTo>
                      <a:pt x="60" y="74"/>
                      <a:pt x="63" y="73"/>
                      <a:pt x="63" y="73"/>
                    </a:cubicBezTo>
                    <a:cubicBezTo>
                      <a:pt x="64" y="73"/>
                      <a:pt x="64" y="72"/>
                      <a:pt x="62" y="71"/>
                    </a:cubicBezTo>
                    <a:cubicBezTo>
                      <a:pt x="61" y="71"/>
                      <a:pt x="59" y="70"/>
                      <a:pt x="59" y="71"/>
                    </a:cubicBezTo>
                    <a:cubicBezTo>
                      <a:pt x="59" y="71"/>
                      <a:pt x="57" y="71"/>
                      <a:pt x="55" y="70"/>
                    </a:cubicBezTo>
                    <a:cubicBezTo>
                      <a:pt x="53" y="70"/>
                      <a:pt x="53" y="69"/>
                      <a:pt x="52" y="69"/>
                    </a:cubicBezTo>
                    <a:cubicBezTo>
                      <a:pt x="51" y="69"/>
                      <a:pt x="49" y="69"/>
                      <a:pt x="47" y="68"/>
                    </a:cubicBezTo>
                    <a:cubicBezTo>
                      <a:pt x="46" y="66"/>
                      <a:pt x="43" y="67"/>
                      <a:pt x="42" y="68"/>
                    </a:cubicBezTo>
                    <a:cubicBezTo>
                      <a:pt x="42" y="69"/>
                      <a:pt x="41" y="69"/>
                      <a:pt x="39" y="69"/>
                    </a:cubicBezTo>
                    <a:cubicBezTo>
                      <a:pt x="38" y="69"/>
                      <a:pt x="40" y="67"/>
                      <a:pt x="40" y="67"/>
                    </a:cubicBezTo>
                    <a:cubicBezTo>
                      <a:pt x="39" y="67"/>
                      <a:pt x="40" y="66"/>
                      <a:pt x="39" y="65"/>
                    </a:cubicBezTo>
                    <a:cubicBezTo>
                      <a:pt x="38" y="65"/>
                      <a:pt x="37" y="69"/>
                      <a:pt x="36" y="69"/>
                    </a:cubicBezTo>
                    <a:cubicBezTo>
                      <a:pt x="34" y="69"/>
                      <a:pt x="33" y="65"/>
                      <a:pt x="32" y="64"/>
                    </a:cubicBezTo>
                    <a:cubicBezTo>
                      <a:pt x="31" y="63"/>
                      <a:pt x="30" y="63"/>
                      <a:pt x="31" y="65"/>
                    </a:cubicBezTo>
                    <a:cubicBezTo>
                      <a:pt x="32" y="66"/>
                      <a:pt x="30" y="65"/>
                      <a:pt x="30" y="66"/>
                    </a:cubicBezTo>
                    <a:cubicBezTo>
                      <a:pt x="30" y="67"/>
                      <a:pt x="28" y="68"/>
                      <a:pt x="28" y="67"/>
                    </a:cubicBezTo>
                    <a:cubicBezTo>
                      <a:pt x="28" y="67"/>
                      <a:pt x="27" y="66"/>
                      <a:pt x="26" y="68"/>
                    </a:cubicBezTo>
                    <a:cubicBezTo>
                      <a:pt x="25" y="69"/>
                      <a:pt x="24" y="69"/>
                      <a:pt x="24" y="68"/>
                    </a:cubicBezTo>
                    <a:cubicBezTo>
                      <a:pt x="24" y="68"/>
                      <a:pt x="20" y="70"/>
                      <a:pt x="20" y="70"/>
                    </a:cubicBezTo>
                    <a:cubicBezTo>
                      <a:pt x="20" y="71"/>
                      <a:pt x="20" y="72"/>
                      <a:pt x="19" y="71"/>
                    </a:cubicBezTo>
                    <a:cubicBezTo>
                      <a:pt x="18" y="71"/>
                      <a:pt x="18" y="71"/>
                      <a:pt x="19" y="70"/>
                    </a:cubicBezTo>
                    <a:cubicBezTo>
                      <a:pt x="20" y="70"/>
                      <a:pt x="22" y="68"/>
                      <a:pt x="24" y="68"/>
                    </a:cubicBezTo>
                    <a:cubicBezTo>
                      <a:pt x="25" y="67"/>
                      <a:pt x="27" y="66"/>
                      <a:pt x="27" y="66"/>
                    </a:cubicBezTo>
                    <a:cubicBezTo>
                      <a:pt x="27" y="65"/>
                      <a:pt x="26" y="66"/>
                      <a:pt x="25" y="66"/>
                    </a:cubicBezTo>
                    <a:cubicBezTo>
                      <a:pt x="24" y="65"/>
                      <a:pt x="23" y="66"/>
                      <a:pt x="22" y="67"/>
                    </a:cubicBezTo>
                    <a:cubicBezTo>
                      <a:pt x="20" y="68"/>
                      <a:pt x="19" y="67"/>
                      <a:pt x="19" y="68"/>
                    </a:cubicBezTo>
                    <a:cubicBezTo>
                      <a:pt x="19" y="69"/>
                      <a:pt x="18" y="68"/>
                      <a:pt x="17" y="69"/>
                    </a:cubicBezTo>
                    <a:cubicBezTo>
                      <a:pt x="17" y="69"/>
                      <a:pt x="16" y="69"/>
                      <a:pt x="17" y="68"/>
                    </a:cubicBezTo>
                    <a:cubicBezTo>
                      <a:pt x="17" y="68"/>
                      <a:pt x="16" y="67"/>
                      <a:pt x="16" y="68"/>
                    </a:cubicBezTo>
                    <a:cubicBezTo>
                      <a:pt x="16" y="68"/>
                      <a:pt x="15" y="69"/>
                      <a:pt x="14" y="69"/>
                    </a:cubicBezTo>
                    <a:cubicBezTo>
                      <a:pt x="13" y="69"/>
                      <a:pt x="12" y="69"/>
                      <a:pt x="12" y="70"/>
                    </a:cubicBezTo>
                    <a:cubicBezTo>
                      <a:pt x="13" y="71"/>
                      <a:pt x="14" y="71"/>
                      <a:pt x="13" y="71"/>
                    </a:cubicBezTo>
                    <a:cubicBezTo>
                      <a:pt x="13" y="72"/>
                      <a:pt x="12" y="70"/>
                      <a:pt x="10" y="71"/>
                    </a:cubicBezTo>
                    <a:cubicBezTo>
                      <a:pt x="8" y="71"/>
                      <a:pt x="4" y="69"/>
                      <a:pt x="4" y="68"/>
                    </a:cubicBezTo>
                    <a:cubicBezTo>
                      <a:pt x="4" y="68"/>
                      <a:pt x="2" y="68"/>
                      <a:pt x="0" y="68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03"/>
                      <a:pt x="1" y="104"/>
                      <a:pt x="1" y="104"/>
                    </a:cubicBezTo>
                    <a:cubicBezTo>
                      <a:pt x="2" y="103"/>
                      <a:pt x="2" y="104"/>
                      <a:pt x="4" y="103"/>
                    </a:cubicBezTo>
                    <a:cubicBezTo>
                      <a:pt x="5" y="103"/>
                      <a:pt x="5" y="104"/>
                      <a:pt x="5" y="104"/>
                    </a:cubicBezTo>
                    <a:cubicBezTo>
                      <a:pt x="5" y="105"/>
                      <a:pt x="7" y="106"/>
                      <a:pt x="7" y="107"/>
                    </a:cubicBezTo>
                    <a:cubicBezTo>
                      <a:pt x="8" y="108"/>
                      <a:pt x="8" y="108"/>
                      <a:pt x="9" y="108"/>
                    </a:cubicBezTo>
                    <a:cubicBezTo>
                      <a:pt x="10" y="107"/>
                      <a:pt x="11" y="107"/>
                      <a:pt x="11" y="106"/>
                    </a:cubicBezTo>
                    <a:cubicBezTo>
                      <a:pt x="11" y="105"/>
                      <a:pt x="15" y="105"/>
                      <a:pt x="15" y="106"/>
                    </a:cubicBezTo>
                    <a:cubicBezTo>
                      <a:pt x="15" y="107"/>
                      <a:pt x="18" y="109"/>
                      <a:pt x="20" y="112"/>
                    </a:cubicBezTo>
                    <a:cubicBezTo>
                      <a:pt x="21" y="115"/>
                      <a:pt x="21" y="116"/>
                      <a:pt x="24" y="117"/>
                    </a:cubicBezTo>
                    <a:cubicBezTo>
                      <a:pt x="26" y="118"/>
                      <a:pt x="26" y="118"/>
                      <a:pt x="26" y="119"/>
                    </a:cubicBezTo>
                    <a:cubicBezTo>
                      <a:pt x="26" y="120"/>
                      <a:pt x="27" y="121"/>
                      <a:pt x="26" y="121"/>
                    </a:cubicBezTo>
                    <a:cubicBezTo>
                      <a:pt x="26" y="122"/>
                      <a:pt x="25" y="122"/>
                      <a:pt x="25" y="123"/>
                    </a:cubicBezTo>
                    <a:cubicBezTo>
                      <a:pt x="25" y="123"/>
                      <a:pt x="25" y="123"/>
                      <a:pt x="26" y="124"/>
                    </a:cubicBezTo>
                    <a:cubicBezTo>
                      <a:pt x="26" y="124"/>
                      <a:pt x="25" y="124"/>
                      <a:pt x="25" y="125"/>
                    </a:cubicBezTo>
                    <a:cubicBezTo>
                      <a:pt x="26" y="125"/>
                      <a:pt x="25" y="126"/>
                      <a:pt x="26" y="126"/>
                    </a:cubicBezTo>
                    <a:cubicBezTo>
                      <a:pt x="26" y="127"/>
                      <a:pt x="27" y="127"/>
                      <a:pt x="28" y="126"/>
                    </a:cubicBezTo>
                    <a:cubicBezTo>
                      <a:pt x="28" y="126"/>
                      <a:pt x="29" y="127"/>
                      <a:pt x="28" y="128"/>
                    </a:cubicBezTo>
                    <a:cubicBezTo>
                      <a:pt x="28" y="129"/>
                      <a:pt x="29" y="129"/>
                      <a:pt x="29" y="129"/>
                    </a:cubicBezTo>
                    <a:cubicBezTo>
                      <a:pt x="29" y="128"/>
                      <a:pt x="30" y="129"/>
                      <a:pt x="31" y="130"/>
                    </a:cubicBezTo>
                    <a:cubicBezTo>
                      <a:pt x="31" y="130"/>
                      <a:pt x="32" y="131"/>
                      <a:pt x="31" y="131"/>
                    </a:cubicBezTo>
                    <a:cubicBezTo>
                      <a:pt x="30" y="131"/>
                      <a:pt x="30" y="132"/>
                      <a:pt x="31" y="132"/>
                    </a:cubicBezTo>
                    <a:cubicBezTo>
                      <a:pt x="32" y="132"/>
                      <a:pt x="31" y="133"/>
                      <a:pt x="31" y="133"/>
                    </a:cubicBezTo>
                    <a:cubicBezTo>
                      <a:pt x="31" y="134"/>
                      <a:pt x="33" y="134"/>
                      <a:pt x="34" y="134"/>
                    </a:cubicBezTo>
                    <a:cubicBezTo>
                      <a:pt x="35" y="134"/>
                      <a:pt x="35" y="135"/>
                      <a:pt x="36" y="135"/>
                    </a:cubicBezTo>
                    <a:cubicBezTo>
                      <a:pt x="36" y="136"/>
                      <a:pt x="37" y="136"/>
                      <a:pt x="38" y="136"/>
                    </a:cubicBezTo>
                    <a:cubicBezTo>
                      <a:pt x="38" y="136"/>
                      <a:pt x="38" y="137"/>
                      <a:pt x="38" y="137"/>
                    </a:cubicBezTo>
                    <a:cubicBezTo>
                      <a:pt x="39" y="138"/>
                      <a:pt x="40" y="138"/>
                      <a:pt x="40" y="138"/>
                    </a:cubicBezTo>
                    <a:cubicBezTo>
                      <a:pt x="41" y="137"/>
                      <a:pt x="41" y="138"/>
                      <a:pt x="42" y="138"/>
                    </a:cubicBezTo>
                    <a:cubicBezTo>
                      <a:pt x="43" y="138"/>
                      <a:pt x="43" y="139"/>
                      <a:pt x="43" y="140"/>
                    </a:cubicBezTo>
                    <a:cubicBezTo>
                      <a:pt x="107" y="140"/>
                      <a:pt x="107" y="140"/>
                      <a:pt x="107" y="140"/>
                    </a:cubicBezTo>
                    <a:cubicBezTo>
                      <a:pt x="107" y="140"/>
                      <a:pt x="107" y="138"/>
                      <a:pt x="108" y="139"/>
                    </a:cubicBezTo>
                    <a:cubicBezTo>
                      <a:pt x="109" y="140"/>
                      <a:pt x="108" y="140"/>
                      <a:pt x="109" y="141"/>
                    </a:cubicBezTo>
                    <a:cubicBezTo>
                      <a:pt x="110" y="141"/>
                      <a:pt x="111" y="142"/>
                      <a:pt x="111" y="141"/>
                    </a:cubicBezTo>
                    <a:cubicBezTo>
                      <a:pt x="112" y="141"/>
                      <a:pt x="112" y="141"/>
                      <a:pt x="113" y="142"/>
                    </a:cubicBezTo>
                    <a:cubicBezTo>
                      <a:pt x="114" y="142"/>
                      <a:pt x="115" y="142"/>
                      <a:pt x="115" y="142"/>
                    </a:cubicBezTo>
                    <a:cubicBezTo>
                      <a:pt x="116" y="143"/>
                      <a:pt x="117" y="143"/>
                      <a:pt x="117" y="143"/>
                    </a:cubicBezTo>
                    <a:cubicBezTo>
                      <a:pt x="118" y="142"/>
                      <a:pt x="120" y="143"/>
                      <a:pt x="121" y="143"/>
                    </a:cubicBezTo>
                    <a:cubicBezTo>
                      <a:pt x="122" y="142"/>
                      <a:pt x="123" y="140"/>
                      <a:pt x="124" y="140"/>
                    </a:cubicBezTo>
                    <a:cubicBezTo>
                      <a:pt x="125" y="140"/>
                      <a:pt x="128" y="141"/>
                      <a:pt x="129" y="142"/>
                    </a:cubicBezTo>
                    <a:cubicBezTo>
                      <a:pt x="129" y="144"/>
                      <a:pt x="131" y="142"/>
                      <a:pt x="131" y="144"/>
                    </a:cubicBezTo>
                    <a:cubicBezTo>
                      <a:pt x="131" y="145"/>
                      <a:pt x="133" y="147"/>
                      <a:pt x="132" y="147"/>
                    </a:cubicBezTo>
                    <a:cubicBezTo>
                      <a:pt x="133" y="148"/>
                      <a:pt x="133" y="148"/>
                      <a:pt x="134" y="148"/>
                    </a:cubicBezTo>
                    <a:cubicBezTo>
                      <a:pt x="134" y="148"/>
                      <a:pt x="136" y="148"/>
                      <a:pt x="137" y="149"/>
                    </a:cubicBezTo>
                    <a:cubicBezTo>
                      <a:pt x="139" y="149"/>
                      <a:pt x="141" y="148"/>
                      <a:pt x="142" y="150"/>
                    </a:cubicBezTo>
                    <a:cubicBezTo>
                      <a:pt x="142" y="152"/>
                      <a:pt x="144" y="153"/>
                      <a:pt x="142" y="153"/>
                    </a:cubicBezTo>
                    <a:cubicBezTo>
                      <a:pt x="141" y="153"/>
                      <a:pt x="139" y="151"/>
                      <a:pt x="139" y="152"/>
                    </a:cubicBezTo>
                    <a:cubicBezTo>
                      <a:pt x="139" y="153"/>
                      <a:pt x="139" y="153"/>
                      <a:pt x="139" y="154"/>
                    </a:cubicBezTo>
                    <a:cubicBezTo>
                      <a:pt x="139" y="156"/>
                      <a:pt x="138" y="158"/>
                      <a:pt x="137" y="158"/>
                    </a:cubicBezTo>
                    <a:cubicBezTo>
                      <a:pt x="137" y="158"/>
                      <a:pt x="137" y="158"/>
                      <a:pt x="137" y="158"/>
                    </a:cubicBezTo>
                    <a:cubicBezTo>
                      <a:pt x="137" y="159"/>
                      <a:pt x="137" y="159"/>
                      <a:pt x="137" y="160"/>
                    </a:cubicBezTo>
                    <a:cubicBezTo>
                      <a:pt x="138" y="159"/>
                      <a:pt x="139" y="158"/>
                      <a:pt x="140" y="158"/>
                    </a:cubicBezTo>
                    <a:cubicBezTo>
                      <a:pt x="142" y="158"/>
                      <a:pt x="142" y="159"/>
                      <a:pt x="143" y="159"/>
                    </a:cubicBezTo>
                    <a:cubicBezTo>
                      <a:pt x="144" y="158"/>
                      <a:pt x="144" y="158"/>
                      <a:pt x="145" y="158"/>
                    </a:cubicBezTo>
                    <a:cubicBezTo>
                      <a:pt x="145" y="158"/>
                      <a:pt x="145" y="158"/>
                      <a:pt x="145" y="158"/>
                    </a:cubicBezTo>
                    <a:cubicBezTo>
                      <a:pt x="145" y="158"/>
                      <a:pt x="145" y="158"/>
                      <a:pt x="145" y="158"/>
                    </a:cubicBezTo>
                    <a:cubicBezTo>
                      <a:pt x="145" y="157"/>
                      <a:pt x="145" y="157"/>
                      <a:pt x="145" y="157"/>
                    </a:cubicBezTo>
                    <a:cubicBezTo>
                      <a:pt x="144" y="157"/>
                      <a:pt x="144" y="157"/>
                      <a:pt x="143" y="156"/>
                    </a:cubicBezTo>
                    <a:cubicBezTo>
                      <a:pt x="143" y="155"/>
                      <a:pt x="147" y="154"/>
                      <a:pt x="148" y="154"/>
                    </a:cubicBezTo>
                    <a:cubicBezTo>
                      <a:pt x="150" y="155"/>
                      <a:pt x="151" y="154"/>
                      <a:pt x="151" y="154"/>
                    </a:cubicBezTo>
                    <a:cubicBezTo>
                      <a:pt x="152" y="153"/>
                      <a:pt x="154" y="152"/>
                      <a:pt x="155" y="152"/>
                    </a:cubicBezTo>
                    <a:cubicBezTo>
                      <a:pt x="155" y="152"/>
                      <a:pt x="163" y="152"/>
                      <a:pt x="163" y="152"/>
                    </a:cubicBezTo>
                    <a:cubicBezTo>
                      <a:pt x="163" y="152"/>
                      <a:pt x="165" y="150"/>
                      <a:pt x="165" y="149"/>
                    </a:cubicBezTo>
                    <a:cubicBezTo>
                      <a:pt x="166" y="147"/>
                      <a:pt x="167" y="144"/>
                      <a:pt x="168" y="145"/>
                    </a:cubicBezTo>
                    <a:cubicBezTo>
                      <a:pt x="169" y="145"/>
                      <a:pt x="171" y="145"/>
                      <a:pt x="171" y="146"/>
                    </a:cubicBezTo>
                    <a:cubicBezTo>
                      <a:pt x="172" y="146"/>
                      <a:pt x="171" y="149"/>
                      <a:pt x="173" y="152"/>
                    </a:cubicBezTo>
                    <a:cubicBezTo>
                      <a:pt x="174" y="151"/>
                      <a:pt x="175" y="151"/>
                      <a:pt x="176" y="151"/>
                    </a:cubicBezTo>
                    <a:cubicBezTo>
                      <a:pt x="177" y="151"/>
                      <a:pt x="178" y="150"/>
                      <a:pt x="179" y="149"/>
                    </a:cubicBezTo>
                    <a:cubicBezTo>
                      <a:pt x="179" y="148"/>
                      <a:pt x="180" y="150"/>
                      <a:pt x="179" y="150"/>
                    </a:cubicBezTo>
                    <a:cubicBezTo>
                      <a:pt x="178" y="150"/>
                      <a:pt x="179" y="151"/>
                      <a:pt x="181" y="151"/>
                    </a:cubicBezTo>
                    <a:cubicBezTo>
                      <a:pt x="182" y="151"/>
                      <a:pt x="180" y="151"/>
                      <a:pt x="179" y="151"/>
                    </a:cubicBezTo>
                    <a:cubicBezTo>
                      <a:pt x="178" y="151"/>
                      <a:pt x="178" y="151"/>
                      <a:pt x="176" y="153"/>
                    </a:cubicBezTo>
                    <a:cubicBezTo>
                      <a:pt x="175" y="154"/>
                      <a:pt x="175" y="155"/>
                      <a:pt x="176" y="155"/>
                    </a:cubicBezTo>
                    <a:cubicBezTo>
                      <a:pt x="177" y="156"/>
                      <a:pt x="178" y="156"/>
                      <a:pt x="179" y="155"/>
                    </a:cubicBezTo>
                    <a:cubicBezTo>
                      <a:pt x="180" y="154"/>
                      <a:pt x="180" y="153"/>
                      <a:pt x="181" y="153"/>
                    </a:cubicBezTo>
                    <a:cubicBezTo>
                      <a:pt x="182" y="153"/>
                      <a:pt x="185" y="152"/>
                      <a:pt x="186" y="152"/>
                    </a:cubicBezTo>
                    <a:cubicBezTo>
                      <a:pt x="188" y="151"/>
                      <a:pt x="187" y="151"/>
                      <a:pt x="187" y="150"/>
                    </a:cubicBezTo>
                    <a:cubicBezTo>
                      <a:pt x="187" y="150"/>
                      <a:pt x="189" y="150"/>
                      <a:pt x="190" y="149"/>
                    </a:cubicBezTo>
                    <a:cubicBezTo>
                      <a:pt x="191" y="149"/>
                      <a:pt x="190" y="148"/>
                      <a:pt x="189" y="148"/>
                    </a:cubicBezTo>
                    <a:close/>
                    <a:moveTo>
                      <a:pt x="55" y="81"/>
                    </a:moveTo>
                    <a:cubicBezTo>
                      <a:pt x="54" y="83"/>
                      <a:pt x="53" y="83"/>
                      <a:pt x="52" y="83"/>
                    </a:cubicBezTo>
                    <a:cubicBezTo>
                      <a:pt x="50" y="83"/>
                      <a:pt x="50" y="84"/>
                      <a:pt x="50" y="84"/>
                    </a:cubicBezTo>
                    <a:cubicBezTo>
                      <a:pt x="51" y="85"/>
                      <a:pt x="51" y="85"/>
                      <a:pt x="50" y="85"/>
                    </a:cubicBezTo>
                    <a:cubicBezTo>
                      <a:pt x="48" y="86"/>
                      <a:pt x="47" y="87"/>
                      <a:pt x="47" y="87"/>
                    </a:cubicBezTo>
                    <a:cubicBezTo>
                      <a:pt x="46" y="87"/>
                      <a:pt x="49" y="84"/>
                      <a:pt x="48" y="84"/>
                    </a:cubicBezTo>
                    <a:cubicBezTo>
                      <a:pt x="48" y="83"/>
                      <a:pt x="46" y="85"/>
                      <a:pt x="46" y="85"/>
                    </a:cubicBezTo>
                    <a:cubicBezTo>
                      <a:pt x="46" y="86"/>
                      <a:pt x="44" y="86"/>
                      <a:pt x="43" y="86"/>
                    </a:cubicBezTo>
                    <a:cubicBezTo>
                      <a:pt x="43" y="86"/>
                      <a:pt x="42" y="85"/>
                      <a:pt x="42" y="85"/>
                    </a:cubicBezTo>
                    <a:cubicBezTo>
                      <a:pt x="43" y="85"/>
                      <a:pt x="43" y="84"/>
                      <a:pt x="44" y="84"/>
                    </a:cubicBezTo>
                    <a:cubicBezTo>
                      <a:pt x="45" y="84"/>
                      <a:pt x="44" y="83"/>
                      <a:pt x="44" y="82"/>
                    </a:cubicBezTo>
                    <a:cubicBezTo>
                      <a:pt x="44" y="82"/>
                      <a:pt x="46" y="83"/>
                      <a:pt x="46" y="82"/>
                    </a:cubicBezTo>
                    <a:cubicBezTo>
                      <a:pt x="46" y="81"/>
                      <a:pt x="44" y="81"/>
                      <a:pt x="43" y="81"/>
                    </a:cubicBezTo>
                    <a:cubicBezTo>
                      <a:pt x="43" y="82"/>
                      <a:pt x="41" y="83"/>
                      <a:pt x="39" y="82"/>
                    </a:cubicBezTo>
                    <a:cubicBezTo>
                      <a:pt x="38" y="82"/>
                      <a:pt x="44" y="81"/>
                      <a:pt x="45" y="80"/>
                    </a:cubicBezTo>
                    <a:cubicBezTo>
                      <a:pt x="46" y="79"/>
                      <a:pt x="51" y="78"/>
                      <a:pt x="51" y="79"/>
                    </a:cubicBezTo>
                    <a:cubicBezTo>
                      <a:pt x="51" y="80"/>
                      <a:pt x="48" y="80"/>
                      <a:pt x="50" y="81"/>
                    </a:cubicBezTo>
                    <a:cubicBezTo>
                      <a:pt x="51" y="82"/>
                      <a:pt x="53" y="81"/>
                      <a:pt x="54" y="80"/>
                    </a:cubicBezTo>
                    <a:cubicBezTo>
                      <a:pt x="54" y="80"/>
                      <a:pt x="56" y="80"/>
                      <a:pt x="55" y="81"/>
                    </a:cubicBezTo>
                    <a:close/>
                    <a:moveTo>
                      <a:pt x="68" y="98"/>
                    </a:moveTo>
                    <a:cubicBezTo>
                      <a:pt x="66" y="99"/>
                      <a:pt x="67" y="99"/>
                      <a:pt x="65" y="99"/>
                    </a:cubicBezTo>
                    <a:cubicBezTo>
                      <a:pt x="64" y="100"/>
                      <a:pt x="65" y="101"/>
                      <a:pt x="63" y="101"/>
                    </a:cubicBezTo>
                    <a:cubicBezTo>
                      <a:pt x="62" y="101"/>
                      <a:pt x="57" y="101"/>
                      <a:pt x="57" y="100"/>
                    </a:cubicBezTo>
                    <a:cubicBezTo>
                      <a:pt x="57" y="100"/>
                      <a:pt x="59" y="100"/>
                      <a:pt x="59" y="100"/>
                    </a:cubicBezTo>
                    <a:cubicBezTo>
                      <a:pt x="59" y="99"/>
                      <a:pt x="60" y="98"/>
                      <a:pt x="61" y="98"/>
                    </a:cubicBezTo>
                    <a:cubicBezTo>
                      <a:pt x="62" y="98"/>
                      <a:pt x="62" y="96"/>
                      <a:pt x="60" y="96"/>
                    </a:cubicBezTo>
                    <a:cubicBezTo>
                      <a:pt x="59" y="95"/>
                      <a:pt x="63" y="94"/>
                      <a:pt x="64" y="96"/>
                    </a:cubicBezTo>
                    <a:cubicBezTo>
                      <a:pt x="65" y="97"/>
                      <a:pt x="66" y="98"/>
                      <a:pt x="67" y="97"/>
                    </a:cubicBezTo>
                    <a:cubicBezTo>
                      <a:pt x="68" y="96"/>
                      <a:pt x="74" y="93"/>
                      <a:pt x="74" y="95"/>
                    </a:cubicBezTo>
                    <a:cubicBezTo>
                      <a:pt x="74" y="96"/>
                      <a:pt x="70" y="97"/>
                      <a:pt x="68" y="98"/>
                    </a:cubicBezTo>
                    <a:close/>
                    <a:moveTo>
                      <a:pt x="104" y="136"/>
                    </a:moveTo>
                    <a:cubicBezTo>
                      <a:pt x="103" y="136"/>
                      <a:pt x="104" y="133"/>
                      <a:pt x="102" y="131"/>
                    </a:cubicBezTo>
                    <a:cubicBezTo>
                      <a:pt x="100" y="130"/>
                      <a:pt x="98" y="128"/>
                      <a:pt x="98" y="126"/>
                    </a:cubicBezTo>
                    <a:cubicBezTo>
                      <a:pt x="98" y="125"/>
                      <a:pt x="101" y="124"/>
                      <a:pt x="101" y="125"/>
                    </a:cubicBezTo>
                    <a:cubicBezTo>
                      <a:pt x="102" y="126"/>
                      <a:pt x="103" y="131"/>
                      <a:pt x="104" y="132"/>
                    </a:cubicBezTo>
                    <a:cubicBezTo>
                      <a:pt x="105" y="133"/>
                      <a:pt x="105" y="135"/>
                      <a:pt x="104" y="136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Freeform 307">
                <a:extLst>
                  <a:ext uri="{FF2B5EF4-FFF2-40B4-BE49-F238E27FC236}">
                    <a16:creationId xmlns:a16="http://schemas.microsoft.com/office/drawing/2014/main" id="{8D9BC3EC-00F9-4730-8026-4C83D03D1D8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4945063" y="1497013"/>
                <a:ext cx="852487" cy="576263"/>
              </a:xfrm>
              <a:custGeom>
                <a:avLst/>
                <a:gdLst>
                  <a:gd name="T0" fmla="*/ 72 w 236"/>
                  <a:gd name="T1" fmla="*/ 47 h 160"/>
                  <a:gd name="T2" fmla="*/ 63 w 236"/>
                  <a:gd name="T3" fmla="*/ 7 h 160"/>
                  <a:gd name="T4" fmla="*/ 38 w 236"/>
                  <a:gd name="T5" fmla="*/ 4 h 160"/>
                  <a:gd name="T6" fmla="*/ 28 w 236"/>
                  <a:gd name="T7" fmla="*/ 2 h 160"/>
                  <a:gd name="T8" fmla="*/ 19 w 236"/>
                  <a:gd name="T9" fmla="*/ 4 h 160"/>
                  <a:gd name="T10" fmla="*/ 4 w 236"/>
                  <a:gd name="T11" fmla="*/ 12 h 160"/>
                  <a:gd name="T12" fmla="*/ 15 w 236"/>
                  <a:gd name="T13" fmla="*/ 21 h 160"/>
                  <a:gd name="T14" fmla="*/ 4 w 236"/>
                  <a:gd name="T15" fmla="*/ 21 h 160"/>
                  <a:gd name="T16" fmla="*/ 12 w 236"/>
                  <a:gd name="T17" fmla="*/ 28 h 160"/>
                  <a:gd name="T18" fmla="*/ 9 w 236"/>
                  <a:gd name="T19" fmla="*/ 32 h 160"/>
                  <a:gd name="T20" fmla="*/ 9 w 236"/>
                  <a:gd name="T21" fmla="*/ 45 h 160"/>
                  <a:gd name="T22" fmla="*/ 20 w 236"/>
                  <a:gd name="T23" fmla="*/ 48 h 160"/>
                  <a:gd name="T24" fmla="*/ 21 w 236"/>
                  <a:gd name="T25" fmla="*/ 55 h 160"/>
                  <a:gd name="T26" fmla="*/ 17 w 236"/>
                  <a:gd name="T27" fmla="*/ 59 h 160"/>
                  <a:gd name="T28" fmla="*/ 30 w 236"/>
                  <a:gd name="T29" fmla="*/ 51 h 160"/>
                  <a:gd name="T30" fmla="*/ 36 w 236"/>
                  <a:gd name="T31" fmla="*/ 43 h 160"/>
                  <a:gd name="T32" fmla="*/ 39 w 236"/>
                  <a:gd name="T33" fmla="*/ 41 h 160"/>
                  <a:gd name="T34" fmla="*/ 47 w 236"/>
                  <a:gd name="T35" fmla="*/ 44 h 160"/>
                  <a:gd name="T36" fmla="*/ 51 w 236"/>
                  <a:gd name="T37" fmla="*/ 41 h 160"/>
                  <a:gd name="T38" fmla="*/ 57 w 236"/>
                  <a:gd name="T39" fmla="*/ 43 h 160"/>
                  <a:gd name="T40" fmla="*/ 70 w 236"/>
                  <a:gd name="T41" fmla="*/ 47 h 160"/>
                  <a:gd name="T42" fmla="*/ 77 w 236"/>
                  <a:gd name="T43" fmla="*/ 51 h 160"/>
                  <a:gd name="T44" fmla="*/ 78 w 236"/>
                  <a:gd name="T45" fmla="*/ 53 h 160"/>
                  <a:gd name="T46" fmla="*/ 80 w 236"/>
                  <a:gd name="T47" fmla="*/ 54 h 160"/>
                  <a:gd name="T48" fmla="*/ 83 w 236"/>
                  <a:gd name="T49" fmla="*/ 56 h 160"/>
                  <a:gd name="T50" fmla="*/ 82 w 236"/>
                  <a:gd name="T51" fmla="*/ 61 h 160"/>
                  <a:gd name="T52" fmla="*/ 87 w 236"/>
                  <a:gd name="T53" fmla="*/ 61 h 160"/>
                  <a:gd name="T54" fmla="*/ 3 w 236"/>
                  <a:gd name="T55" fmla="*/ 64 h 160"/>
                  <a:gd name="T56" fmla="*/ 37 w 236"/>
                  <a:gd name="T57" fmla="*/ 49 h 160"/>
                  <a:gd name="T58" fmla="*/ 36 w 236"/>
                  <a:gd name="T59" fmla="*/ 52 h 160"/>
                  <a:gd name="T60" fmla="*/ 5 w 236"/>
                  <a:gd name="T61" fmla="*/ 45 h 160"/>
                  <a:gd name="T62" fmla="*/ 29 w 236"/>
                  <a:gd name="T63" fmla="*/ 157 h 160"/>
                  <a:gd name="T64" fmla="*/ 19 w 236"/>
                  <a:gd name="T65" fmla="*/ 152 h 160"/>
                  <a:gd name="T66" fmla="*/ 228 w 236"/>
                  <a:gd name="T67" fmla="*/ 88 h 160"/>
                  <a:gd name="T68" fmla="*/ 208 w 236"/>
                  <a:gd name="T69" fmla="*/ 96 h 160"/>
                  <a:gd name="T70" fmla="*/ 200 w 236"/>
                  <a:gd name="T71" fmla="*/ 99 h 160"/>
                  <a:gd name="T72" fmla="*/ 192 w 236"/>
                  <a:gd name="T73" fmla="*/ 92 h 160"/>
                  <a:gd name="T74" fmla="*/ 196 w 236"/>
                  <a:gd name="T75" fmla="*/ 87 h 160"/>
                  <a:gd name="T76" fmla="*/ 187 w 236"/>
                  <a:gd name="T77" fmla="*/ 85 h 160"/>
                  <a:gd name="T78" fmla="*/ 180 w 236"/>
                  <a:gd name="T79" fmla="*/ 82 h 160"/>
                  <a:gd name="T80" fmla="*/ 170 w 236"/>
                  <a:gd name="T81" fmla="*/ 79 h 160"/>
                  <a:gd name="T82" fmla="*/ 106 w 236"/>
                  <a:gd name="T83" fmla="*/ 82 h 160"/>
                  <a:gd name="T84" fmla="*/ 104 w 236"/>
                  <a:gd name="T85" fmla="*/ 87 h 160"/>
                  <a:gd name="T86" fmla="*/ 104 w 236"/>
                  <a:gd name="T87" fmla="*/ 108 h 160"/>
                  <a:gd name="T88" fmla="*/ 112 w 236"/>
                  <a:gd name="T89" fmla="*/ 120 h 160"/>
                  <a:gd name="T90" fmla="*/ 127 w 236"/>
                  <a:gd name="T91" fmla="*/ 126 h 160"/>
                  <a:gd name="T92" fmla="*/ 149 w 236"/>
                  <a:gd name="T93" fmla="*/ 131 h 160"/>
                  <a:gd name="T94" fmla="*/ 161 w 236"/>
                  <a:gd name="T95" fmla="*/ 139 h 160"/>
                  <a:gd name="T96" fmla="*/ 167 w 236"/>
                  <a:gd name="T97" fmla="*/ 136 h 160"/>
                  <a:gd name="T98" fmla="*/ 176 w 236"/>
                  <a:gd name="T99" fmla="*/ 132 h 160"/>
                  <a:gd name="T100" fmla="*/ 184 w 236"/>
                  <a:gd name="T101" fmla="*/ 133 h 160"/>
                  <a:gd name="T102" fmla="*/ 193 w 236"/>
                  <a:gd name="T103" fmla="*/ 132 h 160"/>
                  <a:gd name="T104" fmla="*/ 201 w 236"/>
                  <a:gd name="T105" fmla="*/ 142 h 160"/>
                  <a:gd name="T106" fmla="*/ 202 w 236"/>
                  <a:gd name="T107" fmla="*/ 130 h 160"/>
                  <a:gd name="T108" fmla="*/ 213 w 236"/>
                  <a:gd name="T109" fmla="*/ 118 h 160"/>
                  <a:gd name="T110" fmla="*/ 214 w 236"/>
                  <a:gd name="T111" fmla="*/ 112 h 160"/>
                  <a:gd name="T112" fmla="*/ 215 w 236"/>
                  <a:gd name="T113" fmla="*/ 112 h 160"/>
                  <a:gd name="T114" fmla="*/ 221 w 236"/>
                  <a:gd name="T115" fmla="*/ 103 h 160"/>
                  <a:gd name="T116" fmla="*/ 227 w 236"/>
                  <a:gd name="T117" fmla="*/ 98 h 160"/>
                  <a:gd name="T118" fmla="*/ 236 w 236"/>
                  <a:gd name="T119" fmla="*/ 91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36" h="160">
                    <a:moveTo>
                      <a:pt x="89" y="58"/>
                    </a:moveTo>
                    <a:cubicBezTo>
                      <a:pt x="89" y="57"/>
                      <a:pt x="89" y="57"/>
                      <a:pt x="87" y="56"/>
                    </a:cubicBezTo>
                    <a:cubicBezTo>
                      <a:pt x="84" y="55"/>
                      <a:pt x="84" y="54"/>
                      <a:pt x="83" y="51"/>
                    </a:cubicBezTo>
                    <a:cubicBezTo>
                      <a:pt x="81" y="48"/>
                      <a:pt x="78" y="46"/>
                      <a:pt x="78" y="45"/>
                    </a:cubicBezTo>
                    <a:cubicBezTo>
                      <a:pt x="78" y="44"/>
                      <a:pt x="74" y="44"/>
                      <a:pt x="74" y="45"/>
                    </a:cubicBezTo>
                    <a:cubicBezTo>
                      <a:pt x="74" y="46"/>
                      <a:pt x="73" y="46"/>
                      <a:pt x="72" y="47"/>
                    </a:cubicBezTo>
                    <a:cubicBezTo>
                      <a:pt x="71" y="47"/>
                      <a:pt x="71" y="47"/>
                      <a:pt x="70" y="46"/>
                    </a:cubicBezTo>
                    <a:cubicBezTo>
                      <a:pt x="70" y="45"/>
                      <a:pt x="68" y="44"/>
                      <a:pt x="68" y="43"/>
                    </a:cubicBezTo>
                    <a:cubicBezTo>
                      <a:pt x="68" y="43"/>
                      <a:pt x="68" y="42"/>
                      <a:pt x="67" y="42"/>
                    </a:cubicBezTo>
                    <a:cubicBezTo>
                      <a:pt x="65" y="43"/>
                      <a:pt x="65" y="42"/>
                      <a:pt x="64" y="43"/>
                    </a:cubicBezTo>
                    <a:cubicBezTo>
                      <a:pt x="64" y="43"/>
                      <a:pt x="63" y="42"/>
                      <a:pt x="63" y="42"/>
                    </a:cubicBezTo>
                    <a:cubicBezTo>
                      <a:pt x="63" y="7"/>
                      <a:pt x="63" y="7"/>
                      <a:pt x="63" y="7"/>
                    </a:cubicBezTo>
                    <a:cubicBezTo>
                      <a:pt x="63" y="7"/>
                      <a:pt x="62" y="7"/>
                      <a:pt x="62" y="6"/>
                    </a:cubicBezTo>
                    <a:cubicBezTo>
                      <a:pt x="61" y="6"/>
                      <a:pt x="58" y="5"/>
                      <a:pt x="57" y="5"/>
                    </a:cubicBezTo>
                    <a:cubicBezTo>
                      <a:pt x="56" y="5"/>
                      <a:pt x="54" y="6"/>
                      <a:pt x="53" y="5"/>
                    </a:cubicBezTo>
                    <a:cubicBezTo>
                      <a:pt x="52" y="5"/>
                      <a:pt x="51" y="4"/>
                      <a:pt x="49" y="5"/>
                    </a:cubicBezTo>
                    <a:cubicBezTo>
                      <a:pt x="47" y="5"/>
                      <a:pt x="46" y="4"/>
                      <a:pt x="44" y="3"/>
                    </a:cubicBezTo>
                    <a:cubicBezTo>
                      <a:pt x="42" y="3"/>
                      <a:pt x="39" y="3"/>
                      <a:pt x="38" y="4"/>
                    </a:cubicBezTo>
                    <a:cubicBezTo>
                      <a:pt x="38" y="4"/>
                      <a:pt x="38" y="3"/>
                      <a:pt x="37" y="3"/>
                    </a:cubicBezTo>
                    <a:cubicBezTo>
                      <a:pt x="36" y="3"/>
                      <a:pt x="37" y="3"/>
                      <a:pt x="36" y="2"/>
                    </a:cubicBezTo>
                    <a:cubicBezTo>
                      <a:pt x="36" y="1"/>
                      <a:pt x="33" y="2"/>
                      <a:pt x="32" y="2"/>
                    </a:cubicBezTo>
                    <a:cubicBezTo>
                      <a:pt x="31" y="2"/>
                      <a:pt x="31" y="1"/>
                      <a:pt x="31" y="1"/>
                    </a:cubicBezTo>
                    <a:cubicBezTo>
                      <a:pt x="31" y="1"/>
                      <a:pt x="30" y="1"/>
                      <a:pt x="30" y="1"/>
                    </a:cubicBezTo>
                    <a:cubicBezTo>
                      <a:pt x="29" y="2"/>
                      <a:pt x="28" y="2"/>
                      <a:pt x="28" y="2"/>
                    </a:cubicBezTo>
                    <a:cubicBezTo>
                      <a:pt x="28" y="1"/>
                      <a:pt x="29" y="1"/>
                      <a:pt x="29" y="1"/>
                    </a:cubicBezTo>
                    <a:cubicBezTo>
                      <a:pt x="29" y="0"/>
                      <a:pt x="28" y="0"/>
                      <a:pt x="27" y="0"/>
                    </a:cubicBezTo>
                    <a:cubicBezTo>
                      <a:pt x="26" y="0"/>
                      <a:pt x="26" y="0"/>
                      <a:pt x="25" y="1"/>
                    </a:cubicBezTo>
                    <a:cubicBezTo>
                      <a:pt x="23" y="2"/>
                      <a:pt x="22" y="2"/>
                      <a:pt x="21" y="2"/>
                    </a:cubicBezTo>
                    <a:cubicBezTo>
                      <a:pt x="20" y="2"/>
                      <a:pt x="19" y="2"/>
                      <a:pt x="19" y="3"/>
                    </a:cubicBezTo>
                    <a:cubicBezTo>
                      <a:pt x="19" y="3"/>
                      <a:pt x="20" y="3"/>
                      <a:pt x="19" y="4"/>
                    </a:cubicBezTo>
                    <a:cubicBezTo>
                      <a:pt x="19" y="5"/>
                      <a:pt x="18" y="3"/>
                      <a:pt x="18" y="4"/>
                    </a:cubicBezTo>
                    <a:cubicBezTo>
                      <a:pt x="17" y="4"/>
                      <a:pt x="15" y="4"/>
                      <a:pt x="14" y="4"/>
                    </a:cubicBezTo>
                    <a:cubicBezTo>
                      <a:pt x="14" y="4"/>
                      <a:pt x="12" y="6"/>
                      <a:pt x="11" y="7"/>
                    </a:cubicBezTo>
                    <a:cubicBezTo>
                      <a:pt x="11" y="7"/>
                      <a:pt x="12" y="8"/>
                      <a:pt x="10" y="9"/>
                    </a:cubicBezTo>
                    <a:cubicBezTo>
                      <a:pt x="9" y="11"/>
                      <a:pt x="5" y="10"/>
                      <a:pt x="5" y="10"/>
                    </a:cubicBezTo>
                    <a:cubicBezTo>
                      <a:pt x="4" y="10"/>
                      <a:pt x="4" y="11"/>
                      <a:pt x="4" y="12"/>
                    </a:cubicBezTo>
                    <a:cubicBezTo>
                      <a:pt x="4" y="12"/>
                      <a:pt x="4" y="13"/>
                      <a:pt x="7" y="13"/>
                    </a:cubicBezTo>
                    <a:cubicBezTo>
                      <a:pt x="9" y="14"/>
                      <a:pt x="10" y="17"/>
                      <a:pt x="10" y="17"/>
                    </a:cubicBezTo>
                    <a:cubicBezTo>
                      <a:pt x="11" y="18"/>
                      <a:pt x="13" y="17"/>
                      <a:pt x="14" y="17"/>
                    </a:cubicBezTo>
                    <a:cubicBezTo>
                      <a:pt x="15" y="18"/>
                      <a:pt x="14" y="19"/>
                      <a:pt x="15" y="19"/>
                    </a:cubicBezTo>
                    <a:cubicBezTo>
                      <a:pt x="16" y="20"/>
                      <a:pt x="17" y="19"/>
                      <a:pt x="18" y="20"/>
                    </a:cubicBezTo>
                    <a:cubicBezTo>
                      <a:pt x="18" y="21"/>
                      <a:pt x="16" y="20"/>
                      <a:pt x="15" y="21"/>
                    </a:cubicBezTo>
                    <a:cubicBezTo>
                      <a:pt x="14" y="21"/>
                      <a:pt x="13" y="22"/>
                      <a:pt x="13" y="21"/>
                    </a:cubicBezTo>
                    <a:cubicBezTo>
                      <a:pt x="12" y="21"/>
                      <a:pt x="11" y="21"/>
                      <a:pt x="10" y="21"/>
                    </a:cubicBezTo>
                    <a:cubicBezTo>
                      <a:pt x="9" y="21"/>
                      <a:pt x="10" y="20"/>
                      <a:pt x="10" y="20"/>
                    </a:cubicBezTo>
                    <a:cubicBezTo>
                      <a:pt x="10" y="19"/>
                      <a:pt x="9" y="19"/>
                      <a:pt x="7" y="20"/>
                    </a:cubicBezTo>
                    <a:cubicBezTo>
                      <a:pt x="5" y="21"/>
                      <a:pt x="6" y="20"/>
                      <a:pt x="6" y="21"/>
                    </a:cubicBezTo>
                    <a:cubicBezTo>
                      <a:pt x="5" y="22"/>
                      <a:pt x="5" y="21"/>
                      <a:pt x="4" y="21"/>
                    </a:cubicBezTo>
                    <a:cubicBezTo>
                      <a:pt x="3" y="22"/>
                      <a:pt x="1" y="22"/>
                      <a:pt x="0" y="23"/>
                    </a:cubicBezTo>
                    <a:cubicBezTo>
                      <a:pt x="0" y="24"/>
                      <a:pt x="3" y="24"/>
                      <a:pt x="4" y="24"/>
                    </a:cubicBezTo>
                    <a:cubicBezTo>
                      <a:pt x="5" y="25"/>
                      <a:pt x="3" y="25"/>
                      <a:pt x="3" y="26"/>
                    </a:cubicBezTo>
                    <a:cubicBezTo>
                      <a:pt x="4" y="26"/>
                      <a:pt x="4" y="27"/>
                      <a:pt x="5" y="27"/>
                    </a:cubicBezTo>
                    <a:cubicBezTo>
                      <a:pt x="6" y="28"/>
                      <a:pt x="9" y="27"/>
                      <a:pt x="10" y="27"/>
                    </a:cubicBezTo>
                    <a:cubicBezTo>
                      <a:pt x="11" y="27"/>
                      <a:pt x="12" y="28"/>
                      <a:pt x="12" y="28"/>
                    </a:cubicBezTo>
                    <a:cubicBezTo>
                      <a:pt x="13" y="27"/>
                      <a:pt x="15" y="25"/>
                      <a:pt x="16" y="26"/>
                    </a:cubicBezTo>
                    <a:cubicBezTo>
                      <a:pt x="18" y="27"/>
                      <a:pt x="15" y="27"/>
                      <a:pt x="16" y="28"/>
                    </a:cubicBezTo>
                    <a:cubicBezTo>
                      <a:pt x="16" y="28"/>
                      <a:pt x="17" y="30"/>
                      <a:pt x="16" y="31"/>
                    </a:cubicBezTo>
                    <a:cubicBezTo>
                      <a:pt x="15" y="32"/>
                      <a:pt x="14" y="31"/>
                      <a:pt x="13" y="31"/>
                    </a:cubicBezTo>
                    <a:cubicBezTo>
                      <a:pt x="12" y="31"/>
                      <a:pt x="13" y="32"/>
                      <a:pt x="12" y="33"/>
                    </a:cubicBezTo>
                    <a:cubicBezTo>
                      <a:pt x="11" y="34"/>
                      <a:pt x="10" y="32"/>
                      <a:pt x="9" y="32"/>
                    </a:cubicBezTo>
                    <a:cubicBezTo>
                      <a:pt x="8" y="32"/>
                      <a:pt x="8" y="34"/>
                      <a:pt x="8" y="34"/>
                    </a:cubicBezTo>
                    <a:cubicBezTo>
                      <a:pt x="8" y="35"/>
                      <a:pt x="6" y="34"/>
                      <a:pt x="6" y="36"/>
                    </a:cubicBezTo>
                    <a:cubicBezTo>
                      <a:pt x="5" y="38"/>
                      <a:pt x="3" y="36"/>
                      <a:pt x="5" y="38"/>
                    </a:cubicBezTo>
                    <a:cubicBezTo>
                      <a:pt x="6" y="40"/>
                      <a:pt x="6" y="39"/>
                      <a:pt x="7" y="40"/>
                    </a:cubicBezTo>
                    <a:cubicBezTo>
                      <a:pt x="8" y="40"/>
                      <a:pt x="5" y="42"/>
                      <a:pt x="7" y="42"/>
                    </a:cubicBezTo>
                    <a:cubicBezTo>
                      <a:pt x="8" y="42"/>
                      <a:pt x="9" y="44"/>
                      <a:pt x="9" y="45"/>
                    </a:cubicBezTo>
                    <a:cubicBezTo>
                      <a:pt x="10" y="45"/>
                      <a:pt x="11" y="44"/>
                      <a:pt x="12" y="44"/>
                    </a:cubicBezTo>
                    <a:cubicBezTo>
                      <a:pt x="13" y="44"/>
                      <a:pt x="13" y="43"/>
                      <a:pt x="13" y="43"/>
                    </a:cubicBezTo>
                    <a:cubicBezTo>
                      <a:pt x="14" y="44"/>
                      <a:pt x="15" y="45"/>
                      <a:pt x="14" y="46"/>
                    </a:cubicBezTo>
                    <a:cubicBezTo>
                      <a:pt x="14" y="46"/>
                      <a:pt x="14" y="47"/>
                      <a:pt x="14" y="48"/>
                    </a:cubicBezTo>
                    <a:cubicBezTo>
                      <a:pt x="14" y="49"/>
                      <a:pt x="16" y="48"/>
                      <a:pt x="17" y="48"/>
                    </a:cubicBezTo>
                    <a:cubicBezTo>
                      <a:pt x="17" y="47"/>
                      <a:pt x="19" y="47"/>
                      <a:pt x="20" y="48"/>
                    </a:cubicBezTo>
                    <a:cubicBezTo>
                      <a:pt x="21" y="49"/>
                      <a:pt x="21" y="49"/>
                      <a:pt x="21" y="48"/>
                    </a:cubicBezTo>
                    <a:cubicBezTo>
                      <a:pt x="21" y="48"/>
                      <a:pt x="22" y="47"/>
                      <a:pt x="22" y="47"/>
                    </a:cubicBezTo>
                    <a:cubicBezTo>
                      <a:pt x="22" y="48"/>
                      <a:pt x="23" y="48"/>
                      <a:pt x="25" y="48"/>
                    </a:cubicBezTo>
                    <a:cubicBezTo>
                      <a:pt x="26" y="47"/>
                      <a:pt x="26" y="48"/>
                      <a:pt x="25" y="49"/>
                    </a:cubicBezTo>
                    <a:cubicBezTo>
                      <a:pt x="24" y="50"/>
                      <a:pt x="25" y="52"/>
                      <a:pt x="24" y="52"/>
                    </a:cubicBezTo>
                    <a:cubicBezTo>
                      <a:pt x="23" y="53"/>
                      <a:pt x="22" y="55"/>
                      <a:pt x="21" y="55"/>
                    </a:cubicBezTo>
                    <a:cubicBezTo>
                      <a:pt x="20" y="55"/>
                      <a:pt x="18" y="58"/>
                      <a:pt x="17" y="58"/>
                    </a:cubicBezTo>
                    <a:cubicBezTo>
                      <a:pt x="17" y="58"/>
                      <a:pt x="14" y="57"/>
                      <a:pt x="14" y="58"/>
                    </a:cubicBezTo>
                    <a:cubicBezTo>
                      <a:pt x="13" y="59"/>
                      <a:pt x="11" y="60"/>
                      <a:pt x="12" y="61"/>
                    </a:cubicBezTo>
                    <a:cubicBezTo>
                      <a:pt x="12" y="61"/>
                      <a:pt x="15" y="60"/>
                      <a:pt x="15" y="59"/>
                    </a:cubicBezTo>
                    <a:cubicBezTo>
                      <a:pt x="15" y="59"/>
                      <a:pt x="15" y="59"/>
                      <a:pt x="15" y="59"/>
                    </a:cubicBezTo>
                    <a:cubicBezTo>
                      <a:pt x="16" y="60"/>
                      <a:pt x="17" y="59"/>
                      <a:pt x="17" y="59"/>
                    </a:cubicBezTo>
                    <a:cubicBezTo>
                      <a:pt x="18" y="58"/>
                      <a:pt x="19" y="58"/>
                      <a:pt x="19" y="58"/>
                    </a:cubicBezTo>
                    <a:cubicBezTo>
                      <a:pt x="20" y="58"/>
                      <a:pt x="20" y="58"/>
                      <a:pt x="21" y="58"/>
                    </a:cubicBezTo>
                    <a:cubicBezTo>
                      <a:pt x="23" y="57"/>
                      <a:pt x="22" y="57"/>
                      <a:pt x="23" y="56"/>
                    </a:cubicBezTo>
                    <a:cubicBezTo>
                      <a:pt x="23" y="55"/>
                      <a:pt x="26" y="54"/>
                      <a:pt x="27" y="54"/>
                    </a:cubicBezTo>
                    <a:cubicBezTo>
                      <a:pt x="27" y="54"/>
                      <a:pt x="27" y="53"/>
                      <a:pt x="28" y="53"/>
                    </a:cubicBezTo>
                    <a:cubicBezTo>
                      <a:pt x="28" y="53"/>
                      <a:pt x="29" y="52"/>
                      <a:pt x="30" y="51"/>
                    </a:cubicBezTo>
                    <a:cubicBezTo>
                      <a:pt x="31" y="50"/>
                      <a:pt x="31" y="51"/>
                      <a:pt x="32" y="50"/>
                    </a:cubicBezTo>
                    <a:cubicBezTo>
                      <a:pt x="33" y="50"/>
                      <a:pt x="32" y="49"/>
                      <a:pt x="33" y="49"/>
                    </a:cubicBezTo>
                    <a:cubicBezTo>
                      <a:pt x="34" y="48"/>
                      <a:pt x="34" y="48"/>
                      <a:pt x="34" y="47"/>
                    </a:cubicBezTo>
                    <a:cubicBezTo>
                      <a:pt x="34" y="47"/>
                      <a:pt x="32" y="47"/>
                      <a:pt x="32" y="46"/>
                    </a:cubicBezTo>
                    <a:cubicBezTo>
                      <a:pt x="32" y="46"/>
                      <a:pt x="34" y="45"/>
                      <a:pt x="34" y="45"/>
                    </a:cubicBezTo>
                    <a:cubicBezTo>
                      <a:pt x="35" y="45"/>
                      <a:pt x="36" y="44"/>
                      <a:pt x="36" y="43"/>
                    </a:cubicBezTo>
                    <a:cubicBezTo>
                      <a:pt x="36" y="43"/>
                      <a:pt x="37" y="42"/>
                      <a:pt x="37" y="42"/>
                    </a:cubicBezTo>
                    <a:cubicBezTo>
                      <a:pt x="38" y="41"/>
                      <a:pt x="38" y="40"/>
                      <a:pt x="38" y="40"/>
                    </a:cubicBezTo>
                    <a:cubicBezTo>
                      <a:pt x="39" y="40"/>
                      <a:pt x="40" y="39"/>
                      <a:pt x="40" y="39"/>
                    </a:cubicBezTo>
                    <a:cubicBezTo>
                      <a:pt x="41" y="39"/>
                      <a:pt x="40" y="39"/>
                      <a:pt x="42" y="40"/>
                    </a:cubicBezTo>
                    <a:cubicBezTo>
                      <a:pt x="43" y="40"/>
                      <a:pt x="43" y="41"/>
                      <a:pt x="42" y="40"/>
                    </a:cubicBezTo>
                    <a:cubicBezTo>
                      <a:pt x="41" y="40"/>
                      <a:pt x="40" y="40"/>
                      <a:pt x="39" y="41"/>
                    </a:cubicBezTo>
                    <a:cubicBezTo>
                      <a:pt x="38" y="42"/>
                      <a:pt x="39" y="42"/>
                      <a:pt x="38" y="43"/>
                    </a:cubicBezTo>
                    <a:cubicBezTo>
                      <a:pt x="38" y="44"/>
                      <a:pt x="38" y="45"/>
                      <a:pt x="39" y="45"/>
                    </a:cubicBezTo>
                    <a:cubicBezTo>
                      <a:pt x="40" y="45"/>
                      <a:pt x="39" y="45"/>
                      <a:pt x="38" y="46"/>
                    </a:cubicBezTo>
                    <a:cubicBezTo>
                      <a:pt x="37" y="46"/>
                      <a:pt x="38" y="46"/>
                      <a:pt x="39" y="46"/>
                    </a:cubicBezTo>
                    <a:cubicBezTo>
                      <a:pt x="40" y="46"/>
                      <a:pt x="42" y="45"/>
                      <a:pt x="43" y="44"/>
                    </a:cubicBezTo>
                    <a:cubicBezTo>
                      <a:pt x="45" y="43"/>
                      <a:pt x="46" y="44"/>
                      <a:pt x="47" y="44"/>
                    </a:cubicBezTo>
                    <a:cubicBezTo>
                      <a:pt x="47" y="44"/>
                      <a:pt x="46" y="43"/>
                      <a:pt x="47" y="43"/>
                    </a:cubicBezTo>
                    <a:cubicBezTo>
                      <a:pt x="47" y="42"/>
                      <a:pt x="46" y="42"/>
                      <a:pt x="46" y="41"/>
                    </a:cubicBezTo>
                    <a:cubicBezTo>
                      <a:pt x="45" y="40"/>
                      <a:pt x="46" y="41"/>
                      <a:pt x="46" y="40"/>
                    </a:cubicBezTo>
                    <a:cubicBezTo>
                      <a:pt x="47" y="39"/>
                      <a:pt x="47" y="40"/>
                      <a:pt x="48" y="40"/>
                    </a:cubicBezTo>
                    <a:cubicBezTo>
                      <a:pt x="48" y="40"/>
                      <a:pt x="49" y="40"/>
                      <a:pt x="49" y="41"/>
                    </a:cubicBezTo>
                    <a:cubicBezTo>
                      <a:pt x="50" y="42"/>
                      <a:pt x="50" y="40"/>
                      <a:pt x="51" y="41"/>
                    </a:cubicBezTo>
                    <a:cubicBezTo>
                      <a:pt x="52" y="42"/>
                      <a:pt x="51" y="42"/>
                      <a:pt x="50" y="42"/>
                    </a:cubicBezTo>
                    <a:cubicBezTo>
                      <a:pt x="49" y="42"/>
                      <a:pt x="50" y="43"/>
                      <a:pt x="50" y="43"/>
                    </a:cubicBezTo>
                    <a:cubicBezTo>
                      <a:pt x="51" y="42"/>
                      <a:pt x="52" y="42"/>
                      <a:pt x="52" y="42"/>
                    </a:cubicBezTo>
                    <a:cubicBezTo>
                      <a:pt x="53" y="43"/>
                      <a:pt x="53" y="43"/>
                      <a:pt x="54" y="42"/>
                    </a:cubicBezTo>
                    <a:cubicBezTo>
                      <a:pt x="54" y="42"/>
                      <a:pt x="54" y="42"/>
                      <a:pt x="54" y="43"/>
                    </a:cubicBezTo>
                    <a:cubicBezTo>
                      <a:pt x="54" y="43"/>
                      <a:pt x="55" y="43"/>
                      <a:pt x="57" y="43"/>
                    </a:cubicBezTo>
                    <a:cubicBezTo>
                      <a:pt x="58" y="44"/>
                      <a:pt x="61" y="43"/>
                      <a:pt x="62" y="43"/>
                    </a:cubicBezTo>
                    <a:cubicBezTo>
                      <a:pt x="63" y="43"/>
                      <a:pt x="62" y="44"/>
                      <a:pt x="64" y="45"/>
                    </a:cubicBezTo>
                    <a:cubicBezTo>
                      <a:pt x="66" y="45"/>
                      <a:pt x="66" y="43"/>
                      <a:pt x="67" y="44"/>
                    </a:cubicBezTo>
                    <a:cubicBezTo>
                      <a:pt x="68" y="44"/>
                      <a:pt x="67" y="45"/>
                      <a:pt x="66" y="45"/>
                    </a:cubicBezTo>
                    <a:cubicBezTo>
                      <a:pt x="66" y="46"/>
                      <a:pt x="67" y="46"/>
                      <a:pt x="67" y="46"/>
                    </a:cubicBezTo>
                    <a:cubicBezTo>
                      <a:pt x="68" y="46"/>
                      <a:pt x="70" y="47"/>
                      <a:pt x="70" y="47"/>
                    </a:cubicBezTo>
                    <a:cubicBezTo>
                      <a:pt x="71" y="48"/>
                      <a:pt x="71" y="49"/>
                      <a:pt x="73" y="49"/>
                    </a:cubicBezTo>
                    <a:cubicBezTo>
                      <a:pt x="75" y="50"/>
                      <a:pt x="73" y="47"/>
                      <a:pt x="74" y="48"/>
                    </a:cubicBezTo>
                    <a:cubicBezTo>
                      <a:pt x="76" y="49"/>
                      <a:pt x="75" y="48"/>
                      <a:pt x="76" y="49"/>
                    </a:cubicBezTo>
                    <a:cubicBezTo>
                      <a:pt x="77" y="50"/>
                      <a:pt x="77" y="49"/>
                      <a:pt x="76" y="47"/>
                    </a:cubicBezTo>
                    <a:cubicBezTo>
                      <a:pt x="76" y="46"/>
                      <a:pt x="77" y="47"/>
                      <a:pt x="77" y="48"/>
                    </a:cubicBezTo>
                    <a:cubicBezTo>
                      <a:pt x="78" y="48"/>
                      <a:pt x="78" y="50"/>
                      <a:pt x="77" y="51"/>
                    </a:cubicBezTo>
                    <a:cubicBezTo>
                      <a:pt x="77" y="52"/>
                      <a:pt x="76" y="51"/>
                      <a:pt x="76" y="50"/>
                    </a:cubicBezTo>
                    <a:cubicBezTo>
                      <a:pt x="76" y="50"/>
                      <a:pt x="74" y="50"/>
                      <a:pt x="74" y="51"/>
                    </a:cubicBezTo>
                    <a:cubicBezTo>
                      <a:pt x="74" y="51"/>
                      <a:pt x="75" y="53"/>
                      <a:pt x="76" y="53"/>
                    </a:cubicBezTo>
                    <a:cubicBezTo>
                      <a:pt x="77" y="53"/>
                      <a:pt x="76" y="54"/>
                      <a:pt x="77" y="55"/>
                    </a:cubicBezTo>
                    <a:cubicBezTo>
                      <a:pt x="77" y="55"/>
                      <a:pt x="77" y="56"/>
                      <a:pt x="78" y="56"/>
                    </a:cubicBezTo>
                    <a:cubicBezTo>
                      <a:pt x="78" y="56"/>
                      <a:pt x="78" y="54"/>
                      <a:pt x="78" y="53"/>
                    </a:cubicBezTo>
                    <a:cubicBezTo>
                      <a:pt x="77" y="53"/>
                      <a:pt x="77" y="52"/>
                      <a:pt x="78" y="52"/>
                    </a:cubicBezTo>
                    <a:cubicBezTo>
                      <a:pt x="79" y="52"/>
                      <a:pt x="78" y="53"/>
                      <a:pt x="78" y="53"/>
                    </a:cubicBezTo>
                    <a:cubicBezTo>
                      <a:pt x="79" y="54"/>
                      <a:pt x="79" y="53"/>
                      <a:pt x="80" y="53"/>
                    </a:cubicBezTo>
                    <a:cubicBezTo>
                      <a:pt x="80" y="52"/>
                      <a:pt x="79" y="51"/>
                      <a:pt x="80" y="50"/>
                    </a:cubicBezTo>
                    <a:cubicBezTo>
                      <a:pt x="80" y="50"/>
                      <a:pt x="81" y="51"/>
                      <a:pt x="81" y="52"/>
                    </a:cubicBezTo>
                    <a:cubicBezTo>
                      <a:pt x="81" y="53"/>
                      <a:pt x="80" y="53"/>
                      <a:pt x="80" y="54"/>
                    </a:cubicBezTo>
                    <a:cubicBezTo>
                      <a:pt x="80" y="54"/>
                      <a:pt x="79" y="54"/>
                      <a:pt x="79" y="54"/>
                    </a:cubicBezTo>
                    <a:cubicBezTo>
                      <a:pt x="79" y="55"/>
                      <a:pt x="79" y="57"/>
                      <a:pt x="79" y="57"/>
                    </a:cubicBezTo>
                    <a:cubicBezTo>
                      <a:pt x="80" y="57"/>
                      <a:pt x="80" y="55"/>
                      <a:pt x="80" y="56"/>
                    </a:cubicBezTo>
                    <a:cubicBezTo>
                      <a:pt x="80" y="57"/>
                      <a:pt x="81" y="55"/>
                      <a:pt x="82" y="56"/>
                    </a:cubicBezTo>
                    <a:cubicBezTo>
                      <a:pt x="82" y="56"/>
                      <a:pt x="83" y="57"/>
                      <a:pt x="84" y="57"/>
                    </a:cubicBezTo>
                    <a:cubicBezTo>
                      <a:pt x="84" y="57"/>
                      <a:pt x="83" y="56"/>
                      <a:pt x="83" y="56"/>
                    </a:cubicBezTo>
                    <a:cubicBezTo>
                      <a:pt x="82" y="56"/>
                      <a:pt x="82" y="55"/>
                      <a:pt x="83" y="55"/>
                    </a:cubicBezTo>
                    <a:cubicBezTo>
                      <a:pt x="83" y="55"/>
                      <a:pt x="85" y="56"/>
                      <a:pt x="85" y="57"/>
                    </a:cubicBezTo>
                    <a:cubicBezTo>
                      <a:pt x="85" y="58"/>
                      <a:pt x="84" y="58"/>
                      <a:pt x="83" y="58"/>
                    </a:cubicBezTo>
                    <a:cubicBezTo>
                      <a:pt x="83" y="59"/>
                      <a:pt x="82" y="57"/>
                      <a:pt x="81" y="57"/>
                    </a:cubicBezTo>
                    <a:cubicBezTo>
                      <a:pt x="81" y="57"/>
                      <a:pt x="81" y="58"/>
                      <a:pt x="82" y="59"/>
                    </a:cubicBezTo>
                    <a:cubicBezTo>
                      <a:pt x="82" y="60"/>
                      <a:pt x="81" y="61"/>
                      <a:pt x="82" y="61"/>
                    </a:cubicBezTo>
                    <a:cubicBezTo>
                      <a:pt x="83" y="62"/>
                      <a:pt x="82" y="61"/>
                      <a:pt x="82" y="60"/>
                    </a:cubicBezTo>
                    <a:cubicBezTo>
                      <a:pt x="83" y="60"/>
                      <a:pt x="83" y="61"/>
                      <a:pt x="84" y="61"/>
                    </a:cubicBezTo>
                    <a:cubicBezTo>
                      <a:pt x="84" y="61"/>
                      <a:pt x="84" y="60"/>
                      <a:pt x="84" y="60"/>
                    </a:cubicBezTo>
                    <a:cubicBezTo>
                      <a:pt x="84" y="59"/>
                      <a:pt x="85" y="59"/>
                      <a:pt x="85" y="60"/>
                    </a:cubicBezTo>
                    <a:cubicBezTo>
                      <a:pt x="86" y="61"/>
                      <a:pt x="86" y="59"/>
                      <a:pt x="87" y="60"/>
                    </a:cubicBezTo>
                    <a:cubicBezTo>
                      <a:pt x="87" y="60"/>
                      <a:pt x="87" y="61"/>
                      <a:pt x="87" y="61"/>
                    </a:cubicBezTo>
                    <a:cubicBezTo>
                      <a:pt x="87" y="62"/>
                      <a:pt x="88" y="61"/>
                      <a:pt x="88" y="61"/>
                    </a:cubicBezTo>
                    <a:cubicBezTo>
                      <a:pt x="88" y="61"/>
                      <a:pt x="88" y="61"/>
                      <a:pt x="88" y="62"/>
                    </a:cubicBezTo>
                    <a:cubicBezTo>
                      <a:pt x="88" y="61"/>
                      <a:pt x="89" y="61"/>
                      <a:pt x="89" y="60"/>
                    </a:cubicBezTo>
                    <a:cubicBezTo>
                      <a:pt x="90" y="60"/>
                      <a:pt x="89" y="59"/>
                      <a:pt x="89" y="58"/>
                    </a:cubicBezTo>
                    <a:close/>
                    <a:moveTo>
                      <a:pt x="2" y="66"/>
                    </a:moveTo>
                    <a:cubicBezTo>
                      <a:pt x="3" y="65"/>
                      <a:pt x="4" y="65"/>
                      <a:pt x="3" y="64"/>
                    </a:cubicBezTo>
                    <a:cubicBezTo>
                      <a:pt x="3" y="63"/>
                      <a:pt x="1" y="66"/>
                      <a:pt x="2" y="66"/>
                    </a:cubicBezTo>
                    <a:close/>
                    <a:moveTo>
                      <a:pt x="11" y="61"/>
                    </a:moveTo>
                    <a:cubicBezTo>
                      <a:pt x="10" y="61"/>
                      <a:pt x="7" y="62"/>
                      <a:pt x="8" y="63"/>
                    </a:cubicBezTo>
                    <a:cubicBezTo>
                      <a:pt x="8" y="63"/>
                      <a:pt x="9" y="62"/>
                      <a:pt x="9" y="62"/>
                    </a:cubicBezTo>
                    <a:cubicBezTo>
                      <a:pt x="10" y="62"/>
                      <a:pt x="12" y="61"/>
                      <a:pt x="11" y="61"/>
                    </a:cubicBezTo>
                    <a:close/>
                    <a:moveTo>
                      <a:pt x="37" y="49"/>
                    </a:moveTo>
                    <a:cubicBezTo>
                      <a:pt x="37" y="48"/>
                      <a:pt x="36" y="48"/>
                      <a:pt x="35" y="50"/>
                    </a:cubicBezTo>
                    <a:cubicBezTo>
                      <a:pt x="34" y="51"/>
                      <a:pt x="33" y="51"/>
                      <a:pt x="33" y="52"/>
                    </a:cubicBezTo>
                    <a:cubicBezTo>
                      <a:pt x="33" y="53"/>
                      <a:pt x="32" y="52"/>
                      <a:pt x="31" y="53"/>
                    </a:cubicBezTo>
                    <a:cubicBezTo>
                      <a:pt x="31" y="53"/>
                      <a:pt x="31" y="55"/>
                      <a:pt x="32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34" y="54"/>
                      <a:pt x="36" y="53"/>
                      <a:pt x="36" y="52"/>
                    </a:cubicBezTo>
                    <a:cubicBezTo>
                      <a:pt x="37" y="51"/>
                      <a:pt x="36" y="51"/>
                      <a:pt x="36" y="51"/>
                    </a:cubicBezTo>
                    <a:cubicBezTo>
                      <a:pt x="36" y="50"/>
                      <a:pt x="37" y="50"/>
                      <a:pt x="37" y="50"/>
                    </a:cubicBezTo>
                    <a:cubicBezTo>
                      <a:pt x="38" y="50"/>
                      <a:pt x="37" y="49"/>
                      <a:pt x="37" y="49"/>
                    </a:cubicBezTo>
                    <a:close/>
                    <a:moveTo>
                      <a:pt x="4" y="43"/>
                    </a:moveTo>
                    <a:cubicBezTo>
                      <a:pt x="4" y="42"/>
                      <a:pt x="2" y="43"/>
                      <a:pt x="2" y="44"/>
                    </a:cubicBezTo>
                    <a:cubicBezTo>
                      <a:pt x="2" y="44"/>
                      <a:pt x="4" y="45"/>
                      <a:pt x="5" y="45"/>
                    </a:cubicBezTo>
                    <a:cubicBezTo>
                      <a:pt x="6" y="44"/>
                      <a:pt x="6" y="43"/>
                      <a:pt x="6" y="43"/>
                    </a:cubicBezTo>
                    <a:cubicBezTo>
                      <a:pt x="5" y="42"/>
                      <a:pt x="4" y="44"/>
                      <a:pt x="4" y="43"/>
                    </a:cubicBezTo>
                    <a:close/>
                    <a:moveTo>
                      <a:pt x="29" y="157"/>
                    </a:moveTo>
                    <a:cubicBezTo>
                      <a:pt x="28" y="157"/>
                      <a:pt x="28" y="160"/>
                      <a:pt x="29" y="159"/>
                    </a:cubicBezTo>
                    <a:cubicBezTo>
                      <a:pt x="30" y="159"/>
                      <a:pt x="31" y="159"/>
                      <a:pt x="31" y="159"/>
                    </a:cubicBezTo>
                    <a:cubicBezTo>
                      <a:pt x="31" y="158"/>
                      <a:pt x="30" y="156"/>
                      <a:pt x="29" y="157"/>
                    </a:cubicBezTo>
                    <a:close/>
                    <a:moveTo>
                      <a:pt x="27" y="155"/>
                    </a:moveTo>
                    <a:cubicBezTo>
                      <a:pt x="27" y="155"/>
                      <a:pt x="27" y="156"/>
                      <a:pt x="28" y="156"/>
                    </a:cubicBezTo>
                    <a:cubicBezTo>
                      <a:pt x="28" y="155"/>
                      <a:pt x="28" y="155"/>
                      <a:pt x="27" y="155"/>
                    </a:cubicBezTo>
                    <a:close/>
                    <a:moveTo>
                      <a:pt x="19" y="152"/>
                    </a:moveTo>
                    <a:cubicBezTo>
                      <a:pt x="20" y="153"/>
                      <a:pt x="20" y="153"/>
                      <a:pt x="21" y="152"/>
                    </a:cubicBezTo>
                    <a:cubicBezTo>
                      <a:pt x="21" y="151"/>
                      <a:pt x="19" y="151"/>
                      <a:pt x="19" y="152"/>
                    </a:cubicBezTo>
                    <a:close/>
                    <a:moveTo>
                      <a:pt x="23" y="154"/>
                    </a:moveTo>
                    <a:cubicBezTo>
                      <a:pt x="23" y="154"/>
                      <a:pt x="24" y="154"/>
                      <a:pt x="24" y="154"/>
                    </a:cubicBezTo>
                    <a:cubicBezTo>
                      <a:pt x="25" y="153"/>
                      <a:pt x="22" y="153"/>
                      <a:pt x="23" y="154"/>
                    </a:cubicBezTo>
                    <a:close/>
                    <a:moveTo>
                      <a:pt x="234" y="85"/>
                    </a:moveTo>
                    <a:cubicBezTo>
                      <a:pt x="234" y="84"/>
                      <a:pt x="232" y="84"/>
                      <a:pt x="231" y="84"/>
                    </a:cubicBezTo>
                    <a:cubicBezTo>
                      <a:pt x="230" y="83"/>
                      <a:pt x="229" y="86"/>
                      <a:pt x="228" y="88"/>
                    </a:cubicBezTo>
                    <a:cubicBezTo>
                      <a:pt x="228" y="89"/>
                      <a:pt x="226" y="91"/>
                      <a:pt x="226" y="91"/>
                    </a:cubicBezTo>
                    <a:cubicBezTo>
                      <a:pt x="226" y="91"/>
                      <a:pt x="218" y="91"/>
                      <a:pt x="218" y="91"/>
                    </a:cubicBezTo>
                    <a:cubicBezTo>
                      <a:pt x="217" y="91"/>
                      <a:pt x="215" y="92"/>
                      <a:pt x="214" y="93"/>
                    </a:cubicBezTo>
                    <a:cubicBezTo>
                      <a:pt x="214" y="93"/>
                      <a:pt x="214" y="93"/>
                      <a:pt x="215" y="93"/>
                    </a:cubicBezTo>
                    <a:cubicBezTo>
                      <a:pt x="215" y="95"/>
                      <a:pt x="213" y="96"/>
                      <a:pt x="210" y="96"/>
                    </a:cubicBezTo>
                    <a:cubicBezTo>
                      <a:pt x="209" y="96"/>
                      <a:pt x="209" y="96"/>
                      <a:pt x="208" y="96"/>
                    </a:cubicBezTo>
                    <a:cubicBezTo>
                      <a:pt x="208" y="96"/>
                      <a:pt x="208" y="96"/>
                      <a:pt x="208" y="97"/>
                    </a:cubicBezTo>
                    <a:cubicBezTo>
                      <a:pt x="208" y="97"/>
                      <a:pt x="208" y="97"/>
                      <a:pt x="208" y="97"/>
                    </a:cubicBezTo>
                    <a:cubicBezTo>
                      <a:pt x="207" y="98"/>
                      <a:pt x="204" y="100"/>
                      <a:pt x="202" y="101"/>
                    </a:cubicBezTo>
                    <a:cubicBezTo>
                      <a:pt x="200" y="102"/>
                      <a:pt x="198" y="101"/>
                      <a:pt x="198" y="100"/>
                    </a:cubicBezTo>
                    <a:cubicBezTo>
                      <a:pt x="198" y="98"/>
                      <a:pt x="199" y="98"/>
                      <a:pt x="199" y="99"/>
                    </a:cubicBezTo>
                    <a:cubicBezTo>
                      <a:pt x="199" y="99"/>
                      <a:pt x="200" y="99"/>
                      <a:pt x="200" y="99"/>
                    </a:cubicBezTo>
                    <a:cubicBezTo>
                      <a:pt x="200" y="98"/>
                      <a:pt x="200" y="98"/>
                      <a:pt x="200" y="97"/>
                    </a:cubicBezTo>
                    <a:cubicBezTo>
                      <a:pt x="199" y="97"/>
                      <a:pt x="200" y="94"/>
                      <a:pt x="199" y="94"/>
                    </a:cubicBezTo>
                    <a:cubicBezTo>
                      <a:pt x="198" y="94"/>
                      <a:pt x="196" y="96"/>
                      <a:pt x="197" y="94"/>
                    </a:cubicBezTo>
                    <a:cubicBezTo>
                      <a:pt x="197" y="93"/>
                      <a:pt x="199" y="92"/>
                      <a:pt x="198" y="90"/>
                    </a:cubicBezTo>
                    <a:cubicBezTo>
                      <a:pt x="196" y="88"/>
                      <a:pt x="194" y="88"/>
                      <a:pt x="194" y="90"/>
                    </a:cubicBezTo>
                    <a:cubicBezTo>
                      <a:pt x="193" y="91"/>
                      <a:pt x="192" y="90"/>
                      <a:pt x="192" y="92"/>
                    </a:cubicBezTo>
                    <a:cubicBezTo>
                      <a:pt x="191" y="93"/>
                      <a:pt x="191" y="95"/>
                      <a:pt x="191" y="96"/>
                    </a:cubicBezTo>
                    <a:cubicBezTo>
                      <a:pt x="191" y="98"/>
                      <a:pt x="191" y="99"/>
                      <a:pt x="189" y="100"/>
                    </a:cubicBezTo>
                    <a:cubicBezTo>
                      <a:pt x="188" y="101"/>
                      <a:pt x="187" y="98"/>
                      <a:pt x="188" y="95"/>
                    </a:cubicBezTo>
                    <a:cubicBezTo>
                      <a:pt x="188" y="93"/>
                      <a:pt x="189" y="91"/>
                      <a:pt x="188" y="91"/>
                    </a:cubicBezTo>
                    <a:cubicBezTo>
                      <a:pt x="187" y="91"/>
                      <a:pt x="189" y="89"/>
                      <a:pt x="192" y="88"/>
                    </a:cubicBezTo>
                    <a:cubicBezTo>
                      <a:pt x="194" y="88"/>
                      <a:pt x="196" y="88"/>
                      <a:pt x="196" y="87"/>
                    </a:cubicBezTo>
                    <a:cubicBezTo>
                      <a:pt x="196" y="87"/>
                      <a:pt x="196" y="87"/>
                      <a:pt x="197" y="87"/>
                    </a:cubicBezTo>
                    <a:cubicBezTo>
                      <a:pt x="196" y="87"/>
                      <a:pt x="196" y="87"/>
                      <a:pt x="195" y="86"/>
                    </a:cubicBezTo>
                    <a:cubicBezTo>
                      <a:pt x="195" y="86"/>
                      <a:pt x="195" y="87"/>
                      <a:pt x="195" y="87"/>
                    </a:cubicBezTo>
                    <a:cubicBezTo>
                      <a:pt x="194" y="87"/>
                      <a:pt x="194" y="86"/>
                      <a:pt x="193" y="86"/>
                    </a:cubicBezTo>
                    <a:cubicBezTo>
                      <a:pt x="191" y="86"/>
                      <a:pt x="190" y="87"/>
                      <a:pt x="189" y="87"/>
                    </a:cubicBezTo>
                    <a:cubicBezTo>
                      <a:pt x="187" y="86"/>
                      <a:pt x="188" y="85"/>
                      <a:pt x="187" y="85"/>
                    </a:cubicBezTo>
                    <a:cubicBezTo>
                      <a:pt x="186" y="85"/>
                      <a:pt x="188" y="83"/>
                      <a:pt x="186" y="84"/>
                    </a:cubicBezTo>
                    <a:cubicBezTo>
                      <a:pt x="184" y="85"/>
                      <a:pt x="182" y="87"/>
                      <a:pt x="181" y="86"/>
                    </a:cubicBezTo>
                    <a:cubicBezTo>
                      <a:pt x="180" y="85"/>
                      <a:pt x="179" y="86"/>
                      <a:pt x="178" y="86"/>
                    </a:cubicBezTo>
                    <a:cubicBezTo>
                      <a:pt x="177" y="85"/>
                      <a:pt x="181" y="82"/>
                      <a:pt x="182" y="83"/>
                    </a:cubicBezTo>
                    <a:cubicBezTo>
                      <a:pt x="183" y="83"/>
                      <a:pt x="183" y="82"/>
                      <a:pt x="184" y="82"/>
                    </a:cubicBezTo>
                    <a:cubicBezTo>
                      <a:pt x="183" y="82"/>
                      <a:pt x="181" y="81"/>
                      <a:pt x="180" y="82"/>
                    </a:cubicBezTo>
                    <a:cubicBezTo>
                      <a:pt x="180" y="82"/>
                      <a:pt x="179" y="82"/>
                      <a:pt x="178" y="81"/>
                    </a:cubicBezTo>
                    <a:cubicBezTo>
                      <a:pt x="178" y="81"/>
                      <a:pt x="177" y="81"/>
                      <a:pt x="176" y="81"/>
                    </a:cubicBezTo>
                    <a:cubicBezTo>
                      <a:pt x="175" y="80"/>
                      <a:pt x="175" y="80"/>
                      <a:pt x="174" y="80"/>
                    </a:cubicBezTo>
                    <a:cubicBezTo>
                      <a:pt x="174" y="81"/>
                      <a:pt x="173" y="80"/>
                      <a:pt x="172" y="80"/>
                    </a:cubicBezTo>
                    <a:cubicBezTo>
                      <a:pt x="171" y="79"/>
                      <a:pt x="172" y="79"/>
                      <a:pt x="171" y="78"/>
                    </a:cubicBezTo>
                    <a:cubicBezTo>
                      <a:pt x="170" y="77"/>
                      <a:pt x="170" y="79"/>
                      <a:pt x="170" y="79"/>
                    </a:cubicBezTo>
                    <a:cubicBezTo>
                      <a:pt x="106" y="79"/>
                      <a:pt x="106" y="79"/>
                      <a:pt x="106" y="79"/>
                    </a:cubicBezTo>
                    <a:cubicBezTo>
                      <a:pt x="106" y="79"/>
                      <a:pt x="107" y="80"/>
                      <a:pt x="107" y="80"/>
                    </a:cubicBezTo>
                    <a:cubicBezTo>
                      <a:pt x="107" y="80"/>
                      <a:pt x="107" y="81"/>
                      <a:pt x="107" y="82"/>
                    </a:cubicBezTo>
                    <a:cubicBezTo>
                      <a:pt x="107" y="83"/>
                      <a:pt x="107" y="84"/>
                      <a:pt x="106" y="84"/>
                    </a:cubicBezTo>
                    <a:cubicBezTo>
                      <a:pt x="106" y="84"/>
                      <a:pt x="105" y="84"/>
                      <a:pt x="106" y="83"/>
                    </a:cubicBezTo>
                    <a:cubicBezTo>
                      <a:pt x="107" y="83"/>
                      <a:pt x="106" y="82"/>
                      <a:pt x="106" y="82"/>
                    </a:cubicBezTo>
                    <a:cubicBezTo>
                      <a:pt x="105" y="82"/>
                      <a:pt x="105" y="81"/>
                      <a:pt x="105" y="81"/>
                    </a:cubicBezTo>
                    <a:cubicBezTo>
                      <a:pt x="104" y="81"/>
                      <a:pt x="103" y="81"/>
                      <a:pt x="102" y="81"/>
                    </a:cubicBezTo>
                    <a:cubicBezTo>
                      <a:pt x="102" y="81"/>
                      <a:pt x="102" y="81"/>
                      <a:pt x="102" y="81"/>
                    </a:cubicBezTo>
                    <a:cubicBezTo>
                      <a:pt x="102" y="82"/>
                      <a:pt x="102" y="83"/>
                      <a:pt x="103" y="84"/>
                    </a:cubicBezTo>
                    <a:cubicBezTo>
                      <a:pt x="104" y="85"/>
                      <a:pt x="103" y="86"/>
                      <a:pt x="104" y="86"/>
                    </a:cubicBezTo>
                    <a:cubicBezTo>
                      <a:pt x="105" y="87"/>
                      <a:pt x="105" y="87"/>
                      <a:pt x="104" y="87"/>
                    </a:cubicBezTo>
                    <a:cubicBezTo>
                      <a:pt x="103" y="87"/>
                      <a:pt x="104" y="88"/>
                      <a:pt x="103" y="89"/>
                    </a:cubicBezTo>
                    <a:cubicBezTo>
                      <a:pt x="103" y="91"/>
                      <a:pt x="103" y="94"/>
                      <a:pt x="103" y="95"/>
                    </a:cubicBezTo>
                    <a:cubicBezTo>
                      <a:pt x="103" y="96"/>
                      <a:pt x="102" y="98"/>
                      <a:pt x="102" y="99"/>
                    </a:cubicBezTo>
                    <a:cubicBezTo>
                      <a:pt x="103" y="100"/>
                      <a:pt x="104" y="101"/>
                      <a:pt x="103" y="102"/>
                    </a:cubicBezTo>
                    <a:cubicBezTo>
                      <a:pt x="103" y="104"/>
                      <a:pt x="103" y="104"/>
                      <a:pt x="103" y="105"/>
                    </a:cubicBezTo>
                    <a:cubicBezTo>
                      <a:pt x="104" y="106"/>
                      <a:pt x="104" y="108"/>
                      <a:pt x="104" y="108"/>
                    </a:cubicBezTo>
                    <a:cubicBezTo>
                      <a:pt x="105" y="109"/>
                      <a:pt x="105" y="110"/>
                      <a:pt x="106" y="110"/>
                    </a:cubicBezTo>
                    <a:cubicBezTo>
                      <a:pt x="106" y="111"/>
                      <a:pt x="107" y="111"/>
                      <a:pt x="107" y="112"/>
                    </a:cubicBezTo>
                    <a:cubicBezTo>
                      <a:pt x="107" y="113"/>
                      <a:pt x="107" y="113"/>
                      <a:pt x="108" y="113"/>
                    </a:cubicBezTo>
                    <a:cubicBezTo>
                      <a:pt x="109" y="114"/>
                      <a:pt x="108" y="115"/>
                      <a:pt x="108" y="115"/>
                    </a:cubicBezTo>
                    <a:cubicBezTo>
                      <a:pt x="108" y="116"/>
                      <a:pt x="109" y="116"/>
                      <a:pt x="111" y="118"/>
                    </a:cubicBezTo>
                    <a:cubicBezTo>
                      <a:pt x="112" y="119"/>
                      <a:pt x="111" y="120"/>
                      <a:pt x="112" y="120"/>
                    </a:cubicBezTo>
                    <a:cubicBezTo>
                      <a:pt x="113" y="120"/>
                      <a:pt x="114" y="120"/>
                      <a:pt x="115" y="121"/>
                    </a:cubicBezTo>
                    <a:cubicBezTo>
                      <a:pt x="116" y="122"/>
                      <a:pt x="116" y="121"/>
                      <a:pt x="117" y="121"/>
                    </a:cubicBezTo>
                    <a:cubicBezTo>
                      <a:pt x="117" y="122"/>
                      <a:pt x="119" y="123"/>
                      <a:pt x="119" y="124"/>
                    </a:cubicBezTo>
                    <a:cubicBezTo>
                      <a:pt x="119" y="124"/>
                      <a:pt x="119" y="125"/>
                      <a:pt x="119" y="125"/>
                    </a:cubicBezTo>
                    <a:cubicBezTo>
                      <a:pt x="125" y="125"/>
                      <a:pt x="125" y="125"/>
                      <a:pt x="125" y="125"/>
                    </a:cubicBezTo>
                    <a:cubicBezTo>
                      <a:pt x="125" y="125"/>
                      <a:pt x="126" y="126"/>
                      <a:pt x="127" y="126"/>
                    </a:cubicBezTo>
                    <a:cubicBezTo>
                      <a:pt x="128" y="126"/>
                      <a:pt x="133" y="128"/>
                      <a:pt x="133" y="128"/>
                    </a:cubicBezTo>
                    <a:cubicBezTo>
                      <a:pt x="140" y="128"/>
                      <a:pt x="140" y="128"/>
                      <a:pt x="140" y="128"/>
                    </a:cubicBezTo>
                    <a:cubicBezTo>
                      <a:pt x="141" y="127"/>
                      <a:pt x="141" y="127"/>
                      <a:pt x="141" y="127"/>
                    </a:cubicBezTo>
                    <a:cubicBezTo>
                      <a:pt x="144" y="127"/>
                      <a:pt x="144" y="127"/>
                      <a:pt x="144" y="127"/>
                    </a:cubicBezTo>
                    <a:cubicBezTo>
                      <a:pt x="144" y="127"/>
                      <a:pt x="147" y="129"/>
                      <a:pt x="147" y="130"/>
                    </a:cubicBezTo>
                    <a:cubicBezTo>
                      <a:pt x="147" y="130"/>
                      <a:pt x="149" y="131"/>
                      <a:pt x="149" y="131"/>
                    </a:cubicBezTo>
                    <a:cubicBezTo>
                      <a:pt x="149" y="132"/>
                      <a:pt x="149" y="133"/>
                      <a:pt x="149" y="133"/>
                    </a:cubicBezTo>
                    <a:cubicBezTo>
                      <a:pt x="150" y="133"/>
                      <a:pt x="152" y="134"/>
                      <a:pt x="152" y="134"/>
                    </a:cubicBezTo>
                    <a:cubicBezTo>
                      <a:pt x="152" y="134"/>
                      <a:pt x="153" y="132"/>
                      <a:pt x="154" y="132"/>
                    </a:cubicBezTo>
                    <a:cubicBezTo>
                      <a:pt x="155" y="132"/>
                      <a:pt x="158" y="133"/>
                      <a:pt x="158" y="134"/>
                    </a:cubicBezTo>
                    <a:cubicBezTo>
                      <a:pt x="158" y="136"/>
                      <a:pt x="160" y="137"/>
                      <a:pt x="160" y="138"/>
                    </a:cubicBezTo>
                    <a:cubicBezTo>
                      <a:pt x="161" y="138"/>
                      <a:pt x="160" y="139"/>
                      <a:pt x="161" y="139"/>
                    </a:cubicBezTo>
                    <a:cubicBezTo>
                      <a:pt x="161" y="140"/>
                      <a:pt x="161" y="141"/>
                      <a:pt x="161" y="141"/>
                    </a:cubicBezTo>
                    <a:cubicBezTo>
                      <a:pt x="162" y="141"/>
                      <a:pt x="164" y="142"/>
                      <a:pt x="165" y="142"/>
                    </a:cubicBezTo>
                    <a:cubicBezTo>
                      <a:pt x="165" y="142"/>
                      <a:pt x="165" y="142"/>
                      <a:pt x="166" y="142"/>
                    </a:cubicBezTo>
                    <a:cubicBezTo>
                      <a:pt x="166" y="140"/>
                      <a:pt x="164" y="140"/>
                      <a:pt x="165" y="139"/>
                    </a:cubicBezTo>
                    <a:cubicBezTo>
                      <a:pt x="166" y="138"/>
                      <a:pt x="165" y="137"/>
                      <a:pt x="166" y="137"/>
                    </a:cubicBezTo>
                    <a:cubicBezTo>
                      <a:pt x="166" y="137"/>
                      <a:pt x="167" y="136"/>
                      <a:pt x="167" y="136"/>
                    </a:cubicBezTo>
                    <a:cubicBezTo>
                      <a:pt x="167" y="135"/>
                      <a:pt x="168" y="135"/>
                      <a:pt x="169" y="135"/>
                    </a:cubicBezTo>
                    <a:cubicBezTo>
                      <a:pt x="169" y="135"/>
                      <a:pt x="171" y="134"/>
                      <a:pt x="171" y="133"/>
                    </a:cubicBezTo>
                    <a:cubicBezTo>
                      <a:pt x="171" y="133"/>
                      <a:pt x="171" y="133"/>
                      <a:pt x="172" y="133"/>
                    </a:cubicBezTo>
                    <a:cubicBezTo>
                      <a:pt x="173" y="133"/>
                      <a:pt x="173" y="132"/>
                      <a:pt x="173" y="132"/>
                    </a:cubicBezTo>
                    <a:cubicBezTo>
                      <a:pt x="174" y="132"/>
                      <a:pt x="175" y="132"/>
                      <a:pt x="175" y="132"/>
                    </a:cubicBezTo>
                    <a:cubicBezTo>
                      <a:pt x="175" y="131"/>
                      <a:pt x="175" y="132"/>
                      <a:pt x="176" y="132"/>
                    </a:cubicBezTo>
                    <a:cubicBezTo>
                      <a:pt x="176" y="133"/>
                      <a:pt x="178" y="133"/>
                      <a:pt x="178" y="132"/>
                    </a:cubicBezTo>
                    <a:cubicBezTo>
                      <a:pt x="178" y="132"/>
                      <a:pt x="179" y="132"/>
                      <a:pt x="179" y="133"/>
                    </a:cubicBezTo>
                    <a:cubicBezTo>
                      <a:pt x="180" y="134"/>
                      <a:pt x="180" y="133"/>
                      <a:pt x="181" y="134"/>
                    </a:cubicBezTo>
                    <a:cubicBezTo>
                      <a:pt x="182" y="134"/>
                      <a:pt x="182" y="133"/>
                      <a:pt x="182" y="133"/>
                    </a:cubicBezTo>
                    <a:cubicBezTo>
                      <a:pt x="182" y="132"/>
                      <a:pt x="183" y="134"/>
                      <a:pt x="184" y="134"/>
                    </a:cubicBezTo>
                    <a:cubicBezTo>
                      <a:pt x="185" y="134"/>
                      <a:pt x="184" y="134"/>
                      <a:pt x="184" y="133"/>
                    </a:cubicBezTo>
                    <a:cubicBezTo>
                      <a:pt x="183" y="132"/>
                      <a:pt x="184" y="132"/>
                      <a:pt x="183" y="132"/>
                    </a:cubicBezTo>
                    <a:cubicBezTo>
                      <a:pt x="183" y="131"/>
                      <a:pt x="184" y="131"/>
                      <a:pt x="185" y="131"/>
                    </a:cubicBezTo>
                    <a:cubicBezTo>
                      <a:pt x="187" y="131"/>
                      <a:pt x="186" y="131"/>
                      <a:pt x="187" y="130"/>
                    </a:cubicBezTo>
                    <a:cubicBezTo>
                      <a:pt x="187" y="130"/>
                      <a:pt x="188" y="130"/>
                      <a:pt x="188" y="131"/>
                    </a:cubicBezTo>
                    <a:cubicBezTo>
                      <a:pt x="188" y="132"/>
                      <a:pt x="190" y="131"/>
                      <a:pt x="191" y="131"/>
                    </a:cubicBezTo>
                    <a:cubicBezTo>
                      <a:pt x="192" y="131"/>
                      <a:pt x="193" y="131"/>
                      <a:pt x="193" y="132"/>
                    </a:cubicBezTo>
                    <a:cubicBezTo>
                      <a:pt x="193" y="133"/>
                      <a:pt x="194" y="133"/>
                      <a:pt x="195" y="132"/>
                    </a:cubicBezTo>
                    <a:cubicBezTo>
                      <a:pt x="196" y="132"/>
                      <a:pt x="196" y="131"/>
                      <a:pt x="197" y="132"/>
                    </a:cubicBezTo>
                    <a:cubicBezTo>
                      <a:pt x="198" y="132"/>
                      <a:pt x="198" y="133"/>
                      <a:pt x="199" y="134"/>
                    </a:cubicBezTo>
                    <a:cubicBezTo>
                      <a:pt x="200" y="135"/>
                      <a:pt x="199" y="136"/>
                      <a:pt x="199" y="137"/>
                    </a:cubicBezTo>
                    <a:cubicBezTo>
                      <a:pt x="200" y="137"/>
                      <a:pt x="199" y="138"/>
                      <a:pt x="200" y="139"/>
                    </a:cubicBezTo>
                    <a:cubicBezTo>
                      <a:pt x="201" y="140"/>
                      <a:pt x="200" y="141"/>
                      <a:pt x="201" y="142"/>
                    </a:cubicBezTo>
                    <a:cubicBezTo>
                      <a:pt x="202" y="142"/>
                      <a:pt x="203" y="143"/>
                      <a:pt x="203" y="144"/>
                    </a:cubicBezTo>
                    <a:cubicBezTo>
                      <a:pt x="203" y="144"/>
                      <a:pt x="204" y="145"/>
                      <a:pt x="205" y="144"/>
                    </a:cubicBezTo>
                    <a:cubicBezTo>
                      <a:pt x="205" y="143"/>
                      <a:pt x="205" y="142"/>
                      <a:pt x="206" y="141"/>
                    </a:cubicBezTo>
                    <a:cubicBezTo>
                      <a:pt x="206" y="140"/>
                      <a:pt x="205" y="137"/>
                      <a:pt x="204" y="136"/>
                    </a:cubicBezTo>
                    <a:cubicBezTo>
                      <a:pt x="204" y="136"/>
                      <a:pt x="204" y="135"/>
                      <a:pt x="204" y="134"/>
                    </a:cubicBezTo>
                    <a:cubicBezTo>
                      <a:pt x="203" y="133"/>
                      <a:pt x="202" y="131"/>
                      <a:pt x="202" y="130"/>
                    </a:cubicBezTo>
                    <a:cubicBezTo>
                      <a:pt x="202" y="128"/>
                      <a:pt x="204" y="126"/>
                      <a:pt x="205" y="125"/>
                    </a:cubicBezTo>
                    <a:cubicBezTo>
                      <a:pt x="206" y="124"/>
                      <a:pt x="207" y="125"/>
                      <a:pt x="207" y="124"/>
                    </a:cubicBezTo>
                    <a:cubicBezTo>
                      <a:pt x="207" y="123"/>
                      <a:pt x="208" y="122"/>
                      <a:pt x="209" y="122"/>
                    </a:cubicBezTo>
                    <a:cubicBezTo>
                      <a:pt x="210" y="122"/>
                      <a:pt x="210" y="122"/>
                      <a:pt x="210" y="121"/>
                    </a:cubicBezTo>
                    <a:cubicBezTo>
                      <a:pt x="211" y="121"/>
                      <a:pt x="212" y="120"/>
                      <a:pt x="213" y="120"/>
                    </a:cubicBezTo>
                    <a:cubicBezTo>
                      <a:pt x="214" y="119"/>
                      <a:pt x="213" y="119"/>
                      <a:pt x="213" y="118"/>
                    </a:cubicBezTo>
                    <a:cubicBezTo>
                      <a:pt x="213" y="117"/>
                      <a:pt x="213" y="117"/>
                      <a:pt x="214" y="117"/>
                    </a:cubicBezTo>
                    <a:cubicBezTo>
                      <a:pt x="214" y="118"/>
                      <a:pt x="215" y="118"/>
                      <a:pt x="215" y="117"/>
                    </a:cubicBezTo>
                    <a:cubicBezTo>
                      <a:pt x="216" y="117"/>
                      <a:pt x="217" y="116"/>
                      <a:pt x="216" y="116"/>
                    </a:cubicBezTo>
                    <a:cubicBezTo>
                      <a:pt x="215" y="116"/>
                      <a:pt x="214" y="115"/>
                      <a:pt x="215" y="115"/>
                    </a:cubicBezTo>
                    <a:cubicBezTo>
                      <a:pt x="216" y="115"/>
                      <a:pt x="215" y="114"/>
                      <a:pt x="214" y="114"/>
                    </a:cubicBezTo>
                    <a:cubicBezTo>
                      <a:pt x="213" y="113"/>
                      <a:pt x="214" y="113"/>
                      <a:pt x="214" y="112"/>
                    </a:cubicBezTo>
                    <a:cubicBezTo>
                      <a:pt x="215" y="112"/>
                      <a:pt x="213" y="111"/>
                      <a:pt x="213" y="110"/>
                    </a:cubicBezTo>
                    <a:cubicBezTo>
                      <a:pt x="212" y="110"/>
                      <a:pt x="213" y="110"/>
                      <a:pt x="214" y="110"/>
                    </a:cubicBezTo>
                    <a:cubicBezTo>
                      <a:pt x="214" y="110"/>
                      <a:pt x="214" y="107"/>
                      <a:pt x="214" y="107"/>
                    </a:cubicBezTo>
                    <a:cubicBezTo>
                      <a:pt x="214" y="106"/>
                      <a:pt x="215" y="106"/>
                      <a:pt x="215" y="107"/>
                    </a:cubicBezTo>
                    <a:cubicBezTo>
                      <a:pt x="214" y="107"/>
                      <a:pt x="214" y="108"/>
                      <a:pt x="215" y="109"/>
                    </a:cubicBezTo>
                    <a:cubicBezTo>
                      <a:pt x="215" y="110"/>
                      <a:pt x="215" y="110"/>
                      <a:pt x="215" y="112"/>
                    </a:cubicBezTo>
                    <a:cubicBezTo>
                      <a:pt x="215" y="113"/>
                      <a:pt x="215" y="113"/>
                      <a:pt x="216" y="111"/>
                    </a:cubicBezTo>
                    <a:cubicBezTo>
                      <a:pt x="217" y="109"/>
                      <a:pt x="217" y="108"/>
                      <a:pt x="217" y="108"/>
                    </a:cubicBezTo>
                    <a:cubicBezTo>
                      <a:pt x="216" y="108"/>
                      <a:pt x="216" y="106"/>
                      <a:pt x="217" y="107"/>
                    </a:cubicBezTo>
                    <a:cubicBezTo>
                      <a:pt x="217" y="108"/>
                      <a:pt x="217" y="108"/>
                      <a:pt x="218" y="107"/>
                    </a:cubicBezTo>
                    <a:cubicBezTo>
                      <a:pt x="219" y="106"/>
                      <a:pt x="220" y="104"/>
                      <a:pt x="220" y="104"/>
                    </a:cubicBezTo>
                    <a:cubicBezTo>
                      <a:pt x="219" y="104"/>
                      <a:pt x="220" y="103"/>
                      <a:pt x="221" y="103"/>
                    </a:cubicBezTo>
                    <a:cubicBezTo>
                      <a:pt x="222" y="103"/>
                      <a:pt x="224" y="103"/>
                      <a:pt x="224" y="102"/>
                    </a:cubicBezTo>
                    <a:cubicBezTo>
                      <a:pt x="225" y="101"/>
                      <a:pt x="221" y="103"/>
                      <a:pt x="221" y="102"/>
                    </a:cubicBezTo>
                    <a:cubicBezTo>
                      <a:pt x="221" y="102"/>
                      <a:pt x="223" y="101"/>
                      <a:pt x="224" y="101"/>
                    </a:cubicBezTo>
                    <a:cubicBezTo>
                      <a:pt x="226" y="101"/>
                      <a:pt x="225" y="99"/>
                      <a:pt x="226" y="100"/>
                    </a:cubicBezTo>
                    <a:cubicBezTo>
                      <a:pt x="226" y="101"/>
                      <a:pt x="227" y="101"/>
                      <a:pt x="228" y="100"/>
                    </a:cubicBezTo>
                    <a:cubicBezTo>
                      <a:pt x="228" y="100"/>
                      <a:pt x="228" y="99"/>
                      <a:pt x="227" y="98"/>
                    </a:cubicBezTo>
                    <a:cubicBezTo>
                      <a:pt x="226" y="98"/>
                      <a:pt x="228" y="98"/>
                      <a:pt x="227" y="97"/>
                    </a:cubicBezTo>
                    <a:cubicBezTo>
                      <a:pt x="227" y="97"/>
                      <a:pt x="228" y="95"/>
                      <a:pt x="229" y="95"/>
                    </a:cubicBezTo>
                    <a:cubicBezTo>
                      <a:pt x="230" y="95"/>
                      <a:pt x="229" y="94"/>
                      <a:pt x="230" y="94"/>
                    </a:cubicBezTo>
                    <a:cubicBezTo>
                      <a:pt x="231" y="94"/>
                      <a:pt x="231" y="93"/>
                      <a:pt x="232" y="92"/>
                    </a:cubicBezTo>
                    <a:cubicBezTo>
                      <a:pt x="233" y="92"/>
                      <a:pt x="234" y="93"/>
                      <a:pt x="235" y="92"/>
                    </a:cubicBezTo>
                    <a:cubicBezTo>
                      <a:pt x="235" y="92"/>
                      <a:pt x="236" y="91"/>
                      <a:pt x="236" y="91"/>
                    </a:cubicBezTo>
                    <a:cubicBezTo>
                      <a:pt x="234" y="88"/>
                      <a:pt x="235" y="85"/>
                      <a:pt x="234" y="85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Freeform 308">
                <a:extLst>
                  <a:ext uri="{FF2B5EF4-FFF2-40B4-BE49-F238E27FC236}">
                    <a16:creationId xmlns:a16="http://schemas.microsoft.com/office/drawing/2014/main" id="{CA8F0454-7A09-4AD6-AC35-60B99E9783C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603625" y="1835150"/>
                <a:ext cx="107950" cy="79375"/>
              </a:xfrm>
              <a:custGeom>
                <a:avLst/>
                <a:gdLst>
                  <a:gd name="T0" fmla="*/ 30 w 30"/>
                  <a:gd name="T1" fmla="*/ 4 h 22"/>
                  <a:gd name="T2" fmla="*/ 28 w 30"/>
                  <a:gd name="T3" fmla="*/ 4 h 22"/>
                  <a:gd name="T4" fmla="*/ 25 w 30"/>
                  <a:gd name="T5" fmla="*/ 3 h 22"/>
                  <a:gd name="T6" fmla="*/ 24 w 30"/>
                  <a:gd name="T7" fmla="*/ 3 h 22"/>
                  <a:gd name="T8" fmla="*/ 22 w 30"/>
                  <a:gd name="T9" fmla="*/ 3 h 22"/>
                  <a:gd name="T10" fmla="*/ 20 w 30"/>
                  <a:gd name="T11" fmla="*/ 2 h 22"/>
                  <a:gd name="T12" fmla="*/ 18 w 30"/>
                  <a:gd name="T13" fmla="*/ 2 h 22"/>
                  <a:gd name="T14" fmla="*/ 14 w 30"/>
                  <a:gd name="T15" fmla="*/ 1 h 22"/>
                  <a:gd name="T16" fmla="*/ 7 w 30"/>
                  <a:gd name="T17" fmla="*/ 1 h 22"/>
                  <a:gd name="T18" fmla="*/ 4 w 30"/>
                  <a:gd name="T19" fmla="*/ 0 h 22"/>
                  <a:gd name="T20" fmla="*/ 2 w 30"/>
                  <a:gd name="T21" fmla="*/ 2 h 22"/>
                  <a:gd name="T22" fmla="*/ 1 w 30"/>
                  <a:gd name="T23" fmla="*/ 3 h 22"/>
                  <a:gd name="T24" fmla="*/ 2 w 30"/>
                  <a:gd name="T25" fmla="*/ 6 h 22"/>
                  <a:gd name="T26" fmla="*/ 3 w 30"/>
                  <a:gd name="T27" fmla="*/ 5 h 22"/>
                  <a:gd name="T28" fmla="*/ 3 w 30"/>
                  <a:gd name="T29" fmla="*/ 5 h 22"/>
                  <a:gd name="T30" fmla="*/ 5 w 30"/>
                  <a:gd name="T31" fmla="*/ 6 h 22"/>
                  <a:gd name="T32" fmla="*/ 6 w 30"/>
                  <a:gd name="T33" fmla="*/ 6 h 22"/>
                  <a:gd name="T34" fmla="*/ 7 w 30"/>
                  <a:gd name="T35" fmla="*/ 6 h 22"/>
                  <a:gd name="T36" fmla="*/ 8 w 30"/>
                  <a:gd name="T37" fmla="*/ 7 h 22"/>
                  <a:gd name="T38" fmla="*/ 6 w 30"/>
                  <a:gd name="T39" fmla="*/ 8 h 22"/>
                  <a:gd name="T40" fmla="*/ 6 w 30"/>
                  <a:gd name="T41" fmla="*/ 10 h 22"/>
                  <a:gd name="T42" fmla="*/ 6 w 30"/>
                  <a:gd name="T43" fmla="*/ 12 h 22"/>
                  <a:gd name="T44" fmla="*/ 5 w 30"/>
                  <a:gd name="T45" fmla="*/ 13 h 22"/>
                  <a:gd name="T46" fmla="*/ 6 w 30"/>
                  <a:gd name="T47" fmla="*/ 14 h 22"/>
                  <a:gd name="T48" fmla="*/ 5 w 30"/>
                  <a:gd name="T49" fmla="*/ 15 h 22"/>
                  <a:gd name="T50" fmla="*/ 6 w 30"/>
                  <a:gd name="T51" fmla="*/ 17 h 22"/>
                  <a:gd name="T52" fmla="*/ 5 w 30"/>
                  <a:gd name="T53" fmla="*/ 18 h 22"/>
                  <a:gd name="T54" fmla="*/ 5 w 30"/>
                  <a:gd name="T55" fmla="*/ 19 h 22"/>
                  <a:gd name="T56" fmla="*/ 7 w 30"/>
                  <a:gd name="T57" fmla="*/ 19 h 22"/>
                  <a:gd name="T58" fmla="*/ 9 w 30"/>
                  <a:gd name="T59" fmla="*/ 22 h 22"/>
                  <a:gd name="T60" fmla="*/ 10 w 30"/>
                  <a:gd name="T61" fmla="*/ 21 h 22"/>
                  <a:gd name="T62" fmla="*/ 11 w 30"/>
                  <a:gd name="T63" fmla="*/ 21 h 22"/>
                  <a:gd name="T64" fmla="*/ 13 w 30"/>
                  <a:gd name="T65" fmla="*/ 20 h 22"/>
                  <a:gd name="T66" fmla="*/ 16 w 30"/>
                  <a:gd name="T67" fmla="*/ 20 h 22"/>
                  <a:gd name="T68" fmla="*/ 18 w 30"/>
                  <a:gd name="T69" fmla="*/ 19 h 22"/>
                  <a:gd name="T70" fmla="*/ 20 w 30"/>
                  <a:gd name="T71" fmla="*/ 18 h 22"/>
                  <a:gd name="T72" fmla="*/ 21 w 30"/>
                  <a:gd name="T73" fmla="*/ 16 h 22"/>
                  <a:gd name="T74" fmla="*/ 22 w 30"/>
                  <a:gd name="T75" fmla="*/ 14 h 22"/>
                  <a:gd name="T76" fmla="*/ 22 w 30"/>
                  <a:gd name="T77" fmla="*/ 11 h 22"/>
                  <a:gd name="T78" fmla="*/ 24 w 30"/>
                  <a:gd name="T79" fmla="*/ 9 h 22"/>
                  <a:gd name="T80" fmla="*/ 27 w 30"/>
                  <a:gd name="T81" fmla="*/ 8 h 22"/>
                  <a:gd name="T82" fmla="*/ 29 w 30"/>
                  <a:gd name="T83" fmla="*/ 6 h 22"/>
                  <a:gd name="T84" fmla="*/ 30 w 30"/>
                  <a:gd name="T85" fmla="*/ 4 h 22"/>
                  <a:gd name="T86" fmla="*/ 30 w 30"/>
                  <a:gd name="T87" fmla="*/ 12 h 22"/>
                  <a:gd name="T88" fmla="*/ 28 w 30"/>
                  <a:gd name="T89" fmla="*/ 12 h 22"/>
                  <a:gd name="T90" fmla="*/ 30 w 30"/>
                  <a:gd name="T91" fmla="*/ 1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0" h="22">
                    <a:moveTo>
                      <a:pt x="30" y="4"/>
                    </a:moveTo>
                    <a:cubicBezTo>
                      <a:pt x="29" y="4"/>
                      <a:pt x="28" y="4"/>
                      <a:pt x="28" y="4"/>
                    </a:cubicBezTo>
                    <a:cubicBezTo>
                      <a:pt x="27" y="4"/>
                      <a:pt x="25" y="4"/>
                      <a:pt x="25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4" y="4"/>
                      <a:pt x="23" y="4"/>
                      <a:pt x="22" y="3"/>
                    </a:cubicBezTo>
                    <a:cubicBezTo>
                      <a:pt x="21" y="3"/>
                      <a:pt x="20" y="3"/>
                      <a:pt x="20" y="2"/>
                    </a:cubicBezTo>
                    <a:cubicBezTo>
                      <a:pt x="19" y="2"/>
                      <a:pt x="19" y="2"/>
                      <a:pt x="18" y="2"/>
                    </a:cubicBezTo>
                    <a:cubicBezTo>
                      <a:pt x="18" y="2"/>
                      <a:pt x="16" y="1"/>
                      <a:pt x="14" y="1"/>
                    </a:cubicBezTo>
                    <a:cubicBezTo>
                      <a:pt x="13" y="1"/>
                      <a:pt x="8" y="1"/>
                      <a:pt x="7" y="1"/>
                    </a:cubicBezTo>
                    <a:cubicBezTo>
                      <a:pt x="5" y="1"/>
                      <a:pt x="5" y="0"/>
                      <a:pt x="4" y="0"/>
                    </a:cubicBezTo>
                    <a:cubicBezTo>
                      <a:pt x="3" y="0"/>
                      <a:pt x="3" y="2"/>
                      <a:pt x="2" y="2"/>
                    </a:cubicBezTo>
                    <a:cubicBezTo>
                      <a:pt x="1" y="2"/>
                      <a:pt x="0" y="3"/>
                      <a:pt x="1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2" y="6"/>
                      <a:pt x="2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6"/>
                      <a:pt x="4" y="6"/>
                      <a:pt x="5" y="6"/>
                    </a:cubicBezTo>
                    <a:cubicBezTo>
                      <a:pt x="5" y="6"/>
                      <a:pt x="5" y="6"/>
                      <a:pt x="6" y="6"/>
                    </a:cubicBezTo>
                    <a:cubicBezTo>
                      <a:pt x="6" y="5"/>
                      <a:pt x="7" y="6"/>
                      <a:pt x="7" y="6"/>
                    </a:cubicBezTo>
                    <a:cubicBezTo>
                      <a:pt x="7" y="7"/>
                      <a:pt x="8" y="6"/>
                      <a:pt x="8" y="7"/>
                    </a:cubicBezTo>
                    <a:cubicBezTo>
                      <a:pt x="7" y="8"/>
                      <a:pt x="6" y="8"/>
                      <a:pt x="6" y="8"/>
                    </a:cubicBezTo>
                    <a:cubicBezTo>
                      <a:pt x="6" y="9"/>
                      <a:pt x="7" y="10"/>
                      <a:pt x="6" y="10"/>
                    </a:cubicBezTo>
                    <a:cubicBezTo>
                      <a:pt x="6" y="11"/>
                      <a:pt x="7" y="12"/>
                      <a:pt x="6" y="12"/>
                    </a:cubicBezTo>
                    <a:cubicBezTo>
                      <a:pt x="5" y="12"/>
                      <a:pt x="5" y="12"/>
                      <a:pt x="5" y="13"/>
                    </a:cubicBezTo>
                    <a:cubicBezTo>
                      <a:pt x="6" y="14"/>
                      <a:pt x="7" y="14"/>
                      <a:pt x="6" y="14"/>
                    </a:cubicBezTo>
                    <a:cubicBezTo>
                      <a:pt x="6" y="14"/>
                      <a:pt x="5" y="15"/>
                      <a:pt x="5" y="15"/>
                    </a:cubicBezTo>
                    <a:cubicBezTo>
                      <a:pt x="6" y="16"/>
                      <a:pt x="7" y="16"/>
                      <a:pt x="6" y="17"/>
                    </a:cubicBezTo>
                    <a:cubicBezTo>
                      <a:pt x="5" y="17"/>
                      <a:pt x="5" y="18"/>
                      <a:pt x="5" y="18"/>
                    </a:cubicBezTo>
                    <a:cubicBezTo>
                      <a:pt x="5" y="18"/>
                      <a:pt x="5" y="19"/>
                      <a:pt x="5" y="19"/>
                    </a:cubicBezTo>
                    <a:cubicBezTo>
                      <a:pt x="6" y="19"/>
                      <a:pt x="6" y="19"/>
                      <a:pt x="7" y="19"/>
                    </a:cubicBezTo>
                    <a:cubicBezTo>
                      <a:pt x="8" y="19"/>
                      <a:pt x="8" y="22"/>
                      <a:pt x="9" y="22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1"/>
                      <a:pt x="11" y="21"/>
                      <a:pt x="11" y="21"/>
                    </a:cubicBezTo>
                    <a:cubicBezTo>
                      <a:pt x="12" y="21"/>
                      <a:pt x="12" y="20"/>
                      <a:pt x="13" y="20"/>
                    </a:cubicBezTo>
                    <a:cubicBezTo>
                      <a:pt x="15" y="20"/>
                      <a:pt x="16" y="20"/>
                      <a:pt x="16" y="20"/>
                    </a:cubicBezTo>
                    <a:cubicBezTo>
                      <a:pt x="17" y="20"/>
                      <a:pt x="18" y="20"/>
                      <a:pt x="18" y="19"/>
                    </a:cubicBezTo>
                    <a:cubicBezTo>
                      <a:pt x="18" y="18"/>
                      <a:pt x="19" y="18"/>
                      <a:pt x="20" y="18"/>
                    </a:cubicBezTo>
                    <a:cubicBezTo>
                      <a:pt x="21" y="18"/>
                      <a:pt x="21" y="17"/>
                      <a:pt x="21" y="16"/>
                    </a:cubicBezTo>
                    <a:cubicBezTo>
                      <a:pt x="21" y="16"/>
                      <a:pt x="22" y="15"/>
                      <a:pt x="22" y="14"/>
                    </a:cubicBezTo>
                    <a:cubicBezTo>
                      <a:pt x="23" y="14"/>
                      <a:pt x="22" y="12"/>
                      <a:pt x="22" y="11"/>
                    </a:cubicBezTo>
                    <a:cubicBezTo>
                      <a:pt x="23" y="10"/>
                      <a:pt x="24" y="9"/>
                      <a:pt x="24" y="9"/>
                    </a:cubicBezTo>
                    <a:cubicBezTo>
                      <a:pt x="24" y="8"/>
                      <a:pt x="25" y="8"/>
                      <a:pt x="27" y="8"/>
                    </a:cubicBezTo>
                    <a:cubicBezTo>
                      <a:pt x="28" y="7"/>
                      <a:pt x="28" y="7"/>
                      <a:pt x="29" y="6"/>
                    </a:cubicBezTo>
                    <a:cubicBezTo>
                      <a:pt x="30" y="6"/>
                      <a:pt x="30" y="5"/>
                      <a:pt x="30" y="4"/>
                    </a:cubicBezTo>
                    <a:close/>
                    <a:moveTo>
                      <a:pt x="30" y="12"/>
                    </a:moveTo>
                    <a:cubicBezTo>
                      <a:pt x="30" y="11"/>
                      <a:pt x="28" y="12"/>
                      <a:pt x="28" y="12"/>
                    </a:cubicBezTo>
                    <a:cubicBezTo>
                      <a:pt x="29" y="13"/>
                      <a:pt x="30" y="13"/>
                      <a:pt x="30" y="12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Freeform 309">
                <a:extLst>
                  <a:ext uri="{FF2B5EF4-FFF2-40B4-BE49-F238E27FC236}">
                    <a16:creationId xmlns:a16="http://schemas.microsoft.com/office/drawing/2014/main" id="{E3DECC19-F916-4915-8DEA-7F8285AFEA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416300" y="1803400"/>
                <a:ext cx="28575" cy="17463"/>
              </a:xfrm>
              <a:custGeom>
                <a:avLst/>
                <a:gdLst>
                  <a:gd name="T0" fmla="*/ 0 w 8"/>
                  <a:gd name="T1" fmla="*/ 4 h 5"/>
                  <a:gd name="T2" fmla="*/ 2 w 8"/>
                  <a:gd name="T3" fmla="*/ 4 h 5"/>
                  <a:gd name="T4" fmla="*/ 2 w 8"/>
                  <a:gd name="T5" fmla="*/ 5 h 5"/>
                  <a:gd name="T6" fmla="*/ 4 w 8"/>
                  <a:gd name="T7" fmla="*/ 4 h 5"/>
                  <a:gd name="T8" fmla="*/ 5 w 8"/>
                  <a:gd name="T9" fmla="*/ 4 h 5"/>
                  <a:gd name="T10" fmla="*/ 6 w 8"/>
                  <a:gd name="T11" fmla="*/ 3 h 5"/>
                  <a:gd name="T12" fmla="*/ 7 w 8"/>
                  <a:gd name="T13" fmla="*/ 2 h 5"/>
                  <a:gd name="T14" fmla="*/ 8 w 8"/>
                  <a:gd name="T15" fmla="*/ 1 h 5"/>
                  <a:gd name="T16" fmla="*/ 8 w 8"/>
                  <a:gd name="T17" fmla="*/ 0 h 5"/>
                  <a:gd name="T18" fmla="*/ 6 w 8"/>
                  <a:gd name="T19" fmla="*/ 1 h 5"/>
                  <a:gd name="T20" fmla="*/ 4 w 8"/>
                  <a:gd name="T21" fmla="*/ 2 h 5"/>
                  <a:gd name="T22" fmla="*/ 2 w 8"/>
                  <a:gd name="T23" fmla="*/ 1 h 5"/>
                  <a:gd name="T24" fmla="*/ 1 w 8"/>
                  <a:gd name="T25" fmla="*/ 1 h 5"/>
                  <a:gd name="T26" fmla="*/ 0 w 8"/>
                  <a:gd name="T2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" h="5">
                    <a:moveTo>
                      <a:pt x="0" y="4"/>
                    </a:moveTo>
                    <a:cubicBezTo>
                      <a:pt x="1" y="4"/>
                      <a:pt x="2" y="4"/>
                      <a:pt x="2" y="4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3" y="4"/>
                      <a:pt x="4" y="4"/>
                      <a:pt x="4" y="4"/>
                    </a:cubicBezTo>
                    <a:cubicBezTo>
                      <a:pt x="4" y="4"/>
                      <a:pt x="5" y="5"/>
                      <a:pt x="5" y="4"/>
                    </a:cubicBezTo>
                    <a:cubicBezTo>
                      <a:pt x="6" y="4"/>
                      <a:pt x="6" y="3"/>
                      <a:pt x="6" y="3"/>
                    </a:cubicBezTo>
                    <a:cubicBezTo>
                      <a:pt x="7" y="3"/>
                      <a:pt x="6" y="2"/>
                      <a:pt x="7" y="2"/>
                    </a:cubicBezTo>
                    <a:cubicBezTo>
                      <a:pt x="7" y="2"/>
                      <a:pt x="8" y="1"/>
                      <a:pt x="8" y="1"/>
                    </a:cubicBezTo>
                    <a:cubicBezTo>
                      <a:pt x="8" y="1"/>
                      <a:pt x="8" y="0"/>
                      <a:pt x="8" y="0"/>
                    </a:cubicBezTo>
                    <a:cubicBezTo>
                      <a:pt x="8" y="0"/>
                      <a:pt x="7" y="1"/>
                      <a:pt x="6" y="1"/>
                    </a:cubicBezTo>
                    <a:cubicBezTo>
                      <a:pt x="5" y="1"/>
                      <a:pt x="5" y="2"/>
                      <a:pt x="4" y="2"/>
                    </a:cubicBezTo>
                    <a:cubicBezTo>
                      <a:pt x="4" y="2"/>
                      <a:pt x="2" y="1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0" y="3"/>
                      <a:pt x="0" y="4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Freeform 310">
                <a:extLst>
                  <a:ext uri="{FF2B5EF4-FFF2-40B4-BE49-F238E27FC236}">
                    <a16:creationId xmlns:a16="http://schemas.microsoft.com/office/drawing/2014/main" id="{25F1B285-DA1E-44EF-80B1-FD6130DB8FB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354388" y="1857375"/>
                <a:ext cx="50800" cy="63500"/>
              </a:xfrm>
              <a:custGeom>
                <a:avLst/>
                <a:gdLst>
                  <a:gd name="T0" fmla="*/ 14 w 14"/>
                  <a:gd name="T1" fmla="*/ 0 h 18"/>
                  <a:gd name="T2" fmla="*/ 13 w 14"/>
                  <a:gd name="T3" fmla="*/ 1 h 18"/>
                  <a:gd name="T4" fmla="*/ 12 w 14"/>
                  <a:gd name="T5" fmla="*/ 1 h 18"/>
                  <a:gd name="T6" fmla="*/ 10 w 14"/>
                  <a:gd name="T7" fmla="*/ 1 h 18"/>
                  <a:gd name="T8" fmla="*/ 6 w 14"/>
                  <a:gd name="T9" fmla="*/ 1 h 18"/>
                  <a:gd name="T10" fmla="*/ 6 w 14"/>
                  <a:gd name="T11" fmla="*/ 1 h 18"/>
                  <a:gd name="T12" fmla="*/ 4 w 14"/>
                  <a:gd name="T13" fmla="*/ 2 h 18"/>
                  <a:gd name="T14" fmla="*/ 3 w 14"/>
                  <a:gd name="T15" fmla="*/ 2 h 18"/>
                  <a:gd name="T16" fmla="*/ 2 w 14"/>
                  <a:gd name="T17" fmla="*/ 3 h 18"/>
                  <a:gd name="T18" fmla="*/ 1 w 14"/>
                  <a:gd name="T19" fmla="*/ 4 h 18"/>
                  <a:gd name="T20" fmla="*/ 0 w 14"/>
                  <a:gd name="T21" fmla="*/ 5 h 18"/>
                  <a:gd name="T22" fmla="*/ 0 w 14"/>
                  <a:gd name="T23" fmla="*/ 6 h 18"/>
                  <a:gd name="T24" fmla="*/ 0 w 14"/>
                  <a:gd name="T25" fmla="*/ 6 h 18"/>
                  <a:gd name="T26" fmla="*/ 1 w 14"/>
                  <a:gd name="T27" fmla="*/ 8 h 18"/>
                  <a:gd name="T28" fmla="*/ 3 w 14"/>
                  <a:gd name="T29" fmla="*/ 9 h 18"/>
                  <a:gd name="T30" fmla="*/ 5 w 14"/>
                  <a:gd name="T31" fmla="*/ 9 h 18"/>
                  <a:gd name="T32" fmla="*/ 2 w 14"/>
                  <a:gd name="T33" fmla="*/ 10 h 18"/>
                  <a:gd name="T34" fmla="*/ 3 w 14"/>
                  <a:gd name="T35" fmla="*/ 12 h 18"/>
                  <a:gd name="T36" fmla="*/ 4 w 14"/>
                  <a:gd name="T37" fmla="*/ 13 h 18"/>
                  <a:gd name="T38" fmla="*/ 6 w 14"/>
                  <a:gd name="T39" fmla="*/ 14 h 18"/>
                  <a:gd name="T40" fmla="*/ 6 w 14"/>
                  <a:gd name="T41" fmla="*/ 12 h 18"/>
                  <a:gd name="T42" fmla="*/ 7 w 14"/>
                  <a:gd name="T43" fmla="*/ 12 h 18"/>
                  <a:gd name="T44" fmla="*/ 6 w 14"/>
                  <a:gd name="T45" fmla="*/ 11 h 18"/>
                  <a:gd name="T46" fmla="*/ 7 w 14"/>
                  <a:gd name="T47" fmla="*/ 10 h 18"/>
                  <a:gd name="T48" fmla="*/ 9 w 14"/>
                  <a:gd name="T49" fmla="*/ 10 h 18"/>
                  <a:gd name="T50" fmla="*/ 8 w 14"/>
                  <a:gd name="T51" fmla="*/ 8 h 18"/>
                  <a:gd name="T52" fmla="*/ 6 w 14"/>
                  <a:gd name="T53" fmla="*/ 8 h 18"/>
                  <a:gd name="T54" fmla="*/ 7 w 14"/>
                  <a:gd name="T55" fmla="*/ 7 h 18"/>
                  <a:gd name="T56" fmla="*/ 5 w 14"/>
                  <a:gd name="T57" fmla="*/ 5 h 18"/>
                  <a:gd name="T58" fmla="*/ 6 w 14"/>
                  <a:gd name="T59" fmla="*/ 4 h 18"/>
                  <a:gd name="T60" fmla="*/ 8 w 14"/>
                  <a:gd name="T61" fmla="*/ 4 h 18"/>
                  <a:gd name="T62" fmla="*/ 8 w 14"/>
                  <a:gd name="T63" fmla="*/ 2 h 18"/>
                  <a:gd name="T64" fmla="*/ 10 w 14"/>
                  <a:gd name="T65" fmla="*/ 3 h 18"/>
                  <a:gd name="T66" fmla="*/ 11 w 14"/>
                  <a:gd name="T67" fmla="*/ 2 h 18"/>
                  <a:gd name="T68" fmla="*/ 13 w 14"/>
                  <a:gd name="T69" fmla="*/ 3 h 18"/>
                  <a:gd name="T70" fmla="*/ 14 w 14"/>
                  <a:gd name="T71" fmla="*/ 2 h 18"/>
                  <a:gd name="T72" fmla="*/ 14 w 14"/>
                  <a:gd name="T73" fmla="*/ 1 h 18"/>
                  <a:gd name="T74" fmla="*/ 14 w 14"/>
                  <a:gd name="T75" fmla="*/ 0 h 18"/>
                  <a:gd name="T76" fmla="*/ 12 w 14"/>
                  <a:gd name="T77" fmla="*/ 17 h 18"/>
                  <a:gd name="T78" fmla="*/ 8 w 14"/>
                  <a:gd name="T79" fmla="*/ 17 h 18"/>
                  <a:gd name="T80" fmla="*/ 7 w 14"/>
                  <a:gd name="T81" fmla="*/ 17 h 18"/>
                  <a:gd name="T82" fmla="*/ 10 w 14"/>
                  <a:gd name="T83" fmla="*/ 18 h 18"/>
                  <a:gd name="T84" fmla="*/ 14 w 14"/>
                  <a:gd name="T85" fmla="*/ 17 h 18"/>
                  <a:gd name="T86" fmla="*/ 12 w 14"/>
                  <a:gd name="T87" fmla="*/ 1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4" h="18">
                    <a:moveTo>
                      <a:pt x="14" y="0"/>
                    </a:moveTo>
                    <a:cubicBezTo>
                      <a:pt x="14" y="0"/>
                      <a:pt x="13" y="0"/>
                      <a:pt x="13" y="1"/>
                    </a:cubicBezTo>
                    <a:cubicBezTo>
                      <a:pt x="13" y="1"/>
                      <a:pt x="13" y="1"/>
                      <a:pt x="12" y="1"/>
                    </a:cubicBezTo>
                    <a:cubicBezTo>
                      <a:pt x="12" y="1"/>
                      <a:pt x="10" y="1"/>
                      <a:pt x="10" y="1"/>
                    </a:cubicBezTo>
                    <a:cubicBezTo>
                      <a:pt x="9" y="0"/>
                      <a:pt x="7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5" y="2"/>
                      <a:pt x="4" y="2"/>
                    </a:cubicBezTo>
                    <a:cubicBezTo>
                      <a:pt x="4" y="2"/>
                      <a:pt x="4" y="2"/>
                      <a:pt x="3" y="2"/>
                    </a:cubicBezTo>
                    <a:cubicBezTo>
                      <a:pt x="3" y="3"/>
                      <a:pt x="2" y="2"/>
                      <a:pt x="2" y="3"/>
                    </a:cubicBezTo>
                    <a:cubicBezTo>
                      <a:pt x="2" y="3"/>
                      <a:pt x="1" y="4"/>
                      <a:pt x="1" y="4"/>
                    </a:cubicBezTo>
                    <a:cubicBezTo>
                      <a:pt x="0" y="4"/>
                      <a:pt x="1" y="5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1" y="7"/>
                      <a:pt x="1" y="8"/>
                    </a:cubicBezTo>
                    <a:cubicBezTo>
                      <a:pt x="1" y="9"/>
                      <a:pt x="2" y="9"/>
                      <a:pt x="3" y="9"/>
                    </a:cubicBezTo>
                    <a:cubicBezTo>
                      <a:pt x="3" y="8"/>
                      <a:pt x="5" y="9"/>
                      <a:pt x="5" y="9"/>
                    </a:cubicBezTo>
                    <a:cubicBezTo>
                      <a:pt x="5" y="10"/>
                      <a:pt x="3" y="9"/>
                      <a:pt x="2" y="10"/>
                    </a:cubicBezTo>
                    <a:cubicBezTo>
                      <a:pt x="1" y="10"/>
                      <a:pt x="3" y="11"/>
                      <a:pt x="3" y="12"/>
                    </a:cubicBezTo>
                    <a:cubicBezTo>
                      <a:pt x="2" y="12"/>
                      <a:pt x="3" y="13"/>
                      <a:pt x="4" y="13"/>
                    </a:cubicBezTo>
                    <a:cubicBezTo>
                      <a:pt x="5" y="13"/>
                      <a:pt x="6" y="14"/>
                      <a:pt x="6" y="14"/>
                    </a:cubicBezTo>
                    <a:cubicBezTo>
                      <a:pt x="6" y="14"/>
                      <a:pt x="5" y="12"/>
                      <a:pt x="6" y="12"/>
                    </a:cubicBezTo>
                    <a:cubicBezTo>
                      <a:pt x="6" y="12"/>
                      <a:pt x="7" y="12"/>
                      <a:pt x="7" y="12"/>
                    </a:cubicBezTo>
                    <a:cubicBezTo>
                      <a:pt x="8" y="11"/>
                      <a:pt x="7" y="11"/>
                      <a:pt x="6" y="11"/>
                    </a:cubicBezTo>
                    <a:cubicBezTo>
                      <a:pt x="5" y="11"/>
                      <a:pt x="6" y="10"/>
                      <a:pt x="7" y="10"/>
                    </a:cubicBezTo>
                    <a:cubicBezTo>
                      <a:pt x="8" y="11"/>
                      <a:pt x="8" y="10"/>
                      <a:pt x="9" y="10"/>
                    </a:cubicBezTo>
                    <a:cubicBezTo>
                      <a:pt x="9" y="10"/>
                      <a:pt x="9" y="9"/>
                      <a:pt x="8" y="8"/>
                    </a:cubicBezTo>
                    <a:cubicBezTo>
                      <a:pt x="7" y="8"/>
                      <a:pt x="7" y="9"/>
                      <a:pt x="6" y="8"/>
                    </a:cubicBezTo>
                    <a:cubicBezTo>
                      <a:pt x="5" y="8"/>
                      <a:pt x="7" y="8"/>
                      <a:pt x="7" y="7"/>
                    </a:cubicBezTo>
                    <a:cubicBezTo>
                      <a:pt x="7" y="6"/>
                      <a:pt x="5" y="5"/>
                      <a:pt x="5" y="5"/>
                    </a:cubicBezTo>
                    <a:cubicBezTo>
                      <a:pt x="4" y="4"/>
                      <a:pt x="6" y="3"/>
                      <a:pt x="6" y="4"/>
                    </a:cubicBezTo>
                    <a:cubicBezTo>
                      <a:pt x="6" y="5"/>
                      <a:pt x="7" y="4"/>
                      <a:pt x="8" y="4"/>
                    </a:cubicBezTo>
                    <a:cubicBezTo>
                      <a:pt x="8" y="4"/>
                      <a:pt x="7" y="3"/>
                      <a:pt x="8" y="2"/>
                    </a:cubicBezTo>
                    <a:cubicBezTo>
                      <a:pt x="9" y="2"/>
                      <a:pt x="9" y="3"/>
                      <a:pt x="10" y="3"/>
                    </a:cubicBezTo>
                    <a:cubicBezTo>
                      <a:pt x="10" y="3"/>
                      <a:pt x="10" y="2"/>
                      <a:pt x="11" y="2"/>
                    </a:cubicBezTo>
                    <a:cubicBezTo>
                      <a:pt x="12" y="2"/>
                      <a:pt x="13" y="2"/>
                      <a:pt x="13" y="3"/>
                    </a:cubicBezTo>
                    <a:cubicBezTo>
                      <a:pt x="13" y="2"/>
                      <a:pt x="14" y="2"/>
                      <a:pt x="14" y="2"/>
                    </a:cubicBezTo>
                    <a:cubicBezTo>
                      <a:pt x="14" y="2"/>
                      <a:pt x="14" y="1"/>
                      <a:pt x="14" y="1"/>
                    </a:cubicBezTo>
                    <a:cubicBezTo>
                      <a:pt x="14" y="1"/>
                      <a:pt x="14" y="0"/>
                      <a:pt x="14" y="0"/>
                    </a:cubicBezTo>
                    <a:close/>
                    <a:moveTo>
                      <a:pt x="12" y="17"/>
                    </a:moveTo>
                    <a:cubicBezTo>
                      <a:pt x="12" y="17"/>
                      <a:pt x="9" y="18"/>
                      <a:pt x="8" y="17"/>
                    </a:cubicBezTo>
                    <a:cubicBezTo>
                      <a:pt x="8" y="16"/>
                      <a:pt x="6" y="17"/>
                      <a:pt x="7" y="17"/>
                    </a:cubicBezTo>
                    <a:cubicBezTo>
                      <a:pt x="8" y="18"/>
                      <a:pt x="9" y="18"/>
                      <a:pt x="10" y="18"/>
                    </a:cubicBezTo>
                    <a:cubicBezTo>
                      <a:pt x="12" y="18"/>
                      <a:pt x="14" y="18"/>
                      <a:pt x="14" y="17"/>
                    </a:cubicBezTo>
                    <a:cubicBezTo>
                      <a:pt x="14" y="17"/>
                      <a:pt x="13" y="18"/>
                      <a:pt x="12" y="17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Freeform 311">
                <a:extLst>
                  <a:ext uri="{FF2B5EF4-FFF2-40B4-BE49-F238E27FC236}">
                    <a16:creationId xmlns:a16="http://schemas.microsoft.com/office/drawing/2014/main" id="{7E54D3D8-2E4F-4F47-B16A-26BB6688C4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57550" y="1914525"/>
                <a:ext cx="22225" cy="14288"/>
              </a:xfrm>
              <a:custGeom>
                <a:avLst/>
                <a:gdLst>
                  <a:gd name="T0" fmla="*/ 4 w 6"/>
                  <a:gd name="T1" fmla="*/ 2 h 4"/>
                  <a:gd name="T2" fmla="*/ 5 w 6"/>
                  <a:gd name="T3" fmla="*/ 1 h 4"/>
                  <a:gd name="T4" fmla="*/ 5 w 6"/>
                  <a:gd name="T5" fmla="*/ 0 h 4"/>
                  <a:gd name="T6" fmla="*/ 2 w 6"/>
                  <a:gd name="T7" fmla="*/ 1 h 4"/>
                  <a:gd name="T8" fmla="*/ 1 w 6"/>
                  <a:gd name="T9" fmla="*/ 3 h 4"/>
                  <a:gd name="T10" fmla="*/ 4 w 6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4">
                    <a:moveTo>
                      <a:pt x="4" y="2"/>
                    </a:moveTo>
                    <a:cubicBezTo>
                      <a:pt x="4" y="2"/>
                      <a:pt x="4" y="1"/>
                      <a:pt x="5" y="1"/>
                    </a:cubicBezTo>
                    <a:cubicBezTo>
                      <a:pt x="6" y="0"/>
                      <a:pt x="6" y="0"/>
                      <a:pt x="5" y="0"/>
                    </a:cubicBezTo>
                    <a:cubicBezTo>
                      <a:pt x="5" y="1"/>
                      <a:pt x="3" y="1"/>
                      <a:pt x="2" y="1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2" y="4"/>
                      <a:pt x="4" y="3"/>
                      <a:pt x="4" y="2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" name="Freeform 312">
                <a:extLst>
                  <a:ext uri="{FF2B5EF4-FFF2-40B4-BE49-F238E27FC236}">
                    <a16:creationId xmlns:a16="http://schemas.microsoft.com/office/drawing/2014/main" id="{C12CE993-6784-4333-B780-AB764B225C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727450" y="1565275"/>
                <a:ext cx="90487" cy="42863"/>
              </a:xfrm>
              <a:custGeom>
                <a:avLst/>
                <a:gdLst>
                  <a:gd name="T0" fmla="*/ 21 w 25"/>
                  <a:gd name="T1" fmla="*/ 9 h 12"/>
                  <a:gd name="T2" fmla="*/ 23 w 25"/>
                  <a:gd name="T3" fmla="*/ 7 h 12"/>
                  <a:gd name="T4" fmla="*/ 25 w 25"/>
                  <a:gd name="T5" fmla="*/ 6 h 12"/>
                  <a:gd name="T6" fmla="*/ 23 w 25"/>
                  <a:gd name="T7" fmla="*/ 4 h 12"/>
                  <a:gd name="T8" fmla="*/ 22 w 25"/>
                  <a:gd name="T9" fmla="*/ 3 h 12"/>
                  <a:gd name="T10" fmla="*/ 22 w 25"/>
                  <a:gd name="T11" fmla="*/ 1 h 12"/>
                  <a:gd name="T12" fmla="*/ 20 w 25"/>
                  <a:gd name="T13" fmla="*/ 1 h 12"/>
                  <a:gd name="T14" fmla="*/ 18 w 25"/>
                  <a:gd name="T15" fmla="*/ 0 h 12"/>
                  <a:gd name="T16" fmla="*/ 18 w 25"/>
                  <a:gd name="T17" fmla="*/ 2 h 12"/>
                  <a:gd name="T18" fmla="*/ 16 w 25"/>
                  <a:gd name="T19" fmla="*/ 2 h 12"/>
                  <a:gd name="T20" fmla="*/ 15 w 25"/>
                  <a:gd name="T21" fmla="*/ 2 h 12"/>
                  <a:gd name="T22" fmla="*/ 14 w 25"/>
                  <a:gd name="T23" fmla="*/ 2 h 12"/>
                  <a:gd name="T24" fmla="*/ 13 w 25"/>
                  <a:gd name="T25" fmla="*/ 2 h 12"/>
                  <a:gd name="T26" fmla="*/ 11 w 25"/>
                  <a:gd name="T27" fmla="*/ 3 h 12"/>
                  <a:gd name="T28" fmla="*/ 10 w 25"/>
                  <a:gd name="T29" fmla="*/ 2 h 12"/>
                  <a:gd name="T30" fmla="*/ 9 w 25"/>
                  <a:gd name="T31" fmla="*/ 3 h 12"/>
                  <a:gd name="T32" fmla="*/ 9 w 25"/>
                  <a:gd name="T33" fmla="*/ 4 h 12"/>
                  <a:gd name="T34" fmla="*/ 7 w 25"/>
                  <a:gd name="T35" fmla="*/ 5 h 12"/>
                  <a:gd name="T36" fmla="*/ 7 w 25"/>
                  <a:gd name="T37" fmla="*/ 3 h 12"/>
                  <a:gd name="T38" fmla="*/ 3 w 25"/>
                  <a:gd name="T39" fmla="*/ 0 h 12"/>
                  <a:gd name="T40" fmla="*/ 4 w 25"/>
                  <a:gd name="T41" fmla="*/ 2 h 12"/>
                  <a:gd name="T42" fmla="*/ 3 w 25"/>
                  <a:gd name="T43" fmla="*/ 2 h 12"/>
                  <a:gd name="T44" fmla="*/ 1 w 25"/>
                  <a:gd name="T45" fmla="*/ 2 h 12"/>
                  <a:gd name="T46" fmla="*/ 0 w 25"/>
                  <a:gd name="T47" fmla="*/ 4 h 12"/>
                  <a:gd name="T48" fmla="*/ 2 w 25"/>
                  <a:gd name="T49" fmla="*/ 4 h 12"/>
                  <a:gd name="T50" fmla="*/ 5 w 25"/>
                  <a:gd name="T51" fmla="*/ 4 h 12"/>
                  <a:gd name="T52" fmla="*/ 5 w 25"/>
                  <a:gd name="T53" fmla="*/ 5 h 12"/>
                  <a:gd name="T54" fmla="*/ 3 w 25"/>
                  <a:gd name="T55" fmla="*/ 6 h 12"/>
                  <a:gd name="T56" fmla="*/ 1 w 25"/>
                  <a:gd name="T57" fmla="*/ 7 h 12"/>
                  <a:gd name="T58" fmla="*/ 4 w 25"/>
                  <a:gd name="T59" fmla="*/ 7 h 12"/>
                  <a:gd name="T60" fmla="*/ 5 w 25"/>
                  <a:gd name="T61" fmla="*/ 8 h 12"/>
                  <a:gd name="T62" fmla="*/ 6 w 25"/>
                  <a:gd name="T63" fmla="*/ 9 h 12"/>
                  <a:gd name="T64" fmla="*/ 5 w 25"/>
                  <a:gd name="T65" fmla="*/ 10 h 12"/>
                  <a:gd name="T66" fmla="*/ 4 w 25"/>
                  <a:gd name="T67" fmla="*/ 10 h 12"/>
                  <a:gd name="T68" fmla="*/ 7 w 25"/>
                  <a:gd name="T69" fmla="*/ 10 h 12"/>
                  <a:gd name="T70" fmla="*/ 11 w 25"/>
                  <a:gd name="T71" fmla="*/ 12 h 12"/>
                  <a:gd name="T72" fmla="*/ 15 w 25"/>
                  <a:gd name="T73" fmla="*/ 11 h 12"/>
                  <a:gd name="T74" fmla="*/ 18 w 25"/>
                  <a:gd name="T75" fmla="*/ 10 h 12"/>
                  <a:gd name="T76" fmla="*/ 21 w 25"/>
                  <a:gd name="T77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5" h="12">
                    <a:moveTo>
                      <a:pt x="21" y="9"/>
                    </a:moveTo>
                    <a:cubicBezTo>
                      <a:pt x="22" y="9"/>
                      <a:pt x="22" y="7"/>
                      <a:pt x="23" y="7"/>
                    </a:cubicBezTo>
                    <a:cubicBezTo>
                      <a:pt x="23" y="7"/>
                      <a:pt x="24" y="6"/>
                      <a:pt x="25" y="6"/>
                    </a:cubicBezTo>
                    <a:cubicBezTo>
                      <a:pt x="25" y="5"/>
                      <a:pt x="24" y="4"/>
                      <a:pt x="23" y="4"/>
                    </a:cubicBezTo>
                    <a:cubicBezTo>
                      <a:pt x="23" y="4"/>
                      <a:pt x="22" y="3"/>
                      <a:pt x="22" y="3"/>
                    </a:cubicBezTo>
                    <a:cubicBezTo>
                      <a:pt x="22" y="2"/>
                      <a:pt x="22" y="1"/>
                      <a:pt x="22" y="1"/>
                    </a:cubicBezTo>
                    <a:cubicBezTo>
                      <a:pt x="22" y="1"/>
                      <a:pt x="21" y="1"/>
                      <a:pt x="20" y="1"/>
                    </a:cubicBezTo>
                    <a:cubicBezTo>
                      <a:pt x="20" y="1"/>
                      <a:pt x="18" y="0"/>
                      <a:pt x="18" y="0"/>
                    </a:cubicBezTo>
                    <a:cubicBezTo>
                      <a:pt x="17" y="0"/>
                      <a:pt x="18" y="1"/>
                      <a:pt x="18" y="2"/>
                    </a:cubicBezTo>
                    <a:cubicBezTo>
                      <a:pt x="17" y="2"/>
                      <a:pt x="16" y="1"/>
                      <a:pt x="16" y="2"/>
                    </a:cubicBezTo>
                    <a:cubicBezTo>
                      <a:pt x="16" y="2"/>
                      <a:pt x="16" y="2"/>
                      <a:pt x="15" y="2"/>
                    </a:cubicBezTo>
                    <a:cubicBezTo>
                      <a:pt x="15" y="1"/>
                      <a:pt x="14" y="2"/>
                      <a:pt x="14" y="2"/>
                    </a:cubicBezTo>
                    <a:cubicBezTo>
                      <a:pt x="14" y="2"/>
                      <a:pt x="14" y="2"/>
                      <a:pt x="13" y="2"/>
                    </a:cubicBezTo>
                    <a:cubicBezTo>
                      <a:pt x="12" y="1"/>
                      <a:pt x="11" y="2"/>
                      <a:pt x="11" y="3"/>
                    </a:cubicBezTo>
                    <a:cubicBezTo>
                      <a:pt x="11" y="3"/>
                      <a:pt x="11" y="3"/>
                      <a:pt x="10" y="2"/>
                    </a:cubicBezTo>
                    <a:cubicBezTo>
                      <a:pt x="10" y="1"/>
                      <a:pt x="9" y="2"/>
                      <a:pt x="9" y="3"/>
                    </a:cubicBezTo>
                    <a:cubicBezTo>
                      <a:pt x="10" y="3"/>
                      <a:pt x="9" y="4"/>
                      <a:pt x="9" y="4"/>
                    </a:cubicBezTo>
                    <a:cubicBezTo>
                      <a:pt x="8" y="4"/>
                      <a:pt x="8" y="4"/>
                      <a:pt x="7" y="5"/>
                    </a:cubicBezTo>
                    <a:cubicBezTo>
                      <a:pt x="7" y="5"/>
                      <a:pt x="6" y="3"/>
                      <a:pt x="7" y="3"/>
                    </a:cubicBezTo>
                    <a:cubicBezTo>
                      <a:pt x="8" y="2"/>
                      <a:pt x="4" y="0"/>
                      <a:pt x="3" y="0"/>
                    </a:cubicBezTo>
                    <a:cubicBezTo>
                      <a:pt x="2" y="0"/>
                      <a:pt x="3" y="1"/>
                      <a:pt x="4" y="2"/>
                    </a:cubicBezTo>
                    <a:cubicBezTo>
                      <a:pt x="4" y="2"/>
                      <a:pt x="3" y="2"/>
                      <a:pt x="3" y="2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0" y="3"/>
                      <a:pt x="0" y="4"/>
                    </a:cubicBezTo>
                    <a:cubicBezTo>
                      <a:pt x="0" y="4"/>
                      <a:pt x="1" y="5"/>
                      <a:pt x="2" y="4"/>
                    </a:cubicBezTo>
                    <a:cubicBezTo>
                      <a:pt x="3" y="4"/>
                      <a:pt x="5" y="4"/>
                      <a:pt x="5" y="4"/>
                    </a:cubicBezTo>
                    <a:cubicBezTo>
                      <a:pt x="6" y="5"/>
                      <a:pt x="4" y="5"/>
                      <a:pt x="5" y="5"/>
                    </a:cubicBezTo>
                    <a:cubicBezTo>
                      <a:pt x="5" y="6"/>
                      <a:pt x="5" y="6"/>
                      <a:pt x="3" y="6"/>
                    </a:cubicBezTo>
                    <a:cubicBezTo>
                      <a:pt x="2" y="6"/>
                      <a:pt x="1" y="6"/>
                      <a:pt x="1" y="7"/>
                    </a:cubicBezTo>
                    <a:cubicBezTo>
                      <a:pt x="1" y="7"/>
                      <a:pt x="4" y="6"/>
                      <a:pt x="4" y="7"/>
                    </a:cubicBezTo>
                    <a:cubicBezTo>
                      <a:pt x="4" y="7"/>
                      <a:pt x="4" y="8"/>
                      <a:pt x="5" y="8"/>
                    </a:cubicBezTo>
                    <a:cubicBezTo>
                      <a:pt x="6" y="7"/>
                      <a:pt x="5" y="8"/>
                      <a:pt x="6" y="9"/>
                    </a:cubicBezTo>
                    <a:cubicBezTo>
                      <a:pt x="6" y="9"/>
                      <a:pt x="6" y="10"/>
                      <a:pt x="5" y="10"/>
                    </a:cubicBezTo>
                    <a:cubicBezTo>
                      <a:pt x="4" y="10"/>
                      <a:pt x="3" y="10"/>
                      <a:pt x="4" y="10"/>
                    </a:cubicBezTo>
                    <a:cubicBezTo>
                      <a:pt x="4" y="11"/>
                      <a:pt x="6" y="11"/>
                      <a:pt x="7" y="10"/>
                    </a:cubicBezTo>
                    <a:cubicBezTo>
                      <a:pt x="8" y="10"/>
                      <a:pt x="10" y="11"/>
                      <a:pt x="11" y="12"/>
                    </a:cubicBezTo>
                    <a:cubicBezTo>
                      <a:pt x="12" y="12"/>
                      <a:pt x="15" y="12"/>
                      <a:pt x="15" y="11"/>
                    </a:cubicBezTo>
                    <a:cubicBezTo>
                      <a:pt x="15" y="10"/>
                      <a:pt x="17" y="11"/>
                      <a:pt x="18" y="10"/>
                    </a:cubicBezTo>
                    <a:cubicBezTo>
                      <a:pt x="19" y="10"/>
                      <a:pt x="20" y="9"/>
                      <a:pt x="21" y="9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Freeform 313">
                <a:extLst>
                  <a:ext uri="{FF2B5EF4-FFF2-40B4-BE49-F238E27FC236}">
                    <a16:creationId xmlns:a16="http://schemas.microsoft.com/office/drawing/2014/main" id="{9E6EC855-3DAF-407A-A052-4D0E832D7B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611563" y="1712913"/>
                <a:ext cx="39687" cy="39688"/>
              </a:xfrm>
              <a:custGeom>
                <a:avLst/>
                <a:gdLst>
                  <a:gd name="T0" fmla="*/ 9 w 11"/>
                  <a:gd name="T1" fmla="*/ 3 h 11"/>
                  <a:gd name="T2" fmla="*/ 9 w 11"/>
                  <a:gd name="T3" fmla="*/ 3 h 11"/>
                  <a:gd name="T4" fmla="*/ 7 w 11"/>
                  <a:gd name="T5" fmla="*/ 3 h 11"/>
                  <a:gd name="T6" fmla="*/ 6 w 11"/>
                  <a:gd name="T7" fmla="*/ 3 h 11"/>
                  <a:gd name="T8" fmla="*/ 6 w 11"/>
                  <a:gd name="T9" fmla="*/ 1 h 11"/>
                  <a:gd name="T10" fmla="*/ 7 w 11"/>
                  <a:gd name="T11" fmla="*/ 0 h 11"/>
                  <a:gd name="T12" fmla="*/ 7 w 11"/>
                  <a:gd name="T13" fmla="*/ 0 h 11"/>
                  <a:gd name="T14" fmla="*/ 4 w 11"/>
                  <a:gd name="T15" fmla="*/ 0 h 11"/>
                  <a:gd name="T16" fmla="*/ 5 w 11"/>
                  <a:gd name="T17" fmla="*/ 2 h 11"/>
                  <a:gd name="T18" fmla="*/ 4 w 11"/>
                  <a:gd name="T19" fmla="*/ 2 h 11"/>
                  <a:gd name="T20" fmla="*/ 1 w 11"/>
                  <a:gd name="T21" fmla="*/ 3 h 11"/>
                  <a:gd name="T22" fmla="*/ 1 w 11"/>
                  <a:gd name="T23" fmla="*/ 4 h 11"/>
                  <a:gd name="T24" fmla="*/ 2 w 11"/>
                  <a:gd name="T25" fmla="*/ 6 h 11"/>
                  <a:gd name="T26" fmla="*/ 2 w 11"/>
                  <a:gd name="T27" fmla="*/ 8 h 11"/>
                  <a:gd name="T28" fmla="*/ 0 w 11"/>
                  <a:gd name="T29" fmla="*/ 9 h 11"/>
                  <a:gd name="T30" fmla="*/ 3 w 11"/>
                  <a:gd name="T31" fmla="*/ 11 h 11"/>
                  <a:gd name="T32" fmla="*/ 7 w 11"/>
                  <a:gd name="T33" fmla="*/ 10 h 11"/>
                  <a:gd name="T34" fmla="*/ 9 w 11"/>
                  <a:gd name="T35" fmla="*/ 9 h 11"/>
                  <a:gd name="T36" fmla="*/ 9 w 11"/>
                  <a:gd name="T37" fmla="*/ 4 h 11"/>
                  <a:gd name="T38" fmla="*/ 9 w 11"/>
                  <a:gd name="T39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" h="11">
                    <a:moveTo>
                      <a:pt x="9" y="3"/>
                    </a:moveTo>
                    <a:cubicBezTo>
                      <a:pt x="9" y="3"/>
                      <a:pt x="9" y="3"/>
                      <a:pt x="9" y="3"/>
                    </a:cubicBezTo>
                    <a:cubicBezTo>
                      <a:pt x="8" y="2"/>
                      <a:pt x="7" y="2"/>
                      <a:pt x="7" y="3"/>
                    </a:cubicBezTo>
                    <a:cubicBezTo>
                      <a:pt x="7" y="4"/>
                      <a:pt x="6" y="3"/>
                      <a:pt x="6" y="3"/>
                    </a:cubicBezTo>
                    <a:cubicBezTo>
                      <a:pt x="5" y="3"/>
                      <a:pt x="6" y="2"/>
                      <a:pt x="6" y="1"/>
                    </a:cubicBezTo>
                    <a:cubicBezTo>
                      <a:pt x="7" y="1"/>
                      <a:pt x="7" y="1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4" y="0"/>
                      <a:pt x="4" y="0"/>
                    </a:cubicBezTo>
                    <a:cubicBezTo>
                      <a:pt x="4" y="1"/>
                      <a:pt x="5" y="1"/>
                      <a:pt x="5" y="2"/>
                    </a:cubicBezTo>
                    <a:cubicBezTo>
                      <a:pt x="5" y="2"/>
                      <a:pt x="4" y="2"/>
                      <a:pt x="4" y="2"/>
                    </a:cubicBezTo>
                    <a:cubicBezTo>
                      <a:pt x="3" y="3"/>
                      <a:pt x="2" y="2"/>
                      <a:pt x="1" y="3"/>
                    </a:cubicBezTo>
                    <a:cubicBezTo>
                      <a:pt x="0" y="3"/>
                      <a:pt x="2" y="3"/>
                      <a:pt x="1" y="4"/>
                    </a:cubicBezTo>
                    <a:cubicBezTo>
                      <a:pt x="1" y="5"/>
                      <a:pt x="1" y="5"/>
                      <a:pt x="2" y="6"/>
                    </a:cubicBezTo>
                    <a:cubicBezTo>
                      <a:pt x="3" y="7"/>
                      <a:pt x="2" y="7"/>
                      <a:pt x="2" y="8"/>
                    </a:cubicBezTo>
                    <a:cubicBezTo>
                      <a:pt x="2" y="9"/>
                      <a:pt x="1" y="9"/>
                      <a:pt x="0" y="9"/>
                    </a:cubicBezTo>
                    <a:cubicBezTo>
                      <a:pt x="0" y="10"/>
                      <a:pt x="1" y="11"/>
                      <a:pt x="3" y="11"/>
                    </a:cubicBezTo>
                    <a:cubicBezTo>
                      <a:pt x="3" y="11"/>
                      <a:pt x="5" y="11"/>
                      <a:pt x="7" y="10"/>
                    </a:cubicBezTo>
                    <a:cubicBezTo>
                      <a:pt x="8" y="8"/>
                      <a:pt x="8" y="10"/>
                      <a:pt x="9" y="9"/>
                    </a:cubicBezTo>
                    <a:cubicBezTo>
                      <a:pt x="11" y="8"/>
                      <a:pt x="10" y="4"/>
                      <a:pt x="9" y="4"/>
                    </a:cubicBezTo>
                    <a:cubicBezTo>
                      <a:pt x="9" y="3"/>
                      <a:pt x="9" y="3"/>
                      <a:pt x="9" y="3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Freeform 314">
                <a:extLst>
                  <a:ext uri="{FF2B5EF4-FFF2-40B4-BE49-F238E27FC236}">
                    <a16:creationId xmlns:a16="http://schemas.microsoft.com/office/drawing/2014/main" id="{72A01306-1F9D-453B-A715-8866FC747EF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592513" y="1644650"/>
                <a:ext cx="85725" cy="125413"/>
              </a:xfrm>
              <a:custGeom>
                <a:avLst/>
                <a:gdLst>
                  <a:gd name="T0" fmla="*/ 2 w 24"/>
                  <a:gd name="T1" fmla="*/ 19 h 35"/>
                  <a:gd name="T2" fmla="*/ 1 w 24"/>
                  <a:gd name="T3" fmla="*/ 22 h 35"/>
                  <a:gd name="T4" fmla="*/ 4 w 24"/>
                  <a:gd name="T5" fmla="*/ 22 h 35"/>
                  <a:gd name="T6" fmla="*/ 6 w 24"/>
                  <a:gd name="T7" fmla="*/ 21 h 35"/>
                  <a:gd name="T8" fmla="*/ 24 w 24"/>
                  <a:gd name="T9" fmla="*/ 27 h 35"/>
                  <a:gd name="T10" fmla="*/ 20 w 24"/>
                  <a:gd name="T11" fmla="*/ 26 h 35"/>
                  <a:gd name="T12" fmla="*/ 19 w 24"/>
                  <a:gd name="T13" fmla="*/ 23 h 35"/>
                  <a:gd name="T14" fmla="*/ 16 w 24"/>
                  <a:gd name="T15" fmla="*/ 18 h 35"/>
                  <a:gd name="T16" fmla="*/ 12 w 24"/>
                  <a:gd name="T17" fmla="*/ 16 h 35"/>
                  <a:gd name="T18" fmla="*/ 15 w 24"/>
                  <a:gd name="T19" fmla="*/ 10 h 35"/>
                  <a:gd name="T20" fmla="*/ 10 w 24"/>
                  <a:gd name="T21" fmla="*/ 9 h 35"/>
                  <a:gd name="T22" fmla="*/ 12 w 24"/>
                  <a:gd name="T23" fmla="*/ 6 h 35"/>
                  <a:gd name="T24" fmla="*/ 8 w 24"/>
                  <a:gd name="T25" fmla="*/ 7 h 35"/>
                  <a:gd name="T26" fmla="*/ 6 w 24"/>
                  <a:gd name="T27" fmla="*/ 11 h 35"/>
                  <a:gd name="T28" fmla="*/ 4 w 24"/>
                  <a:gd name="T29" fmla="*/ 11 h 35"/>
                  <a:gd name="T30" fmla="*/ 5 w 24"/>
                  <a:gd name="T31" fmla="*/ 14 h 35"/>
                  <a:gd name="T32" fmla="*/ 4 w 24"/>
                  <a:gd name="T33" fmla="*/ 17 h 35"/>
                  <a:gd name="T34" fmla="*/ 7 w 24"/>
                  <a:gd name="T35" fmla="*/ 17 h 35"/>
                  <a:gd name="T36" fmla="*/ 8 w 24"/>
                  <a:gd name="T37" fmla="*/ 17 h 35"/>
                  <a:gd name="T38" fmla="*/ 11 w 24"/>
                  <a:gd name="T39" fmla="*/ 19 h 35"/>
                  <a:gd name="T40" fmla="*/ 12 w 24"/>
                  <a:gd name="T41" fmla="*/ 21 h 35"/>
                  <a:gd name="T42" fmla="*/ 12 w 24"/>
                  <a:gd name="T43" fmla="*/ 24 h 35"/>
                  <a:gd name="T44" fmla="*/ 9 w 24"/>
                  <a:gd name="T45" fmla="*/ 25 h 35"/>
                  <a:gd name="T46" fmla="*/ 10 w 24"/>
                  <a:gd name="T47" fmla="*/ 27 h 35"/>
                  <a:gd name="T48" fmla="*/ 8 w 24"/>
                  <a:gd name="T49" fmla="*/ 30 h 35"/>
                  <a:gd name="T50" fmla="*/ 12 w 24"/>
                  <a:gd name="T51" fmla="*/ 30 h 35"/>
                  <a:gd name="T52" fmla="*/ 10 w 24"/>
                  <a:gd name="T53" fmla="*/ 31 h 35"/>
                  <a:gd name="T54" fmla="*/ 9 w 24"/>
                  <a:gd name="T55" fmla="*/ 34 h 35"/>
                  <a:gd name="T56" fmla="*/ 11 w 24"/>
                  <a:gd name="T57" fmla="*/ 33 h 35"/>
                  <a:gd name="T58" fmla="*/ 15 w 24"/>
                  <a:gd name="T59" fmla="*/ 33 h 35"/>
                  <a:gd name="T60" fmla="*/ 19 w 24"/>
                  <a:gd name="T61" fmla="*/ 32 h 35"/>
                  <a:gd name="T62" fmla="*/ 22 w 24"/>
                  <a:gd name="T63" fmla="*/ 31 h 35"/>
                  <a:gd name="T64" fmla="*/ 24 w 24"/>
                  <a:gd name="T65" fmla="*/ 27 h 35"/>
                  <a:gd name="T66" fmla="*/ 5 w 24"/>
                  <a:gd name="T67" fmla="*/ 8 h 35"/>
                  <a:gd name="T68" fmla="*/ 16 w 24"/>
                  <a:gd name="T69" fmla="*/ 2 h 35"/>
                  <a:gd name="T70" fmla="*/ 16 w 24"/>
                  <a:gd name="T71" fmla="*/ 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" h="35">
                    <a:moveTo>
                      <a:pt x="5" y="19"/>
                    </a:moveTo>
                    <a:cubicBezTo>
                      <a:pt x="4" y="18"/>
                      <a:pt x="3" y="19"/>
                      <a:pt x="2" y="19"/>
                    </a:cubicBezTo>
                    <a:cubicBezTo>
                      <a:pt x="2" y="20"/>
                      <a:pt x="2" y="20"/>
                      <a:pt x="1" y="20"/>
                    </a:cubicBezTo>
                    <a:cubicBezTo>
                      <a:pt x="1" y="21"/>
                      <a:pt x="0" y="22"/>
                      <a:pt x="1" y="22"/>
                    </a:cubicBezTo>
                    <a:cubicBezTo>
                      <a:pt x="1" y="22"/>
                      <a:pt x="2" y="23"/>
                      <a:pt x="2" y="22"/>
                    </a:cubicBezTo>
                    <a:cubicBezTo>
                      <a:pt x="2" y="21"/>
                      <a:pt x="3" y="21"/>
                      <a:pt x="4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5" y="22"/>
                      <a:pt x="6" y="22"/>
                      <a:pt x="6" y="21"/>
                    </a:cubicBezTo>
                    <a:cubicBezTo>
                      <a:pt x="7" y="20"/>
                      <a:pt x="6" y="19"/>
                      <a:pt x="5" y="19"/>
                    </a:cubicBezTo>
                    <a:close/>
                    <a:moveTo>
                      <a:pt x="24" y="27"/>
                    </a:moveTo>
                    <a:cubicBezTo>
                      <a:pt x="24" y="26"/>
                      <a:pt x="21" y="25"/>
                      <a:pt x="21" y="26"/>
                    </a:cubicBezTo>
                    <a:cubicBezTo>
                      <a:pt x="21" y="26"/>
                      <a:pt x="20" y="26"/>
                      <a:pt x="20" y="26"/>
                    </a:cubicBezTo>
                    <a:cubicBezTo>
                      <a:pt x="20" y="25"/>
                      <a:pt x="20" y="25"/>
                      <a:pt x="20" y="24"/>
                    </a:cubicBezTo>
                    <a:cubicBezTo>
                      <a:pt x="20" y="24"/>
                      <a:pt x="19" y="24"/>
                      <a:pt x="19" y="23"/>
                    </a:cubicBezTo>
                    <a:cubicBezTo>
                      <a:pt x="19" y="23"/>
                      <a:pt x="19" y="21"/>
                      <a:pt x="18" y="20"/>
                    </a:cubicBezTo>
                    <a:cubicBezTo>
                      <a:pt x="16" y="20"/>
                      <a:pt x="16" y="18"/>
                      <a:pt x="16" y="18"/>
                    </a:cubicBezTo>
                    <a:cubicBezTo>
                      <a:pt x="16" y="17"/>
                      <a:pt x="15" y="17"/>
                      <a:pt x="14" y="16"/>
                    </a:cubicBezTo>
                    <a:cubicBezTo>
                      <a:pt x="14" y="16"/>
                      <a:pt x="13" y="16"/>
                      <a:pt x="12" y="16"/>
                    </a:cubicBezTo>
                    <a:cubicBezTo>
                      <a:pt x="12" y="16"/>
                      <a:pt x="12" y="15"/>
                      <a:pt x="13" y="15"/>
                    </a:cubicBezTo>
                    <a:cubicBezTo>
                      <a:pt x="14" y="14"/>
                      <a:pt x="15" y="11"/>
                      <a:pt x="15" y="10"/>
                    </a:cubicBezTo>
                    <a:cubicBezTo>
                      <a:pt x="15" y="10"/>
                      <a:pt x="11" y="10"/>
                      <a:pt x="11" y="10"/>
                    </a:cubicBezTo>
                    <a:cubicBezTo>
                      <a:pt x="10" y="11"/>
                      <a:pt x="9" y="10"/>
                      <a:pt x="10" y="9"/>
                    </a:cubicBezTo>
                    <a:cubicBezTo>
                      <a:pt x="10" y="9"/>
                      <a:pt x="12" y="8"/>
                      <a:pt x="12" y="8"/>
                    </a:cubicBezTo>
                    <a:cubicBezTo>
                      <a:pt x="12" y="7"/>
                      <a:pt x="13" y="7"/>
                      <a:pt x="12" y="6"/>
                    </a:cubicBezTo>
                    <a:cubicBezTo>
                      <a:pt x="11" y="6"/>
                      <a:pt x="11" y="7"/>
                      <a:pt x="11" y="7"/>
                    </a:cubicBezTo>
                    <a:cubicBezTo>
                      <a:pt x="11" y="7"/>
                      <a:pt x="10" y="7"/>
                      <a:pt x="8" y="7"/>
                    </a:cubicBezTo>
                    <a:cubicBezTo>
                      <a:pt x="7" y="7"/>
                      <a:pt x="7" y="8"/>
                      <a:pt x="7" y="9"/>
                    </a:cubicBezTo>
                    <a:cubicBezTo>
                      <a:pt x="7" y="10"/>
                      <a:pt x="6" y="10"/>
                      <a:pt x="6" y="11"/>
                    </a:cubicBezTo>
                    <a:cubicBezTo>
                      <a:pt x="6" y="11"/>
                      <a:pt x="6" y="12"/>
                      <a:pt x="5" y="11"/>
                    </a:cubicBezTo>
                    <a:cubicBezTo>
                      <a:pt x="5" y="11"/>
                      <a:pt x="5" y="10"/>
                      <a:pt x="4" y="11"/>
                    </a:cubicBezTo>
                    <a:cubicBezTo>
                      <a:pt x="3" y="11"/>
                      <a:pt x="5" y="12"/>
                      <a:pt x="6" y="12"/>
                    </a:cubicBezTo>
                    <a:cubicBezTo>
                      <a:pt x="7" y="12"/>
                      <a:pt x="5" y="13"/>
                      <a:pt x="5" y="14"/>
                    </a:cubicBezTo>
                    <a:cubicBezTo>
                      <a:pt x="5" y="15"/>
                      <a:pt x="6" y="14"/>
                      <a:pt x="6" y="15"/>
                    </a:cubicBezTo>
                    <a:cubicBezTo>
                      <a:pt x="6" y="16"/>
                      <a:pt x="4" y="16"/>
                      <a:pt x="4" y="17"/>
                    </a:cubicBezTo>
                    <a:cubicBezTo>
                      <a:pt x="4" y="17"/>
                      <a:pt x="5" y="16"/>
                      <a:pt x="6" y="16"/>
                    </a:cubicBezTo>
                    <a:cubicBezTo>
                      <a:pt x="6" y="16"/>
                      <a:pt x="6" y="18"/>
                      <a:pt x="7" y="17"/>
                    </a:cubicBezTo>
                    <a:cubicBezTo>
                      <a:pt x="8" y="17"/>
                      <a:pt x="8" y="16"/>
                      <a:pt x="8" y="16"/>
                    </a:cubicBezTo>
                    <a:cubicBezTo>
                      <a:pt x="9" y="16"/>
                      <a:pt x="8" y="17"/>
                      <a:pt x="8" y="17"/>
                    </a:cubicBezTo>
                    <a:cubicBezTo>
                      <a:pt x="9" y="18"/>
                      <a:pt x="7" y="19"/>
                      <a:pt x="7" y="20"/>
                    </a:cubicBezTo>
                    <a:cubicBezTo>
                      <a:pt x="8" y="20"/>
                      <a:pt x="10" y="20"/>
                      <a:pt x="11" y="19"/>
                    </a:cubicBezTo>
                    <a:cubicBezTo>
                      <a:pt x="12" y="18"/>
                      <a:pt x="12" y="19"/>
                      <a:pt x="11" y="20"/>
                    </a:cubicBezTo>
                    <a:cubicBezTo>
                      <a:pt x="11" y="21"/>
                      <a:pt x="11" y="21"/>
                      <a:pt x="12" y="21"/>
                    </a:cubicBezTo>
                    <a:cubicBezTo>
                      <a:pt x="12" y="22"/>
                      <a:pt x="13" y="22"/>
                      <a:pt x="12" y="22"/>
                    </a:cubicBezTo>
                    <a:cubicBezTo>
                      <a:pt x="12" y="23"/>
                      <a:pt x="12" y="24"/>
                      <a:pt x="12" y="24"/>
                    </a:cubicBezTo>
                    <a:cubicBezTo>
                      <a:pt x="12" y="25"/>
                      <a:pt x="10" y="25"/>
                      <a:pt x="10" y="24"/>
                    </a:cubicBezTo>
                    <a:cubicBezTo>
                      <a:pt x="10" y="24"/>
                      <a:pt x="9" y="24"/>
                      <a:pt x="9" y="25"/>
                    </a:cubicBezTo>
                    <a:cubicBezTo>
                      <a:pt x="9" y="25"/>
                      <a:pt x="8" y="26"/>
                      <a:pt x="8" y="26"/>
                    </a:cubicBezTo>
                    <a:cubicBezTo>
                      <a:pt x="8" y="27"/>
                      <a:pt x="10" y="27"/>
                      <a:pt x="10" y="27"/>
                    </a:cubicBezTo>
                    <a:cubicBezTo>
                      <a:pt x="10" y="28"/>
                      <a:pt x="9" y="28"/>
                      <a:pt x="8" y="29"/>
                    </a:cubicBezTo>
                    <a:cubicBezTo>
                      <a:pt x="6" y="29"/>
                      <a:pt x="8" y="30"/>
                      <a:pt x="8" y="30"/>
                    </a:cubicBezTo>
                    <a:cubicBezTo>
                      <a:pt x="9" y="29"/>
                      <a:pt x="9" y="30"/>
                      <a:pt x="10" y="30"/>
                    </a:cubicBezTo>
                    <a:cubicBezTo>
                      <a:pt x="11" y="30"/>
                      <a:pt x="11" y="31"/>
                      <a:pt x="12" y="30"/>
                    </a:cubicBezTo>
                    <a:cubicBezTo>
                      <a:pt x="13" y="30"/>
                      <a:pt x="13" y="30"/>
                      <a:pt x="12" y="31"/>
                    </a:cubicBezTo>
                    <a:cubicBezTo>
                      <a:pt x="12" y="32"/>
                      <a:pt x="11" y="31"/>
                      <a:pt x="10" y="31"/>
                    </a:cubicBezTo>
                    <a:cubicBezTo>
                      <a:pt x="9" y="32"/>
                      <a:pt x="6" y="34"/>
                      <a:pt x="7" y="35"/>
                    </a:cubicBezTo>
                    <a:cubicBezTo>
                      <a:pt x="7" y="35"/>
                      <a:pt x="8" y="34"/>
                      <a:pt x="9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1" y="34"/>
                      <a:pt x="11" y="33"/>
                      <a:pt x="11" y="33"/>
                    </a:cubicBezTo>
                    <a:cubicBezTo>
                      <a:pt x="12" y="33"/>
                      <a:pt x="12" y="33"/>
                      <a:pt x="13" y="33"/>
                    </a:cubicBezTo>
                    <a:cubicBezTo>
                      <a:pt x="14" y="33"/>
                      <a:pt x="14" y="33"/>
                      <a:pt x="15" y="33"/>
                    </a:cubicBezTo>
                    <a:cubicBezTo>
                      <a:pt x="15" y="32"/>
                      <a:pt x="16" y="33"/>
                      <a:pt x="17" y="33"/>
                    </a:cubicBezTo>
                    <a:cubicBezTo>
                      <a:pt x="17" y="33"/>
                      <a:pt x="19" y="32"/>
                      <a:pt x="19" y="32"/>
                    </a:cubicBezTo>
                    <a:cubicBezTo>
                      <a:pt x="20" y="33"/>
                      <a:pt x="22" y="32"/>
                      <a:pt x="23" y="31"/>
                    </a:cubicBezTo>
                    <a:cubicBezTo>
                      <a:pt x="23" y="31"/>
                      <a:pt x="22" y="31"/>
                      <a:pt x="22" y="31"/>
                    </a:cubicBezTo>
                    <a:cubicBezTo>
                      <a:pt x="21" y="31"/>
                      <a:pt x="21" y="30"/>
                      <a:pt x="22" y="29"/>
                    </a:cubicBezTo>
                    <a:cubicBezTo>
                      <a:pt x="22" y="29"/>
                      <a:pt x="24" y="28"/>
                      <a:pt x="24" y="27"/>
                    </a:cubicBezTo>
                    <a:close/>
                    <a:moveTo>
                      <a:pt x="3" y="10"/>
                    </a:moveTo>
                    <a:cubicBezTo>
                      <a:pt x="4" y="10"/>
                      <a:pt x="5" y="8"/>
                      <a:pt x="5" y="8"/>
                    </a:cubicBezTo>
                    <a:cubicBezTo>
                      <a:pt x="4" y="7"/>
                      <a:pt x="2" y="10"/>
                      <a:pt x="3" y="10"/>
                    </a:cubicBezTo>
                    <a:close/>
                    <a:moveTo>
                      <a:pt x="16" y="2"/>
                    </a:moveTo>
                    <a:cubicBezTo>
                      <a:pt x="17" y="2"/>
                      <a:pt x="18" y="0"/>
                      <a:pt x="17" y="0"/>
                    </a:cubicBezTo>
                    <a:cubicBezTo>
                      <a:pt x="16" y="0"/>
                      <a:pt x="16" y="3"/>
                      <a:pt x="16" y="2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Freeform 315">
                <a:extLst>
                  <a:ext uri="{FF2B5EF4-FFF2-40B4-BE49-F238E27FC236}">
                    <a16:creationId xmlns:a16="http://schemas.microsoft.com/office/drawing/2014/main" id="{4B603050-AB1B-496A-8F9E-32181233E64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592513" y="1644650"/>
                <a:ext cx="85725" cy="125413"/>
              </a:xfrm>
              <a:custGeom>
                <a:avLst/>
                <a:gdLst>
                  <a:gd name="T0" fmla="*/ 2 w 24"/>
                  <a:gd name="T1" fmla="*/ 19 h 35"/>
                  <a:gd name="T2" fmla="*/ 1 w 24"/>
                  <a:gd name="T3" fmla="*/ 22 h 35"/>
                  <a:gd name="T4" fmla="*/ 4 w 24"/>
                  <a:gd name="T5" fmla="*/ 22 h 35"/>
                  <a:gd name="T6" fmla="*/ 6 w 24"/>
                  <a:gd name="T7" fmla="*/ 21 h 35"/>
                  <a:gd name="T8" fmla="*/ 24 w 24"/>
                  <a:gd name="T9" fmla="*/ 27 h 35"/>
                  <a:gd name="T10" fmla="*/ 20 w 24"/>
                  <a:gd name="T11" fmla="*/ 26 h 35"/>
                  <a:gd name="T12" fmla="*/ 19 w 24"/>
                  <a:gd name="T13" fmla="*/ 23 h 35"/>
                  <a:gd name="T14" fmla="*/ 16 w 24"/>
                  <a:gd name="T15" fmla="*/ 18 h 35"/>
                  <a:gd name="T16" fmla="*/ 12 w 24"/>
                  <a:gd name="T17" fmla="*/ 16 h 35"/>
                  <a:gd name="T18" fmla="*/ 15 w 24"/>
                  <a:gd name="T19" fmla="*/ 10 h 35"/>
                  <a:gd name="T20" fmla="*/ 10 w 24"/>
                  <a:gd name="T21" fmla="*/ 9 h 35"/>
                  <a:gd name="T22" fmla="*/ 12 w 24"/>
                  <a:gd name="T23" fmla="*/ 6 h 35"/>
                  <a:gd name="T24" fmla="*/ 8 w 24"/>
                  <a:gd name="T25" fmla="*/ 7 h 35"/>
                  <a:gd name="T26" fmla="*/ 6 w 24"/>
                  <a:gd name="T27" fmla="*/ 11 h 35"/>
                  <a:gd name="T28" fmla="*/ 4 w 24"/>
                  <a:gd name="T29" fmla="*/ 11 h 35"/>
                  <a:gd name="T30" fmla="*/ 5 w 24"/>
                  <a:gd name="T31" fmla="*/ 14 h 35"/>
                  <a:gd name="T32" fmla="*/ 4 w 24"/>
                  <a:gd name="T33" fmla="*/ 17 h 35"/>
                  <a:gd name="T34" fmla="*/ 7 w 24"/>
                  <a:gd name="T35" fmla="*/ 17 h 35"/>
                  <a:gd name="T36" fmla="*/ 8 w 24"/>
                  <a:gd name="T37" fmla="*/ 17 h 35"/>
                  <a:gd name="T38" fmla="*/ 11 w 24"/>
                  <a:gd name="T39" fmla="*/ 19 h 35"/>
                  <a:gd name="T40" fmla="*/ 12 w 24"/>
                  <a:gd name="T41" fmla="*/ 21 h 35"/>
                  <a:gd name="T42" fmla="*/ 12 w 24"/>
                  <a:gd name="T43" fmla="*/ 24 h 35"/>
                  <a:gd name="T44" fmla="*/ 9 w 24"/>
                  <a:gd name="T45" fmla="*/ 25 h 35"/>
                  <a:gd name="T46" fmla="*/ 10 w 24"/>
                  <a:gd name="T47" fmla="*/ 27 h 35"/>
                  <a:gd name="T48" fmla="*/ 8 w 24"/>
                  <a:gd name="T49" fmla="*/ 30 h 35"/>
                  <a:gd name="T50" fmla="*/ 12 w 24"/>
                  <a:gd name="T51" fmla="*/ 30 h 35"/>
                  <a:gd name="T52" fmla="*/ 10 w 24"/>
                  <a:gd name="T53" fmla="*/ 31 h 35"/>
                  <a:gd name="T54" fmla="*/ 9 w 24"/>
                  <a:gd name="T55" fmla="*/ 34 h 35"/>
                  <a:gd name="T56" fmla="*/ 11 w 24"/>
                  <a:gd name="T57" fmla="*/ 33 h 35"/>
                  <a:gd name="T58" fmla="*/ 15 w 24"/>
                  <a:gd name="T59" fmla="*/ 33 h 35"/>
                  <a:gd name="T60" fmla="*/ 19 w 24"/>
                  <a:gd name="T61" fmla="*/ 32 h 35"/>
                  <a:gd name="T62" fmla="*/ 22 w 24"/>
                  <a:gd name="T63" fmla="*/ 31 h 35"/>
                  <a:gd name="T64" fmla="*/ 24 w 24"/>
                  <a:gd name="T65" fmla="*/ 27 h 35"/>
                  <a:gd name="T66" fmla="*/ 5 w 24"/>
                  <a:gd name="T67" fmla="*/ 8 h 35"/>
                  <a:gd name="T68" fmla="*/ 16 w 24"/>
                  <a:gd name="T69" fmla="*/ 2 h 35"/>
                  <a:gd name="T70" fmla="*/ 16 w 24"/>
                  <a:gd name="T71" fmla="*/ 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" h="35">
                    <a:moveTo>
                      <a:pt x="5" y="19"/>
                    </a:moveTo>
                    <a:cubicBezTo>
                      <a:pt x="4" y="18"/>
                      <a:pt x="3" y="19"/>
                      <a:pt x="2" y="19"/>
                    </a:cubicBezTo>
                    <a:cubicBezTo>
                      <a:pt x="2" y="20"/>
                      <a:pt x="2" y="20"/>
                      <a:pt x="1" y="20"/>
                    </a:cubicBezTo>
                    <a:cubicBezTo>
                      <a:pt x="1" y="21"/>
                      <a:pt x="0" y="22"/>
                      <a:pt x="1" y="22"/>
                    </a:cubicBezTo>
                    <a:cubicBezTo>
                      <a:pt x="1" y="22"/>
                      <a:pt x="2" y="23"/>
                      <a:pt x="2" y="22"/>
                    </a:cubicBezTo>
                    <a:cubicBezTo>
                      <a:pt x="2" y="21"/>
                      <a:pt x="3" y="21"/>
                      <a:pt x="4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5" y="22"/>
                      <a:pt x="6" y="22"/>
                      <a:pt x="6" y="21"/>
                    </a:cubicBezTo>
                    <a:cubicBezTo>
                      <a:pt x="7" y="20"/>
                      <a:pt x="6" y="19"/>
                      <a:pt x="5" y="19"/>
                    </a:cubicBezTo>
                    <a:close/>
                    <a:moveTo>
                      <a:pt x="24" y="27"/>
                    </a:moveTo>
                    <a:cubicBezTo>
                      <a:pt x="24" y="26"/>
                      <a:pt x="21" y="25"/>
                      <a:pt x="21" y="26"/>
                    </a:cubicBezTo>
                    <a:cubicBezTo>
                      <a:pt x="21" y="26"/>
                      <a:pt x="20" y="26"/>
                      <a:pt x="20" y="26"/>
                    </a:cubicBezTo>
                    <a:cubicBezTo>
                      <a:pt x="20" y="25"/>
                      <a:pt x="20" y="25"/>
                      <a:pt x="20" y="24"/>
                    </a:cubicBezTo>
                    <a:cubicBezTo>
                      <a:pt x="20" y="24"/>
                      <a:pt x="19" y="24"/>
                      <a:pt x="19" y="23"/>
                    </a:cubicBezTo>
                    <a:cubicBezTo>
                      <a:pt x="19" y="23"/>
                      <a:pt x="19" y="21"/>
                      <a:pt x="18" y="20"/>
                    </a:cubicBezTo>
                    <a:cubicBezTo>
                      <a:pt x="16" y="20"/>
                      <a:pt x="16" y="18"/>
                      <a:pt x="16" y="18"/>
                    </a:cubicBezTo>
                    <a:cubicBezTo>
                      <a:pt x="16" y="17"/>
                      <a:pt x="15" y="17"/>
                      <a:pt x="14" y="16"/>
                    </a:cubicBezTo>
                    <a:cubicBezTo>
                      <a:pt x="14" y="16"/>
                      <a:pt x="13" y="16"/>
                      <a:pt x="12" y="16"/>
                    </a:cubicBezTo>
                    <a:cubicBezTo>
                      <a:pt x="12" y="16"/>
                      <a:pt x="12" y="15"/>
                      <a:pt x="13" y="15"/>
                    </a:cubicBezTo>
                    <a:cubicBezTo>
                      <a:pt x="14" y="14"/>
                      <a:pt x="15" y="11"/>
                      <a:pt x="15" y="10"/>
                    </a:cubicBezTo>
                    <a:cubicBezTo>
                      <a:pt x="15" y="10"/>
                      <a:pt x="11" y="10"/>
                      <a:pt x="11" y="10"/>
                    </a:cubicBezTo>
                    <a:cubicBezTo>
                      <a:pt x="10" y="11"/>
                      <a:pt x="9" y="10"/>
                      <a:pt x="10" y="9"/>
                    </a:cubicBezTo>
                    <a:cubicBezTo>
                      <a:pt x="10" y="9"/>
                      <a:pt x="12" y="8"/>
                      <a:pt x="12" y="8"/>
                    </a:cubicBezTo>
                    <a:cubicBezTo>
                      <a:pt x="12" y="7"/>
                      <a:pt x="13" y="7"/>
                      <a:pt x="12" y="6"/>
                    </a:cubicBezTo>
                    <a:cubicBezTo>
                      <a:pt x="11" y="6"/>
                      <a:pt x="11" y="7"/>
                      <a:pt x="11" y="7"/>
                    </a:cubicBezTo>
                    <a:cubicBezTo>
                      <a:pt x="11" y="7"/>
                      <a:pt x="10" y="7"/>
                      <a:pt x="8" y="7"/>
                    </a:cubicBezTo>
                    <a:cubicBezTo>
                      <a:pt x="7" y="7"/>
                      <a:pt x="7" y="8"/>
                      <a:pt x="7" y="9"/>
                    </a:cubicBezTo>
                    <a:cubicBezTo>
                      <a:pt x="7" y="10"/>
                      <a:pt x="6" y="10"/>
                      <a:pt x="6" y="11"/>
                    </a:cubicBezTo>
                    <a:cubicBezTo>
                      <a:pt x="6" y="11"/>
                      <a:pt x="6" y="12"/>
                      <a:pt x="5" y="11"/>
                    </a:cubicBezTo>
                    <a:cubicBezTo>
                      <a:pt x="5" y="11"/>
                      <a:pt x="5" y="10"/>
                      <a:pt x="4" y="11"/>
                    </a:cubicBezTo>
                    <a:cubicBezTo>
                      <a:pt x="3" y="11"/>
                      <a:pt x="5" y="12"/>
                      <a:pt x="6" y="12"/>
                    </a:cubicBezTo>
                    <a:cubicBezTo>
                      <a:pt x="7" y="12"/>
                      <a:pt x="5" y="13"/>
                      <a:pt x="5" y="14"/>
                    </a:cubicBezTo>
                    <a:cubicBezTo>
                      <a:pt x="5" y="15"/>
                      <a:pt x="6" y="14"/>
                      <a:pt x="6" y="15"/>
                    </a:cubicBezTo>
                    <a:cubicBezTo>
                      <a:pt x="6" y="16"/>
                      <a:pt x="4" y="16"/>
                      <a:pt x="4" y="17"/>
                    </a:cubicBezTo>
                    <a:cubicBezTo>
                      <a:pt x="4" y="17"/>
                      <a:pt x="5" y="16"/>
                      <a:pt x="6" y="16"/>
                    </a:cubicBezTo>
                    <a:cubicBezTo>
                      <a:pt x="6" y="16"/>
                      <a:pt x="6" y="18"/>
                      <a:pt x="7" y="17"/>
                    </a:cubicBezTo>
                    <a:cubicBezTo>
                      <a:pt x="8" y="17"/>
                      <a:pt x="8" y="16"/>
                      <a:pt x="8" y="16"/>
                    </a:cubicBezTo>
                    <a:cubicBezTo>
                      <a:pt x="9" y="16"/>
                      <a:pt x="8" y="17"/>
                      <a:pt x="8" y="17"/>
                    </a:cubicBezTo>
                    <a:cubicBezTo>
                      <a:pt x="9" y="18"/>
                      <a:pt x="7" y="19"/>
                      <a:pt x="7" y="20"/>
                    </a:cubicBezTo>
                    <a:cubicBezTo>
                      <a:pt x="8" y="20"/>
                      <a:pt x="10" y="20"/>
                      <a:pt x="11" y="19"/>
                    </a:cubicBezTo>
                    <a:cubicBezTo>
                      <a:pt x="12" y="18"/>
                      <a:pt x="12" y="19"/>
                      <a:pt x="11" y="20"/>
                    </a:cubicBezTo>
                    <a:cubicBezTo>
                      <a:pt x="11" y="21"/>
                      <a:pt x="11" y="21"/>
                      <a:pt x="12" y="21"/>
                    </a:cubicBezTo>
                    <a:cubicBezTo>
                      <a:pt x="12" y="22"/>
                      <a:pt x="13" y="22"/>
                      <a:pt x="12" y="22"/>
                    </a:cubicBezTo>
                    <a:cubicBezTo>
                      <a:pt x="12" y="23"/>
                      <a:pt x="12" y="24"/>
                      <a:pt x="12" y="24"/>
                    </a:cubicBezTo>
                    <a:cubicBezTo>
                      <a:pt x="12" y="25"/>
                      <a:pt x="10" y="25"/>
                      <a:pt x="10" y="24"/>
                    </a:cubicBezTo>
                    <a:cubicBezTo>
                      <a:pt x="10" y="24"/>
                      <a:pt x="9" y="24"/>
                      <a:pt x="9" y="25"/>
                    </a:cubicBezTo>
                    <a:cubicBezTo>
                      <a:pt x="9" y="25"/>
                      <a:pt x="8" y="26"/>
                      <a:pt x="8" y="26"/>
                    </a:cubicBezTo>
                    <a:cubicBezTo>
                      <a:pt x="8" y="27"/>
                      <a:pt x="10" y="27"/>
                      <a:pt x="10" y="27"/>
                    </a:cubicBezTo>
                    <a:cubicBezTo>
                      <a:pt x="10" y="28"/>
                      <a:pt x="9" y="28"/>
                      <a:pt x="8" y="29"/>
                    </a:cubicBezTo>
                    <a:cubicBezTo>
                      <a:pt x="6" y="29"/>
                      <a:pt x="8" y="30"/>
                      <a:pt x="8" y="30"/>
                    </a:cubicBezTo>
                    <a:cubicBezTo>
                      <a:pt x="9" y="29"/>
                      <a:pt x="9" y="30"/>
                      <a:pt x="10" y="30"/>
                    </a:cubicBezTo>
                    <a:cubicBezTo>
                      <a:pt x="11" y="30"/>
                      <a:pt x="11" y="31"/>
                      <a:pt x="12" y="30"/>
                    </a:cubicBezTo>
                    <a:cubicBezTo>
                      <a:pt x="13" y="30"/>
                      <a:pt x="13" y="30"/>
                      <a:pt x="12" y="31"/>
                    </a:cubicBezTo>
                    <a:cubicBezTo>
                      <a:pt x="12" y="32"/>
                      <a:pt x="11" y="31"/>
                      <a:pt x="10" y="31"/>
                    </a:cubicBezTo>
                    <a:cubicBezTo>
                      <a:pt x="9" y="32"/>
                      <a:pt x="6" y="34"/>
                      <a:pt x="7" y="35"/>
                    </a:cubicBezTo>
                    <a:cubicBezTo>
                      <a:pt x="7" y="35"/>
                      <a:pt x="8" y="34"/>
                      <a:pt x="9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1" y="34"/>
                      <a:pt x="11" y="33"/>
                      <a:pt x="11" y="33"/>
                    </a:cubicBezTo>
                    <a:cubicBezTo>
                      <a:pt x="12" y="33"/>
                      <a:pt x="12" y="33"/>
                      <a:pt x="13" y="33"/>
                    </a:cubicBezTo>
                    <a:cubicBezTo>
                      <a:pt x="14" y="33"/>
                      <a:pt x="14" y="33"/>
                      <a:pt x="15" y="33"/>
                    </a:cubicBezTo>
                    <a:cubicBezTo>
                      <a:pt x="15" y="32"/>
                      <a:pt x="16" y="33"/>
                      <a:pt x="17" y="33"/>
                    </a:cubicBezTo>
                    <a:cubicBezTo>
                      <a:pt x="17" y="33"/>
                      <a:pt x="19" y="32"/>
                      <a:pt x="19" y="32"/>
                    </a:cubicBezTo>
                    <a:cubicBezTo>
                      <a:pt x="20" y="33"/>
                      <a:pt x="22" y="32"/>
                      <a:pt x="23" y="31"/>
                    </a:cubicBezTo>
                    <a:cubicBezTo>
                      <a:pt x="23" y="31"/>
                      <a:pt x="22" y="31"/>
                      <a:pt x="22" y="31"/>
                    </a:cubicBezTo>
                    <a:cubicBezTo>
                      <a:pt x="21" y="31"/>
                      <a:pt x="21" y="30"/>
                      <a:pt x="22" y="29"/>
                    </a:cubicBezTo>
                    <a:cubicBezTo>
                      <a:pt x="22" y="29"/>
                      <a:pt x="24" y="28"/>
                      <a:pt x="24" y="27"/>
                    </a:cubicBezTo>
                    <a:close/>
                    <a:moveTo>
                      <a:pt x="3" y="10"/>
                    </a:moveTo>
                    <a:cubicBezTo>
                      <a:pt x="4" y="10"/>
                      <a:pt x="5" y="8"/>
                      <a:pt x="5" y="8"/>
                    </a:cubicBezTo>
                    <a:cubicBezTo>
                      <a:pt x="4" y="7"/>
                      <a:pt x="2" y="10"/>
                      <a:pt x="3" y="10"/>
                    </a:cubicBezTo>
                    <a:close/>
                    <a:moveTo>
                      <a:pt x="16" y="2"/>
                    </a:moveTo>
                    <a:cubicBezTo>
                      <a:pt x="17" y="2"/>
                      <a:pt x="18" y="0"/>
                      <a:pt x="17" y="0"/>
                    </a:cubicBezTo>
                    <a:cubicBezTo>
                      <a:pt x="16" y="0"/>
                      <a:pt x="16" y="3"/>
                      <a:pt x="16" y="2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" name="Freeform 316">
                <a:extLst>
                  <a:ext uri="{FF2B5EF4-FFF2-40B4-BE49-F238E27FC236}">
                    <a16:creationId xmlns:a16="http://schemas.microsoft.com/office/drawing/2014/main" id="{23E54BE3-146E-4710-AA7E-57CAFC9395B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455988" y="1679575"/>
                <a:ext cx="39687" cy="36513"/>
              </a:xfrm>
              <a:custGeom>
                <a:avLst/>
                <a:gdLst>
                  <a:gd name="T0" fmla="*/ 6 w 11"/>
                  <a:gd name="T1" fmla="*/ 4 h 10"/>
                  <a:gd name="T2" fmla="*/ 6 w 11"/>
                  <a:gd name="T3" fmla="*/ 2 h 10"/>
                  <a:gd name="T4" fmla="*/ 6 w 11"/>
                  <a:gd name="T5" fmla="*/ 0 h 10"/>
                  <a:gd name="T6" fmla="*/ 4 w 11"/>
                  <a:gd name="T7" fmla="*/ 1 h 10"/>
                  <a:gd name="T8" fmla="*/ 3 w 11"/>
                  <a:gd name="T9" fmla="*/ 2 h 10"/>
                  <a:gd name="T10" fmla="*/ 3 w 11"/>
                  <a:gd name="T11" fmla="*/ 3 h 10"/>
                  <a:gd name="T12" fmla="*/ 2 w 11"/>
                  <a:gd name="T13" fmla="*/ 2 h 10"/>
                  <a:gd name="T14" fmla="*/ 0 w 11"/>
                  <a:gd name="T15" fmla="*/ 4 h 10"/>
                  <a:gd name="T16" fmla="*/ 0 w 11"/>
                  <a:gd name="T17" fmla="*/ 7 h 10"/>
                  <a:gd name="T18" fmla="*/ 1 w 11"/>
                  <a:gd name="T19" fmla="*/ 9 h 10"/>
                  <a:gd name="T20" fmla="*/ 2 w 11"/>
                  <a:gd name="T21" fmla="*/ 10 h 10"/>
                  <a:gd name="T22" fmla="*/ 4 w 11"/>
                  <a:gd name="T23" fmla="*/ 10 h 10"/>
                  <a:gd name="T24" fmla="*/ 5 w 11"/>
                  <a:gd name="T25" fmla="*/ 10 h 10"/>
                  <a:gd name="T26" fmla="*/ 4 w 11"/>
                  <a:gd name="T27" fmla="*/ 9 h 10"/>
                  <a:gd name="T28" fmla="*/ 5 w 11"/>
                  <a:gd name="T29" fmla="*/ 9 h 10"/>
                  <a:gd name="T30" fmla="*/ 7 w 11"/>
                  <a:gd name="T31" fmla="*/ 9 h 10"/>
                  <a:gd name="T32" fmla="*/ 6 w 11"/>
                  <a:gd name="T33" fmla="*/ 7 h 10"/>
                  <a:gd name="T34" fmla="*/ 5 w 11"/>
                  <a:gd name="T35" fmla="*/ 7 h 10"/>
                  <a:gd name="T36" fmla="*/ 5 w 11"/>
                  <a:gd name="T37" fmla="*/ 6 h 10"/>
                  <a:gd name="T38" fmla="*/ 7 w 11"/>
                  <a:gd name="T39" fmla="*/ 5 h 10"/>
                  <a:gd name="T40" fmla="*/ 6 w 11"/>
                  <a:gd name="T41" fmla="*/ 4 h 10"/>
                  <a:gd name="T42" fmla="*/ 11 w 11"/>
                  <a:gd name="T43" fmla="*/ 6 h 10"/>
                  <a:gd name="T44" fmla="*/ 10 w 11"/>
                  <a:gd name="T45" fmla="*/ 6 h 10"/>
                  <a:gd name="T46" fmla="*/ 9 w 11"/>
                  <a:gd name="T47" fmla="*/ 6 h 10"/>
                  <a:gd name="T48" fmla="*/ 8 w 11"/>
                  <a:gd name="T49" fmla="*/ 7 h 10"/>
                  <a:gd name="T50" fmla="*/ 9 w 11"/>
                  <a:gd name="T51" fmla="*/ 9 h 10"/>
                  <a:gd name="T52" fmla="*/ 8 w 11"/>
                  <a:gd name="T53" fmla="*/ 9 h 10"/>
                  <a:gd name="T54" fmla="*/ 9 w 11"/>
                  <a:gd name="T55" fmla="*/ 10 h 10"/>
                  <a:gd name="T56" fmla="*/ 10 w 11"/>
                  <a:gd name="T57" fmla="*/ 8 h 10"/>
                  <a:gd name="T58" fmla="*/ 11 w 11"/>
                  <a:gd name="T59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1" h="10">
                    <a:moveTo>
                      <a:pt x="6" y="4"/>
                    </a:moveTo>
                    <a:cubicBezTo>
                      <a:pt x="5" y="4"/>
                      <a:pt x="5" y="3"/>
                      <a:pt x="6" y="2"/>
                    </a:cubicBezTo>
                    <a:cubicBezTo>
                      <a:pt x="6" y="2"/>
                      <a:pt x="6" y="1"/>
                      <a:pt x="6" y="0"/>
                    </a:cubicBezTo>
                    <a:cubicBezTo>
                      <a:pt x="6" y="0"/>
                      <a:pt x="4" y="0"/>
                      <a:pt x="4" y="1"/>
                    </a:cubicBezTo>
                    <a:cubicBezTo>
                      <a:pt x="4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3" y="3"/>
                      <a:pt x="2" y="2"/>
                      <a:pt x="2" y="2"/>
                    </a:cubicBezTo>
                    <a:cubicBezTo>
                      <a:pt x="1" y="2"/>
                      <a:pt x="1" y="3"/>
                      <a:pt x="0" y="4"/>
                    </a:cubicBezTo>
                    <a:cubicBezTo>
                      <a:pt x="0" y="4"/>
                      <a:pt x="0" y="6"/>
                      <a:pt x="0" y="7"/>
                    </a:cubicBezTo>
                    <a:cubicBezTo>
                      <a:pt x="1" y="7"/>
                      <a:pt x="2" y="8"/>
                      <a:pt x="1" y="9"/>
                    </a:cubicBezTo>
                    <a:cubicBezTo>
                      <a:pt x="1" y="9"/>
                      <a:pt x="2" y="9"/>
                      <a:pt x="2" y="10"/>
                    </a:cubicBezTo>
                    <a:cubicBezTo>
                      <a:pt x="3" y="10"/>
                      <a:pt x="3" y="10"/>
                      <a:pt x="4" y="10"/>
                    </a:cubicBezTo>
                    <a:cubicBezTo>
                      <a:pt x="4" y="10"/>
                      <a:pt x="4" y="10"/>
                      <a:pt x="5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8"/>
                      <a:pt x="5" y="8"/>
                      <a:pt x="5" y="9"/>
                    </a:cubicBezTo>
                    <a:cubicBezTo>
                      <a:pt x="5" y="9"/>
                      <a:pt x="7" y="9"/>
                      <a:pt x="7" y="9"/>
                    </a:cubicBezTo>
                    <a:cubicBezTo>
                      <a:pt x="7" y="8"/>
                      <a:pt x="6" y="7"/>
                      <a:pt x="6" y="7"/>
                    </a:cubicBezTo>
                    <a:cubicBezTo>
                      <a:pt x="5" y="8"/>
                      <a:pt x="5" y="7"/>
                      <a:pt x="5" y="7"/>
                    </a:cubicBezTo>
                    <a:cubicBezTo>
                      <a:pt x="5" y="7"/>
                      <a:pt x="5" y="6"/>
                      <a:pt x="5" y="6"/>
                    </a:cubicBezTo>
                    <a:cubicBezTo>
                      <a:pt x="6" y="5"/>
                      <a:pt x="7" y="5"/>
                      <a:pt x="7" y="5"/>
                    </a:cubicBezTo>
                    <a:cubicBezTo>
                      <a:pt x="7" y="4"/>
                      <a:pt x="6" y="4"/>
                      <a:pt x="6" y="4"/>
                    </a:cubicBezTo>
                    <a:close/>
                    <a:moveTo>
                      <a:pt x="11" y="6"/>
                    </a:moveTo>
                    <a:cubicBezTo>
                      <a:pt x="11" y="6"/>
                      <a:pt x="10" y="6"/>
                      <a:pt x="10" y="6"/>
                    </a:cubicBezTo>
                    <a:cubicBezTo>
                      <a:pt x="10" y="7"/>
                      <a:pt x="10" y="5"/>
                      <a:pt x="9" y="6"/>
                    </a:cubicBezTo>
                    <a:cubicBezTo>
                      <a:pt x="9" y="7"/>
                      <a:pt x="9" y="6"/>
                      <a:pt x="8" y="7"/>
                    </a:cubicBezTo>
                    <a:cubicBezTo>
                      <a:pt x="7" y="8"/>
                      <a:pt x="8" y="8"/>
                      <a:pt x="9" y="9"/>
                    </a:cubicBezTo>
                    <a:cubicBezTo>
                      <a:pt x="9" y="9"/>
                      <a:pt x="9" y="9"/>
                      <a:pt x="8" y="9"/>
                    </a:cubicBezTo>
                    <a:cubicBezTo>
                      <a:pt x="8" y="9"/>
                      <a:pt x="8" y="10"/>
                      <a:pt x="9" y="10"/>
                    </a:cubicBezTo>
                    <a:cubicBezTo>
                      <a:pt x="10" y="10"/>
                      <a:pt x="11" y="9"/>
                      <a:pt x="10" y="8"/>
                    </a:cubicBezTo>
                    <a:cubicBezTo>
                      <a:pt x="10" y="8"/>
                      <a:pt x="11" y="6"/>
                      <a:pt x="11" y="6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Freeform 317">
                <a:extLst>
                  <a:ext uri="{FF2B5EF4-FFF2-40B4-BE49-F238E27FC236}">
                    <a16:creationId xmlns:a16="http://schemas.microsoft.com/office/drawing/2014/main" id="{6A76521A-B38C-424A-B21D-2869AB255D2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427413" y="1525588"/>
                <a:ext cx="104775" cy="184150"/>
              </a:xfrm>
              <a:custGeom>
                <a:avLst/>
                <a:gdLst>
                  <a:gd name="T0" fmla="*/ 28 w 29"/>
                  <a:gd name="T1" fmla="*/ 11 h 51"/>
                  <a:gd name="T2" fmla="*/ 28 w 29"/>
                  <a:gd name="T3" fmla="*/ 7 h 51"/>
                  <a:gd name="T4" fmla="*/ 24 w 29"/>
                  <a:gd name="T5" fmla="*/ 3 h 51"/>
                  <a:gd name="T6" fmla="*/ 20 w 29"/>
                  <a:gd name="T7" fmla="*/ 3 h 51"/>
                  <a:gd name="T8" fmla="*/ 16 w 29"/>
                  <a:gd name="T9" fmla="*/ 3 h 51"/>
                  <a:gd name="T10" fmla="*/ 14 w 29"/>
                  <a:gd name="T11" fmla="*/ 5 h 51"/>
                  <a:gd name="T12" fmla="*/ 11 w 29"/>
                  <a:gd name="T13" fmla="*/ 8 h 51"/>
                  <a:gd name="T14" fmla="*/ 10 w 29"/>
                  <a:gd name="T15" fmla="*/ 11 h 51"/>
                  <a:gd name="T16" fmla="*/ 7 w 29"/>
                  <a:gd name="T17" fmla="*/ 13 h 51"/>
                  <a:gd name="T18" fmla="*/ 6 w 29"/>
                  <a:gd name="T19" fmla="*/ 18 h 51"/>
                  <a:gd name="T20" fmla="*/ 6 w 29"/>
                  <a:gd name="T21" fmla="*/ 20 h 51"/>
                  <a:gd name="T22" fmla="*/ 2 w 29"/>
                  <a:gd name="T23" fmla="*/ 22 h 51"/>
                  <a:gd name="T24" fmla="*/ 2 w 29"/>
                  <a:gd name="T25" fmla="*/ 27 h 51"/>
                  <a:gd name="T26" fmla="*/ 4 w 29"/>
                  <a:gd name="T27" fmla="*/ 30 h 51"/>
                  <a:gd name="T28" fmla="*/ 3 w 29"/>
                  <a:gd name="T29" fmla="*/ 33 h 51"/>
                  <a:gd name="T30" fmla="*/ 1 w 29"/>
                  <a:gd name="T31" fmla="*/ 36 h 51"/>
                  <a:gd name="T32" fmla="*/ 0 w 29"/>
                  <a:gd name="T33" fmla="*/ 39 h 51"/>
                  <a:gd name="T34" fmla="*/ 0 w 29"/>
                  <a:gd name="T35" fmla="*/ 39 h 51"/>
                  <a:gd name="T36" fmla="*/ 2 w 29"/>
                  <a:gd name="T37" fmla="*/ 44 h 51"/>
                  <a:gd name="T38" fmla="*/ 3 w 29"/>
                  <a:gd name="T39" fmla="*/ 48 h 51"/>
                  <a:gd name="T40" fmla="*/ 4 w 29"/>
                  <a:gd name="T41" fmla="*/ 51 h 51"/>
                  <a:gd name="T42" fmla="*/ 7 w 29"/>
                  <a:gd name="T43" fmla="*/ 49 h 51"/>
                  <a:gd name="T44" fmla="*/ 9 w 29"/>
                  <a:gd name="T45" fmla="*/ 48 h 51"/>
                  <a:gd name="T46" fmla="*/ 11 w 29"/>
                  <a:gd name="T47" fmla="*/ 48 h 51"/>
                  <a:gd name="T48" fmla="*/ 12 w 29"/>
                  <a:gd name="T49" fmla="*/ 46 h 51"/>
                  <a:gd name="T50" fmla="*/ 12 w 29"/>
                  <a:gd name="T51" fmla="*/ 41 h 51"/>
                  <a:gd name="T52" fmla="*/ 16 w 29"/>
                  <a:gd name="T53" fmla="*/ 37 h 51"/>
                  <a:gd name="T54" fmla="*/ 15 w 29"/>
                  <a:gd name="T55" fmla="*/ 33 h 51"/>
                  <a:gd name="T56" fmla="*/ 13 w 29"/>
                  <a:gd name="T57" fmla="*/ 30 h 51"/>
                  <a:gd name="T58" fmla="*/ 14 w 29"/>
                  <a:gd name="T59" fmla="*/ 26 h 51"/>
                  <a:gd name="T60" fmla="*/ 17 w 29"/>
                  <a:gd name="T61" fmla="*/ 23 h 51"/>
                  <a:gd name="T62" fmla="*/ 23 w 29"/>
                  <a:gd name="T63" fmla="*/ 19 h 51"/>
                  <a:gd name="T64" fmla="*/ 24 w 29"/>
                  <a:gd name="T65" fmla="*/ 15 h 51"/>
                  <a:gd name="T66" fmla="*/ 27 w 29"/>
                  <a:gd name="T67" fmla="*/ 13 h 51"/>
                  <a:gd name="T68" fmla="*/ 28 w 29"/>
                  <a:gd name="T69" fmla="*/ 12 h 51"/>
                  <a:gd name="T70" fmla="*/ 15 w 29"/>
                  <a:gd name="T71" fmla="*/ 46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9" h="51">
                    <a:moveTo>
                      <a:pt x="28" y="12"/>
                    </a:moveTo>
                    <a:cubicBezTo>
                      <a:pt x="28" y="12"/>
                      <a:pt x="27" y="11"/>
                      <a:pt x="28" y="11"/>
                    </a:cubicBezTo>
                    <a:cubicBezTo>
                      <a:pt x="29" y="11"/>
                      <a:pt x="29" y="10"/>
                      <a:pt x="28" y="9"/>
                    </a:cubicBezTo>
                    <a:cubicBezTo>
                      <a:pt x="27" y="9"/>
                      <a:pt x="28" y="7"/>
                      <a:pt x="28" y="7"/>
                    </a:cubicBezTo>
                    <a:cubicBezTo>
                      <a:pt x="27" y="7"/>
                      <a:pt x="27" y="6"/>
                      <a:pt x="27" y="5"/>
                    </a:cubicBezTo>
                    <a:cubicBezTo>
                      <a:pt x="28" y="4"/>
                      <a:pt x="25" y="3"/>
                      <a:pt x="24" y="3"/>
                    </a:cubicBezTo>
                    <a:cubicBezTo>
                      <a:pt x="23" y="2"/>
                      <a:pt x="22" y="1"/>
                      <a:pt x="21" y="1"/>
                    </a:cubicBezTo>
                    <a:cubicBezTo>
                      <a:pt x="20" y="0"/>
                      <a:pt x="20" y="2"/>
                      <a:pt x="20" y="3"/>
                    </a:cubicBezTo>
                    <a:cubicBezTo>
                      <a:pt x="20" y="4"/>
                      <a:pt x="19" y="4"/>
                      <a:pt x="18" y="3"/>
                    </a:cubicBezTo>
                    <a:cubicBezTo>
                      <a:pt x="18" y="3"/>
                      <a:pt x="17" y="3"/>
                      <a:pt x="16" y="3"/>
                    </a:cubicBezTo>
                    <a:cubicBezTo>
                      <a:pt x="15" y="2"/>
                      <a:pt x="15" y="4"/>
                      <a:pt x="15" y="4"/>
                    </a:cubicBezTo>
                    <a:cubicBezTo>
                      <a:pt x="15" y="5"/>
                      <a:pt x="14" y="5"/>
                      <a:pt x="14" y="5"/>
                    </a:cubicBezTo>
                    <a:cubicBezTo>
                      <a:pt x="13" y="5"/>
                      <a:pt x="12" y="6"/>
                      <a:pt x="12" y="6"/>
                    </a:cubicBezTo>
                    <a:cubicBezTo>
                      <a:pt x="12" y="7"/>
                      <a:pt x="11" y="8"/>
                      <a:pt x="11" y="8"/>
                    </a:cubicBezTo>
                    <a:cubicBezTo>
                      <a:pt x="12" y="8"/>
                      <a:pt x="11" y="9"/>
                      <a:pt x="11" y="9"/>
                    </a:cubicBezTo>
                    <a:cubicBezTo>
                      <a:pt x="10" y="10"/>
                      <a:pt x="10" y="11"/>
                      <a:pt x="10" y="11"/>
                    </a:cubicBezTo>
                    <a:cubicBezTo>
                      <a:pt x="9" y="11"/>
                      <a:pt x="10" y="12"/>
                      <a:pt x="9" y="12"/>
                    </a:cubicBezTo>
                    <a:cubicBezTo>
                      <a:pt x="8" y="13"/>
                      <a:pt x="8" y="12"/>
                      <a:pt x="7" y="13"/>
                    </a:cubicBezTo>
                    <a:cubicBezTo>
                      <a:pt x="7" y="13"/>
                      <a:pt x="7" y="14"/>
                      <a:pt x="7" y="15"/>
                    </a:cubicBezTo>
                    <a:cubicBezTo>
                      <a:pt x="7" y="16"/>
                      <a:pt x="6" y="17"/>
                      <a:pt x="6" y="18"/>
                    </a:cubicBezTo>
                    <a:cubicBezTo>
                      <a:pt x="5" y="19"/>
                      <a:pt x="6" y="19"/>
                      <a:pt x="6" y="19"/>
                    </a:cubicBezTo>
                    <a:cubicBezTo>
                      <a:pt x="7" y="19"/>
                      <a:pt x="7" y="20"/>
                      <a:pt x="6" y="20"/>
                    </a:cubicBezTo>
                    <a:cubicBezTo>
                      <a:pt x="6" y="21"/>
                      <a:pt x="5" y="21"/>
                      <a:pt x="5" y="20"/>
                    </a:cubicBezTo>
                    <a:cubicBezTo>
                      <a:pt x="4" y="20"/>
                      <a:pt x="3" y="21"/>
                      <a:pt x="2" y="22"/>
                    </a:cubicBezTo>
                    <a:cubicBezTo>
                      <a:pt x="2" y="23"/>
                      <a:pt x="2" y="24"/>
                      <a:pt x="2" y="24"/>
                    </a:cubicBezTo>
                    <a:cubicBezTo>
                      <a:pt x="2" y="25"/>
                      <a:pt x="2" y="26"/>
                      <a:pt x="2" y="27"/>
                    </a:cubicBezTo>
                    <a:cubicBezTo>
                      <a:pt x="3" y="28"/>
                      <a:pt x="2" y="28"/>
                      <a:pt x="2" y="29"/>
                    </a:cubicBezTo>
                    <a:cubicBezTo>
                      <a:pt x="2" y="30"/>
                      <a:pt x="3" y="30"/>
                      <a:pt x="4" y="30"/>
                    </a:cubicBezTo>
                    <a:cubicBezTo>
                      <a:pt x="4" y="31"/>
                      <a:pt x="3" y="32"/>
                      <a:pt x="3" y="32"/>
                    </a:cubicBezTo>
                    <a:cubicBezTo>
                      <a:pt x="2" y="32"/>
                      <a:pt x="2" y="33"/>
                      <a:pt x="3" y="33"/>
                    </a:cubicBezTo>
                    <a:cubicBezTo>
                      <a:pt x="3" y="33"/>
                      <a:pt x="3" y="35"/>
                      <a:pt x="3" y="35"/>
                    </a:cubicBezTo>
                    <a:cubicBezTo>
                      <a:pt x="3" y="35"/>
                      <a:pt x="1" y="35"/>
                      <a:pt x="1" y="36"/>
                    </a:cubicBezTo>
                    <a:cubicBezTo>
                      <a:pt x="1" y="36"/>
                      <a:pt x="1" y="37"/>
                      <a:pt x="1" y="37"/>
                    </a:cubicBezTo>
                    <a:cubicBezTo>
                      <a:pt x="1" y="38"/>
                      <a:pt x="1" y="39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0" y="40"/>
                      <a:pt x="0" y="41"/>
                      <a:pt x="1" y="41"/>
                    </a:cubicBezTo>
                    <a:cubicBezTo>
                      <a:pt x="2" y="42"/>
                      <a:pt x="1" y="43"/>
                      <a:pt x="2" y="44"/>
                    </a:cubicBezTo>
                    <a:cubicBezTo>
                      <a:pt x="2" y="45"/>
                      <a:pt x="2" y="45"/>
                      <a:pt x="3" y="46"/>
                    </a:cubicBezTo>
                    <a:cubicBezTo>
                      <a:pt x="3" y="47"/>
                      <a:pt x="4" y="47"/>
                      <a:pt x="3" y="48"/>
                    </a:cubicBezTo>
                    <a:cubicBezTo>
                      <a:pt x="3" y="48"/>
                      <a:pt x="4" y="48"/>
                      <a:pt x="4" y="49"/>
                    </a:cubicBezTo>
                    <a:cubicBezTo>
                      <a:pt x="4" y="49"/>
                      <a:pt x="4" y="50"/>
                      <a:pt x="4" y="51"/>
                    </a:cubicBezTo>
                    <a:cubicBezTo>
                      <a:pt x="4" y="51"/>
                      <a:pt x="5" y="51"/>
                      <a:pt x="6" y="51"/>
                    </a:cubicBezTo>
                    <a:cubicBezTo>
                      <a:pt x="7" y="51"/>
                      <a:pt x="7" y="50"/>
                      <a:pt x="7" y="49"/>
                    </a:cubicBezTo>
                    <a:cubicBezTo>
                      <a:pt x="7" y="49"/>
                      <a:pt x="7" y="49"/>
                      <a:pt x="7" y="49"/>
                    </a:cubicBezTo>
                    <a:cubicBezTo>
                      <a:pt x="7" y="48"/>
                      <a:pt x="8" y="48"/>
                      <a:pt x="9" y="48"/>
                    </a:cubicBezTo>
                    <a:cubicBezTo>
                      <a:pt x="10" y="49"/>
                      <a:pt x="10" y="48"/>
                      <a:pt x="11" y="47"/>
                    </a:cubicBezTo>
                    <a:cubicBezTo>
                      <a:pt x="11" y="46"/>
                      <a:pt x="11" y="47"/>
                      <a:pt x="11" y="48"/>
                    </a:cubicBezTo>
                    <a:cubicBezTo>
                      <a:pt x="12" y="48"/>
                      <a:pt x="12" y="46"/>
                      <a:pt x="13" y="45"/>
                    </a:cubicBezTo>
                    <a:cubicBezTo>
                      <a:pt x="13" y="45"/>
                      <a:pt x="13" y="45"/>
                      <a:pt x="12" y="46"/>
                    </a:cubicBezTo>
                    <a:cubicBezTo>
                      <a:pt x="11" y="46"/>
                      <a:pt x="12" y="45"/>
                      <a:pt x="12" y="44"/>
                    </a:cubicBezTo>
                    <a:cubicBezTo>
                      <a:pt x="12" y="43"/>
                      <a:pt x="12" y="41"/>
                      <a:pt x="12" y="41"/>
                    </a:cubicBezTo>
                    <a:cubicBezTo>
                      <a:pt x="12" y="40"/>
                      <a:pt x="13" y="39"/>
                      <a:pt x="14" y="39"/>
                    </a:cubicBezTo>
                    <a:cubicBezTo>
                      <a:pt x="15" y="39"/>
                      <a:pt x="16" y="38"/>
                      <a:pt x="16" y="37"/>
                    </a:cubicBezTo>
                    <a:cubicBezTo>
                      <a:pt x="15" y="37"/>
                      <a:pt x="17" y="36"/>
                      <a:pt x="17" y="35"/>
                    </a:cubicBezTo>
                    <a:cubicBezTo>
                      <a:pt x="17" y="35"/>
                      <a:pt x="15" y="33"/>
                      <a:pt x="15" y="33"/>
                    </a:cubicBezTo>
                    <a:cubicBezTo>
                      <a:pt x="14" y="33"/>
                      <a:pt x="13" y="33"/>
                      <a:pt x="13" y="33"/>
                    </a:cubicBezTo>
                    <a:cubicBezTo>
                      <a:pt x="13" y="32"/>
                      <a:pt x="13" y="31"/>
                      <a:pt x="13" y="30"/>
                    </a:cubicBezTo>
                    <a:cubicBezTo>
                      <a:pt x="13" y="29"/>
                      <a:pt x="14" y="28"/>
                      <a:pt x="14" y="28"/>
                    </a:cubicBezTo>
                    <a:cubicBezTo>
                      <a:pt x="14" y="27"/>
                      <a:pt x="14" y="26"/>
                      <a:pt x="14" y="26"/>
                    </a:cubicBezTo>
                    <a:cubicBezTo>
                      <a:pt x="15" y="26"/>
                      <a:pt x="15" y="25"/>
                      <a:pt x="15" y="25"/>
                    </a:cubicBezTo>
                    <a:cubicBezTo>
                      <a:pt x="16" y="25"/>
                      <a:pt x="16" y="23"/>
                      <a:pt x="17" y="23"/>
                    </a:cubicBezTo>
                    <a:cubicBezTo>
                      <a:pt x="18" y="23"/>
                      <a:pt x="18" y="22"/>
                      <a:pt x="19" y="22"/>
                    </a:cubicBezTo>
                    <a:cubicBezTo>
                      <a:pt x="20" y="21"/>
                      <a:pt x="23" y="20"/>
                      <a:pt x="23" y="19"/>
                    </a:cubicBezTo>
                    <a:cubicBezTo>
                      <a:pt x="23" y="18"/>
                      <a:pt x="22" y="18"/>
                      <a:pt x="23" y="17"/>
                    </a:cubicBezTo>
                    <a:cubicBezTo>
                      <a:pt x="24" y="16"/>
                      <a:pt x="23" y="15"/>
                      <a:pt x="24" y="15"/>
                    </a:cubicBezTo>
                    <a:cubicBezTo>
                      <a:pt x="24" y="15"/>
                      <a:pt x="25" y="14"/>
                      <a:pt x="25" y="14"/>
                    </a:cubicBezTo>
                    <a:cubicBezTo>
                      <a:pt x="26" y="13"/>
                      <a:pt x="26" y="14"/>
                      <a:pt x="27" y="13"/>
                    </a:cubicBezTo>
                    <a:cubicBezTo>
                      <a:pt x="28" y="13"/>
                      <a:pt x="28" y="13"/>
                      <a:pt x="29" y="14"/>
                    </a:cubicBezTo>
                    <a:cubicBezTo>
                      <a:pt x="29" y="13"/>
                      <a:pt x="29" y="13"/>
                      <a:pt x="28" y="12"/>
                    </a:cubicBezTo>
                    <a:close/>
                    <a:moveTo>
                      <a:pt x="17" y="43"/>
                    </a:moveTo>
                    <a:cubicBezTo>
                      <a:pt x="15" y="43"/>
                      <a:pt x="15" y="45"/>
                      <a:pt x="15" y="46"/>
                    </a:cubicBezTo>
                    <a:cubicBezTo>
                      <a:pt x="15" y="46"/>
                      <a:pt x="18" y="43"/>
                      <a:pt x="17" y="43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Freeform 318">
                <a:extLst>
                  <a:ext uri="{FF2B5EF4-FFF2-40B4-BE49-F238E27FC236}">
                    <a16:creationId xmlns:a16="http://schemas.microsoft.com/office/drawing/2014/main" id="{ABA3BF5B-709E-4463-BE7A-FB42EB3726F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340100" y="1654175"/>
                <a:ext cx="50800" cy="25400"/>
              </a:xfrm>
              <a:custGeom>
                <a:avLst/>
                <a:gdLst>
                  <a:gd name="T0" fmla="*/ 13 w 14"/>
                  <a:gd name="T1" fmla="*/ 2 h 7"/>
                  <a:gd name="T2" fmla="*/ 14 w 14"/>
                  <a:gd name="T3" fmla="*/ 1 h 7"/>
                  <a:gd name="T4" fmla="*/ 13 w 14"/>
                  <a:gd name="T5" fmla="*/ 1 h 7"/>
                  <a:gd name="T6" fmla="*/ 9 w 14"/>
                  <a:gd name="T7" fmla="*/ 0 h 7"/>
                  <a:gd name="T8" fmla="*/ 4 w 14"/>
                  <a:gd name="T9" fmla="*/ 1 h 7"/>
                  <a:gd name="T10" fmla="*/ 3 w 14"/>
                  <a:gd name="T11" fmla="*/ 3 h 7"/>
                  <a:gd name="T12" fmla="*/ 3 w 14"/>
                  <a:gd name="T13" fmla="*/ 4 h 7"/>
                  <a:gd name="T14" fmla="*/ 5 w 14"/>
                  <a:gd name="T15" fmla="*/ 5 h 7"/>
                  <a:gd name="T16" fmla="*/ 5 w 14"/>
                  <a:gd name="T17" fmla="*/ 6 h 7"/>
                  <a:gd name="T18" fmla="*/ 5 w 14"/>
                  <a:gd name="T19" fmla="*/ 6 h 7"/>
                  <a:gd name="T20" fmla="*/ 8 w 14"/>
                  <a:gd name="T21" fmla="*/ 6 h 7"/>
                  <a:gd name="T22" fmla="*/ 10 w 14"/>
                  <a:gd name="T23" fmla="*/ 7 h 7"/>
                  <a:gd name="T24" fmla="*/ 12 w 14"/>
                  <a:gd name="T25" fmla="*/ 7 h 7"/>
                  <a:gd name="T26" fmla="*/ 12 w 14"/>
                  <a:gd name="T27" fmla="*/ 7 h 7"/>
                  <a:gd name="T28" fmla="*/ 13 w 14"/>
                  <a:gd name="T29" fmla="*/ 6 h 7"/>
                  <a:gd name="T30" fmla="*/ 13 w 14"/>
                  <a:gd name="T31" fmla="*/ 5 h 7"/>
                  <a:gd name="T32" fmla="*/ 12 w 14"/>
                  <a:gd name="T33" fmla="*/ 3 h 7"/>
                  <a:gd name="T34" fmla="*/ 13 w 14"/>
                  <a:gd name="T35" fmla="*/ 2 h 7"/>
                  <a:gd name="T36" fmla="*/ 1 w 14"/>
                  <a:gd name="T37" fmla="*/ 4 h 7"/>
                  <a:gd name="T38" fmla="*/ 0 w 14"/>
                  <a:gd name="T39" fmla="*/ 6 h 7"/>
                  <a:gd name="T40" fmla="*/ 2 w 14"/>
                  <a:gd name="T41" fmla="*/ 4 h 7"/>
                  <a:gd name="T42" fmla="*/ 1 w 14"/>
                  <a:gd name="T43" fmla="*/ 4 h 7"/>
                  <a:gd name="T44" fmla="*/ 2 w 14"/>
                  <a:gd name="T45" fmla="*/ 3 h 7"/>
                  <a:gd name="T46" fmla="*/ 1 w 14"/>
                  <a:gd name="T47" fmla="*/ 3 h 7"/>
                  <a:gd name="T48" fmla="*/ 2 w 14"/>
                  <a:gd name="T49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" h="7">
                    <a:moveTo>
                      <a:pt x="13" y="2"/>
                    </a:moveTo>
                    <a:cubicBezTo>
                      <a:pt x="13" y="2"/>
                      <a:pt x="14" y="1"/>
                      <a:pt x="14" y="1"/>
                    </a:cubicBezTo>
                    <a:cubicBezTo>
                      <a:pt x="14" y="1"/>
                      <a:pt x="13" y="1"/>
                      <a:pt x="13" y="1"/>
                    </a:cubicBezTo>
                    <a:cubicBezTo>
                      <a:pt x="12" y="1"/>
                      <a:pt x="10" y="0"/>
                      <a:pt x="9" y="0"/>
                    </a:cubicBezTo>
                    <a:cubicBezTo>
                      <a:pt x="7" y="1"/>
                      <a:pt x="5" y="1"/>
                      <a:pt x="4" y="1"/>
                    </a:cubicBezTo>
                    <a:cubicBezTo>
                      <a:pt x="4" y="2"/>
                      <a:pt x="2" y="2"/>
                      <a:pt x="3" y="3"/>
                    </a:cubicBezTo>
                    <a:cubicBezTo>
                      <a:pt x="4" y="3"/>
                      <a:pt x="3" y="4"/>
                      <a:pt x="3" y="4"/>
                    </a:cubicBezTo>
                    <a:cubicBezTo>
                      <a:pt x="4" y="5"/>
                      <a:pt x="4" y="5"/>
                      <a:pt x="5" y="5"/>
                    </a:cubicBezTo>
                    <a:cubicBezTo>
                      <a:pt x="5" y="5"/>
                      <a:pt x="6" y="5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6"/>
                      <a:pt x="8" y="6"/>
                      <a:pt x="8" y="6"/>
                    </a:cubicBezTo>
                    <a:cubicBezTo>
                      <a:pt x="8" y="6"/>
                      <a:pt x="10" y="7"/>
                      <a:pt x="10" y="7"/>
                    </a:cubicBezTo>
                    <a:cubicBezTo>
                      <a:pt x="10" y="7"/>
                      <a:pt x="12" y="7"/>
                      <a:pt x="12" y="7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2" y="4"/>
                      <a:pt x="12" y="4"/>
                      <a:pt x="12" y="3"/>
                    </a:cubicBezTo>
                    <a:cubicBezTo>
                      <a:pt x="12" y="3"/>
                      <a:pt x="13" y="3"/>
                      <a:pt x="13" y="2"/>
                    </a:cubicBezTo>
                    <a:close/>
                    <a:moveTo>
                      <a:pt x="1" y="4"/>
                    </a:moveTo>
                    <a:cubicBezTo>
                      <a:pt x="0" y="4"/>
                      <a:pt x="0" y="6"/>
                      <a:pt x="0" y="6"/>
                    </a:cubicBezTo>
                    <a:cubicBezTo>
                      <a:pt x="1" y="6"/>
                      <a:pt x="2" y="5"/>
                      <a:pt x="2" y="4"/>
                    </a:cubicBezTo>
                    <a:cubicBezTo>
                      <a:pt x="3" y="4"/>
                      <a:pt x="2" y="4"/>
                      <a:pt x="1" y="4"/>
                    </a:cubicBezTo>
                    <a:close/>
                    <a:moveTo>
                      <a:pt x="2" y="3"/>
                    </a:moveTo>
                    <a:cubicBezTo>
                      <a:pt x="2" y="2"/>
                      <a:pt x="0" y="3"/>
                      <a:pt x="1" y="3"/>
                    </a:cubicBezTo>
                    <a:cubicBezTo>
                      <a:pt x="1" y="3"/>
                      <a:pt x="2" y="3"/>
                      <a:pt x="2" y="3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Freeform 319">
                <a:extLst>
                  <a:ext uri="{FF2B5EF4-FFF2-40B4-BE49-F238E27FC236}">
                    <a16:creationId xmlns:a16="http://schemas.microsoft.com/office/drawing/2014/main" id="{7A4CAB1D-5B50-423D-BA64-58E8A2DBA4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46438" y="2187575"/>
                <a:ext cx="68262" cy="84138"/>
              </a:xfrm>
              <a:custGeom>
                <a:avLst/>
                <a:gdLst>
                  <a:gd name="T0" fmla="*/ 17 w 19"/>
                  <a:gd name="T1" fmla="*/ 6 h 23"/>
                  <a:gd name="T2" fmla="*/ 18 w 19"/>
                  <a:gd name="T3" fmla="*/ 4 h 23"/>
                  <a:gd name="T4" fmla="*/ 19 w 19"/>
                  <a:gd name="T5" fmla="*/ 2 h 23"/>
                  <a:gd name="T6" fmla="*/ 18 w 19"/>
                  <a:gd name="T7" fmla="*/ 3 h 23"/>
                  <a:gd name="T8" fmla="*/ 17 w 19"/>
                  <a:gd name="T9" fmla="*/ 2 h 23"/>
                  <a:gd name="T10" fmla="*/ 15 w 19"/>
                  <a:gd name="T11" fmla="*/ 3 h 23"/>
                  <a:gd name="T12" fmla="*/ 13 w 19"/>
                  <a:gd name="T13" fmla="*/ 4 h 23"/>
                  <a:gd name="T14" fmla="*/ 11 w 19"/>
                  <a:gd name="T15" fmla="*/ 3 h 23"/>
                  <a:gd name="T16" fmla="*/ 8 w 19"/>
                  <a:gd name="T17" fmla="*/ 2 h 23"/>
                  <a:gd name="T18" fmla="*/ 6 w 19"/>
                  <a:gd name="T19" fmla="*/ 1 h 23"/>
                  <a:gd name="T20" fmla="*/ 4 w 19"/>
                  <a:gd name="T21" fmla="*/ 1 h 23"/>
                  <a:gd name="T22" fmla="*/ 3 w 19"/>
                  <a:gd name="T23" fmla="*/ 0 h 23"/>
                  <a:gd name="T24" fmla="*/ 1 w 19"/>
                  <a:gd name="T25" fmla="*/ 2 h 23"/>
                  <a:gd name="T26" fmla="*/ 1 w 19"/>
                  <a:gd name="T27" fmla="*/ 2 h 23"/>
                  <a:gd name="T28" fmla="*/ 2 w 19"/>
                  <a:gd name="T29" fmla="*/ 3 h 23"/>
                  <a:gd name="T30" fmla="*/ 2 w 19"/>
                  <a:gd name="T31" fmla="*/ 5 h 23"/>
                  <a:gd name="T32" fmla="*/ 3 w 19"/>
                  <a:gd name="T33" fmla="*/ 6 h 23"/>
                  <a:gd name="T34" fmla="*/ 3 w 19"/>
                  <a:gd name="T35" fmla="*/ 7 h 23"/>
                  <a:gd name="T36" fmla="*/ 1 w 19"/>
                  <a:gd name="T37" fmla="*/ 10 h 23"/>
                  <a:gd name="T38" fmla="*/ 1 w 19"/>
                  <a:gd name="T39" fmla="*/ 12 h 23"/>
                  <a:gd name="T40" fmla="*/ 2 w 19"/>
                  <a:gd name="T41" fmla="*/ 12 h 23"/>
                  <a:gd name="T42" fmla="*/ 1 w 19"/>
                  <a:gd name="T43" fmla="*/ 14 h 23"/>
                  <a:gd name="T44" fmla="*/ 0 w 19"/>
                  <a:gd name="T45" fmla="*/ 14 h 23"/>
                  <a:gd name="T46" fmla="*/ 9 w 19"/>
                  <a:gd name="T47" fmla="*/ 19 h 23"/>
                  <a:gd name="T48" fmla="*/ 9 w 19"/>
                  <a:gd name="T49" fmla="*/ 20 h 23"/>
                  <a:gd name="T50" fmla="*/ 13 w 19"/>
                  <a:gd name="T51" fmla="*/ 23 h 23"/>
                  <a:gd name="T52" fmla="*/ 15 w 19"/>
                  <a:gd name="T53" fmla="*/ 18 h 23"/>
                  <a:gd name="T54" fmla="*/ 17 w 19"/>
                  <a:gd name="T55" fmla="*/ 17 h 23"/>
                  <a:gd name="T56" fmla="*/ 18 w 19"/>
                  <a:gd name="T57" fmla="*/ 16 h 23"/>
                  <a:gd name="T58" fmla="*/ 18 w 19"/>
                  <a:gd name="T59" fmla="*/ 16 h 23"/>
                  <a:gd name="T60" fmla="*/ 17 w 19"/>
                  <a:gd name="T61" fmla="*/ 14 h 23"/>
                  <a:gd name="T62" fmla="*/ 17 w 19"/>
                  <a:gd name="T63" fmla="*/ 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9" h="23">
                    <a:moveTo>
                      <a:pt x="17" y="6"/>
                    </a:moveTo>
                    <a:cubicBezTo>
                      <a:pt x="18" y="4"/>
                      <a:pt x="18" y="4"/>
                      <a:pt x="18" y="4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2"/>
                      <a:pt x="18" y="3"/>
                      <a:pt x="18" y="3"/>
                    </a:cubicBezTo>
                    <a:cubicBezTo>
                      <a:pt x="18" y="3"/>
                      <a:pt x="17" y="2"/>
                      <a:pt x="17" y="2"/>
                    </a:cubicBezTo>
                    <a:cubicBezTo>
                      <a:pt x="17" y="2"/>
                      <a:pt x="16" y="2"/>
                      <a:pt x="15" y="3"/>
                    </a:cubicBezTo>
                    <a:cubicBezTo>
                      <a:pt x="14" y="3"/>
                      <a:pt x="14" y="4"/>
                      <a:pt x="13" y="4"/>
                    </a:cubicBezTo>
                    <a:cubicBezTo>
                      <a:pt x="13" y="4"/>
                      <a:pt x="11" y="3"/>
                      <a:pt x="11" y="3"/>
                    </a:cubicBezTo>
                    <a:cubicBezTo>
                      <a:pt x="10" y="3"/>
                      <a:pt x="8" y="2"/>
                      <a:pt x="8" y="2"/>
                    </a:cubicBezTo>
                    <a:cubicBezTo>
                      <a:pt x="7" y="1"/>
                      <a:pt x="6" y="2"/>
                      <a:pt x="6" y="1"/>
                    </a:cubicBezTo>
                    <a:cubicBezTo>
                      <a:pt x="5" y="1"/>
                      <a:pt x="5" y="1"/>
                      <a:pt x="4" y="1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7"/>
                      <a:pt x="3" y="7"/>
                    </a:cubicBezTo>
                    <a:cubicBezTo>
                      <a:pt x="3" y="8"/>
                      <a:pt x="2" y="10"/>
                      <a:pt x="1" y="10"/>
                    </a:cubicBezTo>
                    <a:cubicBezTo>
                      <a:pt x="1" y="10"/>
                      <a:pt x="1" y="11"/>
                      <a:pt x="1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3"/>
                      <a:pt x="1" y="13"/>
                      <a:pt x="1" y="14"/>
                    </a:cubicBezTo>
                    <a:cubicBezTo>
                      <a:pt x="1" y="14"/>
                      <a:pt x="1" y="14"/>
                      <a:pt x="0" y="14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0"/>
                      <a:pt x="11" y="22"/>
                      <a:pt x="13" y="23"/>
                    </a:cubicBezTo>
                    <a:cubicBezTo>
                      <a:pt x="14" y="21"/>
                      <a:pt x="15" y="18"/>
                      <a:pt x="15" y="18"/>
                    </a:cubicBezTo>
                    <a:cubicBezTo>
                      <a:pt x="16" y="17"/>
                      <a:pt x="16" y="17"/>
                      <a:pt x="17" y="17"/>
                    </a:cubicBezTo>
                    <a:cubicBezTo>
                      <a:pt x="17" y="16"/>
                      <a:pt x="17" y="17"/>
                      <a:pt x="18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17" y="14"/>
                      <a:pt x="17" y="14"/>
                      <a:pt x="17" y="14"/>
                    </a:cubicBezTo>
                    <a:lnTo>
                      <a:pt x="17" y="6"/>
                    </a:ln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Freeform 320">
                <a:extLst>
                  <a:ext uri="{FF2B5EF4-FFF2-40B4-BE49-F238E27FC236}">
                    <a16:creationId xmlns:a16="http://schemas.microsoft.com/office/drawing/2014/main" id="{7B816391-35C5-4BA0-A79C-F0D889F792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82950" y="2195513"/>
                <a:ext cx="47625" cy="46038"/>
              </a:xfrm>
              <a:custGeom>
                <a:avLst/>
                <a:gdLst>
                  <a:gd name="T0" fmla="*/ 12 w 13"/>
                  <a:gd name="T1" fmla="*/ 3 h 13"/>
                  <a:gd name="T2" fmla="*/ 12 w 13"/>
                  <a:gd name="T3" fmla="*/ 1 h 13"/>
                  <a:gd name="T4" fmla="*/ 11 w 13"/>
                  <a:gd name="T5" fmla="*/ 0 h 13"/>
                  <a:gd name="T6" fmla="*/ 10 w 13"/>
                  <a:gd name="T7" fmla="*/ 1 h 13"/>
                  <a:gd name="T8" fmla="*/ 8 w 13"/>
                  <a:gd name="T9" fmla="*/ 1 h 13"/>
                  <a:gd name="T10" fmla="*/ 7 w 13"/>
                  <a:gd name="T11" fmla="*/ 2 h 13"/>
                  <a:gd name="T12" fmla="*/ 5 w 13"/>
                  <a:gd name="T13" fmla="*/ 1 h 13"/>
                  <a:gd name="T14" fmla="*/ 4 w 13"/>
                  <a:gd name="T15" fmla="*/ 2 h 13"/>
                  <a:gd name="T16" fmla="*/ 3 w 13"/>
                  <a:gd name="T17" fmla="*/ 4 h 13"/>
                  <a:gd name="T18" fmla="*/ 4 w 13"/>
                  <a:gd name="T19" fmla="*/ 5 h 13"/>
                  <a:gd name="T20" fmla="*/ 3 w 13"/>
                  <a:gd name="T21" fmla="*/ 6 h 13"/>
                  <a:gd name="T22" fmla="*/ 3 w 13"/>
                  <a:gd name="T23" fmla="*/ 7 h 13"/>
                  <a:gd name="T24" fmla="*/ 2 w 13"/>
                  <a:gd name="T25" fmla="*/ 8 h 13"/>
                  <a:gd name="T26" fmla="*/ 1 w 13"/>
                  <a:gd name="T27" fmla="*/ 9 h 13"/>
                  <a:gd name="T28" fmla="*/ 1 w 13"/>
                  <a:gd name="T29" fmla="*/ 11 h 13"/>
                  <a:gd name="T30" fmla="*/ 0 w 13"/>
                  <a:gd name="T31" fmla="*/ 13 h 13"/>
                  <a:gd name="T32" fmla="*/ 1 w 13"/>
                  <a:gd name="T33" fmla="*/ 13 h 13"/>
                  <a:gd name="T34" fmla="*/ 4 w 13"/>
                  <a:gd name="T35" fmla="*/ 12 h 13"/>
                  <a:gd name="T36" fmla="*/ 6 w 13"/>
                  <a:gd name="T37" fmla="*/ 12 h 13"/>
                  <a:gd name="T38" fmla="*/ 8 w 13"/>
                  <a:gd name="T39" fmla="*/ 10 h 13"/>
                  <a:gd name="T40" fmla="*/ 11 w 13"/>
                  <a:gd name="T41" fmla="*/ 10 h 13"/>
                  <a:gd name="T42" fmla="*/ 11 w 13"/>
                  <a:gd name="T43" fmla="*/ 8 h 13"/>
                  <a:gd name="T44" fmla="*/ 13 w 13"/>
                  <a:gd name="T45" fmla="*/ 5 h 13"/>
                  <a:gd name="T46" fmla="*/ 13 w 13"/>
                  <a:gd name="T47" fmla="*/ 4 h 13"/>
                  <a:gd name="T48" fmla="*/ 12 w 13"/>
                  <a:gd name="T49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3" h="13">
                    <a:moveTo>
                      <a:pt x="12" y="3"/>
                    </a:moveTo>
                    <a:cubicBezTo>
                      <a:pt x="12" y="1"/>
                      <a:pt x="12" y="1"/>
                      <a:pt x="12" y="1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0"/>
                      <a:pt x="10" y="1"/>
                      <a:pt x="10" y="1"/>
                    </a:cubicBezTo>
                    <a:cubicBezTo>
                      <a:pt x="10" y="1"/>
                      <a:pt x="9" y="1"/>
                      <a:pt x="8" y="1"/>
                    </a:cubicBezTo>
                    <a:cubicBezTo>
                      <a:pt x="8" y="1"/>
                      <a:pt x="7" y="1"/>
                      <a:pt x="7" y="2"/>
                    </a:cubicBezTo>
                    <a:cubicBezTo>
                      <a:pt x="7" y="2"/>
                      <a:pt x="6" y="1"/>
                      <a:pt x="5" y="1"/>
                    </a:cubicBezTo>
                    <a:cubicBezTo>
                      <a:pt x="5" y="1"/>
                      <a:pt x="4" y="2"/>
                      <a:pt x="4" y="2"/>
                    </a:cubicBezTo>
                    <a:cubicBezTo>
                      <a:pt x="4" y="2"/>
                      <a:pt x="3" y="3"/>
                      <a:pt x="3" y="4"/>
                    </a:cubicBezTo>
                    <a:cubicBezTo>
                      <a:pt x="3" y="4"/>
                      <a:pt x="4" y="4"/>
                      <a:pt x="4" y="5"/>
                    </a:cubicBezTo>
                    <a:cubicBezTo>
                      <a:pt x="4" y="5"/>
                      <a:pt x="4" y="6"/>
                      <a:pt x="3" y="6"/>
                    </a:cubicBezTo>
                    <a:cubicBezTo>
                      <a:pt x="3" y="6"/>
                      <a:pt x="3" y="6"/>
                      <a:pt x="3" y="7"/>
                    </a:cubicBezTo>
                    <a:cubicBezTo>
                      <a:pt x="2" y="7"/>
                      <a:pt x="2" y="7"/>
                      <a:pt x="2" y="8"/>
                    </a:cubicBezTo>
                    <a:cubicBezTo>
                      <a:pt x="1" y="8"/>
                      <a:pt x="1" y="9"/>
                      <a:pt x="1" y="9"/>
                    </a:cubicBezTo>
                    <a:cubicBezTo>
                      <a:pt x="1" y="10"/>
                      <a:pt x="1" y="11"/>
                      <a:pt x="1" y="11"/>
                    </a:cubicBezTo>
                    <a:cubicBezTo>
                      <a:pt x="1" y="12"/>
                      <a:pt x="1" y="13"/>
                      <a:pt x="0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2" y="13"/>
                      <a:pt x="4" y="12"/>
                      <a:pt x="4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1"/>
                      <a:pt x="7" y="10"/>
                      <a:pt x="8" y="10"/>
                    </a:cubicBezTo>
                    <a:cubicBezTo>
                      <a:pt x="8" y="9"/>
                      <a:pt x="10" y="9"/>
                      <a:pt x="11" y="10"/>
                    </a:cubicBezTo>
                    <a:cubicBezTo>
                      <a:pt x="11" y="9"/>
                      <a:pt x="11" y="8"/>
                      <a:pt x="11" y="8"/>
                    </a:cubicBezTo>
                    <a:cubicBezTo>
                      <a:pt x="12" y="8"/>
                      <a:pt x="13" y="6"/>
                      <a:pt x="13" y="5"/>
                    </a:cubicBezTo>
                    <a:cubicBezTo>
                      <a:pt x="13" y="5"/>
                      <a:pt x="13" y="4"/>
                      <a:pt x="13" y="4"/>
                    </a:cubicBezTo>
                    <a:lnTo>
                      <a:pt x="12" y="3"/>
                    </a:ln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Freeform 321">
                <a:extLst>
                  <a:ext uri="{FF2B5EF4-FFF2-40B4-BE49-F238E27FC236}">
                    <a16:creationId xmlns:a16="http://schemas.microsoft.com/office/drawing/2014/main" id="{24D48622-7FEB-4B7F-ACDF-9F0F94937D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054350" y="1817688"/>
                <a:ext cx="147637" cy="85725"/>
              </a:xfrm>
              <a:custGeom>
                <a:avLst/>
                <a:gdLst>
                  <a:gd name="T0" fmla="*/ 40 w 41"/>
                  <a:gd name="T1" fmla="*/ 14 h 24"/>
                  <a:gd name="T2" fmla="*/ 37 w 41"/>
                  <a:gd name="T3" fmla="*/ 12 h 24"/>
                  <a:gd name="T4" fmla="*/ 35 w 41"/>
                  <a:gd name="T5" fmla="*/ 12 h 24"/>
                  <a:gd name="T6" fmla="*/ 33 w 41"/>
                  <a:gd name="T7" fmla="*/ 12 h 24"/>
                  <a:gd name="T8" fmla="*/ 30 w 41"/>
                  <a:gd name="T9" fmla="*/ 14 h 24"/>
                  <a:gd name="T10" fmla="*/ 29 w 41"/>
                  <a:gd name="T11" fmla="*/ 14 h 24"/>
                  <a:gd name="T12" fmla="*/ 27 w 41"/>
                  <a:gd name="T13" fmla="*/ 13 h 24"/>
                  <a:gd name="T14" fmla="*/ 25 w 41"/>
                  <a:gd name="T15" fmla="*/ 12 h 24"/>
                  <a:gd name="T16" fmla="*/ 24 w 41"/>
                  <a:gd name="T17" fmla="*/ 10 h 24"/>
                  <a:gd name="T18" fmla="*/ 23 w 41"/>
                  <a:gd name="T19" fmla="*/ 8 h 24"/>
                  <a:gd name="T20" fmla="*/ 22 w 41"/>
                  <a:gd name="T21" fmla="*/ 6 h 24"/>
                  <a:gd name="T22" fmla="*/ 17 w 41"/>
                  <a:gd name="T23" fmla="*/ 6 h 24"/>
                  <a:gd name="T24" fmla="*/ 14 w 41"/>
                  <a:gd name="T25" fmla="*/ 6 h 24"/>
                  <a:gd name="T26" fmla="*/ 11 w 41"/>
                  <a:gd name="T27" fmla="*/ 3 h 24"/>
                  <a:gd name="T28" fmla="*/ 10 w 41"/>
                  <a:gd name="T29" fmla="*/ 4 h 24"/>
                  <a:gd name="T30" fmla="*/ 8 w 41"/>
                  <a:gd name="T31" fmla="*/ 4 h 24"/>
                  <a:gd name="T32" fmla="*/ 7 w 41"/>
                  <a:gd name="T33" fmla="*/ 1 h 24"/>
                  <a:gd name="T34" fmla="*/ 6 w 41"/>
                  <a:gd name="T35" fmla="*/ 4 h 24"/>
                  <a:gd name="T36" fmla="*/ 6 w 41"/>
                  <a:gd name="T37" fmla="*/ 0 h 24"/>
                  <a:gd name="T38" fmla="*/ 0 w 41"/>
                  <a:gd name="T39" fmla="*/ 2 h 24"/>
                  <a:gd name="T40" fmla="*/ 0 w 41"/>
                  <a:gd name="T41" fmla="*/ 12 h 24"/>
                  <a:gd name="T42" fmla="*/ 0 w 41"/>
                  <a:gd name="T43" fmla="*/ 12 h 24"/>
                  <a:gd name="T44" fmla="*/ 2 w 41"/>
                  <a:gd name="T45" fmla="*/ 13 h 24"/>
                  <a:gd name="T46" fmla="*/ 2 w 41"/>
                  <a:gd name="T47" fmla="*/ 11 h 24"/>
                  <a:gd name="T48" fmla="*/ 4 w 41"/>
                  <a:gd name="T49" fmla="*/ 10 h 24"/>
                  <a:gd name="T50" fmla="*/ 5 w 41"/>
                  <a:gd name="T51" fmla="*/ 9 h 24"/>
                  <a:gd name="T52" fmla="*/ 6 w 41"/>
                  <a:gd name="T53" fmla="*/ 9 h 24"/>
                  <a:gd name="T54" fmla="*/ 7 w 41"/>
                  <a:gd name="T55" fmla="*/ 9 h 24"/>
                  <a:gd name="T56" fmla="*/ 9 w 41"/>
                  <a:gd name="T57" fmla="*/ 10 h 24"/>
                  <a:gd name="T58" fmla="*/ 10 w 41"/>
                  <a:gd name="T59" fmla="*/ 12 h 24"/>
                  <a:gd name="T60" fmla="*/ 13 w 41"/>
                  <a:gd name="T61" fmla="*/ 13 h 24"/>
                  <a:gd name="T62" fmla="*/ 14 w 41"/>
                  <a:gd name="T63" fmla="*/ 14 h 24"/>
                  <a:gd name="T64" fmla="*/ 15 w 41"/>
                  <a:gd name="T65" fmla="*/ 16 h 24"/>
                  <a:gd name="T66" fmla="*/ 18 w 41"/>
                  <a:gd name="T67" fmla="*/ 18 h 24"/>
                  <a:gd name="T68" fmla="*/ 20 w 41"/>
                  <a:gd name="T69" fmla="*/ 19 h 24"/>
                  <a:gd name="T70" fmla="*/ 23 w 41"/>
                  <a:gd name="T71" fmla="*/ 21 h 24"/>
                  <a:gd name="T72" fmla="*/ 25 w 41"/>
                  <a:gd name="T73" fmla="*/ 22 h 24"/>
                  <a:gd name="T74" fmla="*/ 25 w 41"/>
                  <a:gd name="T75" fmla="*/ 23 h 24"/>
                  <a:gd name="T76" fmla="*/ 25 w 41"/>
                  <a:gd name="T77" fmla="*/ 23 h 24"/>
                  <a:gd name="T78" fmla="*/ 27 w 41"/>
                  <a:gd name="T79" fmla="*/ 24 h 24"/>
                  <a:gd name="T80" fmla="*/ 28 w 41"/>
                  <a:gd name="T81" fmla="*/ 24 h 24"/>
                  <a:gd name="T82" fmla="*/ 29 w 41"/>
                  <a:gd name="T83" fmla="*/ 22 h 24"/>
                  <a:gd name="T84" fmla="*/ 29 w 41"/>
                  <a:gd name="T85" fmla="*/ 20 h 24"/>
                  <a:gd name="T86" fmla="*/ 27 w 41"/>
                  <a:gd name="T87" fmla="*/ 18 h 24"/>
                  <a:gd name="T88" fmla="*/ 30 w 41"/>
                  <a:gd name="T89" fmla="*/ 17 h 24"/>
                  <a:gd name="T90" fmla="*/ 30 w 41"/>
                  <a:gd name="T91" fmla="*/ 16 h 24"/>
                  <a:gd name="T92" fmla="*/ 31 w 41"/>
                  <a:gd name="T93" fmla="*/ 15 h 24"/>
                  <a:gd name="T94" fmla="*/ 33 w 41"/>
                  <a:gd name="T95" fmla="*/ 14 h 24"/>
                  <a:gd name="T96" fmla="*/ 35 w 41"/>
                  <a:gd name="T97" fmla="*/ 14 h 24"/>
                  <a:gd name="T98" fmla="*/ 34 w 41"/>
                  <a:gd name="T99" fmla="*/ 16 h 24"/>
                  <a:gd name="T100" fmla="*/ 37 w 41"/>
                  <a:gd name="T101" fmla="*/ 15 h 24"/>
                  <a:gd name="T102" fmla="*/ 39 w 41"/>
                  <a:gd name="T103" fmla="*/ 15 h 24"/>
                  <a:gd name="T104" fmla="*/ 40 w 41"/>
                  <a:gd name="T105" fmla="*/ 1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1" h="24">
                    <a:moveTo>
                      <a:pt x="40" y="14"/>
                    </a:moveTo>
                    <a:cubicBezTo>
                      <a:pt x="39" y="13"/>
                      <a:pt x="37" y="12"/>
                      <a:pt x="37" y="12"/>
                    </a:cubicBezTo>
                    <a:cubicBezTo>
                      <a:pt x="37" y="13"/>
                      <a:pt x="35" y="13"/>
                      <a:pt x="35" y="12"/>
                    </a:cubicBezTo>
                    <a:cubicBezTo>
                      <a:pt x="34" y="12"/>
                      <a:pt x="34" y="11"/>
                      <a:pt x="33" y="12"/>
                    </a:cubicBezTo>
                    <a:cubicBezTo>
                      <a:pt x="31" y="12"/>
                      <a:pt x="30" y="13"/>
                      <a:pt x="30" y="14"/>
                    </a:cubicBezTo>
                    <a:cubicBezTo>
                      <a:pt x="30" y="14"/>
                      <a:pt x="29" y="15"/>
                      <a:pt x="29" y="14"/>
                    </a:cubicBezTo>
                    <a:cubicBezTo>
                      <a:pt x="29" y="13"/>
                      <a:pt x="28" y="13"/>
                      <a:pt x="27" y="13"/>
                    </a:cubicBezTo>
                    <a:cubicBezTo>
                      <a:pt x="27" y="13"/>
                      <a:pt x="25" y="13"/>
                      <a:pt x="25" y="12"/>
                    </a:cubicBezTo>
                    <a:cubicBezTo>
                      <a:pt x="25" y="11"/>
                      <a:pt x="24" y="11"/>
                      <a:pt x="24" y="10"/>
                    </a:cubicBezTo>
                    <a:cubicBezTo>
                      <a:pt x="24" y="9"/>
                      <a:pt x="24" y="8"/>
                      <a:pt x="23" y="8"/>
                    </a:cubicBezTo>
                    <a:cubicBezTo>
                      <a:pt x="23" y="7"/>
                      <a:pt x="22" y="6"/>
                      <a:pt x="22" y="6"/>
                    </a:cubicBezTo>
                    <a:cubicBezTo>
                      <a:pt x="21" y="6"/>
                      <a:pt x="17" y="6"/>
                      <a:pt x="17" y="6"/>
                    </a:cubicBezTo>
                    <a:cubicBezTo>
                      <a:pt x="16" y="6"/>
                      <a:pt x="14" y="7"/>
                      <a:pt x="14" y="6"/>
                    </a:cubicBezTo>
                    <a:cubicBezTo>
                      <a:pt x="14" y="6"/>
                      <a:pt x="12" y="4"/>
                      <a:pt x="11" y="3"/>
                    </a:cubicBezTo>
                    <a:cubicBezTo>
                      <a:pt x="11" y="4"/>
                      <a:pt x="11" y="4"/>
                      <a:pt x="10" y="4"/>
                    </a:cubicBezTo>
                    <a:cubicBezTo>
                      <a:pt x="9" y="6"/>
                      <a:pt x="7" y="5"/>
                      <a:pt x="8" y="4"/>
                    </a:cubicBezTo>
                    <a:cubicBezTo>
                      <a:pt x="8" y="2"/>
                      <a:pt x="8" y="1"/>
                      <a:pt x="7" y="1"/>
                    </a:cubicBezTo>
                    <a:cubicBezTo>
                      <a:pt x="6" y="1"/>
                      <a:pt x="7" y="4"/>
                      <a:pt x="6" y="4"/>
                    </a:cubicBezTo>
                    <a:cubicBezTo>
                      <a:pt x="6" y="4"/>
                      <a:pt x="6" y="2"/>
                      <a:pt x="6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1" y="13"/>
                      <a:pt x="2" y="13"/>
                    </a:cubicBezTo>
                    <a:cubicBezTo>
                      <a:pt x="2" y="13"/>
                      <a:pt x="2" y="12"/>
                      <a:pt x="2" y="11"/>
                    </a:cubicBezTo>
                    <a:cubicBezTo>
                      <a:pt x="2" y="11"/>
                      <a:pt x="3" y="10"/>
                      <a:pt x="4" y="10"/>
                    </a:cubicBezTo>
                    <a:cubicBezTo>
                      <a:pt x="5" y="10"/>
                      <a:pt x="5" y="9"/>
                      <a:pt x="5" y="9"/>
                    </a:cubicBezTo>
                    <a:cubicBezTo>
                      <a:pt x="5" y="9"/>
                      <a:pt x="6" y="9"/>
                      <a:pt x="6" y="9"/>
                    </a:cubicBezTo>
                    <a:cubicBezTo>
                      <a:pt x="6" y="8"/>
                      <a:pt x="7" y="9"/>
                      <a:pt x="7" y="9"/>
                    </a:cubicBezTo>
                    <a:cubicBezTo>
                      <a:pt x="8" y="10"/>
                      <a:pt x="9" y="10"/>
                      <a:pt x="9" y="10"/>
                    </a:cubicBezTo>
                    <a:cubicBezTo>
                      <a:pt x="10" y="10"/>
                      <a:pt x="10" y="12"/>
                      <a:pt x="10" y="12"/>
                    </a:cubicBezTo>
                    <a:cubicBezTo>
                      <a:pt x="10" y="13"/>
                      <a:pt x="13" y="13"/>
                      <a:pt x="13" y="13"/>
                    </a:cubicBezTo>
                    <a:cubicBezTo>
                      <a:pt x="14" y="13"/>
                      <a:pt x="14" y="14"/>
                      <a:pt x="14" y="14"/>
                    </a:cubicBezTo>
                    <a:cubicBezTo>
                      <a:pt x="15" y="15"/>
                      <a:pt x="15" y="16"/>
                      <a:pt x="15" y="16"/>
                    </a:cubicBezTo>
                    <a:cubicBezTo>
                      <a:pt x="16" y="17"/>
                      <a:pt x="17" y="17"/>
                      <a:pt x="18" y="18"/>
                    </a:cubicBezTo>
                    <a:cubicBezTo>
                      <a:pt x="18" y="19"/>
                      <a:pt x="20" y="19"/>
                      <a:pt x="20" y="19"/>
                    </a:cubicBezTo>
                    <a:cubicBezTo>
                      <a:pt x="21" y="20"/>
                      <a:pt x="22" y="21"/>
                      <a:pt x="23" y="21"/>
                    </a:cubicBezTo>
                    <a:cubicBezTo>
                      <a:pt x="23" y="21"/>
                      <a:pt x="25" y="22"/>
                      <a:pt x="25" y="22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6" y="23"/>
                      <a:pt x="27" y="24"/>
                      <a:pt x="27" y="24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8" y="23"/>
                      <a:pt x="29" y="22"/>
                      <a:pt x="29" y="22"/>
                    </a:cubicBezTo>
                    <a:cubicBezTo>
                      <a:pt x="30" y="21"/>
                      <a:pt x="29" y="21"/>
                      <a:pt x="29" y="20"/>
                    </a:cubicBezTo>
                    <a:cubicBezTo>
                      <a:pt x="29" y="19"/>
                      <a:pt x="27" y="19"/>
                      <a:pt x="27" y="18"/>
                    </a:cubicBezTo>
                    <a:cubicBezTo>
                      <a:pt x="28" y="17"/>
                      <a:pt x="29" y="17"/>
                      <a:pt x="30" y="17"/>
                    </a:cubicBezTo>
                    <a:cubicBezTo>
                      <a:pt x="30" y="17"/>
                      <a:pt x="30" y="16"/>
                      <a:pt x="30" y="16"/>
                    </a:cubicBezTo>
                    <a:cubicBezTo>
                      <a:pt x="31" y="16"/>
                      <a:pt x="31" y="15"/>
                      <a:pt x="31" y="15"/>
                    </a:cubicBezTo>
                    <a:cubicBezTo>
                      <a:pt x="32" y="14"/>
                      <a:pt x="33" y="15"/>
                      <a:pt x="33" y="14"/>
                    </a:cubicBezTo>
                    <a:cubicBezTo>
                      <a:pt x="34" y="14"/>
                      <a:pt x="35" y="14"/>
                      <a:pt x="35" y="14"/>
                    </a:cubicBezTo>
                    <a:cubicBezTo>
                      <a:pt x="35" y="14"/>
                      <a:pt x="34" y="15"/>
                      <a:pt x="34" y="16"/>
                    </a:cubicBezTo>
                    <a:cubicBezTo>
                      <a:pt x="35" y="16"/>
                      <a:pt x="36" y="16"/>
                      <a:pt x="37" y="15"/>
                    </a:cubicBezTo>
                    <a:cubicBezTo>
                      <a:pt x="37" y="15"/>
                      <a:pt x="38" y="16"/>
                      <a:pt x="39" y="15"/>
                    </a:cubicBezTo>
                    <a:cubicBezTo>
                      <a:pt x="39" y="14"/>
                      <a:pt x="41" y="15"/>
                      <a:pt x="40" y="14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Freeform 322">
                <a:extLst>
                  <a:ext uri="{FF2B5EF4-FFF2-40B4-BE49-F238E27FC236}">
                    <a16:creationId xmlns:a16="http://schemas.microsoft.com/office/drawing/2014/main" id="{1484DE54-102E-41A8-8FF5-BDA3803BF8F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481388" y="1333500"/>
                <a:ext cx="217487" cy="342900"/>
              </a:xfrm>
              <a:custGeom>
                <a:avLst/>
                <a:gdLst>
                  <a:gd name="T0" fmla="*/ 57 w 60"/>
                  <a:gd name="T1" fmla="*/ 50 h 95"/>
                  <a:gd name="T2" fmla="*/ 57 w 60"/>
                  <a:gd name="T3" fmla="*/ 47 h 95"/>
                  <a:gd name="T4" fmla="*/ 54 w 60"/>
                  <a:gd name="T5" fmla="*/ 46 h 95"/>
                  <a:gd name="T6" fmla="*/ 50 w 60"/>
                  <a:gd name="T7" fmla="*/ 46 h 95"/>
                  <a:gd name="T8" fmla="*/ 48 w 60"/>
                  <a:gd name="T9" fmla="*/ 46 h 95"/>
                  <a:gd name="T10" fmla="*/ 45 w 60"/>
                  <a:gd name="T11" fmla="*/ 47 h 95"/>
                  <a:gd name="T12" fmla="*/ 42 w 60"/>
                  <a:gd name="T13" fmla="*/ 50 h 95"/>
                  <a:gd name="T14" fmla="*/ 42 w 60"/>
                  <a:gd name="T15" fmla="*/ 46 h 95"/>
                  <a:gd name="T16" fmla="*/ 37 w 60"/>
                  <a:gd name="T17" fmla="*/ 49 h 95"/>
                  <a:gd name="T18" fmla="*/ 36 w 60"/>
                  <a:gd name="T19" fmla="*/ 50 h 95"/>
                  <a:gd name="T20" fmla="*/ 34 w 60"/>
                  <a:gd name="T21" fmla="*/ 49 h 95"/>
                  <a:gd name="T22" fmla="*/ 31 w 60"/>
                  <a:gd name="T23" fmla="*/ 52 h 95"/>
                  <a:gd name="T24" fmla="*/ 29 w 60"/>
                  <a:gd name="T25" fmla="*/ 53 h 95"/>
                  <a:gd name="T26" fmla="*/ 26 w 60"/>
                  <a:gd name="T27" fmla="*/ 54 h 95"/>
                  <a:gd name="T28" fmla="*/ 23 w 60"/>
                  <a:gd name="T29" fmla="*/ 55 h 95"/>
                  <a:gd name="T30" fmla="*/ 22 w 60"/>
                  <a:gd name="T31" fmla="*/ 57 h 95"/>
                  <a:gd name="T32" fmla="*/ 26 w 60"/>
                  <a:gd name="T33" fmla="*/ 57 h 95"/>
                  <a:gd name="T34" fmla="*/ 23 w 60"/>
                  <a:gd name="T35" fmla="*/ 60 h 95"/>
                  <a:gd name="T36" fmla="*/ 18 w 60"/>
                  <a:gd name="T37" fmla="*/ 66 h 95"/>
                  <a:gd name="T38" fmla="*/ 14 w 60"/>
                  <a:gd name="T39" fmla="*/ 70 h 95"/>
                  <a:gd name="T40" fmla="*/ 11 w 60"/>
                  <a:gd name="T41" fmla="*/ 74 h 95"/>
                  <a:gd name="T42" fmla="*/ 7 w 60"/>
                  <a:gd name="T43" fmla="*/ 77 h 95"/>
                  <a:gd name="T44" fmla="*/ 3 w 60"/>
                  <a:gd name="T45" fmla="*/ 80 h 95"/>
                  <a:gd name="T46" fmla="*/ 1 w 60"/>
                  <a:gd name="T47" fmla="*/ 83 h 95"/>
                  <a:gd name="T48" fmla="*/ 0 w 60"/>
                  <a:gd name="T49" fmla="*/ 87 h 95"/>
                  <a:gd name="T50" fmla="*/ 2 w 60"/>
                  <a:gd name="T51" fmla="*/ 89 h 95"/>
                  <a:gd name="T52" fmla="*/ 2 w 60"/>
                  <a:gd name="T53" fmla="*/ 90 h 95"/>
                  <a:gd name="T54" fmla="*/ 4 w 60"/>
                  <a:gd name="T55" fmla="*/ 94 h 95"/>
                  <a:gd name="T56" fmla="*/ 13 w 60"/>
                  <a:gd name="T57" fmla="*/ 90 h 95"/>
                  <a:gd name="T58" fmla="*/ 16 w 60"/>
                  <a:gd name="T59" fmla="*/ 90 h 95"/>
                  <a:gd name="T60" fmla="*/ 18 w 60"/>
                  <a:gd name="T61" fmla="*/ 85 h 95"/>
                  <a:gd name="T62" fmla="*/ 17 w 60"/>
                  <a:gd name="T63" fmla="*/ 77 h 95"/>
                  <a:gd name="T64" fmla="*/ 21 w 60"/>
                  <a:gd name="T65" fmla="*/ 72 h 95"/>
                  <a:gd name="T66" fmla="*/ 24 w 60"/>
                  <a:gd name="T67" fmla="*/ 65 h 95"/>
                  <a:gd name="T68" fmla="*/ 27 w 60"/>
                  <a:gd name="T69" fmla="*/ 59 h 95"/>
                  <a:gd name="T70" fmla="*/ 33 w 60"/>
                  <a:gd name="T71" fmla="*/ 56 h 95"/>
                  <a:gd name="T72" fmla="*/ 38 w 60"/>
                  <a:gd name="T73" fmla="*/ 53 h 95"/>
                  <a:gd name="T74" fmla="*/ 46 w 60"/>
                  <a:gd name="T75" fmla="*/ 55 h 95"/>
                  <a:gd name="T76" fmla="*/ 51 w 60"/>
                  <a:gd name="T77" fmla="*/ 50 h 95"/>
                  <a:gd name="T78" fmla="*/ 57 w 60"/>
                  <a:gd name="T79" fmla="*/ 52 h 95"/>
                  <a:gd name="T80" fmla="*/ 17 w 60"/>
                  <a:gd name="T81" fmla="*/ 7 h 95"/>
                  <a:gd name="T82" fmla="*/ 22 w 60"/>
                  <a:gd name="T83" fmla="*/ 10 h 95"/>
                  <a:gd name="T84" fmla="*/ 27 w 60"/>
                  <a:gd name="T85" fmla="*/ 11 h 95"/>
                  <a:gd name="T86" fmla="*/ 27 w 60"/>
                  <a:gd name="T87" fmla="*/ 14 h 95"/>
                  <a:gd name="T88" fmla="*/ 23 w 60"/>
                  <a:gd name="T89" fmla="*/ 18 h 95"/>
                  <a:gd name="T90" fmla="*/ 27 w 60"/>
                  <a:gd name="T91" fmla="*/ 19 h 95"/>
                  <a:gd name="T92" fmla="*/ 33 w 60"/>
                  <a:gd name="T93" fmla="*/ 11 h 95"/>
                  <a:gd name="T94" fmla="*/ 37 w 60"/>
                  <a:gd name="T95" fmla="*/ 13 h 95"/>
                  <a:gd name="T96" fmla="*/ 43 w 60"/>
                  <a:gd name="T97" fmla="*/ 15 h 95"/>
                  <a:gd name="T98" fmla="*/ 41 w 60"/>
                  <a:gd name="T99" fmla="*/ 12 h 95"/>
                  <a:gd name="T100" fmla="*/ 36 w 60"/>
                  <a:gd name="T101" fmla="*/ 8 h 95"/>
                  <a:gd name="T102" fmla="*/ 31 w 60"/>
                  <a:gd name="T103" fmla="*/ 5 h 95"/>
                  <a:gd name="T104" fmla="*/ 26 w 60"/>
                  <a:gd name="T105" fmla="*/ 2 h 95"/>
                  <a:gd name="T106" fmla="*/ 24 w 60"/>
                  <a:gd name="T107" fmla="*/ 5 h 95"/>
                  <a:gd name="T108" fmla="*/ 19 w 60"/>
                  <a:gd name="T109" fmla="*/ 5 h 95"/>
                  <a:gd name="T110" fmla="*/ 16 w 60"/>
                  <a:gd name="T111" fmla="*/ 4 h 95"/>
                  <a:gd name="T112" fmla="*/ 15 w 60"/>
                  <a:gd name="T113" fmla="*/ 11 h 95"/>
                  <a:gd name="T114" fmla="*/ 15 w 60"/>
                  <a:gd name="T115" fmla="*/ 11 h 95"/>
                  <a:gd name="T116" fmla="*/ 34 w 60"/>
                  <a:gd name="T117" fmla="*/ 5 h 95"/>
                  <a:gd name="T118" fmla="*/ 48 w 60"/>
                  <a:gd name="T119" fmla="*/ 5 h 95"/>
                  <a:gd name="T120" fmla="*/ 42 w 60"/>
                  <a:gd name="T121" fmla="*/ 2 h 95"/>
                  <a:gd name="T122" fmla="*/ 36 w 60"/>
                  <a:gd name="T123" fmla="*/ 1 h 95"/>
                  <a:gd name="T124" fmla="*/ 32 w 60"/>
                  <a:gd name="T125" fmla="*/ 2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0" h="95">
                    <a:moveTo>
                      <a:pt x="58" y="51"/>
                    </a:moveTo>
                    <a:cubicBezTo>
                      <a:pt x="58" y="51"/>
                      <a:pt x="57" y="51"/>
                      <a:pt x="57" y="51"/>
                    </a:cubicBezTo>
                    <a:cubicBezTo>
                      <a:pt x="57" y="50"/>
                      <a:pt x="56" y="50"/>
                      <a:pt x="56" y="49"/>
                    </a:cubicBezTo>
                    <a:cubicBezTo>
                      <a:pt x="56" y="49"/>
                      <a:pt x="56" y="49"/>
                      <a:pt x="57" y="50"/>
                    </a:cubicBezTo>
                    <a:cubicBezTo>
                      <a:pt x="57" y="50"/>
                      <a:pt x="58" y="50"/>
                      <a:pt x="58" y="49"/>
                    </a:cubicBezTo>
                    <a:cubicBezTo>
                      <a:pt x="59" y="48"/>
                      <a:pt x="60" y="49"/>
                      <a:pt x="60" y="48"/>
                    </a:cubicBezTo>
                    <a:cubicBezTo>
                      <a:pt x="60" y="48"/>
                      <a:pt x="59" y="48"/>
                      <a:pt x="59" y="47"/>
                    </a:cubicBezTo>
                    <a:cubicBezTo>
                      <a:pt x="59" y="47"/>
                      <a:pt x="58" y="47"/>
                      <a:pt x="57" y="47"/>
                    </a:cubicBezTo>
                    <a:cubicBezTo>
                      <a:pt x="56" y="47"/>
                      <a:pt x="56" y="47"/>
                      <a:pt x="56" y="46"/>
                    </a:cubicBezTo>
                    <a:cubicBezTo>
                      <a:pt x="55" y="46"/>
                      <a:pt x="54" y="46"/>
                      <a:pt x="54" y="47"/>
                    </a:cubicBezTo>
                    <a:cubicBezTo>
                      <a:pt x="54" y="48"/>
                      <a:pt x="53" y="48"/>
                      <a:pt x="53" y="48"/>
                    </a:cubicBezTo>
                    <a:cubicBezTo>
                      <a:pt x="54" y="47"/>
                      <a:pt x="53" y="46"/>
                      <a:pt x="54" y="46"/>
                    </a:cubicBezTo>
                    <a:cubicBezTo>
                      <a:pt x="54" y="46"/>
                      <a:pt x="54" y="45"/>
                      <a:pt x="53" y="45"/>
                    </a:cubicBezTo>
                    <a:cubicBezTo>
                      <a:pt x="51" y="45"/>
                      <a:pt x="51" y="46"/>
                      <a:pt x="51" y="46"/>
                    </a:cubicBezTo>
                    <a:cubicBezTo>
                      <a:pt x="52" y="47"/>
                      <a:pt x="50" y="48"/>
                      <a:pt x="50" y="48"/>
                    </a:cubicBezTo>
                    <a:cubicBezTo>
                      <a:pt x="49" y="48"/>
                      <a:pt x="50" y="47"/>
                      <a:pt x="50" y="46"/>
                    </a:cubicBezTo>
                    <a:cubicBezTo>
                      <a:pt x="50" y="45"/>
                      <a:pt x="49" y="46"/>
                      <a:pt x="48" y="47"/>
                    </a:cubicBezTo>
                    <a:cubicBezTo>
                      <a:pt x="47" y="48"/>
                      <a:pt x="47" y="49"/>
                      <a:pt x="46" y="49"/>
                    </a:cubicBezTo>
                    <a:cubicBezTo>
                      <a:pt x="46" y="49"/>
                      <a:pt x="46" y="48"/>
                      <a:pt x="47" y="48"/>
                    </a:cubicBezTo>
                    <a:cubicBezTo>
                      <a:pt x="48" y="47"/>
                      <a:pt x="48" y="46"/>
                      <a:pt x="48" y="46"/>
                    </a:cubicBezTo>
                    <a:cubicBezTo>
                      <a:pt x="49" y="46"/>
                      <a:pt x="49" y="45"/>
                      <a:pt x="48" y="45"/>
                    </a:cubicBezTo>
                    <a:cubicBezTo>
                      <a:pt x="47" y="45"/>
                      <a:pt x="47" y="46"/>
                      <a:pt x="47" y="46"/>
                    </a:cubicBezTo>
                    <a:cubicBezTo>
                      <a:pt x="46" y="46"/>
                      <a:pt x="45" y="45"/>
                      <a:pt x="45" y="46"/>
                    </a:cubicBezTo>
                    <a:cubicBezTo>
                      <a:pt x="45" y="46"/>
                      <a:pt x="44" y="46"/>
                      <a:pt x="45" y="47"/>
                    </a:cubicBezTo>
                    <a:cubicBezTo>
                      <a:pt x="45" y="47"/>
                      <a:pt x="44" y="48"/>
                      <a:pt x="44" y="47"/>
                    </a:cubicBezTo>
                    <a:cubicBezTo>
                      <a:pt x="44" y="46"/>
                      <a:pt x="43" y="47"/>
                      <a:pt x="42" y="48"/>
                    </a:cubicBezTo>
                    <a:cubicBezTo>
                      <a:pt x="42" y="48"/>
                      <a:pt x="41" y="48"/>
                      <a:pt x="42" y="48"/>
                    </a:cubicBezTo>
                    <a:cubicBezTo>
                      <a:pt x="42" y="49"/>
                      <a:pt x="42" y="50"/>
                      <a:pt x="42" y="50"/>
                    </a:cubicBezTo>
                    <a:cubicBezTo>
                      <a:pt x="41" y="50"/>
                      <a:pt x="41" y="48"/>
                      <a:pt x="41" y="48"/>
                    </a:cubicBezTo>
                    <a:cubicBezTo>
                      <a:pt x="40" y="48"/>
                      <a:pt x="41" y="47"/>
                      <a:pt x="41" y="47"/>
                    </a:cubicBezTo>
                    <a:cubicBezTo>
                      <a:pt x="42" y="47"/>
                      <a:pt x="43" y="46"/>
                      <a:pt x="42" y="46"/>
                    </a:cubicBezTo>
                    <a:cubicBezTo>
                      <a:pt x="42" y="46"/>
                      <a:pt x="42" y="46"/>
                      <a:pt x="42" y="46"/>
                    </a:cubicBezTo>
                    <a:cubicBezTo>
                      <a:pt x="42" y="47"/>
                      <a:pt x="41" y="47"/>
                      <a:pt x="40" y="47"/>
                    </a:cubicBezTo>
                    <a:cubicBezTo>
                      <a:pt x="39" y="47"/>
                      <a:pt x="39" y="48"/>
                      <a:pt x="40" y="48"/>
                    </a:cubicBezTo>
                    <a:cubicBezTo>
                      <a:pt x="41" y="49"/>
                      <a:pt x="40" y="49"/>
                      <a:pt x="39" y="49"/>
                    </a:cubicBezTo>
                    <a:cubicBezTo>
                      <a:pt x="39" y="48"/>
                      <a:pt x="38" y="49"/>
                      <a:pt x="37" y="49"/>
                    </a:cubicBezTo>
                    <a:cubicBezTo>
                      <a:pt x="37" y="49"/>
                      <a:pt x="39" y="50"/>
                      <a:pt x="39" y="50"/>
                    </a:cubicBezTo>
                    <a:cubicBezTo>
                      <a:pt x="39" y="50"/>
                      <a:pt x="38" y="50"/>
                      <a:pt x="38" y="50"/>
                    </a:cubicBezTo>
                    <a:cubicBezTo>
                      <a:pt x="37" y="50"/>
                      <a:pt x="37" y="50"/>
                      <a:pt x="36" y="49"/>
                    </a:cubicBezTo>
                    <a:cubicBezTo>
                      <a:pt x="36" y="48"/>
                      <a:pt x="35" y="49"/>
                      <a:pt x="36" y="50"/>
                    </a:cubicBezTo>
                    <a:cubicBezTo>
                      <a:pt x="37" y="50"/>
                      <a:pt x="36" y="50"/>
                      <a:pt x="36" y="51"/>
                    </a:cubicBezTo>
                    <a:cubicBezTo>
                      <a:pt x="36" y="52"/>
                      <a:pt x="35" y="51"/>
                      <a:pt x="35" y="51"/>
                    </a:cubicBezTo>
                    <a:cubicBezTo>
                      <a:pt x="36" y="50"/>
                      <a:pt x="35" y="50"/>
                      <a:pt x="34" y="50"/>
                    </a:cubicBezTo>
                    <a:cubicBezTo>
                      <a:pt x="33" y="51"/>
                      <a:pt x="34" y="50"/>
                      <a:pt x="34" y="49"/>
                    </a:cubicBezTo>
                    <a:cubicBezTo>
                      <a:pt x="34" y="49"/>
                      <a:pt x="33" y="49"/>
                      <a:pt x="32" y="49"/>
                    </a:cubicBezTo>
                    <a:cubicBezTo>
                      <a:pt x="32" y="49"/>
                      <a:pt x="31" y="49"/>
                      <a:pt x="32" y="50"/>
                    </a:cubicBezTo>
                    <a:cubicBezTo>
                      <a:pt x="32" y="50"/>
                      <a:pt x="32" y="51"/>
                      <a:pt x="32" y="51"/>
                    </a:cubicBezTo>
                    <a:cubicBezTo>
                      <a:pt x="31" y="51"/>
                      <a:pt x="31" y="51"/>
                      <a:pt x="31" y="52"/>
                    </a:cubicBezTo>
                    <a:cubicBezTo>
                      <a:pt x="31" y="52"/>
                      <a:pt x="30" y="52"/>
                      <a:pt x="30" y="52"/>
                    </a:cubicBezTo>
                    <a:cubicBezTo>
                      <a:pt x="30" y="51"/>
                      <a:pt x="29" y="51"/>
                      <a:pt x="28" y="52"/>
                    </a:cubicBezTo>
                    <a:cubicBezTo>
                      <a:pt x="28" y="52"/>
                      <a:pt x="27" y="53"/>
                      <a:pt x="27" y="53"/>
                    </a:cubicBezTo>
                    <a:cubicBezTo>
                      <a:pt x="27" y="54"/>
                      <a:pt x="28" y="53"/>
                      <a:pt x="29" y="53"/>
                    </a:cubicBezTo>
                    <a:cubicBezTo>
                      <a:pt x="29" y="54"/>
                      <a:pt x="29" y="54"/>
                      <a:pt x="29" y="54"/>
                    </a:cubicBezTo>
                    <a:cubicBezTo>
                      <a:pt x="29" y="54"/>
                      <a:pt x="29" y="55"/>
                      <a:pt x="29" y="55"/>
                    </a:cubicBezTo>
                    <a:cubicBezTo>
                      <a:pt x="28" y="54"/>
                      <a:pt x="28" y="54"/>
                      <a:pt x="28" y="55"/>
                    </a:cubicBezTo>
                    <a:cubicBezTo>
                      <a:pt x="27" y="56"/>
                      <a:pt x="27" y="55"/>
                      <a:pt x="26" y="54"/>
                    </a:cubicBezTo>
                    <a:cubicBezTo>
                      <a:pt x="26" y="54"/>
                      <a:pt x="26" y="55"/>
                      <a:pt x="25" y="55"/>
                    </a:cubicBezTo>
                    <a:cubicBezTo>
                      <a:pt x="25" y="55"/>
                      <a:pt x="26" y="53"/>
                      <a:pt x="26" y="53"/>
                    </a:cubicBezTo>
                    <a:cubicBezTo>
                      <a:pt x="25" y="52"/>
                      <a:pt x="25" y="53"/>
                      <a:pt x="24" y="54"/>
                    </a:cubicBezTo>
                    <a:cubicBezTo>
                      <a:pt x="24" y="55"/>
                      <a:pt x="23" y="55"/>
                      <a:pt x="23" y="55"/>
                    </a:cubicBezTo>
                    <a:cubicBezTo>
                      <a:pt x="23" y="56"/>
                      <a:pt x="22" y="56"/>
                      <a:pt x="22" y="56"/>
                    </a:cubicBezTo>
                    <a:cubicBezTo>
                      <a:pt x="22" y="57"/>
                      <a:pt x="20" y="57"/>
                      <a:pt x="19" y="58"/>
                    </a:cubicBezTo>
                    <a:cubicBezTo>
                      <a:pt x="18" y="59"/>
                      <a:pt x="19" y="59"/>
                      <a:pt x="20" y="58"/>
                    </a:cubicBezTo>
                    <a:cubicBezTo>
                      <a:pt x="20" y="57"/>
                      <a:pt x="21" y="58"/>
                      <a:pt x="22" y="57"/>
                    </a:cubicBezTo>
                    <a:cubicBezTo>
                      <a:pt x="23" y="57"/>
                      <a:pt x="24" y="56"/>
                      <a:pt x="24" y="56"/>
                    </a:cubicBezTo>
                    <a:cubicBezTo>
                      <a:pt x="24" y="57"/>
                      <a:pt x="25" y="57"/>
                      <a:pt x="25" y="56"/>
                    </a:cubicBezTo>
                    <a:cubicBezTo>
                      <a:pt x="26" y="56"/>
                      <a:pt x="26" y="56"/>
                      <a:pt x="27" y="56"/>
                    </a:cubicBezTo>
                    <a:cubicBezTo>
                      <a:pt x="27" y="56"/>
                      <a:pt x="26" y="57"/>
                      <a:pt x="26" y="57"/>
                    </a:cubicBezTo>
                    <a:cubicBezTo>
                      <a:pt x="27" y="58"/>
                      <a:pt x="26" y="58"/>
                      <a:pt x="26" y="58"/>
                    </a:cubicBezTo>
                    <a:cubicBezTo>
                      <a:pt x="26" y="57"/>
                      <a:pt x="25" y="57"/>
                      <a:pt x="25" y="57"/>
                    </a:cubicBezTo>
                    <a:cubicBezTo>
                      <a:pt x="25" y="58"/>
                      <a:pt x="24" y="58"/>
                      <a:pt x="24" y="58"/>
                    </a:cubicBezTo>
                    <a:cubicBezTo>
                      <a:pt x="23" y="58"/>
                      <a:pt x="23" y="59"/>
                      <a:pt x="23" y="60"/>
                    </a:cubicBezTo>
                    <a:cubicBezTo>
                      <a:pt x="23" y="61"/>
                      <a:pt x="22" y="60"/>
                      <a:pt x="22" y="61"/>
                    </a:cubicBezTo>
                    <a:cubicBezTo>
                      <a:pt x="22" y="61"/>
                      <a:pt x="21" y="63"/>
                      <a:pt x="20" y="64"/>
                    </a:cubicBezTo>
                    <a:cubicBezTo>
                      <a:pt x="19" y="64"/>
                      <a:pt x="20" y="65"/>
                      <a:pt x="19" y="65"/>
                    </a:cubicBezTo>
                    <a:cubicBezTo>
                      <a:pt x="19" y="66"/>
                      <a:pt x="18" y="65"/>
                      <a:pt x="18" y="66"/>
                    </a:cubicBezTo>
                    <a:cubicBezTo>
                      <a:pt x="17" y="66"/>
                      <a:pt x="18" y="67"/>
                      <a:pt x="17" y="68"/>
                    </a:cubicBezTo>
                    <a:cubicBezTo>
                      <a:pt x="17" y="68"/>
                      <a:pt x="17" y="69"/>
                      <a:pt x="17" y="69"/>
                    </a:cubicBezTo>
                    <a:cubicBezTo>
                      <a:pt x="17" y="70"/>
                      <a:pt x="16" y="69"/>
                      <a:pt x="16" y="69"/>
                    </a:cubicBezTo>
                    <a:cubicBezTo>
                      <a:pt x="16" y="70"/>
                      <a:pt x="15" y="70"/>
                      <a:pt x="14" y="70"/>
                    </a:cubicBezTo>
                    <a:cubicBezTo>
                      <a:pt x="14" y="70"/>
                      <a:pt x="15" y="71"/>
                      <a:pt x="16" y="71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5" y="71"/>
                      <a:pt x="14" y="72"/>
                      <a:pt x="13" y="73"/>
                    </a:cubicBezTo>
                    <a:cubicBezTo>
                      <a:pt x="12" y="73"/>
                      <a:pt x="12" y="74"/>
                      <a:pt x="11" y="74"/>
                    </a:cubicBezTo>
                    <a:cubicBezTo>
                      <a:pt x="11" y="74"/>
                      <a:pt x="11" y="75"/>
                      <a:pt x="10" y="76"/>
                    </a:cubicBezTo>
                    <a:cubicBezTo>
                      <a:pt x="10" y="76"/>
                      <a:pt x="10" y="75"/>
                      <a:pt x="9" y="75"/>
                    </a:cubicBezTo>
                    <a:cubicBezTo>
                      <a:pt x="8" y="75"/>
                      <a:pt x="8" y="75"/>
                      <a:pt x="9" y="76"/>
                    </a:cubicBezTo>
                    <a:cubicBezTo>
                      <a:pt x="9" y="77"/>
                      <a:pt x="8" y="76"/>
                      <a:pt x="7" y="77"/>
                    </a:cubicBezTo>
                    <a:cubicBezTo>
                      <a:pt x="7" y="78"/>
                      <a:pt x="6" y="77"/>
                      <a:pt x="5" y="78"/>
                    </a:cubicBezTo>
                    <a:cubicBezTo>
                      <a:pt x="5" y="78"/>
                      <a:pt x="6" y="78"/>
                      <a:pt x="6" y="79"/>
                    </a:cubicBezTo>
                    <a:cubicBezTo>
                      <a:pt x="7" y="79"/>
                      <a:pt x="5" y="79"/>
                      <a:pt x="4" y="79"/>
                    </a:cubicBezTo>
                    <a:cubicBezTo>
                      <a:pt x="4" y="79"/>
                      <a:pt x="4" y="80"/>
                      <a:pt x="3" y="80"/>
                    </a:cubicBezTo>
                    <a:cubicBezTo>
                      <a:pt x="3" y="79"/>
                      <a:pt x="2" y="80"/>
                      <a:pt x="2" y="81"/>
                    </a:cubicBezTo>
                    <a:cubicBezTo>
                      <a:pt x="3" y="81"/>
                      <a:pt x="2" y="81"/>
                      <a:pt x="1" y="81"/>
                    </a:cubicBezTo>
                    <a:cubicBezTo>
                      <a:pt x="1" y="81"/>
                      <a:pt x="0" y="81"/>
                      <a:pt x="0" y="82"/>
                    </a:cubicBezTo>
                    <a:cubicBezTo>
                      <a:pt x="0" y="82"/>
                      <a:pt x="1" y="83"/>
                      <a:pt x="1" y="83"/>
                    </a:cubicBezTo>
                    <a:cubicBezTo>
                      <a:pt x="1" y="83"/>
                      <a:pt x="0" y="84"/>
                      <a:pt x="1" y="84"/>
                    </a:cubicBezTo>
                    <a:cubicBezTo>
                      <a:pt x="1" y="84"/>
                      <a:pt x="1" y="85"/>
                      <a:pt x="1" y="85"/>
                    </a:cubicBezTo>
                    <a:cubicBezTo>
                      <a:pt x="0" y="85"/>
                      <a:pt x="0" y="85"/>
                      <a:pt x="1" y="86"/>
                    </a:cubicBezTo>
                    <a:cubicBezTo>
                      <a:pt x="1" y="86"/>
                      <a:pt x="0" y="86"/>
                      <a:pt x="0" y="87"/>
                    </a:cubicBezTo>
                    <a:cubicBezTo>
                      <a:pt x="1" y="88"/>
                      <a:pt x="1" y="87"/>
                      <a:pt x="2" y="88"/>
                    </a:cubicBezTo>
                    <a:cubicBezTo>
                      <a:pt x="2" y="88"/>
                      <a:pt x="3" y="88"/>
                      <a:pt x="3" y="87"/>
                    </a:cubicBezTo>
                    <a:cubicBezTo>
                      <a:pt x="4" y="86"/>
                      <a:pt x="4" y="88"/>
                      <a:pt x="4" y="88"/>
                    </a:cubicBezTo>
                    <a:cubicBezTo>
                      <a:pt x="3" y="88"/>
                      <a:pt x="2" y="88"/>
                      <a:pt x="2" y="89"/>
                    </a:cubicBezTo>
                    <a:cubicBezTo>
                      <a:pt x="3" y="89"/>
                      <a:pt x="2" y="89"/>
                      <a:pt x="2" y="88"/>
                    </a:cubicBezTo>
                    <a:cubicBezTo>
                      <a:pt x="2" y="88"/>
                      <a:pt x="0" y="89"/>
                      <a:pt x="1" y="89"/>
                    </a:cubicBezTo>
                    <a:cubicBezTo>
                      <a:pt x="1" y="90"/>
                      <a:pt x="1" y="90"/>
                      <a:pt x="1" y="91"/>
                    </a:cubicBezTo>
                    <a:cubicBezTo>
                      <a:pt x="1" y="91"/>
                      <a:pt x="2" y="91"/>
                      <a:pt x="2" y="90"/>
                    </a:cubicBezTo>
                    <a:cubicBezTo>
                      <a:pt x="2" y="90"/>
                      <a:pt x="3" y="90"/>
                      <a:pt x="3" y="90"/>
                    </a:cubicBezTo>
                    <a:cubicBezTo>
                      <a:pt x="3" y="91"/>
                      <a:pt x="3" y="91"/>
                      <a:pt x="3" y="91"/>
                    </a:cubicBezTo>
                    <a:cubicBezTo>
                      <a:pt x="3" y="92"/>
                      <a:pt x="2" y="92"/>
                      <a:pt x="2" y="92"/>
                    </a:cubicBezTo>
                    <a:cubicBezTo>
                      <a:pt x="1" y="93"/>
                      <a:pt x="3" y="94"/>
                      <a:pt x="4" y="94"/>
                    </a:cubicBezTo>
                    <a:cubicBezTo>
                      <a:pt x="5" y="94"/>
                      <a:pt x="5" y="95"/>
                      <a:pt x="7" y="95"/>
                    </a:cubicBezTo>
                    <a:cubicBezTo>
                      <a:pt x="8" y="95"/>
                      <a:pt x="11" y="92"/>
                      <a:pt x="11" y="92"/>
                    </a:cubicBezTo>
                    <a:cubicBezTo>
                      <a:pt x="11" y="91"/>
                      <a:pt x="12" y="92"/>
                      <a:pt x="13" y="91"/>
                    </a:cubicBezTo>
                    <a:cubicBezTo>
                      <a:pt x="13" y="91"/>
                      <a:pt x="13" y="90"/>
                      <a:pt x="13" y="90"/>
                    </a:cubicBezTo>
                    <a:cubicBezTo>
                      <a:pt x="14" y="89"/>
                      <a:pt x="14" y="91"/>
                      <a:pt x="14" y="91"/>
                    </a:cubicBezTo>
                    <a:cubicBezTo>
                      <a:pt x="15" y="91"/>
                      <a:pt x="15" y="91"/>
                      <a:pt x="15" y="92"/>
                    </a:cubicBezTo>
                    <a:cubicBezTo>
                      <a:pt x="15" y="92"/>
                      <a:pt x="15" y="92"/>
                      <a:pt x="15" y="92"/>
                    </a:cubicBezTo>
                    <a:cubicBezTo>
                      <a:pt x="16" y="92"/>
                      <a:pt x="16" y="91"/>
                      <a:pt x="16" y="90"/>
                    </a:cubicBezTo>
                    <a:cubicBezTo>
                      <a:pt x="16" y="90"/>
                      <a:pt x="16" y="89"/>
                      <a:pt x="16" y="89"/>
                    </a:cubicBezTo>
                    <a:cubicBezTo>
                      <a:pt x="16" y="88"/>
                      <a:pt x="18" y="88"/>
                      <a:pt x="18" y="88"/>
                    </a:cubicBezTo>
                    <a:cubicBezTo>
                      <a:pt x="18" y="88"/>
                      <a:pt x="18" y="86"/>
                      <a:pt x="18" y="86"/>
                    </a:cubicBezTo>
                    <a:cubicBezTo>
                      <a:pt x="17" y="86"/>
                      <a:pt x="17" y="85"/>
                      <a:pt x="18" y="85"/>
                    </a:cubicBezTo>
                    <a:cubicBezTo>
                      <a:pt x="18" y="85"/>
                      <a:pt x="19" y="84"/>
                      <a:pt x="19" y="83"/>
                    </a:cubicBezTo>
                    <a:cubicBezTo>
                      <a:pt x="18" y="83"/>
                      <a:pt x="17" y="83"/>
                      <a:pt x="17" y="82"/>
                    </a:cubicBezTo>
                    <a:cubicBezTo>
                      <a:pt x="17" y="81"/>
                      <a:pt x="18" y="81"/>
                      <a:pt x="17" y="80"/>
                    </a:cubicBezTo>
                    <a:cubicBezTo>
                      <a:pt x="17" y="79"/>
                      <a:pt x="17" y="78"/>
                      <a:pt x="17" y="77"/>
                    </a:cubicBezTo>
                    <a:cubicBezTo>
                      <a:pt x="17" y="77"/>
                      <a:pt x="17" y="76"/>
                      <a:pt x="17" y="75"/>
                    </a:cubicBezTo>
                    <a:cubicBezTo>
                      <a:pt x="18" y="74"/>
                      <a:pt x="19" y="73"/>
                      <a:pt x="20" y="73"/>
                    </a:cubicBezTo>
                    <a:cubicBezTo>
                      <a:pt x="20" y="74"/>
                      <a:pt x="21" y="74"/>
                      <a:pt x="21" y="73"/>
                    </a:cubicBezTo>
                    <a:cubicBezTo>
                      <a:pt x="22" y="73"/>
                      <a:pt x="22" y="72"/>
                      <a:pt x="21" y="72"/>
                    </a:cubicBezTo>
                    <a:cubicBezTo>
                      <a:pt x="21" y="72"/>
                      <a:pt x="20" y="72"/>
                      <a:pt x="21" y="71"/>
                    </a:cubicBezTo>
                    <a:cubicBezTo>
                      <a:pt x="21" y="70"/>
                      <a:pt x="22" y="69"/>
                      <a:pt x="22" y="68"/>
                    </a:cubicBezTo>
                    <a:cubicBezTo>
                      <a:pt x="22" y="67"/>
                      <a:pt x="22" y="66"/>
                      <a:pt x="22" y="66"/>
                    </a:cubicBezTo>
                    <a:cubicBezTo>
                      <a:pt x="23" y="65"/>
                      <a:pt x="23" y="66"/>
                      <a:pt x="24" y="65"/>
                    </a:cubicBezTo>
                    <a:cubicBezTo>
                      <a:pt x="25" y="65"/>
                      <a:pt x="24" y="64"/>
                      <a:pt x="25" y="64"/>
                    </a:cubicBezTo>
                    <a:cubicBezTo>
                      <a:pt x="25" y="64"/>
                      <a:pt x="25" y="63"/>
                      <a:pt x="26" y="62"/>
                    </a:cubicBezTo>
                    <a:cubicBezTo>
                      <a:pt x="26" y="62"/>
                      <a:pt x="27" y="61"/>
                      <a:pt x="26" y="61"/>
                    </a:cubicBezTo>
                    <a:cubicBezTo>
                      <a:pt x="26" y="61"/>
                      <a:pt x="27" y="60"/>
                      <a:pt x="27" y="59"/>
                    </a:cubicBezTo>
                    <a:cubicBezTo>
                      <a:pt x="27" y="59"/>
                      <a:pt x="28" y="58"/>
                      <a:pt x="29" y="58"/>
                    </a:cubicBezTo>
                    <a:cubicBezTo>
                      <a:pt x="29" y="58"/>
                      <a:pt x="30" y="58"/>
                      <a:pt x="30" y="57"/>
                    </a:cubicBezTo>
                    <a:cubicBezTo>
                      <a:pt x="30" y="57"/>
                      <a:pt x="30" y="55"/>
                      <a:pt x="31" y="56"/>
                    </a:cubicBezTo>
                    <a:cubicBezTo>
                      <a:pt x="32" y="56"/>
                      <a:pt x="33" y="56"/>
                      <a:pt x="33" y="56"/>
                    </a:cubicBezTo>
                    <a:cubicBezTo>
                      <a:pt x="34" y="57"/>
                      <a:pt x="35" y="57"/>
                      <a:pt x="35" y="56"/>
                    </a:cubicBezTo>
                    <a:cubicBezTo>
                      <a:pt x="35" y="55"/>
                      <a:pt x="35" y="53"/>
                      <a:pt x="36" y="54"/>
                    </a:cubicBezTo>
                    <a:cubicBezTo>
                      <a:pt x="36" y="54"/>
                      <a:pt x="36" y="54"/>
                      <a:pt x="37" y="54"/>
                    </a:cubicBezTo>
                    <a:cubicBezTo>
                      <a:pt x="37" y="53"/>
                      <a:pt x="38" y="53"/>
                      <a:pt x="38" y="53"/>
                    </a:cubicBezTo>
                    <a:cubicBezTo>
                      <a:pt x="39" y="53"/>
                      <a:pt x="40" y="55"/>
                      <a:pt x="41" y="55"/>
                    </a:cubicBezTo>
                    <a:cubicBezTo>
                      <a:pt x="42" y="55"/>
                      <a:pt x="43" y="55"/>
                      <a:pt x="43" y="55"/>
                    </a:cubicBezTo>
                    <a:cubicBezTo>
                      <a:pt x="44" y="54"/>
                      <a:pt x="44" y="55"/>
                      <a:pt x="45" y="55"/>
                    </a:cubicBezTo>
                    <a:cubicBezTo>
                      <a:pt x="46" y="55"/>
                      <a:pt x="46" y="56"/>
                      <a:pt x="46" y="55"/>
                    </a:cubicBezTo>
                    <a:cubicBezTo>
                      <a:pt x="47" y="54"/>
                      <a:pt x="46" y="54"/>
                      <a:pt x="47" y="54"/>
                    </a:cubicBezTo>
                    <a:cubicBezTo>
                      <a:pt x="48" y="54"/>
                      <a:pt x="48" y="53"/>
                      <a:pt x="48" y="52"/>
                    </a:cubicBezTo>
                    <a:cubicBezTo>
                      <a:pt x="48" y="51"/>
                      <a:pt x="49" y="51"/>
                      <a:pt x="49" y="50"/>
                    </a:cubicBezTo>
                    <a:cubicBezTo>
                      <a:pt x="49" y="50"/>
                      <a:pt x="51" y="50"/>
                      <a:pt x="51" y="50"/>
                    </a:cubicBezTo>
                    <a:cubicBezTo>
                      <a:pt x="52" y="49"/>
                      <a:pt x="53" y="49"/>
                      <a:pt x="53" y="50"/>
                    </a:cubicBezTo>
                    <a:cubicBezTo>
                      <a:pt x="54" y="51"/>
                      <a:pt x="56" y="51"/>
                      <a:pt x="56" y="52"/>
                    </a:cubicBezTo>
                    <a:cubicBezTo>
                      <a:pt x="56" y="52"/>
                      <a:pt x="56" y="52"/>
                      <a:pt x="56" y="53"/>
                    </a:cubicBezTo>
                    <a:cubicBezTo>
                      <a:pt x="56" y="53"/>
                      <a:pt x="56" y="52"/>
                      <a:pt x="57" y="52"/>
                    </a:cubicBezTo>
                    <a:cubicBezTo>
                      <a:pt x="58" y="52"/>
                      <a:pt x="58" y="51"/>
                      <a:pt x="59" y="51"/>
                    </a:cubicBezTo>
                    <a:cubicBezTo>
                      <a:pt x="59" y="52"/>
                      <a:pt x="60" y="51"/>
                      <a:pt x="60" y="51"/>
                    </a:cubicBezTo>
                    <a:cubicBezTo>
                      <a:pt x="59" y="50"/>
                      <a:pt x="58" y="50"/>
                      <a:pt x="58" y="51"/>
                    </a:cubicBezTo>
                    <a:close/>
                    <a:moveTo>
                      <a:pt x="17" y="7"/>
                    </a:moveTo>
                    <a:cubicBezTo>
                      <a:pt x="18" y="7"/>
                      <a:pt x="16" y="8"/>
                      <a:pt x="15" y="9"/>
                    </a:cubicBezTo>
                    <a:cubicBezTo>
                      <a:pt x="15" y="10"/>
                      <a:pt x="17" y="11"/>
                      <a:pt x="18" y="11"/>
                    </a:cubicBezTo>
                    <a:cubicBezTo>
                      <a:pt x="18" y="12"/>
                      <a:pt x="20" y="12"/>
                      <a:pt x="21" y="12"/>
                    </a:cubicBezTo>
                    <a:cubicBezTo>
                      <a:pt x="22" y="11"/>
                      <a:pt x="21" y="10"/>
                      <a:pt x="22" y="10"/>
                    </a:cubicBezTo>
                    <a:cubicBezTo>
                      <a:pt x="23" y="10"/>
                      <a:pt x="23" y="9"/>
                      <a:pt x="23" y="9"/>
                    </a:cubicBezTo>
                    <a:cubicBezTo>
                      <a:pt x="24" y="9"/>
                      <a:pt x="24" y="10"/>
                      <a:pt x="24" y="10"/>
                    </a:cubicBezTo>
                    <a:cubicBezTo>
                      <a:pt x="23" y="11"/>
                      <a:pt x="25" y="11"/>
                      <a:pt x="26" y="10"/>
                    </a:cubicBezTo>
                    <a:cubicBezTo>
                      <a:pt x="27" y="9"/>
                      <a:pt x="27" y="10"/>
                      <a:pt x="27" y="11"/>
                    </a:cubicBezTo>
                    <a:cubicBezTo>
                      <a:pt x="26" y="12"/>
                      <a:pt x="24" y="11"/>
                      <a:pt x="24" y="12"/>
                    </a:cubicBezTo>
                    <a:cubicBezTo>
                      <a:pt x="23" y="13"/>
                      <a:pt x="21" y="12"/>
                      <a:pt x="20" y="13"/>
                    </a:cubicBezTo>
                    <a:cubicBezTo>
                      <a:pt x="19" y="14"/>
                      <a:pt x="21" y="14"/>
                      <a:pt x="22" y="14"/>
                    </a:cubicBezTo>
                    <a:cubicBezTo>
                      <a:pt x="24" y="14"/>
                      <a:pt x="26" y="14"/>
                      <a:pt x="27" y="14"/>
                    </a:cubicBezTo>
                    <a:cubicBezTo>
                      <a:pt x="28" y="14"/>
                      <a:pt x="26" y="14"/>
                      <a:pt x="25" y="14"/>
                    </a:cubicBezTo>
                    <a:cubicBezTo>
                      <a:pt x="23" y="14"/>
                      <a:pt x="23" y="15"/>
                      <a:pt x="23" y="15"/>
                    </a:cubicBezTo>
                    <a:cubicBezTo>
                      <a:pt x="23" y="16"/>
                      <a:pt x="21" y="15"/>
                      <a:pt x="20" y="16"/>
                    </a:cubicBezTo>
                    <a:cubicBezTo>
                      <a:pt x="20" y="17"/>
                      <a:pt x="23" y="17"/>
                      <a:pt x="23" y="18"/>
                    </a:cubicBezTo>
                    <a:cubicBezTo>
                      <a:pt x="23" y="18"/>
                      <a:pt x="24" y="18"/>
                      <a:pt x="25" y="18"/>
                    </a:cubicBezTo>
                    <a:cubicBezTo>
                      <a:pt x="26" y="18"/>
                      <a:pt x="24" y="19"/>
                      <a:pt x="24" y="19"/>
                    </a:cubicBezTo>
                    <a:cubicBezTo>
                      <a:pt x="24" y="19"/>
                      <a:pt x="26" y="19"/>
                      <a:pt x="26" y="20"/>
                    </a:cubicBezTo>
                    <a:cubicBezTo>
                      <a:pt x="26" y="20"/>
                      <a:pt x="27" y="20"/>
                      <a:pt x="27" y="19"/>
                    </a:cubicBezTo>
                    <a:cubicBezTo>
                      <a:pt x="27" y="19"/>
                      <a:pt x="29" y="16"/>
                      <a:pt x="30" y="15"/>
                    </a:cubicBezTo>
                    <a:cubicBezTo>
                      <a:pt x="32" y="15"/>
                      <a:pt x="31" y="14"/>
                      <a:pt x="31" y="13"/>
                    </a:cubicBezTo>
                    <a:cubicBezTo>
                      <a:pt x="31" y="12"/>
                      <a:pt x="32" y="13"/>
                      <a:pt x="32" y="12"/>
                    </a:cubicBezTo>
                    <a:cubicBezTo>
                      <a:pt x="32" y="12"/>
                      <a:pt x="32" y="11"/>
                      <a:pt x="33" y="11"/>
                    </a:cubicBezTo>
                    <a:cubicBezTo>
                      <a:pt x="34" y="10"/>
                      <a:pt x="34" y="10"/>
                      <a:pt x="36" y="10"/>
                    </a:cubicBezTo>
                    <a:cubicBezTo>
                      <a:pt x="37" y="9"/>
                      <a:pt x="37" y="10"/>
                      <a:pt x="36" y="10"/>
                    </a:cubicBezTo>
                    <a:cubicBezTo>
                      <a:pt x="35" y="10"/>
                      <a:pt x="36" y="12"/>
                      <a:pt x="36" y="12"/>
                    </a:cubicBezTo>
                    <a:cubicBezTo>
                      <a:pt x="37" y="12"/>
                      <a:pt x="37" y="13"/>
                      <a:pt x="37" y="13"/>
                    </a:cubicBezTo>
                    <a:cubicBezTo>
                      <a:pt x="38" y="13"/>
                      <a:pt x="38" y="14"/>
                      <a:pt x="37" y="15"/>
                    </a:cubicBezTo>
                    <a:cubicBezTo>
                      <a:pt x="36" y="16"/>
                      <a:pt x="37" y="16"/>
                      <a:pt x="39" y="15"/>
                    </a:cubicBezTo>
                    <a:cubicBezTo>
                      <a:pt x="41" y="15"/>
                      <a:pt x="40" y="16"/>
                      <a:pt x="40" y="17"/>
                    </a:cubicBezTo>
                    <a:cubicBezTo>
                      <a:pt x="41" y="17"/>
                      <a:pt x="42" y="16"/>
                      <a:pt x="43" y="15"/>
                    </a:cubicBezTo>
                    <a:cubicBezTo>
                      <a:pt x="44" y="14"/>
                      <a:pt x="45" y="14"/>
                      <a:pt x="45" y="14"/>
                    </a:cubicBezTo>
                    <a:cubicBezTo>
                      <a:pt x="45" y="13"/>
                      <a:pt x="44" y="13"/>
                      <a:pt x="44" y="13"/>
                    </a:cubicBezTo>
                    <a:cubicBezTo>
                      <a:pt x="43" y="14"/>
                      <a:pt x="41" y="14"/>
                      <a:pt x="42" y="13"/>
                    </a:cubicBezTo>
                    <a:cubicBezTo>
                      <a:pt x="42" y="12"/>
                      <a:pt x="42" y="12"/>
                      <a:pt x="41" y="12"/>
                    </a:cubicBezTo>
                    <a:cubicBezTo>
                      <a:pt x="40" y="12"/>
                      <a:pt x="39" y="12"/>
                      <a:pt x="40" y="11"/>
                    </a:cubicBezTo>
                    <a:cubicBezTo>
                      <a:pt x="40" y="11"/>
                      <a:pt x="39" y="10"/>
                      <a:pt x="38" y="10"/>
                    </a:cubicBezTo>
                    <a:cubicBezTo>
                      <a:pt x="38" y="10"/>
                      <a:pt x="38" y="9"/>
                      <a:pt x="38" y="9"/>
                    </a:cubicBezTo>
                    <a:cubicBezTo>
                      <a:pt x="38" y="8"/>
                      <a:pt x="36" y="8"/>
                      <a:pt x="36" y="8"/>
                    </a:cubicBezTo>
                    <a:cubicBezTo>
                      <a:pt x="37" y="8"/>
                      <a:pt x="35" y="7"/>
                      <a:pt x="35" y="8"/>
                    </a:cubicBezTo>
                    <a:cubicBezTo>
                      <a:pt x="35" y="8"/>
                      <a:pt x="34" y="8"/>
                      <a:pt x="34" y="7"/>
                    </a:cubicBezTo>
                    <a:cubicBezTo>
                      <a:pt x="34" y="7"/>
                      <a:pt x="32" y="7"/>
                      <a:pt x="32" y="7"/>
                    </a:cubicBezTo>
                    <a:cubicBezTo>
                      <a:pt x="31" y="7"/>
                      <a:pt x="32" y="5"/>
                      <a:pt x="31" y="5"/>
                    </a:cubicBezTo>
                    <a:cubicBezTo>
                      <a:pt x="30" y="5"/>
                      <a:pt x="29" y="6"/>
                      <a:pt x="29" y="6"/>
                    </a:cubicBezTo>
                    <a:cubicBezTo>
                      <a:pt x="29" y="6"/>
                      <a:pt x="29" y="5"/>
                      <a:pt x="30" y="4"/>
                    </a:cubicBezTo>
                    <a:cubicBezTo>
                      <a:pt x="30" y="4"/>
                      <a:pt x="27" y="3"/>
                      <a:pt x="27" y="3"/>
                    </a:cubicBezTo>
                    <a:cubicBezTo>
                      <a:pt x="27" y="4"/>
                      <a:pt x="26" y="2"/>
                      <a:pt x="26" y="2"/>
                    </a:cubicBezTo>
                    <a:cubicBezTo>
                      <a:pt x="25" y="2"/>
                      <a:pt x="26" y="3"/>
                      <a:pt x="25" y="3"/>
                    </a:cubicBezTo>
                    <a:cubicBezTo>
                      <a:pt x="25" y="4"/>
                      <a:pt x="24" y="4"/>
                      <a:pt x="25" y="4"/>
                    </a:cubicBezTo>
                    <a:cubicBezTo>
                      <a:pt x="26" y="5"/>
                      <a:pt x="27" y="8"/>
                      <a:pt x="27" y="8"/>
                    </a:cubicBezTo>
                    <a:cubicBezTo>
                      <a:pt x="26" y="8"/>
                      <a:pt x="24" y="6"/>
                      <a:pt x="24" y="5"/>
                    </a:cubicBezTo>
                    <a:cubicBezTo>
                      <a:pt x="24" y="4"/>
                      <a:pt x="23" y="3"/>
                      <a:pt x="22" y="4"/>
                    </a:cubicBezTo>
                    <a:cubicBezTo>
                      <a:pt x="22" y="5"/>
                      <a:pt x="21" y="5"/>
                      <a:pt x="21" y="6"/>
                    </a:cubicBezTo>
                    <a:cubicBezTo>
                      <a:pt x="22" y="6"/>
                      <a:pt x="21" y="7"/>
                      <a:pt x="21" y="6"/>
                    </a:cubicBezTo>
                    <a:cubicBezTo>
                      <a:pt x="21" y="6"/>
                      <a:pt x="20" y="5"/>
                      <a:pt x="19" y="5"/>
                    </a:cubicBezTo>
                    <a:cubicBezTo>
                      <a:pt x="19" y="5"/>
                      <a:pt x="20" y="4"/>
                      <a:pt x="21" y="4"/>
                    </a:cubicBezTo>
                    <a:cubicBezTo>
                      <a:pt x="22" y="4"/>
                      <a:pt x="20" y="3"/>
                      <a:pt x="20" y="4"/>
                    </a:cubicBezTo>
                    <a:cubicBezTo>
                      <a:pt x="19" y="4"/>
                      <a:pt x="18" y="3"/>
                      <a:pt x="18" y="4"/>
                    </a:cubicBezTo>
                    <a:cubicBezTo>
                      <a:pt x="17" y="4"/>
                      <a:pt x="17" y="4"/>
                      <a:pt x="16" y="4"/>
                    </a:cubicBezTo>
                    <a:cubicBezTo>
                      <a:pt x="15" y="4"/>
                      <a:pt x="15" y="5"/>
                      <a:pt x="14" y="5"/>
                    </a:cubicBezTo>
                    <a:cubicBezTo>
                      <a:pt x="14" y="4"/>
                      <a:pt x="13" y="6"/>
                      <a:pt x="14" y="7"/>
                    </a:cubicBezTo>
                    <a:cubicBezTo>
                      <a:pt x="15" y="8"/>
                      <a:pt x="16" y="6"/>
                      <a:pt x="17" y="7"/>
                    </a:cubicBezTo>
                    <a:close/>
                    <a:moveTo>
                      <a:pt x="15" y="11"/>
                    </a:moveTo>
                    <a:cubicBezTo>
                      <a:pt x="15" y="11"/>
                      <a:pt x="16" y="12"/>
                      <a:pt x="16" y="12"/>
                    </a:cubicBezTo>
                    <a:cubicBezTo>
                      <a:pt x="16" y="12"/>
                      <a:pt x="15" y="11"/>
                      <a:pt x="15" y="10"/>
                    </a:cubicBezTo>
                    <a:cubicBezTo>
                      <a:pt x="14" y="9"/>
                      <a:pt x="14" y="9"/>
                      <a:pt x="13" y="9"/>
                    </a:cubicBezTo>
                    <a:cubicBezTo>
                      <a:pt x="12" y="9"/>
                      <a:pt x="14" y="11"/>
                      <a:pt x="15" y="11"/>
                    </a:cubicBezTo>
                    <a:close/>
                    <a:moveTo>
                      <a:pt x="31" y="2"/>
                    </a:moveTo>
                    <a:cubicBezTo>
                      <a:pt x="31" y="3"/>
                      <a:pt x="30" y="3"/>
                      <a:pt x="31" y="3"/>
                    </a:cubicBezTo>
                    <a:cubicBezTo>
                      <a:pt x="32" y="5"/>
                      <a:pt x="38" y="3"/>
                      <a:pt x="39" y="4"/>
                    </a:cubicBezTo>
                    <a:cubicBezTo>
                      <a:pt x="40" y="4"/>
                      <a:pt x="34" y="5"/>
                      <a:pt x="34" y="5"/>
                    </a:cubicBezTo>
                    <a:cubicBezTo>
                      <a:pt x="35" y="6"/>
                      <a:pt x="39" y="6"/>
                      <a:pt x="40" y="6"/>
                    </a:cubicBezTo>
                    <a:cubicBezTo>
                      <a:pt x="40" y="6"/>
                      <a:pt x="41" y="7"/>
                      <a:pt x="43" y="7"/>
                    </a:cubicBezTo>
                    <a:cubicBezTo>
                      <a:pt x="44" y="7"/>
                      <a:pt x="44" y="6"/>
                      <a:pt x="45" y="6"/>
                    </a:cubicBezTo>
                    <a:cubicBezTo>
                      <a:pt x="46" y="6"/>
                      <a:pt x="48" y="6"/>
                      <a:pt x="48" y="5"/>
                    </a:cubicBezTo>
                    <a:cubicBezTo>
                      <a:pt x="48" y="4"/>
                      <a:pt x="52" y="3"/>
                      <a:pt x="51" y="2"/>
                    </a:cubicBezTo>
                    <a:cubicBezTo>
                      <a:pt x="51" y="1"/>
                      <a:pt x="48" y="2"/>
                      <a:pt x="47" y="1"/>
                    </a:cubicBezTo>
                    <a:cubicBezTo>
                      <a:pt x="46" y="1"/>
                      <a:pt x="44" y="0"/>
                      <a:pt x="43" y="1"/>
                    </a:cubicBezTo>
                    <a:cubicBezTo>
                      <a:pt x="43" y="2"/>
                      <a:pt x="42" y="2"/>
                      <a:pt x="42" y="2"/>
                    </a:cubicBezTo>
                    <a:cubicBezTo>
                      <a:pt x="42" y="1"/>
                      <a:pt x="42" y="0"/>
                      <a:pt x="41" y="0"/>
                    </a:cubicBezTo>
                    <a:cubicBezTo>
                      <a:pt x="39" y="1"/>
                      <a:pt x="41" y="2"/>
                      <a:pt x="40" y="3"/>
                    </a:cubicBezTo>
                    <a:cubicBezTo>
                      <a:pt x="40" y="3"/>
                      <a:pt x="39" y="2"/>
                      <a:pt x="38" y="1"/>
                    </a:cubicBezTo>
                    <a:cubicBezTo>
                      <a:pt x="38" y="1"/>
                      <a:pt x="37" y="2"/>
                      <a:pt x="36" y="1"/>
                    </a:cubicBezTo>
                    <a:cubicBezTo>
                      <a:pt x="36" y="1"/>
                      <a:pt x="34" y="0"/>
                      <a:pt x="34" y="0"/>
                    </a:cubicBez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3" y="1"/>
                      <a:pt x="32" y="1"/>
                    </a:cubicBezTo>
                    <a:cubicBezTo>
                      <a:pt x="32" y="0"/>
                      <a:pt x="33" y="1"/>
                      <a:pt x="32" y="2"/>
                    </a:cubicBezTo>
                    <a:cubicBezTo>
                      <a:pt x="32" y="2"/>
                      <a:pt x="31" y="1"/>
                      <a:pt x="31" y="1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29" y="1"/>
                      <a:pt x="30" y="2"/>
                      <a:pt x="31" y="2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Freeform 323">
                <a:extLst>
                  <a:ext uri="{FF2B5EF4-FFF2-40B4-BE49-F238E27FC236}">
                    <a16:creationId xmlns:a16="http://schemas.microsoft.com/office/drawing/2014/main" id="{5E7FEF31-F0A5-4631-8C17-96C3D4488C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944688" y="1608138"/>
                <a:ext cx="28575" cy="11113"/>
              </a:xfrm>
              <a:custGeom>
                <a:avLst/>
                <a:gdLst>
                  <a:gd name="T0" fmla="*/ 3 w 8"/>
                  <a:gd name="T1" fmla="*/ 0 h 3"/>
                  <a:gd name="T2" fmla="*/ 0 w 8"/>
                  <a:gd name="T3" fmla="*/ 1 h 3"/>
                  <a:gd name="T4" fmla="*/ 5 w 8"/>
                  <a:gd name="T5" fmla="*/ 2 h 3"/>
                  <a:gd name="T6" fmla="*/ 8 w 8"/>
                  <a:gd name="T7" fmla="*/ 2 h 3"/>
                  <a:gd name="T8" fmla="*/ 3 w 8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3">
                    <a:moveTo>
                      <a:pt x="3" y="0"/>
                    </a:moveTo>
                    <a:cubicBezTo>
                      <a:pt x="3" y="0"/>
                      <a:pt x="0" y="0"/>
                      <a:pt x="0" y="1"/>
                    </a:cubicBezTo>
                    <a:cubicBezTo>
                      <a:pt x="1" y="2"/>
                      <a:pt x="4" y="1"/>
                      <a:pt x="5" y="2"/>
                    </a:cubicBezTo>
                    <a:cubicBezTo>
                      <a:pt x="6" y="3"/>
                      <a:pt x="8" y="2"/>
                      <a:pt x="8" y="2"/>
                    </a:cubicBezTo>
                    <a:cubicBezTo>
                      <a:pt x="8" y="1"/>
                      <a:pt x="4" y="0"/>
                      <a:pt x="3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Freeform 324">
                <a:extLst>
                  <a:ext uri="{FF2B5EF4-FFF2-40B4-BE49-F238E27FC236}">
                    <a16:creationId xmlns:a16="http://schemas.microsoft.com/office/drawing/2014/main" id="{93EFFC2D-FFF7-4461-A7EA-210FE8C0952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444750" y="1817688"/>
                <a:ext cx="146050" cy="142875"/>
              </a:xfrm>
              <a:custGeom>
                <a:avLst/>
                <a:gdLst>
                  <a:gd name="T0" fmla="*/ 35 w 40"/>
                  <a:gd name="T1" fmla="*/ 5 h 40"/>
                  <a:gd name="T2" fmla="*/ 29 w 40"/>
                  <a:gd name="T3" fmla="*/ 2 h 40"/>
                  <a:gd name="T4" fmla="*/ 28 w 40"/>
                  <a:gd name="T5" fmla="*/ 7 h 40"/>
                  <a:gd name="T6" fmla="*/ 25 w 40"/>
                  <a:gd name="T7" fmla="*/ 9 h 40"/>
                  <a:gd name="T8" fmla="*/ 25 w 40"/>
                  <a:gd name="T9" fmla="*/ 12 h 40"/>
                  <a:gd name="T10" fmla="*/ 27 w 40"/>
                  <a:gd name="T11" fmla="*/ 11 h 40"/>
                  <a:gd name="T12" fmla="*/ 28 w 40"/>
                  <a:gd name="T13" fmla="*/ 10 h 40"/>
                  <a:gd name="T14" fmla="*/ 33 w 40"/>
                  <a:gd name="T15" fmla="*/ 10 h 40"/>
                  <a:gd name="T16" fmla="*/ 37 w 40"/>
                  <a:gd name="T17" fmla="*/ 7 h 40"/>
                  <a:gd name="T18" fmla="*/ 38 w 40"/>
                  <a:gd name="T19" fmla="*/ 5 h 40"/>
                  <a:gd name="T20" fmla="*/ 25 w 40"/>
                  <a:gd name="T21" fmla="*/ 17 h 40"/>
                  <a:gd name="T22" fmla="*/ 22 w 40"/>
                  <a:gd name="T23" fmla="*/ 23 h 40"/>
                  <a:gd name="T24" fmla="*/ 18 w 40"/>
                  <a:gd name="T25" fmla="*/ 24 h 40"/>
                  <a:gd name="T26" fmla="*/ 15 w 40"/>
                  <a:gd name="T27" fmla="*/ 28 h 40"/>
                  <a:gd name="T28" fmla="*/ 11 w 40"/>
                  <a:gd name="T29" fmla="*/ 29 h 40"/>
                  <a:gd name="T30" fmla="*/ 4 w 40"/>
                  <a:gd name="T31" fmla="*/ 32 h 40"/>
                  <a:gd name="T32" fmla="*/ 6 w 40"/>
                  <a:gd name="T33" fmla="*/ 32 h 40"/>
                  <a:gd name="T34" fmla="*/ 13 w 40"/>
                  <a:gd name="T35" fmla="*/ 33 h 40"/>
                  <a:gd name="T36" fmla="*/ 17 w 40"/>
                  <a:gd name="T37" fmla="*/ 31 h 40"/>
                  <a:gd name="T38" fmla="*/ 21 w 40"/>
                  <a:gd name="T39" fmla="*/ 31 h 40"/>
                  <a:gd name="T40" fmla="*/ 24 w 40"/>
                  <a:gd name="T41" fmla="*/ 29 h 40"/>
                  <a:gd name="T42" fmla="*/ 26 w 40"/>
                  <a:gd name="T43" fmla="*/ 26 h 40"/>
                  <a:gd name="T44" fmla="*/ 29 w 40"/>
                  <a:gd name="T45" fmla="*/ 20 h 40"/>
                  <a:gd name="T46" fmla="*/ 25 w 40"/>
                  <a:gd name="T47" fmla="*/ 14 h 40"/>
                  <a:gd name="T48" fmla="*/ 8 w 40"/>
                  <a:gd name="T49" fmla="*/ 33 h 40"/>
                  <a:gd name="T50" fmla="*/ 9 w 40"/>
                  <a:gd name="T51" fmla="*/ 35 h 40"/>
                  <a:gd name="T52" fmla="*/ 12 w 40"/>
                  <a:gd name="T53" fmla="*/ 32 h 40"/>
                  <a:gd name="T54" fmla="*/ 5 w 40"/>
                  <a:gd name="T55" fmla="*/ 35 h 40"/>
                  <a:gd name="T56" fmla="*/ 1 w 40"/>
                  <a:gd name="T57" fmla="*/ 34 h 40"/>
                  <a:gd name="T58" fmla="*/ 2 w 40"/>
                  <a:gd name="T59" fmla="*/ 35 h 40"/>
                  <a:gd name="T60" fmla="*/ 3 w 40"/>
                  <a:gd name="T61" fmla="*/ 40 h 40"/>
                  <a:gd name="T62" fmla="*/ 5 w 40"/>
                  <a:gd name="T63" fmla="*/ 3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0" h="40">
                    <a:moveTo>
                      <a:pt x="38" y="5"/>
                    </a:moveTo>
                    <a:cubicBezTo>
                      <a:pt x="37" y="4"/>
                      <a:pt x="36" y="5"/>
                      <a:pt x="35" y="5"/>
                    </a:cubicBezTo>
                    <a:cubicBezTo>
                      <a:pt x="34" y="6"/>
                      <a:pt x="31" y="3"/>
                      <a:pt x="30" y="2"/>
                    </a:cubicBezTo>
                    <a:cubicBezTo>
                      <a:pt x="29" y="0"/>
                      <a:pt x="28" y="1"/>
                      <a:pt x="29" y="2"/>
                    </a:cubicBezTo>
                    <a:cubicBezTo>
                      <a:pt x="29" y="3"/>
                      <a:pt x="29" y="4"/>
                      <a:pt x="29" y="5"/>
                    </a:cubicBezTo>
                    <a:cubicBezTo>
                      <a:pt x="29" y="6"/>
                      <a:pt x="28" y="6"/>
                      <a:pt x="28" y="7"/>
                    </a:cubicBezTo>
                    <a:cubicBezTo>
                      <a:pt x="28" y="8"/>
                      <a:pt x="27" y="8"/>
                      <a:pt x="26" y="8"/>
                    </a:cubicBezTo>
                    <a:cubicBezTo>
                      <a:pt x="25" y="8"/>
                      <a:pt x="26" y="9"/>
                      <a:pt x="25" y="9"/>
                    </a:cubicBezTo>
                    <a:cubicBezTo>
                      <a:pt x="24" y="9"/>
                      <a:pt x="24" y="10"/>
                      <a:pt x="25" y="10"/>
                    </a:cubicBezTo>
                    <a:cubicBezTo>
                      <a:pt x="25" y="11"/>
                      <a:pt x="25" y="12"/>
                      <a:pt x="25" y="12"/>
                    </a:cubicBezTo>
                    <a:cubicBezTo>
                      <a:pt x="25" y="13"/>
                      <a:pt x="25" y="12"/>
                      <a:pt x="26" y="12"/>
                    </a:cubicBezTo>
                    <a:cubicBezTo>
                      <a:pt x="26" y="11"/>
                      <a:pt x="27" y="12"/>
                      <a:pt x="27" y="11"/>
                    </a:cubicBezTo>
                    <a:cubicBezTo>
                      <a:pt x="27" y="11"/>
                      <a:pt x="26" y="10"/>
                      <a:pt x="26" y="10"/>
                    </a:cubicBezTo>
                    <a:cubicBezTo>
                      <a:pt x="26" y="9"/>
                      <a:pt x="27" y="10"/>
                      <a:pt x="28" y="10"/>
                    </a:cubicBezTo>
                    <a:cubicBezTo>
                      <a:pt x="28" y="9"/>
                      <a:pt x="30" y="9"/>
                      <a:pt x="31" y="10"/>
                    </a:cubicBezTo>
                    <a:cubicBezTo>
                      <a:pt x="32" y="11"/>
                      <a:pt x="32" y="11"/>
                      <a:pt x="33" y="10"/>
                    </a:cubicBezTo>
                    <a:cubicBezTo>
                      <a:pt x="33" y="9"/>
                      <a:pt x="34" y="8"/>
                      <a:pt x="36" y="8"/>
                    </a:cubicBezTo>
                    <a:cubicBezTo>
                      <a:pt x="38" y="8"/>
                      <a:pt x="38" y="7"/>
                      <a:pt x="37" y="7"/>
                    </a:cubicBezTo>
                    <a:cubicBezTo>
                      <a:pt x="37" y="7"/>
                      <a:pt x="40" y="5"/>
                      <a:pt x="40" y="4"/>
                    </a:cubicBezTo>
                    <a:cubicBezTo>
                      <a:pt x="40" y="4"/>
                      <a:pt x="38" y="5"/>
                      <a:pt x="38" y="5"/>
                    </a:cubicBezTo>
                    <a:close/>
                    <a:moveTo>
                      <a:pt x="25" y="14"/>
                    </a:moveTo>
                    <a:cubicBezTo>
                      <a:pt x="24" y="15"/>
                      <a:pt x="24" y="17"/>
                      <a:pt x="25" y="17"/>
                    </a:cubicBezTo>
                    <a:cubicBezTo>
                      <a:pt x="25" y="18"/>
                      <a:pt x="23" y="19"/>
                      <a:pt x="23" y="20"/>
                    </a:cubicBezTo>
                    <a:cubicBezTo>
                      <a:pt x="24" y="22"/>
                      <a:pt x="22" y="22"/>
                      <a:pt x="22" y="23"/>
                    </a:cubicBezTo>
                    <a:cubicBezTo>
                      <a:pt x="22" y="24"/>
                      <a:pt x="21" y="23"/>
                      <a:pt x="20" y="24"/>
                    </a:cubicBezTo>
                    <a:cubicBezTo>
                      <a:pt x="19" y="25"/>
                      <a:pt x="18" y="24"/>
                      <a:pt x="18" y="24"/>
                    </a:cubicBezTo>
                    <a:cubicBezTo>
                      <a:pt x="19" y="23"/>
                      <a:pt x="17" y="24"/>
                      <a:pt x="17" y="25"/>
                    </a:cubicBezTo>
                    <a:cubicBezTo>
                      <a:pt x="17" y="27"/>
                      <a:pt x="15" y="27"/>
                      <a:pt x="15" y="28"/>
                    </a:cubicBezTo>
                    <a:cubicBezTo>
                      <a:pt x="16" y="28"/>
                      <a:pt x="14" y="29"/>
                      <a:pt x="14" y="28"/>
                    </a:cubicBezTo>
                    <a:cubicBezTo>
                      <a:pt x="14" y="28"/>
                      <a:pt x="13" y="28"/>
                      <a:pt x="11" y="29"/>
                    </a:cubicBezTo>
                    <a:cubicBezTo>
                      <a:pt x="9" y="29"/>
                      <a:pt x="8" y="28"/>
                      <a:pt x="8" y="29"/>
                    </a:cubicBezTo>
                    <a:cubicBezTo>
                      <a:pt x="7" y="30"/>
                      <a:pt x="5" y="31"/>
                      <a:pt x="4" y="32"/>
                    </a:cubicBezTo>
                    <a:cubicBezTo>
                      <a:pt x="3" y="32"/>
                      <a:pt x="3" y="33"/>
                      <a:pt x="4" y="33"/>
                    </a:cubicBezTo>
                    <a:cubicBezTo>
                      <a:pt x="5" y="32"/>
                      <a:pt x="6" y="33"/>
                      <a:pt x="6" y="32"/>
                    </a:cubicBezTo>
                    <a:cubicBezTo>
                      <a:pt x="7" y="32"/>
                      <a:pt x="10" y="31"/>
                      <a:pt x="12" y="31"/>
                    </a:cubicBezTo>
                    <a:cubicBezTo>
                      <a:pt x="14" y="31"/>
                      <a:pt x="13" y="32"/>
                      <a:pt x="13" y="33"/>
                    </a:cubicBezTo>
                    <a:cubicBezTo>
                      <a:pt x="13" y="34"/>
                      <a:pt x="15" y="34"/>
                      <a:pt x="16" y="33"/>
                    </a:cubicBezTo>
                    <a:cubicBezTo>
                      <a:pt x="17" y="32"/>
                      <a:pt x="18" y="32"/>
                      <a:pt x="17" y="31"/>
                    </a:cubicBezTo>
                    <a:cubicBezTo>
                      <a:pt x="16" y="31"/>
                      <a:pt x="17" y="30"/>
                      <a:pt x="18" y="31"/>
                    </a:cubicBezTo>
                    <a:cubicBezTo>
                      <a:pt x="18" y="32"/>
                      <a:pt x="20" y="32"/>
                      <a:pt x="21" y="31"/>
                    </a:cubicBezTo>
                    <a:cubicBezTo>
                      <a:pt x="21" y="30"/>
                      <a:pt x="21" y="31"/>
                      <a:pt x="22" y="31"/>
                    </a:cubicBezTo>
                    <a:cubicBezTo>
                      <a:pt x="23" y="31"/>
                      <a:pt x="24" y="29"/>
                      <a:pt x="24" y="29"/>
                    </a:cubicBezTo>
                    <a:cubicBezTo>
                      <a:pt x="24" y="30"/>
                      <a:pt x="25" y="30"/>
                      <a:pt x="26" y="29"/>
                    </a:cubicBezTo>
                    <a:cubicBezTo>
                      <a:pt x="27" y="28"/>
                      <a:pt x="26" y="27"/>
                      <a:pt x="26" y="26"/>
                    </a:cubicBezTo>
                    <a:cubicBezTo>
                      <a:pt x="27" y="25"/>
                      <a:pt x="28" y="23"/>
                      <a:pt x="27" y="22"/>
                    </a:cubicBezTo>
                    <a:cubicBezTo>
                      <a:pt x="26" y="21"/>
                      <a:pt x="28" y="20"/>
                      <a:pt x="29" y="20"/>
                    </a:cubicBezTo>
                    <a:cubicBezTo>
                      <a:pt x="30" y="19"/>
                      <a:pt x="28" y="15"/>
                      <a:pt x="28" y="13"/>
                    </a:cubicBezTo>
                    <a:cubicBezTo>
                      <a:pt x="28" y="12"/>
                      <a:pt x="26" y="14"/>
                      <a:pt x="25" y="14"/>
                    </a:cubicBezTo>
                    <a:close/>
                    <a:moveTo>
                      <a:pt x="10" y="32"/>
                    </a:moveTo>
                    <a:cubicBezTo>
                      <a:pt x="10" y="33"/>
                      <a:pt x="9" y="33"/>
                      <a:pt x="8" y="33"/>
                    </a:cubicBezTo>
                    <a:cubicBezTo>
                      <a:pt x="7" y="33"/>
                      <a:pt x="7" y="36"/>
                      <a:pt x="7" y="36"/>
                    </a:cubicBezTo>
                    <a:cubicBezTo>
                      <a:pt x="8" y="36"/>
                      <a:pt x="8" y="36"/>
                      <a:pt x="9" y="35"/>
                    </a:cubicBezTo>
                    <a:cubicBezTo>
                      <a:pt x="9" y="34"/>
                      <a:pt x="10" y="34"/>
                      <a:pt x="11" y="34"/>
                    </a:cubicBezTo>
                    <a:cubicBezTo>
                      <a:pt x="11" y="35"/>
                      <a:pt x="12" y="33"/>
                      <a:pt x="12" y="32"/>
                    </a:cubicBezTo>
                    <a:cubicBezTo>
                      <a:pt x="12" y="31"/>
                      <a:pt x="10" y="31"/>
                      <a:pt x="10" y="32"/>
                    </a:cubicBezTo>
                    <a:close/>
                    <a:moveTo>
                      <a:pt x="5" y="35"/>
                    </a:moveTo>
                    <a:cubicBezTo>
                      <a:pt x="5" y="34"/>
                      <a:pt x="4" y="34"/>
                      <a:pt x="4" y="34"/>
                    </a:cubicBezTo>
                    <a:cubicBezTo>
                      <a:pt x="4" y="33"/>
                      <a:pt x="3" y="33"/>
                      <a:pt x="1" y="34"/>
                    </a:cubicBezTo>
                    <a:cubicBezTo>
                      <a:pt x="0" y="35"/>
                      <a:pt x="0" y="35"/>
                      <a:pt x="1" y="36"/>
                    </a:cubicBezTo>
                    <a:cubicBezTo>
                      <a:pt x="1" y="37"/>
                      <a:pt x="2" y="36"/>
                      <a:pt x="2" y="35"/>
                    </a:cubicBezTo>
                    <a:cubicBezTo>
                      <a:pt x="2" y="34"/>
                      <a:pt x="3" y="36"/>
                      <a:pt x="2" y="37"/>
                    </a:cubicBezTo>
                    <a:cubicBezTo>
                      <a:pt x="2" y="39"/>
                      <a:pt x="2" y="40"/>
                      <a:pt x="3" y="40"/>
                    </a:cubicBezTo>
                    <a:cubicBezTo>
                      <a:pt x="4" y="40"/>
                      <a:pt x="5" y="38"/>
                      <a:pt x="6" y="36"/>
                    </a:cubicBezTo>
                    <a:cubicBezTo>
                      <a:pt x="7" y="35"/>
                      <a:pt x="5" y="36"/>
                      <a:pt x="5" y="35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Freeform 325">
                <a:extLst>
                  <a:ext uri="{FF2B5EF4-FFF2-40B4-BE49-F238E27FC236}">
                    <a16:creationId xmlns:a16="http://schemas.microsoft.com/office/drawing/2014/main" id="{B14B56D4-FBAB-425C-BBB4-CA246AB0C36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903538" y="1730375"/>
                <a:ext cx="506412" cy="349250"/>
              </a:xfrm>
              <a:custGeom>
                <a:avLst/>
                <a:gdLst>
                  <a:gd name="T0" fmla="*/ 133 w 140"/>
                  <a:gd name="T1" fmla="*/ 18 h 97"/>
                  <a:gd name="T2" fmla="*/ 126 w 140"/>
                  <a:gd name="T3" fmla="*/ 13 h 97"/>
                  <a:gd name="T4" fmla="*/ 120 w 140"/>
                  <a:gd name="T5" fmla="*/ 6 h 97"/>
                  <a:gd name="T6" fmla="*/ 112 w 140"/>
                  <a:gd name="T7" fmla="*/ 1 h 97"/>
                  <a:gd name="T8" fmla="*/ 107 w 140"/>
                  <a:gd name="T9" fmla="*/ 5 h 97"/>
                  <a:gd name="T10" fmla="*/ 102 w 140"/>
                  <a:gd name="T11" fmla="*/ 12 h 97"/>
                  <a:gd name="T12" fmla="*/ 95 w 140"/>
                  <a:gd name="T13" fmla="*/ 15 h 97"/>
                  <a:gd name="T14" fmla="*/ 99 w 140"/>
                  <a:gd name="T15" fmla="*/ 18 h 97"/>
                  <a:gd name="T16" fmla="*/ 99 w 140"/>
                  <a:gd name="T17" fmla="*/ 22 h 97"/>
                  <a:gd name="T18" fmla="*/ 87 w 140"/>
                  <a:gd name="T19" fmla="*/ 26 h 97"/>
                  <a:gd name="T20" fmla="*/ 78 w 140"/>
                  <a:gd name="T21" fmla="*/ 34 h 97"/>
                  <a:gd name="T22" fmla="*/ 65 w 140"/>
                  <a:gd name="T23" fmla="*/ 35 h 97"/>
                  <a:gd name="T24" fmla="*/ 50 w 140"/>
                  <a:gd name="T25" fmla="*/ 33 h 97"/>
                  <a:gd name="T26" fmla="*/ 43 w 140"/>
                  <a:gd name="T27" fmla="*/ 26 h 97"/>
                  <a:gd name="T28" fmla="*/ 38 w 140"/>
                  <a:gd name="T29" fmla="*/ 19 h 97"/>
                  <a:gd name="T30" fmla="*/ 32 w 140"/>
                  <a:gd name="T31" fmla="*/ 14 h 97"/>
                  <a:gd name="T32" fmla="*/ 28 w 140"/>
                  <a:gd name="T33" fmla="*/ 16 h 97"/>
                  <a:gd name="T34" fmla="*/ 23 w 140"/>
                  <a:gd name="T35" fmla="*/ 20 h 97"/>
                  <a:gd name="T36" fmla="*/ 18 w 140"/>
                  <a:gd name="T37" fmla="*/ 25 h 97"/>
                  <a:gd name="T38" fmla="*/ 16 w 140"/>
                  <a:gd name="T39" fmla="*/ 31 h 97"/>
                  <a:gd name="T40" fmla="*/ 11 w 140"/>
                  <a:gd name="T41" fmla="*/ 37 h 97"/>
                  <a:gd name="T42" fmla="*/ 4 w 140"/>
                  <a:gd name="T43" fmla="*/ 39 h 97"/>
                  <a:gd name="T44" fmla="*/ 0 w 140"/>
                  <a:gd name="T45" fmla="*/ 42 h 97"/>
                  <a:gd name="T46" fmla="*/ 3 w 140"/>
                  <a:gd name="T47" fmla="*/ 48 h 97"/>
                  <a:gd name="T48" fmla="*/ 8 w 140"/>
                  <a:gd name="T49" fmla="*/ 53 h 97"/>
                  <a:gd name="T50" fmla="*/ 12 w 140"/>
                  <a:gd name="T51" fmla="*/ 51 h 97"/>
                  <a:gd name="T52" fmla="*/ 12 w 140"/>
                  <a:gd name="T53" fmla="*/ 57 h 97"/>
                  <a:gd name="T54" fmla="*/ 12 w 140"/>
                  <a:gd name="T55" fmla="*/ 63 h 97"/>
                  <a:gd name="T56" fmla="*/ 16 w 140"/>
                  <a:gd name="T57" fmla="*/ 67 h 97"/>
                  <a:gd name="T58" fmla="*/ 29 w 140"/>
                  <a:gd name="T59" fmla="*/ 72 h 97"/>
                  <a:gd name="T60" fmla="*/ 34 w 140"/>
                  <a:gd name="T61" fmla="*/ 73 h 97"/>
                  <a:gd name="T62" fmla="*/ 38 w 140"/>
                  <a:gd name="T63" fmla="*/ 72 h 97"/>
                  <a:gd name="T64" fmla="*/ 43 w 140"/>
                  <a:gd name="T65" fmla="*/ 71 h 97"/>
                  <a:gd name="T66" fmla="*/ 50 w 140"/>
                  <a:gd name="T67" fmla="*/ 71 h 97"/>
                  <a:gd name="T68" fmla="*/ 54 w 140"/>
                  <a:gd name="T69" fmla="*/ 73 h 97"/>
                  <a:gd name="T70" fmla="*/ 53 w 140"/>
                  <a:gd name="T71" fmla="*/ 82 h 97"/>
                  <a:gd name="T72" fmla="*/ 57 w 140"/>
                  <a:gd name="T73" fmla="*/ 87 h 97"/>
                  <a:gd name="T74" fmla="*/ 61 w 140"/>
                  <a:gd name="T75" fmla="*/ 89 h 97"/>
                  <a:gd name="T76" fmla="*/ 65 w 140"/>
                  <a:gd name="T77" fmla="*/ 85 h 97"/>
                  <a:gd name="T78" fmla="*/ 73 w 140"/>
                  <a:gd name="T79" fmla="*/ 85 h 97"/>
                  <a:gd name="T80" fmla="*/ 77 w 140"/>
                  <a:gd name="T81" fmla="*/ 88 h 97"/>
                  <a:gd name="T82" fmla="*/ 81 w 140"/>
                  <a:gd name="T83" fmla="*/ 91 h 97"/>
                  <a:gd name="T84" fmla="*/ 92 w 140"/>
                  <a:gd name="T85" fmla="*/ 86 h 97"/>
                  <a:gd name="T86" fmla="*/ 100 w 140"/>
                  <a:gd name="T87" fmla="*/ 81 h 97"/>
                  <a:gd name="T88" fmla="*/ 104 w 140"/>
                  <a:gd name="T89" fmla="*/ 76 h 97"/>
                  <a:gd name="T90" fmla="*/ 108 w 140"/>
                  <a:gd name="T91" fmla="*/ 71 h 97"/>
                  <a:gd name="T92" fmla="*/ 109 w 140"/>
                  <a:gd name="T93" fmla="*/ 67 h 97"/>
                  <a:gd name="T94" fmla="*/ 108 w 140"/>
                  <a:gd name="T95" fmla="*/ 64 h 97"/>
                  <a:gd name="T96" fmla="*/ 107 w 140"/>
                  <a:gd name="T97" fmla="*/ 60 h 97"/>
                  <a:gd name="T98" fmla="*/ 104 w 140"/>
                  <a:gd name="T99" fmla="*/ 52 h 97"/>
                  <a:gd name="T100" fmla="*/ 111 w 140"/>
                  <a:gd name="T101" fmla="*/ 49 h 97"/>
                  <a:gd name="T102" fmla="*/ 102 w 140"/>
                  <a:gd name="T103" fmla="*/ 46 h 97"/>
                  <a:gd name="T104" fmla="*/ 106 w 140"/>
                  <a:gd name="T105" fmla="*/ 40 h 97"/>
                  <a:gd name="T106" fmla="*/ 109 w 140"/>
                  <a:gd name="T107" fmla="*/ 43 h 97"/>
                  <a:gd name="T108" fmla="*/ 120 w 140"/>
                  <a:gd name="T109" fmla="*/ 37 h 97"/>
                  <a:gd name="T110" fmla="*/ 125 w 140"/>
                  <a:gd name="T111" fmla="*/ 35 h 97"/>
                  <a:gd name="T112" fmla="*/ 131 w 140"/>
                  <a:gd name="T113" fmla="*/ 33 h 97"/>
                  <a:gd name="T114" fmla="*/ 131 w 140"/>
                  <a:gd name="T115" fmla="*/ 27 h 97"/>
                  <a:gd name="T116" fmla="*/ 138 w 140"/>
                  <a:gd name="T117" fmla="*/ 22 h 97"/>
                  <a:gd name="T118" fmla="*/ 106 w 140"/>
                  <a:gd name="T119" fmla="*/ 87 h 97"/>
                  <a:gd name="T120" fmla="*/ 78 w 140"/>
                  <a:gd name="T121" fmla="*/ 95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40" h="97">
                    <a:moveTo>
                      <a:pt x="139" y="18"/>
                    </a:moveTo>
                    <a:cubicBezTo>
                      <a:pt x="139" y="16"/>
                      <a:pt x="137" y="17"/>
                      <a:pt x="137" y="17"/>
                    </a:cubicBezTo>
                    <a:cubicBezTo>
                      <a:pt x="137" y="17"/>
                      <a:pt x="135" y="17"/>
                      <a:pt x="135" y="18"/>
                    </a:cubicBezTo>
                    <a:cubicBezTo>
                      <a:pt x="134" y="19"/>
                      <a:pt x="134" y="18"/>
                      <a:pt x="133" y="18"/>
                    </a:cubicBezTo>
                    <a:cubicBezTo>
                      <a:pt x="132" y="19"/>
                      <a:pt x="130" y="18"/>
                      <a:pt x="130" y="18"/>
                    </a:cubicBezTo>
                    <a:cubicBezTo>
                      <a:pt x="130" y="17"/>
                      <a:pt x="130" y="16"/>
                      <a:pt x="130" y="16"/>
                    </a:cubicBezTo>
                    <a:cubicBezTo>
                      <a:pt x="130" y="15"/>
                      <a:pt x="129" y="15"/>
                      <a:pt x="128" y="14"/>
                    </a:cubicBezTo>
                    <a:cubicBezTo>
                      <a:pt x="128" y="14"/>
                      <a:pt x="126" y="13"/>
                      <a:pt x="126" y="13"/>
                    </a:cubicBezTo>
                    <a:cubicBezTo>
                      <a:pt x="126" y="14"/>
                      <a:pt x="125" y="13"/>
                      <a:pt x="124" y="13"/>
                    </a:cubicBezTo>
                    <a:cubicBezTo>
                      <a:pt x="122" y="12"/>
                      <a:pt x="123" y="12"/>
                      <a:pt x="123" y="11"/>
                    </a:cubicBezTo>
                    <a:cubicBezTo>
                      <a:pt x="123" y="11"/>
                      <a:pt x="122" y="9"/>
                      <a:pt x="122" y="8"/>
                    </a:cubicBezTo>
                    <a:cubicBezTo>
                      <a:pt x="121" y="8"/>
                      <a:pt x="121" y="7"/>
                      <a:pt x="120" y="6"/>
                    </a:cubicBezTo>
                    <a:cubicBezTo>
                      <a:pt x="120" y="4"/>
                      <a:pt x="119" y="4"/>
                      <a:pt x="119" y="4"/>
                    </a:cubicBezTo>
                    <a:cubicBezTo>
                      <a:pt x="119" y="3"/>
                      <a:pt x="118" y="2"/>
                      <a:pt x="118" y="2"/>
                    </a:cubicBezTo>
                    <a:cubicBezTo>
                      <a:pt x="117" y="1"/>
                      <a:pt x="116" y="2"/>
                      <a:pt x="115" y="1"/>
                    </a:cubicBezTo>
                    <a:cubicBezTo>
                      <a:pt x="114" y="0"/>
                      <a:pt x="113" y="1"/>
                      <a:pt x="112" y="1"/>
                    </a:cubicBezTo>
                    <a:cubicBezTo>
                      <a:pt x="111" y="0"/>
                      <a:pt x="109" y="1"/>
                      <a:pt x="109" y="1"/>
                    </a:cubicBezTo>
                    <a:cubicBezTo>
                      <a:pt x="108" y="1"/>
                      <a:pt x="107" y="1"/>
                      <a:pt x="106" y="2"/>
                    </a:cubicBezTo>
                    <a:cubicBezTo>
                      <a:pt x="105" y="3"/>
                      <a:pt x="106" y="3"/>
                      <a:pt x="106" y="3"/>
                    </a:cubicBezTo>
                    <a:cubicBezTo>
                      <a:pt x="106" y="3"/>
                      <a:pt x="107" y="4"/>
                      <a:pt x="107" y="5"/>
                    </a:cubicBezTo>
                    <a:cubicBezTo>
                      <a:pt x="107" y="5"/>
                      <a:pt x="106" y="6"/>
                      <a:pt x="106" y="6"/>
                    </a:cubicBezTo>
                    <a:cubicBezTo>
                      <a:pt x="105" y="6"/>
                      <a:pt x="104" y="8"/>
                      <a:pt x="104" y="8"/>
                    </a:cubicBezTo>
                    <a:cubicBezTo>
                      <a:pt x="104" y="9"/>
                      <a:pt x="103" y="10"/>
                      <a:pt x="103" y="11"/>
                    </a:cubicBezTo>
                    <a:cubicBezTo>
                      <a:pt x="103" y="11"/>
                      <a:pt x="103" y="11"/>
                      <a:pt x="102" y="12"/>
                    </a:cubicBezTo>
                    <a:cubicBezTo>
                      <a:pt x="102" y="12"/>
                      <a:pt x="100" y="13"/>
                      <a:pt x="100" y="13"/>
                    </a:cubicBezTo>
                    <a:cubicBezTo>
                      <a:pt x="99" y="13"/>
                      <a:pt x="98" y="13"/>
                      <a:pt x="98" y="12"/>
                    </a:cubicBezTo>
                    <a:cubicBezTo>
                      <a:pt x="98" y="12"/>
                      <a:pt x="97" y="12"/>
                      <a:pt x="97" y="12"/>
                    </a:cubicBezTo>
                    <a:cubicBezTo>
                      <a:pt x="95" y="15"/>
                      <a:pt x="95" y="15"/>
                      <a:pt x="95" y="15"/>
                    </a:cubicBezTo>
                    <a:cubicBezTo>
                      <a:pt x="95" y="17"/>
                      <a:pt x="95" y="17"/>
                      <a:pt x="95" y="17"/>
                    </a:cubicBezTo>
                    <a:cubicBezTo>
                      <a:pt x="95" y="17"/>
                      <a:pt x="94" y="17"/>
                      <a:pt x="95" y="18"/>
                    </a:cubicBezTo>
                    <a:cubicBezTo>
                      <a:pt x="96" y="19"/>
                      <a:pt x="96" y="18"/>
                      <a:pt x="97" y="18"/>
                    </a:cubicBezTo>
                    <a:cubicBezTo>
                      <a:pt x="99" y="18"/>
                      <a:pt x="99" y="19"/>
                      <a:pt x="99" y="18"/>
                    </a:cubicBezTo>
                    <a:cubicBezTo>
                      <a:pt x="100" y="18"/>
                      <a:pt x="101" y="17"/>
                      <a:pt x="102" y="18"/>
                    </a:cubicBezTo>
                    <a:cubicBezTo>
                      <a:pt x="102" y="19"/>
                      <a:pt x="105" y="20"/>
                      <a:pt x="105" y="21"/>
                    </a:cubicBezTo>
                    <a:cubicBezTo>
                      <a:pt x="105" y="22"/>
                      <a:pt x="103" y="22"/>
                      <a:pt x="102" y="21"/>
                    </a:cubicBezTo>
                    <a:cubicBezTo>
                      <a:pt x="101" y="21"/>
                      <a:pt x="100" y="22"/>
                      <a:pt x="99" y="22"/>
                    </a:cubicBezTo>
                    <a:cubicBezTo>
                      <a:pt x="98" y="22"/>
                      <a:pt x="97" y="22"/>
                      <a:pt x="96" y="23"/>
                    </a:cubicBezTo>
                    <a:cubicBezTo>
                      <a:pt x="96" y="24"/>
                      <a:pt x="96" y="25"/>
                      <a:pt x="94" y="25"/>
                    </a:cubicBezTo>
                    <a:cubicBezTo>
                      <a:pt x="93" y="25"/>
                      <a:pt x="92" y="25"/>
                      <a:pt x="91" y="26"/>
                    </a:cubicBezTo>
                    <a:cubicBezTo>
                      <a:pt x="89" y="27"/>
                      <a:pt x="88" y="27"/>
                      <a:pt x="87" y="26"/>
                    </a:cubicBezTo>
                    <a:cubicBezTo>
                      <a:pt x="87" y="26"/>
                      <a:pt x="86" y="26"/>
                      <a:pt x="85" y="27"/>
                    </a:cubicBezTo>
                    <a:cubicBezTo>
                      <a:pt x="84" y="28"/>
                      <a:pt x="86" y="29"/>
                      <a:pt x="86" y="30"/>
                    </a:cubicBezTo>
                    <a:cubicBezTo>
                      <a:pt x="85" y="31"/>
                      <a:pt x="84" y="31"/>
                      <a:pt x="83" y="32"/>
                    </a:cubicBezTo>
                    <a:cubicBezTo>
                      <a:pt x="81" y="33"/>
                      <a:pt x="80" y="34"/>
                      <a:pt x="78" y="34"/>
                    </a:cubicBezTo>
                    <a:cubicBezTo>
                      <a:pt x="77" y="34"/>
                      <a:pt x="75" y="33"/>
                      <a:pt x="73" y="34"/>
                    </a:cubicBezTo>
                    <a:cubicBezTo>
                      <a:pt x="71" y="35"/>
                      <a:pt x="70" y="36"/>
                      <a:pt x="69" y="36"/>
                    </a:cubicBezTo>
                    <a:cubicBezTo>
                      <a:pt x="68" y="36"/>
                      <a:pt x="68" y="35"/>
                      <a:pt x="67" y="35"/>
                    </a:cubicBezTo>
                    <a:cubicBezTo>
                      <a:pt x="66" y="35"/>
                      <a:pt x="66" y="35"/>
                      <a:pt x="65" y="35"/>
                    </a:cubicBezTo>
                    <a:cubicBezTo>
                      <a:pt x="64" y="34"/>
                      <a:pt x="64" y="35"/>
                      <a:pt x="62" y="34"/>
                    </a:cubicBezTo>
                    <a:cubicBezTo>
                      <a:pt x="61" y="33"/>
                      <a:pt x="59" y="33"/>
                      <a:pt x="58" y="33"/>
                    </a:cubicBezTo>
                    <a:cubicBezTo>
                      <a:pt x="57" y="33"/>
                      <a:pt x="54" y="33"/>
                      <a:pt x="53" y="33"/>
                    </a:cubicBezTo>
                    <a:cubicBezTo>
                      <a:pt x="52" y="33"/>
                      <a:pt x="50" y="33"/>
                      <a:pt x="50" y="33"/>
                    </a:cubicBezTo>
                    <a:cubicBezTo>
                      <a:pt x="50" y="32"/>
                      <a:pt x="49" y="32"/>
                      <a:pt x="48" y="30"/>
                    </a:cubicBezTo>
                    <a:cubicBezTo>
                      <a:pt x="48" y="29"/>
                      <a:pt x="47" y="28"/>
                      <a:pt x="47" y="28"/>
                    </a:cubicBezTo>
                    <a:cubicBezTo>
                      <a:pt x="46" y="28"/>
                      <a:pt x="46" y="27"/>
                      <a:pt x="45" y="27"/>
                    </a:cubicBezTo>
                    <a:cubicBezTo>
                      <a:pt x="45" y="27"/>
                      <a:pt x="44" y="26"/>
                      <a:pt x="43" y="26"/>
                    </a:cubicBezTo>
                    <a:cubicBezTo>
                      <a:pt x="42" y="26"/>
                      <a:pt x="39" y="26"/>
                      <a:pt x="38" y="25"/>
                    </a:cubicBezTo>
                    <a:cubicBezTo>
                      <a:pt x="38" y="24"/>
                      <a:pt x="39" y="24"/>
                      <a:pt x="39" y="23"/>
                    </a:cubicBezTo>
                    <a:cubicBezTo>
                      <a:pt x="39" y="22"/>
                      <a:pt x="39" y="21"/>
                      <a:pt x="39" y="21"/>
                    </a:cubicBezTo>
                    <a:cubicBezTo>
                      <a:pt x="38" y="20"/>
                      <a:pt x="38" y="20"/>
                      <a:pt x="38" y="19"/>
                    </a:cubicBezTo>
                    <a:cubicBezTo>
                      <a:pt x="37" y="18"/>
                      <a:pt x="36" y="17"/>
                      <a:pt x="36" y="17"/>
                    </a:cubicBezTo>
                    <a:cubicBezTo>
                      <a:pt x="35" y="17"/>
                      <a:pt x="34" y="17"/>
                      <a:pt x="33" y="16"/>
                    </a:cubicBezTo>
                    <a:cubicBezTo>
                      <a:pt x="33" y="16"/>
                      <a:pt x="32" y="16"/>
                      <a:pt x="32" y="14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31" y="14"/>
                      <a:pt x="30" y="13"/>
                      <a:pt x="30" y="13"/>
                    </a:cubicBezTo>
                    <a:cubicBezTo>
                      <a:pt x="30" y="14"/>
                      <a:pt x="29" y="14"/>
                      <a:pt x="29" y="15"/>
                    </a:cubicBezTo>
                    <a:cubicBezTo>
                      <a:pt x="29" y="15"/>
                      <a:pt x="29" y="16"/>
                      <a:pt x="28" y="16"/>
                    </a:cubicBezTo>
                    <a:cubicBezTo>
                      <a:pt x="28" y="16"/>
                      <a:pt x="27" y="17"/>
                      <a:pt x="27" y="18"/>
                    </a:cubicBezTo>
                    <a:cubicBezTo>
                      <a:pt x="27" y="19"/>
                      <a:pt x="28" y="19"/>
                      <a:pt x="27" y="20"/>
                    </a:cubicBezTo>
                    <a:cubicBezTo>
                      <a:pt x="27" y="20"/>
                      <a:pt x="26" y="21"/>
                      <a:pt x="25" y="20"/>
                    </a:cubicBezTo>
                    <a:cubicBezTo>
                      <a:pt x="25" y="20"/>
                      <a:pt x="24" y="20"/>
                      <a:pt x="23" y="20"/>
                    </a:cubicBezTo>
                    <a:cubicBezTo>
                      <a:pt x="22" y="20"/>
                      <a:pt x="22" y="19"/>
                      <a:pt x="21" y="20"/>
                    </a:cubicBezTo>
                    <a:cubicBezTo>
                      <a:pt x="21" y="21"/>
                      <a:pt x="20" y="24"/>
                      <a:pt x="20" y="25"/>
                    </a:cubicBezTo>
                    <a:cubicBezTo>
                      <a:pt x="20" y="25"/>
                      <a:pt x="21" y="26"/>
                      <a:pt x="20" y="26"/>
                    </a:cubicBezTo>
                    <a:cubicBezTo>
                      <a:pt x="19" y="26"/>
                      <a:pt x="19" y="26"/>
                      <a:pt x="18" y="25"/>
                    </a:cubicBezTo>
                    <a:cubicBezTo>
                      <a:pt x="18" y="25"/>
                      <a:pt x="17" y="26"/>
                      <a:pt x="16" y="26"/>
                    </a:cubicBezTo>
                    <a:cubicBezTo>
                      <a:pt x="16" y="26"/>
                      <a:pt x="14" y="26"/>
                      <a:pt x="15" y="27"/>
                    </a:cubicBezTo>
                    <a:cubicBezTo>
                      <a:pt x="15" y="27"/>
                      <a:pt x="15" y="28"/>
                      <a:pt x="15" y="29"/>
                    </a:cubicBezTo>
                    <a:cubicBezTo>
                      <a:pt x="15" y="29"/>
                      <a:pt x="16" y="31"/>
                      <a:pt x="16" y="31"/>
                    </a:cubicBezTo>
                    <a:cubicBezTo>
                      <a:pt x="16" y="32"/>
                      <a:pt x="15" y="32"/>
                      <a:pt x="15" y="33"/>
                    </a:cubicBezTo>
                    <a:cubicBezTo>
                      <a:pt x="15" y="34"/>
                      <a:pt x="15" y="34"/>
                      <a:pt x="15" y="35"/>
                    </a:cubicBezTo>
                    <a:cubicBezTo>
                      <a:pt x="14" y="35"/>
                      <a:pt x="13" y="35"/>
                      <a:pt x="13" y="36"/>
                    </a:cubicBezTo>
                    <a:cubicBezTo>
                      <a:pt x="12" y="36"/>
                      <a:pt x="11" y="36"/>
                      <a:pt x="11" y="37"/>
                    </a:cubicBezTo>
                    <a:cubicBezTo>
                      <a:pt x="11" y="37"/>
                      <a:pt x="10" y="38"/>
                      <a:pt x="9" y="38"/>
                    </a:cubicBezTo>
                    <a:cubicBezTo>
                      <a:pt x="8" y="37"/>
                      <a:pt x="8" y="37"/>
                      <a:pt x="7" y="38"/>
                    </a:cubicBezTo>
                    <a:cubicBezTo>
                      <a:pt x="6" y="39"/>
                      <a:pt x="6" y="39"/>
                      <a:pt x="6" y="39"/>
                    </a:cubicBezTo>
                    <a:cubicBezTo>
                      <a:pt x="5" y="40"/>
                      <a:pt x="5" y="39"/>
                      <a:pt x="4" y="39"/>
                    </a:cubicBezTo>
                    <a:cubicBezTo>
                      <a:pt x="4" y="39"/>
                      <a:pt x="3" y="39"/>
                      <a:pt x="3" y="39"/>
                    </a:cubicBezTo>
                    <a:cubicBezTo>
                      <a:pt x="2" y="39"/>
                      <a:pt x="2" y="40"/>
                      <a:pt x="1" y="40"/>
                    </a:cubicBezTo>
                    <a:cubicBezTo>
                      <a:pt x="1" y="40"/>
                      <a:pt x="0" y="40"/>
                      <a:pt x="0" y="41"/>
                    </a:cubicBezTo>
                    <a:cubicBezTo>
                      <a:pt x="0" y="41"/>
                      <a:pt x="0" y="41"/>
                      <a:pt x="0" y="42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4"/>
                      <a:pt x="3" y="44"/>
                      <a:pt x="3" y="45"/>
                    </a:cubicBezTo>
                    <a:cubicBezTo>
                      <a:pt x="3" y="46"/>
                      <a:pt x="3" y="48"/>
                      <a:pt x="3" y="48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4" y="49"/>
                      <a:pt x="5" y="50"/>
                      <a:pt x="5" y="50"/>
                    </a:cubicBezTo>
                    <a:cubicBezTo>
                      <a:pt x="5" y="50"/>
                      <a:pt x="5" y="51"/>
                      <a:pt x="6" y="52"/>
                    </a:cubicBezTo>
                    <a:cubicBezTo>
                      <a:pt x="7" y="52"/>
                      <a:pt x="8" y="52"/>
                      <a:pt x="8" y="53"/>
                    </a:cubicBezTo>
                    <a:cubicBezTo>
                      <a:pt x="8" y="53"/>
                      <a:pt x="8" y="53"/>
                      <a:pt x="8" y="53"/>
                    </a:cubicBezTo>
                    <a:cubicBezTo>
                      <a:pt x="9" y="52"/>
                      <a:pt x="9" y="52"/>
                      <a:pt x="9" y="52"/>
                    </a:cubicBezTo>
                    <a:cubicBezTo>
                      <a:pt x="9" y="52"/>
                      <a:pt x="9" y="53"/>
                      <a:pt x="10" y="53"/>
                    </a:cubicBezTo>
                    <a:cubicBezTo>
                      <a:pt x="10" y="52"/>
                      <a:pt x="12" y="51"/>
                      <a:pt x="12" y="51"/>
                    </a:cubicBezTo>
                    <a:cubicBezTo>
                      <a:pt x="13" y="51"/>
                      <a:pt x="15" y="53"/>
                      <a:pt x="15" y="54"/>
                    </a:cubicBezTo>
                    <a:cubicBezTo>
                      <a:pt x="15" y="54"/>
                      <a:pt x="13" y="56"/>
                      <a:pt x="13" y="56"/>
                    </a:cubicBezTo>
                    <a:cubicBezTo>
                      <a:pt x="12" y="56"/>
                      <a:pt x="12" y="56"/>
                      <a:pt x="12" y="57"/>
                    </a:cubicBezTo>
                    <a:cubicBezTo>
                      <a:pt x="12" y="57"/>
                      <a:pt x="12" y="57"/>
                      <a:pt x="12" y="57"/>
                    </a:cubicBezTo>
                    <a:cubicBezTo>
                      <a:pt x="12" y="58"/>
                      <a:pt x="12" y="59"/>
                      <a:pt x="13" y="59"/>
                    </a:cubicBezTo>
                    <a:cubicBezTo>
                      <a:pt x="13" y="60"/>
                      <a:pt x="12" y="61"/>
                      <a:pt x="11" y="60"/>
                    </a:cubicBezTo>
                    <a:cubicBezTo>
                      <a:pt x="11" y="60"/>
                      <a:pt x="11" y="61"/>
                      <a:pt x="11" y="61"/>
                    </a:cubicBezTo>
                    <a:cubicBezTo>
                      <a:pt x="11" y="62"/>
                      <a:pt x="11" y="63"/>
                      <a:pt x="12" y="63"/>
                    </a:cubicBezTo>
                    <a:cubicBezTo>
                      <a:pt x="12" y="63"/>
                      <a:pt x="13" y="64"/>
                      <a:pt x="14" y="64"/>
                    </a:cubicBezTo>
                    <a:cubicBezTo>
                      <a:pt x="14" y="64"/>
                      <a:pt x="15" y="66"/>
                      <a:pt x="15" y="66"/>
                    </a:cubicBezTo>
                    <a:cubicBezTo>
                      <a:pt x="15" y="66"/>
                      <a:pt x="16" y="66"/>
                      <a:pt x="16" y="67"/>
                    </a:cubicBezTo>
                    <a:cubicBezTo>
                      <a:pt x="16" y="67"/>
                      <a:pt x="16" y="67"/>
                      <a:pt x="16" y="67"/>
                    </a:cubicBezTo>
                    <a:cubicBezTo>
                      <a:pt x="17" y="67"/>
                      <a:pt x="17" y="67"/>
                      <a:pt x="17" y="66"/>
                    </a:cubicBezTo>
                    <a:cubicBezTo>
                      <a:pt x="18" y="66"/>
                      <a:pt x="19" y="66"/>
                      <a:pt x="19" y="67"/>
                    </a:cubicBezTo>
                    <a:cubicBezTo>
                      <a:pt x="20" y="67"/>
                      <a:pt x="23" y="69"/>
                      <a:pt x="24" y="70"/>
                    </a:cubicBezTo>
                    <a:cubicBezTo>
                      <a:pt x="25" y="71"/>
                      <a:pt x="28" y="72"/>
                      <a:pt x="29" y="72"/>
                    </a:cubicBezTo>
                    <a:cubicBezTo>
                      <a:pt x="29" y="72"/>
                      <a:pt x="30" y="73"/>
                      <a:pt x="32" y="72"/>
                    </a:cubicBezTo>
                    <a:cubicBezTo>
                      <a:pt x="32" y="72"/>
                      <a:pt x="32" y="72"/>
                      <a:pt x="32" y="73"/>
                    </a:cubicBezTo>
                    <a:cubicBezTo>
                      <a:pt x="32" y="72"/>
                      <a:pt x="33" y="72"/>
                      <a:pt x="33" y="72"/>
                    </a:cubicBezTo>
                    <a:cubicBezTo>
                      <a:pt x="33" y="71"/>
                      <a:pt x="34" y="72"/>
                      <a:pt x="34" y="73"/>
                    </a:cubicBezTo>
                    <a:cubicBezTo>
                      <a:pt x="34" y="73"/>
                      <a:pt x="34" y="74"/>
                      <a:pt x="34" y="74"/>
                    </a:cubicBezTo>
                    <a:cubicBezTo>
                      <a:pt x="34" y="74"/>
                      <a:pt x="34" y="74"/>
                      <a:pt x="34" y="73"/>
                    </a:cubicBezTo>
                    <a:cubicBezTo>
                      <a:pt x="35" y="72"/>
                      <a:pt x="35" y="72"/>
                      <a:pt x="36" y="72"/>
                    </a:cubicBezTo>
                    <a:cubicBezTo>
                      <a:pt x="36" y="71"/>
                      <a:pt x="37" y="72"/>
                      <a:pt x="38" y="72"/>
                    </a:cubicBezTo>
                    <a:cubicBezTo>
                      <a:pt x="39" y="73"/>
                      <a:pt x="39" y="71"/>
                      <a:pt x="40" y="73"/>
                    </a:cubicBezTo>
                    <a:cubicBezTo>
                      <a:pt x="41" y="73"/>
                      <a:pt x="41" y="72"/>
                      <a:pt x="41" y="72"/>
                    </a:cubicBezTo>
                    <a:cubicBezTo>
                      <a:pt x="42" y="72"/>
                      <a:pt x="42" y="72"/>
                      <a:pt x="42" y="71"/>
                    </a:cubicBezTo>
                    <a:cubicBezTo>
                      <a:pt x="43" y="71"/>
                      <a:pt x="43" y="70"/>
                      <a:pt x="43" y="71"/>
                    </a:cubicBezTo>
                    <a:cubicBezTo>
                      <a:pt x="44" y="71"/>
                      <a:pt x="44" y="70"/>
                      <a:pt x="45" y="69"/>
                    </a:cubicBezTo>
                    <a:cubicBezTo>
                      <a:pt x="47" y="69"/>
                      <a:pt x="48" y="70"/>
                      <a:pt x="48" y="69"/>
                    </a:cubicBezTo>
                    <a:cubicBezTo>
                      <a:pt x="49" y="69"/>
                      <a:pt x="49" y="69"/>
                      <a:pt x="49" y="69"/>
                    </a:cubicBezTo>
                    <a:cubicBezTo>
                      <a:pt x="49" y="69"/>
                      <a:pt x="50" y="70"/>
                      <a:pt x="50" y="71"/>
                    </a:cubicBezTo>
                    <a:cubicBezTo>
                      <a:pt x="50" y="71"/>
                      <a:pt x="51" y="71"/>
                      <a:pt x="52" y="71"/>
                    </a:cubicBezTo>
                    <a:cubicBezTo>
                      <a:pt x="52" y="71"/>
                      <a:pt x="52" y="71"/>
                      <a:pt x="52" y="71"/>
                    </a:cubicBezTo>
                    <a:cubicBezTo>
                      <a:pt x="52" y="71"/>
                      <a:pt x="53" y="71"/>
                      <a:pt x="53" y="72"/>
                    </a:cubicBezTo>
                    <a:cubicBezTo>
                      <a:pt x="53" y="72"/>
                      <a:pt x="54" y="73"/>
                      <a:pt x="54" y="73"/>
                    </a:cubicBezTo>
                    <a:cubicBezTo>
                      <a:pt x="54" y="73"/>
                      <a:pt x="55" y="73"/>
                      <a:pt x="55" y="74"/>
                    </a:cubicBezTo>
                    <a:cubicBezTo>
                      <a:pt x="55" y="75"/>
                      <a:pt x="55" y="77"/>
                      <a:pt x="54" y="78"/>
                    </a:cubicBezTo>
                    <a:cubicBezTo>
                      <a:pt x="53" y="79"/>
                      <a:pt x="52" y="80"/>
                      <a:pt x="52" y="81"/>
                    </a:cubicBezTo>
                    <a:cubicBezTo>
                      <a:pt x="53" y="81"/>
                      <a:pt x="52" y="82"/>
                      <a:pt x="53" y="82"/>
                    </a:cubicBezTo>
                    <a:cubicBezTo>
                      <a:pt x="54" y="82"/>
                      <a:pt x="55" y="82"/>
                      <a:pt x="55" y="82"/>
                    </a:cubicBezTo>
                    <a:cubicBezTo>
                      <a:pt x="55" y="83"/>
                      <a:pt x="55" y="84"/>
                      <a:pt x="56" y="84"/>
                    </a:cubicBezTo>
                    <a:cubicBezTo>
                      <a:pt x="56" y="84"/>
                      <a:pt x="57" y="85"/>
                      <a:pt x="57" y="85"/>
                    </a:cubicBezTo>
                    <a:cubicBezTo>
                      <a:pt x="56" y="86"/>
                      <a:pt x="56" y="87"/>
                      <a:pt x="57" y="87"/>
                    </a:cubicBezTo>
                    <a:cubicBezTo>
                      <a:pt x="57" y="87"/>
                      <a:pt x="58" y="87"/>
                      <a:pt x="58" y="87"/>
                    </a:cubicBezTo>
                    <a:cubicBezTo>
                      <a:pt x="58" y="88"/>
                      <a:pt x="58" y="89"/>
                      <a:pt x="59" y="88"/>
                    </a:cubicBezTo>
                    <a:cubicBezTo>
                      <a:pt x="60" y="88"/>
                      <a:pt x="60" y="88"/>
                      <a:pt x="60" y="88"/>
                    </a:cubicBezTo>
                    <a:cubicBezTo>
                      <a:pt x="61" y="88"/>
                      <a:pt x="61" y="89"/>
                      <a:pt x="61" y="89"/>
                    </a:cubicBezTo>
                    <a:cubicBezTo>
                      <a:pt x="62" y="89"/>
                      <a:pt x="62" y="88"/>
                      <a:pt x="62" y="87"/>
                    </a:cubicBezTo>
                    <a:cubicBezTo>
                      <a:pt x="61" y="87"/>
                      <a:pt x="62" y="86"/>
                      <a:pt x="62" y="86"/>
                    </a:cubicBezTo>
                    <a:cubicBezTo>
                      <a:pt x="62" y="86"/>
                      <a:pt x="63" y="86"/>
                      <a:pt x="64" y="86"/>
                    </a:cubicBezTo>
                    <a:cubicBezTo>
                      <a:pt x="64" y="85"/>
                      <a:pt x="65" y="86"/>
                      <a:pt x="65" y="85"/>
                    </a:cubicBezTo>
                    <a:cubicBezTo>
                      <a:pt x="66" y="85"/>
                      <a:pt x="66" y="86"/>
                      <a:pt x="67" y="85"/>
                    </a:cubicBezTo>
                    <a:cubicBezTo>
                      <a:pt x="68" y="85"/>
                      <a:pt x="68" y="86"/>
                      <a:pt x="69" y="85"/>
                    </a:cubicBezTo>
                    <a:cubicBezTo>
                      <a:pt x="69" y="84"/>
                      <a:pt x="70" y="84"/>
                      <a:pt x="71" y="84"/>
                    </a:cubicBezTo>
                    <a:cubicBezTo>
                      <a:pt x="71" y="84"/>
                      <a:pt x="71" y="85"/>
                      <a:pt x="73" y="85"/>
                    </a:cubicBezTo>
                    <a:cubicBezTo>
                      <a:pt x="74" y="85"/>
                      <a:pt x="73" y="86"/>
                      <a:pt x="73" y="86"/>
                    </a:cubicBezTo>
                    <a:cubicBezTo>
                      <a:pt x="73" y="87"/>
                      <a:pt x="75" y="88"/>
                      <a:pt x="76" y="88"/>
                    </a:cubicBezTo>
                    <a:cubicBezTo>
                      <a:pt x="76" y="88"/>
                      <a:pt x="76" y="88"/>
                      <a:pt x="76" y="88"/>
                    </a:cubicBezTo>
                    <a:cubicBezTo>
                      <a:pt x="76" y="88"/>
                      <a:pt x="77" y="89"/>
                      <a:pt x="77" y="88"/>
                    </a:cubicBezTo>
                    <a:cubicBezTo>
                      <a:pt x="78" y="87"/>
                      <a:pt x="78" y="88"/>
                      <a:pt x="79" y="88"/>
                    </a:cubicBezTo>
                    <a:cubicBezTo>
                      <a:pt x="79" y="89"/>
                      <a:pt x="79" y="89"/>
                      <a:pt x="80" y="88"/>
                    </a:cubicBezTo>
                    <a:cubicBezTo>
                      <a:pt x="81" y="87"/>
                      <a:pt x="81" y="89"/>
                      <a:pt x="81" y="89"/>
                    </a:cubicBezTo>
                    <a:cubicBezTo>
                      <a:pt x="80" y="89"/>
                      <a:pt x="81" y="90"/>
                      <a:pt x="81" y="91"/>
                    </a:cubicBezTo>
                    <a:cubicBezTo>
                      <a:pt x="82" y="92"/>
                      <a:pt x="82" y="91"/>
                      <a:pt x="82" y="90"/>
                    </a:cubicBezTo>
                    <a:cubicBezTo>
                      <a:pt x="82" y="89"/>
                      <a:pt x="83" y="89"/>
                      <a:pt x="85" y="88"/>
                    </a:cubicBezTo>
                    <a:cubicBezTo>
                      <a:pt x="87" y="87"/>
                      <a:pt x="90" y="86"/>
                      <a:pt x="90" y="85"/>
                    </a:cubicBezTo>
                    <a:cubicBezTo>
                      <a:pt x="90" y="85"/>
                      <a:pt x="91" y="86"/>
                      <a:pt x="92" y="86"/>
                    </a:cubicBezTo>
                    <a:cubicBezTo>
                      <a:pt x="93" y="85"/>
                      <a:pt x="95" y="85"/>
                      <a:pt x="96" y="85"/>
                    </a:cubicBezTo>
                    <a:cubicBezTo>
                      <a:pt x="97" y="85"/>
                      <a:pt x="97" y="84"/>
                      <a:pt x="97" y="84"/>
                    </a:cubicBezTo>
                    <a:cubicBezTo>
                      <a:pt x="98" y="83"/>
                      <a:pt x="98" y="83"/>
                      <a:pt x="99" y="83"/>
                    </a:cubicBezTo>
                    <a:cubicBezTo>
                      <a:pt x="99" y="82"/>
                      <a:pt x="100" y="82"/>
                      <a:pt x="100" y="81"/>
                    </a:cubicBezTo>
                    <a:cubicBezTo>
                      <a:pt x="100" y="81"/>
                      <a:pt x="102" y="81"/>
                      <a:pt x="102" y="80"/>
                    </a:cubicBezTo>
                    <a:cubicBezTo>
                      <a:pt x="102" y="80"/>
                      <a:pt x="103" y="80"/>
                      <a:pt x="103" y="79"/>
                    </a:cubicBezTo>
                    <a:cubicBezTo>
                      <a:pt x="103" y="78"/>
                      <a:pt x="103" y="79"/>
                      <a:pt x="104" y="78"/>
                    </a:cubicBezTo>
                    <a:cubicBezTo>
                      <a:pt x="104" y="78"/>
                      <a:pt x="103" y="77"/>
                      <a:pt x="104" y="76"/>
                    </a:cubicBezTo>
                    <a:cubicBezTo>
                      <a:pt x="105" y="76"/>
                      <a:pt x="104" y="76"/>
                      <a:pt x="104" y="75"/>
                    </a:cubicBezTo>
                    <a:cubicBezTo>
                      <a:pt x="104" y="75"/>
                      <a:pt x="105" y="75"/>
                      <a:pt x="105" y="74"/>
                    </a:cubicBezTo>
                    <a:cubicBezTo>
                      <a:pt x="106" y="74"/>
                      <a:pt x="106" y="74"/>
                      <a:pt x="106" y="73"/>
                    </a:cubicBezTo>
                    <a:cubicBezTo>
                      <a:pt x="106" y="72"/>
                      <a:pt x="107" y="72"/>
                      <a:pt x="108" y="71"/>
                    </a:cubicBezTo>
                    <a:cubicBezTo>
                      <a:pt x="108" y="71"/>
                      <a:pt x="109" y="70"/>
                      <a:pt x="108" y="70"/>
                    </a:cubicBezTo>
                    <a:cubicBezTo>
                      <a:pt x="108" y="69"/>
                      <a:pt x="109" y="69"/>
                      <a:pt x="109" y="69"/>
                    </a:cubicBezTo>
                    <a:cubicBezTo>
                      <a:pt x="108" y="68"/>
                      <a:pt x="109" y="68"/>
                      <a:pt x="110" y="67"/>
                    </a:cubicBezTo>
                    <a:cubicBezTo>
                      <a:pt x="111" y="67"/>
                      <a:pt x="109" y="67"/>
                      <a:pt x="109" y="67"/>
                    </a:cubicBezTo>
                    <a:cubicBezTo>
                      <a:pt x="108" y="67"/>
                      <a:pt x="108" y="66"/>
                      <a:pt x="107" y="67"/>
                    </a:cubicBezTo>
                    <a:cubicBezTo>
                      <a:pt x="107" y="67"/>
                      <a:pt x="106" y="66"/>
                      <a:pt x="107" y="66"/>
                    </a:cubicBezTo>
                    <a:cubicBezTo>
                      <a:pt x="107" y="66"/>
                      <a:pt x="109" y="65"/>
                      <a:pt x="109" y="65"/>
                    </a:cubicBezTo>
                    <a:cubicBezTo>
                      <a:pt x="110" y="65"/>
                      <a:pt x="108" y="64"/>
                      <a:pt x="108" y="64"/>
                    </a:cubicBezTo>
                    <a:cubicBezTo>
                      <a:pt x="107" y="64"/>
                      <a:pt x="106" y="62"/>
                      <a:pt x="106" y="62"/>
                    </a:cubicBezTo>
                    <a:cubicBezTo>
                      <a:pt x="105" y="62"/>
                      <a:pt x="106" y="62"/>
                      <a:pt x="107" y="62"/>
                    </a:cubicBezTo>
                    <a:cubicBezTo>
                      <a:pt x="108" y="62"/>
                      <a:pt x="109" y="63"/>
                      <a:pt x="109" y="62"/>
                    </a:cubicBezTo>
                    <a:cubicBezTo>
                      <a:pt x="109" y="62"/>
                      <a:pt x="108" y="61"/>
                      <a:pt x="107" y="60"/>
                    </a:cubicBezTo>
                    <a:cubicBezTo>
                      <a:pt x="106" y="60"/>
                      <a:pt x="107" y="59"/>
                      <a:pt x="107" y="59"/>
                    </a:cubicBezTo>
                    <a:cubicBezTo>
                      <a:pt x="106" y="59"/>
                      <a:pt x="105" y="57"/>
                      <a:pt x="105" y="56"/>
                    </a:cubicBezTo>
                    <a:cubicBezTo>
                      <a:pt x="105" y="55"/>
                      <a:pt x="103" y="55"/>
                      <a:pt x="103" y="55"/>
                    </a:cubicBezTo>
                    <a:cubicBezTo>
                      <a:pt x="103" y="54"/>
                      <a:pt x="103" y="53"/>
                      <a:pt x="104" y="52"/>
                    </a:cubicBezTo>
                    <a:cubicBezTo>
                      <a:pt x="105" y="52"/>
                      <a:pt x="105" y="51"/>
                      <a:pt x="105" y="51"/>
                    </a:cubicBezTo>
                    <a:cubicBezTo>
                      <a:pt x="106" y="51"/>
                      <a:pt x="106" y="51"/>
                      <a:pt x="107" y="50"/>
                    </a:cubicBezTo>
                    <a:cubicBezTo>
                      <a:pt x="107" y="49"/>
                      <a:pt x="108" y="50"/>
                      <a:pt x="108" y="50"/>
                    </a:cubicBezTo>
                    <a:cubicBezTo>
                      <a:pt x="108" y="49"/>
                      <a:pt x="110" y="49"/>
                      <a:pt x="111" y="49"/>
                    </a:cubicBezTo>
                    <a:cubicBezTo>
                      <a:pt x="111" y="48"/>
                      <a:pt x="110" y="47"/>
                      <a:pt x="109" y="47"/>
                    </a:cubicBezTo>
                    <a:cubicBezTo>
                      <a:pt x="108" y="47"/>
                      <a:pt x="108" y="47"/>
                      <a:pt x="107" y="46"/>
                    </a:cubicBezTo>
                    <a:cubicBezTo>
                      <a:pt x="106" y="45"/>
                      <a:pt x="105" y="48"/>
                      <a:pt x="104" y="48"/>
                    </a:cubicBezTo>
                    <a:cubicBezTo>
                      <a:pt x="103" y="49"/>
                      <a:pt x="102" y="47"/>
                      <a:pt x="102" y="46"/>
                    </a:cubicBezTo>
                    <a:cubicBezTo>
                      <a:pt x="103" y="46"/>
                      <a:pt x="102" y="46"/>
                      <a:pt x="100" y="46"/>
                    </a:cubicBezTo>
                    <a:cubicBezTo>
                      <a:pt x="98" y="46"/>
                      <a:pt x="99" y="43"/>
                      <a:pt x="100" y="43"/>
                    </a:cubicBezTo>
                    <a:cubicBezTo>
                      <a:pt x="101" y="43"/>
                      <a:pt x="102" y="44"/>
                      <a:pt x="103" y="42"/>
                    </a:cubicBezTo>
                    <a:cubicBezTo>
                      <a:pt x="103" y="40"/>
                      <a:pt x="104" y="42"/>
                      <a:pt x="106" y="40"/>
                    </a:cubicBezTo>
                    <a:cubicBezTo>
                      <a:pt x="107" y="39"/>
                      <a:pt x="108" y="38"/>
                      <a:pt x="110" y="38"/>
                    </a:cubicBezTo>
                    <a:cubicBezTo>
                      <a:pt x="111" y="39"/>
                      <a:pt x="108" y="41"/>
                      <a:pt x="108" y="42"/>
                    </a:cubicBezTo>
                    <a:cubicBezTo>
                      <a:pt x="108" y="42"/>
                      <a:pt x="108" y="43"/>
                      <a:pt x="108" y="43"/>
                    </a:cubicBezTo>
                    <a:cubicBezTo>
                      <a:pt x="107" y="44"/>
                      <a:pt x="108" y="44"/>
                      <a:pt x="109" y="43"/>
                    </a:cubicBezTo>
                    <a:cubicBezTo>
                      <a:pt x="111" y="43"/>
                      <a:pt x="112" y="41"/>
                      <a:pt x="114" y="41"/>
                    </a:cubicBezTo>
                    <a:cubicBezTo>
                      <a:pt x="114" y="41"/>
                      <a:pt x="114" y="41"/>
                      <a:pt x="115" y="41"/>
                    </a:cubicBezTo>
                    <a:cubicBezTo>
                      <a:pt x="115" y="40"/>
                      <a:pt x="115" y="40"/>
                      <a:pt x="115" y="40"/>
                    </a:cubicBezTo>
                    <a:cubicBezTo>
                      <a:pt x="116" y="39"/>
                      <a:pt x="119" y="38"/>
                      <a:pt x="120" y="37"/>
                    </a:cubicBezTo>
                    <a:cubicBezTo>
                      <a:pt x="120" y="37"/>
                      <a:pt x="121" y="36"/>
                      <a:pt x="121" y="36"/>
                    </a:cubicBezTo>
                    <a:cubicBezTo>
                      <a:pt x="122" y="36"/>
                      <a:pt x="122" y="36"/>
                      <a:pt x="123" y="36"/>
                    </a:cubicBezTo>
                    <a:cubicBezTo>
                      <a:pt x="124" y="36"/>
                      <a:pt x="125" y="37"/>
                      <a:pt x="124" y="36"/>
                    </a:cubicBezTo>
                    <a:cubicBezTo>
                      <a:pt x="124" y="35"/>
                      <a:pt x="124" y="35"/>
                      <a:pt x="125" y="35"/>
                    </a:cubicBezTo>
                    <a:cubicBezTo>
                      <a:pt x="126" y="35"/>
                      <a:pt x="126" y="34"/>
                      <a:pt x="127" y="34"/>
                    </a:cubicBezTo>
                    <a:cubicBezTo>
                      <a:pt x="127" y="34"/>
                      <a:pt x="127" y="32"/>
                      <a:pt x="128" y="32"/>
                    </a:cubicBezTo>
                    <a:cubicBezTo>
                      <a:pt x="129" y="32"/>
                      <a:pt x="129" y="33"/>
                      <a:pt x="130" y="33"/>
                    </a:cubicBezTo>
                    <a:cubicBezTo>
                      <a:pt x="130" y="33"/>
                      <a:pt x="130" y="33"/>
                      <a:pt x="131" y="33"/>
                    </a:cubicBezTo>
                    <a:cubicBezTo>
                      <a:pt x="131" y="33"/>
                      <a:pt x="131" y="33"/>
                      <a:pt x="131" y="32"/>
                    </a:cubicBezTo>
                    <a:cubicBezTo>
                      <a:pt x="131" y="32"/>
                      <a:pt x="131" y="31"/>
                      <a:pt x="131" y="30"/>
                    </a:cubicBezTo>
                    <a:cubicBezTo>
                      <a:pt x="131" y="29"/>
                      <a:pt x="131" y="29"/>
                      <a:pt x="131" y="28"/>
                    </a:cubicBezTo>
                    <a:cubicBezTo>
                      <a:pt x="131" y="28"/>
                      <a:pt x="131" y="27"/>
                      <a:pt x="131" y="27"/>
                    </a:cubicBezTo>
                    <a:cubicBezTo>
                      <a:pt x="132" y="27"/>
                      <a:pt x="132" y="25"/>
                      <a:pt x="133" y="26"/>
                    </a:cubicBezTo>
                    <a:cubicBezTo>
                      <a:pt x="134" y="26"/>
                      <a:pt x="135" y="26"/>
                      <a:pt x="135" y="26"/>
                    </a:cubicBezTo>
                    <a:cubicBezTo>
                      <a:pt x="135" y="25"/>
                      <a:pt x="136" y="25"/>
                      <a:pt x="136" y="24"/>
                    </a:cubicBezTo>
                    <a:cubicBezTo>
                      <a:pt x="136" y="23"/>
                      <a:pt x="137" y="23"/>
                      <a:pt x="138" y="22"/>
                    </a:cubicBezTo>
                    <a:cubicBezTo>
                      <a:pt x="138" y="22"/>
                      <a:pt x="138" y="20"/>
                      <a:pt x="139" y="20"/>
                    </a:cubicBezTo>
                    <a:cubicBezTo>
                      <a:pt x="140" y="19"/>
                      <a:pt x="139" y="19"/>
                      <a:pt x="139" y="18"/>
                    </a:cubicBezTo>
                    <a:close/>
                    <a:moveTo>
                      <a:pt x="105" y="83"/>
                    </a:moveTo>
                    <a:cubicBezTo>
                      <a:pt x="104" y="85"/>
                      <a:pt x="106" y="87"/>
                      <a:pt x="106" y="87"/>
                    </a:cubicBezTo>
                    <a:cubicBezTo>
                      <a:pt x="107" y="86"/>
                      <a:pt x="110" y="80"/>
                      <a:pt x="109" y="79"/>
                    </a:cubicBezTo>
                    <a:cubicBezTo>
                      <a:pt x="109" y="79"/>
                      <a:pt x="106" y="80"/>
                      <a:pt x="105" y="83"/>
                    </a:cubicBezTo>
                    <a:close/>
                    <a:moveTo>
                      <a:pt x="81" y="92"/>
                    </a:moveTo>
                    <a:cubicBezTo>
                      <a:pt x="80" y="92"/>
                      <a:pt x="77" y="93"/>
                      <a:pt x="78" y="95"/>
                    </a:cubicBezTo>
                    <a:cubicBezTo>
                      <a:pt x="79" y="97"/>
                      <a:pt x="82" y="96"/>
                      <a:pt x="82" y="95"/>
                    </a:cubicBezTo>
                    <a:cubicBezTo>
                      <a:pt x="82" y="94"/>
                      <a:pt x="84" y="93"/>
                      <a:pt x="84" y="92"/>
                    </a:cubicBezTo>
                    <a:cubicBezTo>
                      <a:pt x="83" y="92"/>
                      <a:pt x="82" y="92"/>
                      <a:pt x="81" y="92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Freeform 326">
                <a:extLst>
                  <a:ext uri="{FF2B5EF4-FFF2-40B4-BE49-F238E27FC236}">
                    <a16:creationId xmlns:a16="http://schemas.microsoft.com/office/drawing/2014/main" id="{A547C042-29A8-434A-8535-B73CCA73E6B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549525" y="2073275"/>
                <a:ext cx="84137" cy="114300"/>
              </a:xfrm>
              <a:custGeom>
                <a:avLst/>
                <a:gdLst>
                  <a:gd name="T0" fmla="*/ 12 w 23"/>
                  <a:gd name="T1" fmla="*/ 12 h 32"/>
                  <a:gd name="T2" fmla="*/ 15 w 23"/>
                  <a:gd name="T3" fmla="*/ 14 h 32"/>
                  <a:gd name="T4" fmla="*/ 15 w 23"/>
                  <a:gd name="T5" fmla="*/ 17 h 32"/>
                  <a:gd name="T6" fmla="*/ 16 w 23"/>
                  <a:gd name="T7" fmla="*/ 18 h 32"/>
                  <a:gd name="T8" fmla="*/ 18 w 23"/>
                  <a:gd name="T9" fmla="*/ 20 h 32"/>
                  <a:gd name="T10" fmla="*/ 18 w 23"/>
                  <a:gd name="T11" fmla="*/ 20 h 32"/>
                  <a:gd name="T12" fmla="*/ 19 w 23"/>
                  <a:gd name="T13" fmla="*/ 18 h 32"/>
                  <a:gd name="T14" fmla="*/ 19 w 23"/>
                  <a:gd name="T15" fmla="*/ 16 h 32"/>
                  <a:gd name="T16" fmla="*/ 16 w 23"/>
                  <a:gd name="T17" fmla="*/ 14 h 32"/>
                  <a:gd name="T18" fmla="*/ 15 w 23"/>
                  <a:gd name="T19" fmla="*/ 12 h 32"/>
                  <a:gd name="T20" fmla="*/ 11 w 23"/>
                  <a:gd name="T21" fmla="*/ 11 h 32"/>
                  <a:gd name="T22" fmla="*/ 10 w 23"/>
                  <a:gd name="T23" fmla="*/ 9 h 32"/>
                  <a:gd name="T24" fmla="*/ 12 w 23"/>
                  <a:gd name="T25" fmla="*/ 6 h 32"/>
                  <a:gd name="T26" fmla="*/ 12 w 23"/>
                  <a:gd name="T27" fmla="*/ 2 h 32"/>
                  <a:gd name="T28" fmla="*/ 11 w 23"/>
                  <a:gd name="T29" fmla="*/ 1 h 32"/>
                  <a:gd name="T30" fmla="*/ 8 w 23"/>
                  <a:gd name="T31" fmla="*/ 1 h 32"/>
                  <a:gd name="T32" fmla="*/ 7 w 23"/>
                  <a:gd name="T33" fmla="*/ 6 h 32"/>
                  <a:gd name="T34" fmla="*/ 6 w 23"/>
                  <a:gd name="T35" fmla="*/ 6 h 32"/>
                  <a:gd name="T36" fmla="*/ 7 w 23"/>
                  <a:gd name="T37" fmla="*/ 9 h 32"/>
                  <a:gd name="T38" fmla="*/ 8 w 23"/>
                  <a:gd name="T39" fmla="*/ 11 h 32"/>
                  <a:gd name="T40" fmla="*/ 10 w 23"/>
                  <a:gd name="T41" fmla="*/ 12 h 32"/>
                  <a:gd name="T42" fmla="*/ 12 w 23"/>
                  <a:gd name="T43" fmla="*/ 12 h 32"/>
                  <a:gd name="T44" fmla="*/ 8 w 23"/>
                  <a:gd name="T45" fmla="*/ 13 h 32"/>
                  <a:gd name="T46" fmla="*/ 10 w 23"/>
                  <a:gd name="T47" fmla="*/ 15 h 32"/>
                  <a:gd name="T48" fmla="*/ 8 w 23"/>
                  <a:gd name="T49" fmla="*/ 13 h 32"/>
                  <a:gd name="T50" fmla="*/ 11 w 23"/>
                  <a:gd name="T51" fmla="*/ 20 h 32"/>
                  <a:gd name="T52" fmla="*/ 13 w 23"/>
                  <a:gd name="T53" fmla="*/ 19 h 32"/>
                  <a:gd name="T54" fmla="*/ 13 w 23"/>
                  <a:gd name="T55" fmla="*/ 21 h 32"/>
                  <a:gd name="T56" fmla="*/ 13 w 23"/>
                  <a:gd name="T57" fmla="*/ 23 h 32"/>
                  <a:gd name="T58" fmla="*/ 16 w 23"/>
                  <a:gd name="T59" fmla="*/ 20 h 32"/>
                  <a:gd name="T60" fmla="*/ 15 w 23"/>
                  <a:gd name="T61" fmla="*/ 19 h 32"/>
                  <a:gd name="T62" fmla="*/ 11 w 23"/>
                  <a:gd name="T63" fmla="*/ 17 h 32"/>
                  <a:gd name="T64" fmla="*/ 11 w 23"/>
                  <a:gd name="T65" fmla="*/ 20 h 32"/>
                  <a:gd name="T66" fmla="*/ 3 w 23"/>
                  <a:gd name="T67" fmla="*/ 21 h 32"/>
                  <a:gd name="T68" fmla="*/ 0 w 23"/>
                  <a:gd name="T69" fmla="*/ 25 h 32"/>
                  <a:gd name="T70" fmla="*/ 5 w 23"/>
                  <a:gd name="T71" fmla="*/ 21 h 32"/>
                  <a:gd name="T72" fmla="*/ 5 w 23"/>
                  <a:gd name="T73" fmla="*/ 18 h 32"/>
                  <a:gd name="T74" fmla="*/ 3 w 23"/>
                  <a:gd name="T75" fmla="*/ 21 h 32"/>
                  <a:gd name="T76" fmla="*/ 16 w 23"/>
                  <a:gd name="T77" fmla="*/ 22 h 32"/>
                  <a:gd name="T78" fmla="*/ 17 w 23"/>
                  <a:gd name="T79" fmla="*/ 21 h 32"/>
                  <a:gd name="T80" fmla="*/ 16 w 23"/>
                  <a:gd name="T81" fmla="*/ 22 h 32"/>
                  <a:gd name="T82" fmla="*/ 22 w 23"/>
                  <a:gd name="T83" fmla="*/ 28 h 32"/>
                  <a:gd name="T84" fmla="*/ 21 w 23"/>
                  <a:gd name="T85" fmla="*/ 23 h 32"/>
                  <a:gd name="T86" fmla="*/ 20 w 23"/>
                  <a:gd name="T87" fmla="*/ 22 h 32"/>
                  <a:gd name="T88" fmla="*/ 18 w 23"/>
                  <a:gd name="T89" fmla="*/ 24 h 32"/>
                  <a:gd name="T90" fmla="*/ 17 w 23"/>
                  <a:gd name="T91" fmla="*/ 25 h 32"/>
                  <a:gd name="T92" fmla="*/ 15 w 23"/>
                  <a:gd name="T93" fmla="*/ 24 h 32"/>
                  <a:gd name="T94" fmla="*/ 12 w 23"/>
                  <a:gd name="T95" fmla="*/ 26 h 32"/>
                  <a:gd name="T96" fmla="*/ 11 w 23"/>
                  <a:gd name="T97" fmla="*/ 28 h 32"/>
                  <a:gd name="T98" fmla="*/ 13 w 23"/>
                  <a:gd name="T99" fmla="*/ 27 h 32"/>
                  <a:gd name="T100" fmla="*/ 15 w 23"/>
                  <a:gd name="T101" fmla="*/ 26 h 32"/>
                  <a:gd name="T102" fmla="*/ 17 w 23"/>
                  <a:gd name="T103" fmla="*/ 30 h 32"/>
                  <a:gd name="T104" fmla="*/ 19 w 23"/>
                  <a:gd name="T105" fmla="*/ 32 h 32"/>
                  <a:gd name="T106" fmla="*/ 19 w 23"/>
                  <a:gd name="T107" fmla="*/ 29 h 32"/>
                  <a:gd name="T108" fmla="*/ 22 w 23"/>
                  <a:gd name="T109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3" h="32">
                    <a:moveTo>
                      <a:pt x="12" y="12"/>
                    </a:moveTo>
                    <a:cubicBezTo>
                      <a:pt x="13" y="12"/>
                      <a:pt x="15" y="14"/>
                      <a:pt x="15" y="14"/>
                    </a:cubicBezTo>
                    <a:cubicBezTo>
                      <a:pt x="15" y="15"/>
                      <a:pt x="15" y="17"/>
                      <a:pt x="15" y="17"/>
                    </a:cubicBezTo>
                    <a:cubicBezTo>
                      <a:pt x="16" y="16"/>
                      <a:pt x="17" y="17"/>
                      <a:pt x="16" y="18"/>
                    </a:cubicBezTo>
                    <a:cubicBezTo>
                      <a:pt x="16" y="18"/>
                      <a:pt x="17" y="19"/>
                      <a:pt x="18" y="20"/>
                    </a:cubicBezTo>
                    <a:cubicBezTo>
                      <a:pt x="18" y="22"/>
                      <a:pt x="19" y="21"/>
                      <a:pt x="18" y="20"/>
                    </a:cubicBezTo>
                    <a:cubicBezTo>
                      <a:pt x="18" y="19"/>
                      <a:pt x="19" y="19"/>
                      <a:pt x="19" y="18"/>
                    </a:cubicBezTo>
                    <a:cubicBezTo>
                      <a:pt x="20" y="18"/>
                      <a:pt x="19" y="17"/>
                      <a:pt x="19" y="16"/>
                    </a:cubicBezTo>
                    <a:cubicBezTo>
                      <a:pt x="18" y="14"/>
                      <a:pt x="16" y="15"/>
                      <a:pt x="16" y="14"/>
                    </a:cubicBezTo>
                    <a:cubicBezTo>
                      <a:pt x="16" y="13"/>
                      <a:pt x="15" y="12"/>
                      <a:pt x="15" y="12"/>
                    </a:cubicBezTo>
                    <a:cubicBezTo>
                      <a:pt x="15" y="11"/>
                      <a:pt x="13" y="10"/>
                      <a:pt x="11" y="11"/>
                    </a:cubicBezTo>
                    <a:cubicBezTo>
                      <a:pt x="10" y="12"/>
                      <a:pt x="11" y="10"/>
                      <a:pt x="10" y="9"/>
                    </a:cubicBezTo>
                    <a:cubicBezTo>
                      <a:pt x="9" y="8"/>
                      <a:pt x="11" y="7"/>
                      <a:pt x="12" y="6"/>
                    </a:cubicBezTo>
                    <a:cubicBezTo>
                      <a:pt x="13" y="5"/>
                      <a:pt x="12" y="3"/>
                      <a:pt x="12" y="2"/>
                    </a:cubicBezTo>
                    <a:cubicBezTo>
                      <a:pt x="12" y="1"/>
                      <a:pt x="12" y="1"/>
                      <a:pt x="11" y="1"/>
                    </a:cubicBezTo>
                    <a:cubicBezTo>
                      <a:pt x="11" y="1"/>
                      <a:pt x="9" y="0"/>
                      <a:pt x="8" y="1"/>
                    </a:cubicBezTo>
                    <a:cubicBezTo>
                      <a:pt x="7" y="1"/>
                      <a:pt x="8" y="6"/>
                      <a:pt x="7" y="6"/>
                    </a:cubicBezTo>
                    <a:cubicBezTo>
                      <a:pt x="7" y="7"/>
                      <a:pt x="6" y="6"/>
                      <a:pt x="6" y="6"/>
                    </a:cubicBezTo>
                    <a:cubicBezTo>
                      <a:pt x="6" y="7"/>
                      <a:pt x="6" y="9"/>
                      <a:pt x="7" y="9"/>
                    </a:cubicBezTo>
                    <a:cubicBezTo>
                      <a:pt x="7" y="9"/>
                      <a:pt x="8" y="10"/>
                      <a:pt x="8" y="11"/>
                    </a:cubicBezTo>
                    <a:cubicBezTo>
                      <a:pt x="7" y="12"/>
                      <a:pt x="9" y="12"/>
                      <a:pt x="10" y="12"/>
                    </a:cubicBezTo>
                    <a:cubicBezTo>
                      <a:pt x="11" y="11"/>
                      <a:pt x="11" y="13"/>
                      <a:pt x="12" y="12"/>
                    </a:cubicBezTo>
                    <a:close/>
                    <a:moveTo>
                      <a:pt x="8" y="13"/>
                    </a:moveTo>
                    <a:cubicBezTo>
                      <a:pt x="8" y="14"/>
                      <a:pt x="8" y="16"/>
                      <a:pt x="10" y="15"/>
                    </a:cubicBezTo>
                    <a:cubicBezTo>
                      <a:pt x="11" y="15"/>
                      <a:pt x="7" y="12"/>
                      <a:pt x="8" y="13"/>
                    </a:cubicBezTo>
                    <a:close/>
                    <a:moveTo>
                      <a:pt x="11" y="20"/>
                    </a:moveTo>
                    <a:cubicBezTo>
                      <a:pt x="12" y="20"/>
                      <a:pt x="13" y="20"/>
                      <a:pt x="13" y="19"/>
                    </a:cubicBezTo>
                    <a:cubicBezTo>
                      <a:pt x="13" y="18"/>
                      <a:pt x="13" y="20"/>
                      <a:pt x="13" y="21"/>
                    </a:cubicBezTo>
                    <a:cubicBezTo>
                      <a:pt x="12" y="21"/>
                      <a:pt x="12" y="23"/>
                      <a:pt x="13" y="23"/>
                    </a:cubicBezTo>
                    <a:cubicBezTo>
                      <a:pt x="14" y="24"/>
                      <a:pt x="16" y="20"/>
                      <a:pt x="16" y="20"/>
                    </a:cubicBezTo>
                    <a:cubicBezTo>
                      <a:pt x="15" y="19"/>
                      <a:pt x="15" y="20"/>
                      <a:pt x="15" y="19"/>
                    </a:cubicBezTo>
                    <a:cubicBezTo>
                      <a:pt x="15" y="18"/>
                      <a:pt x="12" y="16"/>
                      <a:pt x="11" y="17"/>
                    </a:cubicBezTo>
                    <a:cubicBezTo>
                      <a:pt x="10" y="17"/>
                      <a:pt x="11" y="20"/>
                      <a:pt x="11" y="20"/>
                    </a:cubicBezTo>
                    <a:close/>
                    <a:moveTo>
                      <a:pt x="3" y="21"/>
                    </a:moveTo>
                    <a:cubicBezTo>
                      <a:pt x="2" y="22"/>
                      <a:pt x="0" y="24"/>
                      <a:pt x="0" y="25"/>
                    </a:cubicBezTo>
                    <a:cubicBezTo>
                      <a:pt x="1" y="26"/>
                      <a:pt x="3" y="22"/>
                      <a:pt x="5" y="21"/>
                    </a:cubicBezTo>
                    <a:cubicBezTo>
                      <a:pt x="6" y="20"/>
                      <a:pt x="6" y="19"/>
                      <a:pt x="5" y="18"/>
                    </a:cubicBezTo>
                    <a:cubicBezTo>
                      <a:pt x="5" y="18"/>
                      <a:pt x="4" y="20"/>
                      <a:pt x="3" y="21"/>
                    </a:cubicBezTo>
                    <a:close/>
                    <a:moveTo>
                      <a:pt x="16" y="22"/>
                    </a:moveTo>
                    <a:cubicBezTo>
                      <a:pt x="16" y="23"/>
                      <a:pt x="18" y="22"/>
                      <a:pt x="17" y="21"/>
                    </a:cubicBezTo>
                    <a:cubicBezTo>
                      <a:pt x="17" y="21"/>
                      <a:pt x="15" y="22"/>
                      <a:pt x="16" y="22"/>
                    </a:cubicBezTo>
                    <a:close/>
                    <a:moveTo>
                      <a:pt x="22" y="28"/>
                    </a:moveTo>
                    <a:cubicBezTo>
                      <a:pt x="23" y="27"/>
                      <a:pt x="21" y="24"/>
                      <a:pt x="21" y="23"/>
                    </a:cubicBezTo>
                    <a:cubicBezTo>
                      <a:pt x="21" y="21"/>
                      <a:pt x="19" y="21"/>
                      <a:pt x="20" y="22"/>
                    </a:cubicBezTo>
                    <a:cubicBezTo>
                      <a:pt x="20" y="23"/>
                      <a:pt x="18" y="23"/>
                      <a:pt x="18" y="24"/>
                    </a:cubicBezTo>
                    <a:cubicBezTo>
                      <a:pt x="18" y="25"/>
                      <a:pt x="17" y="24"/>
                      <a:pt x="17" y="25"/>
                    </a:cubicBezTo>
                    <a:cubicBezTo>
                      <a:pt x="17" y="26"/>
                      <a:pt x="15" y="25"/>
                      <a:pt x="15" y="24"/>
                    </a:cubicBezTo>
                    <a:cubicBezTo>
                      <a:pt x="14" y="24"/>
                      <a:pt x="13" y="26"/>
                      <a:pt x="12" y="26"/>
                    </a:cubicBezTo>
                    <a:cubicBezTo>
                      <a:pt x="11" y="26"/>
                      <a:pt x="11" y="28"/>
                      <a:pt x="11" y="28"/>
                    </a:cubicBezTo>
                    <a:cubicBezTo>
                      <a:pt x="12" y="28"/>
                      <a:pt x="12" y="27"/>
                      <a:pt x="13" y="27"/>
                    </a:cubicBezTo>
                    <a:cubicBezTo>
                      <a:pt x="14" y="27"/>
                      <a:pt x="14" y="26"/>
                      <a:pt x="15" y="26"/>
                    </a:cubicBezTo>
                    <a:cubicBezTo>
                      <a:pt x="16" y="27"/>
                      <a:pt x="15" y="30"/>
                      <a:pt x="17" y="30"/>
                    </a:cubicBezTo>
                    <a:cubicBezTo>
                      <a:pt x="19" y="31"/>
                      <a:pt x="19" y="32"/>
                      <a:pt x="19" y="32"/>
                    </a:cubicBezTo>
                    <a:cubicBezTo>
                      <a:pt x="20" y="32"/>
                      <a:pt x="19" y="30"/>
                      <a:pt x="19" y="29"/>
                    </a:cubicBezTo>
                    <a:cubicBezTo>
                      <a:pt x="19" y="28"/>
                      <a:pt x="21" y="29"/>
                      <a:pt x="22" y="28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Freeform 327">
                <a:extLst>
                  <a:ext uri="{FF2B5EF4-FFF2-40B4-BE49-F238E27FC236}">
                    <a16:creationId xmlns:a16="http://schemas.microsoft.com/office/drawing/2014/main" id="{38D01D25-DB24-4049-BAC2-23AE88597D4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346325" y="2257425"/>
                <a:ext cx="104775" cy="68263"/>
              </a:xfrm>
              <a:custGeom>
                <a:avLst/>
                <a:gdLst>
                  <a:gd name="T0" fmla="*/ 21 w 29"/>
                  <a:gd name="T1" fmla="*/ 17 h 19"/>
                  <a:gd name="T2" fmla="*/ 19 w 29"/>
                  <a:gd name="T3" fmla="*/ 16 h 19"/>
                  <a:gd name="T4" fmla="*/ 17 w 29"/>
                  <a:gd name="T5" fmla="*/ 15 h 19"/>
                  <a:gd name="T6" fmla="*/ 15 w 29"/>
                  <a:gd name="T7" fmla="*/ 11 h 19"/>
                  <a:gd name="T8" fmla="*/ 15 w 29"/>
                  <a:gd name="T9" fmla="*/ 10 h 19"/>
                  <a:gd name="T10" fmla="*/ 15 w 29"/>
                  <a:gd name="T11" fmla="*/ 8 h 19"/>
                  <a:gd name="T12" fmla="*/ 10 w 29"/>
                  <a:gd name="T13" fmla="*/ 6 h 19"/>
                  <a:gd name="T14" fmla="*/ 1 w 29"/>
                  <a:gd name="T15" fmla="*/ 0 h 19"/>
                  <a:gd name="T16" fmla="*/ 0 w 29"/>
                  <a:gd name="T17" fmla="*/ 0 h 19"/>
                  <a:gd name="T18" fmla="*/ 0 w 29"/>
                  <a:gd name="T19" fmla="*/ 15 h 19"/>
                  <a:gd name="T20" fmla="*/ 2 w 29"/>
                  <a:gd name="T21" fmla="*/ 15 h 19"/>
                  <a:gd name="T22" fmla="*/ 5 w 29"/>
                  <a:gd name="T23" fmla="*/ 14 h 19"/>
                  <a:gd name="T24" fmla="*/ 6 w 29"/>
                  <a:gd name="T25" fmla="*/ 12 h 19"/>
                  <a:gd name="T26" fmla="*/ 11 w 29"/>
                  <a:gd name="T27" fmla="*/ 13 h 19"/>
                  <a:gd name="T28" fmla="*/ 16 w 29"/>
                  <a:gd name="T29" fmla="*/ 18 h 19"/>
                  <a:gd name="T30" fmla="*/ 21 w 29"/>
                  <a:gd name="T31" fmla="*/ 19 h 19"/>
                  <a:gd name="T32" fmla="*/ 21 w 29"/>
                  <a:gd name="T33" fmla="*/ 17 h 19"/>
                  <a:gd name="T34" fmla="*/ 25 w 29"/>
                  <a:gd name="T35" fmla="*/ 5 h 19"/>
                  <a:gd name="T36" fmla="*/ 22 w 29"/>
                  <a:gd name="T37" fmla="*/ 7 h 19"/>
                  <a:gd name="T38" fmla="*/ 17 w 29"/>
                  <a:gd name="T39" fmla="*/ 7 h 19"/>
                  <a:gd name="T40" fmla="*/ 21 w 29"/>
                  <a:gd name="T41" fmla="*/ 9 h 19"/>
                  <a:gd name="T42" fmla="*/ 26 w 29"/>
                  <a:gd name="T43" fmla="*/ 6 h 19"/>
                  <a:gd name="T44" fmla="*/ 26 w 29"/>
                  <a:gd name="T45" fmla="*/ 4 h 19"/>
                  <a:gd name="T46" fmla="*/ 25 w 29"/>
                  <a:gd name="T47" fmla="*/ 5 h 19"/>
                  <a:gd name="T48" fmla="*/ 27 w 29"/>
                  <a:gd name="T49" fmla="*/ 2 h 19"/>
                  <a:gd name="T50" fmla="*/ 26 w 29"/>
                  <a:gd name="T51" fmla="*/ 3 h 19"/>
                  <a:gd name="T52" fmla="*/ 28 w 29"/>
                  <a:gd name="T53" fmla="*/ 5 h 19"/>
                  <a:gd name="T54" fmla="*/ 27 w 29"/>
                  <a:gd name="T55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9" h="19">
                    <a:moveTo>
                      <a:pt x="21" y="17"/>
                    </a:moveTo>
                    <a:cubicBezTo>
                      <a:pt x="20" y="17"/>
                      <a:pt x="19" y="16"/>
                      <a:pt x="19" y="16"/>
                    </a:cubicBezTo>
                    <a:cubicBezTo>
                      <a:pt x="19" y="15"/>
                      <a:pt x="18" y="15"/>
                      <a:pt x="17" y="15"/>
                    </a:cubicBezTo>
                    <a:cubicBezTo>
                      <a:pt x="16" y="14"/>
                      <a:pt x="16" y="12"/>
                      <a:pt x="15" y="11"/>
                    </a:cubicBezTo>
                    <a:cubicBezTo>
                      <a:pt x="14" y="11"/>
                      <a:pt x="13" y="9"/>
                      <a:pt x="15" y="10"/>
                    </a:cubicBezTo>
                    <a:cubicBezTo>
                      <a:pt x="16" y="10"/>
                      <a:pt x="16" y="9"/>
                      <a:pt x="15" y="8"/>
                    </a:cubicBezTo>
                    <a:cubicBezTo>
                      <a:pt x="14" y="7"/>
                      <a:pt x="11" y="7"/>
                      <a:pt x="10" y="6"/>
                    </a:cubicBezTo>
                    <a:cubicBezTo>
                      <a:pt x="10" y="4"/>
                      <a:pt x="4" y="1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1" y="15"/>
                      <a:pt x="2" y="15"/>
                    </a:cubicBezTo>
                    <a:cubicBezTo>
                      <a:pt x="5" y="16"/>
                      <a:pt x="4" y="14"/>
                      <a:pt x="5" y="14"/>
                    </a:cubicBezTo>
                    <a:cubicBezTo>
                      <a:pt x="5" y="14"/>
                      <a:pt x="6" y="13"/>
                      <a:pt x="6" y="12"/>
                    </a:cubicBezTo>
                    <a:cubicBezTo>
                      <a:pt x="7" y="11"/>
                      <a:pt x="10" y="12"/>
                      <a:pt x="11" y="13"/>
                    </a:cubicBezTo>
                    <a:cubicBezTo>
                      <a:pt x="13" y="15"/>
                      <a:pt x="15" y="18"/>
                      <a:pt x="16" y="18"/>
                    </a:cubicBezTo>
                    <a:cubicBezTo>
                      <a:pt x="18" y="17"/>
                      <a:pt x="20" y="19"/>
                      <a:pt x="21" y="19"/>
                    </a:cubicBezTo>
                    <a:cubicBezTo>
                      <a:pt x="23" y="19"/>
                      <a:pt x="21" y="17"/>
                      <a:pt x="21" y="17"/>
                    </a:cubicBezTo>
                    <a:close/>
                    <a:moveTo>
                      <a:pt x="25" y="5"/>
                    </a:moveTo>
                    <a:cubicBezTo>
                      <a:pt x="25" y="6"/>
                      <a:pt x="24" y="6"/>
                      <a:pt x="22" y="7"/>
                    </a:cubicBezTo>
                    <a:cubicBezTo>
                      <a:pt x="20" y="7"/>
                      <a:pt x="17" y="6"/>
                      <a:pt x="17" y="7"/>
                    </a:cubicBezTo>
                    <a:cubicBezTo>
                      <a:pt x="17" y="8"/>
                      <a:pt x="19" y="9"/>
                      <a:pt x="21" y="9"/>
                    </a:cubicBezTo>
                    <a:cubicBezTo>
                      <a:pt x="23" y="9"/>
                      <a:pt x="26" y="7"/>
                      <a:pt x="26" y="6"/>
                    </a:cubicBezTo>
                    <a:cubicBezTo>
                      <a:pt x="26" y="6"/>
                      <a:pt x="27" y="5"/>
                      <a:pt x="26" y="4"/>
                    </a:cubicBezTo>
                    <a:cubicBezTo>
                      <a:pt x="26" y="4"/>
                      <a:pt x="25" y="4"/>
                      <a:pt x="25" y="5"/>
                    </a:cubicBezTo>
                    <a:close/>
                    <a:moveTo>
                      <a:pt x="27" y="2"/>
                    </a:moveTo>
                    <a:cubicBezTo>
                      <a:pt x="26" y="2"/>
                      <a:pt x="25" y="1"/>
                      <a:pt x="26" y="3"/>
                    </a:cubicBezTo>
                    <a:cubicBezTo>
                      <a:pt x="28" y="4"/>
                      <a:pt x="27" y="5"/>
                      <a:pt x="28" y="5"/>
                    </a:cubicBezTo>
                    <a:cubicBezTo>
                      <a:pt x="29" y="4"/>
                      <a:pt x="28" y="3"/>
                      <a:pt x="27" y="2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Freeform 328">
                <a:extLst>
                  <a:ext uri="{FF2B5EF4-FFF2-40B4-BE49-F238E27FC236}">
                    <a16:creationId xmlns:a16="http://schemas.microsoft.com/office/drawing/2014/main" id="{72CE929A-BE18-46CE-AE72-D30277A2F0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855913" y="2152650"/>
                <a:ext cx="17462" cy="31750"/>
              </a:xfrm>
              <a:custGeom>
                <a:avLst/>
                <a:gdLst>
                  <a:gd name="T0" fmla="*/ 1 w 5"/>
                  <a:gd name="T1" fmla="*/ 0 h 9"/>
                  <a:gd name="T2" fmla="*/ 1 w 5"/>
                  <a:gd name="T3" fmla="*/ 2 h 9"/>
                  <a:gd name="T4" fmla="*/ 0 w 5"/>
                  <a:gd name="T5" fmla="*/ 5 h 9"/>
                  <a:gd name="T6" fmla="*/ 2 w 5"/>
                  <a:gd name="T7" fmla="*/ 8 h 9"/>
                  <a:gd name="T8" fmla="*/ 5 w 5"/>
                  <a:gd name="T9" fmla="*/ 5 h 9"/>
                  <a:gd name="T10" fmla="*/ 1 w 5"/>
                  <a:gd name="T1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9">
                    <a:moveTo>
                      <a:pt x="1" y="0"/>
                    </a:moveTo>
                    <a:cubicBezTo>
                      <a:pt x="1" y="0"/>
                      <a:pt x="1" y="1"/>
                      <a:pt x="1" y="2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1" y="6"/>
                      <a:pt x="0" y="8"/>
                      <a:pt x="2" y="8"/>
                    </a:cubicBezTo>
                    <a:cubicBezTo>
                      <a:pt x="3" y="9"/>
                      <a:pt x="5" y="7"/>
                      <a:pt x="5" y="5"/>
                    </a:cubicBezTo>
                    <a:cubicBezTo>
                      <a:pt x="5" y="3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Freeform 329">
                <a:extLst>
                  <a:ext uri="{FF2B5EF4-FFF2-40B4-BE49-F238E27FC236}">
                    <a16:creationId xmlns:a16="http://schemas.microsoft.com/office/drawing/2014/main" id="{768A8611-3A07-4B4A-AD52-273A8541C4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167063" y="2328863"/>
                <a:ext cx="61912" cy="125413"/>
              </a:xfrm>
              <a:custGeom>
                <a:avLst/>
                <a:gdLst>
                  <a:gd name="T0" fmla="*/ 14 w 17"/>
                  <a:gd name="T1" fmla="*/ 1 h 35"/>
                  <a:gd name="T2" fmla="*/ 14 w 17"/>
                  <a:gd name="T3" fmla="*/ 2 h 35"/>
                  <a:gd name="T4" fmla="*/ 13 w 17"/>
                  <a:gd name="T5" fmla="*/ 4 h 35"/>
                  <a:gd name="T6" fmla="*/ 12 w 17"/>
                  <a:gd name="T7" fmla="*/ 5 h 35"/>
                  <a:gd name="T8" fmla="*/ 11 w 17"/>
                  <a:gd name="T9" fmla="*/ 6 h 35"/>
                  <a:gd name="T10" fmla="*/ 11 w 17"/>
                  <a:gd name="T11" fmla="*/ 7 h 35"/>
                  <a:gd name="T12" fmla="*/ 9 w 17"/>
                  <a:gd name="T13" fmla="*/ 9 h 35"/>
                  <a:gd name="T14" fmla="*/ 6 w 17"/>
                  <a:gd name="T15" fmla="*/ 10 h 35"/>
                  <a:gd name="T16" fmla="*/ 3 w 17"/>
                  <a:gd name="T17" fmla="*/ 11 h 35"/>
                  <a:gd name="T18" fmla="*/ 2 w 17"/>
                  <a:gd name="T19" fmla="*/ 14 h 35"/>
                  <a:gd name="T20" fmla="*/ 2 w 17"/>
                  <a:gd name="T21" fmla="*/ 18 h 35"/>
                  <a:gd name="T22" fmla="*/ 1 w 17"/>
                  <a:gd name="T23" fmla="*/ 23 h 35"/>
                  <a:gd name="T24" fmla="*/ 1 w 17"/>
                  <a:gd name="T25" fmla="*/ 28 h 35"/>
                  <a:gd name="T26" fmla="*/ 2 w 17"/>
                  <a:gd name="T27" fmla="*/ 33 h 35"/>
                  <a:gd name="T28" fmla="*/ 6 w 17"/>
                  <a:gd name="T29" fmla="*/ 34 h 35"/>
                  <a:gd name="T30" fmla="*/ 9 w 17"/>
                  <a:gd name="T31" fmla="*/ 33 h 35"/>
                  <a:gd name="T32" fmla="*/ 12 w 17"/>
                  <a:gd name="T33" fmla="*/ 23 h 35"/>
                  <a:gd name="T34" fmla="*/ 14 w 17"/>
                  <a:gd name="T35" fmla="*/ 14 h 35"/>
                  <a:gd name="T36" fmla="*/ 15 w 17"/>
                  <a:gd name="T37" fmla="*/ 11 h 35"/>
                  <a:gd name="T38" fmla="*/ 16 w 17"/>
                  <a:gd name="T39" fmla="*/ 10 h 35"/>
                  <a:gd name="T40" fmla="*/ 17 w 17"/>
                  <a:gd name="T41" fmla="*/ 10 h 35"/>
                  <a:gd name="T42" fmla="*/ 16 w 17"/>
                  <a:gd name="T43" fmla="*/ 5 h 35"/>
                  <a:gd name="T44" fmla="*/ 14 w 17"/>
                  <a:gd name="T45" fmla="*/ 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7" h="35">
                    <a:moveTo>
                      <a:pt x="14" y="1"/>
                    </a:moveTo>
                    <a:cubicBezTo>
                      <a:pt x="14" y="0"/>
                      <a:pt x="14" y="2"/>
                      <a:pt x="14" y="2"/>
                    </a:cubicBezTo>
                    <a:cubicBezTo>
                      <a:pt x="13" y="2"/>
                      <a:pt x="13" y="3"/>
                      <a:pt x="13" y="4"/>
                    </a:cubicBezTo>
                    <a:cubicBezTo>
                      <a:pt x="13" y="4"/>
                      <a:pt x="12" y="5"/>
                      <a:pt x="12" y="5"/>
                    </a:cubicBezTo>
                    <a:cubicBezTo>
                      <a:pt x="11" y="5"/>
                      <a:pt x="10" y="5"/>
                      <a:pt x="11" y="6"/>
                    </a:cubicBezTo>
                    <a:cubicBezTo>
                      <a:pt x="11" y="7"/>
                      <a:pt x="10" y="6"/>
                      <a:pt x="11" y="7"/>
                    </a:cubicBezTo>
                    <a:cubicBezTo>
                      <a:pt x="11" y="8"/>
                      <a:pt x="10" y="8"/>
                      <a:pt x="9" y="9"/>
                    </a:cubicBezTo>
                    <a:cubicBezTo>
                      <a:pt x="8" y="9"/>
                      <a:pt x="7" y="10"/>
                      <a:pt x="6" y="10"/>
                    </a:cubicBezTo>
                    <a:cubicBezTo>
                      <a:pt x="5" y="10"/>
                      <a:pt x="4" y="11"/>
                      <a:pt x="3" y="11"/>
                    </a:cubicBezTo>
                    <a:cubicBezTo>
                      <a:pt x="2" y="11"/>
                      <a:pt x="2" y="13"/>
                      <a:pt x="2" y="14"/>
                    </a:cubicBezTo>
                    <a:cubicBezTo>
                      <a:pt x="1" y="15"/>
                      <a:pt x="1" y="17"/>
                      <a:pt x="2" y="18"/>
                    </a:cubicBezTo>
                    <a:cubicBezTo>
                      <a:pt x="3" y="20"/>
                      <a:pt x="3" y="21"/>
                      <a:pt x="1" y="23"/>
                    </a:cubicBezTo>
                    <a:cubicBezTo>
                      <a:pt x="0" y="25"/>
                      <a:pt x="0" y="27"/>
                      <a:pt x="1" y="28"/>
                    </a:cubicBezTo>
                    <a:cubicBezTo>
                      <a:pt x="1" y="30"/>
                      <a:pt x="1" y="32"/>
                      <a:pt x="2" y="33"/>
                    </a:cubicBezTo>
                    <a:cubicBezTo>
                      <a:pt x="3" y="34"/>
                      <a:pt x="5" y="35"/>
                      <a:pt x="6" y="34"/>
                    </a:cubicBezTo>
                    <a:cubicBezTo>
                      <a:pt x="7" y="33"/>
                      <a:pt x="8" y="34"/>
                      <a:pt x="9" y="33"/>
                    </a:cubicBezTo>
                    <a:cubicBezTo>
                      <a:pt x="9" y="32"/>
                      <a:pt x="11" y="27"/>
                      <a:pt x="12" y="23"/>
                    </a:cubicBezTo>
                    <a:cubicBezTo>
                      <a:pt x="13" y="20"/>
                      <a:pt x="15" y="15"/>
                      <a:pt x="14" y="14"/>
                    </a:cubicBezTo>
                    <a:cubicBezTo>
                      <a:pt x="14" y="13"/>
                      <a:pt x="15" y="12"/>
                      <a:pt x="15" y="11"/>
                    </a:cubicBezTo>
                    <a:cubicBezTo>
                      <a:pt x="14" y="10"/>
                      <a:pt x="15" y="9"/>
                      <a:pt x="16" y="10"/>
                    </a:cubicBezTo>
                    <a:cubicBezTo>
                      <a:pt x="16" y="11"/>
                      <a:pt x="17" y="11"/>
                      <a:pt x="17" y="10"/>
                    </a:cubicBezTo>
                    <a:cubicBezTo>
                      <a:pt x="17" y="9"/>
                      <a:pt x="16" y="7"/>
                      <a:pt x="16" y="5"/>
                    </a:cubicBezTo>
                    <a:cubicBezTo>
                      <a:pt x="16" y="4"/>
                      <a:pt x="15" y="2"/>
                      <a:pt x="14" y="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Freeform 330">
                <a:extLst>
                  <a:ext uri="{FF2B5EF4-FFF2-40B4-BE49-F238E27FC236}">
                    <a16:creationId xmlns:a16="http://schemas.microsoft.com/office/drawing/2014/main" id="{DD78E9A2-3FA2-4DC6-B825-CB8C0F92856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170238" y="2068513"/>
                <a:ext cx="101600" cy="61913"/>
              </a:xfrm>
              <a:custGeom>
                <a:avLst/>
                <a:gdLst>
                  <a:gd name="T0" fmla="*/ 20 w 28"/>
                  <a:gd name="T1" fmla="*/ 1 h 17"/>
                  <a:gd name="T2" fmla="*/ 15 w 28"/>
                  <a:gd name="T3" fmla="*/ 1 h 17"/>
                  <a:gd name="T4" fmla="*/ 12 w 28"/>
                  <a:gd name="T5" fmla="*/ 4 h 17"/>
                  <a:gd name="T6" fmla="*/ 10 w 28"/>
                  <a:gd name="T7" fmla="*/ 5 h 17"/>
                  <a:gd name="T8" fmla="*/ 7 w 28"/>
                  <a:gd name="T9" fmla="*/ 4 h 17"/>
                  <a:gd name="T10" fmla="*/ 4 w 28"/>
                  <a:gd name="T11" fmla="*/ 4 h 17"/>
                  <a:gd name="T12" fmla="*/ 2 w 28"/>
                  <a:gd name="T13" fmla="*/ 4 h 17"/>
                  <a:gd name="T14" fmla="*/ 1 w 28"/>
                  <a:gd name="T15" fmla="*/ 4 h 17"/>
                  <a:gd name="T16" fmla="*/ 1 w 28"/>
                  <a:gd name="T17" fmla="*/ 6 h 17"/>
                  <a:gd name="T18" fmla="*/ 0 w 28"/>
                  <a:gd name="T19" fmla="*/ 6 h 17"/>
                  <a:gd name="T20" fmla="*/ 0 w 28"/>
                  <a:gd name="T21" fmla="*/ 8 h 17"/>
                  <a:gd name="T22" fmla="*/ 1 w 28"/>
                  <a:gd name="T23" fmla="*/ 11 h 17"/>
                  <a:gd name="T24" fmla="*/ 2 w 28"/>
                  <a:gd name="T25" fmla="*/ 15 h 17"/>
                  <a:gd name="T26" fmla="*/ 6 w 28"/>
                  <a:gd name="T27" fmla="*/ 14 h 17"/>
                  <a:gd name="T28" fmla="*/ 9 w 28"/>
                  <a:gd name="T29" fmla="*/ 13 h 17"/>
                  <a:gd name="T30" fmla="*/ 12 w 28"/>
                  <a:gd name="T31" fmla="*/ 12 h 17"/>
                  <a:gd name="T32" fmla="*/ 14 w 28"/>
                  <a:gd name="T33" fmla="*/ 12 h 17"/>
                  <a:gd name="T34" fmla="*/ 16 w 28"/>
                  <a:gd name="T35" fmla="*/ 11 h 17"/>
                  <a:gd name="T36" fmla="*/ 21 w 28"/>
                  <a:gd name="T37" fmla="*/ 9 h 17"/>
                  <a:gd name="T38" fmla="*/ 23 w 28"/>
                  <a:gd name="T39" fmla="*/ 7 h 17"/>
                  <a:gd name="T40" fmla="*/ 25 w 28"/>
                  <a:gd name="T41" fmla="*/ 6 h 17"/>
                  <a:gd name="T42" fmla="*/ 22 w 28"/>
                  <a:gd name="T43" fmla="*/ 0 h 17"/>
                  <a:gd name="T44" fmla="*/ 20 w 28"/>
                  <a:gd name="T45" fmla="*/ 1 h 17"/>
                  <a:gd name="T46" fmla="*/ 25 w 28"/>
                  <a:gd name="T47" fmla="*/ 16 h 17"/>
                  <a:gd name="T48" fmla="*/ 28 w 28"/>
                  <a:gd name="T49" fmla="*/ 16 h 17"/>
                  <a:gd name="T50" fmla="*/ 25 w 28"/>
                  <a:gd name="T51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8" h="17">
                    <a:moveTo>
                      <a:pt x="20" y="1"/>
                    </a:moveTo>
                    <a:cubicBezTo>
                      <a:pt x="19" y="1"/>
                      <a:pt x="16" y="1"/>
                      <a:pt x="15" y="1"/>
                    </a:cubicBezTo>
                    <a:cubicBezTo>
                      <a:pt x="15" y="1"/>
                      <a:pt x="12" y="3"/>
                      <a:pt x="12" y="4"/>
                    </a:cubicBezTo>
                    <a:cubicBezTo>
                      <a:pt x="11" y="5"/>
                      <a:pt x="11" y="5"/>
                      <a:pt x="10" y="5"/>
                    </a:cubicBezTo>
                    <a:cubicBezTo>
                      <a:pt x="9" y="4"/>
                      <a:pt x="7" y="4"/>
                      <a:pt x="7" y="4"/>
                    </a:cubicBezTo>
                    <a:cubicBezTo>
                      <a:pt x="7" y="4"/>
                      <a:pt x="5" y="4"/>
                      <a:pt x="4" y="4"/>
                    </a:cubicBezTo>
                    <a:cubicBezTo>
                      <a:pt x="3" y="4"/>
                      <a:pt x="3" y="3"/>
                      <a:pt x="2" y="4"/>
                    </a:cubicBezTo>
                    <a:cubicBezTo>
                      <a:pt x="2" y="4"/>
                      <a:pt x="1" y="4"/>
                      <a:pt x="1" y="4"/>
                    </a:cubicBezTo>
                    <a:cubicBezTo>
                      <a:pt x="1" y="5"/>
                      <a:pt x="1" y="5"/>
                      <a:pt x="1" y="6"/>
                    </a:cubicBezTo>
                    <a:cubicBezTo>
                      <a:pt x="1" y="6"/>
                      <a:pt x="1" y="6"/>
                      <a:pt x="0" y="6"/>
                    </a:cubicBezTo>
                    <a:cubicBezTo>
                      <a:pt x="0" y="7"/>
                      <a:pt x="1" y="7"/>
                      <a:pt x="0" y="8"/>
                    </a:cubicBezTo>
                    <a:cubicBezTo>
                      <a:pt x="0" y="9"/>
                      <a:pt x="0" y="10"/>
                      <a:pt x="1" y="11"/>
                    </a:cubicBezTo>
                    <a:cubicBezTo>
                      <a:pt x="2" y="13"/>
                      <a:pt x="2" y="14"/>
                      <a:pt x="2" y="15"/>
                    </a:cubicBezTo>
                    <a:cubicBezTo>
                      <a:pt x="2" y="15"/>
                      <a:pt x="5" y="15"/>
                      <a:pt x="6" y="14"/>
                    </a:cubicBezTo>
                    <a:cubicBezTo>
                      <a:pt x="7" y="14"/>
                      <a:pt x="8" y="13"/>
                      <a:pt x="9" y="13"/>
                    </a:cubicBezTo>
                    <a:cubicBezTo>
                      <a:pt x="10" y="13"/>
                      <a:pt x="11" y="13"/>
                      <a:pt x="12" y="12"/>
                    </a:cubicBezTo>
                    <a:cubicBezTo>
                      <a:pt x="12" y="12"/>
                      <a:pt x="13" y="12"/>
                      <a:pt x="14" y="12"/>
                    </a:cubicBezTo>
                    <a:cubicBezTo>
                      <a:pt x="15" y="12"/>
                      <a:pt x="15" y="11"/>
                      <a:pt x="16" y="11"/>
                    </a:cubicBezTo>
                    <a:cubicBezTo>
                      <a:pt x="16" y="10"/>
                      <a:pt x="18" y="10"/>
                      <a:pt x="21" y="9"/>
                    </a:cubicBezTo>
                    <a:cubicBezTo>
                      <a:pt x="23" y="8"/>
                      <a:pt x="22" y="7"/>
                      <a:pt x="23" y="7"/>
                    </a:cubicBezTo>
                    <a:cubicBezTo>
                      <a:pt x="23" y="6"/>
                      <a:pt x="24" y="6"/>
                      <a:pt x="25" y="6"/>
                    </a:cubicBezTo>
                    <a:cubicBezTo>
                      <a:pt x="24" y="4"/>
                      <a:pt x="23" y="1"/>
                      <a:pt x="22" y="0"/>
                    </a:cubicBezTo>
                    <a:cubicBezTo>
                      <a:pt x="21" y="0"/>
                      <a:pt x="20" y="1"/>
                      <a:pt x="20" y="1"/>
                    </a:cubicBezTo>
                    <a:close/>
                    <a:moveTo>
                      <a:pt x="25" y="16"/>
                    </a:moveTo>
                    <a:cubicBezTo>
                      <a:pt x="26" y="17"/>
                      <a:pt x="28" y="16"/>
                      <a:pt x="28" y="16"/>
                    </a:cubicBezTo>
                    <a:cubicBezTo>
                      <a:pt x="28" y="15"/>
                      <a:pt x="25" y="15"/>
                      <a:pt x="25" y="16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Freeform 331">
                <a:extLst>
                  <a:ext uri="{FF2B5EF4-FFF2-40B4-BE49-F238E27FC236}">
                    <a16:creationId xmlns:a16="http://schemas.microsoft.com/office/drawing/2014/main" id="{BAE3C270-7BD7-4A12-BC69-F00FB37F08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957513" y="2678113"/>
                <a:ext cx="22225" cy="14288"/>
              </a:xfrm>
              <a:custGeom>
                <a:avLst/>
                <a:gdLst>
                  <a:gd name="T0" fmla="*/ 3 w 6"/>
                  <a:gd name="T1" fmla="*/ 1 h 4"/>
                  <a:gd name="T2" fmla="*/ 2 w 6"/>
                  <a:gd name="T3" fmla="*/ 4 h 4"/>
                  <a:gd name="T4" fmla="*/ 4 w 6"/>
                  <a:gd name="T5" fmla="*/ 4 h 4"/>
                  <a:gd name="T6" fmla="*/ 6 w 6"/>
                  <a:gd name="T7" fmla="*/ 3 h 4"/>
                  <a:gd name="T8" fmla="*/ 3 w 6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4">
                    <a:moveTo>
                      <a:pt x="3" y="1"/>
                    </a:moveTo>
                    <a:cubicBezTo>
                      <a:pt x="3" y="0"/>
                      <a:pt x="0" y="3"/>
                      <a:pt x="2" y="4"/>
                    </a:cubicBezTo>
                    <a:cubicBezTo>
                      <a:pt x="3" y="4"/>
                      <a:pt x="3" y="3"/>
                      <a:pt x="4" y="4"/>
                    </a:cubicBezTo>
                    <a:cubicBezTo>
                      <a:pt x="5" y="4"/>
                      <a:pt x="6" y="4"/>
                      <a:pt x="6" y="3"/>
                    </a:cubicBezTo>
                    <a:cubicBezTo>
                      <a:pt x="6" y="2"/>
                      <a:pt x="3" y="2"/>
                      <a:pt x="3" y="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Freeform 332">
                <a:extLst>
                  <a:ext uri="{FF2B5EF4-FFF2-40B4-BE49-F238E27FC236}">
                    <a16:creationId xmlns:a16="http://schemas.microsoft.com/office/drawing/2014/main" id="{8E182F3E-368E-4A05-82FE-3747E744B29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230438" y="2278063"/>
                <a:ext cx="68262" cy="50800"/>
              </a:xfrm>
              <a:custGeom>
                <a:avLst/>
                <a:gdLst>
                  <a:gd name="T0" fmla="*/ 0 w 19"/>
                  <a:gd name="T1" fmla="*/ 1 h 14"/>
                  <a:gd name="T2" fmla="*/ 3 w 19"/>
                  <a:gd name="T3" fmla="*/ 4 h 14"/>
                  <a:gd name="T4" fmla="*/ 0 w 19"/>
                  <a:gd name="T5" fmla="*/ 1 h 14"/>
                  <a:gd name="T6" fmla="*/ 4 w 19"/>
                  <a:gd name="T7" fmla="*/ 4 h 14"/>
                  <a:gd name="T8" fmla="*/ 6 w 19"/>
                  <a:gd name="T9" fmla="*/ 5 h 14"/>
                  <a:gd name="T10" fmla="*/ 4 w 19"/>
                  <a:gd name="T11" fmla="*/ 4 h 14"/>
                  <a:gd name="T12" fmla="*/ 12 w 19"/>
                  <a:gd name="T13" fmla="*/ 8 h 14"/>
                  <a:gd name="T14" fmla="*/ 9 w 19"/>
                  <a:gd name="T15" fmla="*/ 6 h 14"/>
                  <a:gd name="T16" fmla="*/ 12 w 19"/>
                  <a:gd name="T17" fmla="*/ 8 h 14"/>
                  <a:gd name="T18" fmla="*/ 12 w 19"/>
                  <a:gd name="T19" fmla="*/ 10 h 14"/>
                  <a:gd name="T20" fmla="*/ 14 w 19"/>
                  <a:gd name="T21" fmla="*/ 11 h 14"/>
                  <a:gd name="T22" fmla="*/ 12 w 19"/>
                  <a:gd name="T23" fmla="*/ 10 h 14"/>
                  <a:gd name="T24" fmla="*/ 16 w 19"/>
                  <a:gd name="T25" fmla="*/ 12 h 14"/>
                  <a:gd name="T26" fmla="*/ 18 w 19"/>
                  <a:gd name="T27" fmla="*/ 13 h 14"/>
                  <a:gd name="T28" fmla="*/ 16 w 19"/>
                  <a:gd name="T29" fmla="*/ 12 h 14"/>
                  <a:gd name="T30" fmla="*/ 14 w 19"/>
                  <a:gd name="T31" fmla="*/ 8 h 14"/>
                  <a:gd name="T32" fmla="*/ 16 w 19"/>
                  <a:gd name="T33" fmla="*/ 11 h 14"/>
                  <a:gd name="T34" fmla="*/ 14 w 19"/>
                  <a:gd name="T35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" h="14">
                    <a:moveTo>
                      <a:pt x="0" y="1"/>
                    </a:moveTo>
                    <a:cubicBezTo>
                      <a:pt x="0" y="1"/>
                      <a:pt x="2" y="5"/>
                      <a:pt x="3" y="4"/>
                    </a:cubicBezTo>
                    <a:cubicBezTo>
                      <a:pt x="4" y="3"/>
                      <a:pt x="0" y="0"/>
                      <a:pt x="0" y="1"/>
                    </a:cubicBezTo>
                    <a:close/>
                    <a:moveTo>
                      <a:pt x="4" y="4"/>
                    </a:moveTo>
                    <a:cubicBezTo>
                      <a:pt x="4" y="4"/>
                      <a:pt x="6" y="5"/>
                      <a:pt x="6" y="5"/>
                    </a:cubicBezTo>
                    <a:cubicBezTo>
                      <a:pt x="7" y="5"/>
                      <a:pt x="4" y="3"/>
                      <a:pt x="4" y="4"/>
                    </a:cubicBezTo>
                    <a:close/>
                    <a:moveTo>
                      <a:pt x="12" y="8"/>
                    </a:moveTo>
                    <a:cubicBezTo>
                      <a:pt x="13" y="7"/>
                      <a:pt x="9" y="5"/>
                      <a:pt x="9" y="6"/>
                    </a:cubicBezTo>
                    <a:cubicBezTo>
                      <a:pt x="9" y="7"/>
                      <a:pt x="11" y="8"/>
                      <a:pt x="12" y="8"/>
                    </a:cubicBezTo>
                    <a:close/>
                    <a:moveTo>
                      <a:pt x="12" y="10"/>
                    </a:moveTo>
                    <a:cubicBezTo>
                      <a:pt x="12" y="11"/>
                      <a:pt x="13" y="12"/>
                      <a:pt x="14" y="11"/>
                    </a:cubicBezTo>
                    <a:cubicBezTo>
                      <a:pt x="15" y="11"/>
                      <a:pt x="11" y="9"/>
                      <a:pt x="12" y="10"/>
                    </a:cubicBezTo>
                    <a:close/>
                    <a:moveTo>
                      <a:pt x="16" y="12"/>
                    </a:moveTo>
                    <a:cubicBezTo>
                      <a:pt x="16" y="12"/>
                      <a:pt x="17" y="14"/>
                      <a:pt x="18" y="13"/>
                    </a:cubicBezTo>
                    <a:cubicBezTo>
                      <a:pt x="19" y="13"/>
                      <a:pt x="16" y="12"/>
                      <a:pt x="16" y="12"/>
                    </a:cubicBezTo>
                    <a:close/>
                    <a:moveTo>
                      <a:pt x="14" y="8"/>
                    </a:moveTo>
                    <a:cubicBezTo>
                      <a:pt x="13" y="9"/>
                      <a:pt x="16" y="11"/>
                      <a:pt x="16" y="11"/>
                    </a:cubicBezTo>
                    <a:cubicBezTo>
                      <a:pt x="16" y="11"/>
                      <a:pt x="14" y="7"/>
                      <a:pt x="14" y="8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Freeform 333">
                <a:extLst>
                  <a:ext uri="{FF2B5EF4-FFF2-40B4-BE49-F238E27FC236}">
                    <a16:creationId xmlns:a16="http://schemas.microsoft.com/office/drawing/2014/main" id="{AE37CD14-DCC7-48C2-AD8B-55090D9DBB3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230438" y="2278063"/>
                <a:ext cx="68262" cy="50800"/>
              </a:xfrm>
              <a:custGeom>
                <a:avLst/>
                <a:gdLst>
                  <a:gd name="T0" fmla="*/ 0 w 19"/>
                  <a:gd name="T1" fmla="*/ 1 h 14"/>
                  <a:gd name="T2" fmla="*/ 3 w 19"/>
                  <a:gd name="T3" fmla="*/ 4 h 14"/>
                  <a:gd name="T4" fmla="*/ 0 w 19"/>
                  <a:gd name="T5" fmla="*/ 1 h 14"/>
                  <a:gd name="T6" fmla="*/ 4 w 19"/>
                  <a:gd name="T7" fmla="*/ 4 h 14"/>
                  <a:gd name="T8" fmla="*/ 6 w 19"/>
                  <a:gd name="T9" fmla="*/ 5 h 14"/>
                  <a:gd name="T10" fmla="*/ 4 w 19"/>
                  <a:gd name="T11" fmla="*/ 4 h 14"/>
                  <a:gd name="T12" fmla="*/ 12 w 19"/>
                  <a:gd name="T13" fmla="*/ 8 h 14"/>
                  <a:gd name="T14" fmla="*/ 9 w 19"/>
                  <a:gd name="T15" fmla="*/ 6 h 14"/>
                  <a:gd name="T16" fmla="*/ 12 w 19"/>
                  <a:gd name="T17" fmla="*/ 8 h 14"/>
                  <a:gd name="T18" fmla="*/ 12 w 19"/>
                  <a:gd name="T19" fmla="*/ 10 h 14"/>
                  <a:gd name="T20" fmla="*/ 14 w 19"/>
                  <a:gd name="T21" fmla="*/ 11 h 14"/>
                  <a:gd name="T22" fmla="*/ 12 w 19"/>
                  <a:gd name="T23" fmla="*/ 10 h 14"/>
                  <a:gd name="T24" fmla="*/ 16 w 19"/>
                  <a:gd name="T25" fmla="*/ 12 h 14"/>
                  <a:gd name="T26" fmla="*/ 18 w 19"/>
                  <a:gd name="T27" fmla="*/ 13 h 14"/>
                  <a:gd name="T28" fmla="*/ 16 w 19"/>
                  <a:gd name="T29" fmla="*/ 12 h 14"/>
                  <a:gd name="T30" fmla="*/ 14 w 19"/>
                  <a:gd name="T31" fmla="*/ 8 h 14"/>
                  <a:gd name="T32" fmla="*/ 16 w 19"/>
                  <a:gd name="T33" fmla="*/ 11 h 14"/>
                  <a:gd name="T34" fmla="*/ 14 w 19"/>
                  <a:gd name="T35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" h="14">
                    <a:moveTo>
                      <a:pt x="0" y="1"/>
                    </a:moveTo>
                    <a:cubicBezTo>
                      <a:pt x="0" y="1"/>
                      <a:pt x="2" y="5"/>
                      <a:pt x="3" y="4"/>
                    </a:cubicBezTo>
                    <a:cubicBezTo>
                      <a:pt x="4" y="3"/>
                      <a:pt x="0" y="0"/>
                      <a:pt x="0" y="1"/>
                    </a:cubicBezTo>
                    <a:close/>
                    <a:moveTo>
                      <a:pt x="4" y="4"/>
                    </a:moveTo>
                    <a:cubicBezTo>
                      <a:pt x="4" y="4"/>
                      <a:pt x="6" y="5"/>
                      <a:pt x="6" y="5"/>
                    </a:cubicBezTo>
                    <a:cubicBezTo>
                      <a:pt x="7" y="5"/>
                      <a:pt x="4" y="3"/>
                      <a:pt x="4" y="4"/>
                    </a:cubicBezTo>
                    <a:close/>
                    <a:moveTo>
                      <a:pt x="12" y="8"/>
                    </a:moveTo>
                    <a:cubicBezTo>
                      <a:pt x="13" y="7"/>
                      <a:pt x="9" y="5"/>
                      <a:pt x="9" y="6"/>
                    </a:cubicBezTo>
                    <a:cubicBezTo>
                      <a:pt x="9" y="7"/>
                      <a:pt x="11" y="8"/>
                      <a:pt x="12" y="8"/>
                    </a:cubicBezTo>
                    <a:close/>
                    <a:moveTo>
                      <a:pt x="12" y="10"/>
                    </a:moveTo>
                    <a:cubicBezTo>
                      <a:pt x="12" y="11"/>
                      <a:pt x="13" y="12"/>
                      <a:pt x="14" y="11"/>
                    </a:cubicBezTo>
                    <a:cubicBezTo>
                      <a:pt x="15" y="11"/>
                      <a:pt x="11" y="9"/>
                      <a:pt x="12" y="10"/>
                    </a:cubicBezTo>
                    <a:close/>
                    <a:moveTo>
                      <a:pt x="16" y="12"/>
                    </a:moveTo>
                    <a:cubicBezTo>
                      <a:pt x="16" y="12"/>
                      <a:pt x="17" y="14"/>
                      <a:pt x="18" y="13"/>
                    </a:cubicBezTo>
                    <a:cubicBezTo>
                      <a:pt x="19" y="13"/>
                      <a:pt x="16" y="12"/>
                      <a:pt x="16" y="12"/>
                    </a:cubicBezTo>
                    <a:close/>
                    <a:moveTo>
                      <a:pt x="14" y="8"/>
                    </a:moveTo>
                    <a:cubicBezTo>
                      <a:pt x="13" y="9"/>
                      <a:pt x="16" y="11"/>
                      <a:pt x="16" y="11"/>
                    </a:cubicBezTo>
                    <a:cubicBezTo>
                      <a:pt x="16" y="11"/>
                      <a:pt x="14" y="7"/>
                      <a:pt x="14" y="8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Freeform 334">
                <a:extLst>
                  <a:ext uri="{FF2B5EF4-FFF2-40B4-BE49-F238E27FC236}">
                    <a16:creationId xmlns:a16="http://schemas.microsoft.com/office/drawing/2014/main" id="{DC7E9817-6437-440E-A197-9C2A25B2022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584450" y="2325688"/>
                <a:ext cx="342900" cy="301625"/>
              </a:xfrm>
              <a:custGeom>
                <a:avLst/>
                <a:gdLst>
                  <a:gd name="T0" fmla="*/ 94 w 95"/>
                  <a:gd name="T1" fmla="*/ 37 h 84"/>
                  <a:gd name="T2" fmla="*/ 90 w 95"/>
                  <a:gd name="T3" fmla="*/ 33 h 84"/>
                  <a:gd name="T4" fmla="*/ 87 w 95"/>
                  <a:gd name="T5" fmla="*/ 28 h 84"/>
                  <a:gd name="T6" fmla="*/ 85 w 95"/>
                  <a:gd name="T7" fmla="*/ 25 h 84"/>
                  <a:gd name="T8" fmla="*/ 78 w 95"/>
                  <a:gd name="T9" fmla="*/ 19 h 84"/>
                  <a:gd name="T10" fmla="*/ 76 w 95"/>
                  <a:gd name="T11" fmla="*/ 11 h 84"/>
                  <a:gd name="T12" fmla="*/ 71 w 95"/>
                  <a:gd name="T13" fmla="*/ 6 h 84"/>
                  <a:gd name="T14" fmla="*/ 68 w 95"/>
                  <a:gd name="T15" fmla="*/ 2 h 84"/>
                  <a:gd name="T16" fmla="*/ 67 w 95"/>
                  <a:gd name="T17" fmla="*/ 10 h 84"/>
                  <a:gd name="T18" fmla="*/ 61 w 95"/>
                  <a:gd name="T19" fmla="*/ 15 h 84"/>
                  <a:gd name="T20" fmla="*/ 54 w 95"/>
                  <a:gd name="T21" fmla="*/ 12 h 84"/>
                  <a:gd name="T22" fmla="*/ 53 w 95"/>
                  <a:gd name="T23" fmla="*/ 7 h 84"/>
                  <a:gd name="T24" fmla="*/ 55 w 95"/>
                  <a:gd name="T25" fmla="*/ 3 h 84"/>
                  <a:gd name="T26" fmla="*/ 52 w 95"/>
                  <a:gd name="T27" fmla="*/ 3 h 84"/>
                  <a:gd name="T28" fmla="*/ 46 w 95"/>
                  <a:gd name="T29" fmla="*/ 2 h 84"/>
                  <a:gd name="T30" fmla="*/ 40 w 95"/>
                  <a:gd name="T31" fmla="*/ 6 h 84"/>
                  <a:gd name="T32" fmla="*/ 38 w 95"/>
                  <a:gd name="T33" fmla="*/ 10 h 84"/>
                  <a:gd name="T34" fmla="*/ 34 w 95"/>
                  <a:gd name="T35" fmla="*/ 8 h 84"/>
                  <a:gd name="T36" fmla="*/ 30 w 95"/>
                  <a:gd name="T37" fmla="*/ 9 h 84"/>
                  <a:gd name="T38" fmla="*/ 27 w 95"/>
                  <a:gd name="T39" fmla="*/ 11 h 84"/>
                  <a:gd name="T40" fmla="*/ 25 w 95"/>
                  <a:gd name="T41" fmla="*/ 15 h 84"/>
                  <a:gd name="T42" fmla="*/ 22 w 95"/>
                  <a:gd name="T43" fmla="*/ 15 h 84"/>
                  <a:gd name="T44" fmla="*/ 14 w 95"/>
                  <a:gd name="T45" fmla="*/ 22 h 84"/>
                  <a:gd name="T46" fmla="*/ 7 w 95"/>
                  <a:gd name="T47" fmla="*/ 25 h 84"/>
                  <a:gd name="T48" fmla="*/ 3 w 95"/>
                  <a:gd name="T49" fmla="*/ 26 h 84"/>
                  <a:gd name="T50" fmla="*/ 1 w 95"/>
                  <a:gd name="T51" fmla="*/ 34 h 84"/>
                  <a:gd name="T52" fmla="*/ 2 w 95"/>
                  <a:gd name="T53" fmla="*/ 38 h 84"/>
                  <a:gd name="T54" fmla="*/ 4 w 95"/>
                  <a:gd name="T55" fmla="*/ 46 h 84"/>
                  <a:gd name="T56" fmla="*/ 5 w 95"/>
                  <a:gd name="T57" fmla="*/ 57 h 84"/>
                  <a:gd name="T58" fmla="*/ 11 w 95"/>
                  <a:gd name="T59" fmla="*/ 60 h 84"/>
                  <a:gd name="T60" fmla="*/ 21 w 95"/>
                  <a:gd name="T61" fmla="*/ 57 h 84"/>
                  <a:gd name="T62" fmla="*/ 32 w 95"/>
                  <a:gd name="T63" fmla="*/ 53 h 84"/>
                  <a:gd name="T64" fmla="*/ 45 w 95"/>
                  <a:gd name="T65" fmla="*/ 52 h 84"/>
                  <a:gd name="T66" fmla="*/ 49 w 95"/>
                  <a:gd name="T67" fmla="*/ 55 h 84"/>
                  <a:gd name="T68" fmla="*/ 54 w 95"/>
                  <a:gd name="T69" fmla="*/ 59 h 84"/>
                  <a:gd name="T70" fmla="*/ 57 w 95"/>
                  <a:gd name="T71" fmla="*/ 58 h 84"/>
                  <a:gd name="T72" fmla="*/ 59 w 95"/>
                  <a:gd name="T73" fmla="*/ 59 h 84"/>
                  <a:gd name="T74" fmla="*/ 63 w 95"/>
                  <a:gd name="T75" fmla="*/ 65 h 84"/>
                  <a:gd name="T76" fmla="*/ 71 w 95"/>
                  <a:gd name="T77" fmla="*/ 70 h 84"/>
                  <a:gd name="T78" fmla="*/ 75 w 95"/>
                  <a:gd name="T79" fmla="*/ 70 h 84"/>
                  <a:gd name="T80" fmla="*/ 78 w 95"/>
                  <a:gd name="T81" fmla="*/ 71 h 84"/>
                  <a:gd name="T82" fmla="*/ 86 w 95"/>
                  <a:gd name="T83" fmla="*/ 68 h 84"/>
                  <a:gd name="T84" fmla="*/ 91 w 95"/>
                  <a:gd name="T85" fmla="*/ 54 h 84"/>
                  <a:gd name="T86" fmla="*/ 94 w 95"/>
                  <a:gd name="T87" fmla="*/ 47 h 84"/>
                  <a:gd name="T88" fmla="*/ 43 w 95"/>
                  <a:gd name="T89" fmla="*/ 2 h 84"/>
                  <a:gd name="T90" fmla="*/ 55 w 95"/>
                  <a:gd name="T91" fmla="*/ 63 h 84"/>
                  <a:gd name="T92" fmla="*/ 78 w 95"/>
                  <a:gd name="T93" fmla="*/ 77 h 84"/>
                  <a:gd name="T94" fmla="*/ 78 w 95"/>
                  <a:gd name="T95" fmla="*/ 84 h 84"/>
                  <a:gd name="T96" fmla="*/ 81 w 95"/>
                  <a:gd name="T97" fmla="*/ 82 h 84"/>
                  <a:gd name="T98" fmla="*/ 78 w 95"/>
                  <a:gd name="T99" fmla="*/ 77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5" h="84">
                    <a:moveTo>
                      <a:pt x="95" y="42"/>
                    </a:moveTo>
                    <a:cubicBezTo>
                      <a:pt x="95" y="42"/>
                      <a:pt x="95" y="40"/>
                      <a:pt x="94" y="40"/>
                    </a:cubicBezTo>
                    <a:cubicBezTo>
                      <a:pt x="94" y="41"/>
                      <a:pt x="94" y="38"/>
                      <a:pt x="94" y="37"/>
                    </a:cubicBezTo>
                    <a:cubicBezTo>
                      <a:pt x="94" y="35"/>
                      <a:pt x="94" y="35"/>
                      <a:pt x="94" y="36"/>
                    </a:cubicBezTo>
                    <a:cubicBezTo>
                      <a:pt x="93" y="37"/>
                      <a:pt x="92" y="35"/>
                      <a:pt x="92" y="34"/>
                    </a:cubicBezTo>
                    <a:cubicBezTo>
                      <a:pt x="92" y="34"/>
                      <a:pt x="91" y="32"/>
                      <a:pt x="90" y="33"/>
                    </a:cubicBezTo>
                    <a:cubicBezTo>
                      <a:pt x="89" y="33"/>
                      <a:pt x="90" y="31"/>
                      <a:pt x="89" y="31"/>
                    </a:cubicBezTo>
                    <a:cubicBezTo>
                      <a:pt x="88" y="32"/>
                      <a:pt x="88" y="30"/>
                      <a:pt x="88" y="29"/>
                    </a:cubicBezTo>
                    <a:cubicBezTo>
                      <a:pt x="88" y="28"/>
                      <a:pt x="88" y="29"/>
                      <a:pt x="87" y="28"/>
                    </a:cubicBezTo>
                    <a:cubicBezTo>
                      <a:pt x="87" y="28"/>
                      <a:pt x="87" y="28"/>
                      <a:pt x="86" y="28"/>
                    </a:cubicBezTo>
                    <a:cubicBezTo>
                      <a:pt x="85" y="29"/>
                      <a:pt x="85" y="27"/>
                      <a:pt x="85" y="27"/>
                    </a:cubicBezTo>
                    <a:cubicBezTo>
                      <a:pt x="86" y="26"/>
                      <a:pt x="85" y="26"/>
                      <a:pt x="85" y="25"/>
                    </a:cubicBezTo>
                    <a:cubicBezTo>
                      <a:pt x="84" y="24"/>
                      <a:pt x="84" y="24"/>
                      <a:pt x="84" y="23"/>
                    </a:cubicBezTo>
                    <a:cubicBezTo>
                      <a:pt x="84" y="23"/>
                      <a:pt x="79" y="20"/>
                      <a:pt x="78" y="20"/>
                    </a:cubicBezTo>
                    <a:cubicBezTo>
                      <a:pt x="77" y="20"/>
                      <a:pt x="78" y="19"/>
                      <a:pt x="78" y="19"/>
                    </a:cubicBezTo>
                    <a:cubicBezTo>
                      <a:pt x="77" y="18"/>
                      <a:pt x="77" y="17"/>
                      <a:pt x="77" y="16"/>
                    </a:cubicBezTo>
                    <a:cubicBezTo>
                      <a:pt x="77" y="15"/>
                      <a:pt x="76" y="14"/>
                      <a:pt x="76" y="13"/>
                    </a:cubicBezTo>
                    <a:cubicBezTo>
                      <a:pt x="76" y="12"/>
                      <a:pt x="75" y="12"/>
                      <a:pt x="76" y="11"/>
                    </a:cubicBezTo>
                    <a:cubicBezTo>
                      <a:pt x="76" y="9"/>
                      <a:pt x="74" y="9"/>
                      <a:pt x="74" y="9"/>
                    </a:cubicBezTo>
                    <a:cubicBezTo>
                      <a:pt x="74" y="8"/>
                      <a:pt x="73" y="9"/>
                      <a:pt x="72" y="9"/>
                    </a:cubicBezTo>
                    <a:cubicBezTo>
                      <a:pt x="71" y="9"/>
                      <a:pt x="71" y="8"/>
                      <a:pt x="71" y="6"/>
                    </a:cubicBezTo>
                    <a:cubicBezTo>
                      <a:pt x="72" y="5"/>
                      <a:pt x="71" y="3"/>
                      <a:pt x="70" y="3"/>
                    </a:cubicBezTo>
                    <a:cubicBezTo>
                      <a:pt x="70" y="2"/>
                      <a:pt x="70" y="0"/>
                      <a:pt x="69" y="0"/>
                    </a:cubicBezTo>
                    <a:cubicBezTo>
                      <a:pt x="69" y="0"/>
                      <a:pt x="68" y="1"/>
                      <a:pt x="68" y="2"/>
                    </a:cubicBezTo>
                    <a:cubicBezTo>
                      <a:pt x="68" y="2"/>
                      <a:pt x="68" y="3"/>
                      <a:pt x="67" y="3"/>
                    </a:cubicBezTo>
                    <a:cubicBezTo>
                      <a:pt x="67" y="4"/>
                      <a:pt x="68" y="5"/>
                      <a:pt x="67" y="6"/>
                    </a:cubicBezTo>
                    <a:cubicBezTo>
                      <a:pt x="66" y="7"/>
                      <a:pt x="67" y="9"/>
                      <a:pt x="67" y="10"/>
                    </a:cubicBezTo>
                    <a:cubicBezTo>
                      <a:pt x="67" y="11"/>
                      <a:pt x="67" y="13"/>
                      <a:pt x="66" y="14"/>
                    </a:cubicBezTo>
                    <a:cubicBezTo>
                      <a:pt x="65" y="15"/>
                      <a:pt x="65" y="16"/>
                      <a:pt x="64" y="16"/>
                    </a:cubicBezTo>
                    <a:cubicBezTo>
                      <a:pt x="63" y="17"/>
                      <a:pt x="61" y="16"/>
                      <a:pt x="61" y="15"/>
                    </a:cubicBezTo>
                    <a:cubicBezTo>
                      <a:pt x="61" y="15"/>
                      <a:pt x="60" y="14"/>
                      <a:pt x="59" y="14"/>
                    </a:cubicBezTo>
                    <a:cubicBezTo>
                      <a:pt x="58" y="14"/>
                      <a:pt x="58" y="13"/>
                      <a:pt x="57" y="12"/>
                    </a:cubicBezTo>
                    <a:cubicBezTo>
                      <a:pt x="56" y="12"/>
                      <a:pt x="55" y="13"/>
                      <a:pt x="54" y="12"/>
                    </a:cubicBezTo>
                    <a:cubicBezTo>
                      <a:pt x="54" y="11"/>
                      <a:pt x="54" y="10"/>
                      <a:pt x="53" y="10"/>
                    </a:cubicBezTo>
                    <a:cubicBezTo>
                      <a:pt x="52" y="9"/>
                      <a:pt x="52" y="9"/>
                      <a:pt x="53" y="9"/>
                    </a:cubicBezTo>
                    <a:cubicBezTo>
                      <a:pt x="54" y="8"/>
                      <a:pt x="54" y="7"/>
                      <a:pt x="53" y="7"/>
                    </a:cubicBezTo>
                    <a:cubicBezTo>
                      <a:pt x="53" y="6"/>
                      <a:pt x="54" y="6"/>
                      <a:pt x="55" y="6"/>
                    </a:cubicBezTo>
                    <a:cubicBezTo>
                      <a:pt x="56" y="5"/>
                      <a:pt x="55" y="4"/>
                      <a:pt x="56" y="4"/>
                    </a:cubicBezTo>
                    <a:cubicBezTo>
                      <a:pt x="56" y="4"/>
                      <a:pt x="56" y="3"/>
                      <a:pt x="55" y="3"/>
                    </a:cubicBezTo>
                    <a:cubicBezTo>
                      <a:pt x="54" y="3"/>
                      <a:pt x="55" y="4"/>
                      <a:pt x="54" y="4"/>
                    </a:cubicBezTo>
                    <a:cubicBezTo>
                      <a:pt x="54" y="4"/>
                      <a:pt x="54" y="3"/>
                      <a:pt x="53" y="3"/>
                    </a:cubicBezTo>
                    <a:cubicBezTo>
                      <a:pt x="53" y="3"/>
                      <a:pt x="52" y="4"/>
                      <a:pt x="52" y="3"/>
                    </a:cubicBezTo>
                    <a:cubicBezTo>
                      <a:pt x="51" y="3"/>
                      <a:pt x="48" y="2"/>
                      <a:pt x="47" y="2"/>
                    </a:cubicBezTo>
                    <a:cubicBezTo>
                      <a:pt x="46" y="2"/>
                      <a:pt x="46" y="0"/>
                      <a:pt x="45" y="1"/>
                    </a:cubicBezTo>
                    <a:cubicBezTo>
                      <a:pt x="44" y="1"/>
                      <a:pt x="45" y="1"/>
                      <a:pt x="46" y="2"/>
                    </a:cubicBezTo>
                    <a:cubicBezTo>
                      <a:pt x="47" y="3"/>
                      <a:pt x="43" y="4"/>
                      <a:pt x="42" y="3"/>
                    </a:cubicBezTo>
                    <a:cubicBezTo>
                      <a:pt x="41" y="3"/>
                      <a:pt x="42" y="4"/>
                      <a:pt x="42" y="4"/>
                    </a:cubicBezTo>
                    <a:cubicBezTo>
                      <a:pt x="41" y="4"/>
                      <a:pt x="41" y="5"/>
                      <a:pt x="40" y="6"/>
                    </a:cubicBezTo>
                    <a:cubicBezTo>
                      <a:pt x="39" y="7"/>
                      <a:pt x="40" y="7"/>
                      <a:pt x="39" y="8"/>
                    </a:cubicBezTo>
                    <a:cubicBezTo>
                      <a:pt x="38" y="8"/>
                      <a:pt x="38" y="9"/>
                      <a:pt x="39" y="10"/>
                    </a:cubicBezTo>
                    <a:cubicBezTo>
                      <a:pt x="40" y="11"/>
                      <a:pt x="39" y="11"/>
                      <a:pt x="38" y="10"/>
                    </a:cubicBezTo>
                    <a:cubicBezTo>
                      <a:pt x="37" y="9"/>
                      <a:pt x="36" y="9"/>
                      <a:pt x="36" y="10"/>
                    </a:cubicBezTo>
                    <a:cubicBezTo>
                      <a:pt x="36" y="11"/>
                      <a:pt x="35" y="11"/>
                      <a:pt x="36" y="10"/>
                    </a:cubicBezTo>
                    <a:cubicBezTo>
                      <a:pt x="36" y="9"/>
                      <a:pt x="35" y="9"/>
                      <a:pt x="34" y="8"/>
                    </a:cubicBezTo>
                    <a:cubicBezTo>
                      <a:pt x="34" y="8"/>
                      <a:pt x="33" y="7"/>
                      <a:pt x="32" y="7"/>
                    </a:cubicBezTo>
                    <a:cubicBezTo>
                      <a:pt x="32" y="7"/>
                      <a:pt x="32" y="8"/>
                      <a:pt x="31" y="8"/>
                    </a:cubicBezTo>
                    <a:cubicBezTo>
                      <a:pt x="30" y="8"/>
                      <a:pt x="30" y="8"/>
                      <a:pt x="30" y="9"/>
                    </a:cubicBezTo>
                    <a:cubicBezTo>
                      <a:pt x="30" y="10"/>
                      <a:pt x="29" y="9"/>
                      <a:pt x="28" y="9"/>
                    </a:cubicBezTo>
                    <a:cubicBezTo>
                      <a:pt x="28" y="9"/>
                      <a:pt x="28" y="10"/>
                      <a:pt x="28" y="10"/>
                    </a:cubicBezTo>
                    <a:cubicBezTo>
                      <a:pt x="28" y="10"/>
                      <a:pt x="28" y="11"/>
                      <a:pt x="27" y="11"/>
                    </a:cubicBezTo>
                    <a:cubicBezTo>
                      <a:pt x="26" y="11"/>
                      <a:pt x="26" y="12"/>
                      <a:pt x="27" y="13"/>
                    </a:cubicBezTo>
                    <a:cubicBezTo>
                      <a:pt x="27" y="14"/>
                      <a:pt x="26" y="13"/>
                      <a:pt x="25" y="13"/>
                    </a:cubicBezTo>
                    <a:cubicBezTo>
                      <a:pt x="24" y="13"/>
                      <a:pt x="25" y="14"/>
                      <a:pt x="25" y="15"/>
                    </a:cubicBezTo>
                    <a:cubicBezTo>
                      <a:pt x="25" y="16"/>
                      <a:pt x="25" y="15"/>
                      <a:pt x="24" y="16"/>
                    </a:cubicBezTo>
                    <a:cubicBezTo>
                      <a:pt x="24" y="16"/>
                      <a:pt x="24" y="15"/>
                      <a:pt x="24" y="14"/>
                    </a:cubicBezTo>
                    <a:cubicBezTo>
                      <a:pt x="24" y="13"/>
                      <a:pt x="23" y="14"/>
                      <a:pt x="22" y="15"/>
                    </a:cubicBezTo>
                    <a:cubicBezTo>
                      <a:pt x="21" y="16"/>
                      <a:pt x="22" y="17"/>
                      <a:pt x="22" y="18"/>
                    </a:cubicBezTo>
                    <a:cubicBezTo>
                      <a:pt x="21" y="18"/>
                      <a:pt x="19" y="20"/>
                      <a:pt x="18" y="21"/>
                    </a:cubicBezTo>
                    <a:cubicBezTo>
                      <a:pt x="17" y="22"/>
                      <a:pt x="15" y="22"/>
                      <a:pt x="14" y="22"/>
                    </a:cubicBezTo>
                    <a:cubicBezTo>
                      <a:pt x="13" y="23"/>
                      <a:pt x="13" y="22"/>
                      <a:pt x="12" y="23"/>
                    </a:cubicBezTo>
                    <a:cubicBezTo>
                      <a:pt x="11" y="23"/>
                      <a:pt x="10" y="25"/>
                      <a:pt x="10" y="24"/>
                    </a:cubicBezTo>
                    <a:cubicBezTo>
                      <a:pt x="10" y="23"/>
                      <a:pt x="8" y="24"/>
                      <a:pt x="7" y="25"/>
                    </a:cubicBezTo>
                    <a:cubicBezTo>
                      <a:pt x="6" y="25"/>
                      <a:pt x="5" y="26"/>
                      <a:pt x="4" y="26"/>
                    </a:cubicBezTo>
                    <a:cubicBezTo>
                      <a:pt x="3" y="26"/>
                      <a:pt x="3" y="28"/>
                      <a:pt x="3" y="28"/>
                    </a:cubicBezTo>
                    <a:cubicBezTo>
                      <a:pt x="2" y="28"/>
                      <a:pt x="3" y="27"/>
                      <a:pt x="3" y="26"/>
                    </a:cubicBezTo>
                    <a:cubicBezTo>
                      <a:pt x="3" y="26"/>
                      <a:pt x="2" y="27"/>
                      <a:pt x="1" y="28"/>
                    </a:cubicBezTo>
                    <a:cubicBezTo>
                      <a:pt x="1" y="29"/>
                      <a:pt x="2" y="30"/>
                      <a:pt x="1" y="31"/>
                    </a:cubicBezTo>
                    <a:cubicBezTo>
                      <a:pt x="1" y="32"/>
                      <a:pt x="0" y="33"/>
                      <a:pt x="1" y="34"/>
                    </a:cubicBezTo>
                    <a:cubicBezTo>
                      <a:pt x="2" y="36"/>
                      <a:pt x="3" y="37"/>
                      <a:pt x="2" y="38"/>
                    </a:cubicBezTo>
                    <a:cubicBezTo>
                      <a:pt x="2" y="38"/>
                      <a:pt x="1" y="36"/>
                      <a:pt x="1" y="36"/>
                    </a:cubicBezTo>
                    <a:cubicBezTo>
                      <a:pt x="1" y="37"/>
                      <a:pt x="2" y="38"/>
                      <a:pt x="2" y="38"/>
                    </a:cubicBezTo>
                    <a:cubicBezTo>
                      <a:pt x="1" y="38"/>
                      <a:pt x="0" y="36"/>
                      <a:pt x="0" y="37"/>
                    </a:cubicBezTo>
                    <a:cubicBezTo>
                      <a:pt x="0" y="37"/>
                      <a:pt x="2" y="41"/>
                      <a:pt x="2" y="42"/>
                    </a:cubicBezTo>
                    <a:cubicBezTo>
                      <a:pt x="2" y="43"/>
                      <a:pt x="4" y="45"/>
                      <a:pt x="4" y="46"/>
                    </a:cubicBezTo>
                    <a:cubicBezTo>
                      <a:pt x="4" y="48"/>
                      <a:pt x="6" y="51"/>
                      <a:pt x="6" y="52"/>
                    </a:cubicBezTo>
                    <a:cubicBezTo>
                      <a:pt x="7" y="52"/>
                      <a:pt x="6" y="53"/>
                      <a:pt x="6" y="55"/>
                    </a:cubicBezTo>
                    <a:cubicBezTo>
                      <a:pt x="6" y="56"/>
                      <a:pt x="5" y="57"/>
                      <a:pt x="5" y="57"/>
                    </a:cubicBezTo>
                    <a:cubicBezTo>
                      <a:pt x="4" y="57"/>
                      <a:pt x="4" y="58"/>
                      <a:pt x="5" y="58"/>
                    </a:cubicBezTo>
                    <a:cubicBezTo>
                      <a:pt x="6" y="58"/>
                      <a:pt x="6" y="59"/>
                      <a:pt x="7" y="60"/>
                    </a:cubicBezTo>
                    <a:cubicBezTo>
                      <a:pt x="8" y="60"/>
                      <a:pt x="11" y="60"/>
                      <a:pt x="11" y="60"/>
                    </a:cubicBezTo>
                    <a:cubicBezTo>
                      <a:pt x="12" y="60"/>
                      <a:pt x="13" y="59"/>
                      <a:pt x="14" y="59"/>
                    </a:cubicBezTo>
                    <a:cubicBezTo>
                      <a:pt x="15" y="59"/>
                      <a:pt x="15" y="58"/>
                      <a:pt x="15" y="58"/>
                    </a:cubicBezTo>
                    <a:cubicBezTo>
                      <a:pt x="16" y="57"/>
                      <a:pt x="19" y="57"/>
                      <a:pt x="21" y="57"/>
                    </a:cubicBezTo>
                    <a:cubicBezTo>
                      <a:pt x="24" y="57"/>
                      <a:pt x="25" y="57"/>
                      <a:pt x="26" y="56"/>
                    </a:cubicBezTo>
                    <a:cubicBezTo>
                      <a:pt x="26" y="55"/>
                      <a:pt x="28" y="54"/>
                      <a:pt x="29" y="54"/>
                    </a:cubicBezTo>
                    <a:cubicBezTo>
                      <a:pt x="30" y="53"/>
                      <a:pt x="30" y="53"/>
                      <a:pt x="32" y="53"/>
                    </a:cubicBezTo>
                    <a:cubicBezTo>
                      <a:pt x="34" y="53"/>
                      <a:pt x="36" y="52"/>
                      <a:pt x="37" y="52"/>
                    </a:cubicBezTo>
                    <a:cubicBezTo>
                      <a:pt x="39" y="51"/>
                      <a:pt x="41" y="51"/>
                      <a:pt x="42" y="51"/>
                    </a:cubicBezTo>
                    <a:cubicBezTo>
                      <a:pt x="44" y="51"/>
                      <a:pt x="44" y="53"/>
                      <a:pt x="45" y="52"/>
                    </a:cubicBezTo>
                    <a:cubicBezTo>
                      <a:pt x="47" y="52"/>
                      <a:pt x="47" y="53"/>
                      <a:pt x="48" y="53"/>
                    </a:cubicBezTo>
                    <a:cubicBezTo>
                      <a:pt x="49" y="53"/>
                      <a:pt x="48" y="53"/>
                      <a:pt x="49" y="53"/>
                    </a:cubicBezTo>
                    <a:cubicBezTo>
                      <a:pt x="50" y="54"/>
                      <a:pt x="50" y="54"/>
                      <a:pt x="49" y="55"/>
                    </a:cubicBezTo>
                    <a:cubicBezTo>
                      <a:pt x="49" y="56"/>
                      <a:pt x="50" y="55"/>
                      <a:pt x="51" y="57"/>
                    </a:cubicBezTo>
                    <a:cubicBezTo>
                      <a:pt x="52" y="58"/>
                      <a:pt x="51" y="58"/>
                      <a:pt x="52" y="59"/>
                    </a:cubicBezTo>
                    <a:cubicBezTo>
                      <a:pt x="53" y="60"/>
                      <a:pt x="53" y="60"/>
                      <a:pt x="54" y="59"/>
                    </a:cubicBezTo>
                    <a:cubicBezTo>
                      <a:pt x="55" y="57"/>
                      <a:pt x="56" y="58"/>
                      <a:pt x="56" y="57"/>
                    </a:cubicBezTo>
                    <a:cubicBezTo>
                      <a:pt x="56" y="56"/>
                      <a:pt x="57" y="54"/>
                      <a:pt x="58" y="55"/>
                    </a:cubicBezTo>
                    <a:cubicBezTo>
                      <a:pt x="59" y="56"/>
                      <a:pt x="58" y="56"/>
                      <a:pt x="57" y="58"/>
                    </a:cubicBezTo>
                    <a:cubicBezTo>
                      <a:pt x="57" y="61"/>
                      <a:pt x="56" y="59"/>
                      <a:pt x="56" y="60"/>
                    </a:cubicBezTo>
                    <a:cubicBezTo>
                      <a:pt x="56" y="61"/>
                      <a:pt x="58" y="61"/>
                      <a:pt x="58" y="60"/>
                    </a:cubicBezTo>
                    <a:cubicBezTo>
                      <a:pt x="58" y="59"/>
                      <a:pt x="58" y="58"/>
                      <a:pt x="59" y="59"/>
                    </a:cubicBezTo>
                    <a:cubicBezTo>
                      <a:pt x="60" y="60"/>
                      <a:pt x="59" y="61"/>
                      <a:pt x="59" y="62"/>
                    </a:cubicBezTo>
                    <a:cubicBezTo>
                      <a:pt x="59" y="62"/>
                      <a:pt x="60" y="62"/>
                      <a:pt x="61" y="62"/>
                    </a:cubicBezTo>
                    <a:cubicBezTo>
                      <a:pt x="62" y="62"/>
                      <a:pt x="63" y="64"/>
                      <a:pt x="63" y="65"/>
                    </a:cubicBezTo>
                    <a:cubicBezTo>
                      <a:pt x="62" y="66"/>
                      <a:pt x="62" y="67"/>
                      <a:pt x="64" y="68"/>
                    </a:cubicBezTo>
                    <a:cubicBezTo>
                      <a:pt x="66" y="69"/>
                      <a:pt x="65" y="69"/>
                      <a:pt x="66" y="69"/>
                    </a:cubicBezTo>
                    <a:cubicBezTo>
                      <a:pt x="67" y="69"/>
                      <a:pt x="70" y="70"/>
                      <a:pt x="71" y="70"/>
                    </a:cubicBezTo>
                    <a:cubicBezTo>
                      <a:pt x="72" y="71"/>
                      <a:pt x="73" y="70"/>
                      <a:pt x="74" y="69"/>
                    </a:cubicBezTo>
                    <a:cubicBezTo>
                      <a:pt x="74" y="68"/>
                      <a:pt x="75" y="69"/>
                      <a:pt x="75" y="69"/>
                    </a:cubicBezTo>
                    <a:cubicBezTo>
                      <a:pt x="74" y="70"/>
                      <a:pt x="75" y="70"/>
                      <a:pt x="75" y="70"/>
                    </a:cubicBezTo>
                    <a:cubicBezTo>
                      <a:pt x="75" y="69"/>
                      <a:pt x="76" y="69"/>
                      <a:pt x="76" y="69"/>
                    </a:cubicBezTo>
                    <a:cubicBezTo>
                      <a:pt x="76" y="70"/>
                      <a:pt x="77" y="70"/>
                      <a:pt x="77" y="71"/>
                    </a:cubicBezTo>
                    <a:cubicBezTo>
                      <a:pt x="78" y="71"/>
                      <a:pt x="78" y="72"/>
                      <a:pt x="78" y="71"/>
                    </a:cubicBezTo>
                    <a:cubicBezTo>
                      <a:pt x="78" y="71"/>
                      <a:pt x="78" y="70"/>
                      <a:pt x="79" y="70"/>
                    </a:cubicBezTo>
                    <a:cubicBezTo>
                      <a:pt x="80" y="70"/>
                      <a:pt x="80" y="69"/>
                      <a:pt x="81" y="68"/>
                    </a:cubicBezTo>
                    <a:cubicBezTo>
                      <a:pt x="82" y="68"/>
                      <a:pt x="86" y="68"/>
                      <a:pt x="86" y="68"/>
                    </a:cubicBezTo>
                    <a:cubicBezTo>
                      <a:pt x="87" y="68"/>
                      <a:pt x="87" y="64"/>
                      <a:pt x="87" y="63"/>
                    </a:cubicBezTo>
                    <a:cubicBezTo>
                      <a:pt x="87" y="61"/>
                      <a:pt x="89" y="61"/>
                      <a:pt x="89" y="59"/>
                    </a:cubicBezTo>
                    <a:cubicBezTo>
                      <a:pt x="89" y="58"/>
                      <a:pt x="91" y="54"/>
                      <a:pt x="91" y="54"/>
                    </a:cubicBezTo>
                    <a:cubicBezTo>
                      <a:pt x="92" y="54"/>
                      <a:pt x="93" y="54"/>
                      <a:pt x="93" y="53"/>
                    </a:cubicBezTo>
                    <a:cubicBezTo>
                      <a:pt x="93" y="52"/>
                      <a:pt x="94" y="51"/>
                      <a:pt x="94" y="49"/>
                    </a:cubicBezTo>
                    <a:cubicBezTo>
                      <a:pt x="94" y="48"/>
                      <a:pt x="95" y="47"/>
                      <a:pt x="94" y="47"/>
                    </a:cubicBezTo>
                    <a:cubicBezTo>
                      <a:pt x="94" y="46"/>
                      <a:pt x="94" y="45"/>
                      <a:pt x="95" y="44"/>
                    </a:cubicBezTo>
                    <a:cubicBezTo>
                      <a:pt x="95" y="43"/>
                      <a:pt x="94" y="42"/>
                      <a:pt x="95" y="42"/>
                    </a:cubicBezTo>
                    <a:close/>
                    <a:moveTo>
                      <a:pt x="43" y="2"/>
                    </a:moveTo>
                    <a:cubicBezTo>
                      <a:pt x="43" y="1"/>
                      <a:pt x="39" y="2"/>
                      <a:pt x="40" y="2"/>
                    </a:cubicBezTo>
                    <a:cubicBezTo>
                      <a:pt x="41" y="3"/>
                      <a:pt x="43" y="2"/>
                      <a:pt x="43" y="2"/>
                    </a:cubicBezTo>
                    <a:close/>
                    <a:moveTo>
                      <a:pt x="55" y="63"/>
                    </a:moveTo>
                    <a:cubicBezTo>
                      <a:pt x="55" y="63"/>
                      <a:pt x="57" y="63"/>
                      <a:pt x="58" y="62"/>
                    </a:cubicBezTo>
                    <a:cubicBezTo>
                      <a:pt x="58" y="62"/>
                      <a:pt x="54" y="62"/>
                      <a:pt x="55" y="63"/>
                    </a:cubicBezTo>
                    <a:close/>
                    <a:moveTo>
                      <a:pt x="78" y="77"/>
                    </a:moveTo>
                    <a:cubicBezTo>
                      <a:pt x="77" y="77"/>
                      <a:pt x="75" y="76"/>
                      <a:pt x="74" y="76"/>
                    </a:cubicBezTo>
                    <a:cubicBezTo>
                      <a:pt x="73" y="76"/>
                      <a:pt x="76" y="80"/>
                      <a:pt x="75" y="81"/>
                    </a:cubicBezTo>
                    <a:cubicBezTo>
                      <a:pt x="74" y="82"/>
                      <a:pt x="77" y="84"/>
                      <a:pt x="78" y="84"/>
                    </a:cubicBezTo>
                    <a:cubicBezTo>
                      <a:pt x="79" y="84"/>
                      <a:pt x="79" y="83"/>
                      <a:pt x="80" y="83"/>
                    </a:cubicBezTo>
                    <a:cubicBezTo>
                      <a:pt x="80" y="83"/>
                      <a:pt x="80" y="83"/>
                      <a:pt x="80" y="82"/>
                    </a:cubicBezTo>
                    <a:cubicBezTo>
                      <a:pt x="80" y="82"/>
                      <a:pt x="81" y="83"/>
                      <a:pt x="81" y="82"/>
                    </a:cubicBezTo>
                    <a:cubicBezTo>
                      <a:pt x="82" y="82"/>
                      <a:pt x="81" y="80"/>
                      <a:pt x="82" y="80"/>
                    </a:cubicBezTo>
                    <a:cubicBezTo>
                      <a:pt x="83" y="80"/>
                      <a:pt x="82" y="77"/>
                      <a:pt x="82" y="76"/>
                    </a:cubicBezTo>
                    <a:cubicBezTo>
                      <a:pt x="82" y="75"/>
                      <a:pt x="79" y="77"/>
                      <a:pt x="78" y="77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Freeform 335">
                <a:extLst>
                  <a:ext uri="{FF2B5EF4-FFF2-40B4-BE49-F238E27FC236}">
                    <a16:creationId xmlns:a16="http://schemas.microsoft.com/office/drawing/2014/main" id="{5ED86265-78AF-43C6-B77E-4344CDC8763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133600" y="2541588"/>
                <a:ext cx="104775" cy="125413"/>
              </a:xfrm>
              <a:custGeom>
                <a:avLst/>
                <a:gdLst>
                  <a:gd name="T0" fmla="*/ 18 w 29"/>
                  <a:gd name="T1" fmla="*/ 17 h 35"/>
                  <a:gd name="T2" fmla="*/ 16 w 29"/>
                  <a:gd name="T3" fmla="*/ 17 h 35"/>
                  <a:gd name="T4" fmla="*/ 14 w 29"/>
                  <a:gd name="T5" fmla="*/ 16 h 35"/>
                  <a:gd name="T6" fmla="*/ 12 w 29"/>
                  <a:gd name="T7" fmla="*/ 18 h 35"/>
                  <a:gd name="T8" fmla="*/ 11 w 29"/>
                  <a:gd name="T9" fmla="*/ 22 h 35"/>
                  <a:gd name="T10" fmla="*/ 4 w 29"/>
                  <a:gd name="T11" fmla="*/ 26 h 35"/>
                  <a:gd name="T12" fmla="*/ 1 w 29"/>
                  <a:gd name="T13" fmla="*/ 29 h 35"/>
                  <a:gd name="T14" fmla="*/ 1 w 29"/>
                  <a:gd name="T15" fmla="*/ 31 h 35"/>
                  <a:gd name="T16" fmla="*/ 3 w 29"/>
                  <a:gd name="T17" fmla="*/ 32 h 35"/>
                  <a:gd name="T18" fmla="*/ 4 w 29"/>
                  <a:gd name="T19" fmla="*/ 33 h 35"/>
                  <a:gd name="T20" fmla="*/ 9 w 29"/>
                  <a:gd name="T21" fmla="*/ 32 h 35"/>
                  <a:gd name="T22" fmla="*/ 10 w 29"/>
                  <a:gd name="T23" fmla="*/ 29 h 35"/>
                  <a:gd name="T24" fmla="*/ 11 w 29"/>
                  <a:gd name="T25" fmla="*/ 27 h 35"/>
                  <a:gd name="T26" fmla="*/ 14 w 29"/>
                  <a:gd name="T27" fmla="*/ 25 h 35"/>
                  <a:gd name="T28" fmla="*/ 15 w 29"/>
                  <a:gd name="T29" fmla="*/ 24 h 35"/>
                  <a:gd name="T30" fmla="*/ 16 w 29"/>
                  <a:gd name="T31" fmla="*/ 22 h 35"/>
                  <a:gd name="T32" fmla="*/ 18 w 29"/>
                  <a:gd name="T33" fmla="*/ 19 h 35"/>
                  <a:gd name="T34" fmla="*/ 18 w 29"/>
                  <a:gd name="T35" fmla="*/ 17 h 35"/>
                  <a:gd name="T36" fmla="*/ 3 w 29"/>
                  <a:gd name="T37" fmla="*/ 34 h 35"/>
                  <a:gd name="T38" fmla="*/ 4 w 29"/>
                  <a:gd name="T39" fmla="*/ 33 h 35"/>
                  <a:gd name="T40" fmla="*/ 3 w 29"/>
                  <a:gd name="T41" fmla="*/ 34 h 35"/>
                  <a:gd name="T42" fmla="*/ 26 w 29"/>
                  <a:gd name="T43" fmla="*/ 8 h 35"/>
                  <a:gd name="T44" fmla="*/ 24 w 29"/>
                  <a:gd name="T45" fmla="*/ 8 h 35"/>
                  <a:gd name="T46" fmla="*/ 23 w 29"/>
                  <a:gd name="T47" fmla="*/ 7 h 35"/>
                  <a:gd name="T48" fmla="*/ 22 w 29"/>
                  <a:gd name="T49" fmla="*/ 5 h 35"/>
                  <a:gd name="T50" fmla="*/ 21 w 29"/>
                  <a:gd name="T51" fmla="*/ 6 h 35"/>
                  <a:gd name="T52" fmla="*/ 21 w 29"/>
                  <a:gd name="T53" fmla="*/ 6 h 35"/>
                  <a:gd name="T54" fmla="*/ 20 w 29"/>
                  <a:gd name="T55" fmla="*/ 4 h 35"/>
                  <a:gd name="T56" fmla="*/ 19 w 29"/>
                  <a:gd name="T57" fmla="*/ 2 h 35"/>
                  <a:gd name="T58" fmla="*/ 16 w 29"/>
                  <a:gd name="T59" fmla="*/ 0 h 35"/>
                  <a:gd name="T60" fmla="*/ 17 w 29"/>
                  <a:gd name="T61" fmla="*/ 2 h 35"/>
                  <a:gd name="T62" fmla="*/ 18 w 29"/>
                  <a:gd name="T63" fmla="*/ 4 h 35"/>
                  <a:gd name="T64" fmla="*/ 20 w 29"/>
                  <a:gd name="T65" fmla="*/ 6 h 35"/>
                  <a:gd name="T66" fmla="*/ 19 w 29"/>
                  <a:gd name="T67" fmla="*/ 9 h 35"/>
                  <a:gd name="T68" fmla="*/ 17 w 29"/>
                  <a:gd name="T69" fmla="*/ 11 h 35"/>
                  <a:gd name="T70" fmla="*/ 20 w 29"/>
                  <a:gd name="T71" fmla="*/ 14 h 35"/>
                  <a:gd name="T72" fmla="*/ 20 w 29"/>
                  <a:gd name="T73" fmla="*/ 18 h 35"/>
                  <a:gd name="T74" fmla="*/ 22 w 29"/>
                  <a:gd name="T75" fmla="*/ 18 h 35"/>
                  <a:gd name="T76" fmla="*/ 24 w 29"/>
                  <a:gd name="T77" fmla="*/ 15 h 35"/>
                  <a:gd name="T78" fmla="*/ 25 w 29"/>
                  <a:gd name="T79" fmla="*/ 12 h 35"/>
                  <a:gd name="T80" fmla="*/ 27 w 29"/>
                  <a:gd name="T81" fmla="*/ 12 h 35"/>
                  <a:gd name="T82" fmla="*/ 28 w 29"/>
                  <a:gd name="T83" fmla="*/ 10 h 35"/>
                  <a:gd name="T84" fmla="*/ 28 w 29"/>
                  <a:gd name="T85" fmla="*/ 8 h 35"/>
                  <a:gd name="T86" fmla="*/ 26 w 29"/>
                  <a:gd name="T87" fmla="*/ 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9" h="35">
                    <a:moveTo>
                      <a:pt x="18" y="17"/>
                    </a:moveTo>
                    <a:cubicBezTo>
                      <a:pt x="17" y="16"/>
                      <a:pt x="17" y="17"/>
                      <a:pt x="16" y="17"/>
                    </a:cubicBezTo>
                    <a:cubicBezTo>
                      <a:pt x="15" y="18"/>
                      <a:pt x="15" y="15"/>
                      <a:pt x="14" y="16"/>
                    </a:cubicBezTo>
                    <a:cubicBezTo>
                      <a:pt x="13" y="17"/>
                      <a:pt x="14" y="17"/>
                      <a:pt x="12" y="18"/>
                    </a:cubicBezTo>
                    <a:cubicBezTo>
                      <a:pt x="11" y="19"/>
                      <a:pt x="12" y="20"/>
                      <a:pt x="11" y="22"/>
                    </a:cubicBezTo>
                    <a:cubicBezTo>
                      <a:pt x="9" y="24"/>
                      <a:pt x="5" y="25"/>
                      <a:pt x="4" y="26"/>
                    </a:cubicBezTo>
                    <a:cubicBezTo>
                      <a:pt x="4" y="27"/>
                      <a:pt x="1" y="28"/>
                      <a:pt x="1" y="29"/>
                    </a:cubicBezTo>
                    <a:cubicBezTo>
                      <a:pt x="1" y="29"/>
                      <a:pt x="0" y="30"/>
                      <a:pt x="1" y="31"/>
                    </a:cubicBezTo>
                    <a:cubicBezTo>
                      <a:pt x="1" y="32"/>
                      <a:pt x="2" y="31"/>
                      <a:pt x="3" y="32"/>
                    </a:cubicBezTo>
                    <a:cubicBezTo>
                      <a:pt x="3" y="33"/>
                      <a:pt x="4" y="32"/>
                      <a:pt x="4" y="33"/>
                    </a:cubicBezTo>
                    <a:cubicBezTo>
                      <a:pt x="5" y="33"/>
                      <a:pt x="7" y="33"/>
                      <a:pt x="9" y="32"/>
                    </a:cubicBezTo>
                    <a:cubicBezTo>
                      <a:pt x="10" y="30"/>
                      <a:pt x="10" y="29"/>
                      <a:pt x="10" y="29"/>
                    </a:cubicBezTo>
                    <a:cubicBezTo>
                      <a:pt x="11" y="29"/>
                      <a:pt x="11" y="27"/>
                      <a:pt x="11" y="27"/>
                    </a:cubicBezTo>
                    <a:cubicBezTo>
                      <a:pt x="12" y="26"/>
                      <a:pt x="12" y="25"/>
                      <a:pt x="14" y="25"/>
                    </a:cubicBezTo>
                    <a:cubicBezTo>
                      <a:pt x="16" y="25"/>
                      <a:pt x="15" y="25"/>
                      <a:pt x="15" y="24"/>
                    </a:cubicBezTo>
                    <a:cubicBezTo>
                      <a:pt x="15" y="23"/>
                      <a:pt x="16" y="23"/>
                      <a:pt x="16" y="22"/>
                    </a:cubicBezTo>
                    <a:cubicBezTo>
                      <a:pt x="16" y="20"/>
                      <a:pt x="19" y="19"/>
                      <a:pt x="18" y="19"/>
                    </a:cubicBezTo>
                    <a:cubicBezTo>
                      <a:pt x="18" y="18"/>
                      <a:pt x="19" y="17"/>
                      <a:pt x="18" y="17"/>
                    </a:cubicBezTo>
                    <a:close/>
                    <a:moveTo>
                      <a:pt x="3" y="34"/>
                    </a:moveTo>
                    <a:cubicBezTo>
                      <a:pt x="3" y="35"/>
                      <a:pt x="4" y="34"/>
                      <a:pt x="4" y="33"/>
                    </a:cubicBezTo>
                    <a:cubicBezTo>
                      <a:pt x="3" y="33"/>
                      <a:pt x="2" y="34"/>
                      <a:pt x="3" y="34"/>
                    </a:cubicBezTo>
                    <a:close/>
                    <a:moveTo>
                      <a:pt x="26" y="8"/>
                    </a:moveTo>
                    <a:cubicBezTo>
                      <a:pt x="26" y="9"/>
                      <a:pt x="25" y="8"/>
                      <a:pt x="24" y="8"/>
                    </a:cubicBezTo>
                    <a:cubicBezTo>
                      <a:pt x="23" y="8"/>
                      <a:pt x="23" y="8"/>
                      <a:pt x="23" y="7"/>
                    </a:cubicBezTo>
                    <a:cubicBezTo>
                      <a:pt x="23" y="6"/>
                      <a:pt x="22" y="5"/>
                      <a:pt x="22" y="5"/>
                    </a:cubicBezTo>
                    <a:cubicBezTo>
                      <a:pt x="21" y="5"/>
                      <a:pt x="22" y="6"/>
                      <a:pt x="21" y="6"/>
                    </a:cubicBezTo>
                    <a:cubicBezTo>
                      <a:pt x="21" y="7"/>
                      <a:pt x="21" y="6"/>
                      <a:pt x="21" y="6"/>
                    </a:cubicBezTo>
                    <a:cubicBezTo>
                      <a:pt x="20" y="6"/>
                      <a:pt x="20" y="5"/>
                      <a:pt x="20" y="4"/>
                    </a:cubicBezTo>
                    <a:cubicBezTo>
                      <a:pt x="20" y="3"/>
                      <a:pt x="19" y="3"/>
                      <a:pt x="19" y="2"/>
                    </a:cubicBezTo>
                    <a:cubicBezTo>
                      <a:pt x="19" y="1"/>
                      <a:pt x="17" y="0"/>
                      <a:pt x="16" y="0"/>
                    </a:cubicBezTo>
                    <a:cubicBezTo>
                      <a:pt x="15" y="0"/>
                      <a:pt x="16" y="2"/>
                      <a:pt x="17" y="2"/>
                    </a:cubicBezTo>
                    <a:cubicBezTo>
                      <a:pt x="17" y="3"/>
                      <a:pt x="18" y="4"/>
                      <a:pt x="18" y="4"/>
                    </a:cubicBezTo>
                    <a:cubicBezTo>
                      <a:pt x="18" y="4"/>
                      <a:pt x="19" y="6"/>
                      <a:pt x="20" y="6"/>
                    </a:cubicBezTo>
                    <a:cubicBezTo>
                      <a:pt x="20" y="6"/>
                      <a:pt x="19" y="8"/>
                      <a:pt x="19" y="9"/>
                    </a:cubicBezTo>
                    <a:cubicBezTo>
                      <a:pt x="19" y="11"/>
                      <a:pt x="18" y="10"/>
                      <a:pt x="17" y="11"/>
                    </a:cubicBezTo>
                    <a:cubicBezTo>
                      <a:pt x="17" y="12"/>
                      <a:pt x="19" y="13"/>
                      <a:pt x="20" y="14"/>
                    </a:cubicBezTo>
                    <a:cubicBezTo>
                      <a:pt x="22" y="15"/>
                      <a:pt x="19" y="17"/>
                      <a:pt x="20" y="18"/>
                    </a:cubicBezTo>
                    <a:cubicBezTo>
                      <a:pt x="20" y="18"/>
                      <a:pt x="21" y="19"/>
                      <a:pt x="22" y="18"/>
                    </a:cubicBezTo>
                    <a:cubicBezTo>
                      <a:pt x="23" y="18"/>
                      <a:pt x="24" y="15"/>
                      <a:pt x="24" y="15"/>
                    </a:cubicBezTo>
                    <a:cubicBezTo>
                      <a:pt x="25" y="14"/>
                      <a:pt x="25" y="13"/>
                      <a:pt x="25" y="12"/>
                    </a:cubicBezTo>
                    <a:cubicBezTo>
                      <a:pt x="26" y="12"/>
                      <a:pt x="26" y="12"/>
                      <a:pt x="27" y="12"/>
                    </a:cubicBezTo>
                    <a:cubicBezTo>
                      <a:pt x="27" y="12"/>
                      <a:pt x="27" y="10"/>
                      <a:pt x="28" y="10"/>
                    </a:cubicBezTo>
                    <a:cubicBezTo>
                      <a:pt x="28" y="10"/>
                      <a:pt x="28" y="9"/>
                      <a:pt x="28" y="8"/>
                    </a:cubicBezTo>
                    <a:cubicBezTo>
                      <a:pt x="29" y="7"/>
                      <a:pt x="27" y="8"/>
                      <a:pt x="26" y="8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Freeform 336">
                <a:extLst>
                  <a:ext uri="{FF2B5EF4-FFF2-40B4-BE49-F238E27FC236}">
                    <a16:creationId xmlns:a16="http://schemas.microsoft.com/office/drawing/2014/main" id="{CD28E376-24F3-40C9-B95C-5AD7BA44BCA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043113" y="2371725"/>
                <a:ext cx="25400" cy="22225"/>
              </a:xfrm>
              <a:custGeom>
                <a:avLst/>
                <a:gdLst>
                  <a:gd name="T0" fmla="*/ 1 w 7"/>
                  <a:gd name="T1" fmla="*/ 5 h 6"/>
                  <a:gd name="T2" fmla="*/ 4 w 7"/>
                  <a:gd name="T3" fmla="*/ 4 h 6"/>
                  <a:gd name="T4" fmla="*/ 1 w 7"/>
                  <a:gd name="T5" fmla="*/ 5 h 6"/>
                  <a:gd name="T6" fmla="*/ 4 w 7"/>
                  <a:gd name="T7" fmla="*/ 2 h 6"/>
                  <a:gd name="T8" fmla="*/ 7 w 7"/>
                  <a:gd name="T9" fmla="*/ 1 h 6"/>
                  <a:gd name="T10" fmla="*/ 4 w 7"/>
                  <a:gd name="T11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6">
                    <a:moveTo>
                      <a:pt x="1" y="5"/>
                    </a:moveTo>
                    <a:cubicBezTo>
                      <a:pt x="2" y="6"/>
                      <a:pt x="4" y="6"/>
                      <a:pt x="4" y="4"/>
                    </a:cubicBezTo>
                    <a:cubicBezTo>
                      <a:pt x="4" y="3"/>
                      <a:pt x="0" y="4"/>
                      <a:pt x="1" y="5"/>
                    </a:cubicBezTo>
                    <a:close/>
                    <a:moveTo>
                      <a:pt x="4" y="2"/>
                    </a:moveTo>
                    <a:cubicBezTo>
                      <a:pt x="5" y="2"/>
                      <a:pt x="7" y="2"/>
                      <a:pt x="7" y="1"/>
                    </a:cubicBezTo>
                    <a:cubicBezTo>
                      <a:pt x="7" y="0"/>
                      <a:pt x="3" y="2"/>
                      <a:pt x="4" y="2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Freeform 337">
                <a:extLst>
                  <a:ext uri="{FF2B5EF4-FFF2-40B4-BE49-F238E27FC236}">
                    <a16:creationId xmlns:a16="http://schemas.microsoft.com/office/drawing/2014/main" id="{68F8E5B1-DB84-4C9A-80E6-499A9F146F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082925" y="1846263"/>
                <a:ext cx="119062" cy="79375"/>
              </a:xfrm>
              <a:custGeom>
                <a:avLst/>
                <a:gdLst>
                  <a:gd name="T0" fmla="*/ 33 w 33"/>
                  <a:gd name="T1" fmla="*/ 14 h 22"/>
                  <a:gd name="T2" fmla="*/ 31 w 33"/>
                  <a:gd name="T3" fmla="*/ 13 h 22"/>
                  <a:gd name="T4" fmla="*/ 28 w 33"/>
                  <a:gd name="T5" fmla="*/ 11 h 22"/>
                  <a:gd name="T6" fmla="*/ 26 w 33"/>
                  <a:gd name="T7" fmla="*/ 10 h 22"/>
                  <a:gd name="T8" fmla="*/ 23 w 33"/>
                  <a:gd name="T9" fmla="*/ 8 h 22"/>
                  <a:gd name="T10" fmla="*/ 22 w 33"/>
                  <a:gd name="T11" fmla="*/ 6 h 22"/>
                  <a:gd name="T12" fmla="*/ 21 w 33"/>
                  <a:gd name="T13" fmla="*/ 5 h 22"/>
                  <a:gd name="T14" fmla="*/ 18 w 33"/>
                  <a:gd name="T15" fmla="*/ 4 h 22"/>
                  <a:gd name="T16" fmla="*/ 17 w 33"/>
                  <a:gd name="T17" fmla="*/ 2 h 22"/>
                  <a:gd name="T18" fmla="*/ 15 w 33"/>
                  <a:gd name="T19" fmla="*/ 1 h 22"/>
                  <a:gd name="T20" fmla="*/ 14 w 33"/>
                  <a:gd name="T21" fmla="*/ 1 h 22"/>
                  <a:gd name="T22" fmla="*/ 13 w 33"/>
                  <a:gd name="T23" fmla="*/ 1 h 22"/>
                  <a:gd name="T24" fmla="*/ 12 w 33"/>
                  <a:gd name="T25" fmla="*/ 2 h 22"/>
                  <a:gd name="T26" fmla="*/ 10 w 33"/>
                  <a:gd name="T27" fmla="*/ 3 h 22"/>
                  <a:gd name="T28" fmla="*/ 10 w 33"/>
                  <a:gd name="T29" fmla="*/ 5 h 22"/>
                  <a:gd name="T30" fmla="*/ 8 w 33"/>
                  <a:gd name="T31" fmla="*/ 4 h 22"/>
                  <a:gd name="T32" fmla="*/ 6 w 33"/>
                  <a:gd name="T33" fmla="*/ 4 h 22"/>
                  <a:gd name="T34" fmla="*/ 3 w 33"/>
                  <a:gd name="T35" fmla="*/ 2 h 22"/>
                  <a:gd name="T36" fmla="*/ 1 w 33"/>
                  <a:gd name="T37" fmla="*/ 3 h 22"/>
                  <a:gd name="T38" fmla="*/ 2 w 33"/>
                  <a:gd name="T39" fmla="*/ 2 h 22"/>
                  <a:gd name="T40" fmla="*/ 4 w 33"/>
                  <a:gd name="T41" fmla="*/ 5 h 22"/>
                  <a:gd name="T42" fmla="*/ 5 w 33"/>
                  <a:gd name="T43" fmla="*/ 6 h 22"/>
                  <a:gd name="T44" fmla="*/ 3 w 33"/>
                  <a:gd name="T45" fmla="*/ 6 h 22"/>
                  <a:gd name="T46" fmla="*/ 0 w 33"/>
                  <a:gd name="T47" fmla="*/ 6 h 22"/>
                  <a:gd name="T48" fmla="*/ 1 w 33"/>
                  <a:gd name="T49" fmla="*/ 8 h 22"/>
                  <a:gd name="T50" fmla="*/ 1 w 33"/>
                  <a:gd name="T51" fmla="*/ 10 h 22"/>
                  <a:gd name="T52" fmla="*/ 2 w 33"/>
                  <a:gd name="T53" fmla="*/ 10 h 22"/>
                  <a:gd name="T54" fmla="*/ 3 w 33"/>
                  <a:gd name="T55" fmla="*/ 12 h 22"/>
                  <a:gd name="T56" fmla="*/ 3 w 33"/>
                  <a:gd name="T57" fmla="*/ 15 h 22"/>
                  <a:gd name="T58" fmla="*/ 5 w 33"/>
                  <a:gd name="T59" fmla="*/ 15 h 22"/>
                  <a:gd name="T60" fmla="*/ 7 w 33"/>
                  <a:gd name="T61" fmla="*/ 13 h 22"/>
                  <a:gd name="T62" fmla="*/ 9 w 33"/>
                  <a:gd name="T63" fmla="*/ 13 h 22"/>
                  <a:gd name="T64" fmla="*/ 11 w 33"/>
                  <a:gd name="T65" fmla="*/ 13 h 22"/>
                  <a:gd name="T66" fmla="*/ 13 w 33"/>
                  <a:gd name="T67" fmla="*/ 14 h 22"/>
                  <a:gd name="T68" fmla="*/ 14 w 33"/>
                  <a:gd name="T69" fmla="*/ 15 h 22"/>
                  <a:gd name="T70" fmla="*/ 16 w 33"/>
                  <a:gd name="T71" fmla="*/ 15 h 22"/>
                  <a:gd name="T72" fmla="*/ 17 w 33"/>
                  <a:gd name="T73" fmla="*/ 16 h 22"/>
                  <a:gd name="T74" fmla="*/ 19 w 33"/>
                  <a:gd name="T75" fmla="*/ 17 h 22"/>
                  <a:gd name="T76" fmla="*/ 20 w 33"/>
                  <a:gd name="T77" fmla="*/ 18 h 22"/>
                  <a:gd name="T78" fmla="*/ 21 w 33"/>
                  <a:gd name="T79" fmla="*/ 21 h 22"/>
                  <a:gd name="T80" fmla="*/ 21 w 33"/>
                  <a:gd name="T81" fmla="*/ 20 h 22"/>
                  <a:gd name="T82" fmla="*/ 23 w 33"/>
                  <a:gd name="T83" fmla="*/ 21 h 22"/>
                  <a:gd name="T84" fmla="*/ 25 w 33"/>
                  <a:gd name="T85" fmla="*/ 20 h 22"/>
                  <a:gd name="T86" fmla="*/ 28 w 33"/>
                  <a:gd name="T87" fmla="*/ 18 h 22"/>
                  <a:gd name="T88" fmla="*/ 30 w 33"/>
                  <a:gd name="T89" fmla="*/ 16 h 22"/>
                  <a:gd name="T90" fmla="*/ 31 w 33"/>
                  <a:gd name="T91" fmla="*/ 15 h 22"/>
                  <a:gd name="T92" fmla="*/ 33 w 33"/>
                  <a:gd name="T93" fmla="*/ 15 h 22"/>
                  <a:gd name="T94" fmla="*/ 33 w 33"/>
                  <a:gd name="T95" fmla="*/ 1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3" h="22">
                    <a:moveTo>
                      <a:pt x="33" y="14"/>
                    </a:moveTo>
                    <a:cubicBezTo>
                      <a:pt x="33" y="14"/>
                      <a:pt x="31" y="13"/>
                      <a:pt x="31" y="13"/>
                    </a:cubicBezTo>
                    <a:cubicBezTo>
                      <a:pt x="30" y="13"/>
                      <a:pt x="29" y="12"/>
                      <a:pt x="28" y="11"/>
                    </a:cubicBezTo>
                    <a:cubicBezTo>
                      <a:pt x="28" y="11"/>
                      <a:pt x="26" y="11"/>
                      <a:pt x="26" y="10"/>
                    </a:cubicBezTo>
                    <a:cubicBezTo>
                      <a:pt x="25" y="9"/>
                      <a:pt x="24" y="9"/>
                      <a:pt x="23" y="8"/>
                    </a:cubicBezTo>
                    <a:cubicBezTo>
                      <a:pt x="23" y="8"/>
                      <a:pt x="23" y="7"/>
                      <a:pt x="22" y="6"/>
                    </a:cubicBezTo>
                    <a:cubicBezTo>
                      <a:pt x="22" y="6"/>
                      <a:pt x="22" y="5"/>
                      <a:pt x="21" y="5"/>
                    </a:cubicBezTo>
                    <a:cubicBezTo>
                      <a:pt x="21" y="5"/>
                      <a:pt x="18" y="5"/>
                      <a:pt x="18" y="4"/>
                    </a:cubicBezTo>
                    <a:cubicBezTo>
                      <a:pt x="18" y="4"/>
                      <a:pt x="18" y="2"/>
                      <a:pt x="17" y="2"/>
                    </a:cubicBezTo>
                    <a:cubicBezTo>
                      <a:pt x="17" y="2"/>
                      <a:pt x="16" y="2"/>
                      <a:pt x="15" y="1"/>
                    </a:cubicBezTo>
                    <a:cubicBezTo>
                      <a:pt x="15" y="1"/>
                      <a:pt x="14" y="0"/>
                      <a:pt x="14" y="1"/>
                    </a:cubicBezTo>
                    <a:cubicBezTo>
                      <a:pt x="14" y="1"/>
                      <a:pt x="13" y="1"/>
                      <a:pt x="13" y="1"/>
                    </a:cubicBezTo>
                    <a:cubicBezTo>
                      <a:pt x="13" y="1"/>
                      <a:pt x="13" y="2"/>
                      <a:pt x="12" y="2"/>
                    </a:cubicBezTo>
                    <a:cubicBezTo>
                      <a:pt x="11" y="2"/>
                      <a:pt x="10" y="3"/>
                      <a:pt x="10" y="3"/>
                    </a:cubicBezTo>
                    <a:cubicBezTo>
                      <a:pt x="10" y="4"/>
                      <a:pt x="10" y="5"/>
                      <a:pt x="10" y="5"/>
                    </a:cubicBezTo>
                    <a:cubicBezTo>
                      <a:pt x="9" y="5"/>
                      <a:pt x="8" y="4"/>
                      <a:pt x="8" y="4"/>
                    </a:cubicBezTo>
                    <a:cubicBezTo>
                      <a:pt x="8" y="4"/>
                      <a:pt x="7" y="5"/>
                      <a:pt x="6" y="4"/>
                    </a:cubicBezTo>
                    <a:cubicBezTo>
                      <a:pt x="5" y="3"/>
                      <a:pt x="4" y="2"/>
                      <a:pt x="3" y="2"/>
                    </a:cubicBezTo>
                    <a:cubicBezTo>
                      <a:pt x="3" y="2"/>
                      <a:pt x="0" y="2"/>
                      <a:pt x="1" y="3"/>
                    </a:cubicBezTo>
                    <a:cubicBezTo>
                      <a:pt x="1" y="3"/>
                      <a:pt x="1" y="2"/>
                      <a:pt x="2" y="2"/>
                    </a:cubicBezTo>
                    <a:cubicBezTo>
                      <a:pt x="4" y="3"/>
                      <a:pt x="3" y="4"/>
                      <a:pt x="4" y="5"/>
                    </a:cubicBezTo>
                    <a:cubicBezTo>
                      <a:pt x="5" y="5"/>
                      <a:pt x="6" y="6"/>
                      <a:pt x="5" y="6"/>
                    </a:cubicBezTo>
                    <a:cubicBezTo>
                      <a:pt x="4" y="6"/>
                      <a:pt x="3" y="7"/>
                      <a:pt x="3" y="6"/>
                    </a:cubicBezTo>
                    <a:cubicBezTo>
                      <a:pt x="2" y="6"/>
                      <a:pt x="1" y="5"/>
                      <a:pt x="0" y="6"/>
                    </a:cubicBezTo>
                    <a:cubicBezTo>
                      <a:pt x="0" y="7"/>
                      <a:pt x="0" y="8"/>
                      <a:pt x="1" y="8"/>
                    </a:cubicBezTo>
                    <a:cubicBezTo>
                      <a:pt x="2" y="8"/>
                      <a:pt x="2" y="9"/>
                      <a:pt x="1" y="10"/>
                    </a:cubicBezTo>
                    <a:cubicBezTo>
                      <a:pt x="0" y="11"/>
                      <a:pt x="2" y="10"/>
                      <a:pt x="2" y="10"/>
                    </a:cubicBezTo>
                    <a:cubicBezTo>
                      <a:pt x="3" y="11"/>
                      <a:pt x="3" y="11"/>
                      <a:pt x="3" y="12"/>
                    </a:cubicBezTo>
                    <a:cubicBezTo>
                      <a:pt x="3" y="13"/>
                      <a:pt x="3" y="14"/>
                      <a:pt x="3" y="15"/>
                    </a:cubicBezTo>
                    <a:cubicBezTo>
                      <a:pt x="4" y="15"/>
                      <a:pt x="5" y="15"/>
                      <a:pt x="5" y="15"/>
                    </a:cubicBezTo>
                    <a:cubicBezTo>
                      <a:pt x="5" y="14"/>
                      <a:pt x="6" y="13"/>
                      <a:pt x="7" y="13"/>
                    </a:cubicBezTo>
                    <a:cubicBezTo>
                      <a:pt x="8" y="13"/>
                      <a:pt x="8" y="14"/>
                      <a:pt x="9" y="13"/>
                    </a:cubicBezTo>
                    <a:cubicBezTo>
                      <a:pt x="9" y="13"/>
                      <a:pt x="11" y="13"/>
                      <a:pt x="11" y="13"/>
                    </a:cubicBezTo>
                    <a:cubicBezTo>
                      <a:pt x="12" y="14"/>
                      <a:pt x="13" y="14"/>
                      <a:pt x="13" y="14"/>
                    </a:cubicBezTo>
                    <a:cubicBezTo>
                      <a:pt x="13" y="14"/>
                      <a:pt x="13" y="15"/>
                      <a:pt x="14" y="15"/>
                    </a:cubicBezTo>
                    <a:cubicBezTo>
                      <a:pt x="15" y="15"/>
                      <a:pt x="16" y="15"/>
                      <a:pt x="16" y="15"/>
                    </a:cubicBezTo>
                    <a:cubicBezTo>
                      <a:pt x="16" y="16"/>
                      <a:pt x="17" y="16"/>
                      <a:pt x="17" y="16"/>
                    </a:cubicBezTo>
                    <a:cubicBezTo>
                      <a:pt x="18" y="16"/>
                      <a:pt x="18" y="17"/>
                      <a:pt x="19" y="17"/>
                    </a:cubicBezTo>
                    <a:cubicBezTo>
                      <a:pt x="19" y="17"/>
                      <a:pt x="20" y="17"/>
                      <a:pt x="20" y="18"/>
                    </a:cubicBezTo>
                    <a:cubicBezTo>
                      <a:pt x="20" y="18"/>
                      <a:pt x="20" y="20"/>
                      <a:pt x="21" y="2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1" y="21"/>
                      <a:pt x="23" y="20"/>
                      <a:pt x="23" y="21"/>
                    </a:cubicBezTo>
                    <a:cubicBezTo>
                      <a:pt x="23" y="22"/>
                      <a:pt x="25" y="21"/>
                      <a:pt x="25" y="20"/>
                    </a:cubicBezTo>
                    <a:cubicBezTo>
                      <a:pt x="25" y="19"/>
                      <a:pt x="28" y="19"/>
                      <a:pt x="28" y="18"/>
                    </a:cubicBezTo>
                    <a:cubicBezTo>
                      <a:pt x="28" y="17"/>
                      <a:pt x="29" y="16"/>
                      <a:pt x="30" y="16"/>
                    </a:cubicBezTo>
                    <a:cubicBezTo>
                      <a:pt x="30" y="16"/>
                      <a:pt x="31" y="15"/>
                      <a:pt x="31" y="15"/>
                    </a:cubicBezTo>
                    <a:cubicBezTo>
                      <a:pt x="32" y="15"/>
                      <a:pt x="32" y="15"/>
                      <a:pt x="33" y="15"/>
                    </a:cubicBezTo>
                    <a:lnTo>
                      <a:pt x="33" y="14"/>
                    </a:ln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Freeform 338">
                <a:extLst>
                  <a:ext uri="{FF2B5EF4-FFF2-40B4-BE49-F238E27FC236}">
                    <a16:creationId xmlns:a16="http://schemas.microsoft.com/office/drawing/2014/main" id="{1E5EDF99-2A3E-434A-B7CA-1E8B27BCA2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155950" y="1874838"/>
                <a:ext cx="166687" cy="139700"/>
              </a:xfrm>
              <a:custGeom>
                <a:avLst/>
                <a:gdLst>
                  <a:gd name="T0" fmla="*/ 44 w 46"/>
                  <a:gd name="T1" fmla="*/ 34 h 39"/>
                  <a:gd name="T2" fmla="*/ 43 w 46"/>
                  <a:gd name="T3" fmla="*/ 31 h 39"/>
                  <a:gd name="T4" fmla="*/ 41 w 46"/>
                  <a:gd name="T5" fmla="*/ 29 h 39"/>
                  <a:gd name="T6" fmla="*/ 39 w 46"/>
                  <a:gd name="T7" fmla="*/ 27 h 39"/>
                  <a:gd name="T8" fmla="*/ 42 w 46"/>
                  <a:gd name="T9" fmla="*/ 24 h 39"/>
                  <a:gd name="T10" fmla="*/ 39 w 46"/>
                  <a:gd name="T11" fmla="*/ 23 h 39"/>
                  <a:gd name="T12" fmla="*/ 39 w 46"/>
                  <a:gd name="T13" fmla="*/ 20 h 39"/>
                  <a:gd name="T14" fmla="*/ 39 w 46"/>
                  <a:gd name="T15" fmla="*/ 17 h 39"/>
                  <a:gd name="T16" fmla="*/ 39 w 46"/>
                  <a:gd name="T17" fmla="*/ 15 h 39"/>
                  <a:gd name="T18" fmla="*/ 40 w 46"/>
                  <a:gd name="T19" fmla="*/ 14 h 39"/>
                  <a:gd name="T20" fmla="*/ 41 w 46"/>
                  <a:gd name="T21" fmla="*/ 13 h 39"/>
                  <a:gd name="T22" fmla="*/ 40 w 46"/>
                  <a:gd name="T23" fmla="*/ 10 h 39"/>
                  <a:gd name="T24" fmla="*/ 39 w 46"/>
                  <a:gd name="T25" fmla="*/ 9 h 39"/>
                  <a:gd name="T26" fmla="*/ 37 w 46"/>
                  <a:gd name="T27" fmla="*/ 8 h 39"/>
                  <a:gd name="T28" fmla="*/ 36 w 46"/>
                  <a:gd name="T29" fmla="*/ 7 h 39"/>
                  <a:gd name="T30" fmla="*/ 34 w 46"/>
                  <a:gd name="T31" fmla="*/ 7 h 39"/>
                  <a:gd name="T32" fmla="*/ 33 w 46"/>
                  <a:gd name="T33" fmla="*/ 6 h 39"/>
                  <a:gd name="T34" fmla="*/ 31 w 46"/>
                  <a:gd name="T35" fmla="*/ 5 h 39"/>
                  <a:gd name="T36" fmla="*/ 29 w 46"/>
                  <a:gd name="T37" fmla="*/ 5 h 39"/>
                  <a:gd name="T38" fmla="*/ 27 w 46"/>
                  <a:gd name="T39" fmla="*/ 5 h 39"/>
                  <a:gd name="T40" fmla="*/ 25 w 46"/>
                  <a:gd name="T41" fmla="*/ 7 h 39"/>
                  <a:gd name="T42" fmla="*/ 23 w 46"/>
                  <a:gd name="T43" fmla="*/ 7 h 39"/>
                  <a:gd name="T44" fmla="*/ 23 w 46"/>
                  <a:gd name="T45" fmla="*/ 9 h 39"/>
                  <a:gd name="T46" fmla="*/ 18 w 46"/>
                  <a:gd name="T47" fmla="*/ 10 h 39"/>
                  <a:gd name="T48" fmla="*/ 14 w 46"/>
                  <a:gd name="T49" fmla="*/ 7 h 39"/>
                  <a:gd name="T50" fmla="*/ 11 w 46"/>
                  <a:gd name="T51" fmla="*/ 4 h 39"/>
                  <a:gd name="T52" fmla="*/ 9 w 46"/>
                  <a:gd name="T53" fmla="*/ 3 h 39"/>
                  <a:gd name="T54" fmla="*/ 9 w 46"/>
                  <a:gd name="T55" fmla="*/ 1 h 39"/>
                  <a:gd name="T56" fmla="*/ 4 w 46"/>
                  <a:gd name="T57" fmla="*/ 3 h 39"/>
                  <a:gd name="T58" fmla="*/ 2 w 46"/>
                  <a:gd name="T59" fmla="*/ 2 h 39"/>
                  <a:gd name="T60" fmla="*/ 1 w 46"/>
                  <a:gd name="T61" fmla="*/ 0 h 39"/>
                  <a:gd name="T62" fmla="*/ 0 w 46"/>
                  <a:gd name="T63" fmla="*/ 2 h 39"/>
                  <a:gd name="T64" fmla="*/ 0 w 46"/>
                  <a:gd name="T65" fmla="*/ 3 h 39"/>
                  <a:gd name="T66" fmla="*/ 0 w 46"/>
                  <a:gd name="T67" fmla="*/ 6 h 39"/>
                  <a:gd name="T68" fmla="*/ 1 w 46"/>
                  <a:gd name="T69" fmla="*/ 8 h 39"/>
                  <a:gd name="T70" fmla="*/ 2 w 46"/>
                  <a:gd name="T71" fmla="*/ 10 h 39"/>
                  <a:gd name="T72" fmla="*/ 3 w 46"/>
                  <a:gd name="T73" fmla="*/ 11 h 39"/>
                  <a:gd name="T74" fmla="*/ 4 w 46"/>
                  <a:gd name="T75" fmla="*/ 12 h 39"/>
                  <a:gd name="T76" fmla="*/ 4 w 46"/>
                  <a:gd name="T77" fmla="*/ 13 h 39"/>
                  <a:gd name="T78" fmla="*/ 3 w 46"/>
                  <a:gd name="T79" fmla="*/ 15 h 39"/>
                  <a:gd name="T80" fmla="*/ 3 w 46"/>
                  <a:gd name="T81" fmla="*/ 17 h 39"/>
                  <a:gd name="T82" fmla="*/ 5 w 46"/>
                  <a:gd name="T83" fmla="*/ 18 h 39"/>
                  <a:gd name="T84" fmla="*/ 7 w 46"/>
                  <a:gd name="T85" fmla="*/ 20 h 39"/>
                  <a:gd name="T86" fmla="*/ 8 w 46"/>
                  <a:gd name="T87" fmla="*/ 22 h 39"/>
                  <a:gd name="T88" fmla="*/ 8 w 46"/>
                  <a:gd name="T89" fmla="*/ 23 h 39"/>
                  <a:gd name="T90" fmla="*/ 9 w 46"/>
                  <a:gd name="T91" fmla="*/ 25 h 39"/>
                  <a:gd name="T92" fmla="*/ 10 w 46"/>
                  <a:gd name="T93" fmla="*/ 27 h 39"/>
                  <a:gd name="T94" fmla="*/ 11 w 46"/>
                  <a:gd name="T95" fmla="*/ 26 h 39"/>
                  <a:gd name="T96" fmla="*/ 12 w 46"/>
                  <a:gd name="T97" fmla="*/ 26 h 39"/>
                  <a:gd name="T98" fmla="*/ 13 w 46"/>
                  <a:gd name="T99" fmla="*/ 26 h 39"/>
                  <a:gd name="T100" fmla="*/ 16 w 46"/>
                  <a:gd name="T101" fmla="*/ 30 h 39"/>
                  <a:gd name="T102" fmla="*/ 17 w 46"/>
                  <a:gd name="T103" fmla="*/ 32 h 39"/>
                  <a:gd name="T104" fmla="*/ 20 w 46"/>
                  <a:gd name="T105" fmla="*/ 33 h 39"/>
                  <a:gd name="T106" fmla="*/ 25 w 46"/>
                  <a:gd name="T107" fmla="*/ 35 h 39"/>
                  <a:gd name="T108" fmla="*/ 29 w 46"/>
                  <a:gd name="T109" fmla="*/ 34 h 39"/>
                  <a:gd name="T110" fmla="*/ 31 w 46"/>
                  <a:gd name="T111" fmla="*/ 37 h 39"/>
                  <a:gd name="T112" fmla="*/ 39 w 46"/>
                  <a:gd name="T113" fmla="*/ 39 h 39"/>
                  <a:gd name="T114" fmla="*/ 41 w 46"/>
                  <a:gd name="T115" fmla="*/ 39 h 39"/>
                  <a:gd name="T116" fmla="*/ 41 w 46"/>
                  <a:gd name="T117" fmla="*/ 38 h 39"/>
                  <a:gd name="T118" fmla="*/ 43 w 46"/>
                  <a:gd name="T119" fmla="*/ 36 h 39"/>
                  <a:gd name="T120" fmla="*/ 45 w 46"/>
                  <a:gd name="T121" fmla="*/ 35 h 39"/>
                  <a:gd name="T122" fmla="*/ 44 w 46"/>
                  <a:gd name="T123" fmla="*/ 3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6" h="39">
                    <a:moveTo>
                      <a:pt x="44" y="34"/>
                    </a:moveTo>
                    <a:cubicBezTo>
                      <a:pt x="44" y="33"/>
                      <a:pt x="44" y="32"/>
                      <a:pt x="43" y="31"/>
                    </a:cubicBezTo>
                    <a:cubicBezTo>
                      <a:pt x="42" y="31"/>
                      <a:pt x="41" y="30"/>
                      <a:pt x="41" y="29"/>
                    </a:cubicBezTo>
                    <a:cubicBezTo>
                      <a:pt x="41" y="28"/>
                      <a:pt x="39" y="28"/>
                      <a:pt x="39" y="27"/>
                    </a:cubicBezTo>
                    <a:cubicBezTo>
                      <a:pt x="39" y="27"/>
                      <a:pt x="42" y="25"/>
                      <a:pt x="42" y="24"/>
                    </a:cubicBezTo>
                    <a:cubicBezTo>
                      <a:pt x="41" y="23"/>
                      <a:pt x="40" y="23"/>
                      <a:pt x="39" y="23"/>
                    </a:cubicBezTo>
                    <a:cubicBezTo>
                      <a:pt x="39" y="22"/>
                      <a:pt x="39" y="21"/>
                      <a:pt x="39" y="20"/>
                    </a:cubicBezTo>
                    <a:cubicBezTo>
                      <a:pt x="39" y="19"/>
                      <a:pt x="39" y="18"/>
                      <a:pt x="39" y="17"/>
                    </a:cubicBezTo>
                    <a:cubicBezTo>
                      <a:pt x="39" y="17"/>
                      <a:pt x="39" y="16"/>
                      <a:pt x="39" y="15"/>
                    </a:cubicBezTo>
                    <a:cubicBezTo>
                      <a:pt x="39" y="15"/>
                      <a:pt x="40" y="14"/>
                      <a:pt x="40" y="14"/>
                    </a:cubicBezTo>
                    <a:cubicBezTo>
                      <a:pt x="40" y="13"/>
                      <a:pt x="40" y="13"/>
                      <a:pt x="41" y="13"/>
                    </a:cubicBezTo>
                    <a:cubicBezTo>
                      <a:pt x="40" y="12"/>
                      <a:pt x="40" y="10"/>
                      <a:pt x="40" y="10"/>
                    </a:cubicBezTo>
                    <a:cubicBezTo>
                      <a:pt x="40" y="9"/>
                      <a:pt x="39" y="9"/>
                      <a:pt x="39" y="9"/>
                    </a:cubicBezTo>
                    <a:cubicBezTo>
                      <a:pt x="38" y="9"/>
                      <a:pt x="38" y="8"/>
                      <a:pt x="37" y="8"/>
                    </a:cubicBezTo>
                    <a:cubicBezTo>
                      <a:pt x="37" y="8"/>
                      <a:pt x="36" y="8"/>
                      <a:pt x="36" y="7"/>
                    </a:cubicBezTo>
                    <a:cubicBezTo>
                      <a:pt x="36" y="7"/>
                      <a:pt x="35" y="7"/>
                      <a:pt x="34" y="7"/>
                    </a:cubicBezTo>
                    <a:cubicBezTo>
                      <a:pt x="33" y="7"/>
                      <a:pt x="33" y="6"/>
                      <a:pt x="33" y="6"/>
                    </a:cubicBezTo>
                    <a:cubicBezTo>
                      <a:pt x="33" y="6"/>
                      <a:pt x="32" y="6"/>
                      <a:pt x="31" y="5"/>
                    </a:cubicBezTo>
                    <a:cubicBezTo>
                      <a:pt x="31" y="5"/>
                      <a:pt x="29" y="5"/>
                      <a:pt x="29" y="5"/>
                    </a:cubicBezTo>
                    <a:cubicBezTo>
                      <a:pt x="28" y="6"/>
                      <a:pt x="28" y="5"/>
                      <a:pt x="27" y="5"/>
                    </a:cubicBezTo>
                    <a:cubicBezTo>
                      <a:pt x="26" y="5"/>
                      <a:pt x="25" y="6"/>
                      <a:pt x="25" y="7"/>
                    </a:cubicBezTo>
                    <a:cubicBezTo>
                      <a:pt x="25" y="7"/>
                      <a:pt x="24" y="7"/>
                      <a:pt x="23" y="7"/>
                    </a:cubicBezTo>
                    <a:cubicBezTo>
                      <a:pt x="23" y="8"/>
                      <a:pt x="23" y="8"/>
                      <a:pt x="23" y="9"/>
                    </a:cubicBezTo>
                    <a:cubicBezTo>
                      <a:pt x="22" y="9"/>
                      <a:pt x="20" y="10"/>
                      <a:pt x="18" y="10"/>
                    </a:cubicBezTo>
                    <a:cubicBezTo>
                      <a:pt x="16" y="10"/>
                      <a:pt x="16" y="7"/>
                      <a:pt x="14" y="7"/>
                    </a:cubicBezTo>
                    <a:cubicBezTo>
                      <a:pt x="12" y="7"/>
                      <a:pt x="11" y="6"/>
                      <a:pt x="11" y="4"/>
                    </a:cubicBezTo>
                    <a:cubicBezTo>
                      <a:pt x="10" y="4"/>
                      <a:pt x="9" y="3"/>
                      <a:pt x="9" y="3"/>
                    </a:cubicBezTo>
                    <a:cubicBezTo>
                      <a:pt x="9" y="3"/>
                      <a:pt x="10" y="0"/>
                      <a:pt x="9" y="1"/>
                    </a:cubicBezTo>
                    <a:cubicBezTo>
                      <a:pt x="8" y="2"/>
                      <a:pt x="6" y="3"/>
                      <a:pt x="4" y="3"/>
                    </a:cubicBezTo>
                    <a:cubicBezTo>
                      <a:pt x="2" y="3"/>
                      <a:pt x="3" y="3"/>
                      <a:pt x="2" y="2"/>
                    </a:cubicBezTo>
                    <a:cubicBezTo>
                      <a:pt x="1" y="2"/>
                      <a:pt x="2" y="1"/>
                      <a:pt x="1" y="0"/>
                    </a:cubicBezTo>
                    <a:cubicBezTo>
                      <a:pt x="0" y="0"/>
                      <a:pt x="1" y="2"/>
                      <a:pt x="0" y="2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0" y="4"/>
                      <a:pt x="0" y="6"/>
                      <a:pt x="0" y="6"/>
                    </a:cubicBezTo>
                    <a:cubicBezTo>
                      <a:pt x="1" y="6"/>
                      <a:pt x="1" y="8"/>
                      <a:pt x="1" y="8"/>
                    </a:cubicBezTo>
                    <a:cubicBezTo>
                      <a:pt x="1" y="8"/>
                      <a:pt x="2" y="9"/>
                      <a:pt x="2" y="10"/>
                    </a:cubicBezTo>
                    <a:cubicBezTo>
                      <a:pt x="2" y="10"/>
                      <a:pt x="3" y="11"/>
                      <a:pt x="3" y="11"/>
                    </a:cubicBezTo>
                    <a:cubicBezTo>
                      <a:pt x="4" y="11"/>
                      <a:pt x="5" y="11"/>
                      <a:pt x="4" y="12"/>
                    </a:cubicBezTo>
                    <a:cubicBezTo>
                      <a:pt x="4" y="12"/>
                      <a:pt x="5" y="13"/>
                      <a:pt x="4" y="13"/>
                    </a:cubicBezTo>
                    <a:cubicBezTo>
                      <a:pt x="4" y="13"/>
                      <a:pt x="4" y="15"/>
                      <a:pt x="3" y="15"/>
                    </a:cubicBezTo>
                    <a:cubicBezTo>
                      <a:pt x="3" y="15"/>
                      <a:pt x="3" y="17"/>
                      <a:pt x="3" y="17"/>
                    </a:cubicBezTo>
                    <a:cubicBezTo>
                      <a:pt x="4" y="17"/>
                      <a:pt x="5" y="18"/>
                      <a:pt x="5" y="18"/>
                    </a:cubicBezTo>
                    <a:cubicBezTo>
                      <a:pt x="4" y="19"/>
                      <a:pt x="7" y="20"/>
                      <a:pt x="7" y="20"/>
                    </a:cubicBezTo>
                    <a:cubicBezTo>
                      <a:pt x="8" y="20"/>
                      <a:pt x="8" y="21"/>
                      <a:pt x="8" y="22"/>
                    </a:cubicBezTo>
                    <a:cubicBezTo>
                      <a:pt x="9" y="22"/>
                      <a:pt x="8" y="23"/>
                      <a:pt x="8" y="23"/>
                    </a:cubicBezTo>
                    <a:cubicBezTo>
                      <a:pt x="8" y="24"/>
                      <a:pt x="9" y="24"/>
                      <a:pt x="9" y="25"/>
                    </a:cubicBezTo>
                    <a:cubicBezTo>
                      <a:pt x="9" y="25"/>
                      <a:pt x="10" y="26"/>
                      <a:pt x="10" y="27"/>
                    </a:cubicBezTo>
                    <a:cubicBezTo>
                      <a:pt x="10" y="26"/>
                      <a:pt x="11" y="26"/>
                      <a:pt x="11" y="26"/>
                    </a:cubicBezTo>
                    <a:cubicBezTo>
                      <a:pt x="11" y="26"/>
                      <a:pt x="11" y="26"/>
                      <a:pt x="12" y="26"/>
                    </a:cubicBezTo>
                    <a:cubicBezTo>
                      <a:pt x="12" y="27"/>
                      <a:pt x="13" y="26"/>
                      <a:pt x="13" y="26"/>
                    </a:cubicBezTo>
                    <a:cubicBezTo>
                      <a:pt x="14" y="26"/>
                      <a:pt x="15" y="29"/>
                      <a:pt x="16" y="30"/>
                    </a:cubicBezTo>
                    <a:cubicBezTo>
                      <a:pt x="16" y="31"/>
                      <a:pt x="16" y="31"/>
                      <a:pt x="17" y="32"/>
                    </a:cubicBezTo>
                    <a:cubicBezTo>
                      <a:pt x="18" y="32"/>
                      <a:pt x="19" y="32"/>
                      <a:pt x="20" y="33"/>
                    </a:cubicBezTo>
                    <a:cubicBezTo>
                      <a:pt x="21" y="34"/>
                      <a:pt x="24" y="35"/>
                      <a:pt x="25" y="35"/>
                    </a:cubicBezTo>
                    <a:cubicBezTo>
                      <a:pt x="27" y="35"/>
                      <a:pt x="27" y="34"/>
                      <a:pt x="29" y="34"/>
                    </a:cubicBezTo>
                    <a:cubicBezTo>
                      <a:pt x="31" y="35"/>
                      <a:pt x="30" y="37"/>
                      <a:pt x="31" y="37"/>
                    </a:cubicBezTo>
                    <a:cubicBezTo>
                      <a:pt x="31" y="38"/>
                      <a:pt x="38" y="39"/>
                      <a:pt x="39" y="39"/>
                    </a:cubicBezTo>
                    <a:cubicBezTo>
                      <a:pt x="39" y="39"/>
                      <a:pt x="40" y="39"/>
                      <a:pt x="41" y="39"/>
                    </a:cubicBezTo>
                    <a:cubicBezTo>
                      <a:pt x="41" y="39"/>
                      <a:pt x="41" y="39"/>
                      <a:pt x="41" y="38"/>
                    </a:cubicBezTo>
                    <a:cubicBezTo>
                      <a:pt x="41" y="37"/>
                      <a:pt x="42" y="36"/>
                      <a:pt x="43" y="36"/>
                    </a:cubicBezTo>
                    <a:cubicBezTo>
                      <a:pt x="43" y="36"/>
                      <a:pt x="44" y="36"/>
                      <a:pt x="45" y="35"/>
                    </a:cubicBezTo>
                    <a:cubicBezTo>
                      <a:pt x="46" y="35"/>
                      <a:pt x="45" y="34"/>
                      <a:pt x="44" y="34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Freeform 339">
                <a:extLst>
                  <a:ext uri="{FF2B5EF4-FFF2-40B4-BE49-F238E27FC236}">
                    <a16:creationId xmlns:a16="http://schemas.microsoft.com/office/drawing/2014/main" id="{5A9B68CC-6556-41FC-97CB-5CAF734152D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133725" y="1709738"/>
                <a:ext cx="339725" cy="161925"/>
              </a:xfrm>
              <a:custGeom>
                <a:avLst/>
                <a:gdLst>
                  <a:gd name="T0" fmla="*/ 91 w 94"/>
                  <a:gd name="T1" fmla="*/ 19 h 45"/>
                  <a:gd name="T2" fmla="*/ 88 w 94"/>
                  <a:gd name="T3" fmla="*/ 16 h 45"/>
                  <a:gd name="T4" fmla="*/ 82 w 94"/>
                  <a:gd name="T5" fmla="*/ 15 h 45"/>
                  <a:gd name="T6" fmla="*/ 76 w 94"/>
                  <a:gd name="T7" fmla="*/ 11 h 45"/>
                  <a:gd name="T8" fmla="*/ 70 w 94"/>
                  <a:gd name="T9" fmla="*/ 4 h 45"/>
                  <a:gd name="T10" fmla="*/ 63 w 94"/>
                  <a:gd name="T11" fmla="*/ 6 h 45"/>
                  <a:gd name="T12" fmla="*/ 62 w 94"/>
                  <a:gd name="T13" fmla="*/ 5 h 45"/>
                  <a:gd name="T14" fmla="*/ 58 w 94"/>
                  <a:gd name="T15" fmla="*/ 4 h 45"/>
                  <a:gd name="T16" fmla="*/ 57 w 94"/>
                  <a:gd name="T17" fmla="*/ 1 h 45"/>
                  <a:gd name="T18" fmla="*/ 49 w 94"/>
                  <a:gd name="T19" fmla="*/ 2 h 45"/>
                  <a:gd name="T20" fmla="*/ 39 w 94"/>
                  <a:gd name="T21" fmla="*/ 4 h 45"/>
                  <a:gd name="T22" fmla="*/ 35 w 94"/>
                  <a:gd name="T23" fmla="*/ 7 h 45"/>
                  <a:gd name="T24" fmla="*/ 34 w 94"/>
                  <a:gd name="T25" fmla="*/ 10 h 45"/>
                  <a:gd name="T26" fmla="*/ 35 w 94"/>
                  <a:gd name="T27" fmla="*/ 13 h 45"/>
                  <a:gd name="T28" fmla="*/ 32 w 94"/>
                  <a:gd name="T29" fmla="*/ 14 h 45"/>
                  <a:gd name="T30" fmla="*/ 29 w 94"/>
                  <a:gd name="T31" fmla="*/ 14 h 45"/>
                  <a:gd name="T32" fmla="*/ 23 w 94"/>
                  <a:gd name="T33" fmla="*/ 15 h 45"/>
                  <a:gd name="T34" fmla="*/ 19 w 94"/>
                  <a:gd name="T35" fmla="*/ 15 h 45"/>
                  <a:gd name="T36" fmla="*/ 12 w 94"/>
                  <a:gd name="T37" fmla="*/ 12 h 45"/>
                  <a:gd name="T38" fmla="*/ 7 w 94"/>
                  <a:gd name="T39" fmla="*/ 14 h 45"/>
                  <a:gd name="T40" fmla="*/ 5 w 94"/>
                  <a:gd name="T41" fmla="*/ 18 h 45"/>
                  <a:gd name="T42" fmla="*/ 0 w 94"/>
                  <a:gd name="T43" fmla="*/ 18 h 45"/>
                  <a:gd name="T44" fmla="*/ 0 w 94"/>
                  <a:gd name="T45" fmla="*/ 22 h 45"/>
                  <a:gd name="T46" fmla="*/ 3 w 94"/>
                  <a:gd name="T47" fmla="*/ 24 h 45"/>
                  <a:gd name="T48" fmla="*/ 5 w 94"/>
                  <a:gd name="T49" fmla="*/ 28 h 45"/>
                  <a:gd name="T50" fmla="*/ 11 w 94"/>
                  <a:gd name="T51" fmla="*/ 26 h 45"/>
                  <a:gd name="T52" fmla="*/ 13 w 94"/>
                  <a:gd name="T53" fmla="*/ 31 h 45"/>
                  <a:gd name="T54" fmla="*/ 9 w 94"/>
                  <a:gd name="T55" fmla="*/ 34 h 45"/>
                  <a:gd name="T56" fmla="*/ 13 w 94"/>
                  <a:gd name="T57" fmla="*/ 38 h 45"/>
                  <a:gd name="T58" fmla="*/ 15 w 94"/>
                  <a:gd name="T59" fmla="*/ 41 h 45"/>
                  <a:gd name="T60" fmla="*/ 22 w 94"/>
                  <a:gd name="T61" fmla="*/ 42 h 45"/>
                  <a:gd name="T62" fmla="*/ 28 w 94"/>
                  <a:gd name="T63" fmla="*/ 30 h 45"/>
                  <a:gd name="T64" fmla="*/ 32 w 94"/>
                  <a:gd name="T65" fmla="*/ 30 h 45"/>
                  <a:gd name="T66" fmla="*/ 39 w 94"/>
                  <a:gd name="T67" fmla="*/ 36 h 45"/>
                  <a:gd name="T68" fmla="*/ 46 w 94"/>
                  <a:gd name="T69" fmla="*/ 40 h 45"/>
                  <a:gd name="T70" fmla="*/ 51 w 94"/>
                  <a:gd name="T71" fmla="*/ 44 h 45"/>
                  <a:gd name="T72" fmla="*/ 56 w 94"/>
                  <a:gd name="T73" fmla="*/ 42 h 45"/>
                  <a:gd name="T74" fmla="*/ 61 w 94"/>
                  <a:gd name="T75" fmla="*/ 39 h 45"/>
                  <a:gd name="T76" fmla="*/ 69 w 94"/>
                  <a:gd name="T77" fmla="*/ 38 h 45"/>
                  <a:gd name="T78" fmla="*/ 79 w 94"/>
                  <a:gd name="T79" fmla="*/ 40 h 45"/>
                  <a:gd name="T80" fmla="*/ 79 w 94"/>
                  <a:gd name="T81" fmla="*/ 35 h 45"/>
                  <a:gd name="T82" fmla="*/ 82 w 94"/>
                  <a:gd name="T83" fmla="*/ 31 h 45"/>
                  <a:gd name="T84" fmla="*/ 85 w 94"/>
                  <a:gd name="T85" fmla="*/ 26 h 45"/>
                  <a:gd name="T86" fmla="*/ 91 w 94"/>
                  <a:gd name="T87" fmla="*/ 26 h 45"/>
                  <a:gd name="T88" fmla="*/ 93 w 94"/>
                  <a:gd name="T89" fmla="*/ 21 h 45"/>
                  <a:gd name="T90" fmla="*/ 35 w 94"/>
                  <a:gd name="T91" fmla="*/ 28 h 45"/>
                  <a:gd name="T92" fmla="*/ 74 w 94"/>
                  <a:gd name="T93" fmla="*/ 28 h 45"/>
                  <a:gd name="T94" fmla="*/ 65 w 94"/>
                  <a:gd name="T95" fmla="*/ 28 h 45"/>
                  <a:gd name="T96" fmla="*/ 74 w 94"/>
                  <a:gd name="T97" fmla="*/ 2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4" h="45">
                    <a:moveTo>
                      <a:pt x="94" y="18"/>
                    </a:moveTo>
                    <a:cubicBezTo>
                      <a:pt x="94" y="18"/>
                      <a:pt x="93" y="18"/>
                      <a:pt x="93" y="18"/>
                    </a:cubicBezTo>
                    <a:cubicBezTo>
                      <a:pt x="93" y="18"/>
                      <a:pt x="91" y="19"/>
                      <a:pt x="91" y="19"/>
                    </a:cubicBezTo>
                    <a:cubicBezTo>
                      <a:pt x="91" y="19"/>
                      <a:pt x="90" y="18"/>
                      <a:pt x="90" y="18"/>
                    </a:cubicBezTo>
                    <a:cubicBezTo>
                      <a:pt x="90" y="17"/>
                      <a:pt x="90" y="17"/>
                      <a:pt x="89" y="17"/>
                    </a:cubicBezTo>
                    <a:cubicBezTo>
                      <a:pt x="89" y="17"/>
                      <a:pt x="88" y="17"/>
                      <a:pt x="88" y="16"/>
                    </a:cubicBezTo>
                    <a:cubicBezTo>
                      <a:pt x="88" y="15"/>
                      <a:pt x="87" y="15"/>
                      <a:pt x="86" y="14"/>
                    </a:cubicBezTo>
                    <a:cubicBezTo>
                      <a:pt x="86" y="14"/>
                      <a:pt x="85" y="15"/>
                      <a:pt x="84" y="15"/>
                    </a:cubicBezTo>
                    <a:cubicBezTo>
                      <a:pt x="84" y="15"/>
                      <a:pt x="83" y="15"/>
                      <a:pt x="82" y="15"/>
                    </a:cubicBezTo>
                    <a:cubicBezTo>
                      <a:pt x="81" y="15"/>
                      <a:pt x="81" y="13"/>
                      <a:pt x="80" y="13"/>
                    </a:cubicBezTo>
                    <a:cubicBezTo>
                      <a:pt x="79" y="14"/>
                      <a:pt x="79" y="15"/>
                      <a:pt x="79" y="15"/>
                    </a:cubicBezTo>
                    <a:cubicBezTo>
                      <a:pt x="78" y="15"/>
                      <a:pt x="77" y="12"/>
                      <a:pt x="76" y="11"/>
                    </a:cubicBezTo>
                    <a:cubicBezTo>
                      <a:pt x="75" y="9"/>
                      <a:pt x="74" y="6"/>
                      <a:pt x="72" y="6"/>
                    </a:cubicBezTo>
                    <a:cubicBezTo>
                      <a:pt x="70" y="5"/>
                      <a:pt x="71" y="4"/>
                      <a:pt x="71" y="4"/>
                    </a:cubicBezTo>
                    <a:cubicBezTo>
                      <a:pt x="72" y="4"/>
                      <a:pt x="70" y="3"/>
                      <a:pt x="70" y="4"/>
                    </a:cubicBezTo>
                    <a:cubicBezTo>
                      <a:pt x="69" y="4"/>
                      <a:pt x="68" y="5"/>
                      <a:pt x="68" y="5"/>
                    </a:cubicBezTo>
                    <a:cubicBezTo>
                      <a:pt x="67" y="5"/>
                      <a:pt x="66" y="6"/>
                      <a:pt x="65" y="6"/>
                    </a:cubicBezTo>
                    <a:cubicBezTo>
                      <a:pt x="64" y="6"/>
                      <a:pt x="64" y="7"/>
                      <a:pt x="63" y="6"/>
                    </a:cubicBezTo>
                    <a:cubicBezTo>
                      <a:pt x="63" y="6"/>
                      <a:pt x="64" y="5"/>
                      <a:pt x="64" y="5"/>
                    </a:cubicBezTo>
                    <a:cubicBezTo>
                      <a:pt x="64" y="4"/>
                      <a:pt x="63" y="5"/>
                      <a:pt x="63" y="5"/>
                    </a:cubicBezTo>
                    <a:cubicBezTo>
                      <a:pt x="63" y="4"/>
                      <a:pt x="62" y="4"/>
                      <a:pt x="62" y="5"/>
                    </a:cubicBezTo>
                    <a:cubicBezTo>
                      <a:pt x="62" y="5"/>
                      <a:pt x="61" y="5"/>
                      <a:pt x="61" y="4"/>
                    </a:cubicBezTo>
                    <a:cubicBezTo>
                      <a:pt x="61" y="4"/>
                      <a:pt x="61" y="3"/>
                      <a:pt x="60" y="4"/>
                    </a:cubicBezTo>
                    <a:cubicBezTo>
                      <a:pt x="60" y="4"/>
                      <a:pt x="59" y="5"/>
                      <a:pt x="58" y="4"/>
                    </a:cubicBezTo>
                    <a:cubicBezTo>
                      <a:pt x="58" y="4"/>
                      <a:pt x="58" y="4"/>
                      <a:pt x="59" y="3"/>
                    </a:cubicBezTo>
                    <a:cubicBezTo>
                      <a:pt x="59" y="3"/>
                      <a:pt x="58" y="2"/>
                      <a:pt x="58" y="2"/>
                    </a:cubicBezTo>
                    <a:cubicBezTo>
                      <a:pt x="58" y="1"/>
                      <a:pt x="57" y="0"/>
                      <a:pt x="57" y="1"/>
                    </a:cubicBezTo>
                    <a:cubicBezTo>
                      <a:pt x="56" y="1"/>
                      <a:pt x="55" y="1"/>
                      <a:pt x="55" y="0"/>
                    </a:cubicBezTo>
                    <a:cubicBezTo>
                      <a:pt x="54" y="0"/>
                      <a:pt x="52" y="1"/>
                      <a:pt x="52" y="1"/>
                    </a:cubicBezTo>
                    <a:cubicBezTo>
                      <a:pt x="52" y="2"/>
                      <a:pt x="49" y="2"/>
                      <a:pt x="49" y="2"/>
                    </a:cubicBezTo>
                    <a:cubicBezTo>
                      <a:pt x="48" y="2"/>
                      <a:pt x="46" y="3"/>
                      <a:pt x="45" y="3"/>
                    </a:cubicBezTo>
                    <a:cubicBezTo>
                      <a:pt x="44" y="3"/>
                      <a:pt x="44" y="4"/>
                      <a:pt x="43" y="4"/>
                    </a:cubicBezTo>
                    <a:cubicBezTo>
                      <a:pt x="42" y="4"/>
                      <a:pt x="40" y="4"/>
                      <a:pt x="39" y="4"/>
                    </a:cubicBezTo>
                    <a:cubicBezTo>
                      <a:pt x="39" y="5"/>
                      <a:pt x="37" y="4"/>
                      <a:pt x="37" y="5"/>
                    </a:cubicBezTo>
                    <a:cubicBezTo>
                      <a:pt x="36" y="5"/>
                      <a:pt x="35" y="4"/>
                      <a:pt x="35" y="5"/>
                    </a:cubicBezTo>
                    <a:cubicBezTo>
                      <a:pt x="34" y="5"/>
                      <a:pt x="34" y="6"/>
                      <a:pt x="35" y="7"/>
                    </a:cubicBezTo>
                    <a:cubicBezTo>
                      <a:pt x="35" y="7"/>
                      <a:pt x="37" y="7"/>
                      <a:pt x="37" y="8"/>
                    </a:cubicBezTo>
                    <a:cubicBezTo>
                      <a:pt x="37" y="8"/>
                      <a:pt x="35" y="8"/>
                      <a:pt x="34" y="8"/>
                    </a:cubicBezTo>
                    <a:cubicBezTo>
                      <a:pt x="33" y="8"/>
                      <a:pt x="34" y="9"/>
                      <a:pt x="34" y="10"/>
                    </a:cubicBezTo>
                    <a:cubicBezTo>
                      <a:pt x="34" y="10"/>
                      <a:pt x="33" y="11"/>
                      <a:pt x="32" y="11"/>
                    </a:cubicBezTo>
                    <a:cubicBezTo>
                      <a:pt x="32" y="11"/>
                      <a:pt x="32" y="12"/>
                      <a:pt x="33" y="12"/>
                    </a:cubicBezTo>
                    <a:cubicBezTo>
                      <a:pt x="34" y="12"/>
                      <a:pt x="34" y="13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4" y="15"/>
                    </a:cubicBezTo>
                    <a:cubicBezTo>
                      <a:pt x="33" y="15"/>
                      <a:pt x="33" y="15"/>
                      <a:pt x="32" y="14"/>
                    </a:cubicBezTo>
                    <a:cubicBezTo>
                      <a:pt x="32" y="14"/>
                      <a:pt x="32" y="15"/>
                      <a:pt x="31" y="16"/>
                    </a:cubicBezTo>
                    <a:cubicBezTo>
                      <a:pt x="31" y="16"/>
                      <a:pt x="31" y="15"/>
                      <a:pt x="30" y="15"/>
                    </a:cubicBezTo>
                    <a:cubicBezTo>
                      <a:pt x="30" y="15"/>
                      <a:pt x="29" y="15"/>
                      <a:pt x="29" y="14"/>
                    </a:cubicBezTo>
                    <a:cubicBezTo>
                      <a:pt x="28" y="14"/>
                      <a:pt x="27" y="13"/>
                      <a:pt x="26" y="14"/>
                    </a:cubicBezTo>
                    <a:cubicBezTo>
                      <a:pt x="26" y="15"/>
                      <a:pt x="26" y="14"/>
                      <a:pt x="25" y="14"/>
                    </a:cubicBezTo>
                    <a:cubicBezTo>
                      <a:pt x="24" y="14"/>
                      <a:pt x="23" y="14"/>
                      <a:pt x="23" y="15"/>
                    </a:cubicBezTo>
                    <a:cubicBezTo>
                      <a:pt x="23" y="15"/>
                      <a:pt x="21" y="15"/>
                      <a:pt x="21" y="15"/>
                    </a:cubicBezTo>
                    <a:cubicBezTo>
                      <a:pt x="20" y="14"/>
                      <a:pt x="19" y="14"/>
                      <a:pt x="19" y="15"/>
                    </a:cubicBezTo>
                    <a:cubicBezTo>
                      <a:pt x="19" y="16"/>
                      <a:pt x="19" y="15"/>
                      <a:pt x="19" y="15"/>
                    </a:cubicBezTo>
                    <a:cubicBezTo>
                      <a:pt x="19" y="14"/>
                      <a:pt x="17" y="13"/>
                      <a:pt x="17" y="13"/>
                    </a:cubicBezTo>
                    <a:cubicBezTo>
                      <a:pt x="16" y="13"/>
                      <a:pt x="14" y="13"/>
                      <a:pt x="14" y="12"/>
                    </a:cubicBezTo>
                    <a:cubicBezTo>
                      <a:pt x="14" y="12"/>
                      <a:pt x="13" y="11"/>
                      <a:pt x="12" y="12"/>
                    </a:cubicBezTo>
                    <a:cubicBezTo>
                      <a:pt x="12" y="13"/>
                      <a:pt x="12" y="12"/>
                      <a:pt x="11" y="12"/>
                    </a:cubicBezTo>
                    <a:cubicBezTo>
                      <a:pt x="11" y="12"/>
                      <a:pt x="10" y="12"/>
                      <a:pt x="9" y="13"/>
                    </a:cubicBezTo>
                    <a:cubicBezTo>
                      <a:pt x="9" y="13"/>
                      <a:pt x="8" y="14"/>
                      <a:pt x="7" y="14"/>
                    </a:cubicBezTo>
                    <a:cubicBezTo>
                      <a:pt x="6" y="14"/>
                      <a:pt x="7" y="15"/>
                      <a:pt x="6" y="15"/>
                    </a:cubicBezTo>
                    <a:cubicBezTo>
                      <a:pt x="5" y="15"/>
                      <a:pt x="5" y="16"/>
                      <a:pt x="5" y="16"/>
                    </a:cubicBezTo>
                    <a:cubicBezTo>
                      <a:pt x="5" y="17"/>
                      <a:pt x="6" y="17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2" y="16"/>
                      <a:pt x="2" y="16"/>
                      <a:pt x="2" y="17"/>
                    </a:cubicBezTo>
                    <a:cubicBezTo>
                      <a:pt x="2" y="18"/>
                      <a:pt x="1" y="18"/>
                      <a:pt x="0" y="18"/>
                    </a:cubicBezTo>
                    <a:cubicBezTo>
                      <a:pt x="0" y="19"/>
                      <a:pt x="1" y="19"/>
                      <a:pt x="1" y="19"/>
                    </a:cubicBezTo>
                    <a:cubicBezTo>
                      <a:pt x="1" y="20"/>
                      <a:pt x="0" y="20"/>
                      <a:pt x="0" y="20"/>
                    </a:cubicBezTo>
                    <a:cubicBezTo>
                      <a:pt x="0" y="20"/>
                      <a:pt x="0" y="21"/>
                      <a:pt x="0" y="22"/>
                    </a:cubicBezTo>
                    <a:cubicBezTo>
                      <a:pt x="0" y="22"/>
                      <a:pt x="1" y="22"/>
                      <a:pt x="1" y="23"/>
                    </a:cubicBezTo>
                    <a:cubicBezTo>
                      <a:pt x="1" y="23"/>
                      <a:pt x="1" y="24"/>
                      <a:pt x="2" y="24"/>
                    </a:cubicBezTo>
                    <a:cubicBezTo>
                      <a:pt x="2" y="24"/>
                      <a:pt x="3" y="24"/>
                      <a:pt x="3" y="24"/>
                    </a:cubicBezTo>
                    <a:cubicBezTo>
                      <a:pt x="4" y="24"/>
                      <a:pt x="4" y="24"/>
                      <a:pt x="5" y="25"/>
                    </a:cubicBezTo>
                    <a:cubicBezTo>
                      <a:pt x="5" y="26"/>
                      <a:pt x="6" y="27"/>
                      <a:pt x="5" y="27"/>
                    </a:cubicBezTo>
                    <a:cubicBezTo>
                      <a:pt x="4" y="27"/>
                      <a:pt x="5" y="27"/>
                      <a:pt x="5" y="28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6" y="28"/>
                      <a:pt x="6" y="28"/>
                      <a:pt x="7" y="28"/>
                    </a:cubicBezTo>
                    <a:cubicBezTo>
                      <a:pt x="8" y="27"/>
                      <a:pt x="10" y="26"/>
                      <a:pt x="11" y="26"/>
                    </a:cubicBezTo>
                    <a:cubicBezTo>
                      <a:pt x="13" y="27"/>
                      <a:pt x="14" y="26"/>
                      <a:pt x="15" y="27"/>
                    </a:cubicBezTo>
                    <a:cubicBezTo>
                      <a:pt x="16" y="28"/>
                      <a:pt x="15" y="30"/>
                      <a:pt x="15" y="30"/>
                    </a:cubicBezTo>
                    <a:cubicBezTo>
                      <a:pt x="16" y="31"/>
                      <a:pt x="14" y="31"/>
                      <a:pt x="13" y="31"/>
                    </a:cubicBezTo>
                    <a:cubicBezTo>
                      <a:pt x="12" y="31"/>
                      <a:pt x="10" y="31"/>
                      <a:pt x="10" y="32"/>
                    </a:cubicBezTo>
                    <a:cubicBezTo>
                      <a:pt x="10" y="33"/>
                      <a:pt x="11" y="34"/>
                      <a:pt x="10" y="33"/>
                    </a:cubicBezTo>
                    <a:cubicBezTo>
                      <a:pt x="8" y="33"/>
                      <a:pt x="8" y="34"/>
                      <a:pt x="9" y="34"/>
                    </a:cubicBezTo>
                    <a:cubicBezTo>
                      <a:pt x="9" y="34"/>
                      <a:pt x="10" y="35"/>
                      <a:pt x="10" y="36"/>
                    </a:cubicBezTo>
                    <a:cubicBezTo>
                      <a:pt x="10" y="36"/>
                      <a:pt x="11" y="38"/>
                      <a:pt x="11" y="37"/>
                    </a:cubicBezTo>
                    <a:cubicBezTo>
                      <a:pt x="12" y="37"/>
                      <a:pt x="12" y="38"/>
                      <a:pt x="13" y="38"/>
                    </a:cubicBezTo>
                    <a:cubicBezTo>
                      <a:pt x="14" y="38"/>
                      <a:pt x="15" y="39"/>
                      <a:pt x="14" y="40"/>
                    </a:cubicBezTo>
                    <a:cubicBezTo>
                      <a:pt x="13" y="40"/>
                      <a:pt x="14" y="43"/>
                      <a:pt x="15" y="42"/>
                    </a:cubicBezTo>
                    <a:cubicBezTo>
                      <a:pt x="15" y="42"/>
                      <a:pt x="15" y="41"/>
                      <a:pt x="15" y="41"/>
                    </a:cubicBezTo>
                    <a:cubicBezTo>
                      <a:pt x="14" y="40"/>
                      <a:pt x="17" y="40"/>
                      <a:pt x="17" y="40"/>
                    </a:cubicBezTo>
                    <a:cubicBezTo>
                      <a:pt x="18" y="40"/>
                      <a:pt x="19" y="41"/>
                      <a:pt x="20" y="42"/>
                    </a:cubicBezTo>
                    <a:cubicBezTo>
                      <a:pt x="21" y="43"/>
                      <a:pt x="22" y="42"/>
                      <a:pt x="22" y="42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8" y="30"/>
                      <a:pt x="28" y="30"/>
                      <a:pt x="28" y="30"/>
                    </a:cubicBezTo>
                    <a:cubicBezTo>
                      <a:pt x="28" y="30"/>
                      <a:pt x="28" y="30"/>
                      <a:pt x="28" y="30"/>
                    </a:cubicBezTo>
                    <a:cubicBezTo>
                      <a:pt x="29" y="29"/>
                      <a:pt x="30" y="30"/>
                      <a:pt x="30" y="30"/>
                    </a:cubicBezTo>
                    <a:cubicBezTo>
                      <a:pt x="31" y="30"/>
                      <a:pt x="31" y="29"/>
                      <a:pt x="31" y="29"/>
                    </a:cubicBezTo>
                    <a:cubicBezTo>
                      <a:pt x="32" y="29"/>
                      <a:pt x="31" y="30"/>
                      <a:pt x="32" y="30"/>
                    </a:cubicBezTo>
                    <a:cubicBezTo>
                      <a:pt x="32" y="30"/>
                      <a:pt x="33" y="32"/>
                      <a:pt x="33" y="33"/>
                    </a:cubicBezTo>
                    <a:cubicBezTo>
                      <a:pt x="34" y="34"/>
                      <a:pt x="36" y="36"/>
                      <a:pt x="36" y="36"/>
                    </a:cubicBezTo>
                    <a:cubicBezTo>
                      <a:pt x="36" y="37"/>
                      <a:pt x="38" y="36"/>
                      <a:pt x="39" y="36"/>
                    </a:cubicBezTo>
                    <a:cubicBezTo>
                      <a:pt x="39" y="36"/>
                      <a:pt x="43" y="36"/>
                      <a:pt x="44" y="36"/>
                    </a:cubicBezTo>
                    <a:cubicBezTo>
                      <a:pt x="44" y="36"/>
                      <a:pt x="45" y="37"/>
                      <a:pt x="45" y="38"/>
                    </a:cubicBezTo>
                    <a:cubicBezTo>
                      <a:pt x="46" y="38"/>
                      <a:pt x="46" y="39"/>
                      <a:pt x="46" y="40"/>
                    </a:cubicBezTo>
                    <a:cubicBezTo>
                      <a:pt x="46" y="41"/>
                      <a:pt x="47" y="41"/>
                      <a:pt x="47" y="42"/>
                    </a:cubicBezTo>
                    <a:cubicBezTo>
                      <a:pt x="47" y="43"/>
                      <a:pt x="49" y="43"/>
                      <a:pt x="49" y="43"/>
                    </a:cubicBezTo>
                    <a:cubicBezTo>
                      <a:pt x="50" y="43"/>
                      <a:pt x="51" y="43"/>
                      <a:pt x="51" y="44"/>
                    </a:cubicBezTo>
                    <a:cubicBezTo>
                      <a:pt x="51" y="45"/>
                      <a:pt x="52" y="44"/>
                      <a:pt x="52" y="44"/>
                    </a:cubicBezTo>
                    <a:cubicBezTo>
                      <a:pt x="52" y="43"/>
                      <a:pt x="53" y="42"/>
                      <a:pt x="55" y="42"/>
                    </a:cubicBezTo>
                    <a:cubicBezTo>
                      <a:pt x="55" y="42"/>
                      <a:pt x="56" y="42"/>
                      <a:pt x="56" y="42"/>
                    </a:cubicBezTo>
                    <a:cubicBezTo>
                      <a:pt x="56" y="41"/>
                      <a:pt x="57" y="40"/>
                      <a:pt x="57" y="40"/>
                    </a:cubicBezTo>
                    <a:cubicBezTo>
                      <a:pt x="57" y="40"/>
                      <a:pt x="58" y="39"/>
                      <a:pt x="58" y="39"/>
                    </a:cubicBezTo>
                    <a:cubicBezTo>
                      <a:pt x="58" y="38"/>
                      <a:pt x="60" y="38"/>
                      <a:pt x="61" y="39"/>
                    </a:cubicBezTo>
                    <a:cubicBezTo>
                      <a:pt x="63" y="39"/>
                      <a:pt x="63" y="39"/>
                      <a:pt x="63" y="38"/>
                    </a:cubicBezTo>
                    <a:cubicBezTo>
                      <a:pt x="63" y="37"/>
                      <a:pt x="65" y="37"/>
                      <a:pt x="66" y="37"/>
                    </a:cubicBezTo>
                    <a:cubicBezTo>
                      <a:pt x="66" y="38"/>
                      <a:pt x="68" y="39"/>
                      <a:pt x="69" y="38"/>
                    </a:cubicBezTo>
                    <a:cubicBezTo>
                      <a:pt x="70" y="38"/>
                      <a:pt x="74" y="38"/>
                      <a:pt x="75" y="39"/>
                    </a:cubicBezTo>
                    <a:cubicBezTo>
                      <a:pt x="76" y="39"/>
                      <a:pt x="76" y="38"/>
                      <a:pt x="77" y="39"/>
                    </a:cubicBezTo>
                    <a:cubicBezTo>
                      <a:pt x="78" y="40"/>
                      <a:pt x="78" y="39"/>
                      <a:pt x="79" y="40"/>
                    </a:cubicBezTo>
                    <a:cubicBezTo>
                      <a:pt x="79" y="40"/>
                      <a:pt x="79" y="39"/>
                      <a:pt x="79" y="39"/>
                    </a:cubicBezTo>
                    <a:cubicBezTo>
                      <a:pt x="79" y="38"/>
                      <a:pt x="80" y="38"/>
                      <a:pt x="80" y="37"/>
                    </a:cubicBezTo>
                    <a:cubicBezTo>
                      <a:pt x="80" y="37"/>
                      <a:pt x="79" y="35"/>
                      <a:pt x="79" y="35"/>
                    </a:cubicBezTo>
                    <a:cubicBezTo>
                      <a:pt x="79" y="34"/>
                      <a:pt x="79" y="33"/>
                      <a:pt x="79" y="33"/>
                    </a:cubicBezTo>
                    <a:cubicBezTo>
                      <a:pt x="78" y="32"/>
                      <a:pt x="80" y="32"/>
                      <a:pt x="80" y="32"/>
                    </a:cubicBezTo>
                    <a:cubicBezTo>
                      <a:pt x="81" y="32"/>
                      <a:pt x="82" y="31"/>
                      <a:pt x="82" y="31"/>
                    </a:cubicBezTo>
                    <a:cubicBezTo>
                      <a:pt x="83" y="32"/>
                      <a:pt x="83" y="32"/>
                      <a:pt x="84" y="32"/>
                    </a:cubicBezTo>
                    <a:cubicBezTo>
                      <a:pt x="85" y="32"/>
                      <a:pt x="84" y="31"/>
                      <a:pt x="84" y="31"/>
                    </a:cubicBezTo>
                    <a:cubicBezTo>
                      <a:pt x="84" y="30"/>
                      <a:pt x="85" y="27"/>
                      <a:pt x="85" y="26"/>
                    </a:cubicBezTo>
                    <a:cubicBezTo>
                      <a:pt x="86" y="25"/>
                      <a:pt x="86" y="26"/>
                      <a:pt x="87" y="26"/>
                    </a:cubicBezTo>
                    <a:cubicBezTo>
                      <a:pt x="88" y="26"/>
                      <a:pt x="89" y="26"/>
                      <a:pt x="89" y="26"/>
                    </a:cubicBezTo>
                    <a:cubicBezTo>
                      <a:pt x="90" y="27"/>
                      <a:pt x="91" y="26"/>
                      <a:pt x="91" y="26"/>
                    </a:cubicBezTo>
                    <a:cubicBezTo>
                      <a:pt x="92" y="25"/>
                      <a:pt x="91" y="25"/>
                      <a:pt x="91" y="24"/>
                    </a:cubicBezTo>
                    <a:cubicBezTo>
                      <a:pt x="91" y="23"/>
                      <a:pt x="92" y="22"/>
                      <a:pt x="92" y="22"/>
                    </a:cubicBezTo>
                    <a:cubicBezTo>
                      <a:pt x="93" y="22"/>
                      <a:pt x="93" y="21"/>
                      <a:pt x="93" y="21"/>
                    </a:cubicBezTo>
                    <a:cubicBezTo>
                      <a:pt x="93" y="20"/>
                      <a:pt x="94" y="20"/>
                      <a:pt x="94" y="19"/>
                    </a:cubicBezTo>
                    <a:cubicBezTo>
                      <a:pt x="94" y="19"/>
                      <a:pt x="94" y="19"/>
                      <a:pt x="94" y="18"/>
                    </a:cubicBezTo>
                    <a:close/>
                    <a:moveTo>
                      <a:pt x="35" y="28"/>
                    </a:moveTo>
                    <a:cubicBezTo>
                      <a:pt x="35" y="29"/>
                      <a:pt x="32" y="28"/>
                      <a:pt x="32" y="28"/>
                    </a:cubicBezTo>
                    <a:cubicBezTo>
                      <a:pt x="31" y="27"/>
                      <a:pt x="36" y="28"/>
                      <a:pt x="35" y="28"/>
                    </a:cubicBezTo>
                    <a:close/>
                    <a:moveTo>
                      <a:pt x="74" y="28"/>
                    </a:moveTo>
                    <a:cubicBezTo>
                      <a:pt x="72" y="28"/>
                      <a:pt x="68" y="27"/>
                      <a:pt x="66" y="29"/>
                    </a:cubicBezTo>
                    <a:cubicBezTo>
                      <a:pt x="64" y="31"/>
                      <a:pt x="66" y="32"/>
                      <a:pt x="65" y="32"/>
                    </a:cubicBezTo>
                    <a:cubicBezTo>
                      <a:pt x="64" y="32"/>
                      <a:pt x="64" y="29"/>
                      <a:pt x="65" y="28"/>
                    </a:cubicBezTo>
                    <a:cubicBezTo>
                      <a:pt x="65" y="27"/>
                      <a:pt x="69" y="27"/>
                      <a:pt x="71" y="27"/>
                    </a:cubicBezTo>
                    <a:cubicBezTo>
                      <a:pt x="72" y="28"/>
                      <a:pt x="76" y="27"/>
                      <a:pt x="76" y="27"/>
                    </a:cubicBezTo>
                    <a:cubicBezTo>
                      <a:pt x="77" y="27"/>
                      <a:pt x="76" y="28"/>
                      <a:pt x="74" y="28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Freeform 340">
                <a:extLst>
                  <a:ext uri="{FF2B5EF4-FFF2-40B4-BE49-F238E27FC236}">
                    <a16:creationId xmlns:a16="http://schemas.microsoft.com/office/drawing/2014/main" id="{8BF9BCCA-934C-48AF-A3A9-001AB833263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362325" y="1316038"/>
                <a:ext cx="1435100" cy="547688"/>
              </a:xfrm>
              <a:custGeom>
                <a:avLst/>
                <a:gdLst>
                  <a:gd name="T0" fmla="*/ 105 w 397"/>
                  <a:gd name="T1" fmla="*/ 3 h 152"/>
                  <a:gd name="T2" fmla="*/ 177 w 397"/>
                  <a:gd name="T3" fmla="*/ 1 h 152"/>
                  <a:gd name="T4" fmla="*/ 139 w 397"/>
                  <a:gd name="T5" fmla="*/ 43 h 152"/>
                  <a:gd name="T6" fmla="*/ 192 w 397"/>
                  <a:gd name="T7" fmla="*/ 14 h 152"/>
                  <a:gd name="T8" fmla="*/ 290 w 397"/>
                  <a:gd name="T9" fmla="*/ 32 h 152"/>
                  <a:gd name="T10" fmla="*/ 305 w 397"/>
                  <a:gd name="T11" fmla="*/ 33 h 152"/>
                  <a:gd name="T12" fmla="*/ 284 w 397"/>
                  <a:gd name="T13" fmla="*/ 123 h 152"/>
                  <a:gd name="T14" fmla="*/ 71 w 397"/>
                  <a:gd name="T15" fmla="*/ 6 h 152"/>
                  <a:gd name="T16" fmla="*/ 385 w 397"/>
                  <a:gd name="T17" fmla="*/ 70 h 152"/>
                  <a:gd name="T18" fmla="*/ 345 w 397"/>
                  <a:gd name="T19" fmla="*/ 58 h 152"/>
                  <a:gd name="T20" fmla="*/ 307 w 397"/>
                  <a:gd name="T21" fmla="*/ 51 h 152"/>
                  <a:gd name="T22" fmla="*/ 282 w 397"/>
                  <a:gd name="T23" fmla="*/ 43 h 152"/>
                  <a:gd name="T24" fmla="*/ 261 w 397"/>
                  <a:gd name="T25" fmla="*/ 48 h 152"/>
                  <a:gd name="T26" fmla="*/ 244 w 397"/>
                  <a:gd name="T27" fmla="*/ 40 h 152"/>
                  <a:gd name="T28" fmla="*/ 216 w 397"/>
                  <a:gd name="T29" fmla="*/ 39 h 152"/>
                  <a:gd name="T30" fmla="*/ 213 w 397"/>
                  <a:gd name="T31" fmla="*/ 34 h 152"/>
                  <a:gd name="T32" fmla="*/ 202 w 397"/>
                  <a:gd name="T33" fmla="*/ 24 h 152"/>
                  <a:gd name="T34" fmla="*/ 183 w 397"/>
                  <a:gd name="T35" fmla="*/ 27 h 152"/>
                  <a:gd name="T36" fmla="*/ 158 w 397"/>
                  <a:gd name="T37" fmla="*/ 33 h 152"/>
                  <a:gd name="T38" fmla="*/ 150 w 397"/>
                  <a:gd name="T39" fmla="*/ 39 h 152"/>
                  <a:gd name="T40" fmla="*/ 139 w 397"/>
                  <a:gd name="T41" fmla="*/ 51 h 152"/>
                  <a:gd name="T42" fmla="*/ 132 w 397"/>
                  <a:gd name="T43" fmla="*/ 59 h 152"/>
                  <a:gd name="T44" fmla="*/ 122 w 397"/>
                  <a:gd name="T45" fmla="*/ 70 h 152"/>
                  <a:gd name="T46" fmla="*/ 127 w 397"/>
                  <a:gd name="T47" fmla="*/ 61 h 152"/>
                  <a:gd name="T48" fmla="*/ 112 w 397"/>
                  <a:gd name="T49" fmla="*/ 54 h 152"/>
                  <a:gd name="T50" fmla="*/ 95 w 397"/>
                  <a:gd name="T51" fmla="*/ 56 h 152"/>
                  <a:gd name="T52" fmla="*/ 78 w 397"/>
                  <a:gd name="T53" fmla="*/ 61 h 152"/>
                  <a:gd name="T54" fmla="*/ 57 w 397"/>
                  <a:gd name="T55" fmla="*/ 61 h 152"/>
                  <a:gd name="T56" fmla="*/ 44 w 397"/>
                  <a:gd name="T57" fmla="*/ 76 h 152"/>
                  <a:gd name="T58" fmla="*/ 30 w 397"/>
                  <a:gd name="T59" fmla="*/ 67 h 152"/>
                  <a:gd name="T60" fmla="*/ 31 w 397"/>
                  <a:gd name="T61" fmla="*/ 57 h 152"/>
                  <a:gd name="T62" fmla="*/ 23 w 397"/>
                  <a:gd name="T63" fmla="*/ 66 h 152"/>
                  <a:gd name="T64" fmla="*/ 21 w 397"/>
                  <a:gd name="T65" fmla="*/ 91 h 152"/>
                  <a:gd name="T66" fmla="*/ 22 w 397"/>
                  <a:gd name="T67" fmla="*/ 107 h 152"/>
                  <a:gd name="T68" fmla="*/ 33 w 397"/>
                  <a:gd name="T69" fmla="*/ 119 h 152"/>
                  <a:gd name="T70" fmla="*/ 47 w 397"/>
                  <a:gd name="T71" fmla="*/ 130 h 152"/>
                  <a:gd name="T72" fmla="*/ 48 w 397"/>
                  <a:gd name="T73" fmla="*/ 145 h 152"/>
                  <a:gd name="T74" fmla="*/ 69 w 397"/>
                  <a:gd name="T75" fmla="*/ 137 h 152"/>
                  <a:gd name="T76" fmla="*/ 69 w 397"/>
                  <a:gd name="T77" fmla="*/ 124 h 152"/>
                  <a:gd name="T78" fmla="*/ 94 w 397"/>
                  <a:gd name="T79" fmla="*/ 125 h 152"/>
                  <a:gd name="T80" fmla="*/ 108 w 397"/>
                  <a:gd name="T81" fmla="*/ 112 h 152"/>
                  <a:gd name="T82" fmla="*/ 131 w 397"/>
                  <a:gd name="T83" fmla="*/ 114 h 152"/>
                  <a:gd name="T84" fmla="*/ 157 w 397"/>
                  <a:gd name="T85" fmla="*/ 127 h 152"/>
                  <a:gd name="T86" fmla="*/ 181 w 397"/>
                  <a:gd name="T87" fmla="*/ 125 h 152"/>
                  <a:gd name="T88" fmla="*/ 202 w 397"/>
                  <a:gd name="T89" fmla="*/ 126 h 152"/>
                  <a:gd name="T90" fmla="*/ 233 w 397"/>
                  <a:gd name="T91" fmla="*/ 121 h 152"/>
                  <a:gd name="T92" fmla="*/ 257 w 397"/>
                  <a:gd name="T93" fmla="*/ 131 h 152"/>
                  <a:gd name="T94" fmla="*/ 260 w 397"/>
                  <a:gd name="T95" fmla="*/ 146 h 152"/>
                  <a:gd name="T96" fmla="*/ 278 w 397"/>
                  <a:gd name="T97" fmla="*/ 113 h 152"/>
                  <a:gd name="T98" fmla="*/ 280 w 397"/>
                  <a:gd name="T99" fmla="*/ 100 h 152"/>
                  <a:gd name="T100" fmla="*/ 312 w 397"/>
                  <a:gd name="T101" fmla="*/ 97 h 152"/>
                  <a:gd name="T102" fmla="*/ 333 w 397"/>
                  <a:gd name="T103" fmla="*/ 86 h 152"/>
                  <a:gd name="T104" fmla="*/ 318 w 397"/>
                  <a:gd name="T105" fmla="*/ 122 h 152"/>
                  <a:gd name="T106" fmla="*/ 333 w 397"/>
                  <a:gd name="T107" fmla="*/ 101 h 152"/>
                  <a:gd name="T108" fmla="*/ 357 w 397"/>
                  <a:gd name="T109" fmla="*/ 89 h 152"/>
                  <a:gd name="T110" fmla="*/ 374 w 397"/>
                  <a:gd name="T111" fmla="*/ 75 h 152"/>
                  <a:gd name="T112" fmla="*/ 390 w 397"/>
                  <a:gd name="T113" fmla="*/ 77 h 152"/>
                  <a:gd name="T114" fmla="*/ 205 w 397"/>
                  <a:gd name="T115" fmla="*/ 113 h 152"/>
                  <a:gd name="T116" fmla="*/ 80 w 397"/>
                  <a:gd name="T117" fmla="*/ 6 h 152"/>
                  <a:gd name="T118" fmla="*/ 82 w 397"/>
                  <a:gd name="T119" fmla="*/ 4 h 152"/>
                  <a:gd name="T120" fmla="*/ 87 w 397"/>
                  <a:gd name="T121" fmla="*/ 42 h 152"/>
                  <a:gd name="T122" fmla="*/ 87 w 397"/>
                  <a:gd name="T123" fmla="*/ 3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97" h="152">
                    <a:moveTo>
                      <a:pt x="6" y="110"/>
                    </a:moveTo>
                    <a:cubicBezTo>
                      <a:pt x="6" y="110"/>
                      <a:pt x="5" y="110"/>
                      <a:pt x="5" y="109"/>
                    </a:cubicBezTo>
                    <a:cubicBezTo>
                      <a:pt x="5" y="109"/>
                      <a:pt x="4" y="109"/>
                      <a:pt x="4" y="109"/>
                    </a:cubicBezTo>
                    <a:cubicBezTo>
                      <a:pt x="4" y="109"/>
                      <a:pt x="4" y="109"/>
                      <a:pt x="4" y="109"/>
                    </a:cubicBezTo>
                    <a:cubicBezTo>
                      <a:pt x="4" y="110"/>
                      <a:pt x="3" y="110"/>
                      <a:pt x="3" y="111"/>
                    </a:cubicBezTo>
                    <a:cubicBezTo>
                      <a:pt x="4" y="111"/>
                      <a:pt x="2" y="111"/>
                      <a:pt x="2" y="111"/>
                    </a:cubicBezTo>
                    <a:cubicBezTo>
                      <a:pt x="2" y="110"/>
                      <a:pt x="0" y="110"/>
                      <a:pt x="1" y="111"/>
                    </a:cubicBezTo>
                    <a:cubicBezTo>
                      <a:pt x="1" y="111"/>
                      <a:pt x="0" y="111"/>
                      <a:pt x="0" y="111"/>
                    </a:cubicBezTo>
                    <a:cubicBezTo>
                      <a:pt x="1" y="112"/>
                      <a:pt x="1" y="112"/>
                      <a:pt x="2" y="112"/>
                    </a:cubicBezTo>
                    <a:cubicBezTo>
                      <a:pt x="2" y="112"/>
                      <a:pt x="6" y="112"/>
                      <a:pt x="8" y="112"/>
                    </a:cubicBezTo>
                    <a:cubicBezTo>
                      <a:pt x="7" y="112"/>
                      <a:pt x="8" y="111"/>
                      <a:pt x="8" y="110"/>
                    </a:cubicBezTo>
                    <a:cubicBezTo>
                      <a:pt x="8" y="110"/>
                      <a:pt x="7" y="110"/>
                      <a:pt x="6" y="110"/>
                    </a:cubicBezTo>
                    <a:close/>
                    <a:moveTo>
                      <a:pt x="106" y="4"/>
                    </a:moveTo>
                    <a:cubicBezTo>
                      <a:pt x="108" y="4"/>
                      <a:pt x="108" y="2"/>
                      <a:pt x="107" y="2"/>
                    </a:cubicBezTo>
                    <a:cubicBezTo>
                      <a:pt x="106" y="2"/>
                      <a:pt x="105" y="3"/>
                      <a:pt x="105" y="3"/>
                    </a:cubicBezTo>
                    <a:cubicBezTo>
                      <a:pt x="104" y="3"/>
                      <a:pt x="101" y="3"/>
                      <a:pt x="102" y="4"/>
                    </a:cubicBezTo>
                    <a:cubicBezTo>
                      <a:pt x="103" y="4"/>
                      <a:pt x="105" y="4"/>
                      <a:pt x="106" y="4"/>
                    </a:cubicBezTo>
                    <a:close/>
                    <a:moveTo>
                      <a:pt x="119" y="42"/>
                    </a:moveTo>
                    <a:cubicBezTo>
                      <a:pt x="120" y="42"/>
                      <a:pt x="122" y="42"/>
                      <a:pt x="123" y="41"/>
                    </a:cubicBezTo>
                    <a:cubicBezTo>
                      <a:pt x="123" y="41"/>
                      <a:pt x="122" y="40"/>
                      <a:pt x="120" y="40"/>
                    </a:cubicBezTo>
                    <a:cubicBezTo>
                      <a:pt x="119" y="40"/>
                      <a:pt x="118" y="42"/>
                      <a:pt x="119" y="42"/>
                    </a:cubicBezTo>
                    <a:close/>
                    <a:moveTo>
                      <a:pt x="170" y="7"/>
                    </a:moveTo>
                    <a:cubicBezTo>
                      <a:pt x="171" y="8"/>
                      <a:pt x="171" y="8"/>
                      <a:pt x="169" y="8"/>
                    </a:cubicBezTo>
                    <a:cubicBezTo>
                      <a:pt x="168" y="8"/>
                      <a:pt x="167" y="8"/>
                      <a:pt x="168" y="9"/>
                    </a:cubicBezTo>
                    <a:cubicBezTo>
                      <a:pt x="168" y="9"/>
                      <a:pt x="168" y="10"/>
                      <a:pt x="170" y="10"/>
                    </a:cubicBezTo>
                    <a:cubicBezTo>
                      <a:pt x="171" y="10"/>
                      <a:pt x="173" y="9"/>
                      <a:pt x="172" y="8"/>
                    </a:cubicBezTo>
                    <a:cubicBezTo>
                      <a:pt x="172" y="8"/>
                      <a:pt x="177" y="7"/>
                      <a:pt x="179" y="6"/>
                    </a:cubicBezTo>
                    <a:cubicBezTo>
                      <a:pt x="180" y="6"/>
                      <a:pt x="178" y="5"/>
                      <a:pt x="179" y="5"/>
                    </a:cubicBezTo>
                    <a:cubicBezTo>
                      <a:pt x="181" y="4"/>
                      <a:pt x="180" y="4"/>
                      <a:pt x="179" y="3"/>
                    </a:cubicBezTo>
                    <a:cubicBezTo>
                      <a:pt x="177" y="3"/>
                      <a:pt x="177" y="2"/>
                      <a:pt x="177" y="1"/>
                    </a:cubicBezTo>
                    <a:cubicBezTo>
                      <a:pt x="176" y="1"/>
                      <a:pt x="176" y="2"/>
                      <a:pt x="173" y="2"/>
                    </a:cubicBezTo>
                    <a:cubicBezTo>
                      <a:pt x="171" y="3"/>
                      <a:pt x="170" y="3"/>
                      <a:pt x="171" y="4"/>
                    </a:cubicBezTo>
                    <a:cubicBezTo>
                      <a:pt x="172" y="4"/>
                      <a:pt x="171" y="5"/>
                      <a:pt x="170" y="5"/>
                    </a:cubicBezTo>
                    <a:cubicBezTo>
                      <a:pt x="169" y="5"/>
                      <a:pt x="169" y="6"/>
                      <a:pt x="170" y="7"/>
                    </a:cubicBezTo>
                    <a:close/>
                    <a:moveTo>
                      <a:pt x="173" y="9"/>
                    </a:moveTo>
                    <a:cubicBezTo>
                      <a:pt x="173" y="10"/>
                      <a:pt x="171" y="10"/>
                      <a:pt x="172" y="11"/>
                    </a:cubicBezTo>
                    <a:cubicBezTo>
                      <a:pt x="172" y="11"/>
                      <a:pt x="173" y="11"/>
                      <a:pt x="174" y="11"/>
                    </a:cubicBezTo>
                    <a:cubicBezTo>
                      <a:pt x="174" y="12"/>
                      <a:pt x="175" y="13"/>
                      <a:pt x="176" y="13"/>
                    </a:cubicBezTo>
                    <a:cubicBezTo>
                      <a:pt x="177" y="13"/>
                      <a:pt x="181" y="14"/>
                      <a:pt x="182" y="14"/>
                    </a:cubicBezTo>
                    <a:cubicBezTo>
                      <a:pt x="184" y="14"/>
                      <a:pt x="185" y="13"/>
                      <a:pt x="184" y="13"/>
                    </a:cubicBezTo>
                    <a:cubicBezTo>
                      <a:pt x="183" y="13"/>
                      <a:pt x="184" y="12"/>
                      <a:pt x="185" y="10"/>
                    </a:cubicBezTo>
                    <a:cubicBezTo>
                      <a:pt x="186" y="8"/>
                      <a:pt x="182" y="7"/>
                      <a:pt x="182" y="9"/>
                    </a:cubicBezTo>
                    <a:cubicBezTo>
                      <a:pt x="182" y="10"/>
                      <a:pt x="180" y="8"/>
                      <a:pt x="180" y="8"/>
                    </a:cubicBezTo>
                    <a:cubicBezTo>
                      <a:pt x="180" y="7"/>
                      <a:pt x="173" y="8"/>
                      <a:pt x="173" y="9"/>
                    </a:cubicBezTo>
                    <a:close/>
                    <a:moveTo>
                      <a:pt x="139" y="43"/>
                    </a:moveTo>
                    <a:cubicBezTo>
                      <a:pt x="140" y="44"/>
                      <a:pt x="141" y="43"/>
                      <a:pt x="141" y="42"/>
                    </a:cubicBezTo>
                    <a:cubicBezTo>
                      <a:pt x="141" y="41"/>
                      <a:pt x="138" y="43"/>
                      <a:pt x="139" y="43"/>
                    </a:cubicBezTo>
                    <a:close/>
                    <a:moveTo>
                      <a:pt x="168" y="2"/>
                    </a:moveTo>
                    <a:cubicBezTo>
                      <a:pt x="168" y="1"/>
                      <a:pt x="164" y="2"/>
                      <a:pt x="165" y="3"/>
                    </a:cubicBezTo>
                    <a:cubicBezTo>
                      <a:pt x="165" y="3"/>
                      <a:pt x="168" y="3"/>
                      <a:pt x="168" y="2"/>
                    </a:cubicBezTo>
                    <a:close/>
                    <a:moveTo>
                      <a:pt x="370" y="52"/>
                    </a:moveTo>
                    <a:cubicBezTo>
                      <a:pt x="372" y="53"/>
                      <a:pt x="372" y="51"/>
                      <a:pt x="374" y="52"/>
                    </a:cubicBezTo>
                    <a:cubicBezTo>
                      <a:pt x="375" y="53"/>
                      <a:pt x="377" y="52"/>
                      <a:pt x="378" y="51"/>
                    </a:cubicBezTo>
                    <a:cubicBezTo>
                      <a:pt x="380" y="51"/>
                      <a:pt x="379" y="50"/>
                      <a:pt x="376" y="49"/>
                    </a:cubicBezTo>
                    <a:cubicBezTo>
                      <a:pt x="373" y="49"/>
                      <a:pt x="369" y="51"/>
                      <a:pt x="370" y="52"/>
                    </a:cubicBezTo>
                    <a:close/>
                    <a:moveTo>
                      <a:pt x="184" y="19"/>
                    </a:moveTo>
                    <a:cubicBezTo>
                      <a:pt x="185" y="19"/>
                      <a:pt x="188" y="18"/>
                      <a:pt x="190" y="18"/>
                    </a:cubicBezTo>
                    <a:cubicBezTo>
                      <a:pt x="192" y="18"/>
                      <a:pt x="198" y="16"/>
                      <a:pt x="198" y="15"/>
                    </a:cubicBezTo>
                    <a:cubicBezTo>
                      <a:pt x="199" y="14"/>
                      <a:pt x="196" y="14"/>
                      <a:pt x="195" y="13"/>
                    </a:cubicBezTo>
                    <a:cubicBezTo>
                      <a:pt x="194" y="12"/>
                      <a:pt x="192" y="13"/>
                      <a:pt x="192" y="14"/>
                    </a:cubicBezTo>
                    <a:cubicBezTo>
                      <a:pt x="191" y="15"/>
                      <a:pt x="191" y="14"/>
                      <a:pt x="192" y="13"/>
                    </a:cubicBezTo>
                    <a:cubicBezTo>
                      <a:pt x="193" y="11"/>
                      <a:pt x="191" y="10"/>
                      <a:pt x="191" y="11"/>
                    </a:cubicBezTo>
                    <a:cubicBezTo>
                      <a:pt x="191" y="12"/>
                      <a:pt x="188" y="11"/>
                      <a:pt x="188" y="12"/>
                    </a:cubicBezTo>
                    <a:cubicBezTo>
                      <a:pt x="188" y="13"/>
                      <a:pt x="187" y="13"/>
                      <a:pt x="188" y="14"/>
                    </a:cubicBezTo>
                    <a:cubicBezTo>
                      <a:pt x="188" y="15"/>
                      <a:pt x="186" y="14"/>
                      <a:pt x="186" y="15"/>
                    </a:cubicBezTo>
                    <a:cubicBezTo>
                      <a:pt x="186" y="17"/>
                      <a:pt x="183" y="18"/>
                      <a:pt x="184" y="19"/>
                    </a:cubicBezTo>
                    <a:close/>
                    <a:moveTo>
                      <a:pt x="273" y="33"/>
                    </a:moveTo>
                    <a:cubicBezTo>
                      <a:pt x="274" y="33"/>
                      <a:pt x="274" y="34"/>
                      <a:pt x="275" y="34"/>
                    </a:cubicBezTo>
                    <a:cubicBezTo>
                      <a:pt x="275" y="35"/>
                      <a:pt x="277" y="34"/>
                      <a:pt x="278" y="34"/>
                    </a:cubicBezTo>
                    <a:cubicBezTo>
                      <a:pt x="279" y="33"/>
                      <a:pt x="279" y="35"/>
                      <a:pt x="280" y="34"/>
                    </a:cubicBezTo>
                    <a:cubicBezTo>
                      <a:pt x="282" y="33"/>
                      <a:pt x="283" y="34"/>
                      <a:pt x="284" y="34"/>
                    </a:cubicBezTo>
                    <a:cubicBezTo>
                      <a:pt x="286" y="34"/>
                      <a:pt x="284" y="32"/>
                      <a:pt x="284" y="31"/>
                    </a:cubicBezTo>
                    <a:cubicBezTo>
                      <a:pt x="284" y="30"/>
                      <a:pt x="286" y="31"/>
                      <a:pt x="285" y="31"/>
                    </a:cubicBezTo>
                    <a:cubicBezTo>
                      <a:pt x="285" y="32"/>
                      <a:pt x="286" y="34"/>
                      <a:pt x="288" y="34"/>
                    </a:cubicBezTo>
                    <a:cubicBezTo>
                      <a:pt x="291" y="33"/>
                      <a:pt x="289" y="32"/>
                      <a:pt x="290" y="32"/>
                    </a:cubicBezTo>
                    <a:cubicBezTo>
                      <a:pt x="291" y="31"/>
                      <a:pt x="291" y="31"/>
                      <a:pt x="289" y="30"/>
                    </a:cubicBezTo>
                    <a:cubicBezTo>
                      <a:pt x="288" y="29"/>
                      <a:pt x="286" y="29"/>
                      <a:pt x="284" y="29"/>
                    </a:cubicBezTo>
                    <a:cubicBezTo>
                      <a:pt x="283" y="28"/>
                      <a:pt x="281" y="28"/>
                      <a:pt x="281" y="29"/>
                    </a:cubicBezTo>
                    <a:cubicBezTo>
                      <a:pt x="281" y="31"/>
                      <a:pt x="278" y="28"/>
                      <a:pt x="277" y="27"/>
                    </a:cubicBezTo>
                    <a:cubicBezTo>
                      <a:pt x="275" y="27"/>
                      <a:pt x="271" y="32"/>
                      <a:pt x="273" y="33"/>
                    </a:cubicBezTo>
                    <a:close/>
                    <a:moveTo>
                      <a:pt x="287" y="42"/>
                    </a:moveTo>
                    <a:cubicBezTo>
                      <a:pt x="288" y="41"/>
                      <a:pt x="286" y="39"/>
                      <a:pt x="284" y="39"/>
                    </a:cubicBezTo>
                    <a:cubicBezTo>
                      <a:pt x="282" y="38"/>
                      <a:pt x="280" y="40"/>
                      <a:pt x="280" y="40"/>
                    </a:cubicBezTo>
                    <a:cubicBezTo>
                      <a:pt x="281" y="41"/>
                      <a:pt x="286" y="42"/>
                      <a:pt x="287" y="42"/>
                    </a:cubicBezTo>
                    <a:close/>
                    <a:moveTo>
                      <a:pt x="282" y="37"/>
                    </a:moveTo>
                    <a:cubicBezTo>
                      <a:pt x="282" y="36"/>
                      <a:pt x="278" y="37"/>
                      <a:pt x="279" y="38"/>
                    </a:cubicBezTo>
                    <a:cubicBezTo>
                      <a:pt x="280" y="38"/>
                      <a:pt x="282" y="38"/>
                      <a:pt x="282" y="37"/>
                    </a:cubicBezTo>
                    <a:close/>
                    <a:moveTo>
                      <a:pt x="294" y="33"/>
                    </a:moveTo>
                    <a:cubicBezTo>
                      <a:pt x="295" y="33"/>
                      <a:pt x="296" y="34"/>
                      <a:pt x="299" y="35"/>
                    </a:cubicBezTo>
                    <a:cubicBezTo>
                      <a:pt x="302" y="35"/>
                      <a:pt x="305" y="34"/>
                      <a:pt x="305" y="33"/>
                    </a:cubicBezTo>
                    <a:cubicBezTo>
                      <a:pt x="305" y="33"/>
                      <a:pt x="302" y="32"/>
                      <a:pt x="301" y="32"/>
                    </a:cubicBezTo>
                    <a:cubicBezTo>
                      <a:pt x="300" y="33"/>
                      <a:pt x="299" y="31"/>
                      <a:pt x="298" y="32"/>
                    </a:cubicBezTo>
                    <a:cubicBezTo>
                      <a:pt x="297" y="32"/>
                      <a:pt x="296" y="32"/>
                      <a:pt x="295" y="31"/>
                    </a:cubicBezTo>
                    <a:cubicBezTo>
                      <a:pt x="295" y="30"/>
                      <a:pt x="293" y="33"/>
                      <a:pt x="294" y="33"/>
                    </a:cubicBezTo>
                    <a:close/>
                    <a:moveTo>
                      <a:pt x="64" y="5"/>
                    </a:moveTo>
                    <a:cubicBezTo>
                      <a:pt x="66" y="3"/>
                      <a:pt x="68" y="5"/>
                      <a:pt x="68" y="4"/>
                    </a:cubicBezTo>
                    <a:cubicBezTo>
                      <a:pt x="68" y="3"/>
                      <a:pt x="65" y="3"/>
                      <a:pt x="64" y="4"/>
                    </a:cubicBezTo>
                    <a:cubicBezTo>
                      <a:pt x="63" y="4"/>
                      <a:pt x="60" y="4"/>
                      <a:pt x="60" y="5"/>
                    </a:cubicBezTo>
                    <a:cubicBezTo>
                      <a:pt x="60" y="5"/>
                      <a:pt x="62" y="6"/>
                      <a:pt x="64" y="5"/>
                    </a:cubicBezTo>
                    <a:close/>
                    <a:moveTo>
                      <a:pt x="287" y="121"/>
                    </a:moveTo>
                    <a:cubicBezTo>
                      <a:pt x="286" y="119"/>
                      <a:pt x="288" y="117"/>
                      <a:pt x="286" y="116"/>
                    </a:cubicBezTo>
                    <a:cubicBezTo>
                      <a:pt x="285" y="115"/>
                      <a:pt x="285" y="113"/>
                      <a:pt x="285" y="113"/>
                    </a:cubicBezTo>
                    <a:cubicBezTo>
                      <a:pt x="284" y="114"/>
                      <a:pt x="285" y="115"/>
                      <a:pt x="284" y="116"/>
                    </a:cubicBezTo>
                    <a:cubicBezTo>
                      <a:pt x="283" y="116"/>
                      <a:pt x="284" y="117"/>
                      <a:pt x="283" y="118"/>
                    </a:cubicBezTo>
                    <a:cubicBezTo>
                      <a:pt x="283" y="120"/>
                      <a:pt x="283" y="122"/>
                      <a:pt x="284" y="123"/>
                    </a:cubicBezTo>
                    <a:cubicBezTo>
                      <a:pt x="285" y="124"/>
                      <a:pt x="283" y="131"/>
                      <a:pt x="284" y="132"/>
                    </a:cubicBezTo>
                    <a:cubicBezTo>
                      <a:pt x="284" y="133"/>
                      <a:pt x="283" y="138"/>
                      <a:pt x="283" y="138"/>
                    </a:cubicBezTo>
                    <a:cubicBezTo>
                      <a:pt x="284" y="139"/>
                      <a:pt x="284" y="137"/>
                      <a:pt x="285" y="137"/>
                    </a:cubicBezTo>
                    <a:cubicBezTo>
                      <a:pt x="286" y="137"/>
                      <a:pt x="286" y="138"/>
                      <a:pt x="287" y="138"/>
                    </a:cubicBezTo>
                    <a:cubicBezTo>
                      <a:pt x="288" y="139"/>
                      <a:pt x="287" y="136"/>
                      <a:pt x="286" y="136"/>
                    </a:cubicBezTo>
                    <a:cubicBezTo>
                      <a:pt x="286" y="137"/>
                      <a:pt x="285" y="135"/>
                      <a:pt x="285" y="134"/>
                    </a:cubicBezTo>
                    <a:cubicBezTo>
                      <a:pt x="285" y="133"/>
                      <a:pt x="286" y="131"/>
                      <a:pt x="286" y="130"/>
                    </a:cubicBezTo>
                    <a:cubicBezTo>
                      <a:pt x="286" y="128"/>
                      <a:pt x="287" y="129"/>
                      <a:pt x="288" y="130"/>
                    </a:cubicBezTo>
                    <a:cubicBezTo>
                      <a:pt x="289" y="131"/>
                      <a:pt x="289" y="130"/>
                      <a:pt x="289" y="129"/>
                    </a:cubicBezTo>
                    <a:cubicBezTo>
                      <a:pt x="289" y="128"/>
                      <a:pt x="287" y="123"/>
                      <a:pt x="287" y="121"/>
                    </a:cubicBezTo>
                    <a:close/>
                    <a:moveTo>
                      <a:pt x="70" y="4"/>
                    </a:moveTo>
                    <a:cubicBezTo>
                      <a:pt x="71" y="5"/>
                      <a:pt x="68" y="5"/>
                      <a:pt x="67" y="5"/>
                    </a:cubicBezTo>
                    <a:cubicBezTo>
                      <a:pt x="67" y="6"/>
                      <a:pt x="65" y="6"/>
                      <a:pt x="65" y="7"/>
                    </a:cubicBezTo>
                    <a:cubicBezTo>
                      <a:pt x="66" y="7"/>
                      <a:pt x="69" y="7"/>
                      <a:pt x="69" y="7"/>
                    </a:cubicBezTo>
                    <a:cubicBezTo>
                      <a:pt x="69" y="6"/>
                      <a:pt x="71" y="7"/>
                      <a:pt x="71" y="6"/>
                    </a:cubicBezTo>
                    <a:cubicBezTo>
                      <a:pt x="71" y="5"/>
                      <a:pt x="72" y="5"/>
                      <a:pt x="74" y="5"/>
                    </a:cubicBezTo>
                    <a:cubicBezTo>
                      <a:pt x="76" y="5"/>
                      <a:pt x="76" y="4"/>
                      <a:pt x="74" y="3"/>
                    </a:cubicBezTo>
                    <a:cubicBezTo>
                      <a:pt x="72" y="2"/>
                      <a:pt x="70" y="3"/>
                      <a:pt x="70" y="4"/>
                    </a:cubicBezTo>
                    <a:close/>
                    <a:moveTo>
                      <a:pt x="68" y="60"/>
                    </a:moveTo>
                    <a:cubicBezTo>
                      <a:pt x="69" y="61"/>
                      <a:pt x="71" y="59"/>
                      <a:pt x="72" y="59"/>
                    </a:cubicBezTo>
                    <a:cubicBezTo>
                      <a:pt x="73" y="59"/>
                      <a:pt x="71" y="58"/>
                      <a:pt x="70" y="57"/>
                    </a:cubicBezTo>
                    <a:cubicBezTo>
                      <a:pt x="68" y="57"/>
                      <a:pt x="66" y="58"/>
                      <a:pt x="68" y="60"/>
                    </a:cubicBezTo>
                    <a:close/>
                    <a:moveTo>
                      <a:pt x="397" y="71"/>
                    </a:moveTo>
                    <a:cubicBezTo>
                      <a:pt x="396" y="71"/>
                      <a:pt x="394" y="70"/>
                      <a:pt x="393" y="69"/>
                    </a:cubicBezTo>
                    <a:cubicBezTo>
                      <a:pt x="393" y="68"/>
                      <a:pt x="390" y="68"/>
                      <a:pt x="390" y="68"/>
                    </a:cubicBezTo>
                    <a:cubicBezTo>
                      <a:pt x="390" y="69"/>
                      <a:pt x="389" y="68"/>
                      <a:pt x="389" y="68"/>
                    </a:cubicBezTo>
                    <a:cubicBezTo>
                      <a:pt x="389" y="67"/>
                      <a:pt x="386" y="67"/>
                      <a:pt x="386" y="68"/>
                    </a:cubicBezTo>
                    <a:cubicBezTo>
                      <a:pt x="386" y="68"/>
                      <a:pt x="387" y="68"/>
                      <a:pt x="387" y="69"/>
                    </a:cubicBezTo>
                    <a:cubicBezTo>
                      <a:pt x="387" y="69"/>
                      <a:pt x="387" y="70"/>
                      <a:pt x="387" y="70"/>
                    </a:cubicBezTo>
                    <a:cubicBezTo>
                      <a:pt x="387" y="71"/>
                      <a:pt x="386" y="70"/>
                      <a:pt x="385" y="70"/>
                    </a:cubicBezTo>
                    <a:cubicBezTo>
                      <a:pt x="385" y="69"/>
                      <a:pt x="385" y="68"/>
                      <a:pt x="385" y="67"/>
                    </a:cubicBezTo>
                    <a:cubicBezTo>
                      <a:pt x="385" y="66"/>
                      <a:pt x="384" y="67"/>
                      <a:pt x="384" y="66"/>
                    </a:cubicBezTo>
                    <a:cubicBezTo>
                      <a:pt x="384" y="65"/>
                      <a:pt x="381" y="64"/>
                      <a:pt x="380" y="63"/>
                    </a:cubicBezTo>
                    <a:cubicBezTo>
                      <a:pt x="378" y="63"/>
                      <a:pt x="377" y="62"/>
                      <a:pt x="376" y="62"/>
                    </a:cubicBezTo>
                    <a:cubicBezTo>
                      <a:pt x="376" y="61"/>
                      <a:pt x="374" y="61"/>
                      <a:pt x="373" y="60"/>
                    </a:cubicBezTo>
                    <a:cubicBezTo>
                      <a:pt x="372" y="59"/>
                      <a:pt x="368" y="57"/>
                      <a:pt x="366" y="57"/>
                    </a:cubicBezTo>
                    <a:cubicBezTo>
                      <a:pt x="364" y="57"/>
                      <a:pt x="365" y="56"/>
                      <a:pt x="364" y="56"/>
                    </a:cubicBezTo>
                    <a:cubicBezTo>
                      <a:pt x="363" y="56"/>
                      <a:pt x="360" y="56"/>
                      <a:pt x="359" y="56"/>
                    </a:cubicBezTo>
                    <a:cubicBezTo>
                      <a:pt x="357" y="56"/>
                      <a:pt x="357" y="57"/>
                      <a:pt x="356" y="56"/>
                    </a:cubicBezTo>
                    <a:cubicBezTo>
                      <a:pt x="356" y="56"/>
                      <a:pt x="352" y="55"/>
                      <a:pt x="351" y="55"/>
                    </a:cubicBezTo>
                    <a:cubicBezTo>
                      <a:pt x="351" y="56"/>
                      <a:pt x="351" y="57"/>
                      <a:pt x="350" y="57"/>
                    </a:cubicBezTo>
                    <a:cubicBezTo>
                      <a:pt x="350" y="57"/>
                      <a:pt x="350" y="57"/>
                      <a:pt x="351" y="59"/>
                    </a:cubicBezTo>
                    <a:cubicBezTo>
                      <a:pt x="353" y="60"/>
                      <a:pt x="352" y="60"/>
                      <a:pt x="351" y="61"/>
                    </a:cubicBezTo>
                    <a:cubicBezTo>
                      <a:pt x="350" y="61"/>
                      <a:pt x="348" y="60"/>
                      <a:pt x="348" y="60"/>
                    </a:cubicBezTo>
                    <a:cubicBezTo>
                      <a:pt x="347" y="59"/>
                      <a:pt x="346" y="59"/>
                      <a:pt x="345" y="58"/>
                    </a:cubicBezTo>
                    <a:cubicBezTo>
                      <a:pt x="345" y="57"/>
                      <a:pt x="346" y="57"/>
                      <a:pt x="346" y="57"/>
                    </a:cubicBezTo>
                    <a:cubicBezTo>
                      <a:pt x="347" y="58"/>
                      <a:pt x="348" y="58"/>
                      <a:pt x="348" y="57"/>
                    </a:cubicBezTo>
                    <a:cubicBezTo>
                      <a:pt x="348" y="56"/>
                      <a:pt x="346" y="56"/>
                      <a:pt x="345" y="56"/>
                    </a:cubicBezTo>
                    <a:cubicBezTo>
                      <a:pt x="344" y="56"/>
                      <a:pt x="344" y="57"/>
                      <a:pt x="343" y="58"/>
                    </a:cubicBezTo>
                    <a:cubicBezTo>
                      <a:pt x="341" y="58"/>
                      <a:pt x="337" y="58"/>
                      <a:pt x="337" y="57"/>
                    </a:cubicBezTo>
                    <a:cubicBezTo>
                      <a:pt x="336" y="57"/>
                      <a:pt x="330" y="57"/>
                      <a:pt x="330" y="58"/>
                    </a:cubicBezTo>
                    <a:cubicBezTo>
                      <a:pt x="329" y="58"/>
                      <a:pt x="330" y="60"/>
                      <a:pt x="329" y="60"/>
                    </a:cubicBezTo>
                    <a:cubicBezTo>
                      <a:pt x="329" y="60"/>
                      <a:pt x="329" y="58"/>
                      <a:pt x="329" y="57"/>
                    </a:cubicBezTo>
                    <a:cubicBezTo>
                      <a:pt x="329" y="57"/>
                      <a:pt x="328" y="57"/>
                      <a:pt x="327" y="57"/>
                    </a:cubicBezTo>
                    <a:cubicBezTo>
                      <a:pt x="326" y="57"/>
                      <a:pt x="325" y="57"/>
                      <a:pt x="326" y="56"/>
                    </a:cubicBezTo>
                    <a:cubicBezTo>
                      <a:pt x="326" y="56"/>
                      <a:pt x="325" y="55"/>
                      <a:pt x="326" y="55"/>
                    </a:cubicBezTo>
                    <a:cubicBezTo>
                      <a:pt x="327" y="54"/>
                      <a:pt x="324" y="52"/>
                      <a:pt x="322" y="52"/>
                    </a:cubicBezTo>
                    <a:cubicBezTo>
                      <a:pt x="320" y="51"/>
                      <a:pt x="315" y="51"/>
                      <a:pt x="313" y="52"/>
                    </a:cubicBezTo>
                    <a:cubicBezTo>
                      <a:pt x="312" y="52"/>
                      <a:pt x="309" y="52"/>
                      <a:pt x="308" y="52"/>
                    </a:cubicBezTo>
                    <a:cubicBezTo>
                      <a:pt x="307" y="52"/>
                      <a:pt x="308" y="51"/>
                      <a:pt x="307" y="51"/>
                    </a:cubicBezTo>
                    <a:cubicBezTo>
                      <a:pt x="307" y="50"/>
                      <a:pt x="305" y="49"/>
                      <a:pt x="304" y="50"/>
                    </a:cubicBezTo>
                    <a:cubicBezTo>
                      <a:pt x="304" y="50"/>
                      <a:pt x="304" y="50"/>
                      <a:pt x="304" y="50"/>
                    </a:cubicBezTo>
                    <a:cubicBezTo>
                      <a:pt x="304" y="49"/>
                      <a:pt x="301" y="48"/>
                      <a:pt x="301" y="49"/>
                    </a:cubicBezTo>
                    <a:cubicBezTo>
                      <a:pt x="300" y="49"/>
                      <a:pt x="299" y="48"/>
                      <a:pt x="300" y="48"/>
                    </a:cubicBezTo>
                    <a:cubicBezTo>
                      <a:pt x="301" y="48"/>
                      <a:pt x="303" y="48"/>
                      <a:pt x="302" y="47"/>
                    </a:cubicBezTo>
                    <a:cubicBezTo>
                      <a:pt x="302" y="46"/>
                      <a:pt x="295" y="45"/>
                      <a:pt x="295" y="46"/>
                    </a:cubicBezTo>
                    <a:cubicBezTo>
                      <a:pt x="294" y="46"/>
                      <a:pt x="295" y="47"/>
                      <a:pt x="293" y="48"/>
                    </a:cubicBezTo>
                    <a:cubicBezTo>
                      <a:pt x="292" y="49"/>
                      <a:pt x="291" y="48"/>
                      <a:pt x="291" y="48"/>
                    </a:cubicBezTo>
                    <a:cubicBezTo>
                      <a:pt x="291" y="47"/>
                      <a:pt x="293" y="47"/>
                      <a:pt x="293" y="47"/>
                    </a:cubicBezTo>
                    <a:cubicBezTo>
                      <a:pt x="293" y="46"/>
                      <a:pt x="291" y="46"/>
                      <a:pt x="290" y="46"/>
                    </a:cubicBezTo>
                    <a:cubicBezTo>
                      <a:pt x="290" y="45"/>
                      <a:pt x="291" y="45"/>
                      <a:pt x="291" y="45"/>
                    </a:cubicBezTo>
                    <a:cubicBezTo>
                      <a:pt x="292" y="45"/>
                      <a:pt x="294" y="46"/>
                      <a:pt x="294" y="45"/>
                    </a:cubicBezTo>
                    <a:cubicBezTo>
                      <a:pt x="294" y="45"/>
                      <a:pt x="293" y="45"/>
                      <a:pt x="292" y="45"/>
                    </a:cubicBezTo>
                    <a:cubicBezTo>
                      <a:pt x="290" y="44"/>
                      <a:pt x="287" y="43"/>
                      <a:pt x="285" y="44"/>
                    </a:cubicBezTo>
                    <a:cubicBezTo>
                      <a:pt x="283" y="44"/>
                      <a:pt x="283" y="43"/>
                      <a:pt x="282" y="43"/>
                    </a:cubicBezTo>
                    <a:cubicBezTo>
                      <a:pt x="281" y="43"/>
                      <a:pt x="281" y="43"/>
                      <a:pt x="281" y="44"/>
                    </a:cubicBezTo>
                    <a:cubicBezTo>
                      <a:pt x="282" y="45"/>
                      <a:pt x="280" y="45"/>
                      <a:pt x="279" y="45"/>
                    </a:cubicBezTo>
                    <a:cubicBezTo>
                      <a:pt x="278" y="45"/>
                      <a:pt x="276" y="45"/>
                      <a:pt x="277" y="46"/>
                    </a:cubicBezTo>
                    <a:cubicBezTo>
                      <a:pt x="278" y="47"/>
                      <a:pt x="278" y="46"/>
                      <a:pt x="279" y="46"/>
                    </a:cubicBezTo>
                    <a:cubicBezTo>
                      <a:pt x="279" y="46"/>
                      <a:pt x="277" y="47"/>
                      <a:pt x="278" y="47"/>
                    </a:cubicBezTo>
                    <a:cubicBezTo>
                      <a:pt x="279" y="48"/>
                      <a:pt x="279" y="49"/>
                      <a:pt x="279" y="49"/>
                    </a:cubicBezTo>
                    <a:cubicBezTo>
                      <a:pt x="279" y="49"/>
                      <a:pt x="277" y="50"/>
                      <a:pt x="277" y="49"/>
                    </a:cubicBezTo>
                    <a:cubicBezTo>
                      <a:pt x="276" y="48"/>
                      <a:pt x="276" y="49"/>
                      <a:pt x="275" y="49"/>
                    </a:cubicBezTo>
                    <a:cubicBezTo>
                      <a:pt x="274" y="49"/>
                      <a:pt x="273" y="49"/>
                      <a:pt x="274" y="49"/>
                    </a:cubicBezTo>
                    <a:cubicBezTo>
                      <a:pt x="275" y="50"/>
                      <a:pt x="276" y="50"/>
                      <a:pt x="274" y="50"/>
                    </a:cubicBezTo>
                    <a:cubicBezTo>
                      <a:pt x="273" y="50"/>
                      <a:pt x="273" y="49"/>
                      <a:pt x="272" y="49"/>
                    </a:cubicBezTo>
                    <a:cubicBezTo>
                      <a:pt x="271" y="49"/>
                      <a:pt x="270" y="49"/>
                      <a:pt x="269" y="49"/>
                    </a:cubicBezTo>
                    <a:cubicBezTo>
                      <a:pt x="268" y="49"/>
                      <a:pt x="267" y="49"/>
                      <a:pt x="266" y="50"/>
                    </a:cubicBezTo>
                    <a:cubicBezTo>
                      <a:pt x="265" y="50"/>
                      <a:pt x="263" y="49"/>
                      <a:pt x="263" y="48"/>
                    </a:cubicBezTo>
                    <a:cubicBezTo>
                      <a:pt x="262" y="47"/>
                      <a:pt x="262" y="47"/>
                      <a:pt x="261" y="48"/>
                    </a:cubicBezTo>
                    <a:cubicBezTo>
                      <a:pt x="261" y="49"/>
                      <a:pt x="261" y="50"/>
                      <a:pt x="260" y="50"/>
                    </a:cubicBezTo>
                    <a:cubicBezTo>
                      <a:pt x="259" y="51"/>
                      <a:pt x="259" y="52"/>
                      <a:pt x="258" y="52"/>
                    </a:cubicBezTo>
                    <a:cubicBezTo>
                      <a:pt x="258" y="53"/>
                      <a:pt x="258" y="52"/>
                      <a:pt x="257" y="52"/>
                    </a:cubicBezTo>
                    <a:cubicBezTo>
                      <a:pt x="256" y="52"/>
                      <a:pt x="254" y="49"/>
                      <a:pt x="254" y="49"/>
                    </a:cubicBezTo>
                    <a:cubicBezTo>
                      <a:pt x="253" y="48"/>
                      <a:pt x="252" y="47"/>
                      <a:pt x="251" y="46"/>
                    </a:cubicBezTo>
                    <a:cubicBezTo>
                      <a:pt x="251" y="46"/>
                      <a:pt x="252" y="46"/>
                      <a:pt x="252" y="46"/>
                    </a:cubicBezTo>
                    <a:cubicBezTo>
                      <a:pt x="253" y="47"/>
                      <a:pt x="254" y="47"/>
                      <a:pt x="254" y="47"/>
                    </a:cubicBezTo>
                    <a:cubicBezTo>
                      <a:pt x="255" y="46"/>
                      <a:pt x="254" y="45"/>
                      <a:pt x="254" y="45"/>
                    </a:cubicBezTo>
                    <a:cubicBezTo>
                      <a:pt x="253" y="45"/>
                      <a:pt x="253" y="44"/>
                      <a:pt x="253" y="44"/>
                    </a:cubicBezTo>
                    <a:cubicBezTo>
                      <a:pt x="254" y="44"/>
                      <a:pt x="252" y="43"/>
                      <a:pt x="253" y="42"/>
                    </a:cubicBezTo>
                    <a:cubicBezTo>
                      <a:pt x="254" y="42"/>
                      <a:pt x="253" y="42"/>
                      <a:pt x="253" y="42"/>
                    </a:cubicBezTo>
                    <a:cubicBezTo>
                      <a:pt x="252" y="41"/>
                      <a:pt x="251" y="41"/>
                      <a:pt x="251" y="40"/>
                    </a:cubicBezTo>
                    <a:cubicBezTo>
                      <a:pt x="251" y="40"/>
                      <a:pt x="248" y="40"/>
                      <a:pt x="248" y="41"/>
                    </a:cubicBezTo>
                    <a:cubicBezTo>
                      <a:pt x="248" y="41"/>
                      <a:pt x="247" y="41"/>
                      <a:pt x="247" y="40"/>
                    </a:cubicBezTo>
                    <a:cubicBezTo>
                      <a:pt x="247" y="40"/>
                      <a:pt x="246" y="40"/>
                      <a:pt x="244" y="40"/>
                    </a:cubicBezTo>
                    <a:cubicBezTo>
                      <a:pt x="243" y="39"/>
                      <a:pt x="243" y="38"/>
                      <a:pt x="242" y="38"/>
                    </a:cubicBezTo>
                    <a:cubicBezTo>
                      <a:pt x="242" y="38"/>
                      <a:pt x="242" y="40"/>
                      <a:pt x="241" y="39"/>
                    </a:cubicBezTo>
                    <a:cubicBezTo>
                      <a:pt x="240" y="39"/>
                      <a:pt x="240" y="40"/>
                      <a:pt x="240" y="41"/>
                    </a:cubicBezTo>
                    <a:cubicBezTo>
                      <a:pt x="240" y="41"/>
                      <a:pt x="240" y="42"/>
                      <a:pt x="240" y="42"/>
                    </a:cubicBezTo>
                    <a:cubicBezTo>
                      <a:pt x="240" y="43"/>
                      <a:pt x="240" y="43"/>
                      <a:pt x="239" y="42"/>
                    </a:cubicBezTo>
                    <a:cubicBezTo>
                      <a:pt x="238" y="42"/>
                      <a:pt x="238" y="43"/>
                      <a:pt x="236" y="43"/>
                    </a:cubicBezTo>
                    <a:cubicBezTo>
                      <a:pt x="234" y="42"/>
                      <a:pt x="233" y="43"/>
                      <a:pt x="233" y="42"/>
                    </a:cubicBezTo>
                    <a:cubicBezTo>
                      <a:pt x="232" y="41"/>
                      <a:pt x="232" y="41"/>
                      <a:pt x="232" y="42"/>
                    </a:cubicBezTo>
                    <a:cubicBezTo>
                      <a:pt x="232" y="42"/>
                      <a:pt x="229" y="42"/>
                      <a:pt x="228" y="41"/>
                    </a:cubicBezTo>
                    <a:cubicBezTo>
                      <a:pt x="228" y="41"/>
                      <a:pt x="229" y="41"/>
                      <a:pt x="229" y="40"/>
                    </a:cubicBezTo>
                    <a:cubicBezTo>
                      <a:pt x="230" y="40"/>
                      <a:pt x="229" y="40"/>
                      <a:pt x="227" y="40"/>
                    </a:cubicBezTo>
                    <a:cubicBezTo>
                      <a:pt x="226" y="40"/>
                      <a:pt x="225" y="39"/>
                      <a:pt x="223" y="39"/>
                    </a:cubicBezTo>
                    <a:cubicBezTo>
                      <a:pt x="221" y="39"/>
                      <a:pt x="218" y="40"/>
                      <a:pt x="217" y="40"/>
                    </a:cubicBezTo>
                    <a:cubicBezTo>
                      <a:pt x="217" y="40"/>
                      <a:pt x="218" y="41"/>
                      <a:pt x="217" y="41"/>
                    </a:cubicBezTo>
                    <a:cubicBezTo>
                      <a:pt x="216" y="41"/>
                      <a:pt x="217" y="40"/>
                      <a:pt x="216" y="39"/>
                    </a:cubicBezTo>
                    <a:cubicBezTo>
                      <a:pt x="216" y="38"/>
                      <a:pt x="215" y="38"/>
                      <a:pt x="215" y="39"/>
                    </a:cubicBezTo>
                    <a:cubicBezTo>
                      <a:pt x="215" y="39"/>
                      <a:pt x="213" y="40"/>
                      <a:pt x="213" y="39"/>
                    </a:cubicBezTo>
                    <a:cubicBezTo>
                      <a:pt x="212" y="39"/>
                      <a:pt x="212" y="38"/>
                      <a:pt x="210" y="38"/>
                    </a:cubicBezTo>
                    <a:cubicBezTo>
                      <a:pt x="209" y="37"/>
                      <a:pt x="207" y="39"/>
                      <a:pt x="208" y="39"/>
                    </a:cubicBezTo>
                    <a:cubicBezTo>
                      <a:pt x="208" y="40"/>
                      <a:pt x="209" y="39"/>
                      <a:pt x="209" y="40"/>
                    </a:cubicBezTo>
                    <a:cubicBezTo>
                      <a:pt x="209" y="40"/>
                      <a:pt x="206" y="40"/>
                      <a:pt x="206" y="40"/>
                    </a:cubicBezTo>
                    <a:cubicBezTo>
                      <a:pt x="206" y="41"/>
                      <a:pt x="203" y="42"/>
                      <a:pt x="203" y="42"/>
                    </a:cubicBezTo>
                    <a:cubicBezTo>
                      <a:pt x="200" y="42"/>
                      <a:pt x="200" y="42"/>
                      <a:pt x="199" y="43"/>
                    </a:cubicBezTo>
                    <a:cubicBezTo>
                      <a:pt x="198" y="44"/>
                      <a:pt x="199" y="42"/>
                      <a:pt x="199" y="41"/>
                    </a:cubicBezTo>
                    <a:cubicBezTo>
                      <a:pt x="200" y="40"/>
                      <a:pt x="201" y="41"/>
                      <a:pt x="202" y="40"/>
                    </a:cubicBezTo>
                    <a:cubicBezTo>
                      <a:pt x="202" y="39"/>
                      <a:pt x="203" y="39"/>
                      <a:pt x="204" y="39"/>
                    </a:cubicBezTo>
                    <a:cubicBezTo>
                      <a:pt x="205" y="39"/>
                      <a:pt x="205" y="38"/>
                      <a:pt x="206" y="38"/>
                    </a:cubicBezTo>
                    <a:cubicBezTo>
                      <a:pt x="207" y="38"/>
                      <a:pt x="208" y="37"/>
                      <a:pt x="208" y="37"/>
                    </a:cubicBezTo>
                    <a:cubicBezTo>
                      <a:pt x="209" y="36"/>
                      <a:pt x="212" y="35"/>
                      <a:pt x="212" y="35"/>
                    </a:cubicBezTo>
                    <a:cubicBezTo>
                      <a:pt x="213" y="35"/>
                      <a:pt x="213" y="34"/>
                      <a:pt x="213" y="34"/>
                    </a:cubicBezTo>
                    <a:cubicBezTo>
                      <a:pt x="214" y="34"/>
                      <a:pt x="216" y="33"/>
                      <a:pt x="216" y="33"/>
                    </a:cubicBezTo>
                    <a:cubicBezTo>
                      <a:pt x="217" y="32"/>
                      <a:pt x="217" y="32"/>
                      <a:pt x="217" y="31"/>
                    </a:cubicBezTo>
                    <a:cubicBezTo>
                      <a:pt x="217" y="31"/>
                      <a:pt x="216" y="31"/>
                      <a:pt x="216" y="30"/>
                    </a:cubicBezTo>
                    <a:cubicBezTo>
                      <a:pt x="216" y="30"/>
                      <a:pt x="217" y="30"/>
                      <a:pt x="217" y="30"/>
                    </a:cubicBezTo>
                    <a:cubicBezTo>
                      <a:pt x="218" y="30"/>
                      <a:pt x="217" y="29"/>
                      <a:pt x="217" y="29"/>
                    </a:cubicBezTo>
                    <a:cubicBezTo>
                      <a:pt x="216" y="29"/>
                      <a:pt x="217" y="28"/>
                      <a:pt x="217" y="28"/>
                    </a:cubicBezTo>
                    <a:cubicBezTo>
                      <a:pt x="216" y="27"/>
                      <a:pt x="215" y="28"/>
                      <a:pt x="215" y="28"/>
                    </a:cubicBezTo>
                    <a:cubicBezTo>
                      <a:pt x="215" y="27"/>
                      <a:pt x="215" y="26"/>
                      <a:pt x="215" y="26"/>
                    </a:cubicBezTo>
                    <a:cubicBezTo>
                      <a:pt x="214" y="25"/>
                      <a:pt x="214" y="26"/>
                      <a:pt x="213" y="26"/>
                    </a:cubicBezTo>
                    <a:cubicBezTo>
                      <a:pt x="212" y="25"/>
                      <a:pt x="209" y="25"/>
                      <a:pt x="209" y="25"/>
                    </a:cubicBezTo>
                    <a:cubicBezTo>
                      <a:pt x="209" y="25"/>
                      <a:pt x="208" y="24"/>
                      <a:pt x="208" y="25"/>
                    </a:cubicBezTo>
                    <a:cubicBezTo>
                      <a:pt x="208" y="25"/>
                      <a:pt x="206" y="25"/>
                      <a:pt x="205" y="25"/>
                    </a:cubicBezTo>
                    <a:cubicBezTo>
                      <a:pt x="204" y="25"/>
                      <a:pt x="204" y="25"/>
                      <a:pt x="203" y="26"/>
                    </a:cubicBezTo>
                    <a:cubicBezTo>
                      <a:pt x="203" y="26"/>
                      <a:pt x="201" y="26"/>
                      <a:pt x="201" y="26"/>
                    </a:cubicBezTo>
                    <a:cubicBezTo>
                      <a:pt x="200" y="26"/>
                      <a:pt x="202" y="24"/>
                      <a:pt x="202" y="24"/>
                    </a:cubicBezTo>
                    <a:cubicBezTo>
                      <a:pt x="202" y="23"/>
                      <a:pt x="199" y="24"/>
                      <a:pt x="198" y="24"/>
                    </a:cubicBezTo>
                    <a:cubicBezTo>
                      <a:pt x="198" y="23"/>
                      <a:pt x="196" y="23"/>
                      <a:pt x="196" y="23"/>
                    </a:cubicBezTo>
                    <a:cubicBezTo>
                      <a:pt x="195" y="23"/>
                      <a:pt x="196" y="23"/>
                      <a:pt x="196" y="23"/>
                    </a:cubicBezTo>
                    <a:cubicBezTo>
                      <a:pt x="197" y="23"/>
                      <a:pt x="198" y="22"/>
                      <a:pt x="199" y="22"/>
                    </a:cubicBezTo>
                    <a:cubicBezTo>
                      <a:pt x="199" y="22"/>
                      <a:pt x="199" y="22"/>
                      <a:pt x="199" y="21"/>
                    </a:cubicBezTo>
                    <a:cubicBezTo>
                      <a:pt x="198" y="21"/>
                      <a:pt x="198" y="21"/>
                      <a:pt x="197" y="21"/>
                    </a:cubicBezTo>
                    <a:cubicBezTo>
                      <a:pt x="196" y="20"/>
                      <a:pt x="195" y="20"/>
                      <a:pt x="194" y="20"/>
                    </a:cubicBezTo>
                    <a:cubicBezTo>
                      <a:pt x="194" y="20"/>
                      <a:pt x="193" y="20"/>
                      <a:pt x="191" y="21"/>
                    </a:cubicBezTo>
                    <a:cubicBezTo>
                      <a:pt x="190" y="21"/>
                      <a:pt x="190" y="22"/>
                      <a:pt x="189" y="23"/>
                    </a:cubicBezTo>
                    <a:cubicBezTo>
                      <a:pt x="188" y="23"/>
                      <a:pt x="187" y="24"/>
                      <a:pt x="187" y="25"/>
                    </a:cubicBezTo>
                    <a:cubicBezTo>
                      <a:pt x="188" y="25"/>
                      <a:pt x="188" y="25"/>
                      <a:pt x="188" y="26"/>
                    </a:cubicBezTo>
                    <a:cubicBezTo>
                      <a:pt x="188" y="26"/>
                      <a:pt x="187" y="26"/>
                      <a:pt x="186" y="26"/>
                    </a:cubicBezTo>
                    <a:cubicBezTo>
                      <a:pt x="186" y="26"/>
                      <a:pt x="183" y="26"/>
                      <a:pt x="183" y="27"/>
                    </a:cubicBezTo>
                    <a:cubicBezTo>
                      <a:pt x="183" y="27"/>
                      <a:pt x="184" y="27"/>
                      <a:pt x="184" y="28"/>
                    </a:cubicBezTo>
                    <a:cubicBezTo>
                      <a:pt x="184" y="28"/>
                      <a:pt x="183" y="28"/>
                      <a:pt x="183" y="27"/>
                    </a:cubicBezTo>
                    <a:cubicBezTo>
                      <a:pt x="182" y="27"/>
                      <a:pt x="181" y="27"/>
                      <a:pt x="181" y="28"/>
                    </a:cubicBezTo>
                    <a:cubicBezTo>
                      <a:pt x="180" y="28"/>
                      <a:pt x="179" y="28"/>
                      <a:pt x="179" y="28"/>
                    </a:cubicBezTo>
                    <a:cubicBezTo>
                      <a:pt x="179" y="28"/>
                      <a:pt x="178" y="28"/>
                      <a:pt x="178" y="28"/>
                    </a:cubicBezTo>
                    <a:cubicBezTo>
                      <a:pt x="177" y="28"/>
                      <a:pt x="179" y="27"/>
                      <a:pt x="178" y="27"/>
                    </a:cubicBezTo>
                    <a:cubicBezTo>
                      <a:pt x="178" y="27"/>
                      <a:pt x="176" y="27"/>
                      <a:pt x="176" y="27"/>
                    </a:cubicBezTo>
                    <a:cubicBezTo>
                      <a:pt x="176" y="28"/>
                      <a:pt x="175" y="27"/>
                      <a:pt x="174" y="27"/>
                    </a:cubicBezTo>
                    <a:cubicBezTo>
                      <a:pt x="174" y="27"/>
                      <a:pt x="174" y="28"/>
                      <a:pt x="173" y="28"/>
                    </a:cubicBezTo>
                    <a:cubicBezTo>
                      <a:pt x="172" y="28"/>
                      <a:pt x="171" y="28"/>
                      <a:pt x="171" y="28"/>
                    </a:cubicBezTo>
                    <a:cubicBezTo>
                      <a:pt x="170" y="29"/>
                      <a:pt x="172" y="29"/>
                      <a:pt x="172" y="29"/>
                    </a:cubicBezTo>
                    <a:cubicBezTo>
                      <a:pt x="172" y="29"/>
                      <a:pt x="168" y="29"/>
                      <a:pt x="168" y="30"/>
                    </a:cubicBezTo>
                    <a:cubicBezTo>
                      <a:pt x="168" y="30"/>
                      <a:pt x="167" y="30"/>
                      <a:pt x="165" y="30"/>
                    </a:cubicBezTo>
                    <a:cubicBezTo>
                      <a:pt x="164" y="30"/>
                      <a:pt x="164" y="31"/>
                      <a:pt x="163" y="31"/>
                    </a:cubicBezTo>
                    <a:cubicBezTo>
                      <a:pt x="162" y="31"/>
                      <a:pt x="161" y="31"/>
                      <a:pt x="161" y="32"/>
                    </a:cubicBezTo>
                    <a:cubicBezTo>
                      <a:pt x="161" y="33"/>
                      <a:pt x="160" y="33"/>
                      <a:pt x="159" y="32"/>
                    </a:cubicBezTo>
                    <a:cubicBezTo>
                      <a:pt x="159" y="32"/>
                      <a:pt x="158" y="33"/>
                      <a:pt x="158" y="33"/>
                    </a:cubicBezTo>
                    <a:cubicBezTo>
                      <a:pt x="159" y="33"/>
                      <a:pt x="158" y="33"/>
                      <a:pt x="158" y="33"/>
                    </a:cubicBezTo>
                    <a:cubicBezTo>
                      <a:pt x="158" y="33"/>
                      <a:pt x="156" y="34"/>
                      <a:pt x="157" y="34"/>
                    </a:cubicBezTo>
                    <a:cubicBezTo>
                      <a:pt x="158" y="34"/>
                      <a:pt x="158" y="34"/>
                      <a:pt x="158" y="35"/>
                    </a:cubicBezTo>
                    <a:cubicBezTo>
                      <a:pt x="157" y="35"/>
                      <a:pt x="156" y="34"/>
                      <a:pt x="156" y="34"/>
                    </a:cubicBezTo>
                    <a:cubicBezTo>
                      <a:pt x="155" y="35"/>
                      <a:pt x="156" y="35"/>
                      <a:pt x="157" y="35"/>
                    </a:cubicBezTo>
                    <a:cubicBezTo>
                      <a:pt x="158" y="35"/>
                      <a:pt x="158" y="36"/>
                      <a:pt x="158" y="36"/>
                    </a:cubicBezTo>
                    <a:cubicBezTo>
                      <a:pt x="158" y="36"/>
                      <a:pt x="157" y="36"/>
                      <a:pt x="156" y="36"/>
                    </a:cubicBezTo>
                    <a:cubicBezTo>
                      <a:pt x="156" y="36"/>
                      <a:pt x="156" y="37"/>
                      <a:pt x="157" y="37"/>
                    </a:cubicBezTo>
                    <a:cubicBezTo>
                      <a:pt x="158" y="37"/>
                      <a:pt x="157" y="37"/>
                      <a:pt x="158" y="38"/>
                    </a:cubicBezTo>
                    <a:cubicBezTo>
                      <a:pt x="158" y="38"/>
                      <a:pt x="158" y="38"/>
                      <a:pt x="158" y="38"/>
                    </a:cubicBezTo>
                    <a:cubicBezTo>
                      <a:pt x="158" y="38"/>
                      <a:pt x="158" y="38"/>
                      <a:pt x="158" y="39"/>
                    </a:cubicBezTo>
                    <a:cubicBezTo>
                      <a:pt x="158" y="39"/>
                      <a:pt x="157" y="39"/>
                      <a:pt x="157" y="39"/>
                    </a:cubicBezTo>
                    <a:cubicBezTo>
                      <a:pt x="157" y="38"/>
                      <a:pt x="155" y="38"/>
                      <a:pt x="155" y="39"/>
                    </a:cubicBezTo>
                    <a:cubicBezTo>
                      <a:pt x="154" y="39"/>
                      <a:pt x="154" y="40"/>
                      <a:pt x="154" y="39"/>
                    </a:cubicBezTo>
                    <a:cubicBezTo>
                      <a:pt x="153" y="39"/>
                      <a:pt x="152" y="39"/>
                      <a:pt x="150" y="39"/>
                    </a:cubicBezTo>
                    <a:cubicBezTo>
                      <a:pt x="149" y="39"/>
                      <a:pt x="145" y="40"/>
                      <a:pt x="144" y="40"/>
                    </a:cubicBezTo>
                    <a:cubicBezTo>
                      <a:pt x="143" y="40"/>
                      <a:pt x="143" y="41"/>
                      <a:pt x="144" y="42"/>
                    </a:cubicBezTo>
                    <a:cubicBezTo>
                      <a:pt x="144" y="43"/>
                      <a:pt x="144" y="43"/>
                      <a:pt x="144" y="44"/>
                    </a:cubicBezTo>
                    <a:cubicBezTo>
                      <a:pt x="144" y="44"/>
                      <a:pt x="146" y="45"/>
                      <a:pt x="147" y="45"/>
                    </a:cubicBezTo>
                    <a:cubicBezTo>
                      <a:pt x="148" y="46"/>
                      <a:pt x="149" y="47"/>
                      <a:pt x="148" y="48"/>
                    </a:cubicBezTo>
                    <a:cubicBezTo>
                      <a:pt x="147" y="49"/>
                      <a:pt x="145" y="47"/>
                      <a:pt x="144" y="46"/>
                    </a:cubicBezTo>
                    <a:cubicBezTo>
                      <a:pt x="143" y="45"/>
                      <a:pt x="140" y="45"/>
                      <a:pt x="139" y="45"/>
                    </a:cubicBezTo>
                    <a:cubicBezTo>
                      <a:pt x="138" y="45"/>
                      <a:pt x="138" y="44"/>
                      <a:pt x="137" y="44"/>
                    </a:cubicBezTo>
                    <a:cubicBezTo>
                      <a:pt x="136" y="44"/>
                      <a:pt x="135" y="45"/>
                      <a:pt x="136" y="45"/>
                    </a:cubicBezTo>
                    <a:cubicBezTo>
                      <a:pt x="136" y="45"/>
                      <a:pt x="137" y="45"/>
                      <a:pt x="137" y="46"/>
                    </a:cubicBezTo>
                    <a:cubicBezTo>
                      <a:pt x="136" y="46"/>
                      <a:pt x="137" y="46"/>
                      <a:pt x="138" y="46"/>
                    </a:cubicBezTo>
                    <a:cubicBezTo>
                      <a:pt x="139" y="47"/>
                      <a:pt x="137" y="48"/>
                      <a:pt x="136" y="47"/>
                    </a:cubicBezTo>
                    <a:cubicBezTo>
                      <a:pt x="135" y="46"/>
                      <a:pt x="134" y="47"/>
                      <a:pt x="133" y="47"/>
                    </a:cubicBezTo>
                    <a:cubicBezTo>
                      <a:pt x="133" y="48"/>
                      <a:pt x="135" y="49"/>
                      <a:pt x="137" y="50"/>
                    </a:cubicBezTo>
                    <a:cubicBezTo>
                      <a:pt x="138" y="50"/>
                      <a:pt x="138" y="51"/>
                      <a:pt x="139" y="51"/>
                    </a:cubicBezTo>
                    <a:cubicBezTo>
                      <a:pt x="139" y="51"/>
                      <a:pt x="139" y="52"/>
                      <a:pt x="138" y="52"/>
                    </a:cubicBezTo>
                    <a:cubicBezTo>
                      <a:pt x="138" y="52"/>
                      <a:pt x="137" y="51"/>
                      <a:pt x="136" y="50"/>
                    </a:cubicBezTo>
                    <a:cubicBezTo>
                      <a:pt x="135" y="50"/>
                      <a:pt x="132" y="50"/>
                      <a:pt x="132" y="50"/>
                    </a:cubicBezTo>
                    <a:cubicBezTo>
                      <a:pt x="131" y="49"/>
                      <a:pt x="132" y="49"/>
                      <a:pt x="132" y="48"/>
                    </a:cubicBezTo>
                    <a:cubicBezTo>
                      <a:pt x="131" y="48"/>
                      <a:pt x="131" y="47"/>
                      <a:pt x="132" y="46"/>
                    </a:cubicBezTo>
                    <a:cubicBezTo>
                      <a:pt x="133" y="45"/>
                      <a:pt x="132" y="43"/>
                      <a:pt x="131" y="43"/>
                    </a:cubicBezTo>
                    <a:cubicBezTo>
                      <a:pt x="130" y="43"/>
                      <a:pt x="130" y="44"/>
                      <a:pt x="130" y="44"/>
                    </a:cubicBezTo>
                    <a:cubicBezTo>
                      <a:pt x="131" y="44"/>
                      <a:pt x="131" y="46"/>
                      <a:pt x="130" y="47"/>
                    </a:cubicBezTo>
                    <a:cubicBezTo>
                      <a:pt x="129" y="47"/>
                      <a:pt x="127" y="47"/>
                      <a:pt x="127" y="48"/>
                    </a:cubicBezTo>
                    <a:cubicBezTo>
                      <a:pt x="127" y="49"/>
                      <a:pt x="126" y="49"/>
                      <a:pt x="126" y="49"/>
                    </a:cubicBezTo>
                    <a:cubicBezTo>
                      <a:pt x="127" y="50"/>
                      <a:pt x="129" y="52"/>
                      <a:pt x="129" y="53"/>
                    </a:cubicBezTo>
                    <a:cubicBezTo>
                      <a:pt x="129" y="53"/>
                      <a:pt x="127" y="55"/>
                      <a:pt x="127" y="57"/>
                    </a:cubicBezTo>
                    <a:cubicBezTo>
                      <a:pt x="128" y="58"/>
                      <a:pt x="127" y="58"/>
                      <a:pt x="128" y="59"/>
                    </a:cubicBezTo>
                    <a:cubicBezTo>
                      <a:pt x="128" y="59"/>
                      <a:pt x="129" y="59"/>
                      <a:pt x="129" y="59"/>
                    </a:cubicBezTo>
                    <a:cubicBezTo>
                      <a:pt x="130" y="59"/>
                      <a:pt x="131" y="59"/>
                      <a:pt x="132" y="59"/>
                    </a:cubicBezTo>
                    <a:cubicBezTo>
                      <a:pt x="133" y="58"/>
                      <a:pt x="136" y="60"/>
                      <a:pt x="136" y="60"/>
                    </a:cubicBezTo>
                    <a:cubicBezTo>
                      <a:pt x="137" y="61"/>
                      <a:pt x="137" y="61"/>
                      <a:pt x="137" y="62"/>
                    </a:cubicBezTo>
                    <a:cubicBezTo>
                      <a:pt x="138" y="63"/>
                      <a:pt x="136" y="63"/>
                      <a:pt x="136" y="64"/>
                    </a:cubicBezTo>
                    <a:cubicBezTo>
                      <a:pt x="136" y="65"/>
                      <a:pt x="139" y="65"/>
                      <a:pt x="139" y="65"/>
                    </a:cubicBezTo>
                    <a:cubicBezTo>
                      <a:pt x="139" y="66"/>
                      <a:pt x="137" y="65"/>
                      <a:pt x="136" y="65"/>
                    </a:cubicBezTo>
                    <a:cubicBezTo>
                      <a:pt x="136" y="65"/>
                      <a:pt x="136" y="64"/>
                      <a:pt x="135" y="64"/>
                    </a:cubicBezTo>
                    <a:cubicBezTo>
                      <a:pt x="135" y="64"/>
                      <a:pt x="136" y="63"/>
                      <a:pt x="136" y="62"/>
                    </a:cubicBezTo>
                    <a:cubicBezTo>
                      <a:pt x="136" y="61"/>
                      <a:pt x="135" y="61"/>
                      <a:pt x="135" y="61"/>
                    </a:cubicBezTo>
                    <a:cubicBezTo>
                      <a:pt x="134" y="60"/>
                      <a:pt x="134" y="59"/>
                      <a:pt x="133" y="60"/>
                    </a:cubicBezTo>
                    <a:cubicBezTo>
                      <a:pt x="133" y="60"/>
                      <a:pt x="130" y="60"/>
                      <a:pt x="130" y="61"/>
                    </a:cubicBezTo>
                    <a:cubicBezTo>
                      <a:pt x="129" y="61"/>
                      <a:pt x="130" y="63"/>
                      <a:pt x="130" y="64"/>
                    </a:cubicBezTo>
                    <a:cubicBezTo>
                      <a:pt x="131" y="65"/>
                      <a:pt x="128" y="66"/>
                      <a:pt x="128" y="67"/>
                    </a:cubicBezTo>
                    <a:cubicBezTo>
                      <a:pt x="128" y="67"/>
                      <a:pt x="127" y="68"/>
                      <a:pt x="126" y="68"/>
                    </a:cubicBezTo>
                    <a:cubicBezTo>
                      <a:pt x="125" y="69"/>
                      <a:pt x="124" y="69"/>
                      <a:pt x="124" y="70"/>
                    </a:cubicBezTo>
                    <a:cubicBezTo>
                      <a:pt x="124" y="71"/>
                      <a:pt x="123" y="70"/>
                      <a:pt x="122" y="70"/>
                    </a:cubicBezTo>
                    <a:cubicBezTo>
                      <a:pt x="122" y="70"/>
                      <a:pt x="121" y="70"/>
                      <a:pt x="120" y="70"/>
                    </a:cubicBezTo>
                    <a:cubicBezTo>
                      <a:pt x="119" y="70"/>
                      <a:pt x="119" y="69"/>
                      <a:pt x="118" y="70"/>
                    </a:cubicBezTo>
                    <a:cubicBezTo>
                      <a:pt x="117" y="70"/>
                      <a:pt x="116" y="69"/>
                      <a:pt x="117" y="69"/>
                    </a:cubicBezTo>
                    <a:cubicBezTo>
                      <a:pt x="117" y="68"/>
                      <a:pt x="118" y="68"/>
                      <a:pt x="118" y="69"/>
                    </a:cubicBezTo>
                    <a:cubicBezTo>
                      <a:pt x="118" y="69"/>
                      <a:pt x="118" y="69"/>
                      <a:pt x="119" y="69"/>
                    </a:cubicBezTo>
                    <a:cubicBezTo>
                      <a:pt x="120" y="68"/>
                      <a:pt x="119" y="69"/>
                      <a:pt x="120" y="69"/>
                    </a:cubicBezTo>
                    <a:cubicBezTo>
                      <a:pt x="121" y="69"/>
                      <a:pt x="121" y="69"/>
                      <a:pt x="122" y="69"/>
                    </a:cubicBezTo>
                    <a:cubicBezTo>
                      <a:pt x="122" y="69"/>
                      <a:pt x="122" y="69"/>
                      <a:pt x="122" y="68"/>
                    </a:cubicBezTo>
                    <a:cubicBezTo>
                      <a:pt x="122" y="68"/>
                      <a:pt x="123" y="68"/>
                      <a:pt x="123" y="67"/>
                    </a:cubicBezTo>
                    <a:cubicBezTo>
                      <a:pt x="124" y="67"/>
                      <a:pt x="124" y="66"/>
                      <a:pt x="124" y="66"/>
                    </a:cubicBezTo>
                    <a:cubicBezTo>
                      <a:pt x="124" y="66"/>
                      <a:pt x="124" y="65"/>
                      <a:pt x="125" y="65"/>
                    </a:cubicBezTo>
                    <a:cubicBezTo>
                      <a:pt x="125" y="65"/>
                      <a:pt x="125" y="65"/>
                      <a:pt x="126" y="65"/>
                    </a:cubicBezTo>
                    <a:cubicBezTo>
                      <a:pt x="126" y="65"/>
                      <a:pt x="126" y="64"/>
                      <a:pt x="126" y="64"/>
                    </a:cubicBezTo>
                    <a:cubicBezTo>
                      <a:pt x="126" y="63"/>
                      <a:pt x="126" y="62"/>
                      <a:pt x="127" y="62"/>
                    </a:cubicBezTo>
                    <a:cubicBezTo>
                      <a:pt x="127" y="62"/>
                      <a:pt x="127" y="61"/>
                      <a:pt x="127" y="61"/>
                    </a:cubicBezTo>
                    <a:cubicBezTo>
                      <a:pt x="126" y="61"/>
                      <a:pt x="125" y="60"/>
                      <a:pt x="125" y="59"/>
                    </a:cubicBezTo>
                    <a:cubicBezTo>
                      <a:pt x="125" y="59"/>
                      <a:pt x="125" y="57"/>
                      <a:pt x="125" y="57"/>
                    </a:cubicBezTo>
                    <a:cubicBezTo>
                      <a:pt x="125" y="56"/>
                      <a:pt x="125" y="55"/>
                      <a:pt x="125" y="55"/>
                    </a:cubicBezTo>
                    <a:cubicBezTo>
                      <a:pt x="125" y="54"/>
                      <a:pt x="125" y="53"/>
                      <a:pt x="125" y="52"/>
                    </a:cubicBezTo>
                    <a:cubicBezTo>
                      <a:pt x="126" y="51"/>
                      <a:pt x="124" y="50"/>
                      <a:pt x="124" y="50"/>
                    </a:cubicBezTo>
                    <a:cubicBezTo>
                      <a:pt x="123" y="49"/>
                      <a:pt x="123" y="49"/>
                      <a:pt x="124" y="48"/>
                    </a:cubicBezTo>
                    <a:cubicBezTo>
                      <a:pt x="125" y="47"/>
                      <a:pt x="125" y="44"/>
                      <a:pt x="125" y="44"/>
                    </a:cubicBezTo>
                    <a:cubicBezTo>
                      <a:pt x="125" y="43"/>
                      <a:pt x="123" y="43"/>
                      <a:pt x="122" y="43"/>
                    </a:cubicBezTo>
                    <a:cubicBezTo>
                      <a:pt x="122" y="43"/>
                      <a:pt x="119" y="43"/>
                      <a:pt x="118" y="43"/>
                    </a:cubicBezTo>
                    <a:cubicBezTo>
                      <a:pt x="117" y="43"/>
                      <a:pt x="117" y="43"/>
                      <a:pt x="117" y="44"/>
                    </a:cubicBezTo>
                    <a:cubicBezTo>
                      <a:pt x="116" y="45"/>
                      <a:pt x="116" y="46"/>
                      <a:pt x="115" y="47"/>
                    </a:cubicBezTo>
                    <a:cubicBezTo>
                      <a:pt x="115" y="49"/>
                      <a:pt x="113" y="49"/>
                      <a:pt x="112" y="50"/>
                    </a:cubicBezTo>
                    <a:cubicBezTo>
                      <a:pt x="111" y="50"/>
                      <a:pt x="111" y="51"/>
                      <a:pt x="111" y="52"/>
                    </a:cubicBezTo>
                    <a:cubicBezTo>
                      <a:pt x="112" y="52"/>
                      <a:pt x="112" y="52"/>
                      <a:pt x="112" y="52"/>
                    </a:cubicBezTo>
                    <a:cubicBezTo>
                      <a:pt x="113" y="52"/>
                      <a:pt x="112" y="54"/>
                      <a:pt x="112" y="54"/>
                    </a:cubicBezTo>
                    <a:cubicBezTo>
                      <a:pt x="112" y="54"/>
                      <a:pt x="113" y="55"/>
                      <a:pt x="112" y="55"/>
                    </a:cubicBezTo>
                    <a:cubicBezTo>
                      <a:pt x="111" y="55"/>
                      <a:pt x="111" y="56"/>
                      <a:pt x="111" y="57"/>
                    </a:cubicBezTo>
                    <a:cubicBezTo>
                      <a:pt x="112" y="57"/>
                      <a:pt x="113" y="57"/>
                      <a:pt x="114" y="58"/>
                    </a:cubicBezTo>
                    <a:cubicBezTo>
                      <a:pt x="115" y="58"/>
                      <a:pt x="114" y="59"/>
                      <a:pt x="115" y="59"/>
                    </a:cubicBezTo>
                    <a:cubicBezTo>
                      <a:pt x="116" y="60"/>
                      <a:pt x="116" y="60"/>
                      <a:pt x="116" y="60"/>
                    </a:cubicBezTo>
                    <a:cubicBezTo>
                      <a:pt x="117" y="61"/>
                      <a:pt x="115" y="62"/>
                      <a:pt x="115" y="62"/>
                    </a:cubicBezTo>
                    <a:cubicBezTo>
                      <a:pt x="115" y="63"/>
                      <a:pt x="113" y="61"/>
                      <a:pt x="112" y="60"/>
                    </a:cubicBezTo>
                    <a:cubicBezTo>
                      <a:pt x="112" y="60"/>
                      <a:pt x="109" y="59"/>
                      <a:pt x="108" y="59"/>
                    </a:cubicBezTo>
                    <a:cubicBezTo>
                      <a:pt x="107" y="58"/>
                      <a:pt x="106" y="58"/>
                      <a:pt x="105" y="57"/>
                    </a:cubicBezTo>
                    <a:cubicBezTo>
                      <a:pt x="104" y="57"/>
                      <a:pt x="103" y="56"/>
                      <a:pt x="101" y="56"/>
                    </a:cubicBezTo>
                    <a:cubicBezTo>
                      <a:pt x="99" y="56"/>
                      <a:pt x="97" y="56"/>
                      <a:pt x="97" y="56"/>
                    </a:cubicBezTo>
                    <a:cubicBezTo>
                      <a:pt x="96" y="56"/>
                      <a:pt x="96" y="55"/>
                      <a:pt x="95" y="55"/>
                    </a:cubicBezTo>
                    <a:cubicBezTo>
                      <a:pt x="94" y="54"/>
                      <a:pt x="93" y="53"/>
                      <a:pt x="92" y="54"/>
                    </a:cubicBezTo>
                    <a:cubicBezTo>
                      <a:pt x="92" y="54"/>
                      <a:pt x="92" y="55"/>
                      <a:pt x="93" y="56"/>
                    </a:cubicBezTo>
                    <a:cubicBezTo>
                      <a:pt x="94" y="56"/>
                      <a:pt x="93" y="56"/>
                      <a:pt x="95" y="56"/>
                    </a:cubicBezTo>
                    <a:cubicBezTo>
                      <a:pt x="96" y="56"/>
                      <a:pt x="96" y="57"/>
                      <a:pt x="96" y="57"/>
                    </a:cubicBezTo>
                    <a:cubicBezTo>
                      <a:pt x="96" y="58"/>
                      <a:pt x="97" y="59"/>
                      <a:pt x="97" y="59"/>
                    </a:cubicBezTo>
                    <a:cubicBezTo>
                      <a:pt x="98" y="60"/>
                      <a:pt x="97" y="61"/>
                      <a:pt x="96" y="61"/>
                    </a:cubicBezTo>
                    <a:cubicBezTo>
                      <a:pt x="96" y="61"/>
                      <a:pt x="94" y="61"/>
                      <a:pt x="95" y="61"/>
                    </a:cubicBezTo>
                    <a:cubicBezTo>
                      <a:pt x="95" y="62"/>
                      <a:pt x="95" y="62"/>
                      <a:pt x="94" y="62"/>
                    </a:cubicBezTo>
                    <a:cubicBezTo>
                      <a:pt x="93" y="61"/>
                      <a:pt x="93" y="61"/>
                      <a:pt x="94" y="60"/>
                    </a:cubicBezTo>
                    <a:cubicBezTo>
                      <a:pt x="94" y="60"/>
                      <a:pt x="93" y="60"/>
                      <a:pt x="92" y="59"/>
                    </a:cubicBezTo>
                    <a:cubicBezTo>
                      <a:pt x="92" y="59"/>
                      <a:pt x="89" y="61"/>
                      <a:pt x="89" y="61"/>
                    </a:cubicBezTo>
                    <a:cubicBezTo>
                      <a:pt x="88" y="61"/>
                      <a:pt x="86" y="61"/>
                      <a:pt x="85" y="61"/>
                    </a:cubicBezTo>
                    <a:cubicBezTo>
                      <a:pt x="83" y="62"/>
                      <a:pt x="83" y="63"/>
                      <a:pt x="83" y="63"/>
                    </a:cubicBezTo>
                    <a:cubicBezTo>
                      <a:pt x="82" y="63"/>
                      <a:pt x="80" y="63"/>
                      <a:pt x="79" y="62"/>
                    </a:cubicBezTo>
                    <a:cubicBezTo>
                      <a:pt x="79" y="62"/>
                      <a:pt x="79" y="62"/>
                      <a:pt x="80" y="62"/>
                    </a:cubicBezTo>
                    <a:cubicBezTo>
                      <a:pt x="81" y="62"/>
                      <a:pt x="81" y="62"/>
                      <a:pt x="81" y="61"/>
                    </a:cubicBezTo>
                    <a:cubicBezTo>
                      <a:pt x="80" y="61"/>
                      <a:pt x="81" y="60"/>
                      <a:pt x="81" y="60"/>
                    </a:cubicBezTo>
                    <a:cubicBezTo>
                      <a:pt x="81" y="59"/>
                      <a:pt x="78" y="60"/>
                      <a:pt x="78" y="61"/>
                    </a:cubicBezTo>
                    <a:cubicBezTo>
                      <a:pt x="77" y="61"/>
                      <a:pt x="78" y="62"/>
                      <a:pt x="77" y="62"/>
                    </a:cubicBezTo>
                    <a:cubicBezTo>
                      <a:pt x="77" y="62"/>
                      <a:pt x="77" y="61"/>
                      <a:pt x="76" y="61"/>
                    </a:cubicBezTo>
                    <a:cubicBezTo>
                      <a:pt x="76" y="61"/>
                      <a:pt x="72" y="62"/>
                      <a:pt x="71" y="63"/>
                    </a:cubicBezTo>
                    <a:cubicBezTo>
                      <a:pt x="70" y="64"/>
                      <a:pt x="69" y="64"/>
                      <a:pt x="69" y="64"/>
                    </a:cubicBezTo>
                    <a:cubicBezTo>
                      <a:pt x="69" y="65"/>
                      <a:pt x="67" y="65"/>
                      <a:pt x="66" y="65"/>
                    </a:cubicBezTo>
                    <a:cubicBezTo>
                      <a:pt x="66" y="65"/>
                      <a:pt x="66" y="67"/>
                      <a:pt x="66" y="67"/>
                    </a:cubicBezTo>
                    <a:cubicBezTo>
                      <a:pt x="66" y="68"/>
                      <a:pt x="63" y="68"/>
                      <a:pt x="62" y="68"/>
                    </a:cubicBezTo>
                    <a:cubicBezTo>
                      <a:pt x="61" y="68"/>
                      <a:pt x="61" y="66"/>
                      <a:pt x="60" y="66"/>
                    </a:cubicBezTo>
                    <a:cubicBezTo>
                      <a:pt x="59" y="66"/>
                      <a:pt x="60" y="65"/>
                      <a:pt x="60" y="65"/>
                    </a:cubicBezTo>
                    <a:cubicBezTo>
                      <a:pt x="60" y="64"/>
                      <a:pt x="61" y="65"/>
                      <a:pt x="62" y="64"/>
                    </a:cubicBezTo>
                    <a:cubicBezTo>
                      <a:pt x="62" y="63"/>
                      <a:pt x="63" y="64"/>
                      <a:pt x="64" y="64"/>
                    </a:cubicBezTo>
                    <a:cubicBezTo>
                      <a:pt x="64" y="64"/>
                      <a:pt x="62" y="63"/>
                      <a:pt x="62" y="62"/>
                    </a:cubicBezTo>
                    <a:cubicBezTo>
                      <a:pt x="62" y="61"/>
                      <a:pt x="60" y="61"/>
                      <a:pt x="59" y="61"/>
                    </a:cubicBezTo>
                    <a:cubicBezTo>
                      <a:pt x="58" y="61"/>
                      <a:pt x="57" y="61"/>
                      <a:pt x="56" y="61"/>
                    </a:cubicBezTo>
                    <a:cubicBezTo>
                      <a:pt x="56" y="60"/>
                      <a:pt x="56" y="61"/>
                      <a:pt x="57" y="61"/>
                    </a:cubicBezTo>
                    <a:cubicBezTo>
                      <a:pt x="58" y="62"/>
                      <a:pt x="57" y="63"/>
                      <a:pt x="58" y="63"/>
                    </a:cubicBezTo>
                    <a:cubicBezTo>
                      <a:pt x="58" y="64"/>
                      <a:pt x="57" y="65"/>
                      <a:pt x="57" y="66"/>
                    </a:cubicBezTo>
                    <a:cubicBezTo>
                      <a:pt x="56" y="67"/>
                      <a:pt x="56" y="67"/>
                      <a:pt x="57" y="66"/>
                    </a:cubicBezTo>
                    <a:cubicBezTo>
                      <a:pt x="58" y="66"/>
                      <a:pt x="58" y="68"/>
                      <a:pt x="58" y="69"/>
                    </a:cubicBezTo>
                    <a:cubicBezTo>
                      <a:pt x="58" y="69"/>
                      <a:pt x="58" y="70"/>
                      <a:pt x="58" y="70"/>
                    </a:cubicBezTo>
                    <a:cubicBezTo>
                      <a:pt x="58" y="71"/>
                      <a:pt x="57" y="70"/>
                      <a:pt x="57" y="70"/>
                    </a:cubicBezTo>
                    <a:cubicBezTo>
                      <a:pt x="56" y="71"/>
                      <a:pt x="56" y="70"/>
                      <a:pt x="56" y="70"/>
                    </a:cubicBezTo>
                    <a:cubicBezTo>
                      <a:pt x="56" y="69"/>
                      <a:pt x="54" y="69"/>
                      <a:pt x="53" y="69"/>
                    </a:cubicBezTo>
                    <a:cubicBezTo>
                      <a:pt x="53" y="69"/>
                      <a:pt x="52" y="69"/>
                      <a:pt x="52" y="70"/>
                    </a:cubicBezTo>
                    <a:cubicBezTo>
                      <a:pt x="52" y="70"/>
                      <a:pt x="51" y="71"/>
                      <a:pt x="50" y="71"/>
                    </a:cubicBezTo>
                    <a:cubicBezTo>
                      <a:pt x="49" y="71"/>
                      <a:pt x="48" y="72"/>
                      <a:pt x="48" y="72"/>
                    </a:cubicBezTo>
                    <a:cubicBezTo>
                      <a:pt x="47" y="73"/>
                      <a:pt x="47" y="74"/>
                      <a:pt x="48" y="74"/>
                    </a:cubicBezTo>
                    <a:cubicBezTo>
                      <a:pt x="49" y="75"/>
                      <a:pt x="49" y="76"/>
                      <a:pt x="49" y="76"/>
                    </a:cubicBezTo>
                    <a:cubicBezTo>
                      <a:pt x="49" y="77"/>
                      <a:pt x="46" y="77"/>
                      <a:pt x="46" y="76"/>
                    </a:cubicBezTo>
                    <a:cubicBezTo>
                      <a:pt x="46" y="76"/>
                      <a:pt x="44" y="75"/>
                      <a:pt x="44" y="76"/>
                    </a:cubicBezTo>
                    <a:cubicBezTo>
                      <a:pt x="43" y="76"/>
                      <a:pt x="42" y="74"/>
                      <a:pt x="41" y="74"/>
                    </a:cubicBezTo>
                    <a:cubicBezTo>
                      <a:pt x="40" y="74"/>
                      <a:pt x="40" y="75"/>
                      <a:pt x="40" y="75"/>
                    </a:cubicBezTo>
                    <a:cubicBezTo>
                      <a:pt x="39" y="76"/>
                      <a:pt x="40" y="76"/>
                      <a:pt x="40" y="77"/>
                    </a:cubicBezTo>
                    <a:cubicBezTo>
                      <a:pt x="41" y="77"/>
                      <a:pt x="42" y="77"/>
                      <a:pt x="43" y="77"/>
                    </a:cubicBezTo>
                    <a:cubicBezTo>
                      <a:pt x="43" y="77"/>
                      <a:pt x="43" y="78"/>
                      <a:pt x="43" y="79"/>
                    </a:cubicBezTo>
                    <a:cubicBezTo>
                      <a:pt x="43" y="79"/>
                      <a:pt x="41" y="80"/>
                      <a:pt x="41" y="79"/>
                    </a:cubicBezTo>
                    <a:cubicBezTo>
                      <a:pt x="41" y="79"/>
                      <a:pt x="39" y="79"/>
                      <a:pt x="39" y="79"/>
                    </a:cubicBezTo>
                    <a:cubicBezTo>
                      <a:pt x="39" y="78"/>
                      <a:pt x="38" y="77"/>
                      <a:pt x="37" y="77"/>
                    </a:cubicBezTo>
                    <a:cubicBezTo>
                      <a:pt x="36" y="77"/>
                      <a:pt x="36" y="77"/>
                      <a:pt x="36" y="76"/>
                    </a:cubicBezTo>
                    <a:cubicBezTo>
                      <a:pt x="36" y="75"/>
                      <a:pt x="35" y="75"/>
                      <a:pt x="35" y="74"/>
                    </a:cubicBezTo>
                    <a:cubicBezTo>
                      <a:pt x="35" y="74"/>
                      <a:pt x="35" y="73"/>
                      <a:pt x="35" y="73"/>
                    </a:cubicBezTo>
                    <a:cubicBezTo>
                      <a:pt x="36" y="72"/>
                      <a:pt x="35" y="72"/>
                      <a:pt x="36" y="71"/>
                    </a:cubicBezTo>
                    <a:cubicBezTo>
                      <a:pt x="36" y="71"/>
                      <a:pt x="35" y="70"/>
                      <a:pt x="34" y="70"/>
                    </a:cubicBezTo>
                    <a:cubicBezTo>
                      <a:pt x="33" y="70"/>
                      <a:pt x="33" y="69"/>
                      <a:pt x="32" y="69"/>
                    </a:cubicBezTo>
                    <a:cubicBezTo>
                      <a:pt x="32" y="69"/>
                      <a:pt x="30" y="68"/>
                      <a:pt x="30" y="67"/>
                    </a:cubicBezTo>
                    <a:cubicBezTo>
                      <a:pt x="30" y="67"/>
                      <a:pt x="29" y="66"/>
                      <a:pt x="29" y="66"/>
                    </a:cubicBezTo>
                    <a:cubicBezTo>
                      <a:pt x="30" y="66"/>
                      <a:pt x="30" y="66"/>
                      <a:pt x="31" y="67"/>
                    </a:cubicBezTo>
                    <a:cubicBezTo>
                      <a:pt x="32" y="68"/>
                      <a:pt x="33" y="68"/>
                      <a:pt x="34" y="68"/>
                    </a:cubicBezTo>
                    <a:cubicBezTo>
                      <a:pt x="36" y="69"/>
                      <a:pt x="37" y="69"/>
                      <a:pt x="38" y="70"/>
                    </a:cubicBezTo>
                    <a:cubicBezTo>
                      <a:pt x="40" y="70"/>
                      <a:pt x="41" y="70"/>
                      <a:pt x="44" y="71"/>
                    </a:cubicBezTo>
                    <a:cubicBezTo>
                      <a:pt x="46" y="71"/>
                      <a:pt x="50" y="68"/>
                      <a:pt x="51" y="68"/>
                    </a:cubicBezTo>
                    <a:cubicBezTo>
                      <a:pt x="51" y="67"/>
                      <a:pt x="50" y="65"/>
                      <a:pt x="50" y="65"/>
                    </a:cubicBezTo>
                    <a:cubicBezTo>
                      <a:pt x="50" y="64"/>
                      <a:pt x="49" y="64"/>
                      <a:pt x="49" y="64"/>
                    </a:cubicBezTo>
                    <a:cubicBezTo>
                      <a:pt x="49" y="63"/>
                      <a:pt x="48" y="63"/>
                      <a:pt x="47" y="63"/>
                    </a:cubicBezTo>
                    <a:cubicBezTo>
                      <a:pt x="46" y="63"/>
                      <a:pt x="46" y="61"/>
                      <a:pt x="45" y="62"/>
                    </a:cubicBezTo>
                    <a:cubicBezTo>
                      <a:pt x="44" y="62"/>
                      <a:pt x="44" y="61"/>
                      <a:pt x="42" y="60"/>
                    </a:cubicBezTo>
                    <a:cubicBezTo>
                      <a:pt x="40" y="58"/>
                      <a:pt x="37" y="57"/>
                      <a:pt x="36" y="58"/>
                    </a:cubicBezTo>
                    <a:cubicBezTo>
                      <a:pt x="36" y="58"/>
                      <a:pt x="35" y="58"/>
                      <a:pt x="35" y="58"/>
                    </a:cubicBezTo>
                    <a:cubicBezTo>
                      <a:pt x="35" y="57"/>
                      <a:pt x="34" y="57"/>
                      <a:pt x="33" y="58"/>
                    </a:cubicBezTo>
                    <a:cubicBezTo>
                      <a:pt x="33" y="58"/>
                      <a:pt x="32" y="57"/>
                      <a:pt x="31" y="57"/>
                    </a:cubicBezTo>
                    <a:cubicBezTo>
                      <a:pt x="30" y="58"/>
                      <a:pt x="30" y="57"/>
                      <a:pt x="30" y="57"/>
                    </a:cubicBezTo>
                    <a:cubicBezTo>
                      <a:pt x="30" y="56"/>
                      <a:pt x="32" y="57"/>
                      <a:pt x="32" y="56"/>
                    </a:cubicBezTo>
                    <a:cubicBezTo>
                      <a:pt x="32" y="56"/>
                      <a:pt x="31" y="56"/>
                      <a:pt x="30" y="55"/>
                    </a:cubicBezTo>
                    <a:cubicBezTo>
                      <a:pt x="29" y="55"/>
                      <a:pt x="29" y="55"/>
                      <a:pt x="29" y="56"/>
                    </a:cubicBezTo>
                    <a:cubicBezTo>
                      <a:pt x="28" y="56"/>
                      <a:pt x="28" y="56"/>
                      <a:pt x="27" y="56"/>
                    </a:cubicBezTo>
                    <a:cubicBezTo>
                      <a:pt x="27" y="56"/>
                      <a:pt x="27" y="56"/>
                      <a:pt x="27" y="56"/>
                    </a:cubicBezTo>
                    <a:cubicBezTo>
                      <a:pt x="27" y="56"/>
                      <a:pt x="26" y="57"/>
                      <a:pt x="26" y="56"/>
                    </a:cubicBezTo>
                    <a:cubicBezTo>
                      <a:pt x="25" y="56"/>
                      <a:pt x="25" y="57"/>
                      <a:pt x="24" y="57"/>
                    </a:cubicBezTo>
                    <a:cubicBezTo>
                      <a:pt x="23" y="57"/>
                      <a:pt x="22" y="58"/>
                      <a:pt x="22" y="59"/>
                    </a:cubicBezTo>
                    <a:cubicBezTo>
                      <a:pt x="22" y="59"/>
                      <a:pt x="21" y="59"/>
                      <a:pt x="21" y="59"/>
                    </a:cubicBezTo>
                    <a:cubicBezTo>
                      <a:pt x="21" y="60"/>
                      <a:pt x="21" y="60"/>
                      <a:pt x="21" y="61"/>
                    </a:cubicBezTo>
                    <a:cubicBezTo>
                      <a:pt x="21" y="61"/>
                      <a:pt x="21" y="61"/>
                      <a:pt x="21" y="62"/>
                    </a:cubicBezTo>
                    <a:cubicBezTo>
                      <a:pt x="22" y="63"/>
                      <a:pt x="22" y="63"/>
                      <a:pt x="23" y="63"/>
                    </a:cubicBezTo>
                    <a:cubicBezTo>
                      <a:pt x="23" y="63"/>
                      <a:pt x="24" y="64"/>
                      <a:pt x="24" y="64"/>
                    </a:cubicBezTo>
                    <a:cubicBezTo>
                      <a:pt x="24" y="65"/>
                      <a:pt x="23" y="66"/>
                      <a:pt x="23" y="66"/>
                    </a:cubicBezTo>
                    <a:cubicBezTo>
                      <a:pt x="23" y="66"/>
                      <a:pt x="22" y="67"/>
                      <a:pt x="22" y="68"/>
                    </a:cubicBezTo>
                    <a:cubicBezTo>
                      <a:pt x="23" y="68"/>
                      <a:pt x="24" y="70"/>
                      <a:pt x="25" y="71"/>
                    </a:cubicBezTo>
                    <a:cubicBezTo>
                      <a:pt x="25" y="72"/>
                      <a:pt x="24" y="72"/>
                      <a:pt x="24" y="72"/>
                    </a:cubicBezTo>
                    <a:cubicBezTo>
                      <a:pt x="23" y="73"/>
                      <a:pt x="24" y="74"/>
                      <a:pt x="24" y="74"/>
                    </a:cubicBezTo>
                    <a:cubicBezTo>
                      <a:pt x="24" y="75"/>
                      <a:pt x="23" y="75"/>
                      <a:pt x="24" y="75"/>
                    </a:cubicBezTo>
                    <a:cubicBezTo>
                      <a:pt x="24" y="75"/>
                      <a:pt x="25" y="75"/>
                      <a:pt x="25" y="76"/>
                    </a:cubicBezTo>
                    <a:cubicBezTo>
                      <a:pt x="25" y="76"/>
                      <a:pt x="24" y="76"/>
                      <a:pt x="24" y="77"/>
                    </a:cubicBezTo>
                    <a:cubicBezTo>
                      <a:pt x="25" y="77"/>
                      <a:pt x="26" y="77"/>
                      <a:pt x="26" y="78"/>
                    </a:cubicBezTo>
                    <a:cubicBezTo>
                      <a:pt x="26" y="79"/>
                      <a:pt x="24" y="79"/>
                      <a:pt x="24" y="79"/>
                    </a:cubicBezTo>
                    <a:cubicBezTo>
                      <a:pt x="24" y="80"/>
                      <a:pt x="26" y="81"/>
                      <a:pt x="27" y="82"/>
                    </a:cubicBezTo>
                    <a:cubicBezTo>
                      <a:pt x="28" y="83"/>
                      <a:pt x="28" y="83"/>
                      <a:pt x="28" y="84"/>
                    </a:cubicBezTo>
                    <a:cubicBezTo>
                      <a:pt x="27" y="85"/>
                      <a:pt x="25" y="86"/>
                      <a:pt x="24" y="87"/>
                    </a:cubicBezTo>
                    <a:cubicBezTo>
                      <a:pt x="24" y="88"/>
                      <a:pt x="22" y="89"/>
                      <a:pt x="21" y="90"/>
                    </a:cubicBezTo>
                    <a:cubicBezTo>
                      <a:pt x="20" y="90"/>
                      <a:pt x="20" y="91"/>
                      <a:pt x="20" y="91"/>
                    </a:cubicBezTo>
                    <a:cubicBezTo>
                      <a:pt x="20" y="91"/>
                      <a:pt x="20" y="91"/>
                      <a:pt x="21" y="91"/>
                    </a:cubicBezTo>
                    <a:cubicBezTo>
                      <a:pt x="21" y="90"/>
                      <a:pt x="22" y="92"/>
                      <a:pt x="22" y="92"/>
                    </a:cubicBezTo>
                    <a:cubicBezTo>
                      <a:pt x="23" y="93"/>
                      <a:pt x="24" y="92"/>
                      <a:pt x="24" y="93"/>
                    </a:cubicBezTo>
                    <a:cubicBezTo>
                      <a:pt x="24" y="93"/>
                      <a:pt x="24" y="93"/>
                      <a:pt x="23" y="93"/>
                    </a:cubicBezTo>
                    <a:cubicBezTo>
                      <a:pt x="22" y="93"/>
                      <a:pt x="22" y="93"/>
                      <a:pt x="21" y="94"/>
                    </a:cubicBezTo>
                    <a:cubicBezTo>
                      <a:pt x="20" y="94"/>
                      <a:pt x="20" y="94"/>
                      <a:pt x="20" y="95"/>
                    </a:cubicBezTo>
                    <a:cubicBezTo>
                      <a:pt x="20" y="95"/>
                      <a:pt x="19" y="96"/>
                      <a:pt x="19" y="96"/>
                    </a:cubicBezTo>
                    <a:cubicBezTo>
                      <a:pt x="19" y="97"/>
                      <a:pt x="18" y="97"/>
                      <a:pt x="18" y="97"/>
                    </a:cubicBezTo>
                    <a:cubicBezTo>
                      <a:pt x="18" y="98"/>
                      <a:pt x="18" y="98"/>
                      <a:pt x="19" y="99"/>
                    </a:cubicBezTo>
                    <a:cubicBezTo>
                      <a:pt x="19" y="99"/>
                      <a:pt x="19" y="99"/>
                      <a:pt x="19" y="100"/>
                    </a:cubicBezTo>
                    <a:cubicBezTo>
                      <a:pt x="19" y="100"/>
                      <a:pt x="19" y="100"/>
                      <a:pt x="18" y="101"/>
                    </a:cubicBezTo>
                    <a:cubicBezTo>
                      <a:pt x="18" y="101"/>
                      <a:pt x="18" y="102"/>
                      <a:pt x="19" y="102"/>
                    </a:cubicBezTo>
                    <a:cubicBezTo>
                      <a:pt x="19" y="102"/>
                      <a:pt x="19" y="103"/>
                      <a:pt x="19" y="103"/>
                    </a:cubicBezTo>
                    <a:cubicBezTo>
                      <a:pt x="19" y="104"/>
                      <a:pt x="19" y="104"/>
                      <a:pt x="20" y="105"/>
                    </a:cubicBezTo>
                    <a:cubicBezTo>
                      <a:pt x="20" y="105"/>
                      <a:pt x="20" y="106"/>
                      <a:pt x="20" y="106"/>
                    </a:cubicBezTo>
                    <a:cubicBezTo>
                      <a:pt x="21" y="106"/>
                      <a:pt x="21" y="107"/>
                      <a:pt x="22" y="107"/>
                    </a:cubicBezTo>
                    <a:cubicBezTo>
                      <a:pt x="22" y="106"/>
                      <a:pt x="23" y="107"/>
                      <a:pt x="23" y="107"/>
                    </a:cubicBezTo>
                    <a:cubicBezTo>
                      <a:pt x="23" y="108"/>
                      <a:pt x="23" y="107"/>
                      <a:pt x="24" y="107"/>
                    </a:cubicBezTo>
                    <a:cubicBezTo>
                      <a:pt x="25" y="107"/>
                      <a:pt x="26" y="108"/>
                      <a:pt x="26" y="108"/>
                    </a:cubicBezTo>
                    <a:cubicBezTo>
                      <a:pt x="26" y="108"/>
                      <a:pt x="26" y="109"/>
                      <a:pt x="26" y="109"/>
                    </a:cubicBezTo>
                    <a:cubicBezTo>
                      <a:pt x="26" y="110"/>
                      <a:pt x="26" y="111"/>
                      <a:pt x="27" y="111"/>
                    </a:cubicBezTo>
                    <a:cubicBezTo>
                      <a:pt x="27" y="111"/>
                      <a:pt x="27" y="112"/>
                      <a:pt x="28" y="112"/>
                    </a:cubicBezTo>
                    <a:cubicBezTo>
                      <a:pt x="28" y="113"/>
                      <a:pt x="29" y="114"/>
                      <a:pt x="29" y="114"/>
                    </a:cubicBezTo>
                    <a:cubicBezTo>
                      <a:pt x="29" y="114"/>
                      <a:pt x="30" y="114"/>
                      <a:pt x="30" y="115"/>
                    </a:cubicBezTo>
                    <a:cubicBezTo>
                      <a:pt x="30" y="115"/>
                      <a:pt x="30" y="116"/>
                      <a:pt x="29" y="116"/>
                    </a:cubicBezTo>
                    <a:cubicBezTo>
                      <a:pt x="29" y="116"/>
                      <a:pt x="28" y="115"/>
                      <a:pt x="28" y="116"/>
                    </a:cubicBezTo>
                    <a:cubicBezTo>
                      <a:pt x="27" y="116"/>
                      <a:pt x="28" y="117"/>
                      <a:pt x="28" y="118"/>
                    </a:cubicBezTo>
                    <a:cubicBezTo>
                      <a:pt x="28" y="119"/>
                      <a:pt x="28" y="119"/>
                      <a:pt x="29" y="119"/>
                    </a:cubicBezTo>
                    <a:cubicBezTo>
                      <a:pt x="29" y="119"/>
                      <a:pt x="30" y="119"/>
                      <a:pt x="30" y="119"/>
                    </a:cubicBezTo>
                    <a:cubicBezTo>
                      <a:pt x="30" y="118"/>
                      <a:pt x="31" y="119"/>
                      <a:pt x="31" y="119"/>
                    </a:cubicBezTo>
                    <a:cubicBezTo>
                      <a:pt x="32" y="118"/>
                      <a:pt x="33" y="118"/>
                      <a:pt x="33" y="119"/>
                    </a:cubicBezTo>
                    <a:cubicBezTo>
                      <a:pt x="34" y="119"/>
                      <a:pt x="34" y="120"/>
                      <a:pt x="34" y="120"/>
                    </a:cubicBezTo>
                    <a:cubicBezTo>
                      <a:pt x="33" y="121"/>
                      <a:pt x="34" y="121"/>
                      <a:pt x="34" y="122"/>
                    </a:cubicBezTo>
                    <a:cubicBezTo>
                      <a:pt x="34" y="122"/>
                      <a:pt x="36" y="122"/>
                      <a:pt x="36" y="122"/>
                    </a:cubicBezTo>
                    <a:cubicBezTo>
                      <a:pt x="36" y="122"/>
                      <a:pt x="37" y="123"/>
                      <a:pt x="37" y="124"/>
                    </a:cubicBezTo>
                    <a:cubicBezTo>
                      <a:pt x="37" y="125"/>
                      <a:pt x="37" y="125"/>
                      <a:pt x="38" y="124"/>
                    </a:cubicBezTo>
                    <a:cubicBezTo>
                      <a:pt x="38" y="124"/>
                      <a:pt x="39" y="125"/>
                      <a:pt x="39" y="125"/>
                    </a:cubicBezTo>
                    <a:cubicBezTo>
                      <a:pt x="39" y="125"/>
                      <a:pt x="40" y="125"/>
                      <a:pt x="40" y="125"/>
                    </a:cubicBezTo>
                    <a:cubicBezTo>
                      <a:pt x="41" y="125"/>
                      <a:pt x="41" y="124"/>
                      <a:pt x="41" y="125"/>
                    </a:cubicBezTo>
                    <a:cubicBezTo>
                      <a:pt x="42" y="125"/>
                      <a:pt x="42" y="126"/>
                      <a:pt x="42" y="126"/>
                    </a:cubicBezTo>
                    <a:cubicBezTo>
                      <a:pt x="42" y="126"/>
                      <a:pt x="44" y="126"/>
                      <a:pt x="44" y="126"/>
                    </a:cubicBezTo>
                    <a:cubicBezTo>
                      <a:pt x="45" y="127"/>
                      <a:pt x="46" y="126"/>
                      <a:pt x="46" y="127"/>
                    </a:cubicBezTo>
                    <a:cubicBezTo>
                      <a:pt x="47" y="127"/>
                      <a:pt x="48" y="127"/>
                      <a:pt x="48" y="128"/>
                    </a:cubicBezTo>
                    <a:cubicBezTo>
                      <a:pt x="48" y="128"/>
                      <a:pt x="47" y="128"/>
                      <a:pt x="47" y="129"/>
                    </a:cubicBezTo>
                    <a:cubicBezTo>
                      <a:pt x="47" y="129"/>
                      <a:pt x="48" y="129"/>
                      <a:pt x="48" y="129"/>
                    </a:cubicBezTo>
                    <a:cubicBezTo>
                      <a:pt x="48" y="130"/>
                      <a:pt x="47" y="130"/>
                      <a:pt x="47" y="130"/>
                    </a:cubicBezTo>
                    <a:cubicBezTo>
                      <a:pt x="47" y="130"/>
                      <a:pt x="47" y="130"/>
                      <a:pt x="47" y="131"/>
                    </a:cubicBezTo>
                    <a:cubicBezTo>
                      <a:pt x="47" y="131"/>
                      <a:pt x="47" y="132"/>
                      <a:pt x="47" y="132"/>
                    </a:cubicBezTo>
                    <a:cubicBezTo>
                      <a:pt x="47" y="132"/>
                      <a:pt x="45" y="132"/>
                      <a:pt x="45" y="132"/>
                    </a:cubicBezTo>
                    <a:cubicBezTo>
                      <a:pt x="45" y="132"/>
                      <a:pt x="43" y="133"/>
                      <a:pt x="43" y="133"/>
                    </a:cubicBezTo>
                    <a:cubicBezTo>
                      <a:pt x="43" y="133"/>
                      <a:pt x="43" y="134"/>
                      <a:pt x="43" y="134"/>
                    </a:cubicBezTo>
                    <a:cubicBezTo>
                      <a:pt x="44" y="134"/>
                      <a:pt x="45" y="134"/>
                      <a:pt x="45" y="134"/>
                    </a:cubicBezTo>
                    <a:cubicBezTo>
                      <a:pt x="46" y="135"/>
                      <a:pt x="43" y="136"/>
                      <a:pt x="43" y="136"/>
                    </a:cubicBezTo>
                    <a:cubicBezTo>
                      <a:pt x="42" y="136"/>
                      <a:pt x="43" y="137"/>
                      <a:pt x="43" y="137"/>
                    </a:cubicBezTo>
                    <a:cubicBezTo>
                      <a:pt x="43" y="138"/>
                      <a:pt x="42" y="138"/>
                      <a:pt x="42" y="139"/>
                    </a:cubicBezTo>
                    <a:cubicBezTo>
                      <a:pt x="42" y="140"/>
                      <a:pt x="42" y="140"/>
                      <a:pt x="41" y="140"/>
                    </a:cubicBezTo>
                    <a:cubicBezTo>
                      <a:pt x="40" y="140"/>
                      <a:pt x="40" y="140"/>
                      <a:pt x="40" y="140"/>
                    </a:cubicBezTo>
                    <a:cubicBezTo>
                      <a:pt x="41" y="140"/>
                      <a:pt x="41" y="141"/>
                      <a:pt x="42" y="142"/>
                    </a:cubicBezTo>
                    <a:cubicBezTo>
                      <a:pt x="43" y="142"/>
                      <a:pt x="45" y="143"/>
                      <a:pt x="46" y="145"/>
                    </a:cubicBezTo>
                    <a:cubicBezTo>
                      <a:pt x="47" y="145"/>
                      <a:pt x="47" y="145"/>
                      <a:pt x="47" y="145"/>
                    </a:cubicBezTo>
                    <a:cubicBezTo>
                      <a:pt x="47" y="145"/>
                      <a:pt x="48" y="145"/>
                      <a:pt x="48" y="145"/>
                    </a:cubicBezTo>
                    <a:cubicBezTo>
                      <a:pt x="49" y="145"/>
                      <a:pt x="50" y="145"/>
                      <a:pt x="51" y="146"/>
                    </a:cubicBezTo>
                    <a:cubicBezTo>
                      <a:pt x="51" y="146"/>
                      <a:pt x="54" y="146"/>
                      <a:pt x="54" y="146"/>
                    </a:cubicBezTo>
                    <a:cubicBezTo>
                      <a:pt x="55" y="146"/>
                      <a:pt x="55" y="147"/>
                      <a:pt x="56" y="147"/>
                    </a:cubicBezTo>
                    <a:cubicBezTo>
                      <a:pt x="56" y="147"/>
                      <a:pt x="57" y="148"/>
                      <a:pt x="57" y="148"/>
                    </a:cubicBezTo>
                    <a:cubicBezTo>
                      <a:pt x="58" y="147"/>
                      <a:pt x="59" y="147"/>
                      <a:pt x="59" y="147"/>
                    </a:cubicBezTo>
                    <a:cubicBezTo>
                      <a:pt x="60" y="147"/>
                      <a:pt x="60" y="148"/>
                      <a:pt x="60" y="148"/>
                    </a:cubicBezTo>
                    <a:cubicBezTo>
                      <a:pt x="61" y="148"/>
                      <a:pt x="61" y="149"/>
                      <a:pt x="61" y="149"/>
                    </a:cubicBezTo>
                    <a:cubicBezTo>
                      <a:pt x="61" y="149"/>
                      <a:pt x="62" y="150"/>
                      <a:pt x="63" y="150"/>
                    </a:cubicBezTo>
                    <a:cubicBezTo>
                      <a:pt x="64" y="150"/>
                      <a:pt x="65" y="152"/>
                      <a:pt x="65" y="151"/>
                    </a:cubicBezTo>
                    <a:cubicBezTo>
                      <a:pt x="65" y="151"/>
                      <a:pt x="66" y="152"/>
                      <a:pt x="66" y="151"/>
                    </a:cubicBezTo>
                    <a:cubicBezTo>
                      <a:pt x="66" y="151"/>
                      <a:pt x="67" y="151"/>
                      <a:pt x="67" y="150"/>
                    </a:cubicBezTo>
                    <a:cubicBezTo>
                      <a:pt x="66" y="149"/>
                      <a:pt x="65" y="147"/>
                      <a:pt x="65" y="146"/>
                    </a:cubicBezTo>
                    <a:cubicBezTo>
                      <a:pt x="65" y="145"/>
                      <a:pt x="65" y="144"/>
                      <a:pt x="64" y="143"/>
                    </a:cubicBezTo>
                    <a:cubicBezTo>
                      <a:pt x="62" y="142"/>
                      <a:pt x="64" y="141"/>
                      <a:pt x="65" y="140"/>
                    </a:cubicBezTo>
                    <a:cubicBezTo>
                      <a:pt x="66" y="139"/>
                      <a:pt x="68" y="138"/>
                      <a:pt x="69" y="137"/>
                    </a:cubicBezTo>
                    <a:cubicBezTo>
                      <a:pt x="69" y="137"/>
                      <a:pt x="69" y="137"/>
                      <a:pt x="68" y="137"/>
                    </a:cubicBezTo>
                    <a:cubicBezTo>
                      <a:pt x="68" y="136"/>
                      <a:pt x="67" y="136"/>
                      <a:pt x="68" y="136"/>
                    </a:cubicBezTo>
                    <a:cubicBezTo>
                      <a:pt x="69" y="136"/>
                      <a:pt x="68" y="135"/>
                      <a:pt x="68" y="134"/>
                    </a:cubicBezTo>
                    <a:cubicBezTo>
                      <a:pt x="67" y="133"/>
                      <a:pt x="67" y="133"/>
                      <a:pt x="66" y="133"/>
                    </a:cubicBezTo>
                    <a:cubicBezTo>
                      <a:pt x="66" y="133"/>
                      <a:pt x="65" y="133"/>
                      <a:pt x="65" y="133"/>
                    </a:cubicBezTo>
                    <a:cubicBezTo>
                      <a:pt x="64" y="133"/>
                      <a:pt x="64" y="132"/>
                      <a:pt x="64" y="132"/>
                    </a:cubicBezTo>
                    <a:cubicBezTo>
                      <a:pt x="64" y="131"/>
                      <a:pt x="63" y="131"/>
                      <a:pt x="63" y="131"/>
                    </a:cubicBezTo>
                    <a:cubicBezTo>
                      <a:pt x="63" y="130"/>
                      <a:pt x="63" y="129"/>
                      <a:pt x="63" y="129"/>
                    </a:cubicBezTo>
                    <a:cubicBezTo>
                      <a:pt x="63" y="129"/>
                      <a:pt x="64" y="129"/>
                      <a:pt x="64" y="128"/>
                    </a:cubicBezTo>
                    <a:cubicBezTo>
                      <a:pt x="64" y="128"/>
                      <a:pt x="63" y="128"/>
                      <a:pt x="63" y="127"/>
                    </a:cubicBezTo>
                    <a:cubicBezTo>
                      <a:pt x="64" y="127"/>
                      <a:pt x="65" y="127"/>
                      <a:pt x="65" y="126"/>
                    </a:cubicBezTo>
                    <a:cubicBezTo>
                      <a:pt x="65" y="125"/>
                      <a:pt x="65" y="125"/>
                      <a:pt x="66" y="125"/>
                    </a:cubicBezTo>
                    <a:cubicBezTo>
                      <a:pt x="67" y="126"/>
                      <a:pt x="67" y="127"/>
                      <a:pt x="68" y="127"/>
                    </a:cubicBezTo>
                    <a:cubicBezTo>
                      <a:pt x="69" y="126"/>
                      <a:pt x="68" y="126"/>
                      <a:pt x="68" y="125"/>
                    </a:cubicBezTo>
                    <a:cubicBezTo>
                      <a:pt x="68" y="125"/>
                      <a:pt x="68" y="124"/>
                      <a:pt x="69" y="124"/>
                    </a:cubicBezTo>
                    <a:cubicBezTo>
                      <a:pt x="70" y="124"/>
                      <a:pt x="69" y="123"/>
                      <a:pt x="70" y="123"/>
                    </a:cubicBezTo>
                    <a:cubicBezTo>
                      <a:pt x="71" y="123"/>
                      <a:pt x="72" y="122"/>
                      <a:pt x="72" y="122"/>
                    </a:cubicBezTo>
                    <a:cubicBezTo>
                      <a:pt x="73" y="121"/>
                      <a:pt x="74" y="121"/>
                      <a:pt x="74" y="121"/>
                    </a:cubicBezTo>
                    <a:cubicBezTo>
                      <a:pt x="75" y="121"/>
                      <a:pt x="75" y="122"/>
                      <a:pt x="75" y="121"/>
                    </a:cubicBezTo>
                    <a:cubicBezTo>
                      <a:pt x="76" y="120"/>
                      <a:pt x="77" y="121"/>
                      <a:pt x="77" y="121"/>
                    </a:cubicBezTo>
                    <a:cubicBezTo>
                      <a:pt x="77" y="122"/>
                      <a:pt x="79" y="122"/>
                      <a:pt x="80" y="122"/>
                    </a:cubicBezTo>
                    <a:cubicBezTo>
                      <a:pt x="80" y="122"/>
                      <a:pt x="82" y="123"/>
                      <a:pt x="82" y="124"/>
                    </a:cubicBezTo>
                    <a:cubicBezTo>
                      <a:pt x="82" y="124"/>
                      <a:pt x="82" y="125"/>
                      <a:pt x="82" y="124"/>
                    </a:cubicBezTo>
                    <a:cubicBezTo>
                      <a:pt x="82" y="123"/>
                      <a:pt x="83" y="123"/>
                      <a:pt x="84" y="124"/>
                    </a:cubicBezTo>
                    <a:cubicBezTo>
                      <a:pt x="84" y="124"/>
                      <a:pt x="86" y="124"/>
                      <a:pt x="86" y="124"/>
                    </a:cubicBezTo>
                    <a:cubicBezTo>
                      <a:pt x="86" y="123"/>
                      <a:pt x="87" y="123"/>
                      <a:pt x="88" y="123"/>
                    </a:cubicBezTo>
                    <a:cubicBezTo>
                      <a:pt x="89" y="123"/>
                      <a:pt x="89" y="124"/>
                      <a:pt x="89" y="123"/>
                    </a:cubicBezTo>
                    <a:cubicBezTo>
                      <a:pt x="90" y="122"/>
                      <a:pt x="91" y="123"/>
                      <a:pt x="92" y="123"/>
                    </a:cubicBezTo>
                    <a:cubicBezTo>
                      <a:pt x="92" y="124"/>
                      <a:pt x="93" y="124"/>
                      <a:pt x="93" y="124"/>
                    </a:cubicBezTo>
                    <a:cubicBezTo>
                      <a:pt x="94" y="124"/>
                      <a:pt x="94" y="125"/>
                      <a:pt x="94" y="125"/>
                    </a:cubicBezTo>
                    <a:cubicBezTo>
                      <a:pt x="95" y="124"/>
                      <a:pt x="95" y="123"/>
                      <a:pt x="95" y="123"/>
                    </a:cubicBezTo>
                    <a:cubicBezTo>
                      <a:pt x="96" y="124"/>
                      <a:pt x="96" y="124"/>
                      <a:pt x="97" y="124"/>
                    </a:cubicBezTo>
                    <a:cubicBezTo>
                      <a:pt x="98" y="124"/>
                      <a:pt x="98" y="124"/>
                      <a:pt x="98" y="123"/>
                    </a:cubicBezTo>
                    <a:cubicBezTo>
                      <a:pt x="98" y="123"/>
                      <a:pt x="98" y="122"/>
                      <a:pt x="98" y="122"/>
                    </a:cubicBezTo>
                    <a:cubicBezTo>
                      <a:pt x="97" y="122"/>
                      <a:pt x="97" y="121"/>
                      <a:pt x="96" y="121"/>
                    </a:cubicBezTo>
                    <a:cubicBezTo>
                      <a:pt x="95" y="121"/>
                      <a:pt x="95" y="120"/>
                      <a:pt x="95" y="120"/>
                    </a:cubicBezTo>
                    <a:cubicBezTo>
                      <a:pt x="96" y="120"/>
                      <a:pt x="97" y="119"/>
                      <a:pt x="97" y="119"/>
                    </a:cubicBezTo>
                    <a:cubicBezTo>
                      <a:pt x="97" y="118"/>
                      <a:pt x="96" y="117"/>
                      <a:pt x="97" y="117"/>
                    </a:cubicBezTo>
                    <a:cubicBezTo>
                      <a:pt x="98" y="117"/>
                      <a:pt x="100" y="117"/>
                      <a:pt x="100" y="117"/>
                    </a:cubicBezTo>
                    <a:cubicBezTo>
                      <a:pt x="100" y="116"/>
                      <a:pt x="98" y="116"/>
                      <a:pt x="98" y="116"/>
                    </a:cubicBezTo>
                    <a:cubicBezTo>
                      <a:pt x="97" y="115"/>
                      <a:pt x="97" y="114"/>
                      <a:pt x="98" y="114"/>
                    </a:cubicBezTo>
                    <a:cubicBezTo>
                      <a:pt x="98" y="113"/>
                      <a:pt x="99" y="114"/>
                      <a:pt x="100" y="114"/>
                    </a:cubicBezTo>
                    <a:cubicBezTo>
                      <a:pt x="100" y="113"/>
                      <a:pt x="102" y="114"/>
                      <a:pt x="102" y="113"/>
                    </a:cubicBezTo>
                    <a:cubicBezTo>
                      <a:pt x="103" y="113"/>
                      <a:pt x="105" y="113"/>
                      <a:pt x="106" y="113"/>
                    </a:cubicBezTo>
                    <a:cubicBezTo>
                      <a:pt x="107" y="113"/>
                      <a:pt x="107" y="112"/>
                      <a:pt x="108" y="112"/>
                    </a:cubicBezTo>
                    <a:cubicBezTo>
                      <a:pt x="109" y="112"/>
                      <a:pt x="111" y="111"/>
                      <a:pt x="112" y="111"/>
                    </a:cubicBezTo>
                    <a:cubicBezTo>
                      <a:pt x="112" y="111"/>
                      <a:pt x="115" y="111"/>
                      <a:pt x="115" y="110"/>
                    </a:cubicBezTo>
                    <a:cubicBezTo>
                      <a:pt x="115" y="110"/>
                      <a:pt x="117" y="109"/>
                      <a:pt x="118" y="109"/>
                    </a:cubicBezTo>
                    <a:cubicBezTo>
                      <a:pt x="118" y="110"/>
                      <a:pt x="119" y="110"/>
                      <a:pt x="120" y="110"/>
                    </a:cubicBezTo>
                    <a:cubicBezTo>
                      <a:pt x="120" y="109"/>
                      <a:pt x="121" y="110"/>
                      <a:pt x="121" y="111"/>
                    </a:cubicBezTo>
                    <a:cubicBezTo>
                      <a:pt x="121" y="111"/>
                      <a:pt x="122" y="112"/>
                      <a:pt x="122" y="112"/>
                    </a:cubicBezTo>
                    <a:cubicBezTo>
                      <a:pt x="121" y="113"/>
                      <a:pt x="121" y="113"/>
                      <a:pt x="121" y="113"/>
                    </a:cubicBezTo>
                    <a:cubicBezTo>
                      <a:pt x="122" y="114"/>
                      <a:pt x="123" y="113"/>
                      <a:pt x="123" y="113"/>
                    </a:cubicBezTo>
                    <a:cubicBezTo>
                      <a:pt x="124" y="112"/>
                      <a:pt x="124" y="113"/>
                      <a:pt x="124" y="113"/>
                    </a:cubicBezTo>
                    <a:cubicBezTo>
                      <a:pt x="124" y="114"/>
                      <a:pt x="125" y="114"/>
                      <a:pt x="125" y="114"/>
                    </a:cubicBezTo>
                    <a:cubicBezTo>
                      <a:pt x="125" y="113"/>
                      <a:pt x="126" y="113"/>
                      <a:pt x="126" y="114"/>
                    </a:cubicBezTo>
                    <a:cubicBezTo>
                      <a:pt x="126" y="114"/>
                      <a:pt x="127" y="113"/>
                      <a:pt x="127" y="114"/>
                    </a:cubicBezTo>
                    <a:cubicBezTo>
                      <a:pt x="127" y="114"/>
                      <a:pt x="126" y="115"/>
                      <a:pt x="126" y="115"/>
                    </a:cubicBezTo>
                    <a:cubicBezTo>
                      <a:pt x="127" y="116"/>
                      <a:pt x="127" y="115"/>
                      <a:pt x="128" y="115"/>
                    </a:cubicBezTo>
                    <a:cubicBezTo>
                      <a:pt x="129" y="115"/>
                      <a:pt x="130" y="114"/>
                      <a:pt x="131" y="114"/>
                    </a:cubicBezTo>
                    <a:cubicBezTo>
                      <a:pt x="131" y="114"/>
                      <a:pt x="132" y="113"/>
                      <a:pt x="133" y="113"/>
                    </a:cubicBezTo>
                    <a:cubicBezTo>
                      <a:pt x="133" y="112"/>
                      <a:pt x="135" y="113"/>
                      <a:pt x="134" y="113"/>
                    </a:cubicBezTo>
                    <a:cubicBezTo>
                      <a:pt x="134" y="113"/>
                      <a:pt x="133" y="114"/>
                      <a:pt x="135" y="115"/>
                    </a:cubicBezTo>
                    <a:cubicBezTo>
                      <a:pt x="137" y="115"/>
                      <a:pt x="138" y="118"/>
                      <a:pt x="139" y="120"/>
                    </a:cubicBezTo>
                    <a:cubicBezTo>
                      <a:pt x="140" y="121"/>
                      <a:pt x="141" y="124"/>
                      <a:pt x="142" y="124"/>
                    </a:cubicBezTo>
                    <a:cubicBezTo>
                      <a:pt x="142" y="124"/>
                      <a:pt x="142" y="123"/>
                      <a:pt x="143" y="122"/>
                    </a:cubicBezTo>
                    <a:cubicBezTo>
                      <a:pt x="144" y="122"/>
                      <a:pt x="144" y="124"/>
                      <a:pt x="145" y="124"/>
                    </a:cubicBezTo>
                    <a:cubicBezTo>
                      <a:pt x="146" y="124"/>
                      <a:pt x="147" y="124"/>
                      <a:pt x="147" y="124"/>
                    </a:cubicBezTo>
                    <a:cubicBezTo>
                      <a:pt x="148" y="124"/>
                      <a:pt x="149" y="123"/>
                      <a:pt x="149" y="123"/>
                    </a:cubicBezTo>
                    <a:cubicBezTo>
                      <a:pt x="150" y="124"/>
                      <a:pt x="151" y="124"/>
                      <a:pt x="151" y="125"/>
                    </a:cubicBezTo>
                    <a:cubicBezTo>
                      <a:pt x="151" y="126"/>
                      <a:pt x="152" y="126"/>
                      <a:pt x="152" y="126"/>
                    </a:cubicBezTo>
                    <a:cubicBezTo>
                      <a:pt x="153" y="126"/>
                      <a:pt x="153" y="126"/>
                      <a:pt x="153" y="127"/>
                    </a:cubicBezTo>
                    <a:cubicBezTo>
                      <a:pt x="153" y="127"/>
                      <a:pt x="154" y="128"/>
                      <a:pt x="154" y="128"/>
                    </a:cubicBezTo>
                    <a:cubicBezTo>
                      <a:pt x="154" y="128"/>
                      <a:pt x="156" y="127"/>
                      <a:pt x="156" y="127"/>
                    </a:cubicBezTo>
                    <a:cubicBezTo>
                      <a:pt x="156" y="127"/>
                      <a:pt x="157" y="127"/>
                      <a:pt x="157" y="127"/>
                    </a:cubicBezTo>
                    <a:cubicBezTo>
                      <a:pt x="157" y="128"/>
                      <a:pt x="157" y="129"/>
                      <a:pt x="158" y="129"/>
                    </a:cubicBezTo>
                    <a:cubicBezTo>
                      <a:pt x="158" y="129"/>
                      <a:pt x="159" y="129"/>
                      <a:pt x="159" y="129"/>
                    </a:cubicBezTo>
                    <a:cubicBezTo>
                      <a:pt x="159" y="128"/>
                      <a:pt x="160" y="128"/>
                      <a:pt x="161" y="128"/>
                    </a:cubicBezTo>
                    <a:cubicBezTo>
                      <a:pt x="161" y="128"/>
                      <a:pt x="163" y="128"/>
                      <a:pt x="163" y="127"/>
                    </a:cubicBezTo>
                    <a:cubicBezTo>
                      <a:pt x="163" y="126"/>
                      <a:pt x="164" y="126"/>
                      <a:pt x="165" y="126"/>
                    </a:cubicBezTo>
                    <a:cubicBezTo>
                      <a:pt x="165" y="126"/>
                      <a:pt x="166" y="125"/>
                      <a:pt x="166" y="125"/>
                    </a:cubicBezTo>
                    <a:cubicBezTo>
                      <a:pt x="166" y="125"/>
                      <a:pt x="168" y="125"/>
                      <a:pt x="168" y="124"/>
                    </a:cubicBezTo>
                    <a:cubicBezTo>
                      <a:pt x="168" y="124"/>
                      <a:pt x="169" y="124"/>
                      <a:pt x="169" y="124"/>
                    </a:cubicBezTo>
                    <a:cubicBezTo>
                      <a:pt x="170" y="124"/>
                      <a:pt x="172" y="125"/>
                      <a:pt x="173" y="125"/>
                    </a:cubicBezTo>
                    <a:cubicBezTo>
                      <a:pt x="173" y="124"/>
                      <a:pt x="173" y="126"/>
                      <a:pt x="173" y="126"/>
                    </a:cubicBezTo>
                    <a:cubicBezTo>
                      <a:pt x="174" y="126"/>
                      <a:pt x="175" y="127"/>
                      <a:pt x="175" y="127"/>
                    </a:cubicBezTo>
                    <a:cubicBezTo>
                      <a:pt x="176" y="126"/>
                      <a:pt x="176" y="126"/>
                      <a:pt x="177" y="126"/>
                    </a:cubicBezTo>
                    <a:cubicBezTo>
                      <a:pt x="178" y="127"/>
                      <a:pt x="179" y="127"/>
                      <a:pt x="179" y="127"/>
                    </a:cubicBezTo>
                    <a:cubicBezTo>
                      <a:pt x="179" y="126"/>
                      <a:pt x="181" y="126"/>
                      <a:pt x="181" y="126"/>
                    </a:cubicBezTo>
                    <a:cubicBezTo>
                      <a:pt x="181" y="126"/>
                      <a:pt x="181" y="125"/>
                      <a:pt x="181" y="125"/>
                    </a:cubicBezTo>
                    <a:cubicBezTo>
                      <a:pt x="180" y="124"/>
                      <a:pt x="180" y="123"/>
                      <a:pt x="180" y="123"/>
                    </a:cubicBezTo>
                    <a:cubicBezTo>
                      <a:pt x="180" y="122"/>
                      <a:pt x="181" y="122"/>
                      <a:pt x="181" y="122"/>
                    </a:cubicBezTo>
                    <a:cubicBezTo>
                      <a:pt x="181" y="121"/>
                      <a:pt x="182" y="121"/>
                      <a:pt x="182" y="121"/>
                    </a:cubicBezTo>
                    <a:cubicBezTo>
                      <a:pt x="182" y="120"/>
                      <a:pt x="182" y="120"/>
                      <a:pt x="183" y="120"/>
                    </a:cubicBezTo>
                    <a:cubicBezTo>
                      <a:pt x="183" y="120"/>
                      <a:pt x="184" y="120"/>
                      <a:pt x="185" y="121"/>
                    </a:cubicBezTo>
                    <a:cubicBezTo>
                      <a:pt x="185" y="121"/>
                      <a:pt x="186" y="121"/>
                      <a:pt x="186" y="121"/>
                    </a:cubicBezTo>
                    <a:cubicBezTo>
                      <a:pt x="187" y="121"/>
                      <a:pt x="187" y="121"/>
                      <a:pt x="188" y="122"/>
                    </a:cubicBezTo>
                    <a:cubicBezTo>
                      <a:pt x="188" y="122"/>
                      <a:pt x="190" y="122"/>
                      <a:pt x="190" y="122"/>
                    </a:cubicBezTo>
                    <a:cubicBezTo>
                      <a:pt x="190" y="123"/>
                      <a:pt x="190" y="124"/>
                      <a:pt x="190" y="124"/>
                    </a:cubicBezTo>
                    <a:cubicBezTo>
                      <a:pt x="191" y="125"/>
                      <a:pt x="192" y="126"/>
                      <a:pt x="192" y="125"/>
                    </a:cubicBezTo>
                    <a:cubicBezTo>
                      <a:pt x="192" y="125"/>
                      <a:pt x="193" y="126"/>
                      <a:pt x="194" y="126"/>
                    </a:cubicBezTo>
                    <a:cubicBezTo>
                      <a:pt x="194" y="126"/>
                      <a:pt x="195" y="125"/>
                      <a:pt x="196" y="125"/>
                    </a:cubicBezTo>
                    <a:cubicBezTo>
                      <a:pt x="196" y="125"/>
                      <a:pt x="197" y="125"/>
                      <a:pt x="198" y="125"/>
                    </a:cubicBezTo>
                    <a:cubicBezTo>
                      <a:pt x="198" y="125"/>
                      <a:pt x="200" y="126"/>
                      <a:pt x="200" y="125"/>
                    </a:cubicBezTo>
                    <a:cubicBezTo>
                      <a:pt x="200" y="125"/>
                      <a:pt x="201" y="126"/>
                      <a:pt x="202" y="126"/>
                    </a:cubicBezTo>
                    <a:cubicBezTo>
                      <a:pt x="202" y="126"/>
                      <a:pt x="204" y="126"/>
                      <a:pt x="204" y="127"/>
                    </a:cubicBezTo>
                    <a:cubicBezTo>
                      <a:pt x="204" y="127"/>
                      <a:pt x="204" y="128"/>
                      <a:pt x="205" y="128"/>
                    </a:cubicBezTo>
                    <a:cubicBezTo>
                      <a:pt x="205" y="129"/>
                      <a:pt x="207" y="128"/>
                      <a:pt x="208" y="129"/>
                    </a:cubicBezTo>
                    <a:cubicBezTo>
                      <a:pt x="208" y="129"/>
                      <a:pt x="211" y="129"/>
                      <a:pt x="211" y="129"/>
                    </a:cubicBezTo>
                    <a:cubicBezTo>
                      <a:pt x="211" y="128"/>
                      <a:pt x="213" y="128"/>
                      <a:pt x="214" y="128"/>
                    </a:cubicBezTo>
                    <a:cubicBezTo>
                      <a:pt x="214" y="128"/>
                      <a:pt x="216" y="128"/>
                      <a:pt x="216" y="127"/>
                    </a:cubicBezTo>
                    <a:cubicBezTo>
                      <a:pt x="216" y="127"/>
                      <a:pt x="217" y="126"/>
                      <a:pt x="218" y="126"/>
                    </a:cubicBezTo>
                    <a:cubicBezTo>
                      <a:pt x="218" y="126"/>
                      <a:pt x="220" y="126"/>
                      <a:pt x="220" y="126"/>
                    </a:cubicBezTo>
                    <a:cubicBezTo>
                      <a:pt x="221" y="127"/>
                      <a:pt x="222" y="127"/>
                      <a:pt x="222" y="127"/>
                    </a:cubicBezTo>
                    <a:cubicBezTo>
                      <a:pt x="223" y="126"/>
                      <a:pt x="224" y="127"/>
                      <a:pt x="225" y="127"/>
                    </a:cubicBezTo>
                    <a:cubicBezTo>
                      <a:pt x="225" y="128"/>
                      <a:pt x="226" y="128"/>
                      <a:pt x="227" y="128"/>
                    </a:cubicBezTo>
                    <a:cubicBezTo>
                      <a:pt x="227" y="128"/>
                      <a:pt x="229" y="127"/>
                      <a:pt x="229" y="127"/>
                    </a:cubicBezTo>
                    <a:cubicBezTo>
                      <a:pt x="230" y="126"/>
                      <a:pt x="230" y="126"/>
                      <a:pt x="230" y="126"/>
                    </a:cubicBezTo>
                    <a:cubicBezTo>
                      <a:pt x="230" y="125"/>
                      <a:pt x="231" y="124"/>
                      <a:pt x="231" y="123"/>
                    </a:cubicBezTo>
                    <a:cubicBezTo>
                      <a:pt x="231" y="123"/>
                      <a:pt x="232" y="121"/>
                      <a:pt x="233" y="121"/>
                    </a:cubicBezTo>
                    <a:cubicBezTo>
                      <a:pt x="233" y="121"/>
                      <a:pt x="234" y="120"/>
                      <a:pt x="234" y="120"/>
                    </a:cubicBezTo>
                    <a:cubicBezTo>
                      <a:pt x="234" y="119"/>
                      <a:pt x="233" y="118"/>
                      <a:pt x="233" y="118"/>
                    </a:cubicBezTo>
                    <a:cubicBezTo>
                      <a:pt x="233" y="118"/>
                      <a:pt x="232" y="118"/>
                      <a:pt x="233" y="117"/>
                    </a:cubicBezTo>
                    <a:cubicBezTo>
                      <a:pt x="234" y="116"/>
                      <a:pt x="235" y="116"/>
                      <a:pt x="236" y="116"/>
                    </a:cubicBezTo>
                    <a:cubicBezTo>
                      <a:pt x="236" y="116"/>
                      <a:pt x="238" y="115"/>
                      <a:pt x="239" y="116"/>
                    </a:cubicBezTo>
                    <a:cubicBezTo>
                      <a:pt x="240" y="116"/>
                      <a:pt x="241" y="115"/>
                      <a:pt x="242" y="116"/>
                    </a:cubicBezTo>
                    <a:cubicBezTo>
                      <a:pt x="243" y="117"/>
                      <a:pt x="244" y="116"/>
                      <a:pt x="245" y="117"/>
                    </a:cubicBezTo>
                    <a:cubicBezTo>
                      <a:pt x="245" y="117"/>
                      <a:pt x="246" y="118"/>
                      <a:pt x="246" y="119"/>
                    </a:cubicBezTo>
                    <a:cubicBezTo>
                      <a:pt x="246" y="119"/>
                      <a:pt x="247" y="119"/>
                      <a:pt x="247" y="121"/>
                    </a:cubicBezTo>
                    <a:cubicBezTo>
                      <a:pt x="248" y="122"/>
                      <a:pt x="248" y="123"/>
                      <a:pt x="249" y="123"/>
                    </a:cubicBezTo>
                    <a:cubicBezTo>
                      <a:pt x="249" y="124"/>
                      <a:pt x="250" y="126"/>
                      <a:pt x="250" y="126"/>
                    </a:cubicBezTo>
                    <a:cubicBezTo>
                      <a:pt x="250" y="127"/>
                      <a:pt x="249" y="127"/>
                      <a:pt x="251" y="128"/>
                    </a:cubicBezTo>
                    <a:cubicBezTo>
                      <a:pt x="252" y="128"/>
                      <a:pt x="253" y="129"/>
                      <a:pt x="253" y="128"/>
                    </a:cubicBezTo>
                    <a:cubicBezTo>
                      <a:pt x="253" y="128"/>
                      <a:pt x="255" y="129"/>
                      <a:pt x="255" y="129"/>
                    </a:cubicBezTo>
                    <a:cubicBezTo>
                      <a:pt x="256" y="130"/>
                      <a:pt x="257" y="130"/>
                      <a:pt x="257" y="131"/>
                    </a:cubicBezTo>
                    <a:cubicBezTo>
                      <a:pt x="257" y="131"/>
                      <a:pt x="257" y="132"/>
                      <a:pt x="257" y="133"/>
                    </a:cubicBezTo>
                    <a:cubicBezTo>
                      <a:pt x="257" y="133"/>
                      <a:pt x="259" y="134"/>
                      <a:pt x="260" y="133"/>
                    </a:cubicBezTo>
                    <a:cubicBezTo>
                      <a:pt x="261" y="133"/>
                      <a:pt x="261" y="134"/>
                      <a:pt x="262" y="133"/>
                    </a:cubicBezTo>
                    <a:cubicBezTo>
                      <a:pt x="262" y="132"/>
                      <a:pt x="264" y="132"/>
                      <a:pt x="264" y="132"/>
                    </a:cubicBezTo>
                    <a:cubicBezTo>
                      <a:pt x="264" y="132"/>
                      <a:pt x="266" y="131"/>
                      <a:pt x="266" y="133"/>
                    </a:cubicBezTo>
                    <a:cubicBezTo>
                      <a:pt x="266" y="134"/>
                      <a:pt x="267" y="134"/>
                      <a:pt x="266" y="135"/>
                    </a:cubicBezTo>
                    <a:cubicBezTo>
                      <a:pt x="265" y="135"/>
                      <a:pt x="265" y="137"/>
                      <a:pt x="265" y="137"/>
                    </a:cubicBezTo>
                    <a:cubicBezTo>
                      <a:pt x="264" y="138"/>
                      <a:pt x="263" y="138"/>
                      <a:pt x="263" y="139"/>
                    </a:cubicBezTo>
                    <a:cubicBezTo>
                      <a:pt x="263" y="140"/>
                      <a:pt x="262" y="140"/>
                      <a:pt x="262" y="141"/>
                    </a:cubicBezTo>
                    <a:cubicBezTo>
                      <a:pt x="262" y="141"/>
                      <a:pt x="261" y="141"/>
                      <a:pt x="260" y="141"/>
                    </a:cubicBezTo>
                    <a:cubicBezTo>
                      <a:pt x="259" y="140"/>
                      <a:pt x="259" y="142"/>
                      <a:pt x="258" y="142"/>
                    </a:cubicBezTo>
                    <a:cubicBezTo>
                      <a:pt x="258" y="142"/>
                      <a:pt x="258" y="143"/>
                      <a:pt x="258" y="143"/>
                    </a:cubicBezTo>
                    <a:cubicBezTo>
                      <a:pt x="258" y="144"/>
                      <a:pt x="258" y="144"/>
                      <a:pt x="258" y="145"/>
                    </a:cubicBezTo>
                    <a:cubicBezTo>
                      <a:pt x="258" y="146"/>
                      <a:pt x="258" y="147"/>
                      <a:pt x="258" y="147"/>
                    </a:cubicBezTo>
                    <a:cubicBezTo>
                      <a:pt x="259" y="147"/>
                      <a:pt x="260" y="146"/>
                      <a:pt x="260" y="146"/>
                    </a:cubicBezTo>
                    <a:cubicBezTo>
                      <a:pt x="261" y="146"/>
                      <a:pt x="262" y="148"/>
                      <a:pt x="263" y="148"/>
                    </a:cubicBezTo>
                    <a:cubicBezTo>
                      <a:pt x="264" y="148"/>
                      <a:pt x="268" y="145"/>
                      <a:pt x="268" y="145"/>
                    </a:cubicBezTo>
                    <a:cubicBezTo>
                      <a:pt x="268" y="144"/>
                      <a:pt x="271" y="142"/>
                      <a:pt x="272" y="140"/>
                    </a:cubicBezTo>
                    <a:cubicBezTo>
                      <a:pt x="273" y="139"/>
                      <a:pt x="275" y="137"/>
                      <a:pt x="275" y="136"/>
                    </a:cubicBezTo>
                    <a:cubicBezTo>
                      <a:pt x="276" y="135"/>
                      <a:pt x="277" y="133"/>
                      <a:pt x="278" y="132"/>
                    </a:cubicBezTo>
                    <a:cubicBezTo>
                      <a:pt x="278" y="132"/>
                      <a:pt x="278" y="132"/>
                      <a:pt x="279" y="130"/>
                    </a:cubicBezTo>
                    <a:cubicBezTo>
                      <a:pt x="280" y="128"/>
                      <a:pt x="280" y="124"/>
                      <a:pt x="280" y="124"/>
                    </a:cubicBezTo>
                    <a:cubicBezTo>
                      <a:pt x="280" y="124"/>
                      <a:pt x="280" y="123"/>
                      <a:pt x="281" y="123"/>
                    </a:cubicBezTo>
                    <a:cubicBezTo>
                      <a:pt x="281" y="122"/>
                      <a:pt x="281" y="121"/>
                      <a:pt x="282" y="121"/>
                    </a:cubicBezTo>
                    <a:cubicBezTo>
                      <a:pt x="282" y="120"/>
                      <a:pt x="282" y="120"/>
                      <a:pt x="282" y="119"/>
                    </a:cubicBezTo>
                    <a:cubicBezTo>
                      <a:pt x="282" y="119"/>
                      <a:pt x="282" y="118"/>
                      <a:pt x="282" y="118"/>
                    </a:cubicBezTo>
                    <a:cubicBezTo>
                      <a:pt x="282" y="117"/>
                      <a:pt x="282" y="117"/>
                      <a:pt x="282" y="117"/>
                    </a:cubicBezTo>
                    <a:cubicBezTo>
                      <a:pt x="282" y="117"/>
                      <a:pt x="282" y="116"/>
                      <a:pt x="281" y="116"/>
                    </a:cubicBezTo>
                    <a:cubicBezTo>
                      <a:pt x="281" y="116"/>
                      <a:pt x="280" y="115"/>
                      <a:pt x="280" y="115"/>
                    </a:cubicBezTo>
                    <a:cubicBezTo>
                      <a:pt x="280" y="114"/>
                      <a:pt x="279" y="113"/>
                      <a:pt x="278" y="113"/>
                    </a:cubicBezTo>
                    <a:cubicBezTo>
                      <a:pt x="277" y="113"/>
                      <a:pt x="276" y="113"/>
                      <a:pt x="276" y="113"/>
                    </a:cubicBezTo>
                    <a:cubicBezTo>
                      <a:pt x="276" y="114"/>
                      <a:pt x="276" y="114"/>
                      <a:pt x="276" y="114"/>
                    </a:cubicBezTo>
                    <a:cubicBezTo>
                      <a:pt x="275" y="114"/>
                      <a:pt x="275" y="114"/>
                      <a:pt x="275" y="115"/>
                    </a:cubicBezTo>
                    <a:cubicBezTo>
                      <a:pt x="274" y="116"/>
                      <a:pt x="273" y="116"/>
                      <a:pt x="273" y="115"/>
                    </a:cubicBezTo>
                    <a:cubicBezTo>
                      <a:pt x="274" y="114"/>
                      <a:pt x="273" y="114"/>
                      <a:pt x="273" y="114"/>
                    </a:cubicBezTo>
                    <a:cubicBezTo>
                      <a:pt x="273" y="113"/>
                      <a:pt x="274" y="112"/>
                      <a:pt x="273" y="113"/>
                    </a:cubicBezTo>
                    <a:cubicBezTo>
                      <a:pt x="272" y="113"/>
                      <a:pt x="272" y="114"/>
                      <a:pt x="272" y="114"/>
                    </a:cubicBezTo>
                    <a:cubicBezTo>
                      <a:pt x="271" y="115"/>
                      <a:pt x="271" y="113"/>
                      <a:pt x="271" y="112"/>
                    </a:cubicBezTo>
                    <a:cubicBezTo>
                      <a:pt x="272" y="112"/>
                      <a:pt x="270" y="112"/>
                      <a:pt x="269" y="112"/>
                    </a:cubicBezTo>
                    <a:cubicBezTo>
                      <a:pt x="267" y="112"/>
                      <a:pt x="268" y="111"/>
                      <a:pt x="269" y="110"/>
                    </a:cubicBezTo>
                    <a:cubicBezTo>
                      <a:pt x="270" y="110"/>
                      <a:pt x="270" y="109"/>
                      <a:pt x="270" y="109"/>
                    </a:cubicBezTo>
                    <a:cubicBezTo>
                      <a:pt x="271" y="109"/>
                      <a:pt x="272" y="108"/>
                      <a:pt x="273" y="107"/>
                    </a:cubicBezTo>
                    <a:cubicBezTo>
                      <a:pt x="274" y="107"/>
                      <a:pt x="274" y="106"/>
                      <a:pt x="275" y="105"/>
                    </a:cubicBezTo>
                    <a:cubicBezTo>
                      <a:pt x="275" y="105"/>
                      <a:pt x="276" y="104"/>
                      <a:pt x="278" y="103"/>
                    </a:cubicBezTo>
                    <a:cubicBezTo>
                      <a:pt x="279" y="102"/>
                      <a:pt x="280" y="101"/>
                      <a:pt x="280" y="100"/>
                    </a:cubicBezTo>
                    <a:cubicBezTo>
                      <a:pt x="281" y="100"/>
                      <a:pt x="283" y="99"/>
                      <a:pt x="283" y="98"/>
                    </a:cubicBezTo>
                    <a:cubicBezTo>
                      <a:pt x="283" y="98"/>
                      <a:pt x="286" y="96"/>
                      <a:pt x="287" y="96"/>
                    </a:cubicBezTo>
                    <a:cubicBezTo>
                      <a:pt x="289" y="96"/>
                      <a:pt x="292" y="96"/>
                      <a:pt x="292" y="96"/>
                    </a:cubicBezTo>
                    <a:cubicBezTo>
                      <a:pt x="293" y="97"/>
                      <a:pt x="293" y="97"/>
                      <a:pt x="294" y="96"/>
                    </a:cubicBezTo>
                    <a:cubicBezTo>
                      <a:pt x="294" y="96"/>
                      <a:pt x="295" y="96"/>
                      <a:pt x="296" y="96"/>
                    </a:cubicBezTo>
                    <a:cubicBezTo>
                      <a:pt x="297" y="97"/>
                      <a:pt x="297" y="96"/>
                      <a:pt x="298" y="96"/>
                    </a:cubicBezTo>
                    <a:cubicBezTo>
                      <a:pt x="299" y="96"/>
                      <a:pt x="300" y="96"/>
                      <a:pt x="300" y="96"/>
                    </a:cubicBezTo>
                    <a:cubicBezTo>
                      <a:pt x="300" y="95"/>
                      <a:pt x="303" y="95"/>
                      <a:pt x="303" y="95"/>
                    </a:cubicBezTo>
                    <a:cubicBezTo>
                      <a:pt x="304" y="96"/>
                      <a:pt x="304" y="96"/>
                      <a:pt x="305" y="96"/>
                    </a:cubicBezTo>
                    <a:cubicBezTo>
                      <a:pt x="306" y="95"/>
                      <a:pt x="306" y="96"/>
                      <a:pt x="307" y="96"/>
                    </a:cubicBezTo>
                    <a:cubicBezTo>
                      <a:pt x="307" y="96"/>
                      <a:pt x="307" y="97"/>
                      <a:pt x="306" y="97"/>
                    </a:cubicBezTo>
                    <a:cubicBezTo>
                      <a:pt x="306" y="97"/>
                      <a:pt x="305" y="97"/>
                      <a:pt x="305" y="98"/>
                    </a:cubicBezTo>
                    <a:cubicBezTo>
                      <a:pt x="306" y="98"/>
                      <a:pt x="307" y="97"/>
                      <a:pt x="308" y="98"/>
                    </a:cubicBezTo>
                    <a:cubicBezTo>
                      <a:pt x="308" y="98"/>
                      <a:pt x="309" y="98"/>
                      <a:pt x="310" y="97"/>
                    </a:cubicBezTo>
                    <a:cubicBezTo>
                      <a:pt x="311" y="97"/>
                      <a:pt x="311" y="98"/>
                      <a:pt x="312" y="97"/>
                    </a:cubicBezTo>
                    <a:cubicBezTo>
                      <a:pt x="312" y="97"/>
                      <a:pt x="314" y="96"/>
                      <a:pt x="314" y="96"/>
                    </a:cubicBezTo>
                    <a:cubicBezTo>
                      <a:pt x="315" y="97"/>
                      <a:pt x="314" y="96"/>
                      <a:pt x="313" y="96"/>
                    </a:cubicBezTo>
                    <a:cubicBezTo>
                      <a:pt x="312" y="96"/>
                      <a:pt x="312" y="95"/>
                      <a:pt x="313" y="94"/>
                    </a:cubicBezTo>
                    <a:cubicBezTo>
                      <a:pt x="314" y="92"/>
                      <a:pt x="316" y="92"/>
                      <a:pt x="317" y="91"/>
                    </a:cubicBezTo>
                    <a:cubicBezTo>
                      <a:pt x="318" y="90"/>
                      <a:pt x="318" y="90"/>
                      <a:pt x="318" y="90"/>
                    </a:cubicBezTo>
                    <a:cubicBezTo>
                      <a:pt x="318" y="89"/>
                      <a:pt x="319" y="88"/>
                      <a:pt x="320" y="88"/>
                    </a:cubicBezTo>
                    <a:cubicBezTo>
                      <a:pt x="320" y="88"/>
                      <a:pt x="322" y="88"/>
                      <a:pt x="323" y="87"/>
                    </a:cubicBezTo>
                    <a:cubicBezTo>
                      <a:pt x="325" y="87"/>
                      <a:pt x="324" y="88"/>
                      <a:pt x="325" y="88"/>
                    </a:cubicBezTo>
                    <a:cubicBezTo>
                      <a:pt x="325" y="88"/>
                      <a:pt x="326" y="87"/>
                      <a:pt x="327" y="87"/>
                    </a:cubicBezTo>
                    <a:cubicBezTo>
                      <a:pt x="327" y="88"/>
                      <a:pt x="326" y="88"/>
                      <a:pt x="325" y="89"/>
                    </a:cubicBezTo>
                    <a:cubicBezTo>
                      <a:pt x="325" y="90"/>
                      <a:pt x="326" y="90"/>
                      <a:pt x="327" y="90"/>
                    </a:cubicBezTo>
                    <a:cubicBezTo>
                      <a:pt x="327" y="91"/>
                      <a:pt x="326" y="91"/>
                      <a:pt x="326" y="91"/>
                    </a:cubicBezTo>
                    <a:cubicBezTo>
                      <a:pt x="326" y="92"/>
                      <a:pt x="327" y="92"/>
                      <a:pt x="329" y="90"/>
                    </a:cubicBezTo>
                    <a:cubicBezTo>
                      <a:pt x="330" y="89"/>
                      <a:pt x="332" y="88"/>
                      <a:pt x="333" y="88"/>
                    </a:cubicBezTo>
                    <a:cubicBezTo>
                      <a:pt x="334" y="88"/>
                      <a:pt x="333" y="87"/>
                      <a:pt x="333" y="86"/>
                    </a:cubicBezTo>
                    <a:cubicBezTo>
                      <a:pt x="333" y="85"/>
                      <a:pt x="336" y="84"/>
                      <a:pt x="337" y="85"/>
                    </a:cubicBezTo>
                    <a:cubicBezTo>
                      <a:pt x="338" y="85"/>
                      <a:pt x="338" y="85"/>
                      <a:pt x="337" y="85"/>
                    </a:cubicBezTo>
                    <a:cubicBezTo>
                      <a:pt x="336" y="85"/>
                      <a:pt x="335" y="86"/>
                      <a:pt x="335" y="87"/>
                    </a:cubicBezTo>
                    <a:cubicBezTo>
                      <a:pt x="336" y="88"/>
                      <a:pt x="335" y="88"/>
                      <a:pt x="335" y="89"/>
                    </a:cubicBezTo>
                    <a:cubicBezTo>
                      <a:pt x="336" y="89"/>
                      <a:pt x="334" y="89"/>
                      <a:pt x="334" y="90"/>
                    </a:cubicBezTo>
                    <a:cubicBezTo>
                      <a:pt x="334" y="90"/>
                      <a:pt x="334" y="91"/>
                      <a:pt x="334" y="91"/>
                    </a:cubicBezTo>
                    <a:cubicBezTo>
                      <a:pt x="333" y="91"/>
                      <a:pt x="331" y="91"/>
                      <a:pt x="331" y="92"/>
                    </a:cubicBezTo>
                    <a:cubicBezTo>
                      <a:pt x="331" y="93"/>
                      <a:pt x="329" y="93"/>
                      <a:pt x="329" y="94"/>
                    </a:cubicBezTo>
                    <a:cubicBezTo>
                      <a:pt x="328" y="96"/>
                      <a:pt x="326" y="96"/>
                      <a:pt x="324" y="98"/>
                    </a:cubicBezTo>
                    <a:cubicBezTo>
                      <a:pt x="323" y="101"/>
                      <a:pt x="321" y="101"/>
                      <a:pt x="321" y="101"/>
                    </a:cubicBezTo>
                    <a:cubicBezTo>
                      <a:pt x="321" y="101"/>
                      <a:pt x="319" y="101"/>
                      <a:pt x="319" y="101"/>
                    </a:cubicBezTo>
                    <a:cubicBezTo>
                      <a:pt x="318" y="101"/>
                      <a:pt x="319" y="103"/>
                      <a:pt x="318" y="104"/>
                    </a:cubicBezTo>
                    <a:cubicBezTo>
                      <a:pt x="316" y="106"/>
                      <a:pt x="316" y="108"/>
                      <a:pt x="316" y="110"/>
                    </a:cubicBezTo>
                    <a:cubicBezTo>
                      <a:pt x="316" y="112"/>
                      <a:pt x="316" y="117"/>
                      <a:pt x="317" y="118"/>
                    </a:cubicBezTo>
                    <a:cubicBezTo>
                      <a:pt x="317" y="119"/>
                      <a:pt x="317" y="122"/>
                      <a:pt x="318" y="122"/>
                    </a:cubicBezTo>
                    <a:cubicBezTo>
                      <a:pt x="318" y="123"/>
                      <a:pt x="318" y="123"/>
                      <a:pt x="318" y="124"/>
                    </a:cubicBezTo>
                    <a:cubicBezTo>
                      <a:pt x="319" y="124"/>
                      <a:pt x="320" y="122"/>
                      <a:pt x="321" y="122"/>
                    </a:cubicBezTo>
                    <a:cubicBezTo>
                      <a:pt x="322" y="121"/>
                      <a:pt x="321" y="121"/>
                      <a:pt x="322" y="120"/>
                    </a:cubicBezTo>
                    <a:cubicBezTo>
                      <a:pt x="322" y="120"/>
                      <a:pt x="322" y="118"/>
                      <a:pt x="322" y="118"/>
                    </a:cubicBezTo>
                    <a:cubicBezTo>
                      <a:pt x="323" y="118"/>
                      <a:pt x="324" y="117"/>
                      <a:pt x="324" y="117"/>
                    </a:cubicBezTo>
                    <a:cubicBezTo>
                      <a:pt x="324" y="116"/>
                      <a:pt x="325" y="117"/>
                      <a:pt x="326" y="117"/>
                    </a:cubicBezTo>
                    <a:cubicBezTo>
                      <a:pt x="326" y="116"/>
                      <a:pt x="326" y="115"/>
                      <a:pt x="325" y="115"/>
                    </a:cubicBezTo>
                    <a:cubicBezTo>
                      <a:pt x="325" y="114"/>
                      <a:pt x="327" y="113"/>
                      <a:pt x="328" y="112"/>
                    </a:cubicBezTo>
                    <a:cubicBezTo>
                      <a:pt x="328" y="112"/>
                      <a:pt x="330" y="113"/>
                      <a:pt x="330" y="112"/>
                    </a:cubicBezTo>
                    <a:cubicBezTo>
                      <a:pt x="331" y="111"/>
                      <a:pt x="330" y="110"/>
                      <a:pt x="330" y="110"/>
                    </a:cubicBezTo>
                    <a:cubicBezTo>
                      <a:pt x="330" y="109"/>
                      <a:pt x="331" y="107"/>
                      <a:pt x="332" y="107"/>
                    </a:cubicBezTo>
                    <a:cubicBezTo>
                      <a:pt x="332" y="107"/>
                      <a:pt x="333" y="107"/>
                      <a:pt x="333" y="107"/>
                    </a:cubicBezTo>
                    <a:cubicBezTo>
                      <a:pt x="334" y="106"/>
                      <a:pt x="333" y="105"/>
                      <a:pt x="332" y="105"/>
                    </a:cubicBezTo>
                    <a:cubicBezTo>
                      <a:pt x="332" y="105"/>
                      <a:pt x="332" y="103"/>
                      <a:pt x="333" y="103"/>
                    </a:cubicBezTo>
                    <a:cubicBezTo>
                      <a:pt x="334" y="102"/>
                      <a:pt x="334" y="102"/>
                      <a:pt x="333" y="101"/>
                    </a:cubicBezTo>
                    <a:cubicBezTo>
                      <a:pt x="332" y="101"/>
                      <a:pt x="332" y="101"/>
                      <a:pt x="331" y="101"/>
                    </a:cubicBezTo>
                    <a:cubicBezTo>
                      <a:pt x="331" y="102"/>
                      <a:pt x="330" y="100"/>
                      <a:pt x="331" y="99"/>
                    </a:cubicBezTo>
                    <a:cubicBezTo>
                      <a:pt x="332" y="98"/>
                      <a:pt x="333" y="98"/>
                      <a:pt x="333" y="97"/>
                    </a:cubicBezTo>
                    <a:cubicBezTo>
                      <a:pt x="333" y="96"/>
                      <a:pt x="334" y="95"/>
                      <a:pt x="335" y="94"/>
                    </a:cubicBezTo>
                    <a:cubicBezTo>
                      <a:pt x="335" y="94"/>
                      <a:pt x="336" y="94"/>
                      <a:pt x="337" y="94"/>
                    </a:cubicBezTo>
                    <a:cubicBezTo>
                      <a:pt x="337" y="94"/>
                      <a:pt x="337" y="95"/>
                      <a:pt x="338" y="94"/>
                    </a:cubicBezTo>
                    <a:cubicBezTo>
                      <a:pt x="338" y="94"/>
                      <a:pt x="339" y="92"/>
                      <a:pt x="340" y="92"/>
                    </a:cubicBezTo>
                    <a:cubicBezTo>
                      <a:pt x="341" y="92"/>
                      <a:pt x="340" y="93"/>
                      <a:pt x="340" y="94"/>
                    </a:cubicBezTo>
                    <a:cubicBezTo>
                      <a:pt x="341" y="95"/>
                      <a:pt x="341" y="94"/>
                      <a:pt x="343" y="93"/>
                    </a:cubicBezTo>
                    <a:cubicBezTo>
                      <a:pt x="344" y="92"/>
                      <a:pt x="347" y="92"/>
                      <a:pt x="348" y="93"/>
                    </a:cubicBezTo>
                    <a:cubicBezTo>
                      <a:pt x="349" y="93"/>
                      <a:pt x="350" y="94"/>
                      <a:pt x="350" y="94"/>
                    </a:cubicBezTo>
                    <a:cubicBezTo>
                      <a:pt x="351" y="94"/>
                      <a:pt x="350" y="93"/>
                      <a:pt x="351" y="93"/>
                    </a:cubicBezTo>
                    <a:cubicBezTo>
                      <a:pt x="352" y="92"/>
                      <a:pt x="353" y="92"/>
                      <a:pt x="354" y="91"/>
                    </a:cubicBezTo>
                    <a:cubicBezTo>
                      <a:pt x="356" y="90"/>
                      <a:pt x="355" y="91"/>
                      <a:pt x="356" y="90"/>
                    </a:cubicBezTo>
                    <a:cubicBezTo>
                      <a:pt x="356" y="89"/>
                      <a:pt x="357" y="89"/>
                      <a:pt x="357" y="89"/>
                    </a:cubicBezTo>
                    <a:cubicBezTo>
                      <a:pt x="357" y="88"/>
                      <a:pt x="359" y="88"/>
                      <a:pt x="361" y="87"/>
                    </a:cubicBezTo>
                    <a:cubicBezTo>
                      <a:pt x="363" y="87"/>
                      <a:pt x="366" y="85"/>
                      <a:pt x="366" y="85"/>
                    </a:cubicBezTo>
                    <a:cubicBezTo>
                      <a:pt x="366" y="84"/>
                      <a:pt x="367" y="84"/>
                      <a:pt x="367" y="85"/>
                    </a:cubicBezTo>
                    <a:cubicBezTo>
                      <a:pt x="367" y="85"/>
                      <a:pt x="368" y="85"/>
                      <a:pt x="369" y="85"/>
                    </a:cubicBezTo>
                    <a:cubicBezTo>
                      <a:pt x="370" y="85"/>
                      <a:pt x="371" y="86"/>
                      <a:pt x="371" y="85"/>
                    </a:cubicBezTo>
                    <a:cubicBezTo>
                      <a:pt x="372" y="84"/>
                      <a:pt x="371" y="84"/>
                      <a:pt x="371" y="83"/>
                    </a:cubicBezTo>
                    <a:cubicBezTo>
                      <a:pt x="371" y="82"/>
                      <a:pt x="370" y="82"/>
                      <a:pt x="370" y="81"/>
                    </a:cubicBezTo>
                    <a:cubicBezTo>
                      <a:pt x="370" y="80"/>
                      <a:pt x="369" y="78"/>
                      <a:pt x="369" y="79"/>
                    </a:cubicBezTo>
                    <a:cubicBezTo>
                      <a:pt x="368" y="79"/>
                      <a:pt x="367" y="78"/>
                      <a:pt x="367" y="78"/>
                    </a:cubicBezTo>
                    <a:cubicBezTo>
                      <a:pt x="367" y="77"/>
                      <a:pt x="367" y="77"/>
                      <a:pt x="366" y="77"/>
                    </a:cubicBezTo>
                    <a:cubicBezTo>
                      <a:pt x="366" y="77"/>
                      <a:pt x="365" y="77"/>
                      <a:pt x="364" y="77"/>
                    </a:cubicBezTo>
                    <a:cubicBezTo>
                      <a:pt x="364" y="76"/>
                      <a:pt x="366" y="75"/>
                      <a:pt x="367" y="76"/>
                    </a:cubicBezTo>
                    <a:cubicBezTo>
                      <a:pt x="368" y="76"/>
                      <a:pt x="367" y="77"/>
                      <a:pt x="368" y="77"/>
                    </a:cubicBezTo>
                    <a:cubicBezTo>
                      <a:pt x="369" y="77"/>
                      <a:pt x="370" y="77"/>
                      <a:pt x="371" y="77"/>
                    </a:cubicBezTo>
                    <a:cubicBezTo>
                      <a:pt x="371" y="77"/>
                      <a:pt x="373" y="76"/>
                      <a:pt x="374" y="75"/>
                    </a:cubicBezTo>
                    <a:cubicBezTo>
                      <a:pt x="374" y="75"/>
                      <a:pt x="374" y="74"/>
                      <a:pt x="374" y="74"/>
                    </a:cubicBezTo>
                    <a:cubicBezTo>
                      <a:pt x="375" y="74"/>
                      <a:pt x="375" y="73"/>
                      <a:pt x="374" y="73"/>
                    </a:cubicBezTo>
                    <a:cubicBezTo>
                      <a:pt x="373" y="72"/>
                      <a:pt x="374" y="72"/>
                      <a:pt x="374" y="72"/>
                    </a:cubicBezTo>
                    <a:cubicBezTo>
                      <a:pt x="375" y="72"/>
                      <a:pt x="375" y="71"/>
                      <a:pt x="375" y="71"/>
                    </a:cubicBezTo>
                    <a:cubicBezTo>
                      <a:pt x="375" y="71"/>
                      <a:pt x="375" y="71"/>
                      <a:pt x="376" y="71"/>
                    </a:cubicBezTo>
                    <a:cubicBezTo>
                      <a:pt x="377" y="70"/>
                      <a:pt x="376" y="71"/>
                      <a:pt x="376" y="72"/>
                    </a:cubicBezTo>
                    <a:cubicBezTo>
                      <a:pt x="376" y="73"/>
                      <a:pt x="377" y="73"/>
                      <a:pt x="377" y="74"/>
                    </a:cubicBezTo>
                    <a:cubicBezTo>
                      <a:pt x="377" y="74"/>
                      <a:pt x="378" y="74"/>
                      <a:pt x="379" y="74"/>
                    </a:cubicBezTo>
                    <a:cubicBezTo>
                      <a:pt x="380" y="73"/>
                      <a:pt x="383" y="74"/>
                      <a:pt x="383" y="75"/>
                    </a:cubicBezTo>
                    <a:cubicBezTo>
                      <a:pt x="383" y="75"/>
                      <a:pt x="383" y="76"/>
                      <a:pt x="384" y="77"/>
                    </a:cubicBezTo>
                    <a:cubicBezTo>
                      <a:pt x="386" y="77"/>
                      <a:pt x="387" y="77"/>
                      <a:pt x="387" y="78"/>
                    </a:cubicBezTo>
                    <a:cubicBezTo>
                      <a:pt x="387" y="78"/>
                      <a:pt x="387" y="78"/>
                      <a:pt x="388" y="78"/>
                    </a:cubicBezTo>
                    <a:cubicBezTo>
                      <a:pt x="389" y="78"/>
                      <a:pt x="389" y="79"/>
                      <a:pt x="389" y="78"/>
                    </a:cubicBezTo>
                    <a:cubicBezTo>
                      <a:pt x="390" y="78"/>
                      <a:pt x="390" y="79"/>
                      <a:pt x="391" y="78"/>
                    </a:cubicBezTo>
                    <a:cubicBezTo>
                      <a:pt x="391" y="78"/>
                      <a:pt x="389" y="77"/>
                      <a:pt x="390" y="77"/>
                    </a:cubicBezTo>
                    <a:cubicBezTo>
                      <a:pt x="390" y="76"/>
                      <a:pt x="390" y="77"/>
                      <a:pt x="391" y="77"/>
                    </a:cubicBezTo>
                    <a:cubicBezTo>
                      <a:pt x="391" y="77"/>
                      <a:pt x="391" y="76"/>
                      <a:pt x="391" y="76"/>
                    </a:cubicBezTo>
                    <a:cubicBezTo>
                      <a:pt x="391" y="76"/>
                      <a:pt x="391" y="74"/>
                      <a:pt x="391" y="74"/>
                    </a:cubicBezTo>
                    <a:cubicBezTo>
                      <a:pt x="390" y="74"/>
                      <a:pt x="391" y="73"/>
                      <a:pt x="391" y="73"/>
                    </a:cubicBezTo>
                    <a:cubicBezTo>
                      <a:pt x="392" y="74"/>
                      <a:pt x="393" y="74"/>
                      <a:pt x="394" y="74"/>
                    </a:cubicBezTo>
                    <a:cubicBezTo>
                      <a:pt x="395" y="74"/>
                      <a:pt x="394" y="73"/>
                      <a:pt x="393" y="73"/>
                    </a:cubicBezTo>
                    <a:cubicBezTo>
                      <a:pt x="393" y="73"/>
                      <a:pt x="394" y="73"/>
                      <a:pt x="394" y="73"/>
                    </a:cubicBezTo>
                    <a:cubicBezTo>
                      <a:pt x="394" y="74"/>
                      <a:pt x="395" y="74"/>
                      <a:pt x="395" y="73"/>
                    </a:cubicBezTo>
                    <a:cubicBezTo>
                      <a:pt x="395" y="73"/>
                      <a:pt x="396" y="72"/>
                      <a:pt x="396" y="72"/>
                    </a:cubicBezTo>
                    <a:cubicBezTo>
                      <a:pt x="397" y="72"/>
                      <a:pt x="397" y="72"/>
                      <a:pt x="397" y="71"/>
                    </a:cubicBezTo>
                    <a:close/>
                    <a:moveTo>
                      <a:pt x="205" y="116"/>
                    </a:moveTo>
                    <a:cubicBezTo>
                      <a:pt x="203" y="118"/>
                      <a:pt x="199" y="119"/>
                      <a:pt x="199" y="120"/>
                    </a:cubicBezTo>
                    <a:cubicBezTo>
                      <a:pt x="199" y="122"/>
                      <a:pt x="194" y="122"/>
                      <a:pt x="194" y="122"/>
                    </a:cubicBezTo>
                    <a:cubicBezTo>
                      <a:pt x="194" y="121"/>
                      <a:pt x="198" y="121"/>
                      <a:pt x="199" y="119"/>
                    </a:cubicBezTo>
                    <a:cubicBezTo>
                      <a:pt x="199" y="117"/>
                      <a:pt x="203" y="116"/>
                      <a:pt x="205" y="113"/>
                    </a:cubicBezTo>
                    <a:cubicBezTo>
                      <a:pt x="206" y="111"/>
                      <a:pt x="207" y="108"/>
                      <a:pt x="208" y="108"/>
                    </a:cubicBezTo>
                    <a:cubicBezTo>
                      <a:pt x="208" y="108"/>
                      <a:pt x="207" y="115"/>
                      <a:pt x="205" y="116"/>
                    </a:cubicBezTo>
                    <a:close/>
                    <a:moveTo>
                      <a:pt x="214" y="36"/>
                    </a:moveTo>
                    <a:cubicBezTo>
                      <a:pt x="214" y="36"/>
                      <a:pt x="212" y="36"/>
                      <a:pt x="212" y="37"/>
                    </a:cubicBezTo>
                    <a:cubicBezTo>
                      <a:pt x="213" y="38"/>
                      <a:pt x="217" y="37"/>
                      <a:pt x="217" y="36"/>
                    </a:cubicBezTo>
                    <a:cubicBezTo>
                      <a:pt x="217" y="35"/>
                      <a:pt x="214" y="35"/>
                      <a:pt x="214" y="36"/>
                    </a:cubicBezTo>
                    <a:close/>
                    <a:moveTo>
                      <a:pt x="89" y="2"/>
                    </a:moveTo>
                    <a:cubicBezTo>
                      <a:pt x="90" y="2"/>
                      <a:pt x="90" y="1"/>
                      <a:pt x="91" y="1"/>
                    </a:cubicBezTo>
                    <a:cubicBezTo>
                      <a:pt x="92" y="1"/>
                      <a:pt x="94" y="1"/>
                      <a:pt x="93" y="0"/>
                    </a:cubicBezTo>
                    <a:cubicBezTo>
                      <a:pt x="92" y="0"/>
                      <a:pt x="88" y="0"/>
                      <a:pt x="89" y="0"/>
                    </a:cubicBezTo>
                    <a:cubicBezTo>
                      <a:pt x="89" y="1"/>
                      <a:pt x="86" y="1"/>
                      <a:pt x="86" y="1"/>
                    </a:cubicBezTo>
                    <a:cubicBezTo>
                      <a:pt x="86" y="1"/>
                      <a:pt x="87" y="2"/>
                      <a:pt x="89" y="2"/>
                    </a:cubicBezTo>
                    <a:close/>
                    <a:moveTo>
                      <a:pt x="80" y="6"/>
                    </a:moveTo>
                    <a:cubicBezTo>
                      <a:pt x="80" y="5"/>
                      <a:pt x="77" y="7"/>
                      <a:pt x="77" y="7"/>
                    </a:cubicBezTo>
                    <a:cubicBezTo>
                      <a:pt x="78" y="7"/>
                      <a:pt x="80" y="8"/>
                      <a:pt x="80" y="6"/>
                    </a:cubicBezTo>
                    <a:close/>
                    <a:moveTo>
                      <a:pt x="89" y="6"/>
                    </a:moveTo>
                    <a:cubicBezTo>
                      <a:pt x="89" y="6"/>
                      <a:pt x="89" y="6"/>
                      <a:pt x="87" y="6"/>
                    </a:cubicBezTo>
                    <a:cubicBezTo>
                      <a:pt x="86" y="6"/>
                      <a:pt x="85" y="7"/>
                      <a:pt x="86" y="8"/>
                    </a:cubicBezTo>
                    <a:cubicBezTo>
                      <a:pt x="87" y="8"/>
                      <a:pt x="90" y="8"/>
                      <a:pt x="91" y="7"/>
                    </a:cubicBezTo>
                    <a:cubicBezTo>
                      <a:pt x="92" y="6"/>
                      <a:pt x="93" y="7"/>
                      <a:pt x="94" y="6"/>
                    </a:cubicBezTo>
                    <a:cubicBezTo>
                      <a:pt x="94" y="5"/>
                      <a:pt x="89" y="5"/>
                      <a:pt x="89" y="6"/>
                    </a:cubicBezTo>
                    <a:close/>
                    <a:moveTo>
                      <a:pt x="101" y="4"/>
                    </a:moveTo>
                    <a:cubicBezTo>
                      <a:pt x="101" y="4"/>
                      <a:pt x="100" y="4"/>
                      <a:pt x="100" y="3"/>
                    </a:cubicBezTo>
                    <a:cubicBezTo>
                      <a:pt x="100" y="2"/>
                      <a:pt x="96" y="2"/>
                      <a:pt x="96" y="3"/>
                    </a:cubicBezTo>
                    <a:cubicBezTo>
                      <a:pt x="96" y="4"/>
                      <a:pt x="93" y="4"/>
                      <a:pt x="94" y="5"/>
                    </a:cubicBezTo>
                    <a:cubicBezTo>
                      <a:pt x="96" y="6"/>
                      <a:pt x="100" y="5"/>
                      <a:pt x="101" y="4"/>
                    </a:cubicBezTo>
                    <a:close/>
                    <a:moveTo>
                      <a:pt x="90" y="3"/>
                    </a:moveTo>
                    <a:cubicBezTo>
                      <a:pt x="90" y="2"/>
                      <a:pt x="88" y="3"/>
                      <a:pt x="86" y="2"/>
                    </a:cubicBezTo>
                    <a:cubicBezTo>
                      <a:pt x="84" y="1"/>
                      <a:pt x="83" y="1"/>
                      <a:pt x="84" y="2"/>
                    </a:cubicBezTo>
                    <a:cubicBezTo>
                      <a:pt x="85" y="3"/>
                      <a:pt x="81" y="3"/>
                      <a:pt x="82" y="4"/>
                    </a:cubicBezTo>
                    <a:cubicBezTo>
                      <a:pt x="83" y="5"/>
                      <a:pt x="90" y="5"/>
                      <a:pt x="90" y="3"/>
                    </a:cubicBezTo>
                    <a:close/>
                    <a:moveTo>
                      <a:pt x="80" y="41"/>
                    </a:moveTo>
                    <a:cubicBezTo>
                      <a:pt x="80" y="42"/>
                      <a:pt x="79" y="42"/>
                      <a:pt x="78" y="42"/>
                    </a:cubicBezTo>
                    <a:cubicBezTo>
                      <a:pt x="77" y="42"/>
                      <a:pt x="79" y="43"/>
                      <a:pt x="79" y="44"/>
                    </a:cubicBezTo>
                    <a:cubicBezTo>
                      <a:pt x="79" y="45"/>
                      <a:pt x="77" y="44"/>
                      <a:pt x="77" y="45"/>
                    </a:cubicBezTo>
                    <a:cubicBezTo>
                      <a:pt x="77" y="47"/>
                      <a:pt x="75" y="45"/>
                      <a:pt x="74" y="47"/>
                    </a:cubicBezTo>
                    <a:cubicBezTo>
                      <a:pt x="74" y="48"/>
                      <a:pt x="76" y="48"/>
                      <a:pt x="77" y="48"/>
                    </a:cubicBezTo>
                    <a:cubicBezTo>
                      <a:pt x="78" y="48"/>
                      <a:pt x="76" y="49"/>
                      <a:pt x="77" y="50"/>
                    </a:cubicBezTo>
                    <a:cubicBezTo>
                      <a:pt x="78" y="51"/>
                      <a:pt x="79" y="50"/>
                      <a:pt x="78" y="49"/>
                    </a:cubicBezTo>
                    <a:cubicBezTo>
                      <a:pt x="78" y="48"/>
                      <a:pt x="81" y="50"/>
                      <a:pt x="80" y="51"/>
                    </a:cubicBezTo>
                    <a:cubicBezTo>
                      <a:pt x="79" y="51"/>
                      <a:pt x="82" y="52"/>
                      <a:pt x="83" y="52"/>
                    </a:cubicBezTo>
                    <a:cubicBezTo>
                      <a:pt x="84" y="52"/>
                      <a:pt x="89" y="53"/>
                      <a:pt x="89" y="52"/>
                    </a:cubicBezTo>
                    <a:cubicBezTo>
                      <a:pt x="89" y="52"/>
                      <a:pt x="87" y="51"/>
                      <a:pt x="86" y="49"/>
                    </a:cubicBezTo>
                    <a:cubicBezTo>
                      <a:pt x="84" y="48"/>
                      <a:pt x="83" y="45"/>
                      <a:pt x="85" y="44"/>
                    </a:cubicBezTo>
                    <a:cubicBezTo>
                      <a:pt x="87" y="43"/>
                      <a:pt x="85" y="43"/>
                      <a:pt x="87" y="42"/>
                    </a:cubicBezTo>
                    <a:cubicBezTo>
                      <a:pt x="88" y="41"/>
                      <a:pt x="88" y="39"/>
                      <a:pt x="89" y="39"/>
                    </a:cubicBezTo>
                    <a:cubicBezTo>
                      <a:pt x="90" y="39"/>
                      <a:pt x="89" y="38"/>
                      <a:pt x="90" y="38"/>
                    </a:cubicBezTo>
                    <a:cubicBezTo>
                      <a:pt x="92" y="37"/>
                      <a:pt x="92" y="36"/>
                      <a:pt x="92" y="35"/>
                    </a:cubicBezTo>
                    <a:cubicBezTo>
                      <a:pt x="91" y="35"/>
                      <a:pt x="93" y="35"/>
                      <a:pt x="94" y="35"/>
                    </a:cubicBezTo>
                    <a:cubicBezTo>
                      <a:pt x="95" y="34"/>
                      <a:pt x="96" y="34"/>
                      <a:pt x="97" y="33"/>
                    </a:cubicBezTo>
                    <a:cubicBezTo>
                      <a:pt x="97" y="32"/>
                      <a:pt x="105" y="29"/>
                      <a:pt x="110" y="28"/>
                    </a:cubicBezTo>
                    <a:cubicBezTo>
                      <a:pt x="114" y="27"/>
                      <a:pt x="117" y="25"/>
                      <a:pt x="116" y="24"/>
                    </a:cubicBezTo>
                    <a:cubicBezTo>
                      <a:pt x="114" y="23"/>
                      <a:pt x="110" y="25"/>
                      <a:pt x="109" y="26"/>
                    </a:cubicBezTo>
                    <a:cubicBezTo>
                      <a:pt x="108" y="26"/>
                      <a:pt x="106" y="26"/>
                      <a:pt x="105" y="26"/>
                    </a:cubicBezTo>
                    <a:cubicBezTo>
                      <a:pt x="104" y="27"/>
                      <a:pt x="101" y="28"/>
                      <a:pt x="100" y="27"/>
                    </a:cubicBezTo>
                    <a:cubicBezTo>
                      <a:pt x="99" y="26"/>
                      <a:pt x="98" y="28"/>
                      <a:pt x="97" y="28"/>
                    </a:cubicBezTo>
                    <a:cubicBezTo>
                      <a:pt x="96" y="28"/>
                      <a:pt x="95" y="29"/>
                      <a:pt x="94" y="29"/>
                    </a:cubicBezTo>
                    <a:cubicBezTo>
                      <a:pt x="93" y="28"/>
                      <a:pt x="91" y="29"/>
                      <a:pt x="91" y="30"/>
                    </a:cubicBezTo>
                    <a:cubicBezTo>
                      <a:pt x="91" y="30"/>
                      <a:pt x="89" y="30"/>
                      <a:pt x="89" y="31"/>
                    </a:cubicBezTo>
                    <a:cubicBezTo>
                      <a:pt x="89" y="32"/>
                      <a:pt x="88" y="32"/>
                      <a:pt x="87" y="32"/>
                    </a:cubicBezTo>
                    <a:cubicBezTo>
                      <a:pt x="86" y="31"/>
                      <a:pt x="86" y="32"/>
                      <a:pt x="87" y="33"/>
                    </a:cubicBezTo>
                    <a:cubicBezTo>
                      <a:pt x="88" y="34"/>
                      <a:pt x="85" y="34"/>
                      <a:pt x="85" y="35"/>
                    </a:cubicBezTo>
                    <a:cubicBezTo>
                      <a:pt x="86" y="35"/>
                      <a:pt x="84" y="36"/>
                      <a:pt x="85" y="36"/>
                    </a:cubicBezTo>
                    <a:cubicBezTo>
                      <a:pt x="85" y="37"/>
                      <a:pt x="84" y="37"/>
                      <a:pt x="83" y="37"/>
                    </a:cubicBezTo>
                    <a:cubicBezTo>
                      <a:pt x="82" y="37"/>
                      <a:pt x="81" y="39"/>
                      <a:pt x="82" y="39"/>
                    </a:cubicBezTo>
                    <a:cubicBezTo>
                      <a:pt x="84" y="39"/>
                      <a:pt x="82" y="39"/>
                      <a:pt x="82" y="40"/>
                    </a:cubicBezTo>
                    <a:cubicBezTo>
                      <a:pt x="82" y="41"/>
                      <a:pt x="80" y="41"/>
                      <a:pt x="80" y="4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Freeform 341">
                <a:extLst>
                  <a:ext uri="{FF2B5EF4-FFF2-40B4-BE49-F238E27FC236}">
                    <a16:creationId xmlns:a16="http://schemas.microsoft.com/office/drawing/2014/main" id="{95F57127-91E2-4C67-AFF5-C417930E195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362325" y="1316038"/>
                <a:ext cx="1435100" cy="547688"/>
              </a:xfrm>
              <a:custGeom>
                <a:avLst/>
                <a:gdLst>
                  <a:gd name="T0" fmla="*/ 105 w 397"/>
                  <a:gd name="T1" fmla="*/ 3 h 152"/>
                  <a:gd name="T2" fmla="*/ 177 w 397"/>
                  <a:gd name="T3" fmla="*/ 1 h 152"/>
                  <a:gd name="T4" fmla="*/ 139 w 397"/>
                  <a:gd name="T5" fmla="*/ 43 h 152"/>
                  <a:gd name="T6" fmla="*/ 192 w 397"/>
                  <a:gd name="T7" fmla="*/ 14 h 152"/>
                  <a:gd name="T8" fmla="*/ 290 w 397"/>
                  <a:gd name="T9" fmla="*/ 32 h 152"/>
                  <a:gd name="T10" fmla="*/ 305 w 397"/>
                  <a:gd name="T11" fmla="*/ 33 h 152"/>
                  <a:gd name="T12" fmla="*/ 284 w 397"/>
                  <a:gd name="T13" fmla="*/ 123 h 152"/>
                  <a:gd name="T14" fmla="*/ 71 w 397"/>
                  <a:gd name="T15" fmla="*/ 6 h 152"/>
                  <a:gd name="T16" fmla="*/ 385 w 397"/>
                  <a:gd name="T17" fmla="*/ 70 h 152"/>
                  <a:gd name="T18" fmla="*/ 345 w 397"/>
                  <a:gd name="T19" fmla="*/ 58 h 152"/>
                  <a:gd name="T20" fmla="*/ 307 w 397"/>
                  <a:gd name="T21" fmla="*/ 51 h 152"/>
                  <a:gd name="T22" fmla="*/ 282 w 397"/>
                  <a:gd name="T23" fmla="*/ 43 h 152"/>
                  <a:gd name="T24" fmla="*/ 261 w 397"/>
                  <a:gd name="T25" fmla="*/ 48 h 152"/>
                  <a:gd name="T26" fmla="*/ 244 w 397"/>
                  <a:gd name="T27" fmla="*/ 40 h 152"/>
                  <a:gd name="T28" fmla="*/ 216 w 397"/>
                  <a:gd name="T29" fmla="*/ 39 h 152"/>
                  <a:gd name="T30" fmla="*/ 213 w 397"/>
                  <a:gd name="T31" fmla="*/ 34 h 152"/>
                  <a:gd name="T32" fmla="*/ 202 w 397"/>
                  <a:gd name="T33" fmla="*/ 24 h 152"/>
                  <a:gd name="T34" fmla="*/ 183 w 397"/>
                  <a:gd name="T35" fmla="*/ 27 h 152"/>
                  <a:gd name="T36" fmla="*/ 158 w 397"/>
                  <a:gd name="T37" fmla="*/ 33 h 152"/>
                  <a:gd name="T38" fmla="*/ 150 w 397"/>
                  <a:gd name="T39" fmla="*/ 39 h 152"/>
                  <a:gd name="T40" fmla="*/ 139 w 397"/>
                  <a:gd name="T41" fmla="*/ 51 h 152"/>
                  <a:gd name="T42" fmla="*/ 132 w 397"/>
                  <a:gd name="T43" fmla="*/ 59 h 152"/>
                  <a:gd name="T44" fmla="*/ 122 w 397"/>
                  <a:gd name="T45" fmla="*/ 70 h 152"/>
                  <a:gd name="T46" fmla="*/ 127 w 397"/>
                  <a:gd name="T47" fmla="*/ 61 h 152"/>
                  <a:gd name="T48" fmla="*/ 112 w 397"/>
                  <a:gd name="T49" fmla="*/ 54 h 152"/>
                  <a:gd name="T50" fmla="*/ 95 w 397"/>
                  <a:gd name="T51" fmla="*/ 56 h 152"/>
                  <a:gd name="T52" fmla="*/ 78 w 397"/>
                  <a:gd name="T53" fmla="*/ 61 h 152"/>
                  <a:gd name="T54" fmla="*/ 57 w 397"/>
                  <a:gd name="T55" fmla="*/ 61 h 152"/>
                  <a:gd name="T56" fmla="*/ 44 w 397"/>
                  <a:gd name="T57" fmla="*/ 76 h 152"/>
                  <a:gd name="T58" fmla="*/ 30 w 397"/>
                  <a:gd name="T59" fmla="*/ 67 h 152"/>
                  <a:gd name="T60" fmla="*/ 31 w 397"/>
                  <a:gd name="T61" fmla="*/ 57 h 152"/>
                  <a:gd name="T62" fmla="*/ 23 w 397"/>
                  <a:gd name="T63" fmla="*/ 66 h 152"/>
                  <a:gd name="T64" fmla="*/ 21 w 397"/>
                  <a:gd name="T65" fmla="*/ 91 h 152"/>
                  <a:gd name="T66" fmla="*/ 22 w 397"/>
                  <a:gd name="T67" fmla="*/ 107 h 152"/>
                  <a:gd name="T68" fmla="*/ 33 w 397"/>
                  <a:gd name="T69" fmla="*/ 119 h 152"/>
                  <a:gd name="T70" fmla="*/ 47 w 397"/>
                  <a:gd name="T71" fmla="*/ 130 h 152"/>
                  <a:gd name="T72" fmla="*/ 48 w 397"/>
                  <a:gd name="T73" fmla="*/ 145 h 152"/>
                  <a:gd name="T74" fmla="*/ 69 w 397"/>
                  <a:gd name="T75" fmla="*/ 137 h 152"/>
                  <a:gd name="T76" fmla="*/ 69 w 397"/>
                  <a:gd name="T77" fmla="*/ 124 h 152"/>
                  <a:gd name="T78" fmla="*/ 94 w 397"/>
                  <a:gd name="T79" fmla="*/ 125 h 152"/>
                  <a:gd name="T80" fmla="*/ 108 w 397"/>
                  <a:gd name="T81" fmla="*/ 112 h 152"/>
                  <a:gd name="T82" fmla="*/ 131 w 397"/>
                  <a:gd name="T83" fmla="*/ 114 h 152"/>
                  <a:gd name="T84" fmla="*/ 157 w 397"/>
                  <a:gd name="T85" fmla="*/ 127 h 152"/>
                  <a:gd name="T86" fmla="*/ 181 w 397"/>
                  <a:gd name="T87" fmla="*/ 125 h 152"/>
                  <a:gd name="T88" fmla="*/ 202 w 397"/>
                  <a:gd name="T89" fmla="*/ 126 h 152"/>
                  <a:gd name="T90" fmla="*/ 233 w 397"/>
                  <a:gd name="T91" fmla="*/ 121 h 152"/>
                  <a:gd name="T92" fmla="*/ 257 w 397"/>
                  <a:gd name="T93" fmla="*/ 131 h 152"/>
                  <a:gd name="T94" fmla="*/ 260 w 397"/>
                  <a:gd name="T95" fmla="*/ 146 h 152"/>
                  <a:gd name="T96" fmla="*/ 278 w 397"/>
                  <a:gd name="T97" fmla="*/ 113 h 152"/>
                  <a:gd name="T98" fmla="*/ 280 w 397"/>
                  <a:gd name="T99" fmla="*/ 100 h 152"/>
                  <a:gd name="T100" fmla="*/ 312 w 397"/>
                  <a:gd name="T101" fmla="*/ 97 h 152"/>
                  <a:gd name="T102" fmla="*/ 333 w 397"/>
                  <a:gd name="T103" fmla="*/ 86 h 152"/>
                  <a:gd name="T104" fmla="*/ 318 w 397"/>
                  <a:gd name="T105" fmla="*/ 122 h 152"/>
                  <a:gd name="T106" fmla="*/ 333 w 397"/>
                  <a:gd name="T107" fmla="*/ 101 h 152"/>
                  <a:gd name="T108" fmla="*/ 357 w 397"/>
                  <a:gd name="T109" fmla="*/ 89 h 152"/>
                  <a:gd name="T110" fmla="*/ 374 w 397"/>
                  <a:gd name="T111" fmla="*/ 75 h 152"/>
                  <a:gd name="T112" fmla="*/ 390 w 397"/>
                  <a:gd name="T113" fmla="*/ 77 h 152"/>
                  <a:gd name="T114" fmla="*/ 205 w 397"/>
                  <a:gd name="T115" fmla="*/ 113 h 152"/>
                  <a:gd name="T116" fmla="*/ 80 w 397"/>
                  <a:gd name="T117" fmla="*/ 6 h 152"/>
                  <a:gd name="T118" fmla="*/ 82 w 397"/>
                  <a:gd name="T119" fmla="*/ 4 h 152"/>
                  <a:gd name="T120" fmla="*/ 87 w 397"/>
                  <a:gd name="T121" fmla="*/ 42 h 152"/>
                  <a:gd name="T122" fmla="*/ 87 w 397"/>
                  <a:gd name="T123" fmla="*/ 3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97" h="152">
                    <a:moveTo>
                      <a:pt x="6" y="110"/>
                    </a:moveTo>
                    <a:cubicBezTo>
                      <a:pt x="6" y="110"/>
                      <a:pt x="5" y="110"/>
                      <a:pt x="5" y="109"/>
                    </a:cubicBezTo>
                    <a:cubicBezTo>
                      <a:pt x="5" y="109"/>
                      <a:pt x="4" y="109"/>
                      <a:pt x="4" y="109"/>
                    </a:cubicBezTo>
                    <a:cubicBezTo>
                      <a:pt x="4" y="109"/>
                      <a:pt x="4" y="109"/>
                      <a:pt x="4" y="109"/>
                    </a:cubicBezTo>
                    <a:cubicBezTo>
                      <a:pt x="4" y="110"/>
                      <a:pt x="3" y="110"/>
                      <a:pt x="3" y="111"/>
                    </a:cubicBezTo>
                    <a:cubicBezTo>
                      <a:pt x="4" y="111"/>
                      <a:pt x="2" y="111"/>
                      <a:pt x="2" y="111"/>
                    </a:cubicBezTo>
                    <a:cubicBezTo>
                      <a:pt x="2" y="110"/>
                      <a:pt x="0" y="110"/>
                      <a:pt x="1" y="111"/>
                    </a:cubicBezTo>
                    <a:cubicBezTo>
                      <a:pt x="1" y="111"/>
                      <a:pt x="0" y="111"/>
                      <a:pt x="0" y="111"/>
                    </a:cubicBezTo>
                    <a:cubicBezTo>
                      <a:pt x="1" y="112"/>
                      <a:pt x="1" y="112"/>
                      <a:pt x="2" y="112"/>
                    </a:cubicBezTo>
                    <a:cubicBezTo>
                      <a:pt x="2" y="112"/>
                      <a:pt x="6" y="112"/>
                      <a:pt x="8" y="112"/>
                    </a:cubicBezTo>
                    <a:cubicBezTo>
                      <a:pt x="7" y="112"/>
                      <a:pt x="8" y="111"/>
                      <a:pt x="8" y="110"/>
                    </a:cubicBezTo>
                    <a:cubicBezTo>
                      <a:pt x="8" y="110"/>
                      <a:pt x="7" y="110"/>
                      <a:pt x="6" y="110"/>
                    </a:cubicBezTo>
                    <a:close/>
                    <a:moveTo>
                      <a:pt x="106" y="4"/>
                    </a:moveTo>
                    <a:cubicBezTo>
                      <a:pt x="108" y="4"/>
                      <a:pt x="108" y="2"/>
                      <a:pt x="107" y="2"/>
                    </a:cubicBezTo>
                    <a:cubicBezTo>
                      <a:pt x="106" y="2"/>
                      <a:pt x="105" y="3"/>
                      <a:pt x="105" y="3"/>
                    </a:cubicBezTo>
                    <a:cubicBezTo>
                      <a:pt x="104" y="3"/>
                      <a:pt x="101" y="3"/>
                      <a:pt x="102" y="4"/>
                    </a:cubicBezTo>
                    <a:cubicBezTo>
                      <a:pt x="103" y="4"/>
                      <a:pt x="105" y="4"/>
                      <a:pt x="106" y="4"/>
                    </a:cubicBezTo>
                    <a:close/>
                    <a:moveTo>
                      <a:pt x="119" y="42"/>
                    </a:moveTo>
                    <a:cubicBezTo>
                      <a:pt x="120" y="42"/>
                      <a:pt x="122" y="42"/>
                      <a:pt x="123" y="41"/>
                    </a:cubicBezTo>
                    <a:cubicBezTo>
                      <a:pt x="123" y="41"/>
                      <a:pt x="122" y="40"/>
                      <a:pt x="120" y="40"/>
                    </a:cubicBezTo>
                    <a:cubicBezTo>
                      <a:pt x="119" y="40"/>
                      <a:pt x="118" y="42"/>
                      <a:pt x="119" y="42"/>
                    </a:cubicBezTo>
                    <a:close/>
                    <a:moveTo>
                      <a:pt x="170" y="7"/>
                    </a:moveTo>
                    <a:cubicBezTo>
                      <a:pt x="171" y="8"/>
                      <a:pt x="171" y="8"/>
                      <a:pt x="169" y="8"/>
                    </a:cubicBezTo>
                    <a:cubicBezTo>
                      <a:pt x="168" y="8"/>
                      <a:pt x="167" y="8"/>
                      <a:pt x="168" y="9"/>
                    </a:cubicBezTo>
                    <a:cubicBezTo>
                      <a:pt x="168" y="9"/>
                      <a:pt x="168" y="10"/>
                      <a:pt x="170" y="10"/>
                    </a:cubicBezTo>
                    <a:cubicBezTo>
                      <a:pt x="171" y="10"/>
                      <a:pt x="173" y="9"/>
                      <a:pt x="172" y="8"/>
                    </a:cubicBezTo>
                    <a:cubicBezTo>
                      <a:pt x="172" y="8"/>
                      <a:pt x="177" y="7"/>
                      <a:pt x="179" y="6"/>
                    </a:cubicBezTo>
                    <a:cubicBezTo>
                      <a:pt x="180" y="6"/>
                      <a:pt x="178" y="5"/>
                      <a:pt x="179" y="5"/>
                    </a:cubicBezTo>
                    <a:cubicBezTo>
                      <a:pt x="181" y="4"/>
                      <a:pt x="180" y="4"/>
                      <a:pt x="179" y="3"/>
                    </a:cubicBezTo>
                    <a:cubicBezTo>
                      <a:pt x="177" y="3"/>
                      <a:pt x="177" y="2"/>
                      <a:pt x="177" y="1"/>
                    </a:cubicBezTo>
                    <a:cubicBezTo>
                      <a:pt x="176" y="1"/>
                      <a:pt x="176" y="2"/>
                      <a:pt x="173" y="2"/>
                    </a:cubicBezTo>
                    <a:cubicBezTo>
                      <a:pt x="171" y="3"/>
                      <a:pt x="170" y="3"/>
                      <a:pt x="171" y="4"/>
                    </a:cubicBezTo>
                    <a:cubicBezTo>
                      <a:pt x="172" y="4"/>
                      <a:pt x="171" y="5"/>
                      <a:pt x="170" y="5"/>
                    </a:cubicBezTo>
                    <a:cubicBezTo>
                      <a:pt x="169" y="5"/>
                      <a:pt x="169" y="6"/>
                      <a:pt x="170" y="7"/>
                    </a:cubicBezTo>
                    <a:close/>
                    <a:moveTo>
                      <a:pt x="173" y="9"/>
                    </a:moveTo>
                    <a:cubicBezTo>
                      <a:pt x="173" y="10"/>
                      <a:pt x="171" y="10"/>
                      <a:pt x="172" y="11"/>
                    </a:cubicBezTo>
                    <a:cubicBezTo>
                      <a:pt x="172" y="11"/>
                      <a:pt x="173" y="11"/>
                      <a:pt x="174" y="11"/>
                    </a:cubicBezTo>
                    <a:cubicBezTo>
                      <a:pt x="174" y="12"/>
                      <a:pt x="175" y="13"/>
                      <a:pt x="176" y="13"/>
                    </a:cubicBezTo>
                    <a:cubicBezTo>
                      <a:pt x="177" y="13"/>
                      <a:pt x="181" y="14"/>
                      <a:pt x="182" y="14"/>
                    </a:cubicBezTo>
                    <a:cubicBezTo>
                      <a:pt x="184" y="14"/>
                      <a:pt x="185" y="13"/>
                      <a:pt x="184" y="13"/>
                    </a:cubicBezTo>
                    <a:cubicBezTo>
                      <a:pt x="183" y="13"/>
                      <a:pt x="184" y="12"/>
                      <a:pt x="185" y="10"/>
                    </a:cubicBezTo>
                    <a:cubicBezTo>
                      <a:pt x="186" y="8"/>
                      <a:pt x="182" y="7"/>
                      <a:pt x="182" y="9"/>
                    </a:cubicBezTo>
                    <a:cubicBezTo>
                      <a:pt x="182" y="10"/>
                      <a:pt x="180" y="8"/>
                      <a:pt x="180" y="8"/>
                    </a:cubicBezTo>
                    <a:cubicBezTo>
                      <a:pt x="180" y="7"/>
                      <a:pt x="173" y="8"/>
                      <a:pt x="173" y="9"/>
                    </a:cubicBezTo>
                    <a:close/>
                    <a:moveTo>
                      <a:pt x="139" y="43"/>
                    </a:moveTo>
                    <a:cubicBezTo>
                      <a:pt x="140" y="44"/>
                      <a:pt x="141" y="43"/>
                      <a:pt x="141" y="42"/>
                    </a:cubicBezTo>
                    <a:cubicBezTo>
                      <a:pt x="141" y="41"/>
                      <a:pt x="138" y="43"/>
                      <a:pt x="139" y="43"/>
                    </a:cubicBezTo>
                    <a:close/>
                    <a:moveTo>
                      <a:pt x="168" y="2"/>
                    </a:moveTo>
                    <a:cubicBezTo>
                      <a:pt x="168" y="1"/>
                      <a:pt x="164" y="2"/>
                      <a:pt x="165" y="3"/>
                    </a:cubicBezTo>
                    <a:cubicBezTo>
                      <a:pt x="165" y="3"/>
                      <a:pt x="168" y="3"/>
                      <a:pt x="168" y="2"/>
                    </a:cubicBezTo>
                    <a:close/>
                    <a:moveTo>
                      <a:pt x="370" y="52"/>
                    </a:moveTo>
                    <a:cubicBezTo>
                      <a:pt x="372" y="53"/>
                      <a:pt x="372" y="51"/>
                      <a:pt x="374" y="52"/>
                    </a:cubicBezTo>
                    <a:cubicBezTo>
                      <a:pt x="375" y="53"/>
                      <a:pt x="377" y="52"/>
                      <a:pt x="378" y="51"/>
                    </a:cubicBezTo>
                    <a:cubicBezTo>
                      <a:pt x="380" y="51"/>
                      <a:pt x="379" y="50"/>
                      <a:pt x="376" y="49"/>
                    </a:cubicBezTo>
                    <a:cubicBezTo>
                      <a:pt x="373" y="49"/>
                      <a:pt x="369" y="51"/>
                      <a:pt x="370" y="52"/>
                    </a:cubicBezTo>
                    <a:close/>
                    <a:moveTo>
                      <a:pt x="184" y="19"/>
                    </a:moveTo>
                    <a:cubicBezTo>
                      <a:pt x="185" y="19"/>
                      <a:pt x="188" y="18"/>
                      <a:pt x="190" y="18"/>
                    </a:cubicBezTo>
                    <a:cubicBezTo>
                      <a:pt x="192" y="18"/>
                      <a:pt x="198" y="16"/>
                      <a:pt x="198" y="15"/>
                    </a:cubicBezTo>
                    <a:cubicBezTo>
                      <a:pt x="199" y="14"/>
                      <a:pt x="196" y="14"/>
                      <a:pt x="195" y="13"/>
                    </a:cubicBezTo>
                    <a:cubicBezTo>
                      <a:pt x="194" y="12"/>
                      <a:pt x="192" y="13"/>
                      <a:pt x="192" y="14"/>
                    </a:cubicBezTo>
                    <a:cubicBezTo>
                      <a:pt x="191" y="15"/>
                      <a:pt x="191" y="14"/>
                      <a:pt x="192" y="13"/>
                    </a:cubicBezTo>
                    <a:cubicBezTo>
                      <a:pt x="193" y="11"/>
                      <a:pt x="191" y="10"/>
                      <a:pt x="191" y="11"/>
                    </a:cubicBezTo>
                    <a:cubicBezTo>
                      <a:pt x="191" y="12"/>
                      <a:pt x="188" y="11"/>
                      <a:pt x="188" y="12"/>
                    </a:cubicBezTo>
                    <a:cubicBezTo>
                      <a:pt x="188" y="13"/>
                      <a:pt x="187" y="13"/>
                      <a:pt x="188" y="14"/>
                    </a:cubicBezTo>
                    <a:cubicBezTo>
                      <a:pt x="188" y="15"/>
                      <a:pt x="186" y="14"/>
                      <a:pt x="186" y="15"/>
                    </a:cubicBezTo>
                    <a:cubicBezTo>
                      <a:pt x="186" y="17"/>
                      <a:pt x="183" y="18"/>
                      <a:pt x="184" y="19"/>
                    </a:cubicBezTo>
                    <a:close/>
                    <a:moveTo>
                      <a:pt x="273" y="33"/>
                    </a:moveTo>
                    <a:cubicBezTo>
                      <a:pt x="274" y="33"/>
                      <a:pt x="274" y="34"/>
                      <a:pt x="275" y="34"/>
                    </a:cubicBezTo>
                    <a:cubicBezTo>
                      <a:pt x="275" y="35"/>
                      <a:pt x="277" y="34"/>
                      <a:pt x="278" y="34"/>
                    </a:cubicBezTo>
                    <a:cubicBezTo>
                      <a:pt x="279" y="33"/>
                      <a:pt x="279" y="35"/>
                      <a:pt x="280" y="34"/>
                    </a:cubicBezTo>
                    <a:cubicBezTo>
                      <a:pt x="282" y="33"/>
                      <a:pt x="283" y="34"/>
                      <a:pt x="284" y="34"/>
                    </a:cubicBezTo>
                    <a:cubicBezTo>
                      <a:pt x="286" y="34"/>
                      <a:pt x="284" y="32"/>
                      <a:pt x="284" y="31"/>
                    </a:cubicBezTo>
                    <a:cubicBezTo>
                      <a:pt x="284" y="30"/>
                      <a:pt x="286" y="31"/>
                      <a:pt x="285" y="31"/>
                    </a:cubicBezTo>
                    <a:cubicBezTo>
                      <a:pt x="285" y="32"/>
                      <a:pt x="286" y="34"/>
                      <a:pt x="288" y="34"/>
                    </a:cubicBezTo>
                    <a:cubicBezTo>
                      <a:pt x="291" y="33"/>
                      <a:pt x="289" y="32"/>
                      <a:pt x="290" y="32"/>
                    </a:cubicBezTo>
                    <a:cubicBezTo>
                      <a:pt x="291" y="31"/>
                      <a:pt x="291" y="31"/>
                      <a:pt x="289" y="30"/>
                    </a:cubicBezTo>
                    <a:cubicBezTo>
                      <a:pt x="288" y="29"/>
                      <a:pt x="286" y="29"/>
                      <a:pt x="284" y="29"/>
                    </a:cubicBezTo>
                    <a:cubicBezTo>
                      <a:pt x="283" y="28"/>
                      <a:pt x="281" y="28"/>
                      <a:pt x="281" y="29"/>
                    </a:cubicBezTo>
                    <a:cubicBezTo>
                      <a:pt x="281" y="31"/>
                      <a:pt x="278" y="28"/>
                      <a:pt x="277" y="27"/>
                    </a:cubicBezTo>
                    <a:cubicBezTo>
                      <a:pt x="275" y="27"/>
                      <a:pt x="271" y="32"/>
                      <a:pt x="273" y="33"/>
                    </a:cubicBezTo>
                    <a:close/>
                    <a:moveTo>
                      <a:pt x="287" y="42"/>
                    </a:moveTo>
                    <a:cubicBezTo>
                      <a:pt x="288" y="41"/>
                      <a:pt x="286" y="39"/>
                      <a:pt x="284" y="39"/>
                    </a:cubicBezTo>
                    <a:cubicBezTo>
                      <a:pt x="282" y="38"/>
                      <a:pt x="280" y="40"/>
                      <a:pt x="280" y="40"/>
                    </a:cubicBezTo>
                    <a:cubicBezTo>
                      <a:pt x="281" y="41"/>
                      <a:pt x="286" y="42"/>
                      <a:pt x="287" y="42"/>
                    </a:cubicBezTo>
                    <a:close/>
                    <a:moveTo>
                      <a:pt x="282" y="37"/>
                    </a:moveTo>
                    <a:cubicBezTo>
                      <a:pt x="282" y="36"/>
                      <a:pt x="278" y="37"/>
                      <a:pt x="279" y="38"/>
                    </a:cubicBezTo>
                    <a:cubicBezTo>
                      <a:pt x="280" y="38"/>
                      <a:pt x="282" y="38"/>
                      <a:pt x="282" y="37"/>
                    </a:cubicBezTo>
                    <a:close/>
                    <a:moveTo>
                      <a:pt x="294" y="33"/>
                    </a:moveTo>
                    <a:cubicBezTo>
                      <a:pt x="295" y="33"/>
                      <a:pt x="296" y="34"/>
                      <a:pt x="299" y="35"/>
                    </a:cubicBezTo>
                    <a:cubicBezTo>
                      <a:pt x="302" y="35"/>
                      <a:pt x="305" y="34"/>
                      <a:pt x="305" y="33"/>
                    </a:cubicBezTo>
                    <a:cubicBezTo>
                      <a:pt x="305" y="33"/>
                      <a:pt x="302" y="32"/>
                      <a:pt x="301" y="32"/>
                    </a:cubicBezTo>
                    <a:cubicBezTo>
                      <a:pt x="300" y="33"/>
                      <a:pt x="299" y="31"/>
                      <a:pt x="298" y="32"/>
                    </a:cubicBezTo>
                    <a:cubicBezTo>
                      <a:pt x="297" y="32"/>
                      <a:pt x="296" y="32"/>
                      <a:pt x="295" y="31"/>
                    </a:cubicBezTo>
                    <a:cubicBezTo>
                      <a:pt x="295" y="30"/>
                      <a:pt x="293" y="33"/>
                      <a:pt x="294" y="33"/>
                    </a:cubicBezTo>
                    <a:close/>
                    <a:moveTo>
                      <a:pt x="64" y="5"/>
                    </a:moveTo>
                    <a:cubicBezTo>
                      <a:pt x="66" y="3"/>
                      <a:pt x="68" y="5"/>
                      <a:pt x="68" y="4"/>
                    </a:cubicBezTo>
                    <a:cubicBezTo>
                      <a:pt x="68" y="3"/>
                      <a:pt x="65" y="3"/>
                      <a:pt x="64" y="4"/>
                    </a:cubicBezTo>
                    <a:cubicBezTo>
                      <a:pt x="63" y="4"/>
                      <a:pt x="60" y="4"/>
                      <a:pt x="60" y="5"/>
                    </a:cubicBezTo>
                    <a:cubicBezTo>
                      <a:pt x="60" y="5"/>
                      <a:pt x="62" y="6"/>
                      <a:pt x="64" y="5"/>
                    </a:cubicBezTo>
                    <a:close/>
                    <a:moveTo>
                      <a:pt x="287" y="121"/>
                    </a:moveTo>
                    <a:cubicBezTo>
                      <a:pt x="286" y="119"/>
                      <a:pt x="288" y="117"/>
                      <a:pt x="286" y="116"/>
                    </a:cubicBezTo>
                    <a:cubicBezTo>
                      <a:pt x="285" y="115"/>
                      <a:pt x="285" y="113"/>
                      <a:pt x="285" y="113"/>
                    </a:cubicBezTo>
                    <a:cubicBezTo>
                      <a:pt x="284" y="114"/>
                      <a:pt x="285" y="115"/>
                      <a:pt x="284" y="116"/>
                    </a:cubicBezTo>
                    <a:cubicBezTo>
                      <a:pt x="283" y="116"/>
                      <a:pt x="284" y="117"/>
                      <a:pt x="283" y="118"/>
                    </a:cubicBezTo>
                    <a:cubicBezTo>
                      <a:pt x="283" y="120"/>
                      <a:pt x="283" y="122"/>
                      <a:pt x="284" y="123"/>
                    </a:cubicBezTo>
                    <a:cubicBezTo>
                      <a:pt x="285" y="124"/>
                      <a:pt x="283" y="131"/>
                      <a:pt x="284" y="132"/>
                    </a:cubicBezTo>
                    <a:cubicBezTo>
                      <a:pt x="284" y="133"/>
                      <a:pt x="283" y="138"/>
                      <a:pt x="283" y="138"/>
                    </a:cubicBezTo>
                    <a:cubicBezTo>
                      <a:pt x="284" y="139"/>
                      <a:pt x="284" y="137"/>
                      <a:pt x="285" y="137"/>
                    </a:cubicBezTo>
                    <a:cubicBezTo>
                      <a:pt x="286" y="137"/>
                      <a:pt x="286" y="138"/>
                      <a:pt x="287" y="138"/>
                    </a:cubicBezTo>
                    <a:cubicBezTo>
                      <a:pt x="288" y="139"/>
                      <a:pt x="287" y="136"/>
                      <a:pt x="286" y="136"/>
                    </a:cubicBezTo>
                    <a:cubicBezTo>
                      <a:pt x="286" y="137"/>
                      <a:pt x="285" y="135"/>
                      <a:pt x="285" y="134"/>
                    </a:cubicBezTo>
                    <a:cubicBezTo>
                      <a:pt x="285" y="133"/>
                      <a:pt x="286" y="131"/>
                      <a:pt x="286" y="130"/>
                    </a:cubicBezTo>
                    <a:cubicBezTo>
                      <a:pt x="286" y="128"/>
                      <a:pt x="287" y="129"/>
                      <a:pt x="288" y="130"/>
                    </a:cubicBezTo>
                    <a:cubicBezTo>
                      <a:pt x="289" y="131"/>
                      <a:pt x="289" y="130"/>
                      <a:pt x="289" y="129"/>
                    </a:cubicBezTo>
                    <a:cubicBezTo>
                      <a:pt x="289" y="128"/>
                      <a:pt x="287" y="123"/>
                      <a:pt x="287" y="121"/>
                    </a:cubicBezTo>
                    <a:close/>
                    <a:moveTo>
                      <a:pt x="70" y="4"/>
                    </a:moveTo>
                    <a:cubicBezTo>
                      <a:pt x="71" y="5"/>
                      <a:pt x="68" y="5"/>
                      <a:pt x="67" y="5"/>
                    </a:cubicBezTo>
                    <a:cubicBezTo>
                      <a:pt x="67" y="6"/>
                      <a:pt x="65" y="6"/>
                      <a:pt x="65" y="7"/>
                    </a:cubicBezTo>
                    <a:cubicBezTo>
                      <a:pt x="66" y="7"/>
                      <a:pt x="69" y="7"/>
                      <a:pt x="69" y="7"/>
                    </a:cubicBezTo>
                    <a:cubicBezTo>
                      <a:pt x="69" y="6"/>
                      <a:pt x="71" y="7"/>
                      <a:pt x="71" y="6"/>
                    </a:cubicBezTo>
                    <a:cubicBezTo>
                      <a:pt x="71" y="5"/>
                      <a:pt x="72" y="5"/>
                      <a:pt x="74" y="5"/>
                    </a:cubicBezTo>
                    <a:cubicBezTo>
                      <a:pt x="76" y="5"/>
                      <a:pt x="76" y="4"/>
                      <a:pt x="74" y="3"/>
                    </a:cubicBezTo>
                    <a:cubicBezTo>
                      <a:pt x="72" y="2"/>
                      <a:pt x="70" y="3"/>
                      <a:pt x="70" y="4"/>
                    </a:cubicBezTo>
                    <a:close/>
                    <a:moveTo>
                      <a:pt x="68" y="60"/>
                    </a:moveTo>
                    <a:cubicBezTo>
                      <a:pt x="69" y="61"/>
                      <a:pt x="71" y="59"/>
                      <a:pt x="72" y="59"/>
                    </a:cubicBezTo>
                    <a:cubicBezTo>
                      <a:pt x="73" y="59"/>
                      <a:pt x="71" y="58"/>
                      <a:pt x="70" y="57"/>
                    </a:cubicBezTo>
                    <a:cubicBezTo>
                      <a:pt x="68" y="57"/>
                      <a:pt x="66" y="58"/>
                      <a:pt x="68" y="60"/>
                    </a:cubicBezTo>
                    <a:close/>
                    <a:moveTo>
                      <a:pt x="397" y="71"/>
                    </a:moveTo>
                    <a:cubicBezTo>
                      <a:pt x="396" y="71"/>
                      <a:pt x="394" y="70"/>
                      <a:pt x="393" y="69"/>
                    </a:cubicBezTo>
                    <a:cubicBezTo>
                      <a:pt x="393" y="68"/>
                      <a:pt x="390" y="68"/>
                      <a:pt x="390" y="68"/>
                    </a:cubicBezTo>
                    <a:cubicBezTo>
                      <a:pt x="390" y="69"/>
                      <a:pt x="389" y="68"/>
                      <a:pt x="389" y="68"/>
                    </a:cubicBezTo>
                    <a:cubicBezTo>
                      <a:pt x="389" y="67"/>
                      <a:pt x="386" y="67"/>
                      <a:pt x="386" y="68"/>
                    </a:cubicBezTo>
                    <a:cubicBezTo>
                      <a:pt x="386" y="68"/>
                      <a:pt x="387" y="68"/>
                      <a:pt x="387" y="69"/>
                    </a:cubicBezTo>
                    <a:cubicBezTo>
                      <a:pt x="387" y="69"/>
                      <a:pt x="387" y="70"/>
                      <a:pt x="387" y="70"/>
                    </a:cubicBezTo>
                    <a:cubicBezTo>
                      <a:pt x="387" y="71"/>
                      <a:pt x="386" y="70"/>
                      <a:pt x="385" y="70"/>
                    </a:cubicBezTo>
                    <a:cubicBezTo>
                      <a:pt x="385" y="69"/>
                      <a:pt x="385" y="68"/>
                      <a:pt x="385" y="67"/>
                    </a:cubicBezTo>
                    <a:cubicBezTo>
                      <a:pt x="385" y="66"/>
                      <a:pt x="384" y="67"/>
                      <a:pt x="384" y="66"/>
                    </a:cubicBezTo>
                    <a:cubicBezTo>
                      <a:pt x="384" y="65"/>
                      <a:pt x="381" y="64"/>
                      <a:pt x="380" y="63"/>
                    </a:cubicBezTo>
                    <a:cubicBezTo>
                      <a:pt x="378" y="63"/>
                      <a:pt x="377" y="62"/>
                      <a:pt x="376" y="62"/>
                    </a:cubicBezTo>
                    <a:cubicBezTo>
                      <a:pt x="376" y="61"/>
                      <a:pt x="374" y="61"/>
                      <a:pt x="373" y="60"/>
                    </a:cubicBezTo>
                    <a:cubicBezTo>
                      <a:pt x="372" y="59"/>
                      <a:pt x="368" y="57"/>
                      <a:pt x="366" y="57"/>
                    </a:cubicBezTo>
                    <a:cubicBezTo>
                      <a:pt x="364" y="57"/>
                      <a:pt x="365" y="56"/>
                      <a:pt x="364" y="56"/>
                    </a:cubicBezTo>
                    <a:cubicBezTo>
                      <a:pt x="363" y="56"/>
                      <a:pt x="360" y="56"/>
                      <a:pt x="359" y="56"/>
                    </a:cubicBezTo>
                    <a:cubicBezTo>
                      <a:pt x="357" y="56"/>
                      <a:pt x="357" y="57"/>
                      <a:pt x="356" y="56"/>
                    </a:cubicBezTo>
                    <a:cubicBezTo>
                      <a:pt x="356" y="56"/>
                      <a:pt x="352" y="55"/>
                      <a:pt x="351" y="55"/>
                    </a:cubicBezTo>
                    <a:cubicBezTo>
                      <a:pt x="351" y="56"/>
                      <a:pt x="351" y="57"/>
                      <a:pt x="350" y="57"/>
                    </a:cubicBezTo>
                    <a:cubicBezTo>
                      <a:pt x="350" y="57"/>
                      <a:pt x="350" y="57"/>
                      <a:pt x="351" y="59"/>
                    </a:cubicBezTo>
                    <a:cubicBezTo>
                      <a:pt x="353" y="60"/>
                      <a:pt x="352" y="60"/>
                      <a:pt x="351" y="61"/>
                    </a:cubicBezTo>
                    <a:cubicBezTo>
                      <a:pt x="350" y="61"/>
                      <a:pt x="348" y="60"/>
                      <a:pt x="348" y="60"/>
                    </a:cubicBezTo>
                    <a:cubicBezTo>
                      <a:pt x="347" y="59"/>
                      <a:pt x="346" y="59"/>
                      <a:pt x="345" y="58"/>
                    </a:cubicBezTo>
                    <a:cubicBezTo>
                      <a:pt x="345" y="57"/>
                      <a:pt x="346" y="57"/>
                      <a:pt x="346" y="57"/>
                    </a:cubicBezTo>
                    <a:cubicBezTo>
                      <a:pt x="347" y="58"/>
                      <a:pt x="348" y="58"/>
                      <a:pt x="348" y="57"/>
                    </a:cubicBezTo>
                    <a:cubicBezTo>
                      <a:pt x="348" y="56"/>
                      <a:pt x="346" y="56"/>
                      <a:pt x="345" y="56"/>
                    </a:cubicBezTo>
                    <a:cubicBezTo>
                      <a:pt x="344" y="56"/>
                      <a:pt x="344" y="57"/>
                      <a:pt x="343" y="58"/>
                    </a:cubicBezTo>
                    <a:cubicBezTo>
                      <a:pt x="341" y="58"/>
                      <a:pt x="337" y="58"/>
                      <a:pt x="337" y="57"/>
                    </a:cubicBezTo>
                    <a:cubicBezTo>
                      <a:pt x="336" y="57"/>
                      <a:pt x="330" y="57"/>
                      <a:pt x="330" y="58"/>
                    </a:cubicBezTo>
                    <a:cubicBezTo>
                      <a:pt x="329" y="58"/>
                      <a:pt x="330" y="60"/>
                      <a:pt x="329" y="60"/>
                    </a:cubicBezTo>
                    <a:cubicBezTo>
                      <a:pt x="329" y="60"/>
                      <a:pt x="329" y="58"/>
                      <a:pt x="329" y="57"/>
                    </a:cubicBezTo>
                    <a:cubicBezTo>
                      <a:pt x="329" y="57"/>
                      <a:pt x="328" y="57"/>
                      <a:pt x="327" y="57"/>
                    </a:cubicBezTo>
                    <a:cubicBezTo>
                      <a:pt x="326" y="57"/>
                      <a:pt x="325" y="57"/>
                      <a:pt x="326" y="56"/>
                    </a:cubicBezTo>
                    <a:cubicBezTo>
                      <a:pt x="326" y="56"/>
                      <a:pt x="325" y="55"/>
                      <a:pt x="326" y="55"/>
                    </a:cubicBezTo>
                    <a:cubicBezTo>
                      <a:pt x="327" y="54"/>
                      <a:pt x="324" y="52"/>
                      <a:pt x="322" y="52"/>
                    </a:cubicBezTo>
                    <a:cubicBezTo>
                      <a:pt x="320" y="51"/>
                      <a:pt x="315" y="51"/>
                      <a:pt x="313" y="52"/>
                    </a:cubicBezTo>
                    <a:cubicBezTo>
                      <a:pt x="312" y="52"/>
                      <a:pt x="309" y="52"/>
                      <a:pt x="308" y="52"/>
                    </a:cubicBezTo>
                    <a:cubicBezTo>
                      <a:pt x="307" y="52"/>
                      <a:pt x="308" y="51"/>
                      <a:pt x="307" y="51"/>
                    </a:cubicBezTo>
                    <a:cubicBezTo>
                      <a:pt x="307" y="50"/>
                      <a:pt x="305" y="49"/>
                      <a:pt x="304" y="50"/>
                    </a:cubicBezTo>
                    <a:cubicBezTo>
                      <a:pt x="304" y="50"/>
                      <a:pt x="304" y="50"/>
                      <a:pt x="304" y="50"/>
                    </a:cubicBezTo>
                    <a:cubicBezTo>
                      <a:pt x="304" y="49"/>
                      <a:pt x="301" y="48"/>
                      <a:pt x="301" y="49"/>
                    </a:cubicBezTo>
                    <a:cubicBezTo>
                      <a:pt x="300" y="49"/>
                      <a:pt x="299" y="48"/>
                      <a:pt x="300" y="48"/>
                    </a:cubicBezTo>
                    <a:cubicBezTo>
                      <a:pt x="301" y="48"/>
                      <a:pt x="303" y="48"/>
                      <a:pt x="302" y="47"/>
                    </a:cubicBezTo>
                    <a:cubicBezTo>
                      <a:pt x="302" y="46"/>
                      <a:pt x="295" y="45"/>
                      <a:pt x="295" y="46"/>
                    </a:cubicBezTo>
                    <a:cubicBezTo>
                      <a:pt x="294" y="46"/>
                      <a:pt x="295" y="47"/>
                      <a:pt x="293" y="48"/>
                    </a:cubicBezTo>
                    <a:cubicBezTo>
                      <a:pt x="292" y="49"/>
                      <a:pt x="291" y="48"/>
                      <a:pt x="291" y="48"/>
                    </a:cubicBezTo>
                    <a:cubicBezTo>
                      <a:pt x="291" y="47"/>
                      <a:pt x="293" y="47"/>
                      <a:pt x="293" y="47"/>
                    </a:cubicBezTo>
                    <a:cubicBezTo>
                      <a:pt x="293" y="46"/>
                      <a:pt x="291" y="46"/>
                      <a:pt x="290" y="46"/>
                    </a:cubicBezTo>
                    <a:cubicBezTo>
                      <a:pt x="290" y="45"/>
                      <a:pt x="291" y="45"/>
                      <a:pt x="291" y="45"/>
                    </a:cubicBezTo>
                    <a:cubicBezTo>
                      <a:pt x="292" y="45"/>
                      <a:pt x="294" y="46"/>
                      <a:pt x="294" y="45"/>
                    </a:cubicBezTo>
                    <a:cubicBezTo>
                      <a:pt x="294" y="45"/>
                      <a:pt x="293" y="45"/>
                      <a:pt x="292" y="45"/>
                    </a:cubicBezTo>
                    <a:cubicBezTo>
                      <a:pt x="290" y="44"/>
                      <a:pt x="287" y="43"/>
                      <a:pt x="285" y="44"/>
                    </a:cubicBezTo>
                    <a:cubicBezTo>
                      <a:pt x="283" y="44"/>
                      <a:pt x="283" y="43"/>
                      <a:pt x="282" y="43"/>
                    </a:cubicBezTo>
                    <a:cubicBezTo>
                      <a:pt x="281" y="43"/>
                      <a:pt x="281" y="43"/>
                      <a:pt x="281" y="44"/>
                    </a:cubicBezTo>
                    <a:cubicBezTo>
                      <a:pt x="282" y="45"/>
                      <a:pt x="280" y="45"/>
                      <a:pt x="279" y="45"/>
                    </a:cubicBezTo>
                    <a:cubicBezTo>
                      <a:pt x="278" y="45"/>
                      <a:pt x="276" y="45"/>
                      <a:pt x="277" y="46"/>
                    </a:cubicBezTo>
                    <a:cubicBezTo>
                      <a:pt x="278" y="47"/>
                      <a:pt x="278" y="46"/>
                      <a:pt x="279" y="46"/>
                    </a:cubicBezTo>
                    <a:cubicBezTo>
                      <a:pt x="279" y="46"/>
                      <a:pt x="277" y="47"/>
                      <a:pt x="278" y="47"/>
                    </a:cubicBezTo>
                    <a:cubicBezTo>
                      <a:pt x="279" y="48"/>
                      <a:pt x="279" y="49"/>
                      <a:pt x="279" y="49"/>
                    </a:cubicBezTo>
                    <a:cubicBezTo>
                      <a:pt x="279" y="49"/>
                      <a:pt x="277" y="50"/>
                      <a:pt x="277" y="49"/>
                    </a:cubicBezTo>
                    <a:cubicBezTo>
                      <a:pt x="276" y="48"/>
                      <a:pt x="276" y="49"/>
                      <a:pt x="275" y="49"/>
                    </a:cubicBezTo>
                    <a:cubicBezTo>
                      <a:pt x="274" y="49"/>
                      <a:pt x="273" y="49"/>
                      <a:pt x="274" y="49"/>
                    </a:cubicBezTo>
                    <a:cubicBezTo>
                      <a:pt x="275" y="50"/>
                      <a:pt x="276" y="50"/>
                      <a:pt x="274" y="50"/>
                    </a:cubicBezTo>
                    <a:cubicBezTo>
                      <a:pt x="273" y="50"/>
                      <a:pt x="273" y="49"/>
                      <a:pt x="272" y="49"/>
                    </a:cubicBezTo>
                    <a:cubicBezTo>
                      <a:pt x="271" y="49"/>
                      <a:pt x="270" y="49"/>
                      <a:pt x="269" y="49"/>
                    </a:cubicBezTo>
                    <a:cubicBezTo>
                      <a:pt x="268" y="49"/>
                      <a:pt x="267" y="49"/>
                      <a:pt x="266" y="50"/>
                    </a:cubicBezTo>
                    <a:cubicBezTo>
                      <a:pt x="265" y="50"/>
                      <a:pt x="263" y="49"/>
                      <a:pt x="263" y="48"/>
                    </a:cubicBezTo>
                    <a:cubicBezTo>
                      <a:pt x="262" y="47"/>
                      <a:pt x="262" y="47"/>
                      <a:pt x="261" y="48"/>
                    </a:cubicBezTo>
                    <a:cubicBezTo>
                      <a:pt x="261" y="49"/>
                      <a:pt x="261" y="50"/>
                      <a:pt x="260" y="50"/>
                    </a:cubicBezTo>
                    <a:cubicBezTo>
                      <a:pt x="259" y="51"/>
                      <a:pt x="259" y="52"/>
                      <a:pt x="258" y="52"/>
                    </a:cubicBezTo>
                    <a:cubicBezTo>
                      <a:pt x="258" y="53"/>
                      <a:pt x="258" y="52"/>
                      <a:pt x="257" y="52"/>
                    </a:cubicBezTo>
                    <a:cubicBezTo>
                      <a:pt x="256" y="52"/>
                      <a:pt x="254" y="49"/>
                      <a:pt x="254" y="49"/>
                    </a:cubicBezTo>
                    <a:cubicBezTo>
                      <a:pt x="253" y="48"/>
                      <a:pt x="252" y="47"/>
                      <a:pt x="251" y="46"/>
                    </a:cubicBezTo>
                    <a:cubicBezTo>
                      <a:pt x="251" y="46"/>
                      <a:pt x="252" y="46"/>
                      <a:pt x="252" y="46"/>
                    </a:cubicBezTo>
                    <a:cubicBezTo>
                      <a:pt x="253" y="47"/>
                      <a:pt x="254" y="47"/>
                      <a:pt x="254" y="47"/>
                    </a:cubicBezTo>
                    <a:cubicBezTo>
                      <a:pt x="255" y="46"/>
                      <a:pt x="254" y="45"/>
                      <a:pt x="254" y="45"/>
                    </a:cubicBezTo>
                    <a:cubicBezTo>
                      <a:pt x="253" y="45"/>
                      <a:pt x="253" y="44"/>
                      <a:pt x="253" y="44"/>
                    </a:cubicBezTo>
                    <a:cubicBezTo>
                      <a:pt x="254" y="44"/>
                      <a:pt x="252" y="43"/>
                      <a:pt x="253" y="42"/>
                    </a:cubicBezTo>
                    <a:cubicBezTo>
                      <a:pt x="254" y="42"/>
                      <a:pt x="253" y="42"/>
                      <a:pt x="253" y="42"/>
                    </a:cubicBezTo>
                    <a:cubicBezTo>
                      <a:pt x="252" y="41"/>
                      <a:pt x="251" y="41"/>
                      <a:pt x="251" y="40"/>
                    </a:cubicBezTo>
                    <a:cubicBezTo>
                      <a:pt x="251" y="40"/>
                      <a:pt x="248" y="40"/>
                      <a:pt x="248" y="41"/>
                    </a:cubicBezTo>
                    <a:cubicBezTo>
                      <a:pt x="248" y="41"/>
                      <a:pt x="247" y="41"/>
                      <a:pt x="247" y="40"/>
                    </a:cubicBezTo>
                    <a:cubicBezTo>
                      <a:pt x="247" y="40"/>
                      <a:pt x="246" y="40"/>
                      <a:pt x="244" y="40"/>
                    </a:cubicBezTo>
                    <a:cubicBezTo>
                      <a:pt x="243" y="39"/>
                      <a:pt x="243" y="38"/>
                      <a:pt x="242" y="38"/>
                    </a:cubicBezTo>
                    <a:cubicBezTo>
                      <a:pt x="242" y="38"/>
                      <a:pt x="242" y="40"/>
                      <a:pt x="241" y="39"/>
                    </a:cubicBezTo>
                    <a:cubicBezTo>
                      <a:pt x="240" y="39"/>
                      <a:pt x="240" y="40"/>
                      <a:pt x="240" y="41"/>
                    </a:cubicBezTo>
                    <a:cubicBezTo>
                      <a:pt x="240" y="41"/>
                      <a:pt x="240" y="42"/>
                      <a:pt x="240" y="42"/>
                    </a:cubicBezTo>
                    <a:cubicBezTo>
                      <a:pt x="240" y="43"/>
                      <a:pt x="240" y="43"/>
                      <a:pt x="239" y="42"/>
                    </a:cubicBezTo>
                    <a:cubicBezTo>
                      <a:pt x="238" y="42"/>
                      <a:pt x="238" y="43"/>
                      <a:pt x="236" y="43"/>
                    </a:cubicBezTo>
                    <a:cubicBezTo>
                      <a:pt x="234" y="42"/>
                      <a:pt x="233" y="43"/>
                      <a:pt x="233" y="42"/>
                    </a:cubicBezTo>
                    <a:cubicBezTo>
                      <a:pt x="232" y="41"/>
                      <a:pt x="232" y="41"/>
                      <a:pt x="232" y="42"/>
                    </a:cubicBezTo>
                    <a:cubicBezTo>
                      <a:pt x="232" y="42"/>
                      <a:pt x="229" y="42"/>
                      <a:pt x="228" y="41"/>
                    </a:cubicBezTo>
                    <a:cubicBezTo>
                      <a:pt x="228" y="41"/>
                      <a:pt x="229" y="41"/>
                      <a:pt x="229" y="40"/>
                    </a:cubicBezTo>
                    <a:cubicBezTo>
                      <a:pt x="230" y="40"/>
                      <a:pt x="229" y="40"/>
                      <a:pt x="227" y="40"/>
                    </a:cubicBezTo>
                    <a:cubicBezTo>
                      <a:pt x="226" y="40"/>
                      <a:pt x="225" y="39"/>
                      <a:pt x="223" y="39"/>
                    </a:cubicBezTo>
                    <a:cubicBezTo>
                      <a:pt x="221" y="39"/>
                      <a:pt x="218" y="40"/>
                      <a:pt x="217" y="40"/>
                    </a:cubicBezTo>
                    <a:cubicBezTo>
                      <a:pt x="217" y="40"/>
                      <a:pt x="218" y="41"/>
                      <a:pt x="217" y="41"/>
                    </a:cubicBezTo>
                    <a:cubicBezTo>
                      <a:pt x="216" y="41"/>
                      <a:pt x="217" y="40"/>
                      <a:pt x="216" y="39"/>
                    </a:cubicBezTo>
                    <a:cubicBezTo>
                      <a:pt x="216" y="38"/>
                      <a:pt x="215" y="38"/>
                      <a:pt x="215" y="39"/>
                    </a:cubicBezTo>
                    <a:cubicBezTo>
                      <a:pt x="215" y="39"/>
                      <a:pt x="213" y="40"/>
                      <a:pt x="213" y="39"/>
                    </a:cubicBezTo>
                    <a:cubicBezTo>
                      <a:pt x="212" y="39"/>
                      <a:pt x="212" y="38"/>
                      <a:pt x="210" y="38"/>
                    </a:cubicBezTo>
                    <a:cubicBezTo>
                      <a:pt x="209" y="37"/>
                      <a:pt x="207" y="39"/>
                      <a:pt x="208" y="39"/>
                    </a:cubicBezTo>
                    <a:cubicBezTo>
                      <a:pt x="208" y="40"/>
                      <a:pt x="209" y="39"/>
                      <a:pt x="209" y="40"/>
                    </a:cubicBezTo>
                    <a:cubicBezTo>
                      <a:pt x="209" y="40"/>
                      <a:pt x="206" y="40"/>
                      <a:pt x="206" y="40"/>
                    </a:cubicBezTo>
                    <a:cubicBezTo>
                      <a:pt x="206" y="41"/>
                      <a:pt x="203" y="42"/>
                      <a:pt x="203" y="42"/>
                    </a:cubicBezTo>
                    <a:cubicBezTo>
                      <a:pt x="200" y="42"/>
                      <a:pt x="200" y="42"/>
                      <a:pt x="199" y="43"/>
                    </a:cubicBezTo>
                    <a:cubicBezTo>
                      <a:pt x="198" y="44"/>
                      <a:pt x="199" y="42"/>
                      <a:pt x="199" y="41"/>
                    </a:cubicBezTo>
                    <a:cubicBezTo>
                      <a:pt x="200" y="40"/>
                      <a:pt x="201" y="41"/>
                      <a:pt x="202" y="40"/>
                    </a:cubicBezTo>
                    <a:cubicBezTo>
                      <a:pt x="202" y="39"/>
                      <a:pt x="203" y="39"/>
                      <a:pt x="204" y="39"/>
                    </a:cubicBezTo>
                    <a:cubicBezTo>
                      <a:pt x="205" y="39"/>
                      <a:pt x="205" y="38"/>
                      <a:pt x="206" y="38"/>
                    </a:cubicBezTo>
                    <a:cubicBezTo>
                      <a:pt x="207" y="38"/>
                      <a:pt x="208" y="37"/>
                      <a:pt x="208" y="37"/>
                    </a:cubicBezTo>
                    <a:cubicBezTo>
                      <a:pt x="209" y="36"/>
                      <a:pt x="212" y="35"/>
                      <a:pt x="212" y="35"/>
                    </a:cubicBezTo>
                    <a:cubicBezTo>
                      <a:pt x="213" y="35"/>
                      <a:pt x="213" y="34"/>
                      <a:pt x="213" y="34"/>
                    </a:cubicBezTo>
                    <a:cubicBezTo>
                      <a:pt x="214" y="34"/>
                      <a:pt x="216" y="33"/>
                      <a:pt x="216" y="33"/>
                    </a:cubicBezTo>
                    <a:cubicBezTo>
                      <a:pt x="217" y="32"/>
                      <a:pt x="217" y="32"/>
                      <a:pt x="217" y="31"/>
                    </a:cubicBezTo>
                    <a:cubicBezTo>
                      <a:pt x="217" y="31"/>
                      <a:pt x="216" y="31"/>
                      <a:pt x="216" y="30"/>
                    </a:cubicBezTo>
                    <a:cubicBezTo>
                      <a:pt x="216" y="30"/>
                      <a:pt x="217" y="30"/>
                      <a:pt x="217" y="30"/>
                    </a:cubicBezTo>
                    <a:cubicBezTo>
                      <a:pt x="218" y="30"/>
                      <a:pt x="217" y="29"/>
                      <a:pt x="217" y="29"/>
                    </a:cubicBezTo>
                    <a:cubicBezTo>
                      <a:pt x="216" y="29"/>
                      <a:pt x="217" y="28"/>
                      <a:pt x="217" y="28"/>
                    </a:cubicBezTo>
                    <a:cubicBezTo>
                      <a:pt x="216" y="27"/>
                      <a:pt x="215" y="28"/>
                      <a:pt x="215" y="28"/>
                    </a:cubicBezTo>
                    <a:cubicBezTo>
                      <a:pt x="215" y="27"/>
                      <a:pt x="215" y="26"/>
                      <a:pt x="215" y="26"/>
                    </a:cubicBezTo>
                    <a:cubicBezTo>
                      <a:pt x="214" y="25"/>
                      <a:pt x="214" y="26"/>
                      <a:pt x="213" y="26"/>
                    </a:cubicBezTo>
                    <a:cubicBezTo>
                      <a:pt x="212" y="25"/>
                      <a:pt x="209" y="25"/>
                      <a:pt x="209" y="25"/>
                    </a:cubicBezTo>
                    <a:cubicBezTo>
                      <a:pt x="209" y="25"/>
                      <a:pt x="208" y="24"/>
                      <a:pt x="208" y="25"/>
                    </a:cubicBezTo>
                    <a:cubicBezTo>
                      <a:pt x="208" y="25"/>
                      <a:pt x="206" y="25"/>
                      <a:pt x="205" y="25"/>
                    </a:cubicBezTo>
                    <a:cubicBezTo>
                      <a:pt x="204" y="25"/>
                      <a:pt x="204" y="25"/>
                      <a:pt x="203" y="26"/>
                    </a:cubicBezTo>
                    <a:cubicBezTo>
                      <a:pt x="203" y="26"/>
                      <a:pt x="201" y="26"/>
                      <a:pt x="201" y="26"/>
                    </a:cubicBezTo>
                    <a:cubicBezTo>
                      <a:pt x="200" y="26"/>
                      <a:pt x="202" y="24"/>
                      <a:pt x="202" y="24"/>
                    </a:cubicBezTo>
                    <a:cubicBezTo>
                      <a:pt x="202" y="23"/>
                      <a:pt x="199" y="24"/>
                      <a:pt x="198" y="24"/>
                    </a:cubicBezTo>
                    <a:cubicBezTo>
                      <a:pt x="198" y="23"/>
                      <a:pt x="196" y="23"/>
                      <a:pt x="196" y="23"/>
                    </a:cubicBezTo>
                    <a:cubicBezTo>
                      <a:pt x="195" y="23"/>
                      <a:pt x="196" y="23"/>
                      <a:pt x="196" y="23"/>
                    </a:cubicBezTo>
                    <a:cubicBezTo>
                      <a:pt x="197" y="23"/>
                      <a:pt x="198" y="22"/>
                      <a:pt x="199" y="22"/>
                    </a:cubicBezTo>
                    <a:cubicBezTo>
                      <a:pt x="199" y="22"/>
                      <a:pt x="199" y="22"/>
                      <a:pt x="199" y="21"/>
                    </a:cubicBezTo>
                    <a:cubicBezTo>
                      <a:pt x="198" y="21"/>
                      <a:pt x="198" y="21"/>
                      <a:pt x="197" y="21"/>
                    </a:cubicBezTo>
                    <a:cubicBezTo>
                      <a:pt x="196" y="20"/>
                      <a:pt x="195" y="20"/>
                      <a:pt x="194" y="20"/>
                    </a:cubicBezTo>
                    <a:cubicBezTo>
                      <a:pt x="194" y="20"/>
                      <a:pt x="193" y="20"/>
                      <a:pt x="191" y="21"/>
                    </a:cubicBezTo>
                    <a:cubicBezTo>
                      <a:pt x="190" y="21"/>
                      <a:pt x="190" y="22"/>
                      <a:pt x="189" y="23"/>
                    </a:cubicBezTo>
                    <a:cubicBezTo>
                      <a:pt x="188" y="23"/>
                      <a:pt x="187" y="24"/>
                      <a:pt x="187" y="25"/>
                    </a:cubicBezTo>
                    <a:cubicBezTo>
                      <a:pt x="188" y="25"/>
                      <a:pt x="188" y="25"/>
                      <a:pt x="188" y="26"/>
                    </a:cubicBezTo>
                    <a:cubicBezTo>
                      <a:pt x="188" y="26"/>
                      <a:pt x="187" y="26"/>
                      <a:pt x="186" y="26"/>
                    </a:cubicBezTo>
                    <a:cubicBezTo>
                      <a:pt x="186" y="26"/>
                      <a:pt x="183" y="26"/>
                      <a:pt x="183" y="27"/>
                    </a:cubicBezTo>
                    <a:cubicBezTo>
                      <a:pt x="183" y="27"/>
                      <a:pt x="184" y="27"/>
                      <a:pt x="184" y="28"/>
                    </a:cubicBezTo>
                    <a:cubicBezTo>
                      <a:pt x="184" y="28"/>
                      <a:pt x="183" y="28"/>
                      <a:pt x="183" y="27"/>
                    </a:cubicBezTo>
                    <a:cubicBezTo>
                      <a:pt x="182" y="27"/>
                      <a:pt x="181" y="27"/>
                      <a:pt x="181" y="28"/>
                    </a:cubicBezTo>
                    <a:cubicBezTo>
                      <a:pt x="180" y="28"/>
                      <a:pt x="179" y="28"/>
                      <a:pt x="179" y="28"/>
                    </a:cubicBezTo>
                    <a:cubicBezTo>
                      <a:pt x="179" y="28"/>
                      <a:pt x="178" y="28"/>
                      <a:pt x="178" y="28"/>
                    </a:cubicBezTo>
                    <a:cubicBezTo>
                      <a:pt x="177" y="28"/>
                      <a:pt x="179" y="27"/>
                      <a:pt x="178" y="27"/>
                    </a:cubicBezTo>
                    <a:cubicBezTo>
                      <a:pt x="178" y="27"/>
                      <a:pt x="176" y="27"/>
                      <a:pt x="176" y="27"/>
                    </a:cubicBezTo>
                    <a:cubicBezTo>
                      <a:pt x="176" y="28"/>
                      <a:pt x="175" y="27"/>
                      <a:pt x="174" y="27"/>
                    </a:cubicBezTo>
                    <a:cubicBezTo>
                      <a:pt x="174" y="27"/>
                      <a:pt x="174" y="28"/>
                      <a:pt x="173" y="28"/>
                    </a:cubicBezTo>
                    <a:cubicBezTo>
                      <a:pt x="172" y="28"/>
                      <a:pt x="171" y="28"/>
                      <a:pt x="171" y="28"/>
                    </a:cubicBezTo>
                    <a:cubicBezTo>
                      <a:pt x="170" y="29"/>
                      <a:pt x="172" y="29"/>
                      <a:pt x="172" y="29"/>
                    </a:cubicBezTo>
                    <a:cubicBezTo>
                      <a:pt x="172" y="29"/>
                      <a:pt x="168" y="29"/>
                      <a:pt x="168" y="30"/>
                    </a:cubicBezTo>
                    <a:cubicBezTo>
                      <a:pt x="168" y="30"/>
                      <a:pt x="167" y="30"/>
                      <a:pt x="165" y="30"/>
                    </a:cubicBezTo>
                    <a:cubicBezTo>
                      <a:pt x="164" y="30"/>
                      <a:pt x="164" y="31"/>
                      <a:pt x="163" y="31"/>
                    </a:cubicBezTo>
                    <a:cubicBezTo>
                      <a:pt x="162" y="31"/>
                      <a:pt x="161" y="31"/>
                      <a:pt x="161" y="32"/>
                    </a:cubicBezTo>
                    <a:cubicBezTo>
                      <a:pt x="161" y="33"/>
                      <a:pt x="160" y="33"/>
                      <a:pt x="159" y="32"/>
                    </a:cubicBezTo>
                    <a:cubicBezTo>
                      <a:pt x="159" y="32"/>
                      <a:pt x="158" y="33"/>
                      <a:pt x="158" y="33"/>
                    </a:cubicBezTo>
                    <a:cubicBezTo>
                      <a:pt x="159" y="33"/>
                      <a:pt x="158" y="33"/>
                      <a:pt x="158" y="33"/>
                    </a:cubicBezTo>
                    <a:cubicBezTo>
                      <a:pt x="158" y="33"/>
                      <a:pt x="156" y="34"/>
                      <a:pt x="157" y="34"/>
                    </a:cubicBezTo>
                    <a:cubicBezTo>
                      <a:pt x="158" y="34"/>
                      <a:pt x="158" y="34"/>
                      <a:pt x="158" y="35"/>
                    </a:cubicBezTo>
                    <a:cubicBezTo>
                      <a:pt x="157" y="35"/>
                      <a:pt x="156" y="34"/>
                      <a:pt x="156" y="34"/>
                    </a:cubicBezTo>
                    <a:cubicBezTo>
                      <a:pt x="155" y="35"/>
                      <a:pt x="156" y="35"/>
                      <a:pt x="157" y="35"/>
                    </a:cubicBezTo>
                    <a:cubicBezTo>
                      <a:pt x="158" y="35"/>
                      <a:pt x="158" y="36"/>
                      <a:pt x="158" y="36"/>
                    </a:cubicBezTo>
                    <a:cubicBezTo>
                      <a:pt x="158" y="36"/>
                      <a:pt x="157" y="36"/>
                      <a:pt x="156" y="36"/>
                    </a:cubicBezTo>
                    <a:cubicBezTo>
                      <a:pt x="156" y="36"/>
                      <a:pt x="156" y="37"/>
                      <a:pt x="157" y="37"/>
                    </a:cubicBezTo>
                    <a:cubicBezTo>
                      <a:pt x="158" y="37"/>
                      <a:pt x="157" y="37"/>
                      <a:pt x="158" y="38"/>
                    </a:cubicBezTo>
                    <a:cubicBezTo>
                      <a:pt x="158" y="38"/>
                      <a:pt x="158" y="38"/>
                      <a:pt x="158" y="38"/>
                    </a:cubicBezTo>
                    <a:cubicBezTo>
                      <a:pt x="158" y="38"/>
                      <a:pt x="158" y="38"/>
                      <a:pt x="158" y="39"/>
                    </a:cubicBezTo>
                    <a:cubicBezTo>
                      <a:pt x="158" y="39"/>
                      <a:pt x="157" y="39"/>
                      <a:pt x="157" y="39"/>
                    </a:cubicBezTo>
                    <a:cubicBezTo>
                      <a:pt x="157" y="38"/>
                      <a:pt x="155" y="38"/>
                      <a:pt x="155" y="39"/>
                    </a:cubicBezTo>
                    <a:cubicBezTo>
                      <a:pt x="154" y="39"/>
                      <a:pt x="154" y="40"/>
                      <a:pt x="154" y="39"/>
                    </a:cubicBezTo>
                    <a:cubicBezTo>
                      <a:pt x="153" y="39"/>
                      <a:pt x="152" y="39"/>
                      <a:pt x="150" y="39"/>
                    </a:cubicBezTo>
                    <a:cubicBezTo>
                      <a:pt x="149" y="39"/>
                      <a:pt x="145" y="40"/>
                      <a:pt x="144" y="40"/>
                    </a:cubicBezTo>
                    <a:cubicBezTo>
                      <a:pt x="143" y="40"/>
                      <a:pt x="143" y="41"/>
                      <a:pt x="144" y="42"/>
                    </a:cubicBezTo>
                    <a:cubicBezTo>
                      <a:pt x="144" y="43"/>
                      <a:pt x="144" y="43"/>
                      <a:pt x="144" y="44"/>
                    </a:cubicBezTo>
                    <a:cubicBezTo>
                      <a:pt x="144" y="44"/>
                      <a:pt x="146" y="45"/>
                      <a:pt x="147" y="45"/>
                    </a:cubicBezTo>
                    <a:cubicBezTo>
                      <a:pt x="148" y="46"/>
                      <a:pt x="149" y="47"/>
                      <a:pt x="148" y="48"/>
                    </a:cubicBezTo>
                    <a:cubicBezTo>
                      <a:pt x="147" y="49"/>
                      <a:pt x="145" y="47"/>
                      <a:pt x="144" y="46"/>
                    </a:cubicBezTo>
                    <a:cubicBezTo>
                      <a:pt x="143" y="45"/>
                      <a:pt x="140" y="45"/>
                      <a:pt x="139" y="45"/>
                    </a:cubicBezTo>
                    <a:cubicBezTo>
                      <a:pt x="138" y="45"/>
                      <a:pt x="138" y="44"/>
                      <a:pt x="137" y="44"/>
                    </a:cubicBezTo>
                    <a:cubicBezTo>
                      <a:pt x="136" y="44"/>
                      <a:pt x="135" y="45"/>
                      <a:pt x="136" y="45"/>
                    </a:cubicBezTo>
                    <a:cubicBezTo>
                      <a:pt x="136" y="45"/>
                      <a:pt x="137" y="45"/>
                      <a:pt x="137" y="46"/>
                    </a:cubicBezTo>
                    <a:cubicBezTo>
                      <a:pt x="136" y="46"/>
                      <a:pt x="137" y="46"/>
                      <a:pt x="138" y="46"/>
                    </a:cubicBezTo>
                    <a:cubicBezTo>
                      <a:pt x="139" y="47"/>
                      <a:pt x="137" y="48"/>
                      <a:pt x="136" y="47"/>
                    </a:cubicBezTo>
                    <a:cubicBezTo>
                      <a:pt x="135" y="46"/>
                      <a:pt x="134" y="47"/>
                      <a:pt x="133" y="47"/>
                    </a:cubicBezTo>
                    <a:cubicBezTo>
                      <a:pt x="133" y="48"/>
                      <a:pt x="135" y="49"/>
                      <a:pt x="137" y="50"/>
                    </a:cubicBezTo>
                    <a:cubicBezTo>
                      <a:pt x="138" y="50"/>
                      <a:pt x="138" y="51"/>
                      <a:pt x="139" y="51"/>
                    </a:cubicBezTo>
                    <a:cubicBezTo>
                      <a:pt x="139" y="51"/>
                      <a:pt x="139" y="52"/>
                      <a:pt x="138" y="52"/>
                    </a:cubicBezTo>
                    <a:cubicBezTo>
                      <a:pt x="138" y="52"/>
                      <a:pt x="137" y="51"/>
                      <a:pt x="136" y="50"/>
                    </a:cubicBezTo>
                    <a:cubicBezTo>
                      <a:pt x="135" y="50"/>
                      <a:pt x="132" y="50"/>
                      <a:pt x="132" y="50"/>
                    </a:cubicBezTo>
                    <a:cubicBezTo>
                      <a:pt x="131" y="49"/>
                      <a:pt x="132" y="49"/>
                      <a:pt x="132" y="48"/>
                    </a:cubicBezTo>
                    <a:cubicBezTo>
                      <a:pt x="131" y="48"/>
                      <a:pt x="131" y="47"/>
                      <a:pt x="132" y="46"/>
                    </a:cubicBezTo>
                    <a:cubicBezTo>
                      <a:pt x="133" y="45"/>
                      <a:pt x="132" y="43"/>
                      <a:pt x="131" y="43"/>
                    </a:cubicBezTo>
                    <a:cubicBezTo>
                      <a:pt x="130" y="43"/>
                      <a:pt x="130" y="44"/>
                      <a:pt x="130" y="44"/>
                    </a:cubicBezTo>
                    <a:cubicBezTo>
                      <a:pt x="131" y="44"/>
                      <a:pt x="131" y="46"/>
                      <a:pt x="130" y="47"/>
                    </a:cubicBezTo>
                    <a:cubicBezTo>
                      <a:pt x="129" y="47"/>
                      <a:pt x="127" y="47"/>
                      <a:pt x="127" y="48"/>
                    </a:cubicBezTo>
                    <a:cubicBezTo>
                      <a:pt x="127" y="49"/>
                      <a:pt x="126" y="49"/>
                      <a:pt x="126" y="49"/>
                    </a:cubicBezTo>
                    <a:cubicBezTo>
                      <a:pt x="127" y="50"/>
                      <a:pt x="129" y="52"/>
                      <a:pt x="129" y="53"/>
                    </a:cubicBezTo>
                    <a:cubicBezTo>
                      <a:pt x="129" y="53"/>
                      <a:pt x="127" y="55"/>
                      <a:pt x="127" y="57"/>
                    </a:cubicBezTo>
                    <a:cubicBezTo>
                      <a:pt x="128" y="58"/>
                      <a:pt x="127" y="58"/>
                      <a:pt x="128" y="59"/>
                    </a:cubicBezTo>
                    <a:cubicBezTo>
                      <a:pt x="128" y="59"/>
                      <a:pt x="129" y="59"/>
                      <a:pt x="129" y="59"/>
                    </a:cubicBezTo>
                    <a:cubicBezTo>
                      <a:pt x="130" y="59"/>
                      <a:pt x="131" y="59"/>
                      <a:pt x="132" y="59"/>
                    </a:cubicBezTo>
                    <a:cubicBezTo>
                      <a:pt x="133" y="58"/>
                      <a:pt x="136" y="60"/>
                      <a:pt x="136" y="60"/>
                    </a:cubicBezTo>
                    <a:cubicBezTo>
                      <a:pt x="137" y="61"/>
                      <a:pt x="137" y="61"/>
                      <a:pt x="137" y="62"/>
                    </a:cubicBezTo>
                    <a:cubicBezTo>
                      <a:pt x="138" y="63"/>
                      <a:pt x="136" y="63"/>
                      <a:pt x="136" y="64"/>
                    </a:cubicBezTo>
                    <a:cubicBezTo>
                      <a:pt x="136" y="65"/>
                      <a:pt x="139" y="65"/>
                      <a:pt x="139" y="65"/>
                    </a:cubicBezTo>
                    <a:cubicBezTo>
                      <a:pt x="139" y="66"/>
                      <a:pt x="137" y="65"/>
                      <a:pt x="136" y="65"/>
                    </a:cubicBezTo>
                    <a:cubicBezTo>
                      <a:pt x="136" y="65"/>
                      <a:pt x="136" y="64"/>
                      <a:pt x="135" y="64"/>
                    </a:cubicBezTo>
                    <a:cubicBezTo>
                      <a:pt x="135" y="64"/>
                      <a:pt x="136" y="63"/>
                      <a:pt x="136" y="62"/>
                    </a:cubicBezTo>
                    <a:cubicBezTo>
                      <a:pt x="136" y="61"/>
                      <a:pt x="135" y="61"/>
                      <a:pt x="135" y="61"/>
                    </a:cubicBezTo>
                    <a:cubicBezTo>
                      <a:pt x="134" y="60"/>
                      <a:pt x="134" y="59"/>
                      <a:pt x="133" y="60"/>
                    </a:cubicBezTo>
                    <a:cubicBezTo>
                      <a:pt x="133" y="60"/>
                      <a:pt x="130" y="60"/>
                      <a:pt x="130" y="61"/>
                    </a:cubicBezTo>
                    <a:cubicBezTo>
                      <a:pt x="129" y="61"/>
                      <a:pt x="130" y="63"/>
                      <a:pt x="130" y="64"/>
                    </a:cubicBezTo>
                    <a:cubicBezTo>
                      <a:pt x="131" y="65"/>
                      <a:pt x="128" y="66"/>
                      <a:pt x="128" y="67"/>
                    </a:cubicBezTo>
                    <a:cubicBezTo>
                      <a:pt x="128" y="67"/>
                      <a:pt x="127" y="68"/>
                      <a:pt x="126" y="68"/>
                    </a:cubicBezTo>
                    <a:cubicBezTo>
                      <a:pt x="125" y="69"/>
                      <a:pt x="124" y="69"/>
                      <a:pt x="124" y="70"/>
                    </a:cubicBezTo>
                    <a:cubicBezTo>
                      <a:pt x="124" y="71"/>
                      <a:pt x="123" y="70"/>
                      <a:pt x="122" y="70"/>
                    </a:cubicBezTo>
                    <a:cubicBezTo>
                      <a:pt x="122" y="70"/>
                      <a:pt x="121" y="70"/>
                      <a:pt x="120" y="70"/>
                    </a:cubicBezTo>
                    <a:cubicBezTo>
                      <a:pt x="119" y="70"/>
                      <a:pt x="119" y="69"/>
                      <a:pt x="118" y="70"/>
                    </a:cubicBezTo>
                    <a:cubicBezTo>
                      <a:pt x="117" y="70"/>
                      <a:pt x="116" y="69"/>
                      <a:pt x="117" y="69"/>
                    </a:cubicBezTo>
                    <a:cubicBezTo>
                      <a:pt x="117" y="68"/>
                      <a:pt x="118" y="68"/>
                      <a:pt x="118" y="69"/>
                    </a:cubicBezTo>
                    <a:cubicBezTo>
                      <a:pt x="118" y="69"/>
                      <a:pt x="118" y="69"/>
                      <a:pt x="119" y="69"/>
                    </a:cubicBezTo>
                    <a:cubicBezTo>
                      <a:pt x="120" y="68"/>
                      <a:pt x="119" y="69"/>
                      <a:pt x="120" y="69"/>
                    </a:cubicBezTo>
                    <a:cubicBezTo>
                      <a:pt x="121" y="69"/>
                      <a:pt x="121" y="69"/>
                      <a:pt x="122" y="69"/>
                    </a:cubicBezTo>
                    <a:cubicBezTo>
                      <a:pt x="122" y="69"/>
                      <a:pt x="122" y="69"/>
                      <a:pt x="122" y="68"/>
                    </a:cubicBezTo>
                    <a:cubicBezTo>
                      <a:pt x="122" y="68"/>
                      <a:pt x="123" y="68"/>
                      <a:pt x="123" y="67"/>
                    </a:cubicBezTo>
                    <a:cubicBezTo>
                      <a:pt x="124" y="67"/>
                      <a:pt x="124" y="66"/>
                      <a:pt x="124" y="66"/>
                    </a:cubicBezTo>
                    <a:cubicBezTo>
                      <a:pt x="124" y="66"/>
                      <a:pt x="124" y="65"/>
                      <a:pt x="125" y="65"/>
                    </a:cubicBezTo>
                    <a:cubicBezTo>
                      <a:pt x="125" y="65"/>
                      <a:pt x="125" y="65"/>
                      <a:pt x="126" y="65"/>
                    </a:cubicBezTo>
                    <a:cubicBezTo>
                      <a:pt x="126" y="65"/>
                      <a:pt x="126" y="64"/>
                      <a:pt x="126" y="64"/>
                    </a:cubicBezTo>
                    <a:cubicBezTo>
                      <a:pt x="126" y="63"/>
                      <a:pt x="126" y="62"/>
                      <a:pt x="127" y="62"/>
                    </a:cubicBezTo>
                    <a:cubicBezTo>
                      <a:pt x="127" y="62"/>
                      <a:pt x="127" y="61"/>
                      <a:pt x="127" y="61"/>
                    </a:cubicBezTo>
                    <a:cubicBezTo>
                      <a:pt x="126" y="61"/>
                      <a:pt x="125" y="60"/>
                      <a:pt x="125" y="59"/>
                    </a:cubicBezTo>
                    <a:cubicBezTo>
                      <a:pt x="125" y="59"/>
                      <a:pt x="125" y="57"/>
                      <a:pt x="125" y="57"/>
                    </a:cubicBezTo>
                    <a:cubicBezTo>
                      <a:pt x="125" y="56"/>
                      <a:pt x="125" y="55"/>
                      <a:pt x="125" y="55"/>
                    </a:cubicBezTo>
                    <a:cubicBezTo>
                      <a:pt x="125" y="54"/>
                      <a:pt x="125" y="53"/>
                      <a:pt x="125" y="52"/>
                    </a:cubicBezTo>
                    <a:cubicBezTo>
                      <a:pt x="126" y="51"/>
                      <a:pt x="124" y="50"/>
                      <a:pt x="124" y="50"/>
                    </a:cubicBezTo>
                    <a:cubicBezTo>
                      <a:pt x="123" y="49"/>
                      <a:pt x="123" y="49"/>
                      <a:pt x="124" y="48"/>
                    </a:cubicBezTo>
                    <a:cubicBezTo>
                      <a:pt x="125" y="47"/>
                      <a:pt x="125" y="44"/>
                      <a:pt x="125" y="44"/>
                    </a:cubicBezTo>
                    <a:cubicBezTo>
                      <a:pt x="125" y="43"/>
                      <a:pt x="123" y="43"/>
                      <a:pt x="122" y="43"/>
                    </a:cubicBezTo>
                    <a:cubicBezTo>
                      <a:pt x="122" y="43"/>
                      <a:pt x="119" y="43"/>
                      <a:pt x="118" y="43"/>
                    </a:cubicBezTo>
                    <a:cubicBezTo>
                      <a:pt x="117" y="43"/>
                      <a:pt x="117" y="43"/>
                      <a:pt x="117" y="44"/>
                    </a:cubicBezTo>
                    <a:cubicBezTo>
                      <a:pt x="116" y="45"/>
                      <a:pt x="116" y="46"/>
                      <a:pt x="115" y="47"/>
                    </a:cubicBezTo>
                    <a:cubicBezTo>
                      <a:pt x="115" y="49"/>
                      <a:pt x="113" y="49"/>
                      <a:pt x="112" y="50"/>
                    </a:cubicBezTo>
                    <a:cubicBezTo>
                      <a:pt x="111" y="50"/>
                      <a:pt x="111" y="51"/>
                      <a:pt x="111" y="52"/>
                    </a:cubicBezTo>
                    <a:cubicBezTo>
                      <a:pt x="112" y="52"/>
                      <a:pt x="112" y="52"/>
                      <a:pt x="112" y="52"/>
                    </a:cubicBezTo>
                    <a:cubicBezTo>
                      <a:pt x="113" y="52"/>
                      <a:pt x="112" y="54"/>
                      <a:pt x="112" y="54"/>
                    </a:cubicBezTo>
                    <a:cubicBezTo>
                      <a:pt x="112" y="54"/>
                      <a:pt x="113" y="55"/>
                      <a:pt x="112" y="55"/>
                    </a:cubicBezTo>
                    <a:cubicBezTo>
                      <a:pt x="111" y="55"/>
                      <a:pt x="111" y="56"/>
                      <a:pt x="111" y="57"/>
                    </a:cubicBezTo>
                    <a:cubicBezTo>
                      <a:pt x="112" y="57"/>
                      <a:pt x="113" y="57"/>
                      <a:pt x="114" y="58"/>
                    </a:cubicBezTo>
                    <a:cubicBezTo>
                      <a:pt x="115" y="58"/>
                      <a:pt x="114" y="59"/>
                      <a:pt x="115" y="59"/>
                    </a:cubicBezTo>
                    <a:cubicBezTo>
                      <a:pt x="116" y="60"/>
                      <a:pt x="116" y="60"/>
                      <a:pt x="116" y="60"/>
                    </a:cubicBezTo>
                    <a:cubicBezTo>
                      <a:pt x="117" y="61"/>
                      <a:pt x="115" y="62"/>
                      <a:pt x="115" y="62"/>
                    </a:cubicBezTo>
                    <a:cubicBezTo>
                      <a:pt x="115" y="63"/>
                      <a:pt x="113" y="61"/>
                      <a:pt x="112" y="60"/>
                    </a:cubicBezTo>
                    <a:cubicBezTo>
                      <a:pt x="112" y="60"/>
                      <a:pt x="109" y="59"/>
                      <a:pt x="108" y="59"/>
                    </a:cubicBezTo>
                    <a:cubicBezTo>
                      <a:pt x="107" y="58"/>
                      <a:pt x="106" y="58"/>
                      <a:pt x="105" y="57"/>
                    </a:cubicBezTo>
                    <a:cubicBezTo>
                      <a:pt x="104" y="57"/>
                      <a:pt x="103" y="56"/>
                      <a:pt x="101" y="56"/>
                    </a:cubicBezTo>
                    <a:cubicBezTo>
                      <a:pt x="99" y="56"/>
                      <a:pt x="97" y="56"/>
                      <a:pt x="97" y="56"/>
                    </a:cubicBezTo>
                    <a:cubicBezTo>
                      <a:pt x="96" y="56"/>
                      <a:pt x="96" y="55"/>
                      <a:pt x="95" y="55"/>
                    </a:cubicBezTo>
                    <a:cubicBezTo>
                      <a:pt x="94" y="54"/>
                      <a:pt x="93" y="53"/>
                      <a:pt x="92" y="54"/>
                    </a:cubicBezTo>
                    <a:cubicBezTo>
                      <a:pt x="92" y="54"/>
                      <a:pt x="92" y="55"/>
                      <a:pt x="93" y="56"/>
                    </a:cubicBezTo>
                    <a:cubicBezTo>
                      <a:pt x="94" y="56"/>
                      <a:pt x="93" y="56"/>
                      <a:pt x="95" y="56"/>
                    </a:cubicBezTo>
                    <a:cubicBezTo>
                      <a:pt x="96" y="56"/>
                      <a:pt x="96" y="57"/>
                      <a:pt x="96" y="57"/>
                    </a:cubicBezTo>
                    <a:cubicBezTo>
                      <a:pt x="96" y="58"/>
                      <a:pt x="97" y="59"/>
                      <a:pt x="97" y="59"/>
                    </a:cubicBezTo>
                    <a:cubicBezTo>
                      <a:pt x="98" y="60"/>
                      <a:pt x="97" y="61"/>
                      <a:pt x="96" y="61"/>
                    </a:cubicBezTo>
                    <a:cubicBezTo>
                      <a:pt x="96" y="61"/>
                      <a:pt x="94" y="61"/>
                      <a:pt x="95" y="61"/>
                    </a:cubicBezTo>
                    <a:cubicBezTo>
                      <a:pt x="95" y="62"/>
                      <a:pt x="95" y="62"/>
                      <a:pt x="94" y="62"/>
                    </a:cubicBezTo>
                    <a:cubicBezTo>
                      <a:pt x="93" y="61"/>
                      <a:pt x="93" y="61"/>
                      <a:pt x="94" y="60"/>
                    </a:cubicBezTo>
                    <a:cubicBezTo>
                      <a:pt x="94" y="60"/>
                      <a:pt x="93" y="60"/>
                      <a:pt x="92" y="59"/>
                    </a:cubicBezTo>
                    <a:cubicBezTo>
                      <a:pt x="92" y="59"/>
                      <a:pt x="89" y="61"/>
                      <a:pt x="89" y="61"/>
                    </a:cubicBezTo>
                    <a:cubicBezTo>
                      <a:pt x="88" y="61"/>
                      <a:pt x="86" y="61"/>
                      <a:pt x="85" y="61"/>
                    </a:cubicBezTo>
                    <a:cubicBezTo>
                      <a:pt x="83" y="62"/>
                      <a:pt x="83" y="63"/>
                      <a:pt x="83" y="63"/>
                    </a:cubicBezTo>
                    <a:cubicBezTo>
                      <a:pt x="82" y="63"/>
                      <a:pt x="80" y="63"/>
                      <a:pt x="79" y="62"/>
                    </a:cubicBezTo>
                    <a:cubicBezTo>
                      <a:pt x="79" y="62"/>
                      <a:pt x="79" y="62"/>
                      <a:pt x="80" y="62"/>
                    </a:cubicBezTo>
                    <a:cubicBezTo>
                      <a:pt x="81" y="62"/>
                      <a:pt x="81" y="62"/>
                      <a:pt x="81" y="61"/>
                    </a:cubicBezTo>
                    <a:cubicBezTo>
                      <a:pt x="80" y="61"/>
                      <a:pt x="81" y="60"/>
                      <a:pt x="81" y="60"/>
                    </a:cubicBezTo>
                    <a:cubicBezTo>
                      <a:pt x="81" y="59"/>
                      <a:pt x="78" y="60"/>
                      <a:pt x="78" y="61"/>
                    </a:cubicBezTo>
                    <a:cubicBezTo>
                      <a:pt x="77" y="61"/>
                      <a:pt x="78" y="62"/>
                      <a:pt x="77" y="62"/>
                    </a:cubicBezTo>
                    <a:cubicBezTo>
                      <a:pt x="77" y="62"/>
                      <a:pt x="77" y="61"/>
                      <a:pt x="76" y="61"/>
                    </a:cubicBezTo>
                    <a:cubicBezTo>
                      <a:pt x="76" y="61"/>
                      <a:pt x="72" y="62"/>
                      <a:pt x="71" y="63"/>
                    </a:cubicBezTo>
                    <a:cubicBezTo>
                      <a:pt x="70" y="64"/>
                      <a:pt x="69" y="64"/>
                      <a:pt x="69" y="64"/>
                    </a:cubicBezTo>
                    <a:cubicBezTo>
                      <a:pt x="69" y="65"/>
                      <a:pt x="67" y="65"/>
                      <a:pt x="66" y="65"/>
                    </a:cubicBezTo>
                    <a:cubicBezTo>
                      <a:pt x="66" y="65"/>
                      <a:pt x="66" y="67"/>
                      <a:pt x="66" y="67"/>
                    </a:cubicBezTo>
                    <a:cubicBezTo>
                      <a:pt x="66" y="68"/>
                      <a:pt x="63" y="68"/>
                      <a:pt x="62" y="68"/>
                    </a:cubicBezTo>
                    <a:cubicBezTo>
                      <a:pt x="61" y="68"/>
                      <a:pt x="61" y="66"/>
                      <a:pt x="60" y="66"/>
                    </a:cubicBezTo>
                    <a:cubicBezTo>
                      <a:pt x="59" y="66"/>
                      <a:pt x="60" y="65"/>
                      <a:pt x="60" y="65"/>
                    </a:cubicBezTo>
                    <a:cubicBezTo>
                      <a:pt x="60" y="64"/>
                      <a:pt x="61" y="65"/>
                      <a:pt x="62" y="64"/>
                    </a:cubicBezTo>
                    <a:cubicBezTo>
                      <a:pt x="62" y="63"/>
                      <a:pt x="63" y="64"/>
                      <a:pt x="64" y="64"/>
                    </a:cubicBezTo>
                    <a:cubicBezTo>
                      <a:pt x="64" y="64"/>
                      <a:pt x="62" y="63"/>
                      <a:pt x="62" y="62"/>
                    </a:cubicBezTo>
                    <a:cubicBezTo>
                      <a:pt x="62" y="61"/>
                      <a:pt x="60" y="61"/>
                      <a:pt x="59" y="61"/>
                    </a:cubicBezTo>
                    <a:cubicBezTo>
                      <a:pt x="58" y="61"/>
                      <a:pt x="57" y="61"/>
                      <a:pt x="56" y="61"/>
                    </a:cubicBezTo>
                    <a:cubicBezTo>
                      <a:pt x="56" y="60"/>
                      <a:pt x="56" y="61"/>
                      <a:pt x="57" y="61"/>
                    </a:cubicBezTo>
                    <a:cubicBezTo>
                      <a:pt x="58" y="62"/>
                      <a:pt x="57" y="63"/>
                      <a:pt x="58" y="63"/>
                    </a:cubicBezTo>
                    <a:cubicBezTo>
                      <a:pt x="58" y="64"/>
                      <a:pt x="57" y="65"/>
                      <a:pt x="57" y="66"/>
                    </a:cubicBezTo>
                    <a:cubicBezTo>
                      <a:pt x="56" y="67"/>
                      <a:pt x="56" y="67"/>
                      <a:pt x="57" y="66"/>
                    </a:cubicBezTo>
                    <a:cubicBezTo>
                      <a:pt x="58" y="66"/>
                      <a:pt x="58" y="68"/>
                      <a:pt x="58" y="69"/>
                    </a:cubicBezTo>
                    <a:cubicBezTo>
                      <a:pt x="58" y="69"/>
                      <a:pt x="58" y="70"/>
                      <a:pt x="58" y="70"/>
                    </a:cubicBezTo>
                    <a:cubicBezTo>
                      <a:pt x="58" y="71"/>
                      <a:pt x="57" y="70"/>
                      <a:pt x="57" y="70"/>
                    </a:cubicBezTo>
                    <a:cubicBezTo>
                      <a:pt x="56" y="71"/>
                      <a:pt x="56" y="70"/>
                      <a:pt x="56" y="70"/>
                    </a:cubicBezTo>
                    <a:cubicBezTo>
                      <a:pt x="56" y="69"/>
                      <a:pt x="54" y="69"/>
                      <a:pt x="53" y="69"/>
                    </a:cubicBezTo>
                    <a:cubicBezTo>
                      <a:pt x="53" y="69"/>
                      <a:pt x="52" y="69"/>
                      <a:pt x="52" y="70"/>
                    </a:cubicBezTo>
                    <a:cubicBezTo>
                      <a:pt x="52" y="70"/>
                      <a:pt x="51" y="71"/>
                      <a:pt x="50" y="71"/>
                    </a:cubicBezTo>
                    <a:cubicBezTo>
                      <a:pt x="49" y="71"/>
                      <a:pt x="48" y="72"/>
                      <a:pt x="48" y="72"/>
                    </a:cubicBezTo>
                    <a:cubicBezTo>
                      <a:pt x="47" y="73"/>
                      <a:pt x="47" y="74"/>
                      <a:pt x="48" y="74"/>
                    </a:cubicBezTo>
                    <a:cubicBezTo>
                      <a:pt x="49" y="75"/>
                      <a:pt x="49" y="76"/>
                      <a:pt x="49" y="76"/>
                    </a:cubicBezTo>
                    <a:cubicBezTo>
                      <a:pt x="49" y="77"/>
                      <a:pt x="46" y="77"/>
                      <a:pt x="46" y="76"/>
                    </a:cubicBezTo>
                    <a:cubicBezTo>
                      <a:pt x="46" y="76"/>
                      <a:pt x="44" y="75"/>
                      <a:pt x="44" y="76"/>
                    </a:cubicBezTo>
                    <a:cubicBezTo>
                      <a:pt x="43" y="76"/>
                      <a:pt x="42" y="74"/>
                      <a:pt x="41" y="74"/>
                    </a:cubicBezTo>
                    <a:cubicBezTo>
                      <a:pt x="40" y="74"/>
                      <a:pt x="40" y="75"/>
                      <a:pt x="40" y="75"/>
                    </a:cubicBezTo>
                    <a:cubicBezTo>
                      <a:pt x="39" y="76"/>
                      <a:pt x="40" y="76"/>
                      <a:pt x="40" y="77"/>
                    </a:cubicBezTo>
                    <a:cubicBezTo>
                      <a:pt x="41" y="77"/>
                      <a:pt x="42" y="77"/>
                      <a:pt x="43" y="77"/>
                    </a:cubicBezTo>
                    <a:cubicBezTo>
                      <a:pt x="43" y="77"/>
                      <a:pt x="43" y="78"/>
                      <a:pt x="43" y="79"/>
                    </a:cubicBezTo>
                    <a:cubicBezTo>
                      <a:pt x="43" y="79"/>
                      <a:pt x="41" y="80"/>
                      <a:pt x="41" y="79"/>
                    </a:cubicBezTo>
                    <a:cubicBezTo>
                      <a:pt x="41" y="79"/>
                      <a:pt x="39" y="79"/>
                      <a:pt x="39" y="79"/>
                    </a:cubicBezTo>
                    <a:cubicBezTo>
                      <a:pt x="39" y="78"/>
                      <a:pt x="38" y="77"/>
                      <a:pt x="37" y="77"/>
                    </a:cubicBezTo>
                    <a:cubicBezTo>
                      <a:pt x="36" y="77"/>
                      <a:pt x="36" y="77"/>
                      <a:pt x="36" y="76"/>
                    </a:cubicBezTo>
                    <a:cubicBezTo>
                      <a:pt x="36" y="75"/>
                      <a:pt x="35" y="75"/>
                      <a:pt x="35" y="74"/>
                    </a:cubicBezTo>
                    <a:cubicBezTo>
                      <a:pt x="35" y="74"/>
                      <a:pt x="35" y="73"/>
                      <a:pt x="35" y="73"/>
                    </a:cubicBezTo>
                    <a:cubicBezTo>
                      <a:pt x="36" y="72"/>
                      <a:pt x="35" y="72"/>
                      <a:pt x="36" y="71"/>
                    </a:cubicBezTo>
                    <a:cubicBezTo>
                      <a:pt x="36" y="71"/>
                      <a:pt x="35" y="70"/>
                      <a:pt x="34" y="70"/>
                    </a:cubicBezTo>
                    <a:cubicBezTo>
                      <a:pt x="33" y="70"/>
                      <a:pt x="33" y="69"/>
                      <a:pt x="32" y="69"/>
                    </a:cubicBezTo>
                    <a:cubicBezTo>
                      <a:pt x="32" y="69"/>
                      <a:pt x="30" y="68"/>
                      <a:pt x="30" y="67"/>
                    </a:cubicBezTo>
                    <a:cubicBezTo>
                      <a:pt x="30" y="67"/>
                      <a:pt x="29" y="66"/>
                      <a:pt x="29" y="66"/>
                    </a:cubicBezTo>
                    <a:cubicBezTo>
                      <a:pt x="30" y="66"/>
                      <a:pt x="30" y="66"/>
                      <a:pt x="31" y="67"/>
                    </a:cubicBezTo>
                    <a:cubicBezTo>
                      <a:pt x="32" y="68"/>
                      <a:pt x="33" y="68"/>
                      <a:pt x="34" y="68"/>
                    </a:cubicBezTo>
                    <a:cubicBezTo>
                      <a:pt x="36" y="69"/>
                      <a:pt x="37" y="69"/>
                      <a:pt x="38" y="70"/>
                    </a:cubicBezTo>
                    <a:cubicBezTo>
                      <a:pt x="40" y="70"/>
                      <a:pt x="41" y="70"/>
                      <a:pt x="44" y="71"/>
                    </a:cubicBezTo>
                    <a:cubicBezTo>
                      <a:pt x="46" y="71"/>
                      <a:pt x="50" y="68"/>
                      <a:pt x="51" y="68"/>
                    </a:cubicBezTo>
                    <a:cubicBezTo>
                      <a:pt x="51" y="67"/>
                      <a:pt x="50" y="65"/>
                      <a:pt x="50" y="65"/>
                    </a:cubicBezTo>
                    <a:cubicBezTo>
                      <a:pt x="50" y="64"/>
                      <a:pt x="49" y="64"/>
                      <a:pt x="49" y="64"/>
                    </a:cubicBezTo>
                    <a:cubicBezTo>
                      <a:pt x="49" y="63"/>
                      <a:pt x="48" y="63"/>
                      <a:pt x="47" y="63"/>
                    </a:cubicBezTo>
                    <a:cubicBezTo>
                      <a:pt x="46" y="63"/>
                      <a:pt x="46" y="61"/>
                      <a:pt x="45" y="62"/>
                    </a:cubicBezTo>
                    <a:cubicBezTo>
                      <a:pt x="44" y="62"/>
                      <a:pt x="44" y="61"/>
                      <a:pt x="42" y="60"/>
                    </a:cubicBezTo>
                    <a:cubicBezTo>
                      <a:pt x="40" y="58"/>
                      <a:pt x="37" y="57"/>
                      <a:pt x="36" y="58"/>
                    </a:cubicBezTo>
                    <a:cubicBezTo>
                      <a:pt x="36" y="58"/>
                      <a:pt x="35" y="58"/>
                      <a:pt x="35" y="58"/>
                    </a:cubicBezTo>
                    <a:cubicBezTo>
                      <a:pt x="35" y="57"/>
                      <a:pt x="34" y="57"/>
                      <a:pt x="33" y="58"/>
                    </a:cubicBezTo>
                    <a:cubicBezTo>
                      <a:pt x="33" y="58"/>
                      <a:pt x="32" y="57"/>
                      <a:pt x="31" y="57"/>
                    </a:cubicBezTo>
                    <a:cubicBezTo>
                      <a:pt x="30" y="58"/>
                      <a:pt x="30" y="57"/>
                      <a:pt x="30" y="57"/>
                    </a:cubicBezTo>
                    <a:cubicBezTo>
                      <a:pt x="30" y="56"/>
                      <a:pt x="32" y="57"/>
                      <a:pt x="32" y="56"/>
                    </a:cubicBezTo>
                    <a:cubicBezTo>
                      <a:pt x="32" y="56"/>
                      <a:pt x="31" y="56"/>
                      <a:pt x="30" y="55"/>
                    </a:cubicBezTo>
                    <a:cubicBezTo>
                      <a:pt x="29" y="55"/>
                      <a:pt x="29" y="55"/>
                      <a:pt x="29" y="56"/>
                    </a:cubicBezTo>
                    <a:cubicBezTo>
                      <a:pt x="28" y="56"/>
                      <a:pt x="28" y="56"/>
                      <a:pt x="27" y="56"/>
                    </a:cubicBezTo>
                    <a:cubicBezTo>
                      <a:pt x="27" y="56"/>
                      <a:pt x="27" y="56"/>
                      <a:pt x="27" y="56"/>
                    </a:cubicBezTo>
                    <a:cubicBezTo>
                      <a:pt x="27" y="56"/>
                      <a:pt x="26" y="57"/>
                      <a:pt x="26" y="56"/>
                    </a:cubicBezTo>
                    <a:cubicBezTo>
                      <a:pt x="25" y="56"/>
                      <a:pt x="25" y="57"/>
                      <a:pt x="24" y="57"/>
                    </a:cubicBezTo>
                    <a:cubicBezTo>
                      <a:pt x="23" y="57"/>
                      <a:pt x="22" y="58"/>
                      <a:pt x="22" y="59"/>
                    </a:cubicBezTo>
                    <a:cubicBezTo>
                      <a:pt x="22" y="59"/>
                      <a:pt x="21" y="59"/>
                      <a:pt x="21" y="59"/>
                    </a:cubicBezTo>
                    <a:cubicBezTo>
                      <a:pt x="21" y="60"/>
                      <a:pt x="21" y="60"/>
                      <a:pt x="21" y="61"/>
                    </a:cubicBezTo>
                    <a:cubicBezTo>
                      <a:pt x="21" y="61"/>
                      <a:pt x="21" y="61"/>
                      <a:pt x="21" y="62"/>
                    </a:cubicBezTo>
                    <a:cubicBezTo>
                      <a:pt x="22" y="63"/>
                      <a:pt x="22" y="63"/>
                      <a:pt x="23" y="63"/>
                    </a:cubicBezTo>
                    <a:cubicBezTo>
                      <a:pt x="23" y="63"/>
                      <a:pt x="24" y="64"/>
                      <a:pt x="24" y="64"/>
                    </a:cubicBezTo>
                    <a:cubicBezTo>
                      <a:pt x="24" y="65"/>
                      <a:pt x="23" y="66"/>
                      <a:pt x="23" y="66"/>
                    </a:cubicBezTo>
                    <a:cubicBezTo>
                      <a:pt x="23" y="66"/>
                      <a:pt x="22" y="67"/>
                      <a:pt x="22" y="68"/>
                    </a:cubicBezTo>
                    <a:cubicBezTo>
                      <a:pt x="23" y="68"/>
                      <a:pt x="24" y="70"/>
                      <a:pt x="25" y="71"/>
                    </a:cubicBezTo>
                    <a:cubicBezTo>
                      <a:pt x="25" y="72"/>
                      <a:pt x="24" y="72"/>
                      <a:pt x="24" y="72"/>
                    </a:cubicBezTo>
                    <a:cubicBezTo>
                      <a:pt x="23" y="73"/>
                      <a:pt x="24" y="74"/>
                      <a:pt x="24" y="74"/>
                    </a:cubicBezTo>
                    <a:cubicBezTo>
                      <a:pt x="24" y="75"/>
                      <a:pt x="23" y="75"/>
                      <a:pt x="24" y="75"/>
                    </a:cubicBezTo>
                    <a:cubicBezTo>
                      <a:pt x="24" y="75"/>
                      <a:pt x="25" y="75"/>
                      <a:pt x="25" y="76"/>
                    </a:cubicBezTo>
                    <a:cubicBezTo>
                      <a:pt x="25" y="76"/>
                      <a:pt x="24" y="76"/>
                      <a:pt x="24" y="77"/>
                    </a:cubicBezTo>
                    <a:cubicBezTo>
                      <a:pt x="25" y="77"/>
                      <a:pt x="26" y="77"/>
                      <a:pt x="26" y="78"/>
                    </a:cubicBezTo>
                    <a:cubicBezTo>
                      <a:pt x="26" y="79"/>
                      <a:pt x="24" y="79"/>
                      <a:pt x="24" y="79"/>
                    </a:cubicBezTo>
                    <a:cubicBezTo>
                      <a:pt x="24" y="80"/>
                      <a:pt x="26" y="81"/>
                      <a:pt x="27" y="82"/>
                    </a:cubicBezTo>
                    <a:cubicBezTo>
                      <a:pt x="28" y="83"/>
                      <a:pt x="28" y="83"/>
                      <a:pt x="28" y="84"/>
                    </a:cubicBezTo>
                    <a:cubicBezTo>
                      <a:pt x="27" y="85"/>
                      <a:pt x="25" y="86"/>
                      <a:pt x="24" y="87"/>
                    </a:cubicBezTo>
                    <a:cubicBezTo>
                      <a:pt x="24" y="88"/>
                      <a:pt x="22" y="89"/>
                      <a:pt x="21" y="90"/>
                    </a:cubicBezTo>
                    <a:cubicBezTo>
                      <a:pt x="20" y="90"/>
                      <a:pt x="20" y="91"/>
                      <a:pt x="20" y="91"/>
                    </a:cubicBezTo>
                    <a:cubicBezTo>
                      <a:pt x="20" y="91"/>
                      <a:pt x="20" y="91"/>
                      <a:pt x="21" y="91"/>
                    </a:cubicBezTo>
                    <a:cubicBezTo>
                      <a:pt x="21" y="90"/>
                      <a:pt x="22" y="92"/>
                      <a:pt x="22" y="92"/>
                    </a:cubicBezTo>
                    <a:cubicBezTo>
                      <a:pt x="23" y="93"/>
                      <a:pt x="24" y="92"/>
                      <a:pt x="24" y="93"/>
                    </a:cubicBezTo>
                    <a:cubicBezTo>
                      <a:pt x="24" y="93"/>
                      <a:pt x="24" y="93"/>
                      <a:pt x="23" y="93"/>
                    </a:cubicBezTo>
                    <a:cubicBezTo>
                      <a:pt x="22" y="93"/>
                      <a:pt x="22" y="93"/>
                      <a:pt x="21" y="94"/>
                    </a:cubicBezTo>
                    <a:cubicBezTo>
                      <a:pt x="20" y="94"/>
                      <a:pt x="20" y="94"/>
                      <a:pt x="20" y="95"/>
                    </a:cubicBezTo>
                    <a:cubicBezTo>
                      <a:pt x="20" y="95"/>
                      <a:pt x="19" y="96"/>
                      <a:pt x="19" y="96"/>
                    </a:cubicBezTo>
                    <a:cubicBezTo>
                      <a:pt x="19" y="97"/>
                      <a:pt x="18" y="97"/>
                      <a:pt x="18" y="97"/>
                    </a:cubicBezTo>
                    <a:cubicBezTo>
                      <a:pt x="18" y="98"/>
                      <a:pt x="18" y="98"/>
                      <a:pt x="19" y="99"/>
                    </a:cubicBezTo>
                    <a:cubicBezTo>
                      <a:pt x="19" y="99"/>
                      <a:pt x="19" y="99"/>
                      <a:pt x="19" y="100"/>
                    </a:cubicBezTo>
                    <a:cubicBezTo>
                      <a:pt x="19" y="100"/>
                      <a:pt x="19" y="100"/>
                      <a:pt x="18" y="101"/>
                    </a:cubicBezTo>
                    <a:cubicBezTo>
                      <a:pt x="18" y="101"/>
                      <a:pt x="18" y="102"/>
                      <a:pt x="19" y="102"/>
                    </a:cubicBezTo>
                    <a:cubicBezTo>
                      <a:pt x="19" y="102"/>
                      <a:pt x="19" y="103"/>
                      <a:pt x="19" y="103"/>
                    </a:cubicBezTo>
                    <a:cubicBezTo>
                      <a:pt x="19" y="104"/>
                      <a:pt x="19" y="104"/>
                      <a:pt x="20" y="105"/>
                    </a:cubicBezTo>
                    <a:cubicBezTo>
                      <a:pt x="20" y="105"/>
                      <a:pt x="20" y="106"/>
                      <a:pt x="20" y="106"/>
                    </a:cubicBezTo>
                    <a:cubicBezTo>
                      <a:pt x="21" y="106"/>
                      <a:pt x="21" y="107"/>
                      <a:pt x="22" y="107"/>
                    </a:cubicBezTo>
                    <a:cubicBezTo>
                      <a:pt x="22" y="106"/>
                      <a:pt x="23" y="107"/>
                      <a:pt x="23" y="107"/>
                    </a:cubicBezTo>
                    <a:cubicBezTo>
                      <a:pt x="23" y="108"/>
                      <a:pt x="23" y="107"/>
                      <a:pt x="24" y="107"/>
                    </a:cubicBezTo>
                    <a:cubicBezTo>
                      <a:pt x="25" y="107"/>
                      <a:pt x="26" y="108"/>
                      <a:pt x="26" y="108"/>
                    </a:cubicBezTo>
                    <a:cubicBezTo>
                      <a:pt x="26" y="108"/>
                      <a:pt x="26" y="109"/>
                      <a:pt x="26" y="109"/>
                    </a:cubicBezTo>
                    <a:cubicBezTo>
                      <a:pt x="26" y="110"/>
                      <a:pt x="26" y="111"/>
                      <a:pt x="27" y="111"/>
                    </a:cubicBezTo>
                    <a:cubicBezTo>
                      <a:pt x="27" y="111"/>
                      <a:pt x="27" y="112"/>
                      <a:pt x="28" y="112"/>
                    </a:cubicBezTo>
                    <a:cubicBezTo>
                      <a:pt x="28" y="113"/>
                      <a:pt x="29" y="114"/>
                      <a:pt x="29" y="114"/>
                    </a:cubicBezTo>
                    <a:cubicBezTo>
                      <a:pt x="29" y="114"/>
                      <a:pt x="30" y="114"/>
                      <a:pt x="30" y="115"/>
                    </a:cubicBezTo>
                    <a:cubicBezTo>
                      <a:pt x="30" y="115"/>
                      <a:pt x="30" y="116"/>
                      <a:pt x="29" y="116"/>
                    </a:cubicBezTo>
                    <a:cubicBezTo>
                      <a:pt x="29" y="116"/>
                      <a:pt x="28" y="115"/>
                      <a:pt x="28" y="116"/>
                    </a:cubicBezTo>
                    <a:cubicBezTo>
                      <a:pt x="27" y="116"/>
                      <a:pt x="28" y="117"/>
                      <a:pt x="28" y="118"/>
                    </a:cubicBezTo>
                    <a:cubicBezTo>
                      <a:pt x="28" y="119"/>
                      <a:pt x="28" y="119"/>
                      <a:pt x="29" y="119"/>
                    </a:cubicBezTo>
                    <a:cubicBezTo>
                      <a:pt x="29" y="119"/>
                      <a:pt x="30" y="119"/>
                      <a:pt x="30" y="119"/>
                    </a:cubicBezTo>
                    <a:cubicBezTo>
                      <a:pt x="30" y="118"/>
                      <a:pt x="31" y="119"/>
                      <a:pt x="31" y="119"/>
                    </a:cubicBezTo>
                    <a:cubicBezTo>
                      <a:pt x="32" y="118"/>
                      <a:pt x="33" y="118"/>
                      <a:pt x="33" y="119"/>
                    </a:cubicBezTo>
                    <a:cubicBezTo>
                      <a:pt x="34" y="119"/>
                      <a:pt x="34" y="120"/>
                      <a:pt x="34" y="120"/>
                    </a:cubicBezTo>
                    <a:cubicBezTo>
                      <a:pt x="33" y="121"/>
                      <a:pt x="34" y="121"/>
                      <a:pt x="34" y="122"/>
                    </a:cubicBezTo>
                    <a:cubicBezTo>
                      <a:pt x="34" y="122"/>
                      <a:pt x="36" y="122"/>
                      <a:pt x="36" y="122"/>
                    </a:cubicBezTo>
                    <a:cubicBezTo>
                      <a:pt x="36" y="122"/>
                      <a:pt x="37" y="123"/>
                      <a:pt x="37" y="124"/>
                    </a:cubicBezTo>
                    <a:cubicBezTo>
                      <a:pt x="37" y="125"/>
                      <a:pt x="37" y="125"/>
                      <a:pt x="38" y="124"/>
                    </a:cubicBezTo>
                    <a:cubicBezTo>
                      <a:pt x="38" y="124"/>
                      <a:pt x="39" y="125"/>
                      <a:pt x="39" y="125"/>
                    </a:cubicBezTo>
                    <a:cubicBezTo>
                      <a:pt x="39" y="125"/>
                      <a:pt x="40" y="125"/>
                      <a:pt x="40" y="125"/>
                    </a:cubicBezTo>
                    <a:cubicBezTo>
                      <a:pt x="41" y="125"/>
                      <a:pt x="41" y="124"/>
                      <a:pt x="41" y="125"/>
                    </a:cubicBezTo>
                    <a:cubicBezTo>
                      <a:pt x="42" y="125"/>
                      <a:pt x="42" y="126"/>
                      <a:pt x="42" y="126"/>
                    </a:cubicBezTo>
                    <a:cubicBezTo>
                      <a:pt x="42" y="126"/>
                      <a:pt x="44" y="126"/>
                      <a:pt x="44" y="126"/>
                    </a:cubicBezTo>
                    <a:cubicBezTo>
                      <a:pt x="45" y="127"/>
                      <a:pt x="46" y="126"/>
                      <a:pt x="46" y="127"/>
                    </a:cubicBezTo>
                    <a:cubicBezTo>
                      <a:pt x="47" y="127"/>
                      <a:pt x="48" y="127"/>
                      <a:pt x="48" y="128"/>
                    </a:cubicBezTo>
                    <a:cubicBezTo>
                      <a:pt x="48" y="128"/>
                      <a:pt x="47" y="128"/>
                      <a:pt x="47" y="129"/>
                    </a:cubicBezTo>
                    <a:cubicBezTo>
                      <a:pt x="47" y="129"/>
                      <a:pt x="48" y="129"/>
                      <a:pt x="48" y="129"/>
                    </a:cubicBezTo>
                    <a:cubicBezTo>
                      <a:pt x="48" y="130"/>
                      <a:pt x="47" y="130"/>
                      <a:pt x="47" y="130"/>
                    </a:cubicBezTo>
                    <a:cubicBezTo>
                      <a:pt x="47" y="130"/>
                      <a:pt x="47" y="130"/>
                      <a:pt x="47" y="131"/>
                    </a:cubicBezTo>
                    <a:cubicBezTo>
                      <a:pt x="47" y="131"/>
                      <a:pt x="47" y="132"/>
                      <a:pt x="47" y="132"/>
                    </a:cubicBezTo>
                    <a:cubicBezTo>
                      <a:pt x="47" y="132"/>
                      <a:pt x="45" y="132"/>
                      <a:pt x="45" y="132"/>
                    </a:cubicBezTo>
                    <a:cubicBezTo>
                      <a:pt x="45" y="132"/>
                      <a:pt x="43" y="133"/>
                      <a:pt x="43" y="133"/>
                    </a:cubicBezTo>
                    <a:cubicBezTo>
                      <a:pt x="43" y="133"/>
                      <a:pt x="43" y="134"/>
                      <a:pt x="43" y="134"/>
                    </a:cubicBezTo>
                    <a:cubicBezTo>
                      <a:pt x="44" y="134"/>
                      <a:pt x="45" y="134"/>
                      <a:pt x="45" y="134"/>
                    </a:cubicBezTo>
                    <a:cubicBezTo>
                      <a:pt x="46" y="135"/>
                      <a:pt x="43" y="136"/>
                      <a:pt x="43" y="136"/>
                    </a:cubicBezTo>
                    <a:cubicBezTo>
                      <a:pt x="42" y="136"/>
                      <a:pt x="43" y="137"/>
                      <a:pt x="43" y="137"/>
                    </a:cubicBezTo>
                    <a:cubicBezTo>
                      <a:pt x="43" y="138"/>
                      <a:pt x="42" y="138"/>
                      <a:pt x="42" y="139"/>
                    </a:cubicBezTo>
                    <a:cubicBezTo>
                      <a:pt x="42" y="140"/>
                      <a:pt x="42" y="140"/>
                      <a:pt x="41" y="140"/>
                    </a:cubicBezTo>
                    <a:cubicBezTo>
                      <a:pt x="40" y="140"/>
                      <a:pt x="40" y="140"/>
                      <a:pt x="40" y="140"/>
                    </a:cubicBezTo>
                    <a:cubicBezTo>
                      <a:pt x="41" y="140"/>
                      <a:pt x="41" y="141"/>
                      <a:pt x="42" y="142"/>
                    </a:cubicBezTo>
                    <a:cubicBezTo>
                      <a:pt x="43" y="142"/>
                      <a:pt x="45" y="143"/>
                      <a:pt x="46" y="145"/>
                    </a:cubicBezTo>
                    <a:cubicBezTo>
                      <a:pt x="47" y="145"/>
                      <a:pt x="47" y="145"/>
                      <a:pt x="47" y="145"/>
                    </a:cubicBezTo>
                    <a:cubicBezTo>
                      <a:pt x="47" y="145"/>
                      <a:pt x="48" y="145"/>
                      <a:pt x="48" y="145"/>
                    </a:cubicBezTo>
                    <a:cubicBezTo>
                      <a:pt x="49" y="145"/>
                      <a:pt x="50" y="145"/>
                      <a:pt x="51" y="146"/>
                    </a:cubicBezTo>
                    <a:cubicBezTo>
                      <a:pt x="51" y="146"/>
                      <a:pt x="54" y="146"/>
                      <a:pt x="54" y="146"/>
                    </a:cubicBezTo>
                    <a:cubicBezTo>
                      <a:pt x="55" y="146"/>
                      <a:pt x="55" y="147"/>
                      <a:pt x="56" y="147"/>
                    </a:cubicBezTo>
                    <a:cubicBezTo>
                      <a:pt x="56" y="147"/>
                      <a:pt x="57" y="148"/>
                      <a:pt x="57" y="148"/>
                    </a:cubicBezTo>
                    <a:cubicBezTo>
                      <a:pt x="58" y="147"/>
                      <a:pt x="59" y="147"/>
                      <a:pt x="59" y="147"/>
                    </a:cubicBezTo>
                    <a:cubicBezTo>
                      <a:pt x="60" y="147"/>
                      <a:pt x="60" y="148"/>
                      <a:pt x="60" y="148"/>
                    </a:cubicBezTo>
                    <a:cubicBezTo>
                      <a:pt x="61" y="148"/>
                      <a:pt x="61" y="149"/>
                      <a:pt x="61" y="149"/>
                    </a:cubicBezTo>
                    <a:cubicBezTo>
                      <a:pt x="61" y="149"/>
                      <a:pt x="62" y="150"/>
                      <a:pt x="63" y="150"/>
                    </a:cubicBezTo>
                    <a:cubicBezTo>
                      <a:pt x="64" y="150"/>
                      <a:pt x="65" y="152"/>
                      <a:pt x="65" y="151"/>
                    </a:cubicBezTo>
                    <a:cubicBezTo>
                      <a:pt x="65" y="151"/>
                      <a:pt x="66" y="152"/>
                      <a:pt x="66" y="151"/>
                    </a:cubicBezTo>
                    <a:cubicBezTo>
                      <a:pt x="66" y="151"/>
                      <a:pt x="67" y="151"/>
                      <a:pt x="67" y="150"/>
                    </a:cubicBezTo>
                    <a:cubicBezTo>
                      <a:pt x="66" y="149"/>
                      <a:pt x="65" y="147"/>
                      <a:pt x="65" y="146"/>
                    </a:cubicBezTo>
                    <a:cubicBezTo>
                      <a:pt x="65" y="145"/>
                      <a:pt x="65" y="144"/>
                      <a:pt x="64" y="143"/>
                    </a:cubicBezTo>
                    <a:cubicBezTo>
                      <a:pt x="62" y="142"/>
                      <a:pt x="64" y="141"/>
                      <a:pt x="65" y="140"/>
                    </a:cubicBezTo>
                    <a:cubicBezTo>
                      <a:pt x="66" y="139"/>
                      <a:pt x="68" y="138"/>
                      <a:pt x="69" y="137"/>
                    </a:cubicBezTo>
                    <a:cubicBezTo>
                      <a:pt x="69" y="137"/>
                      <a:pt x="69" y="137"/>
                      <a:pt x="68" y="137"/>
                    </a:cubicBezTo>
                    <a:cubicBezTo>
                      <a:pt x="68" y="136"/>
                      <a:pt x="67" y="136"/>
                      <a:pt x="68" y="136"/>
                    </a:cubicBezTo>
                    <a:cubicBezTo>
                      <a:pt x="69" y="136"/>
                      <a:pt x="68" y="135"/>
                      <a:pt x="68" y="134"/>
                    </a:cubicBezTo>
                    <a:cubicBezTo>
                      <a:pt x="67" y="133"/>
                      <a:pt x="67" y="133"/>
                      <a:pt x="66" y="133"/>
                    </a:cubicBezTo>
                    <a:cubicBezTo>
                      <a:pt x="66" y="133"/>
                      <a:pt x="65" y="133"/>
                      <a:pt x="65" y="133"/>
                    </a:cubicBezTo>
                    <a:cubicBezTo>
                      <a:pt x="64" y="133"/>
                      <a:pt x="64" y="132"/>
                      <a:pt x="64" y="132"/>
                    </a:cubicBezTo>
                    <a:cubicBezTo>
                      <a:pt x="64" y="131"/>
                      <a:pt x="63" y="131"/>
                      <a:pt x="63" y="131"/>
                    </a:cubicBezTo>
                    <a:cubicBezTo>
                      <a:pt x="63" y="130"/>
                      <a:pt x="63" y="129"/>
                      <a:pt x="63" y="129"/>
                    </a:cubicBezTo>
                    <a:cubicBezTo>
                      <a:pt x="63" y="129"/>
                      <a:pt x="64" y="129"/>
                      <a:pt x="64" y="128"/>
                    </a:cubicBezTo>
                    <a:cubicBezTo>
                      <a:pt x="64" y="128"/>
                      <a:pt x="63" y="128"/>
                      <a:pt x="63" y="127"/>
                    </a:cubicBezTo>
                    <a:cubicBezTo>
                      <a:pt x="64" y="127"/>
                      <a:pt x="65" y="127"/>
                      <a:pt x="65" y="126"/>
                    </a:cubicBezTo>
                    <a:cubicBezTo>
                      <a:pt x="65" y="125"/>
                      <a:pt x="65" y="125"/>
                      <a:pt x="66" y="125"/>
                    </a:cubicBezTo>
                    <a:cubicBezTo>
                      <a:pt x="67" y="126"/>
                      <a:pt x="67" y="127"/>
                      <a:pt x="68" y="127"/>
                    </a:cubicBezTo>
                    <a:cubicBezTo>
                      <a:pt x="69" y="126"/>
                      <a:pt x="68" y="126"/>
                      <a:pt x="68" y="125"/>
                    </a:cubicBezTo>
                    <a:cubicBezTo>
                      <a:pt x="68" y="125"/>
                      <a:pt x="68" y="124"/>
                      <a:pt x="69" y="124"/>
                    </a:cubicBezTo>
                    <a:cubicBezTo>
                      <a:pt x="70" y="124"/>
                      <a:pt x="69" y="123"/>
                      <a:pt x="70" y="123"/>
                    </a:cubicBezTo>
                    <a:cubicBezTo>
                      <a:pt x="71" y="123"/>
                      <a:pt x="72" y="122"/>
                      <a:pt x="72" y="122"/>
                    </a:cubicBezTo>
                    <a:cubicBezTo>
                      <a:pt x="73" y="121"/>
                      <a:pt x="74" y="121"/>
                      <a:pt x="74" y="121"/>
                    </a:cubicBezTo>
                    <a:cubicBezTo>
                      <a:pt x="75" y="121"/>
                      <a:pt x="75" y="122"/>
                      <a:pt x="75" y="121"/>
                    </a:cubicBezTo>
                    <a:cubicBezTo>
                      <a:pt x="76" y="120"/>
                      <a:pt x="77" y="121"/>
                      <a:pt x="77" y="121"/>
                    </a:cubicBezTo>
                    <a:cubicBezTo>
                      <a:pt x="77" y="122"/>
                      <a:pt x="79" y="122"/>
                      <a:pt x="80" y="122"/>
                    </a:cubicBezTo>
                    <a:cubicBezTo>
                      <a:pt x="80" y="122"/>
                      <a:pt x="82" y="123"/>
                      <a:pt x="82" y="124"/>
                    </a:cubicBezTo>
                    <a:cubicBezTo>
                      <a:pt x="82" y="124"/>
                      <a:pt x="82" y="125"/>
                      <a:pt x="82" y="124"/>
                    </a:cubicBezTo>
                    <a:cubicBezTo>
                      <a:pt x="82" y="123"/>
                      <a:pt x="83" y="123"/>
                      <a:pt x="84" y="124"/>
                    </a:cubicBezTo>
                    <a:cubicBezTo>
                      <a:pt x="84" y="124"/>
                      <a:pt x="86" y="124"/>
                      <a:pt x="86" y="124"/>
                    </a:cubicBezTo>
                    <a:cubicBezTo>
                      <a:pt x="86" y="123"/>
                      <a:pt x="87" y="123"/>
                      <a:pt x="88" y="123"/>
                    </a:cubicBezTo>
                    <a:cubicBezTo>
                      <a:pt x="89" y="123"/>
                      <a:pt x="89" y="124"/>
                      <a:pt x="89" y="123"/>
                    </a:cubicBezTo>
                    <a:cubicBezTo>
                      <a:pt x="90" y="122"/>
                      <a:pt x="91" y="123"/>
                      <a:pt x="92" y="123"/>
                    </a:cubicBezTo>
                    <a:cubicBezTo>
                      <a:pt x="92" y="124"/>
                      <a:pt x="93" y="124"/>
                      <a:pt x="93" y="124"/>
                    </a:cubicBezTo>
                    <a:cubicBezTo>
                      <a:pt x="94" y="124"/>
                      <a:pt x="94" y="125"/>
                      <a:pt x="94" y="125"/>
                    </a:cubicBezTo>
                    <a:cubicBezTo>
                      <a:pt x="95" y="124"/>
                      <a:pt x="95" y="123"/>
                      <a:pt x="95" y="123"/>
                    </a:cubicBezTo>
                    <a:cubicBezTo>
                      <a:pt x="96" y="124"/>
                      <a:pt x="96" y="124"/>
                      <a:pt x="97" y="124"/>
                    </a:cubicBezTo>
                    <a:cubicBezTo>
                      <a:pt x="98" y="124"/>
                      <a:pt x="98" y="124"/>
                      <a:pt x="98" y="123"/>
                    </a:cubicBezTo>
                    <a:cubicBezTo>
                      <a:pt x="98" y="123"/>
                      <a:pt x="98" y="122"/>
                      <a:pt x="98" y="122"/>
                    </a:cubicBezTo>
                    <a:cubicBezTo>
                      <a:pt x="97" y="122"/>
                      <a:pt x="97" y="121"/>
                      <a:pt x="96" y="121"/>
                    </a:cubicBezTo>
                    <a:cubicBezTo>
                      <a:pt x="95" y="121"/>
                      <a:pt x="95" y="120"/>
                      <a:pt x="95" y="120"/>
                    </a:cubicBezTo>
                    <a:cubicBezTo>
                      <a:pt x="96" y="120"/>
                      <a:pt x="97" y="119"/>
                      <a:pt x="97" y="119"/>
                    </a:cubicBezTo>
                    <a:cubicBezTo>
                      <a:pt x="97" y="118"/>
                      <a:pt x="96" y="117"/>
                      <a:pt x="97" y="117"/>
                    </a:cubicBezTo>
                    <a:cubicBezTo>
                      <a:pt x="98" y="117"/>
                      <a:pt x="100" y="117"/>
                      <a:pt x="100" y="117"/>
                    </a:cubicBezTo>
                    <a:cubicBezTo>
                      <a:pt x="100" y="116"/>
                      <a:pt x="98" y="116"/>
                      <a:pt x="98" y="116"/>
                    </a:cubicBezTo>
                    <a:cubicBezTo>
                      <a:pt x="97" y="115"/>
                      <a:pt x="97" y="114"/>
                      <a:pt x="98" y="114"/>
                    </a:cubicBezTo>
                    <a:cubicBezTo>
                      <a:pt x="98" y="113"/>
                      <a:pt x="99" y="114"/>
                      <a:pt x="100" y="114"/>
                    </a:cubicBezTo>
                    <a:cubicBezTo>
                      <a:pt x="100" y="113"/>
                      <a:pt x="102" y="114"/>
                      <a:pt x="102" y="113"/>
                    </a:cubicBezTo>
                    <a:cubicBezTo>
                      <a:pt x="103" y="113"/>
                      <a:pt x="105" y="113"/>
                      <a:pt x="106" y="113"/>
                    </a:cubicBezTo>
                    <a:cubicBezTo>
                      <a:pt x="107" y="113"/>
                      <a:pt x="107" y="112"/>
                      <a:pt x="108" y="112"/>
                    </a:cubicBezTo>
                    <a:cubicBezTo>
                      <a:pt x="109" y="112"/>
                      <a:pt x="111" y="111"/>
                      <a:pt x="112" y="111"/>
                    </a:cubicBezTo>
                    <a:cubicBezTo>
                      <a:pt x="112" y="111"/>
                      <a:pt x="115" y="111"/>
                      <a:pt x="115" y="110"/>
                    </a:cubicBezTo>
                    <a:cubicBezTo>
                      <a:pt x="115" y="110"/>
                      <a:pt x="117" y="109"/>
                      <a:pt x="118" y="109"/>
                    </a:cubicBezTo>
                    <a:cubicBezTo>
                      <a:pt x="118" y="110"/>
                      <a:pt x="119" y="110"/>
                      <a:pt x="120" y="110"/>
                    </a:cubicBezTo>
                    <a:cubicBezTo>
                      <a:pt x="120" y="109"/>
                      <a:pt x="121" y="110"/>
                      <a:pt x="121" y="111"/>
                    </a:cubicBezTo>
                    <a:cubicBezTo>
                      <a:pt x="121" y="111"/>
                      <a:pt x="122" y="112"/>
                      <a:pt x="122" y="112"/>
                    </a:cubicBezTo>
                    <a:cubicBezTo>
                      <a:pt x="121" y="113"/>
                      <a:pt x="121" y="113"/>
                      <a:pt x="121" y="113"/>
                    </a:cubicBezTo>
                    <a:cubicBezTo>
                      <a:pt x="122" y="114"/>
                      <a:pt x="123" y="113"/>
                      <a:pt x="123" y="113"/>
                    </a:cubicBezTo>
                    <a:cubicBezTo>
                      <a:pt x="124" y="112"/>
                      <a:pt x="124" y="113"/>
                      <a:pt x="124" y="113"/>
                    </a:cubicBezTo>
                    <a:cubicBezTo>
                      <a:pt x="124" y="114"/>
                      <a:pt x="125" y="114"/>
                      <a:pt x="125" y="114"/>
                    </a:cubicBezTo>
                    <a:cubicBezTo>
                      <a:pt x="125" y="113"/>
                      <a:pt x="126" y="113"/>
                      <a:pt x="126" y="114"/>
                    </a:cubicBezTo>
                    <a:cubicBezTo>
                      <a:pt x="126" y="114"/>
                      <a:pt x="127" y="113"/>
                      <a:pt x="127" y="114"/>
                    </a:cubicBezTo>
                    <a:cubicBezTo>
                      <a:pt x="127" y="114"/>
                      <a:pt x="126" y="115"/>
                      <a:pt x="126" y="115"/>
                    </a:cubicBezTo>
                    <a:cubicBezTo>
                      <a:pt x="127" y="116"/>
                      <a:pt x="127" y="115"/>
                      <a:pt x="128" y="115"/>
                    </a:cubicBezTo>
                    <a:cubicBezTo>
                      <a:pt x="129" y="115"/>
                      <a:pt x="130" y="114"/>
                      <a:pt x="131" y="114"/>
                    </a:cubicBezTo>
                    <a:cubicBezTo>
                      <a:pt x="131" y="114"/>
                      <a:pt x="132" y="113"/>
                      <a:pt x="133" y="113"/>
                    </a:cubicBezTo>
                    <a:cubicBezTo>
                      <a:pt x="133" y="112"/>
                      <a:pt x="135" y="113"/>
                      <a:pt x="134" y="113"/>
                    </a:cubicBezTo>
                    <a:cubicBezTo>
                      <a:pt x="134" y="113"/>
                      <a:pt x="133" y="114"/>
                      <a:pt x="135" y="115"/>
                    </a:cubicBezTo>
                    <a:cubicBezTo>
                      <a:pt x="137" y="115"/>
                      <a:pt x="138" y="118"/>
                      <a:pt x="139" y="120"/>
                    </a:cubicBezTo>
                    <a:cubicBezTo>
                      <a:pt x="140" y="121"/>
                      <a:pt x="141" y="124"/>
                      <a:pt x="142" y="124"/>
                    </a:cubicBezTo>
                    <a:cubicBezTo>
                      <a:pt x="142" y="124"/>
                      <a:pt x="142" y="123"/>
                      <a:pt x="143" y="122"/>
                    </a:cubicBezTo>
                    <a:cubicBezTo>
                      <a:pt x="144" y="122"/>
                      <a:pt x="144" y="124"/>
                      <a:pt x="145" y="124"/>
                    </a:cubicBezTo>
                    <a:cubicBezTo>
                      <a:pt x="146" y="124"/>
                      <a:pt x="147" y="124"/>
                      <a:pt x="147" y="124"/>
                    </a:cubicBezTo>
                    <a:cubicBezTo>
                      <a:pt x="148" y="124"/>
                      <a:pt x="149" y="123"/>
                      <a:pt x="149" y="123"/>
                    </a:cubicBezTo>
                    <a:cubicBezTo>
                      <a:pt x="150" y="124"/>
                      <a:pt x="151" y="124"/>
                      <a:pt x="151" y="125"/>
                    </a:cubicBezTo>
                    <a:cubicBezTo>
                      <a:pt x="151" y="126"/>
                      <a:pt x="152" y="126"/>
                      <a:pt x="152" y="126"/>
                    </a:cubicBezTo>
                    <a:cubicBezTo>
                      <a:pt x="153" y="126"/>
                      <a:pt x="153" y="126"/>
                      <a:pt x="153" y="127"/>
                    </a:cubicBezTo>
                    <a:cubicBezTo>
                      <a:pt x="153" y="127"/>
                      <a:pt x="154" y="128"/>
                      <a:pt x="154" y="128"/>
                    </a:cubicBezTo>
                    <a:cubicBezTo>
                      <a:pt x="154" y="128"/>
                      <a:pt x="156" y="127"/>
                      <a:pt x="156" y="127"/>
                    </a:cubicBezTo>
                    <a:cubicBezTo>
                      <a:pt x="156" y="127"/>
                      <a:pt x="157" y="127"/>
                      <a:pt x="157" y="127"/>
                    </a:cubicBezTo>
                    <a:cubicBezTo>
                      <a:pt x="157" y="128"/>
                      <a:pt x="157" y="129"/>
                      <a:pt x="158" y="129"/>
                    </a:cubicBezTo>
                    <a:cubicBezTo>
                      <a:pt x="158" y="129"/>
                      <a:pt x="159" y="129"/>
                      <a:pt x="159" y="129"/>
                    </a:cubicBezTo>
                    <a:cubicBezTo>
                      <a:pt x="159" y="128"/>
                      <a:pt x="160" y="128"/>
                      <a:pt x="161" y="128"/>
                    </a:cubicBezTo>
                    <a:cubicBezTo>
                      <a:pt x="161" y="128"/>
                      <a:pt x="163" y="128"/>
                      <a:pt x="163" y="127"/>
                    </a:cubicBezTo>
                    <a:cubicBezTo>
                      <a:pt x="163" y="126"/>
                      <a:pt x="164" y="126"/>
                      <a:pt x="165" y="126"/>
                    </a:cubicBezTo>
                    <a:cubicBezTo>
                      <a:pt x="165" y="126"/>
                      <a:pt x="166" y="125"/>
                      <a:pt x="166" y="125"/>
                    </a:cubicBezTo>
                    <a:cubicBezTo>
                      <a:pt x="166" y="125"/>
                      <a:pt x="168" y="125"/>
                      <a:pt x="168" y="124"/>
                    </a:cubicBezTo>
                    <a:cubicBezTo>
                      <a:pt x="168" y="124"/>
                      <a:pt x="169" y="124"/>
                      <a:pt x="169" y="124"/>
                    </a:cubicBezTo>
                    <a:cubicBezTo>
                      <a:pt x="170" y="124"/>
                      <a:pt x="172" y="125"/>
                      <a:pt x="173" y="125"/>
                    </a:cubicBezTo>
                    <a:cubicBezTo>
                      <a:pt x="173" y="124"/>
                      <a:pt x="173" y="126"/>
                      <a:pt x="173" y="126"/>
                    </a:cubicBezTo>
                    <a:cubicBezTo>
                      <a:pt x="174" y="126"/>
                      <a:pt x="175" y="127"/>
                      <a:pt x="175" y="127"/>
                    </a:cubicBezTo>
                    <a:cubicBezTo>
                      <a:pt x="176" y="126"/>
                      <a:pt x="176" y="126"/>
                      <a:pt x="177" y="126"/>
                    </a:cubicBezTo>
                    <a:cubicBezTo>
                      <a:pt x="178" y="127"/>
                      <a:pt x="179" y="127"/>
                      <a:pt x="179" y="127"/>
                    </a:cubicBezTo>
                    <a:cubicBezTo>
                      <a:pt x="179" y="126"/>
                      <a:pt x="181" y="126"/>
                      <a:pt x="181" y="126"/>
                    </a:cubicBezTo>
                    <a:cubicBezTo>
                      <a:pt x="181" y="126"/>
                      <a:pt x="181" y="125"/>
                      <a:pt x="181" y="125"/>
                    </a:cubicBezTo>
                    <a:cubicBezTo>
                      <a:pt x="180" y="124"/>
                      <a:pt x="180" y="123"/>
                      <a:pt x="180" y="123"/>
                    </a:cubicBezTo>
                    <a:cubicBezTo>
                      <a:pt x="180" y="122"/>
                      <a:pt x="181" y="122"/>
                      <a:pt x="181" y="122"/>
                    </a:cubicBezTo>
                    <a:cubicBezTo>
                      <a:pt x="181" y="121"/>
                      <a:pt x="182" y="121"/>
                      <a:pt x="182" y="121"/>
                    </a:cubicBezTo>
                    <a:cubicBezTo>
                      <a:pt x="182" y="120"/>
                      <a:pt x="182" y="120"/>
                      <a:pt x="183" y="120"/>
                    </a:cubicBezTo>
                    <a:cubicBezTo>
                      <a:pt x="183" y="120"/>
                      <a:pt x="184" y="120"/>
                      <a:pt x="185" y="121"/>
                    </a:cubicBezTo>
                    <a:cubicBezTo>
                      <a:pt x="185" y="121"/>
                      <a:pt x="186" y="121"/>
                      <a:pt x="186" y="121"/>
                    </a:cubicBezTo>
                    <a:cubicBezTo>
                      <a:pt x="187" y="121"/>
                      <a:pt x="187" y="121"/>
                      <a:pt x="188" y="122"/>
                    </a:cubicBezTo>
                    <a:cubicBezTo>
                      <a:pt x="188" y="122"/>
                      <a:pt x="190" y="122"/>
                      <a:pt x="190" y="122"/>
                    </a:cubicBezTo>
                    <a:cubicBezTo>
                      <a:pt x="190" y="123"/>
                      <a:pt x="190" y="124"/>
                      <a:pt x="190" y="124"/>
                    </a:cubicBezTo>
                    <a:cubicBezTo>
                      <a:pt x="191" y="125"/>
                      <a:pt x="192" y="126"/>
                      <a:pt x="192" y="125"/>
                    </a:cubicBezTo>
                    <a:cubicBezTo>
                      <a:pt x="192" y="125"/>
                      <a:pt x="193" y="126"/>
                      <a:pt x="194" y="126"/>
                    </a:cubicBezTo>
                    <a:cubicBezTo>
                      <a:pt x="194" y="126"/>
                      <a:pt x="195" y="125"/>
                      <a:pt x="196" y="125"/>
                    </a:cubicBezTo>
                    <a:cubicBezTo>
                      <a:pt x="196" y="125"/>
                      <a:pt x="197" y="125"/>
                      <a:pt x="198" y="125"/>
                    </a:cubicBezTo>
                    <a:cubicBezTo>
                      <a:pt x="198" y="125"/>
                      <a:pt x="200" y="126"/>
                      <a:pt x="200" y="125"/>
                    </a:cubicBezTo>
                    <a:cubicBezTo>
                      <a:pt x="200" y="125"/>
                      <a:pt x="201" y="126"/>
                      <a:pt x="202" y="126"/>
                    </a:cubicBezTo>
                    <a:cubicBezTo>
                      <a:pt x="202" y="126"/>
                      <a:pt x="204" y="126"/>
                      <a:pt x="204" y="127"/>
                    </a:cubicBezTo>
                    <a:cubicBezTo>
                      <a:pt x="204" y="127"/>
                      <a:pt x="204" y="128"/>
                      <a:pt x="205" y="128"/>
                    </a:cubicBezTo>
                    <a:cubicBezTo>
                      <a:pt x="205" y="129"/>
                      <a:pt x="207" y="128"/>
                      <a:pt x="208" y="129"/>
                    </a:cubicBezTo>
                    <a:cubicBezTo>
                      <a:pt x="208" y="129"/>
                      <a:pt x="211" y="129"/>
                      <a:pt x="211" y="129"/>
                    </a:cubicBezTo>
                    <a:cubicBezTo>
                      <a:pt x="211" y="128"/>
                      <a:pt x="213" y="128"/>
                      <a:pt x="214" y="128"/>
                    </a:cubicBezTo>
                    <a:cubicBezTo>
                      <a:pt x="214" y="128"/>
                      <a:pt x="216" y="128"/>
                      <a:pt x="216" y="127"/>
                    </a:cubicBezTo>
                    <a:cubicBezTo>
                      <a:pt x="216" y="127"/>
                      <a:pt x="217" y="126"/>
                      <a:pt x="218" y="126"/>
                    </a:cubicBezTo>
                    <a:cubicBezTo>
                      <a:pt x="218" y="126"/>
                      <a:pt x="220" y="126"/>
                      <a:pt x="220" y="126"/>
                    </a:cubicBezTo>
                    <a:cubicBezTo>
                      <a:pt x="221" y="127"/>
                      <a:pt x="222" y="127"/>
                      <a:pt x="222" y="127"/>
                    </a:cubicBezTo>
                    <a:cubicBezTo>
                      <a:pt x="223" y="126"/>
                      <a:pt x="224" y="127"/>
                      <a:pt x="225" y="127"/>
                    </a:cubicBezTo>
                    <a:cubicBezTo>
                      <a:pt x="225" y="128"/>
                      <a:pt x="226" y="128"/>
                      <a:pt x="227" y="128"/>
                    </a:cubicBezTo>
                    <a:cubicBezTo>
                      <a:pt x="227" y="128"/>
                      <a:pt x="229" y="127"/>
                      <a:pt x="229" y="127"/>
                    </a:cubicBezTo>
                    <a:cubicBezTo>
                      <a:pt x="230" y="126"/>
                      <a:pt x="230" y="126"/>
                      <a:pt x="230" y="126"/>
                    </a:cubicBezTo>
                    <a:cubicBezTo>
                      <a:pt x="230" y="125"/>
                      <a:pt x="231" y="124"/>
                      <a:pt x="231" y="123"/>
                    </a:cubicBezTo>
                    <a:cubicBezTo>
                      <a:pt x="231" y="123"/>
                      <a:pt x="232" y="121"/>
                      <a:pt x="233" y="121"/>
                    </a:cubicBezTo>
                    <a:cubicBezTo>
                      <a:pt x="233" y="121"/>
                      <a:pt x="234" y="120"/>
                      <a:pt x="234" y="120"/>
                    </a:cubicBezTo>
                    <a:cubicBezTo>
                      <a:pt x="234" y="119"/>
                      <a:pt x="233" y="118"/>
                      <a:pt x="233" y="118"/>
                    </a:cubicBezTo>
                    <a:cubicBezTo>
                      <a:pt x="233" y="118"/>
                      <a:pt x="232" y="118"/>
                      <a:pt x="233" y="117"/>
                    </a:cubicBezTo>
                    <a:cubicBezTo>
                      <a:pt x="234" y="116"/>
                      <a:pt x="235" y="116"/>
                      <a:pt x="236" y="116"/>
                    </a:cubicBezTo>
                    <a:cubicBezTo>
                      <a:pt x="236" y="116"/>
                      <a:pt x="238" y="115"/>
                      <a:pt x="239" y="116"/>
                    </a:cubicBezTo>
                    <a:cubicBezTo>
                      <a:pt x="240" y="116"/>
                      <a:pt x="241" y="115"/>
                      <a:pt x="242" y="116"/>
                    </a:cubicBezTo>
                    <a:cubicBezTo>
                      <a:pt x="243" y="117"/>
                      <a:pt x="244" y="116"/>
                      <a:pt x="245" y="117"/>
                    </a:cubicBezTo>
                    <a:cubicBezTo>
                      <a:pt x="245" y="117"/>
                      <a:pt x="246" y="118"/>
                      <a:pt x="246" y="119"/>
                    </a:cubicBezTo>
                    <a:cubicBezTo>
                      <a:pt x="246" y="119"/>
                      <a:pt x="247" y="119"/>
                      <a:pt x="247" y="121"/>
                    </a:cubicBezTo>
                    <a:cubicBezTo>
                      <a:pt x="248" y="122"/>
                      <a:pt x="248" y="123"/>
                      <a:pt x="249" y="123"/>
                    </a:cubicBezTo>
                    <a:cubicBezTo>
                      <a:pt x="249" y="124"/>
                      <a:pt x="250" y="126"/>
                      <a:pt x="250" y="126"/>
                    </a:cubicBezTo>
                    <a:cubicBezTo>
                      <a:pt x="250" y="127"/>
                      <a:pt x="249" y="127"/>
                      <a:pt x="251" y="128"/>
                    </a:cubicBezTo>
                    <a:cubicBezTo>
                      <a:pt x="252" y="128"/>
                      <a:pt x="253" y="129"/>
                      <a:pt x="253" y="128"/>
                    </a:cubicBezTo>
                    <a:cubicBezTo>
                      <a:pt x="253" y="128"/>
                      <a:pt x="255" y="129"/>
                      <a:pt x="255" y="129"/>
                    </a:cubicBezTo>
                    <a:cubicBezTo>
                      <a:pt x="256" y="130"/>
                      <a:pt x="257" y="130"/>
                      <a:pt x="257" y="131"/>
                    </a:cubicBezTo>
                    <a:cubicBezTo>
                      <a:pt x="257" y="131"/>
                      <a:pt x="257" y="132"/>
                      <a:pt x="257" y="133"/>
                    </a:cubicBezTo>
                    <a:cubicBezTo>
                      <a:pt x="257" y="133"/>
                      <a:pt x="259" y="134"/>
                      <a:pt x="260" y="133"/>
                    </a:cubicBezTo>
                    <a:cubicBezTo>
                      <a:pt x="261" y="133"/>
                      <a:pt x="261" y="134"/>
                      <a:pt x="262" y="133"/>
                    </a:cubicBezTo>
                    <a:cubicBezTo>
                      <a:pt x="262" y="132"/>
                      <a:pt x="264" y="132"/>
                      <a:pt x="264" y="132"/>
                    </a:cubicBezTo>
                    <a:cubicBezTo>
                      <a:pt x="264" y="132"/>
                      <a:pt x="266" y="131"/>
                      <a:pt x="266" y="133"/>
                    </a:cubicBezTo>
                    <a:cubicBezTo>
                      <a:pt x="266" y="134"/>
                      <a:pt x="267" y="134"/>
                      <a:pt x="266" y="135"/>
                    </a:cubicBezTo>
                    <a:cubicBezTo>
                      <a:pt x="265" y="135"/>
                      <a:pt x="265" y="137"/>
                      <a:pt x="265" y="137"/>
                    </a:cubicBezTo>
                    <a:cubicBezTo>
                      <a:pt x="264" y="138"/>
                      <a:pt x="263" y="138"/>
                      <a:pt x="263" y="139"/>
                    </a:cubicBezTo>
                    <a:cubicBezTo>
                      <a:pt x="263" y="140"/>
                      <a:pt x="262" y="140"/>
                      <a:pt x="262" y="141"/>
                    </a:cubicBezTo>
                    <a:cubicBezTo>
                      <a:pt x="262" y="141"/>
                      <a:pt x="261" y="141"/>
                      <a:pt x="260" y="141"/>
                    </a:cubicBezTo>
                    <a:cubicBezTo>
                      <a:pt x="259" y="140"/>
                      <a:pt x="259" y="142"/>
                      <a:pt x="258" y="142"/>
                    </a:cubicBezTo>
                    <a:cubicBezTo>
                      <a:pt x="258" y="142"/>
                      <a:pt x="258" y="143"/>
                      <a:pt x="258" y="143"/>
                    </a:cubicBezTo>
                    <a:cubicBezTo>
                      <a:pt x="258" y="144"/>
                      <a:pt x="258" y="144"/>
                      <a:pt x="258" y="145"/>
                    </a:cubicBezTo>
                    <a:cubicBezTo>
                      <a:pt x="258" y="146"/>
                      <a:pt x="258" y="147"/>
                      <a:pt x="258" y="147"/>
                    </a:cubicBezTo>
                    <a:cubicBezTo>
                      <a:pt x="259" y="147"/>
                      <a:pt x="260" y="146"/>
                      <a:pt x="260" y="146"/>
                    </a:cubicBezTo>
                    <a:cubicBezTo>
                      <a:pt x="261" y="146"/>
                      <a:pt x="262" y="148"/>
                      <a:pt x="263" y="148"/>
                    </a:cubicBezTo>
                    <a:cubicBezTo>
                      <a:pt x="264" y="148"/>
                      <a:pt x="268" y="145"/>
                      <a:pt x="268" y="145"/>
                    </a:cubicBezTo>
                    <a:cubicBezTo>
                      <a:pt x="268" y="144"/>
                      <a:pt x="271" y="142"/>
                      <a:pt x="272" y="140"/>
                    </a:cubicBezTo>
                    <a:cubicBezTo>
                      <a:pt x="273" y="139"/>
                      <a:pt x="275" y="137"/>
                      <a:pt x="275" y="136"/>
                    </a:cubicBezTo>
                    <a:cubicBezTo>
                      <a:pt x="276" y="135"/>
                      <a:pt x="277" y="133"/>
                      <a:pt x="278" y="132"/>
                    </a:cubicBezTo>
                    <a:cubicBezTo>
                      <a:pt x="278" y="132"/>
                      <a:pt x="278" y="132"/>
                      <a:pt x="279" y="130"/>
                    </a:cubicBezTo>
                    <a:cubicBezTo>
                      <a:pt x="280" y="128"/>
                      <a:pt x="280" y="124"/>
                      <a:pt x="280" y="124"/>
                    </a:cubicBezTo>
                    <a:cubicBezTo>
                      <a:pt x="280" y="124"/>
                      <a:pt x="280" y="123"/>
                      <a:pt x="281" y="123"/>
                    </a:cubicBezTo>
                    <a:cubicBezTo>
                      <a:pt x="281" y="122"/>
                      <a:pt x="281" y="121"/>
                      <a:pt x="282" y="121"/>
                    </a:cubicBezTo>
                    <a:cubicBezTo>
                      <a:pt x="282" y="120"/>
                      <a:pt x="282" y="120"/>
                      <a:pt x="282" y="119"/>
                    </a:cubicBezTo>
                    <a:cubicBezTo>
                      <a:pt x="282" y="119"/>
                      <a:pt x="282" y="118"/>
                      <a:pt x="282" y="118"/>
                    </a:cubicBezTo>
                    <a:cubicBezTo>
                      <a:pt x="282" y="117"/>
                      <a:pt x="282" y="117"/>
                      <a:pt x="282" y="117"/>
                    </a:cubicBezTo>
                    <a:cubicBezTo>
                      <a:pt x="282" y="117"/>
                      <a:pt x="282" y="116"/>
                      <a:pt x="281" y="116"/>
                    </a:cubicBezTo>
                    <a:cubicBezTo>
                      <a:pt x="281" y="116"/>
                      <a:pt x="280" y="115"/>
                      <a:pt x="280" y="115"/>
                    </a:cubicBezTo>
                    <a:cubicBezTo>
                      <a:pt x="280" y="114"/>
                      <a:pt x="279" y="113"/>
                      <a:pt x="278" y="113"/>
                    </a:cubicBezTo>
                    <a:cubicBezTo>
                      <a:pt x="277" y="113"/>
                      <a:pt x="276" y="113"/>
                      <a:pt x="276" y="113"/>
                    </a:cubicBezTo>
                    <a:cubicBezTo>
                      <a:pt x="276" y="114"/>
                      <a:pt x="276" y="114"/>
                      <a:pt x="276" y="114"/>
                    </a:cubicBezTo>
                    <a:cubicBezTo>
                      <a:pt x="275" y="114"/>
                      <a:pt x="275" y="114"/>
                      <a:pt x="275" y="115"/>
                    </a:cubicBezTo>
                    <a:cubicBezTo>
                      <a:pt x="274" y="116"/>
                      <a:pt x="273" y="116"/>
                      <a:pt x="273" y="115"/>
                    </a:cubicBezTo>
                    <a:cubicBezTo>
                      <a:pt x="274" y="114"/>
                      <a:pt x="273" y="114"/>
                      <a:pt x="273" y="114"/>
                    </a:cubicBezTo>
                    <a:cubicBezTo>
                      <a:pt x="273" y="113"/>
                      <a:pt x="274" y="112"/>
                      <a:pt x="273" y="113"/>
                    </a:cubicBezTo>
                    <a:cubicBezTo>
                      <a:pt x="272" y="113"/>
                      <a:pt x="272" y="114"/>
                      <a:pt x="272" y="114"/>
                    </a:cubicBezTo>
                    <a:cubicBezTo>
                      <a:pt x="271" y="115"/>
                      <a:pt x="271" y="113"/>
                      <a:pt x="271" y="112"/>
                    </a:cubicBezTo>
                    <a:cubicBezTo>
                      <a:pt x="272" y="112"/>
                      <a:pt x="270" y="112"/>
                      <a:pt x="269" y="112"/>
                    </a:cubicBezTo>
                    <a:cubicBezTo>
                      <a:pt x="267" y="112"/>
                      <a:pt x="268" y="111"/>
                      <a:pt x="269" y="110"/>
                    </a:cubicBezTo>
                    <a:cubicBezTo>
                      <a:pt x="270" y="110"/>
                      <a:pt x="270" y="109"/>
                      <a:pt x="270" y="109"/>
                    </a:cubicBezTo>
                    <a:cubicBezTo>
                      <a:pt x="271" y="109"/>
                      <a:pt x="272" y="108"/>
                      <a:pt x="273" y="107"/>
                    </a:cubicBezTo>
                    <a:cubicBezTo>
                      <a:pt x="274" y="107"/>
                      <a:pt x="274" y="106"/>
                      <a:pt x="275" y="105"/>
                    </a:cubicBezTo>
                    <a:cubicBezTo>
                      <a:pt x="275" y="105"/>
                      <a:pt x="276" y="104"/>
                      <a:pt x="278" y="103"/>
                    </a:cubicBezTo>
                    <a:cubicBezTo>
                      <a:pt x="279" y="102"/>
                      <a:pt x="280" y="101"/>
                      <a:pt x="280" y="100"/>
                    </a:cubicBezTo>
                    <a:cubicBezTo>
                      <a:pt x="281" y="100"/>
                      <a:pt x="283" y="99"/>
                      <a:pt x="283" y="98"/>
                    </a:cubicBezTo>
                    <a:cubicBezTo>
                      <a:pt x="283" y="98"/>
                      <a:pt x="286" y="96"/>
                      <a:pt x="287" y="96"/>
                    </a:cubicBezTo>
                    <a:cubicBezTo>
                      <a:pt x="289" y="96"/>
                      <a:pt x="292" y="96"/>
                      <a:pt x="292" y="96"/>
                    </a:cubicBezTo>
                    <a:cubicBezTo>
                      <a:pt x="293" y="97"/>
                      <a:pt x="293" y="97"/>
                      <a:pt x="294" y="96"/>
                    </a:cubicBezTo>
                    <a:cubicBezTo>
                      <a:pt x="294" y="96"/>
                      <a:pt x="295" y="96"/>
                      <a:pt x="296" y="96"/>
                    </a:cubicBezTo>
                    <a:cubicBezTo>
                      <a:pt x="297" y="97"/>
                      <a:pt x="297" y="96"/>
                      <a:pt x="298" y="96"/>
                    </a:cubicBezTo>
                    <a:cubicBezTo>
                      <a:pt x="299" y="96"/>
                      <a:pt x="300" y="96"/>
                      <a:pt x="300" y="96"/>
                    </a:cubicBezTo>
                    <a:cubicBezTo>
                      <a:pt x="300" y="95"/>
                      <a:pt x="303" y="95"/>
                      <a:pt x="303" y="95"/>
                    </a:cubicBezTo>
                    <a:cubicBezTo>
                      <a:pt x="304" y="96"/>
                      <a:pt x="304" y="96"/>
                      <a:pt x="305" y="96"/>
                    </a:cubicBezTo>
                    <a:cubicBezTo>
                      <a:pt x="306" y="95"/>
                      <a:pt x="306" y="96"/>
                      <a:pt x="307" y="96"/>
                    </a:cubicBezTo>
                    <a:cubicBezTo>
                      <a:pt x="307" y="96"/>
                      <a:pt x="307" y="97"/>
                      <a:pt x="306" y="97"/>
                    </a:cubicBezTo>
                    <a:cubicBezTo>
                      <a:pt x="306" y="97"/>
                      <a:pt x="305" y="97"/>
                      <a:pt x="305" y="98"/>
                    </a:cubicBezTo>
                    <a:cubicBezTo>
                      <a:pt x="306" y="98"/>
                      <a:pt x="307" y="97"/>
                      <a:pt x="308" y="98"/>
                    </a:cubicBezTo>
                    <a:cubicBezTo>
                      <a:pt x="308" y="98"/>
                      <a:pt x="309" y="98"/>
                      <a:pt x="310" y="97"/>
                    </a:cubicBezTo>
                    <a:cubicBezTo>
                      <a:pt x="311" y="97"/>
                      <a:pt x="311" y="98"/>
                      <a:pt x="312" y="97"/>
                    </a:cubicBezTo>
                    <a:cubicBezTo>
                      <a:pt x="312" y="97"/>
                      <a:pt x="314" y="96"/>
                      <a:pt x="314" y="96"/>
                    </a:cubicBezTo>
                    <a:cubicBezTo>
                      <a:pt x="315" y="97"/>
                      <a:pt x="314" y="96"/>
                      <a:pt x="313" y="96"/>
                    </a:cubicBezTo>
                    <a:cubicBezTo>
                      <a:pt x="312" y="96"/>
                      <a:pt x="312" y="95"/>
                      <a:pt x="313" y="94"/>
                    </a:cubicBezTo>
                    <a:cubicBezTo>
                      <a:pt x="314" y="92"/>
                      <a:pt x="316" y="92"/>
                      <a:pt x="317" y="91"/>
                    </a:cubicBezTo>
                    <a:cubicBezTo>
                      <a:pt x="318" y="90"/>
                      <a:pt x="318" y="90"/>
                      <a:pt x="318" y="90"/>
                    </a:cubicBezTo>
                    <a:cubicBezTo>
                      <a:pt x="318" y="89"/>
                      <a:pt x="319" y="88"/>
                      <a:pt x="320" y="88"/>
                    </a:cubicBezTo>
                    <a:cubicBezTo>
                      <a:pt x="320" y="88"/>
                      <a:pt x="322" y="88"/>
                      <a:pt x="323" y="87"/>
                    </a:cubicBezTo>
                    <a:cubicBezTo>
                      <a:pt x="325" y="87"/>
                      <a:pt x="324" y="88"/>
                      <a:pt x="325" y="88"/>
                    </a:cubicBezTo>
                    <a:cubicBezTo>
                      <a:pt x="325" y="88"/>
                      <a:pt x="326" y="87"/>
                      <a:pt x="327" y="87"/>
                    </a:cubicBezTo>
                    <a:cubicBezTo>
                      <a:pt x="327" y="88"/>
                      <a:pt x="326" y="88"/>
                      <a:pt x="325" y="89"/>
                    </a:cubicBezTo>
                    <a:cubicBezTo>
                      <a:pt x="325" y="90"/>
                      <a:pt x="326" y="90"/>
                      <a:pt x="327" y="90"/>
                    </a:cubicBezTo>
                    <a:cubicBezTo>
                      <a:pt x="327" y="91"/>
                      <a:pt x="326" y="91"/>
                      <a:pt x="326" y="91"/>
                    </a:cubicBezTo>
                    <a:cubicBezTo>
                      <a:pt x="326" y="92"/>
                      <a:pt x="327" y="92"/>
                      <a:pt x="329" y="90"/>
                    </a:cubicBezTo>
                    <a:cubicBezTo>
                      <a:pt x="330" y="89"/>
                      <a:pt x="332" y="88"/>
                      <a:pt x="333" y="88"/>
                    </a:cubicBezTo>
                    <a:cubicBezTo>
                      <a:pt x="334" y="88"/>
                      <a:pt x="333" y="87"/>
                      <a:pt x="333" y="86"/>
                    </a:cubicBezTo>
                    <a:cubicBezTo>
                      <a:pt x="333" y="85"/>
                      <a:pt x="336" y="84"/>
                      <a:pt x="337" y="85"/>
                    </a:cubicBezTo>
                    <a:cubicBezTo>
                      <a:pt x="338" y="85"/>
                      <a:pt x="338" y="85"/>
                      <a:pt x="337" y="85"/>
                    </a:cubicBezTo>
                    <a:cubicBezTo>
                      <a:pt x="336" y="85"/>
                      <a:pt x="335" y="86"/>
                      <a:pt x="335" y="87"/>
                    </a:cubicBezTo>
                    <a:cubicBezTo>
                      <a:pt x="336" y="88"/>
                      <a:pt x="335" y="88"/>
                      <a:pt x="335" y="89"/>
                    </a:cubicBezTo>
                    <a:cubicBezTo>
                      <a:pt x="336" y="89"/>
                      <a:pt x="334" y="89"/>
                      <a:pt x="334" y="90"/>
                    </a:cubicBezTo>
                    <a:cubicBezTo>
                      <a:pt x="334" y="90"/>
                      <a:pt x="334" y="91"/>
                      <a:pt x="334" y="91"/>
                    </a:cubicBezTo>
                    <a:cubicBezTo>
                      <a:pt x="333" y="91"/>
                      <a:pt x="331" y="91"/>
                      <a:pt x="331" y="92"/>
                    </a:cubicBezTo>
                    <a:cubicBezTo>
                      <a:pt x="331" y="93"/>
                      <a:pt x="329" y="93"/>
                      <a:pt x="329" y="94"/>
                    </a:cubicBezTo>
                    <a:cubicBezTo>
                      <a:pt x="328" y="96"/>
                      <a:pt x="326" y="96"/>
                      <a:pt x="324" y="98"/>
                    </a:cubicBezTo>
                    <a:cubicBezTo>
                      <a:pt x="323" y="101"/>
                      <a:pt x="321" y="101"/>
                      <a:pt x="321" y="101"/>
                    </a:cubicBezTo>
                    <a:cubicBezTo>
                      <a:pt x="321" y="101"/>
                      <a:pt x="319" y="101"/>
                      <a:pt x="319" y="101"/>
                    </a:cubicBezTo>
                    <a:cubicBezTo>
                      <a:pt x="318" y="101"/>
                      <a:pt x="319" y="103"/>
                      <a:pt x="318" y="104"/>
                    </a:cubicBezTo>
                    <a:cubicBezTo>
                      <a:pt x="316" y="106"/>
                      <a:pt x="316" y="108"/>
                      <a:pt x="316" y="110"/>
                    </a:cubicBezTo>
                    <a:cubicBezTo>
                      <a:pt x="316" y="112"/>
                      <a:pt x="316" y="117"/>
                      <a:pt x="317" y="118"/>
                    </a:cubicBezTo>
                    <a:cubicBezTo>
                      <a:pt x="317" y="119"/>
                      <a:pt x="317" y="122"/>
                      <a:pt x="318" y="122"/>
                    </a:cubicBezTo>
                    <a:cubicBezTo>
                      <a:pt x="318" y="123"/>
                      <a:pt x="318" y="123"/>
                      <a:pt x="318" y="124"/>
                    </a:cubicBezTo>
                    <a:cubicBezTo>
                      <a:pt x="319" y="124"/>
                      <a:pt x="320" y="122"/>
                      <a:pt x="321" y="122"/>
                    </a:cubicBezTo>
                    <a:cubicBezTo>
                      <a:pt x="322" y="121"/>
                      <a:pt x="321" y="121"/>
                      <a:pt x="322" y="120"/>
                    </a:cubicBezTo>
                    <a:cubicBezTo>
                      <a:pt x="322" y="120"/>
                      <a:pt x="322" y="118"/>
                      <a:pt x="322" y="118"/>
                    </a:cubicBezTo>
                    <a:cubicBezTo>
                      <a:pt x="323" y="118"/>
                      <a:pt x="324" y="117"/>
                      <a:pt x="324" y="117"/>
                    </a:cubicBezTo>
                    <a:cubicBezTo>
                      <a:pt x="324" y="116"/>
                      <a:pt x="325" y="117"/>
                      <a:pt x="326" y="117"/>
                    </a:cubicBezTo>
                    <a:cubicBezTo>
                      <a:pt x="326" y="116"/>
                      <a:pt x="326" y="115"/>
                      <a:pt x="325" y="115"/>
                    </a:cubicBezTo>
                    <a:cubicBezTo>
                      <a:pt x="325" y="114"/>
                      <a:pt x="327" y="113"/>
                      <a:pt x="328" y="112"/>
                    </a:cubicBezTo>
                    <a:cubicBezTo>
                      <a:pt x="328" y="112"/>
                      <a:pt x="330" y="113"/>
                      <a:pt x="330" y="112"/>
                    </a:cubicBezTo>
                    <a:cubicBezTo>
                      <a:pt x="331" y="111"/>
                      <a:pt x="330" y="110"/>
                      <a:pt x="330" y="110"/>
                    </a:cubicBezTo>
                    <a:cubicBezTo>
                      <a:pt x="330" y="109"/>
                      <a:pt x="331" y="107"/>
                      <a:pt x="332" y="107"/>
                    </a:cubicBezTo>
                    <a:cubicBezTo>
                      <a:pt x="332" y="107"/>
                      <a:pt x="333" y="107"/>
                      <a:pt x="333" y="107"/>
                    </a:cubicBezTo>
                    <a:cubicBezTo>
                      <a:pt x="334" y="106"/>
                      <a:pt x="333" y="105"/>
                      <a:pt x="332" y="105"/>
                    </a:cubicBezTo>
                    <a:cubicBezTo>
                      <a:pt x="332" y="105"/>
                      <a:pt x="332" y="103"/>
                      <a:pt x="333" y="103"/>
                    </a:cubicBezTo>
                    <a:cubicBezTo>
                      <a:pt x="334" y="102"/>
                      <a:pt x="334" y="102"/>
                      <a:pt x="333" y="101"/>
                    </a:cubicBezTo>
                    <a:cubicBezTo>
                      <a:pt x="332" y="101"/>
                      <a:pt x="332" y="101"/>
                      <a:pt x="331" y="101"/>
                    </a:cubicBezTo>
                    <a:cubicBezTo>
                      <a:pt x="331" y="102"/>
                      <a:pt x="330" y="100"/>
                      <a:pt x="331" y="99"/>
                    </a:cubicBezTo>
                    <a:cubicBezTo>
                      <a:pt x="332" y="98"/>
                      <a:pt x="333" y="98"/>
                      <a:pt x="333" y="97"/>
                    </a:cubicBezTo>
                    <a:cubicBezTo>
                      <a:pt x="333" y="96"/>
                      <a:pt x="334" y="95"/>
                      <a:pt x="335" y="94"/>
                    </a:cubicBezTo>
                    <a:cubicBezTo>
                      <a:pt x="335" y="94"/>
                      <a:pt x="336" y="94"/>
                      <a:pt x="337" y="94"/>
                    </a:cubicBezTo>
                    <a:cubicBezTo>
                      <a:pt x="337" y="94"/>
                      <a:pt x="337" y="95"/>
                      <a:pt x="338" y="94"/>
                    </a:cubicBezTo>
                    <a:cubicBezTo>
                      <a:pt x="338" y="94"/>
                      <a:pt x="339" y="92"/>
                      <a:pt x="340" y="92"/>
                    </a:cubicBezTo>
                    <a:cubicBezTo>
                      <a:pt x="341" y="92"/>
                      <a:pt x="340" y="93"/>
                      <a:pt x="340" y="94"/>
                    </a:cubicBezTo>
                    <a:cubicBezTo>
                      <a:pt x="341" y="95"/>
                      <a:pt x="341" y="94"/>
                      <a:pt x="343" y="93"/>
                    </a:cubicBezTo>
                    <a:cubicBezTo>
                      <a:pt x="344" y="92"/>
                      <a:pt x="347" y="92"/>
                      <a:pt x="348" y="93"/>
                    </a:cubicBezTo>
                    <a:cubicBezTo>
                      <a:pt x="349" y="93"/>
                      <a:pt x="350" y="94"/>
                      <a:pt x="350" y="94"/>
                    </a:cubicBezTo>
                    <a:cubicBezTo>
                      <a:pt x="351" y="94"/>
                      <a:pt x="350" y="93"/>
                      <a:pt x="351" y="93"/>
                    </a:cubicBezTo>
                    <a:cubicBezTo>
                      <a:pt x="352" y="92"/>
                      <a:pt x="353" y="92"/>
                      <a:pt x="354" y="91"/>
                    </a:cubicBezTo>
                    <a:cubicBezTo>
                      <a:pt x="356" y="90"/>
                      <a:pt x="355" y="91"/>
                      <a:pt x="356" y="90"/>
                    </a:cubicBezTo>
                    <a:cubicBezTo>
                      <a:pt x="356" y="89"/>
                      <a:pt x="357" y="89"/>
                      <a:pt x="357" y="89"/>
                    </a:cubicBezTo>
                    <a:cubicBezTo>
                      <a:pt x="357" y="88"/>
                      <a:pt x="359" y="88"/>
                      <a:pt x="361" y="87"/>
                    </a:cubicBezTo>
                    <a:cubicBezTo>
                      <a:pt x="363" y="87"/>
                      <a:pt x="366" y="85"/>
                      <a:pt x="366" y="85"/>
                    </a:cubicBezTo>
                    <a:cubicBezTo>
                      <a:pt x="366" y="84"/>
                      <a:pt x="367" y="84"/>
                      <a:pt x="367" y="85"/>
                    </a:cubicBezTo>
                    <a:cubicBezTo>
                      <a:pt x="367" y="85"/>
                      <a:pt x="368" y="85"/>
                      <a:pt x="369" y="85"/>
                    </a:cubicBezTo>
                    <a:cubicBezTo>
                      <a:pt x="370" y="85"/>
                      <a:pt x="371" y="86"/>
                      <a:pt x="371" y="85"/>
                    </a:cubicBezTo>
                    <a:cubicBezTo>
                      <a:pt x="372" y="84"/>
                      <a:pt x="371" y="84"/>
                      <a:pt x="371" y="83"/>
                    </a:cubicBezTo>
                    <a:cubicBezTo>
                      <a:pt x="371" y="82"/>
                      <a:pt x="370" y="82"/>
                      <a:pt x="370" y="81"/>
                    </a:cubicBezTo>
                    <a:cubicBezTo>
                      <a:pt x="370" y="80"/>
                      <a:pt x="369" y="78"/>
                      <a:pt x="369" y="79"/>
                    </a:cubicBezTo>
                    <a:cubicBezTo>
                      <a:pt x="368" y="79"/>
                      <a:pt x="367" y="78"/>
                      <a:pt x="367" y="78"/>
                    </a:cubicBezTo>
                    <a:cubicBezTo>
                      <a:pt x="367" y="77"/>
                      <a:pt x="367" y="77"/>
                      <a:pt x="366" y="77"/>
                    </a:cubicBezTo>
                    <a:cubicBezTo>
                      <a:pt x="366" y="77"/>
                      <a:pt x="365" y="77"/>
                      <a:pt x="364" y="77"/>
                    </a:cubicBezTo>
                    <a:cubicBezTo>
                      <a:pt x="364" y="76"/>
                      <a:pt x="366" y="75"/>
                      <a:pt x="367" y="76"/>
                    </a:cubicBezTo>
                    <a:cubicBezTo>
                      <a:pt x="368" y="76"/>
                      <a:pt x="367" y="77"/>
                      <a:pt x="368" y="77"/>
                    </a:cubicBezTo>
                    <a:cubicBezTo>
                      <a:pt x="369" y="77"/>
                      <a:pt x="370" y="77"/>
                      <a:pt x="371" y="77"/>
                    </a:cubicBezTo>
                    <a:cubicBezTo>
                      <a:pt x="371" y="77"/>
                      <a:pt x="373" y="76"/>
                      <a:pt x="374" y="75"/>
                    </a:cubicBezTo>
                    <a:cubicBezTo>
                      <a:pt x="374" y="75"/>
                      <a:pt x="374" y="74"/>
                      <a:pt x="374" y="74"/>
                    </a:cubicBezTo>
                    <a:cubicBezTo>
                      <a:pt x="375" y="74"/>
                      <a:pt x="375" y="73"/>
                      <a:pt x="374" y="73"/>
                    </a:cubicBezTo>
                    <a:cubicBezTo>
                      <a:pt x="373" y="72"/>
                      <a:pt x="374" y="72"/>
                      <a:pt x="374" y="72"/>
                    </a:cubicBezTo>
                    <a:cubicBezTo>
                      <a:pt x="375" y="72"/>
                      <a:pt x="375" y="71"/>
                      <a:pt x="375" y="71"/>
                    </a:cubicBezTo>
                    <a:cubicBezTo>
                      <a:pt x="375" y="71"/>
                      <a:pt x="375" y="71"/>
                      <a:pt x="376" y="71"/>
                    </a:cubicBezTo>
                    <a:cubicBezTo>
                      <a:pt x="377" y="70"/>
                      <a:pt x="376" y="71"/>
                      <a:pt x="376" y="72"/>
                    </a:cubicBezTo>
                    <a:cubicBezTo>
                      <a:pt x="376" y="73"/>
                      <a:pt x="377" y="73"/>
                      <a:pt x="377" y="74"/>
                    </a:cubicBezTo>
                    <a:cubicBezTo>
                      <a:pt x="377" y="74"/>
                      <a:pt x="378" y="74"/>
                      <a:pt x="379" y="74"/>
                    </a:cubicBezTo>
                    <a:cubicBezTo>
                      <a:pt x="380" y="73"/>
                      <a:pt x="383" y="74"/>
                      <a:pt x="383" y="75"/>
                    </a:cubicBezTo>
                    <a:cubicBezTo>
                      <a:pt x="383" y="75"/>
                      <a:pt x="383" y="76"/>
                      <a:pt x="384" y="77"/>
                    </a:cubicBezTo>
                    <a:cubicBezTo>
                      <a:pt x="386" y="77"/>
                      <a:pt x="387" y="77"/>
                      <a:pt x="387" y="78"/>
                    </a:cubicBezTo>
                    <a:cubicBezTo>
                      <a:pt x="387" y="78"/>
                      <a:pt x="387" y="78"/>
                      <a:pt x="388" y="78"/>
                    </a:cubicBezTo>
                    <a:cubicBezTo>
                      <a:pt x="389" y="78"/>
                      <a:pt x="389" y="79"/>
                      <a:pt x="389" y="78"/>
                    </a:cubicBezTo>
                    <a:cubicBezTo>
                      <a:pt x="390" y="78"/>
                      <a:pt x="390" y="79"/>
                      <a:pt x="391" y="78"/>
                    </a:cubicBezTo>
                    <a:cubicBezTo>
                      <a:pt x="391" y="78"/>
                      <a:pt x="389" y="77"/>
                      <a:pt x="390" y="77"/>
                    </a:cubicBezTo>
                    <a:cubicBezTo>
                      <a:pt x="390" y="76"/>
                      <a:pt x="390" y="77"/>
                      <a:pt x="391" y="77"/>
                    </a:cubicBezTo>
                    <a:cubicBezTo>
                      <a:pt x="391" y="77"/>
                      <a:pt x="391" y="76"/>
                      <a:pt x="391" y="76"/>
                    </a:cubicBezTo>
                    <a:cubicBezTo>
                      <a:pt x="391" y="76"/>
                      <a:pt x="391" y="74"/>
                      <a:pt x="391" y="74"/>
                    </a:cubicBezTo>
                    <a:cubicBezTo>
                      <a:pt x="390" y="74"/>
                      <a:pt x="391" y="73"/>
                      <a:pt x="391" y="73"/>
                    </a:cubicBezTo>
                    <a:cubicBezTo>
                      <a:pt x="392" y="74"/>
                      <a:pt x="393" y="74"/>
                      <a:pt x="394" y="74"/>
                    </a:cubicBezTo>
                    <a:cubicBezTo>
                      <a:pt x="395" y="74"/>
                      <a:pt x="394" y="73"/>
                      <a:pt x="393" y="73"/>
                    </a:cubicBezTo>
                    <a:cubicBezTo>
                      <a:pt x="393" y="73"/>
                      <a:pt x="394" y="73"/>
                      <a:pt x="394" y="73"/>
                    </a:cubicBezTo>
                    <a:cubicBezTo>
                      <a:pt x="394" y="74"/>
                      <a:pt x="395" y="74"/>
                      <a:pt x="395" y="73"/>
                    </a:cubicBezTo>
                    <a:cubicBezTo>
                      <a:pt x="395" y="73"/>
                      <a:pt x="396" y="72"/>
                      <a:pt x="396" y="72"/>
                    </a:cubicBezTo>
                    <a:cubicBezTo>
                      <a:pt x="397" y="72"/>
                      <a:pt x="397" y="72"/>
                      <a:pt x="397" y="71"/>
                    </a:cubicBezTo>
                    <a:close/>
                    <a:moveTo>
                      <a:pt x="205" y="116"/>
                    </a:moveTo>
                    <a:cubicBezTo>
                      <a:pt x="203" y="118"/>
                      <a:pt x="199" y="119"/>
                      <a:pt x="199" y="120"/>
                    </a:cubicBezTo>
                    <a:cubicBezTo>
                      <a:pt x="199" y="122"/>
                      <a:pt x="194" y="122"/>
                      <a:pt x="194" y="122"/>
                    </a:cubicBezTo>
                    <a:cubicBezTo>
                      <a:pt x="194" y="121"/>
                      <a:pt x="198" y="121"/>
                      <a:pt x="199" y="119"/>
                    </a:cubicBezTo>
                    <a:cubicBezTo>
                      <a:pt x="199" y="117"/>
                      <a:pt x="203" y="116"/>
                      <a:pt x="205" y="113"/>
                    </a:cubicBezTo>
                    <a:cubicBezTo>
                      <a:pt x="206" y="111"/>
                      <a:pt x="207" y="108"/>
                      <a:pt x="208" y="108"/>
                    </a:cubicBezTo>
                    <a:cubicBezTo>
                      <a:pt x="208" y="108"/>
                      <a:pt x="207" y="115"/>
                      <a:pt x="205" y="116"/>
                    </a:cubicBezTo>
                    <a:close/>
                    <a:moveTo>
                      <a:pt x="214" y="36"/>
                    </a:moveTo>
                    <a:cubicBezTo>
                      <a:pt x="214" y="36"/>
                      <a:pt x="212" y="36"/>
                      <a:pt x="212" y="37"/>
                    </a:cubicBezTo>
                    <a:cubicBezTo>
                      <a:pt x="213" y="38"/>
                      <a:pt x="217" y="37"/>
                      <a:pt x="217" y="36"/>
                    </a:cubicBezTo>
                    <a:cubicBezTo>
                      <a:pt x="217" y="35"/>
                      <a:pt x="214" y="35"/>
                      <a:pt x="214" y="36"/>
                    </a:cubicBezTo>
                    <a:close/>
                    <a:moveTo>
                      <a:pt x="89" y="2"/>
                    </a:moveTo>
                    <a:cubicBezTo>
                      <a:pt x="90" y="2"/>
                      <a:pt x="90" y="1"/>
                      <a:pt x="91" y="1"/>
                    </a:cubicBezTo>
                    <a:cubicBezTo>
                      <a:pt x="92" y="1"/>
                      <a:pt x="94" y="1"/>
                      <a:pt x="93" y="0"/>
                    </a:cubicBezTo>
                    <a:cubicBezTo>
                      <a:pt x="92" y="0"/>
                      <a:pt x="88" y="0"/>
                      <a:pt x="89" y="0"/>
                    </a:cubicBezTo>
                    <a:cubicBezTo>
                      <a:pt x="89" y="1"/>
                      <a:pt x="86" y="1"/>
                      <a:pt x="86" y="1"/>
                    </a:cubicBezTo>
                    <a:cubicBezTo>
                      <a:pt x="86" y="1"/>
                      <a:pt x="87" y="2"/>
                      <a:pt x="89" y="2"/>
                    </a:cubicBezTo>
                    <a:close/>
                    <a:moveTo>
                      <a:pt x="80" y="6"/>
                    </a:moveTo>
                    <a:cubicBezTo>
                      <a:pt x="80" y="5"/>
                      <a:pt x="77" y="7"/>
                      <a:pt x="77" y="7"/>
                    </a:cubicBezTo>
                    <a:cubicBezTo>
                      <a:pt x="78" y="7"/>
                      <a:pt x="80" y="8"/>
                      <a:pt x="80" y="6"/>
                    </a:cubicBezTo>
                    <a:close/>
                    <a:moveTo>
                      <a:pt x="89" y="6"/>
                    </a:moveTo>
                    <a:cubicBezTo>
                      <a:pt x="89" y="6"/>
                      <a:pt x="89" y="6"/>
                      <a:pt x="87" y="6"/>
                    </a:cubicBezTo>
                    <a:cubicBezTo>
                      <a:pt x="86" y="6"/>
                      <a:pt x="85" y="7"/>
                      <a:pt x="86" y="8"/>
                    </a:cubicBezTo>
                    <a:cubicBezTo>
                      <a:pt x="87" y="8"/>
                      <a:pt x="90" y="8"/>
                      <a:pt x="91" y="7"/>
                    </a:cubicBezTo>
                    <a:cubicBezTo>
                      <a:pt x="92" y="6"/>
                      <a:pt x="93" y="7"/>
                      <a:pt x="94" y="6"/>
                    </a:cubicBezTo>
                    <a:cubicBezTo>
                      <a:pt x="94" y="5"/>
                      <a:pt x="89" y="5"/>
                      <a:pt x="89" y="6"/>
                    </a:cubicBezTo>
                    <a:close/>
                    <a:moveTo>
                      <a:pt x="101" y="4"/>
                    </a:moveTo>
                    <a:cubicBezTo>
                      <a:pt x="101" y="4"/>
                      <a:pt x="100" y="4"/>
                      <a:pt x="100" y="3"/>
                    </a:cubicBezTo>
                    <a:cubicBezTo>
                      <a:pt x="100" y="2"/>
                      <a:pt x="96" y="2"/>
                      <a:pt x="96" y="3"/>
                    </a:cubicBezTo>
                    <a:cubicBezTo>
                      <a:pt x="96" y="4"/>
                      <a:pt x="93" y="4"/>
                      <a:pt x="94" y="5"/>
                    </a:cubicBezTo>
                    <a:cubicBezTo>
                      <a:pt x="96" y="6"/>
                      <a:pt x="100" y="5"/>
                      <a:pt x="101" y="4"/>
                    </a:cubicBezTo>
                    <a:close/>
                    <a:moveTo>
                      <a:pt x="90" y="3"/>
                    </a:moveTo>
                    <a:cubicBezTo>
                      <a:pt x="90" y="2"/>
                      <a:pt x="88" y="3"/>
                      <a:pt x="86" y="2"/>
                    </a:cubicBezTo>
                    <a:cubicBezTo>
                      <a:pt x="84" y="1"/>
                      <a:pt x="83" y="1"/>
                      <a:pt x="84" y="2"/>
                    </a:cubicBezTo>
                    <a:cubicBezTo>
                      <a:pt x="85" y="3"/>
                      <a:pt x="81" y="3"/>
                      <a:pt x="82" y="4"/>
                    </a:cubicBezTo>
                    <a:cubicBezTo>
                      <a:pt x="83" y="5"/>
                      <a:pt x="90" y="5"/>
                      <a:pt x="90" y="3"/>
                    </a:cubicBezTo>
                    <a:close/>
                    <a:moveTo>
                      <a:pt x="80" y="41"/>
                    </a:moveTo>
                    <a:cubicBezTo>
                      <a:pt x="80" y="42"/>
                      <a:pt x="79" y="42"/>
                      <a:pt x="78" y="42"/>
                    </a:cubicBezTo>
                    <a:cubicBezTo>
                      <a:pt x="77" y="42"/>
                      <a:pt x="79" y="43"/>
                      <a:pt x="79" y="44"/>
                    </a:cubicBezTo>
                    <a:cubicBezTo>
                      <a:pt x="79" y="45"/>
                      <a:pt x="77" y="44"/>
                      <a:pt x="77" y="45"/>
                    </a:cubicBezTo>
                    <a:cubicBezTo>
                      <a:pt x="77" y="47"/>
                      <a:pt x="75" y="45"/>
                      <a:pt x="74" y="47"/>
                    </a:cubicBezTo>
                    <a:cubicBezTo>
                      <a:pt x="74" y="48"/>
                      <a:pt x="76" y="48"/>
                      <a:pt x="77" y="48"/>
                    </a:cubicBezTo>
                    <a:cubicBezTo>
                      <a:pt x="78" y="48"/>
                      <a:pt x="76" y="49"/>
                      <a:pt x="77" y="50"/>
                    </a:cubicBezTo>
                    <a:cubicBezTo>
                      <a:pt x="78" y="51"/>
                      <a:pt x="79" y="50"/>
                      <a:pt x="78" y="49"/>
                    </a:cubicBezTo>
                    <a:cubicBezTo>
                      <a:pt x="78" y="48"/>
                      <a:pt x="81" y="50"/>
                      <a:pt x="80" y="51"/>
                    </a:cubicBezTo>
                    <a:cubicBezTo>
                      <a:pt x="79" y="51"/>
                      <a:pt x="82" y="52"/>
                      <a:pt x="83" y="52"/>
                    </a:cubicBezTo>
                    <a:cubicBezTo>
                      <a:pt x="84" y="52"/>
                      <a:pt x="89" y="53"/>
                      <a:pt x="89" y="52"/>
                    </a:cubicBezTo>
                    <a:cubicBezTo>
                      <a:pt x="89" y="52"/>
                      <a:pt x="87" y="51"/>
                      <a:pt x="86" y="49"/>
                    </a:cubicBezTo>
                    <a:cubicBezTo>
                      <a:pt x="84" y="48"/>
                      <a:pt x="83" y="45"/>
                      <a:pt x="85" y="44"/>
                    </a:cubicBezTo>
                    <a:cubicBezTo>
                      <a:pt x="87" y="43"/>
                      <a:pt x="85" y="43"/>
                      <a:pt x="87" y="42"/>
                    </a:cubicBezTo>
                    <a:cubicBezTo>
                      <a:pt x="88" y="41"/>
                      <a:pt x="88" y="39"/>
                      <a:pt x="89" y="39"/>
                    </a:cubicBezTo>
                    <a:cubicBezTo>
                      <a:pt x="90" y="39"/>
                      <a:pt x="89" y="38"/>
                      <a:pt x="90" y="38"/>
                    </a:cubicBezTo>
                    <a:cubicBezTo>
                      <a:pt x="92" y="37"/>
                      <a:pt x="92" y="36"/>
                      <a:pt x="92" y="35"/>
                    </a:cubicBezTo>
                    <a:cubicBezTo>
                      <a:pt x="91" y="35"/>
                      <a:pt x="93" y="35"/>
                      <a:pt x="94" y="35"/>
                    </a:cubicBezTo>
                    <a:cubicBezTo>
                      <a:pt x="95" y="34"/>
                      <a:pt x="96" y="34"/>
                      <a:pt x="97" y="33"/>
                    </a:cubicBezTo>
                    <a:cubicBezTo>
                      <a:pt x="97" y="32"/>
                      <a:pt x="105" y="29"/>
                      <a:pt x="110" y="28"/>
                    </a:cubicBezTo>
                    <a:cubicBezTo>
                      <a:pt x="114" y="27"/>
                      <a:pt x="117" y="25"/>
                      <a:pt x="116" y="24"/>
                    </a:cubicBezTo>
                    <a:cubicBezTo>
                      <a:pt x="114" y="23"/>
                      <a:pt x="110" y="25"/>
                      <a:pt x="109" y="26"/>
                    </a:cubicBezTo>
                    <a:cubicBezTo>
                      <a:pt x="108" y="26"/>
                      <a:pt x="106" y="26"/>
                      <a:pt x="105" y="26"/>
                    </a:cubicBezTo>
                    <a:cubicBezTo>
                      <a:pt x="104" y="27"/>
                      <a:pt x="101" y="28"/>
                      <a:pt x="100" y="27"/>
                    </a:cubicBezTo>
                    <a:cubicBezTo>
                      <a:pt x="99" y="26"/>
                      <a:pt x="98" y="28"/>
                      <a:pt x="97" y="28"/>
                    </a:cubicBezTo>
                    <a:cubicBezTo>
                      <a:pt x="96" y="28"/>
                      <a:pt x="95" y="29"/>
                      <a:pt x="94" y="29"/>
                    </a:cubicBezTo>
                    <a:cubicBezTo>
                      <a:pt x="93" y="28"/>
                      <a:pt x="91" y="29"/>
                      <a:pt x="91" y="30"/>
                    </a:cubicBezTo>
                    <a:cubicBezTo>
                      <a:pt x="91" y="30"/>
                      <a:pt x="89" y="30"/>
                      <a:pt x="89" y="31"/>
                    </a:cubicBezTo>
                    <a:cubicBezTo>
                      <a:pt x="89" y="32"/>
                      <a:pt x="88" y="32"/>
                      <a:pt x="87" y="32"/>
                    </a:cubicBezTo>
                    <a:cubicBezTo>
                      <a:pt x="86" y="31"/>
                      <a:pt x="86" y="32"/>
                      <a:pt x="87" y="33"/>
                    </a:cubicBezTo>
                    <a:cubicBezTo>
                      <a:pt x="88" y="34"/>
                      <a:pt x="85" y="34"/>
                      <a:pt x="85" y="35"/>
                    </a:cubicBezTo>
                    <a:cubicBezTo>
                      <a:pt x="86" y="35"/>
                      <a:pt x="84" y="36"/>
                      <a:pt x="85" y="36"/>
                    </a:cubicBezTo>
                    <a:cubicBezTo>
                      <a:pt x="85" y="37"/>
                      <a:pt x="84" y="37"/>
                      <a:pt x="83" y="37"/>
                    </a:cubicBezTo>
                    <a:cubicBezTo>
                      <a:pt x="82" y="37"/>
                      <a:pt x="81" y="39"/>
                      <a:pt x="82" y="39"/>
                    </a:cubicBezTo>
                    <a:cubicBezTo>
                      <a:pt x="84" y="39"/>
                      <a:pt x="82" y="39"/>
                      <a:pt x="82" y="40"/>
                    </a:cubicBezTo>
                    <a:cubicBezTo>
                      <a:pt x="82" y="41"/>
                      <a:pt x="80" y="41"/>
                      <a:pt x="80" y="4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Freeform 342">
                <a:extLst>
                  <a:ext uri="{FF2B5EF4-FFF2-40B4-BE49-F238E27FC236}">
                    <a16:creationId xmlns:a16="http://schemas.microsoft.com/office/drawing/2014/main" id="{F5089DEF-F64D-49A1-A520-2C1C54E92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419475" y="2184400"/>
                <a:ext cx="150812" cy="161925"/>
              </a:xfrm>
              <a:custGeom>
                <a:avLst/>
                <a:gdLst>
                  <a:gd name="T0" fmla="*/ 38 w 42"/>
                  <a:gd name="T1" fmla="*/ 21 h 45"/>
                  <a:gd name="T2" fmla="*/ 38 w 42"/>
                  <a:gd name="T3" fmla="*/ 19 h 45"/>
                  <a:gd name="T4" fmla="*/ 37 w 42"/>
                  <a:gd name="T5" fmla="*/ 19 h 45"/>
                  <a:gd name="T6" fmla="*/ 38 w 42"/>
                  <a:gd name="T7" fmla="*/ 16 h 45"/>
                  <a:gd name="T8" fmla="*/ 39 w 42"/>
                  <a:gd name="T9" fmla="*/ 14 h 45"/>
                  <a:gd name="T10" fmla="*/ 40 w 42"/>
                  <a:gd name="T11" fmla="*/ 11 h 45"/>
                  <a:gd name="T12" fmla="*/ 41 w 42"/>
                  <a:gd name="T13" fmla="*/ 9 h 45"/>
                  <a:gd name="T14" fmla="*/ 41 w 42"/>
                  <a:gd name="T15" fmla="*/ 7 h 45"/>
                  <a:gd name="T16" fmla="*/ 42 w 42"/>
                  <a:gd name="T17" fmla="*/ 5 h 45"/>
                  <a:gd name="T18" fmla="*/ 38 w 42"/>
                  <a:gd name="T19" fmla="*/ 3 h 45"/>
                  <a:gd name="T20" fmla="*/ 35 w 42"/>
                  <a:gd name="T21" fmla="*/ 2 h 45"/>
                  <a:gd name="T22" fmla="*/ 33 w 42"/>
                  <a:gd name="T23" fmla="*/ 1 h 45"/>
                  <a:gd name="T24" fmla="*/ 32 w 42"/>
                  <a:gd name="T25" fmla="*/ 1 h 45"/>
                  <a:gd name="T26" fmla="*/ 27 w 42"/>
                  <a:gd name="T27" fmla="*/ 1 h 45"/>
                  <a:gd name="T28" fmla="*/ 23 w 42"/>
                  <a:gd name="T29" fmla="*/ 2 h 45"/>
                  <a:gd name="T30" fmla="*/ 18 w 42"/>
                  <a:gd name="T31" fmla="*/ 2 h 45"/>
                  <a:gd name="T32" fmla="*/ 14 w 42"/>
                  <a:gd name="T33" fmla="*/ 3 h 45"/>
                  <a:gd name="T34" fmla="*/ 13 w 42"/>
                  <a:gd name="T35" fmla="*/ 7 h 45"/>
                  <a:gd name="T36" fmla="*/ 11 w 42"/>
                  <a:gd name="T37" fmla="*/ 14 h 45"/>
                  <a:gd name="T38" fmla="*/ 8 w 42"/>
                  <a:gd name="T39" fmla="*/ 21 h 45"/>
                  <a:gd name="T40" fmla="*/ 6 w 42"/>
                  <a:gd name="T41" fmla="*/ 24 h 45"/>
                  <a:gd name="T42" fmla="*/ 3 w 42"/>
                  <a:gd name="T43" fmla="*/ 24 h 45"/>
                  <a:gd name="T44" fmla="*/ 0 w 42"/>
                  <a:gd name="T45" fmla="*/ 25 h 45"/>
                  <a:gd name="T46" fmla="*/ 0 w 42"/>
                  <a:gd name="T47" fmla="*/ 28 h 45"/>
                  <a:gd name="T48" fmla="*/ 9 w 42"/>
                  <a:gd name="T49" fmla="*/ 27 h 45"/>
                  <a:gd name="T50" fmla="*/ 11 w 42"/>
                  <a:gd name="T51" fmla="*/ 31 h 45"/>
                  <a:gd name="T52" fmla="*/ 15 w 42"/>
                  <a:gd name="T53" fmla="*/ 32 h 45"/>
                  <a:gd name="T54" fmla="*/ 18 w 42"/>
                  <a:gd name="T55" fmla="*/ 30 h 45"/>
                  <a:gd name="T56" fmla="*/ 21 w 42"/>
                  <a:gd name="T57" fmla="*/ 30 h 45"/>
                  <a:gd name="T58" fmla="*/ 21 w 42"/>
                  <a:gd name="T59" fmla="*/ 36 h 45"/>
                  <a:gd name="T60" fmla="*/ 22 w 42"/>
                  <a:gd name="T61" fmla="*/ 39 h 45"/>
                  <a:gd name="T62" fmla="*/ 25 w 42"/>
                  <a:gd name="T63" fmla="*/ 38 h 45"/>
                  <a:gd name="T64" fmla="*/ 27 w 42"/>
                  <a:gd name="T65" fmla="*/ 39 h 45"/>
                  <a:gd name="T66" fmla="*/ 29 w 42"/>
                  <a:gd name="T67" fmla="*/ 39 h 45"/>
                  <a:gd name="T68" fmla="*/ 31 w 42"/>
                  <a:gd name="T69" fmla="*/ 41 h 45"/>
                  <a:gd name="T70" fmla="*/ 33 w 42"/>
                  <a:gd name="T71" fmla="*/ 40 h 45"/>
                  <a:gd name="T72" fmla="*/ 36 w 42"/>
                  <a:gd name="T73" fmla="*/ 42 h 45"/>
                  <a:gd name="T74" fmla="*/ 39 w 42"/>
                  <a:gd name="T75" fmla="*/ 44 h 45"/>
                  <a:gd name="T76" fmla="*/ 39 w 42"/>
                  <a:gd name="T77" fmla="*/ 42 h 45"/>
                  <a:gd name="T78" fmla="*/ 36 w 42"/>
                  <a:gd name="T79" fmla="*/ 40 h 45"/>
                  <a:gd name="T80" fmla="*/ 36 w 42"/>
                  <a:gd name="T81" fmla="*/ 35 h 45"/>
                  <a:gd name="T82" fmla="*/ 37 w 42"/>
                  <a:gd name="T83" fmla="*/ 33 h 45"/>
                  <a:gd name="T84" fmla="*/ 40 w 42"/>
                  <a:gd name="T85" fmla="*/ 32 h 45"/>
                  <a:gd name="T86" fmla="*/ 39 w 42"/>
                  <a:gd name="T87" fmla="*/ 2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2" h="45">
                    <a:moveTo>
                      <a:pt x="39" y="29"/>
                    </a:moveTo>
                    <a:cubicBezTo>
                      <a:pt x="37" y="29"/>
                      <a:pt x="37" y="21"/>
                      <a:pt x="38" y="21"/>
                    </a:cubicBezTo>
                    <a:cubicBezTo>
                      <a:pt x="38" y="21"/>
                      <a:pt x="38" y="21"/>
                      <a:pt x="38" y="21"/>
                    </a:cubicBezTo>
                    <a:cubicBezTo>
                      <a:pt x="38" y="19"/>
                      <a:pt x="38" y="19"/>
                      <a:pt x="38" y="19"/>
                    </a:cubicBezTo>
                    <a:cubicBezTo>
                      <a:pt x="38" y="19"/>
                      <a:pt x="38" y="19"/>
                      <a:pt x="37" y="19"/>
                    </a:cubicBezTo>
                    <a:cubicBezTo>
                      <a:pt x="37" y="19"/>
                      <a:pt x="37" y="19"/>
                      <a:pt x="37" y="19"/>
                    </a:cubicBezTo>
                    <a:cubicBezTo>
                      <a:pt x="37" y="18"/>
                      <a:pt x="38" y="18"/>
                      <a:pt x="38" y="18"/>
                    </a:cubicBezTo>
                    <a:cubicBezTo>
                      <a:pt x="38" y="18"/>
                      <a:pt x="37" y="17"/>
                      <a:pt x="38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9" y="16"/>
                      <a:pt x="39" y="15"/>
                      <a:pt x="39" y="14"/>
                    </a:cubicBezTo>
                    <a:cubicBezTo>
                      <a:pt x="39" y="14"/>
                      <a:pt x="39" y="13"/>
                      <a:pt x="39" y="12"/>
                    </a:cubicBezTo>
                    <a:cubicBezTo>
                      <a:pt x="39" y="12"/>
                      <a:pt x="39" y="11"/>
                      <a:pt x="40" y="11"/>
                    </a:cubicBezTo>
                    <a:cubicBezTo>
                      <a:pt x="40" y="10"/>
                      <a:pt x="40" y="10"/>
                      <a:pt x="41" y="10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2" y="9"/>
                      <a:pt x="42" y="8"/>
                      <a:pt x="42" y="8"/>
                    </a:cubicBezTo>
                    <a:cubicBezTo>
                      <a:pt x="42" y="7"/>
                      <a:pt x="41" y="7"/>
                      <a:pt x="41" y="7"/>
                    </a:cubicBezTo>
                    <a:cubicBezTo>
                      <a:pt x="41" y="6"/>
                      <a:pt x="42" y="5"/>
                      <a:pt x="42" y="5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1" y="3"/>
                      <a:pt x="39" y="2"/>
                      <a:pt x="39" y="2"/>
                    </a:cubicBezTo>
                    <a:cubicBezTo>
                      <a:pt x="39" y="2"/>
                      <a:pt x="38" y="3"/>
                      <a:pt x="38" y="3"/>
                    </a:cubicBezTo>
                    <a:cubicBezTo>
                      <a:pt x="38" y="3"/>
                      <a:pt x="37" y="2"/>
                      <a:pt x="37" y="2"/>
                    </a:cubicBezTo>
                    <a:cubicBezTo>
                      <a:pt x="36" y="3"/>
                      <a:pt x="35" y="2"/>
                      <a:pt x="35" y="2"/>
                    </a:cubicBezTo>
                    <a:cubicBezTo>
                      <a:pt x="35" y="2"/>
                      <a:pt x="34" y="2"/>
                      <a:pt x="34" y="1"/>
                    </a:cubicBezTo>
                    <a:cubicBezTo>
                      <a:pt x="34" y="1"/>
                      <a:pt x="34" y="1"/>
                      <a:pt x="33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2" y="1"/>
                      <a:pt x="32" y="1"/>
                      <a:pt x="32" y="1"/>
                    </a:cubicBezTo>
                    <a:cubicBezTo>
                      <a:pt x="32" y="1"/>
                      <a:pt x="30" y="0"/>
                      <a:pt x="29" y="1"/>
                    </a:cubicBezTo>
                    <a:cubicBezTo>
                      <a:pt x="29" y="2"/>
                      <a:pt x="28" y="1"/>
                      <a:pt x="27" y="1"/>
                    </a:cubicBezTo>
                    <a:cubicBezTo>
                      <a:pt x="26" y="1"/>
                      <a:pt x="25" y="1"/>
                      <a:pt x="25" y="2"/>
                    </a:cubicBezTo>
                    <a:cubicBezTo>
                      <a:pt x="24" y="2"/>
                      <a:pt x="23" y="1"/>
                      <a:pt x="23" y="2"/>
                    </a:cubicBezTo>
                    <a:cubicBezTo>
                      <a:pt x="23" y="2"/>
                      <a:pt x="22" y="3"/>
                      <a:pt x="22" y="3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8" y="2"/>
                      <a:pt x="17" y="1"/>
                      <a:pt x="16" y="1"/>
                    </a:cubicBezTo>
                    <a:cubicBezTo>
                      <a:pt x="15" y="1"/>
                      <a:pt x="14" y="3"/>
                      <a:pt x="14" y="3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4" y="6"/>
                      <a:pt x="14" y="6"/>
                      <a:pt x="13" y="7"/>
                    </a:cubicBezTo>
                    <a:cubicBezTo>
                      <a:pt x="13" y="8"/>
                      <a:pt x="12" y="8"/>
                      <a:pt x="12" y="9"/>
                    </a:cubicBezTo>
                    <a:cubicBezTo>
                      <a:pt x="12" y="11"/>
                      <a:pt x="11" y="13"/>
                      <a:pt x="11" y="14"/>
                    </a:cubicBezTo>
                    <a:cubicBezTo>
                      <a:pt x="11" y="15"/>
                      <a:pt x="9" y="16"/>
                      <a:pt x="9" y="17"/>
                    </a:cubicBezTo>
                    <a:cubicBezTo>
                      <a:pt x="9" y="18"/>
                      <a:pt x="8" y="19"/>
                      <a:pt x="8" y="21"/>
                    </a:cubicBezTo>
                    <a:cubicBezTo>
                      <a:pt x="8" y="22"/>
                      <a:pt x="8" y="21"/>
                      <a:pt x="8" y="22"/>
                    </a:cubicBezTo>
                    <a:cubicBezTo>
                      <a:pt x="8" y="24"/>
                      <a:pt x="7" y="23"/>
                      <a:pt x="6" y="24"/>
                    </a:cubicBezTo>
                    <a:cubicBezTo>
                      <a:pt x="5" y="25"/>
                      <a:pt x="5" y="25"/>
                      <a:pt x="5" y="24"/>
                    </a:cubicBezTo>
                    <a:cubicBezTo>
                      <a:pt x="5" y="23"/>
                      <a:pt x="4" y="23"/>
                      <a:pt x="3" y="24"/>
                    </a:cubicBezTo>
                    <a:cubicBezTo>
                      <a:pt x="2" y="25"/>
                      <a:pt x="2" y="24"/>
                      <a:pt x="2" y="24"/>
                    </a:cubicBezTo>
                    <a:cubicBezTo>
                      <a:pt x="2" y="24"/>
                      <a:pt x="1" y="24"/>
                      <a:pt x="0" y="25"/>
                    </a:cubicBezTo>
                    <a:cubicBezTo>
                      <a:pt x="0" y="26"/>
                      <a:pt x="0" y="27"/>
                      <a:pt x="0" y="27"/>
                    </a:cubicBezTo>
                    <a:cubicBezTo>
                      <a:pt x="0" y="27"/>
                      <a:pt x="0" y="28"/>
                      <a:pt x="0" y="28"/>
                    </a:cubicBezTo>
                    <a:cubicBezTo>
                      <a:pt x="1" y="27"/>
                      <a:pt x="1" y="27"/>
                      <a:pt x="2" y="27"/>
                    </a:cubicBezTo>
                    <a:cubicBezTo>
                      <a:pt x="2" y="27"/>
                      <a:pt x="9" y="27"/>
                      <a:pt x="9" y="27"/>
                    </a:cubicBezTo>
                    <a:cubicBezTo>
                      <a:pt x="9" y="27"/>
                      <a:pt x="10" y="28"/>
                      <a:pt x="10" y="29"/>
                    </a:cubicBezTo>
                    <a:cubicBezTo>
                      <a:pt x="9" y="30"/>
                      <a:pt x="10" y="29"/>
                      <a:pt x="11" y="31"/>
                    </a:cubicBezTo>
                    <a:cubicBezTo>
                      <a:pt x="11" y="32"/>
                      <a:pt x="12" y="32"/>
                      <a:pt x="13" y="32"/>
                    </a:cubicBezTo>
                    <a:cubicBezTo>
                      <a:pt x="14" y="32"/>
                      <a:pt x="15" y="32"/>
                      <a:pt x="15" y="32"/>
                    </a:cubicBezTo>
                    <a:cubicBezTo>
                      <a:pt x="16" y="32"/>
                      <a:pt x="16" y="30"/>
                      <a:pt x="16" y="30"/>
                    </a:cubicBezTo>
                    <a:cubicBezTo>
                      <a:pt x="17" y="29"/>
                      <a:pt x="18" y="30"/>
                      <a:pt x="18" y="30"/>
                    </a:cubicBezTo>
                    <a:cubicBezTo>
                      <a:pt x="18" y="30"/>
                      <a:pt x="18" y="30"/>
                      <a:pt x="19" y="30"/>
                    </a:cubicBezTo>
                    <a:cubicBezTo>
                      <a:pt x="20" y="30"/>
                      <a:pt x="21" y="30"/>
                      <a:pt x="21" y="30"/>
                    </a:cubicBezTo>
                    <a:cubicBezTo>
                      <a:pt x="21" y="31"/>
                      <a:pt x="21" y="32"/>
                      <a:pt x="21" y="32"/>
                    </a:cubicBezTo>
                    <a:cubicBezTo>
                      <a:pt x="21" y="33"/>
                      <a:pt x="20" y="35"/>
                      <a:pt x="21" y="36"/>
                    </a:cubicBezTo>
                    <a:cubicBezTo>
                      <a:pt x="21" y="36"/>
                      <a:pt x="22" y="37"/>
                      <a:pt x="22" y="37"/>
                    </a:cubicBezTo>
                    <a:cubicBezTo>
                      <a:pt x="22" y="38"/>
                      <a:pt x="22" y="39"/>
                      <a:pt x="22" y="39"/>
                    </a:cubicBezTo>
                    <a:cubicBezTo>
                      <a:pt x="22" y="39"/>
                      <a:pt x="22" y="39"/>
                      <a:pt x="23" y="39"/>
                    </a:cubicBezTo>
                    <a:cubicBezTo>
                      <a:pt x="24" y="39"/>
                      <a:pt x="25" y="39"/>
                      <a:pt x="25" y="38"/>
                    </a:cubicBezTo>
                    <a:cubicBezTo>
                      <a:pt x="26" y="38"/>
                      <a:pt x="26" y="38"/>
                      <a:pt x="26" y="38"/>
                    </a:cubicBezTo>
                    <a:cubicBezTo>
                      <a:pt x="26" y="39"/>
                      <a:pt x="27" y="39"/>
                      <a:pt x="27" y="39"/>
                    </a:cubicBezTo>
                    <a:cubicBezTo>
                      <a:pt x="27" y="39"/>
                      <a:pt x="27" y="40"/>
                      <a:pt x="27" y="40"/>
                    </a:cubicBezTo>
                    <a:cubicBezTo>
                      <a:pt x="28" y="39"/>
                      <a:pt x="29" y="39"/>
                      <a:pt x="29" y="39"/>
                    </a:cubicBezTo>
                    <a:cubicBezTo>
                      <a:pt x="28" y="40"/>
                      <a:pt x="29" y="41"/>
                      <a:pt x="29" y="41"/>
                    </a:cubicBezTo>
                    <a:cubicBezTo>
                      <a:pt x="30" y="40"/>
                      <a:pt x="31" y="41"/>
                      <a:pt x="31" y="41"/>
                    </a:cubicBezTo>
                    <a:cubicBezTo>
                      <a:pt x="32" y="41"/>
                      <a:pt x="32" y="41"/>
                      <a:pt x="32" y="41"/>
                    </a:cubicBezTo>
                    <a:cubicBezTo>
                      <a:pt x="32" y="41"/>
                      <a:pt x="33" y="40"/>
                      <a:pt x="33" y="40"/>
                    </a:cubicBezTo>
                    <a:cubicBezTo>
                      <a:pt x="33" y="41"/>
                      <a:pt x="34" y="42"/>
                      <a:pt x="34" y="42"/>
                    </a:cubicBezTo>
                    <a:cubicBezTo>
                      <a:pt x="35" y="42"/>
                      <a:pt x="36" y="42"/>
                      <a:pt x="36" y="42"/>
                    </a:cubicBezTo>
                    <a:cubicBezTo>
                      <a:pt x="36" y="43"/>
                      <a:pt x="36" y="44"/>
                      <a:pt x="37" y="44"/>
                    </a:cubicBezTo>
                    <a:cubicBezTo>
                      <a:pt x="38" y="45"/>
                      <a:pt x="39" y="44"/>
                      <a:pt x="39" y="44"/>
                    </a:cubicBezTo>
                    <a:cubicBezTo>
                      <a:pt x="39" y="44"/>
                      <a:pt x="39" y="44"/>
                      <a:pt x="39" y="43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38" y="42"/>
                      <a:pt x="38" y="42"/>
                      <a:pt x="37" y="42"/>
                    </a:cubicBezTo>
                    <a:cubicBezTo>
                      <a:pt x="36" y="42"/>
                      <a:pt x="36" y="40"/>
                      <a:pt x="36" y="40"/>
                    </a:cubicBezTo>
                    <a:cubicBezTo>
                      <a:pt x="35" y="40"/>
                      <a:pt x="36" y="39"/>
                      <a:pt x="36" y="38"/>
                    </a:cubicBezTo>
                    <a:cubicBezTo>
                      <a:pt x="36" y="37"/>
                      <a:pt x="37" y="36"/>
                      <a:pt x="36" y="35"/>
                    </a:cubicBezTo>
                    <a:cubicBezTo>
                      <a:pt x="36" y="35"/>
                      <a:pt x="36" y="35"/>
                      <a:pt x="37" y="34"/>
                    </a:cubicBezTo>
                    <a:cubicBezTo>
                      <a:pt x="37" y="34"/>
                      <a:pt x="36" y="33"/>
                      <a:pt x="37" y="33"/>
                    </a:cubicBezTo>
                    <a:cubicBezTo>
                      <a:pt x="38" y="33"/>
                      <a:pt x="40" y="33"/>
                      <a:pt x="40" y="32"/>
                    </a:cubicBezTo>
                    <a:cubicBezTo>
                      <a:pt x="40" y="32"/>
                      <a:pt x="40" y="32"/>
                      <a:pt x="40" y="32"/>
                    </a:cubicBezTo>
                    <a:cubicBezTo>
                      <a:pt x="40" y="32"/>
                      <a:pt x="40" y="32"/>
                      <a:pt x="40" y="32"/>
                    </a:cubicBezTo>
                    <a:cubicBezTo>
                      <a:pt x="40" y="31"/>
                      <a:pt x="39" y="30"/>
                      <a:pt x="39" y="29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Freeform 343">
                <a:extLst>
                  <a:ext uri="{FF2B5EF4-FFF2-40B4-BE49-F238E27FC236}">
                    <a16:creationId xmlns:a16="http://schemas.microsoft.com/office/drawing/2014/main" id="{51A73FDD-FEE7-438D-9BE2-56586ADBE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86125" y="2252663"/>
                <a:ext cx="14287" cy="14288"/>
              </a:xfrm>
              <a:custGeom>
                <a:avLst/>
                <a:gdLst>
                  <a:gd name="T0" fmla="*/ 1 w 4"/>
                  <a:gd name="T1" fmla="*/ 2 h 4"/>
                  <a:gd name="T2" fmla="*/ 1 w 4"/>
                  <a:gd name="T3" fmla="*/ 4 h 4"/>
                  <a:gd name="T4" fmla="*/ 2 w 4"/>
                  <a:gd name="T5" fmla="*/ 4 h 4"/>
                  <a:gd name="T6" fmla="*/ 4 w 4"/>
                  <a:gd name="T7" fmla="*/ 1 h 4"/>
                  <a:gd name="T8" fmla="*/ 4 w 4"/>
                  <a:gd name="T9" fmla="*/ 1 h 4"/>
                  <a:gd name="T10" fmla="*/ 4 w 4"/>
                  <a:gd name="T11" fmla="*/ 0 h 4"/>
                  <a:gd name="T12" fmla="*/ 2 w 4"/>
                  <a:gd name="T13" fmla="*/ 0 h 4"/>
                  <a:gd name="T14" fmla="*/ 1 w 4"/>
                  <a:gd name="T15" fmla="*/ 0 h 4"/>
                  <a:gd name="T16" fmla="*/ 0 w 4"/>
                  <a:gd name="T17" fmla="*/ 0 h 4"/>
                  <a:gd name="T18" fmla="*/ 1 w 4"/>
                  <a:gd name="T19" fmla="*/ 0 h 4"/>
                  <a:gd name="T20" fmla="*/ 1 w 4"/>
                  <a:gd name="T2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1" y="2"/>
                    </a:moveTo>
                    <a:cubicBezTo>
                      <a:pt x="1" y="2"/>
                      <a:pt x="1" y="3"/>
                      <a:pt x="1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3" y="4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0"/>
                      <a:pt x="4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2" y="0"/>
                      <a:pt x="3" y="1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Freeform 344">
                <a:extLst>
                  <a:ext uri="{FF2B5EF4-FFF2-40B4-BE49-F238E27FC236}">
                    <a16:creationId xmlns:a16="http://schemas.microsoft.com/office/drawing/2014/main" id="{04A85ED5-94C3-4846-B9C3-6479E057C6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75013" y="2320925"/>
                <a:ext cx="90487" cy="144463"/>
              </a:xfrm>
              <a:custGeom>
                <a:avLst/>
                <a:gdLst>
                  <a:gd name="T0" fmla="*/ 24 w 25"/>
                  <a:gd name="T1" fmla="*/ 10 h 40"/>
                  <a:gd name="T2" fmla="*/ 24 w 25"/>
                  <a:gd name="T3" fmla="*/ 5 h 40"/>
                  <a:gd name="T4" fmla="*/ 24 w 25"/>
                  <a:gd name="T5" fmla="*/ 0 h 40"/>
                  <a:gd name="T6" fmla="*/ 24 w 25"/>
                  <a:gd name="T7" fmla="*/ 0 h 40"/>
                  <a:gd name="T8" fmla="*/ 21 w 25"/>
                  <a:gd name="T9" fmla="*/ 1 h 40"/>
                  <a:gd name="T10" fmla="*/ 19 w 25"/>
                  <a:gd name="T11" fmla="*/ 1 h 40"/>
                  <a:gd name="T12" fmla="*/ 18 w 25"/>
                  <a:gd name="T13" fmla="*/ 1 h 40"/>
                  <a:gd name="T14" fmla="*/ 17 w 25"/>
                  <a:gd name="T15" fmla="*/ 2 h 40"/>
                  <a:gd name="T16" fmla="*/ 16 w 25"/>
                  <a:gd name="T17" fmla="*/ 2 h 40"/>
                  <a:gd name="T18" fmla="*/ 14 w 25"/>
                  <a:gd name="T19" fmla="*/ 3 h 40"/>
                  <a:gd name="T20" fmla="*/ 13 w 25"/>
                  <a:gd name="T21" fmla="*/ 2 h 40"/>
                  <a:gd name="T22" fmla="*/ 12 w 25"/>
                  <a:gd name="T23" fmla="*/ 2 h 40"/>
                  <a:gd name="T24" fmla="*/ 11 w 25"/>
                  <a:gd name="T25" fmla="*/ 2 h 40"/>
                  <a:gd name="T26" fmla="*/ 10 w 25"/>
                  <a:gd name="T27" fmla="*/ 3 h 40"/>
                  <a:gd name="T28" fmla="*/ 11 w 25"/>
                  <a:gd name="T29" fmla="*/ 8 h 40"/>
                  <a:gd name="T30" fmla="*/ 13 w 25"/>
                  <a:gd name="T31" fmla="*/ 9 h 40"/>
                  <a:gd name="T32" fmla="*/ 13 w 25"/>
                  <a:gd name="T33" fmla="*/ 12 h 40"/>
                  <a:gd name="T34" fmla="*/ 12 w 25"/>
                  <a:gd name="T35" fmla="*/ 13 h 40"/>
                  <a:gd name="T36" fmla="*/ 11 w 25"/>
                  <a:gd name="T37" fmla="*/ 15 h 40"/>
                  <a:gd name="T38" fmla="*/ 9 w 25"/>
                  <a:gd name="T39" fmla="*/ 12 h 40"/>
                  <a:gd name="T40" fmla="*/ 10 w 25"/>
                  <a:gd name="T41" fmla="*/ 9 h 40"/>
                  <a:gd name="T42" fmla="*/ 8 w 25"/>
                  <a:gd name="T43" fmla="*/ 9 h 40"/>
                  <a:gd name="T44" fmla="*/ 6 w 25"/>
                  <a:gd name="T45" fmla="*/ 8 h 40"/>
                  <a:gd name="T46" fmla="*/ 0 w 25"/>
                  <a:gd name="T47" fmla="*/ 10 h 40"/>
                  <a:gd name="T48" fmla="*/ 0 w 25"/>
                  <a:gd name="T49" fmla="*/ 12 h 40"/>
                  <a:gd name="T50" fmla="*/ 0 w 25"/>
                  <a:gd name="T51" fmla="*/ 12 h 40"/>
                  <a:gd name="T52" fmla="*/ 1 w 25"/>
                  <a:gd name="T53" fmla="*/ 13 h 40"/>
                  <a:gd name="T54" fmla="*/ 4 w 25"/>
                  <a:gd name="T55" fmla="*/ 14 h 40"/>
                  <a:gd name="T56" fmla="*/ 6 w 25"/>
                  <a:gd name="T57" fmla="*/ 14 h 40"/>
                  <a:gd name="T58" fmla="*/ 6 w 25"/>
                  <a:gd name="T59" fmla="*/ 18 h 40"/>
                  <a:gd name="T60" fmla="*/ 6 w 25"/>
                  <a:gd name="T61" fmla="*/ 20 h 40"/>
                  <a:gd name="T62" fmla="*/ 6 w 25"/>
                  <a:gd name="T63" fmla="*/ 22 h 40"/>
                  <a:gd name="T64" fmla="*/ 5 w 25"/>
                  <a:gd name="T65" fmla="*/ 24 h 40"/>
                  <a:gd name="T66" fmla="*/ 5 w 25"/>
                  <a:gd name="T67" fmla="*/ 26 h 40"/>
                  <a:gd name="T68" fmla="*/ 2 w 25"/>
                  <a:gd name="T69" fmla="*/ 28 h 40"/>
                  <a:gd name="T70" fmla="*/ 2 w 25"/>
                  <a:gd name="T71" fmla="*/ 28 h 40"/>
                  <a:gd name="T72" fmla="*/ 4 w 25"/>
                  <a:gd name="T73" fmla="*/ 33 h 40"/>
                  <a:gd name="T74" fmla="*/ 4 w 25"/>
                  <a:gd name="T75" fmla="*/ 37 h 40"/>
                  <a:gd name="T76" fmla="*/ 4 w 25"/>
                  <a:gd name="T77" fmla="*/ 40 h 40"/>
                  <a:gd name="T78" fmla="*/ 6 w 25"/>
                  <a:gd name="T79" fmla="*/ 39 h 40"/>
                  <a:gd name="T80" fmla="*/ 6 w 25"/>
                  <a:gd name="T81" fmla="*/ 38 h 40"/>
                  <a:gd name="T82" fmla="*/ 5 w 25"/>
                  <a:gd name="T83" fmla="*/ 37 h 40"/>
                  <a:gd name="T84" fmla="*/ 9 w 25"/>
                  <a:gd name="T85" fmla="*/ 35 h 40"/>
                  <a:gd name="T86" fmla="*/ 12 w 25"/>
                  <a:gd name="T87" fmla="*/ 33 h 40"/>
                  <a:gd name="T88" fmla="*/ 12 w 25"/>
                  <a:gd name="T89" fmla="*/ 29 h 40"/>
                  <a:gd name="T90" fmla="*/ 11 w 25"/>
                  <a:gd name="T91" fmla="*/ 27 h 40"/>
                  <a:gd name="T92" fmla="*/ 10 w 25"/>
                  <a:gd name="T93" fmla="*/ 24 h 40"/>
                  <a:gd name="T94" fmla="*/ 11 w 25"/>
                  <a:gd name="T95" fmla="*/ 22 h 40"/>
                  <a:gd name="T96" fmla="*/ 12 w 25"/>
                  <a:gd name="T97" fmla="*/ 21 h 40"/>
                  <a:gd name="T98" fmla="*/ 14 w 25"/>
                  <a:gd name="T99" fmla="*/ 19 h 40"/>
                  <a:gd name="T100" fmla="*/ 16 w 25"/>
                  <a:gd name="T101" fmla="*/ 17 h 40"/>
                  <a:gd name="T102" fmla="*/ 21 w 25"/>
                  <a:gd name="T103" fmla="*/ 15 h 40"/>
                  <a:gd name="T104" fmla="*/ 24 w 25"/>
                  <a:gd name="T105" fmla="*/ 1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5" h="40">
                    <a:moveTo>
                      <a:pt x="24" y="10"/>
                    </a:moveTo>
                    <a:cubicBezTo>
                      <a:pt x="24" y="9"/>
                      <a:pt x="24" y="7"/>
                      <a:pt x="24" y="5"/>
                    </a:cubicBezTo>
                    <a:cubicBezTo>
                      <a:pt x="24" y="4"/>
                      <a:pt x="24" y="1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2" y="0"/>
                      <a:pt x="21" y="1"/>
                      <a:pt x="21" y="1"/>
                    </a:cubicBezTo>
                    <a:cubicBezTo>
                      <a:pt x="21" y="1"/>
                      <a:pt x="20" y="1"/>
                      <a:pt x="19" y="1"/>
                    </a:cubicBezTo>
                    <a:cubicBezTo>
                      <a:pt x="19" y="2"/>
                      <a:pt x="19" y="2"/>
                      <a:pt x="18" y="1"/>
                    </a:cubicBezTo>
                    <a:cubicBezTo>
                      <a:pt x="18" y="1"/>
                      <a:pt x="17" y="2"/>
                      <a:pt x="17" y="2"/>
                    </a:cubicBezTo>
                    <a:cubicBezTo>
                      <a:pt x="17" y="3"/>
                      <a:pt x="16" y="2"/>
                      <a:pt x="16" y="2"/>
                    </a:cubicBezTo>
                    <a:cubicBezTo>
                      <a:pt x="16" y="2"/>
                      <a:pt x="15" y="3"/>
                      <a:pt x="14" y="3"/>
                    </a:cubicBezTo>
                    <a:cubicBezTo>
                      <a:pt x="13" y="3"/>
                      <a:pt x="14" y="2"/>
                      <a:pt x="13" y="2"/>
                    </a:cubicBezTo>
                    <a:cubicBezTo>
                      <a:pt x="13" y="2"/>
                      <a:pt x="12" y="2"/>
                      <a:pt x="12" y="2"/>
                    </a:cubicBezTo>
                    <a:cubicBezTo>
                      <a:pt x="12" y="2"/>
                      <a:pt x="11" y="2"/>
                      <a:pt x="11" y="2"/>
                    </a:cubicBezTo>
                    <a:cubicBezTo>
                      <a:pt x="11" y="2"/>
                      <a:pt x="10" y="3"/>
                      <a:pt x="10" y="3"/>
                    </a:cubicBezTo>
                    <a:cubicBezTo>
                      <a:pt x="10" y="4"/>
                      <a:pt x="11" y="7"/>
                      <a:pt x="11" y="8"/>
                    </a:cubicBezTo>
                    <a:cubicBezTo>
                      <a:pt x="12" y="8"/>
                      <a:pt x="13" y="9"/>
                      <a:pt x="13" y="9"/>
                    </a:cubicBezTo>
                    <a:cubicBezTo>
                      <a:pt x="13" y="10"/>
                      <a:pt x="13" y="10"/>
                      <a:pt x="13" y="12"/>
                    </a:cubicBezTo>
                    <a:cubicBezTo>
                      <a:pt x="13" y="13"/>
                      <a:pt x="12" y="13"/>
                      <a:pt x="12" y="13"/>
                    </a:cubicBezTo>
                    <a:cubicBezTo>
                      <a:pt x="11" y="14"/>
                      <a:pt x="12" y="15"/>
                      <a:pt x="11" y="15"/>
                    </a:cubicBezTo>
                    <a:cubicBezTo>
                      <a:pt x="11" y="16"/>
                      <a:pt x="9" y="13"/>
                      <a:pt x="9" y="12"/>
                    </a:cubicBezTo>
                    <a:cubicBezTo>
                      <a:pt x="9" y="12"/>
                      <a:pt x="10" y="10"/>
                      <a:pt x="10" y="9"/>
                    </a:cubicBezTo>
                    <a:cubicBezTo>
                      <a:pt x="10" y="8"/>
                      <a:pt x="8" y="9"/>
                      <a:pt x="8" y="9"/>
                    </a:cubicBezTo>
                    <a:cubicBezTo>
                      <a:pt x="7" y="9"/>
                      <a:pt x="6" y="8"/>
                      <a:pt x="6" y="8"/>
                    </a:cubicBezTo>
                    <a:cubicBezTo>
                      <a:pt x="6" y="8"/>
                      <a:pt x="0" y="10"/>
                      <a:pt x="0" y="1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3" y="13"/>
                      <a:pt x="4" y="14"/>
                    </a:cubicBezTo>
                    <a:cubicBezTo>
                      <a:pt x="4" y="14"/>
                      <a:pt x="6" y="14"/>
                      <a:pt x="6" y="14"/>
                    </a:cubicBezTo>
                    <a:cubicBezTo>
                      <a:pt x="6" y="15"/>
                      <a:pt x="6" y="17"/>
                      <a:pt x="6" y="18"/>
                    </a:cubicBezTo>
                    <a:cubicBezTo>
                      <a:pt x="6" y="19"/>
                      <a:pt x="5" y="19"/>
                      <a:pt x="6" y="20"/>
                    </a:cubicBezTo>
                    <a:cubicBezTo>
                      <a:pt x="6" y="21"/>
                      <a:pt x="6" y="22"/>
                      <a:pt x="6" y="22"/>
                    </a:cubicBezTo>
                    <a:cubicBezTo>
                      <a:pt x="7" y="22"/>
                      <a:pt x="6" y="23"/>
                      <a:pt x="5" y="24"/>
                    </a:cubicBezTo>
                    <a:cubicBezTo>
                      <a:pt x="5" y="24"/>
                      <a:pt x="5" y="25"/>
                      <a:pt x="5" y="26"/>
                    </a:cubicBezTo>
                    <a:cubicBezTo>
                      <a:pt x="4" y="26"/>
                      <a:pt x="3" y="27"/>
                      <a:pt x="2" y="28"/>
                    </a:cubicBezTo>
                    <a:cubicBezTo>
                      <a:pt x="2" y="28"/>
                      <a:pt x="2" y="28"/>
                      <a:pt x="2" y="28"/>
                    </a:cubicBezTo>
                    <a:cubicBezTo>
                      <a:pt x="2" y="29"/>
                      <a:pt x="3" y="32"/>
                      <a:pt x="4" y="33"/>
                    </a:cubicBezTo>
                    <a:cubicBezTo>
                      <a:pt x="4" y="33"/>
                      <a:pt x="4" y="37"/>
                      <a:pt x="4" y="37"/>
                    </a:cubicBezTo>
                    <a:cubicBezTo>
                      <a:pt x="4" y="37"/>
                      <a:pt x="4" y="40"/>
                      <a:pt x="4" y="40"/>
                    </a:cubicBezTo>
                    <a:cubicBezTo>
                      <a:pt x="4" y="40"/>
                      <a:pt x="5" y="39"/>
                      <a:pt x="6" y="39"/>
                    </a:cubicBezTo>
                    <a:cubicBezTo>
                      <a:pt x="6" y="39"/>
                      <a:pt x="6" y="39"/>
                      <a:pt x="6" y="38"/>
                    </a:cubicBezTo>
                    <a:cubicBezTo>
                      <a:pt x="6" y="37"/>
                      <a:pt x="5" y="38"/>
                      <a:pt x="5" y="37"/>
                    </a:cubicBezTo>
                    <a:cubicBezTo>
                      <a:pt x="5" y="37"/>
                      <a:pt x="7" y="35"/>
                      <a:pt x="9" y="35"/>
                    </a:cubicBezTo>
                    <a:cubicBezTo>
                      <a:pt x="11" y="34"/>
                      <a:pt x="11" y="34"/>
                      <a:pt x="12" y="33"/>
                    </a:cubicBezTo>
                    <a:cubicBezTo>
                      <a:pt x="12" y="32"/>
                      <a:pt x="12" y="30"/>
                      <a:pt x="12" y="29"/>
                    </a:cubicBezTo>
                    <a:cubicBezTo>
                      <a:pt x="12" y="29"/>
                      <a:pt x="12" y="28"/>
                      <a:pt x="11" y="27"/>
                    </a:cubicBezTo>
                    <a:cubicBezTo>
                      <a:pt x="11" y="25"/>
                      <a:pt x="11" y="25"/>
                      <a:pt x="10" y="24"/>
                    </a:cubicBezTo>
                    <a:cubicBezTo>
                      <a:pt x="10" y="23"/>
                      <a:pt x="10" y="22"/>
                      <a:pt x="11" y="22"/>
                    </a:cubicBezTo>
                    <a:cubicBezTo>
                      <a:pt x="11" y="22"/>
                      <a:pt x="11" y="22"/>
                      <a:pt x="12" y="21"/>
                    </a:cubicBezTo>
                    <a:cubicBezTo>
                      <a:pt x="12" y="20"/>
                      <a:pt x="13" y="20"/>
                      <a:pt x="14" y="19"/>
                    </a:cubicBezTo>
                    <a:cubicBezTo>
                      <a:pt x="15" y="19"/>
                      <a:pt x="15" y="18"/>
                      <a:pt x="16" y="17"/>
                    </a:cubicBezTo>
                    <a:cubicBezTo>
                      <a:pt x="18" y="16"/>
                      <a:pt x="19" y="16"/>
                      <a:pt x="21" y="15"/>
                    </a:cubicBezTo>
                    <a:cubicBezTo>
                      <a:pt x="22" y="14"/>
                      <a:pt x="25" y="11"/>
                      <a:pt x="24" y="10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" name="Freeform 345">
                <a:extLst>
                  <a:ext uri="{FF2B5EF4-FFF2-40B4-BE49-F238E27FC236}">
                    <a16:creationId xmlns:a16="http://schemas.microsoft.com/office/drawing/2014/main" id="{25611C25-665A-4A61-B2D0-21867DDB59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82950" y="2238375"/>
                <a:ext cx="95250" cy="93663"/>
              </a:xfrm>
              <a:custGeom>
                <a:avLst/>
                <a:gdLst>
                  <a:gd name="T0" fmla="*/ 24 w 26"/>
                  <a:gd name="T1" fmla="*/ 21 h 26"/>
                  <a:gd name="T2" fmla="*/ 23 w 26"/>
                  <a:gd name="T3" fmla="*/ 18 h 26"/>
                  <a:gd name="T4" fmla="*/ 23 w 26"/>
                  <a:gd name="T5" fmla="*/ 16 h 26"/>
                  <a:gd name="T6" fmla="*/ 23 w 26"/>
                  <a:gd name="T7" fmla="*/ 15 h 26"/>
                  <a:gd name="T8" fmla="*/ 22 w 26"/>
                  <a:gd name="T9" fmla="*/ 13 h 26"/>
                  <a:gd name="T10" fmla="*/ 23 w 26"/>
                  <a:gd name="T11" fmla="*/ 9 h 26"/>
                  <a:gd name="T12" fmla="*/ 19 w 26"/>
                  <a:gd name="T13" fmla="*/ 6 h 26"/>
                  <a:gd name="T14" fmla="*/ 19 w 26"/>
                  <a:gd name="T15" fmla="*/ 5 h 26"/>
                  <a:gd name="T16" fmla="*/ 10 w 26"/>
                  <a:gd name="T17" fmla="*/ 0 h 26"/>
                  <a:gd name="T18" fmla="*/ 9 w 26"/>
                  <a:gd name="T19" fmla="*/ 2 h 26"/>
                  <a:gd name="T20" fmla="*/ 10 w 26"/>
                  <a:gd name="T21" fmla="*/ 4 h 26"/>
                  <a:gd name="T22" fmla="*/ 6 w 26"/>
                  <a:gd name="T23" fmla="*/ 4 h 26"/>
                  <a:gd name="T24" fmla="*/ 6 w 26"/>
                  <a:gd name="T25" fmla="*/ 0 h 26"/>
                  <a:gd name="T26" fmla="*/ 4 w 26"/>
                  <a:gd name="T27" fmla="*/ 0 h 26"/>
                  <a:gd name="T28" fmla="*/ 3 w 26"/>
                  <a:gd name="T29" fmla="*/ 1 h 26"/>
                  <a:gd name="T30" fmla="*/ 3 w 26"/>
                  <a:gd name="T31" fmla="*/ 2 h 26"/>
                  <a:gd name="T32" fmla="*/ 3 w 26"/>
                  <a:gd name="T33" fmla="*/ 3 h 26"/>
                  <a:gd name="T34" fmla="*/ 3 w 26"/>
                  <a:gd name="T35" fmla="*/ 4 h 26"/>
                  <a:gd name="T36" fmla="*/ 3 w 26"/>
                  <a:gd name="T37" fmla="*/ 5 h 26"/>
                  <a:gd name="T38" fmla="*/ 3 w 26"/>
                  <a:gd name="T39" fmla="*/ 5 h 26"/>
                  <a:gd name="T40" fmla="*/ 1 w 26"/>
                  <a:gd name="T41" fmla="*/ 8 h 26"/>
                  <a:gd name="T42" fmla="*/ 0 w 26"/>
                  <a:gd name="T43" fmla="*/ 8 h 26"/>
                  <a:gd name="T44" fmla="*/ 2 w 26"/>
                  <a:gd name="T45" fmla="*/ 13 h 26"/>
                  <a:gd name="T46" fmla="*/ 3 w 26"/>
                  <a:gd name="T47" fmla="*/ 16 h 26"/>
                  <a:gd name="T48" fmla="*/ 4 w 26"/>
                  <a:gd name="T49" fmla="*/ 18 h 26"/>
                  <a:gd name="T50" fmla="*/ 2 w 26"/>
                  <a:gd name="T51" fmla="*/ 17 h 26"/>
                  <a:gd name="T52" fmla="*/ 2 w 26"/>
                  <a:gd name="T53" fmla="*/ 17 h 26"/>
                  <a:gd name="T54" fmla="*/ 2 w 26"/>
                  <a:gd name="T55" fmla="*/ 17 h 26"/>
                  <a:gd name="T56" fmla="*/ 4 w 26"/>
                  <a:gd name="T57" fmla="*/ 18 h 26"/>
                  <a:gd name="T58" fmla="*/ 6 w 26"/>
                  <a:gd name="T59" fmla="*/ 19 h 26"/>
                  <a:gd name="T60" fmla="*/ 9 w 26"/>
                  <a:gd name="T61" fmla="*/ 20 h 26"/>
                  <a:gd name="T62" fmla="*/ 9 w 26"/>
                  <a:gd name="T63" fmla="*/ 21 h 26"/>
                  <a:gd name="T64" fmla="*/ 11 w 26"/>
                  <a:gd name="T65" fmla="*/ 21 h 26"/>
                  <a:gd name="T66" fmla="*/ 11 w 26"/>
                  <a:gd name="T67" fmla="*/ 20 h 26"/>
                  <a:gd name="T68" fmla="*/ 13 w 26"/>
                  <a:gd name="T69" fmla="*/ 25 h 26"/>
                  <a:gd name="T70" fmla="*/ 14 w 26"/>
                  <a:gd name="T71" fmla="*/ 25 h 26"/>
                  <a:gd name="T72" fmla="*/ 15 w 26"/>
                  <a:gd name="T73" fmla="*/ 25 h 26"/>
                  <a:gd name="T74" fmla="*/ 16 w 26"/>
                  <a:gd name="T75" fmla="*/ 26 h 26"/>
                  <a:gd name="T76" fmla="*/ 18 w 26"/>
                  <a:gd name="T77" fmla="*/ 25 h 26"/>
                  <a:gd name="T78" fmla="*/ 19 w 26"/>
                  <a:gd name="T79" fmla="*/ 25 h 26"/>
                  <a:gd name="T80" fmla="*/ 20 w 26"/>
                  <a:gd name="T81" fmla="*/ 24 h 26"/>
                  <a:gd name="T82" fmla="*/ 21 w 26"/>
                  <a:gd name="T83" fmla="*/ 24 h 26"/>
                  <a:gd name="T84" fmla="*/ 23 w 26"/>
                  <a:gd name="T85" fmla="*/ 24 h 26"/>
                  <a:gd name="T86" fmla="*/ 26 w 26"/>
                  <a:gd name="T87" fmla="*/ 23 h 26"/>
                  <a:gd name="T88" fmla="*/ 24 w 26"/>
                  <a:gd name="T89" fmla="*/ 2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6" h="26">
                    <a:moveTo>
                      <a:pt x="24" y="21"/>
                    </a:moveTo>
                    <a:cubicBezTo>
                      <a:pt x="24" y="19"/>
                      <a:pt x="23" y="19"/>
                      <a:pt x="23" y="18"/>
                    </a:cubicBezTo>
                    <a:cubicBezTo>
                      <a:pt x="23" y="17"/>
                      <a:pt x="23" y="16"/>
                      <a:pt x="23" y="16"/>
                    </a:cubicBezTo>
                    <a:cubicBezTo>
                      <a:pt x="23" y="16"/>
                      <a:pt x="23" y="15"/>
                      <a:pt x="23" y="15"/>
                    </a:cubicBezTo>
                    <a:cubicBezTo>
                      <a:pt x="24" y="14"/>
                      <a:pt x="22" y="14"/>
                      <a:pt x="22" y="13"/>
                    </a:cubicBezTo>
                    <a:cubicBezTo>
                      <a:pt x="22" y="12"/>
                      <a:pt x="22" y="11"/>
                      <a:pt x="23" y="9"/>
                    </a:cubicBezTo>
                    <a:cubicBezTo>
                      <a:pt x="21" y="8"/>
                      <a:pt x="19" y="6"/>
                      <a:pt x="19" y="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1"/>
                      <a:pt x="10" y="2"/>
                      <a:pt x="9" y="2"/>
                    </a:cubicBezTo>
                    <a:cubicBezTo>
                      <a:pt x="9" y="3"/>
                      <a:pt x="10" y="4"/>
                      <a:pt x="10" y="4"/>
                    </a:cubicBezTo>
                    <a:cubicBezTo>
                      <a:pt x="9" y="4"/>
                      <a:pt x="7" y="3"/>
                      <a:pt x="6" y="4"/>
                    </a:cubicBezTo>
                    <a:cubicBezTo>
                      <a:pt x="5" y="4"/>
                      <a:pt x="5" y="2"/>
                      <a:pt x="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4" y="2"/>
                      <a:pt x="3" y="3"/>
                    </a:cubicBezTo>
                    <a:cubicBezTo>
                      <a:pt x="3" y="3"/>
                      <a:pt x="3" y="3"/>
                      <a:pt x="3" y="4"/>
                    </a:cubicBezTo>
                    <a:cubicBezTo>
                      <a:pt x="3" y="4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2" y="8"/>
                      <a:pt x="1" y="8"/>
                    </a:cubicBezTo>
                    <a:cubicBezTo>
                      <a:pt x="1" y="8"/>
                      <a:pt x="1" y="8"/>
                      <a:pt x="0" y="8"/>
                    </a:cubicBezTo>
                    <a:cubicBezTo>
                      <a:pt x="1" y="10"/>
                      <a:pt x="1" y="12"/>
                      <a:pt x="2" y="13"/>
                    </a:cubicBezTo>
                    <a:cubicBezTo>
                      <a:pt x="3" y="14"/>
                      <a:pt x="3" y="15"/>
                      <a:pt x="3" y="16"/>
                    </a:cubicBezTo>
                    <a:cubicBezTo>
                      <a:pt x="3" y="17"/>
                      <a:pt x="4" y="17"/>
                      <a:pt x="4" y="18"/>
                    </a:cubicBezTo>
                    <a:cubicBezTo>
                      <a:pt x="3" y="18"/>
                      <a:pt x="3" y="17"/>
                      <a:pt x="2" y="17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3" y="18"/>
                      <a:pt x="3" y="18"/>
                      <a:pt x="4" y="18"/>
                    </a:cubicBezTo>
                    <a:cubicBezTo>
                      <a:pt x="4" y="18"/>
                      <a:pt x="5" y="19"/>
                      <a:pt x="6" y="19"/>
                    </a:cubicBezTo>
                    <a:cubicBezTo>
                      <a:pt x="6" y="19"/>
                      <a:pt x="9" y="20"/>
                      <a:pt x="9" y="20"/>
                    </a:cubicBezTo>
                    <a:cubicBezTo>
                      <a:pt x="9" y="20"/>
                      <a:pt x="9" y="20"/>
                      <a:pt x="9" y="21"/>
                    </a:cubicBezTo>
                    <a:cubicBezTo>
                      <a:pt x="9" y="21"/>
                      <a:pt x="10" y="21"/>
                      <a:pt x="11" y="21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2" y="20"/>
                      <a:pt x="13" y="23"/>
                      <a:pt x="13" y="25"/>
                    </a:cubicBezTo>
                    <a:cubicBezTo>
                      <a:pt x="13" y="25"/>
                      <a:pt x="14" y="25"/>
                      <a:pt x="14" y="25"/>
                    </a:cubicBezTo>
                    <a:cubicBezTo>
                      <a:pt x="14" y="25"/>
                      <a:pt x="15" y="25"/>
                      <a:pt x="15" y="25"/>
                    </a:cubicBezTo>
                    <a:cubicBezTo>
                      <a:pt x="16" y="25"/>
                      <a:pt x="15" y="26"/>
                      <a:pt x="16" y="26"/>
                    </a:cubicBezTo>
                    <a:cubicBezTo>
                      <a:pt x="17" y="26"/>
                      <a:pt x="18" y="25"/>
                      <a:pt x="18" y="25"/>
                    </a:cubicBezTo>
                    <a:cubicBezTo>
                      <a:pt x="18" y="25"/>
                      <a:pt x="19" y="26"/>
                      <a:pt x="19" y="25"/>
                    </a:cubicBezTo>
                    <a:cubicBezTo>
                      <a:pt x="19" y="25"/>
                      <a:pt x="20" y="24"/>
                      <a:pt x="20" y="24"/>
                    </a:cubicBezTo>
                    <a:cubicBezTo>
                      <a:pt x="21" y="25"/>
                      <a:pt x="21" y="25"/>
                      <a:pt x="21" y="24"/>
                    </a:cubicBezTo>
                    <a:cubicBezTo>
                      <a:pt x="22" y="24"/>
                      <a:pt x="23" y="24"/>
                      <a:pt x="23" y="24"/>
                    </a:cubicBezTo>
                    <a:cubicBezTo>
                      <a:pt x="23" y="24"/>
                      <a:pt x="24" y="23"/>
                      <a:pt x="26" y="23"/>
                    </a:cubicBezTo>
                    <a:cubicBezTo>
                      <a:pt x="26" y="21"/>
                      <a:pt x="24" y="22"/>
                      <a:pt x="24" y="2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Freeform 346">
                <a:extLst>
                  <a:ext uri="{FF2B5EF4-FFF2-40B4-BE49-F238E27FC236}">
                    <a16:creationId xmlns:a16="http://schemas.microsoft.com/office/drawing/2014/main" id="{46A73506-D4A1-4756-84B2-D327FDE713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52788" y="2314575"/>
                <a:ext cx="25400" cy="65088"/>
              </a:xfrm>
              <a:custGeom>
                <a:avLst/>
                <a:gdLst>
                  <a:gd name="T0" fmla="*/ 7 w 7"/>
                  <a:gd name="T1" fmla="*/ 11 h 18"/>
                  <a:gd name="T2" fmla="*/ 5 w 7"/>
                  <a:gd name="T3" fmla="*/ 10 h 18"/>
                  <a:gd name="T4" fmla="*/ 5 w 7"/>
                  <a:gd name="T5" fmla="*/ 10 h 18"/>
                  <a:gd name="T6" fmla="*/ 3 w 7"/>
                  <a:gd name="T7" fmla="*/ 7 h 18"/>
                  <a:gd name="T8" fmla="*/ 3 w 7"/>
                  <a:gd name="T9" fmla="*/ 3 h 18"/>
                  <a:gd name="T10" fmla="*/ 3 w 7"/>
                  <a:gd name="T11" fmla="*/ 0 h 18"/>
                  <a:gd name="T12" fmla="*/ 1 w 7"/>
                  <a:gd name="T13" fmla="*/ 0 h 18"/>
                  <a:gd name="T14" fmla="*/ 2 w 7"/>
                  <a:gd name="T15" fmla="*/ 2 h 18"/>
                  <a:gd name="T16" fmla="*/ 1 w 7"/>
                  <a:gd name="T17" fmla="*/ 2 h 18"/>
                  <a:gd name="T18" fmla="*/ 1 w 7"/>
                  <a:gd name="T19" fmla="*/ 6 h 18"/>
                  <a:gd name="T20" fmla="*/ 0 w 7"/>
                  <a:gd name="T21" fmla="*/ 7 h 18"/>
                  <a:gd name="T22" fmla="*/ 0 w 7"/>
                  <a:gd name="T23" fmla="*/ 9 h 18"/>
                  <a:gd name="T24" fmla="*/ 0 w 7"/>
                  <a:gd name="T25" fmla="*/ 10 h 18"/>
                  <a:gd name="T26" fmla="*/ 0 w 7"/>
                  <a:gd name="T27" fmla="*/ 10 h 18"/>
                  <a:gd name="T28" fmla="*/ 2 w 7"/>
                  <a:gd name="T29" fmla="*/ 11 h 18"/>
                  <a:gd name="T30" fmla="*/ 4 w 7"/>
                  <a:gd name="T31" fmla="*/ 11 h 18"/>
                  <a:gd name="T32" fmla="*/ 3 w 7"/>
                  <a:gd name="T33" fmla="*/ 14 h 18"/>
                  <a:gd name="T34" fmla="*/ 5 w 7"/>
                  <a:gd name="T35" fmla="*/ 17 h 18"/>
                  <a:gd name="T36" fmla="*/ 6 w 7"/>
                  <a:gd name="T37" fmla="*/ 15 h 18"/>
                  <a:gd name="T38" fmla="*/ 7 w 7"/>
                  <a:gd name="T39" fmla="*/ 14 h 18"/>
                  <a:gd name="T40" fmla="*/ 7 w 7"/>
                  <a:gd name="T41" fmla="*/ 1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18">
                    <a:moveTo>
                      <a:pt x="7" y="11"/>
                    </a:moveTo>
                    <a:cubicBezTo>
                      <a:pt x="7" y="11"/>
                      <a:pt x="6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1"/>
                      <a:pt x="3" y="8"/>
                      <a:pt x="3" y="7"/>
                    </a:cubicBezTo>
                    <a:cubicBezTo>
                      <a:pt x="3" y="5"/>
                      <a:pt x="4" y="4"/>
                      <a:pt x="3" y="3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2" y="1"/>
                      <a:pt x="2" y="2"/>
                    </a:cubicBezTo>
                    <a:cubicBezTo>
                      <a:pt x="2" y="2"/>
                      <a:pt x="1" y="2"/>
                      <a:pt x="1" y="2"/>
                    </a:cubicBezTo>
                    <a:cubicBezTo>
                      <a:pt x="1" y="3"/>
                      <a:pt x="1" y="6"/>
                      <a:pt x="1" y="6"/>
                    </a:cubicBezTo>
                    <a:cubicBezTo>
                      <a:pt x="2" y="7"/>
                      <a:pt x="0" y="6"/>
                      <a:pt x="0" y="7"/>
                    </a:cubicBezTo>
                    <a:cubicBezTo>
                      <a:pt x="0" y="7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1" y="11"/>
                      <a:pt x="2" y="11"/>
                    </a:cubicBezTo>
                    <a:cubicBezTo>
                      <a:pt x="2" y="11"/>
                      <a:pt x="4" y="10"/>
                      <a:pt x="4" y="11"/>
                    </a:cubicBezTo>
                    <a:cubicBezTo>
                      <a:pt x="4" y="12"/>
                      <a:pt x="3" y="14"/>
                      <a:pt x="3" y="14"/>
                    </a:cubicBezTo>
                    <a:cubicBezTo>
                      <a:pt x="3" y="15"/>
                      <a:pt x="5" y="18"/>
                      <a:pt x="5" y="17"/>
                    </a:cubicBezTo>
                    <a:cubicBezTo>
                      <a:pt x="6" y="17"/>
                      <a:pt x="5" y="16"/>
                      <a:pt x="6" y="15"/>
                    </a:cubicBezTo>
                    <a:cubicBezTo>
                      <a:pt x="6" y="15"/>
                      <a:pt x="7" y="15"/>
                      <a:pt x="7" y="14"/>
                    </a:cubicBezTo>
                    <a:cubicBezTo>
                      <a:pt x="7" y="12"/>
                      <a:pt x="7" y="12"/>
                      <a:pt x="7" y="1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Freeform 347">
                <a:extLst>
                  <a:ext uri="{FF2B5EF4-FFF2-40B4-BE49-F238E27FC236}">
                    <a16:creationId xmlns:a16="http://schemas.microsoft.com/office/drawing/2014/main" id="{89DE0F2E-0BA5-4162-B59E-AE11C9341D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151063" y="2408238"/>
                <a:ext cx="25400" cy="20638"/>
              </a:xfrm>
              <a:custGeom>
                <a:avLst/>
                <a:gdLst>
                  <a:gd name="T0" fmla="*/ 0 w 7"/>
                  <a:gd name="T1" fmla="*/ 0 h 6"/>
                  <a:gd name="T2" fmla="*/ 7 w 7"/>
                  <a:gd name="T3" fmla="*/ 5 h 6"/>
                  <a:gd name="T4" fmla="*/ 0 w 7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6">
                    <a:moveTo>
                      <a:pt x="0" y="0"/>
                    </a:moveTo>
                    <a:cubicBezTo>
                      <a:pt x="0" y="0"/>
                      <a:pt x="7" y="4"/>
                      <a:pt x="7" y="5"/>
                    </a:cubicBezTo>
                    <a:cubicBezTo>
                      <a:pt x="6" y="6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" name="Freeform 348">
                <a:extLst>
                  <a:ext uri="{FF2B5EF4-FFF2-40B4-BE49-F238E27FC236}">
                    <a16:creationId xmlns:a16="http://schemas.microsoft.com/office/drawing/2014/main" id="{5C2FB7F6-4AC0-437C-8A13-0D82B22596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957513" y="1866900"/>
                <a:ext cx="65087" cy="44450"/>
              </a:xfrm>
              <a:custGeom>
                <a:avLst/>
                <a:gdLst>
                  <a:gd name="T0" fmla="*/ 15 w 18"/>
                  <a:gd name="T1" fmla="*/ 9 h 12"/>
                  <a:gd name="T2" fmla="*/ 16 w 18"/>
                  <a:gd name="T3" fmla="*/ 10 h 12"/>
                  <a:gd name="T4" fmla="*/ 17 w 18"/>
                  <a:gd name="T5" fmla="*/ 10 h 12"/>
                  <a:gd name="T6" fmla="*/ 18 w 18"/>
                  <a:gd name="T7" fmla="*/ 10 h 12"/>
                  <a:gd name="T8" fmla="*/ 18 w 18"/>
                  <a:gd name="T9" fmla="*/ 7 h 12"/>
                  <a:gd name="T10" fmla="*/ 15 w 18"/>
                  <a:gd name="T11" fmla="*/ 6 h 12"/>
                  <a:gd name="T12" fmla="*/ 15 w 18"/>
                  <a:gd name="T13" fmla="*/ 4 h 12"/>
                  <a:gd name="T14" fmla="*/ 12 w 18"/>
                  <a:gd name="T15" fmla="*/ 4 h 12"/>
                  <a:gd name="T16" fmla="*/ 10 w 18"/>
                  <a:gd name="T17" fmla="*/ 4 h 12"/>
                  <a:gd name="T18" fmla="*/ 8 w 18"/>
                  <a:gd name="T19" fmla="*/ 3 h 12"/>
                  <a:gd name="T20" fmla="*/ 5 w 18"/>
                  <a:gd name="T21" fmla="*/ 3 h 12"/>
                  <a:gd name="T22" fmla="*/ 6 w 18"/>
                  <a:gd name="T23" fmla="*/ 2 h 12"/>
                  <a:gd name="T24" fmla="*/ 7 w 18"/>
                  <a:gd name="T25" fmla="*/ 2 h 12"/>
                  <a:gd name="T26" fmla="*/ 8 w 18"/>
                  <a:gd name="T27" fmla="*/ 0 h 12"/>
                  <a:gd name="T28" fmla="*/ 6 w 18"/>
                  <a:gd name="T29" fmla="*/ 0 h 12"/>
                  <a:gd name="T30" fmla="*/ 4 w 18"/>
                  <a:gd name="T31" fmla="*/ 1 h 12"/>
                  <a:gd name="T32" fmla="*/ 3 w 18"/>
                  <a:gd name="T33" fmla="*/ 2 h 12"/>
                  <a:gd name="T34" fmla="*/ 3 w 18"/>
                  <a:gd name="T35" fmla="*/ 3 h 12"/>
                  <a:gd name="T36" fmla="*/ 0 w 18"/>
                  <a:gd name="T37" fmla="*/ 4 h 12"/>
                  <a:gd name="T38" fmla="*/ 2 w 18"/>
                  <a:gd name="T39" fmla="*/ 6 h 12"/>
                  <a:gd name="T40" fmla="*/ 2 w 18"/>
                  <a:gd name="T41" fmla="*/ 8 h 12"/>
                  <a:gd name="T42" fmla="*/ 1 w 18"/>
                  <a:gd name="T43" fmla="*/ 10 h 12"/>
                  <a:gd name="T44" fmla="*/ 2 w 18"/>
                  <a:gd name="T45" fmla="*/ 10 h 12"/>
                  <a:gd name="T46" fmla="*/ 5 w 18"/>
                  <a:gd name="T47" fmla="*/ 10 h 12"/>
                  <a:gd name="T48" fmla="*/ 7 w 18"/>
                  <a:gd name="T49" fmla="*/ 9 h 12"/>
                  <a:gd name="T50" fmla="*/ 9 w 18"/>
                  <a:gd name="T51" fmla="*/ 7 h 12"/>
                  <a:gd name="T52" fmla="*/ 10 w 18"/>
                  <a:gd name="T53" fmla="*/ 9 h 12"/>
                  <a:gd name="T54" fmla="*/ 10 w 18"/>
                  <a:gd name="T55" fmla="*/ 11 h 12"/>
                  <a:gd name="T56" fmla="*/ 11 w 18"/>
                  <a:gd name="T57" fmla="*/ 11 h 12"/>
                  <a:gd name="T58" fmla="*/ 12 w 18"/>
                  <a:gd name="T59" fmla="*/ 11 h 12"/>
                  <a:gd name="T60" fmla="*/ 15 w 18"/>
                  <a:gd name="T61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8" h="12">
                    <a:moveTo>
                      <a:pt x="15" y="9"/>
                    </a:moveTo>
                    <a:cubicBezTo>
                      <a:pt x="15" y="10"/>
                      <a:pt x="15" y="10"/>
                      <a:pt x="16" y="10"/>
                    </a:cubicBezTo>
                    <a:cubicBezTo>
                      <a:pt x="16" y="10"/>
                      <a:pt x="17" y="10"/>
                      <a:pt x="17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10"/>
                      <a:pt x="18" y="8"/>
                      <a:pt x="18" y="7"/>
                    </a:cubicBezTo>
                    <a:cubicBezTo>
                      <a:pt x="18" y="6"/>
                      <a:pt x="15" y="6"/>
                      <a:pt x="15" y="6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4"/>
                      <a:pt x="12" y="4"/>
                      <a:pt x="12" y="4"/>
                    </a:cubicBezTo>
                    <a:cubicBezTo>
                      <a:pt x="12" y="4"/>
                      <a:pt x="11" y="4"/>
                      <a:pt x="10" y="4"/>
                    </a:cubicBezTo>
                    <a:cubicBezTo>
                      <a:pt x="10" y="3"/>
                      <a:pt x="9" y="4"/>
                      <a:pt x="8" y="3"/>
                    </a:cubicBezTo>
                    <a:cubicBezTo>
                      <a:pt x="7" y="3"/>
                      <a:pt x="5" y="4"/>
                      <a:pt x="5" y="3"/>
                    </a:cubicBezTo>
                    <a:cubicBezTo>
                      <a:pt x="5" y="3"/>
                      <a:pt x="6" y="2"/>
                      <a:pt x="6" y="2"/>
                    </a:cubicBezTo>
                    <a:cubicBezTo>
                      <a:pt x="6" y="2"/>
                      <a:pt x="7" y="2"/>
                      <a:pt x="7" y="2"/>
                    </a:cubicBezTo>
                    <a:cubicBezTo>
                      <a:pt x="7" y="1"/>
                      <a:pt x="8" y="0"/>
                      <a:pt x="8" y="0"/>
                    </a:cubicBezTo>
                    <a:cubicBezTo>
                      <a:pt x="8" y="0"/>
                      <a:pt x="7" y="0"/>
                      <a:pt x="6" y="0"/>
                    </a:cubicBezTo>
                    <a:cubicBezTo>
                      <a:pt x="6" y="1"/>
                      <a:pt x="5" y="0"/>
                      <a:pt x="4" y="1"/>
                    </a:cubicBezTo>
                    <a:cubicBezTo>
                      <a:pt x="4" y="1"/>
                      <a:pt x="4" y="2"/>
                      <a:pt x="3" y="2"/>
                    </a:cubicBezTo>
                    <a:cubicBezTo>
                      <a:pt x="3" y="2"/>
                      <a:pt x="3" y="3"/>
                      <a:pt x="3" y="3"/>
                    </a:cubicBezTo>
                    <a:cubicBezTo>
                      <a:pt x="2" y="3"/>
                      <a:pt x="1" y="3"/>
                      <a:pt x="0" y="4"/>
                    </a:cubicBezTo>
                    <a:cubicBezTo>
                      <a:pt x="0" y="5"/>
                      <a:pt x="2" y="5"/>
                      <a:pt x="2" y="6"/>
                    </a:cubicBezTo>
                    <a:cubicBezTo>
                      <a:pt x="2" y="7"/>
                      <a:pt x="3" y="7"/>
                      <a:pt x="2" y="8"/>
                    </a:cubicBezTo>
                    <a:cubicBezTo>
                      <a:pt x="2" y="8"/>
                      <a:pt x="1" y="9"/>
                      <a:pt x="1" y="10"/>
                    </a:cubicBezTo>
                    <a:cubicBezTo>
                      <a:pt x="2" y="11"/>
                      <a:pt x="2" y="11"/>
                      <a:pt x="2" y="10"/>
                    </a:cubicBezTo>
                    <a:cubicBezTo>
                      <a:pt x="3" y="10"/>
                      <a:pt x="5" y="10"/>
                      <a:pt x="5" y="10"/>
                    </a:cubicBezTo>
                    <a:cubicBezTo>
                      <a:pt x="5" y="9"/>
                      <a:pt x="7" y="9"/>
                      <a:pt x="7" y="9"/>
                    </a:cubicBezTo>
                    <a:cubicBezTo>
                      <a:pt x="7" y="8"/>
                      <a:pt x="8" y="7"/>
                      <a:pt x="9" y="7"/>
                    </a:cubicBezTo>
                    <a:cubicBezTo>
                      <a:pt x="10" y="7"/>
                      <a:pt x="9" y="8"/>
                      <a:pt x="10" y="9"/>
                    </a:cubicBezTo>
                    <a:cubicBezTo>
                      <a:pt x="11" y="9"/>
                      <a:pt x="9" y="11"/>
                      <a:pt x="10" y="11"/>
                    </a:cubicBezTo>
                    <a:cubicBezTo>
                      <a:pt x="10" y="12"/>
                      <a:pt x="11" y="12"/>
                      <a:pt x="11" y="11"/>
                    </a:cubicBezTo>
                    <a:cubicBezTo>
                      <a:pt x="11" y="11"/>
                      <a:pt x="12" y="11"/>
                      <a:pt x="12" y="11"/>
                    </a:cubicBezTo>
                    <a:cubicBezTo>
                      <a:pt x="13" y="10"/>
                      <a:pt x="14" y="9"/>
                      <a:pt x="15" y="9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Freeform 349">
                <a:extLst>
                  <a:ext uri="{FF2B5EF4-FFF2-40B4-BE49-F238E27FC236}">
                    <a16:creationId xmlns:a16="http://schemas.microsoft.com/office/drawing/2014/main" id="{5F0C6767-0511-46A3-974A-51FFC6F742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186238" y="2011363"/>
                <a:ext cx="7937" cy="19050"/>
              </a:xfrm>
              <a:custGeom>
                <a:avLst/>
                <a:gdLst>
                  <a:gd name="T0" fmla="*/ 1 w 2"/>
                  <a:gd name="T1" fmla="*/ 4 h 5"/>
                  <a:gd name="T2" fmla="*/ 1 w 2"/>
                  <a:gd name="T3" fmla="*/ 3 h 5"/>
                  <a:gd name="T4" fmla="*/ 0 w 2"/>
                  <a:gd name="T5" fmla="*/ 2 h 5"/>
                  <a:gd name="T6" fmla="*/ 1 w 2"/>
                  <a:gd name="T7" fmla="*/ 1 h 5"/>
                  <a:gd name="T8" fmla="*/ 1 w 2"/>
                  <a:gd name="T9" fmla="*/ 3 h 5"/>
                  <a:gd name="T10" fmla="*/ 1 w 2"/>
                  <a:gd name="T11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5">
                    <a:moveTo>
                      <a:pt x="1" y="4"/>
                    </a:moveTo>
                    <a:cubicBezTo>
                      <a:pt x="1" y="5"/>
                      <a:pt x="1" y="4"/>
                      <a:pt x="1" y="3"/>
                    </a:cubicBezTo>
                    <a:cubicBezTo>
                      <a:pt x="0" y="3"/>
                      <a:pt x="0" y="3"/>
                      <a:pt x="0" y="2"/>
                    </a:cubicBezTo>
                    <a:cubicBezTo>
                      <a:pt x="0" y="1"/>
                      <a:pt x="0" y="0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2" y="4"/>
                      <a:pt x="1" y="4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Freeform 350">
                <a:extLst>
                  <a:ext uri="{FF2B5EF4-FFF2-40B4-BE49-F238E27FC236}">
                    <a16:creationId xmlns:a16="http://schemas.microsoft.com/office/drawing/2014/main" id="{F301D67A-AD35-4CDE-BFEA-540A6F32D5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048125" y="2141538"/>
                <a:ext cx="11112" cy="6350"/>
              </a:xfrm>
              <a:custGeom>
                <a:avLst/>
                <a:gdLst>
                  <a:gd name="T0" fmla="*/ 1 w 3"/>
                  <a:gd name="T1" fmla="*/ 2 h 2"/>
                  <a:gd name="T2" fmla="*/ 1 w 3"/>
                  <a:gd name="T3" fmla="*/ 0 h 2"/>
                  <a:gd name="T4" fmla="*/ 2 w 3"/>
                  <a:gd name="T5" fmla="*/ 0 h 2"/>
                  <a:gd name="T6" fmla="*/ 2 w 3"/>
                  <a:gd name="T7" fmla="*/ 1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0" y="1"/>
                      <a:pt x="1" y="1"/>
                      <a:pt x="1" y="0"/>
                    </a:cubicBezTo>
                    <a:cubicBezTo>
                      <a:pt x="0" y="0"/>
                      <a:pt x="2" y="0"/>
                      <a:pt x="2" y="0"/>
                    </a:cubicBezTo>
                    <a:cubicBezTo>
                      <a:pt x="3" y="0"/>
                      <a:pt x="3" y="1"/>
                      <a:pt x="2" y="1"/>
                    </a:cubicBezTo>
                    <a:cubicBezTo>
                      <a:pt x="2" y="2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Freeform 351">
                <a:extLst>
                  <a:ext uri="{FF2B5EF4-FFF2-40B4-BE49-F238E27FC236}">
                    <a16:creationId xmlns:a16="http://schemas.microsoft.com/office/drawing/2014/main" id="{D97360ED-A787-47D1-A896-0BE205BFF8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163888" y="1860550"/>
                <a:ext cx="30162" cy="25400"/>
              </a:xfrm>
              <a:custGeom>
                <a:avLst/>
                <a:gdLst>
                  <a:gd name="T0" fmla="*/ 7 w 8"/>
                  <a:gd name="T1" fmla="*/ 6 h 7"/>
                  <a:gd name="T2" fmla="*/ 6 w 8"/>
                  <a:gd name="T3" fmla="*/ 4 h 7"/>
                  <a:gd name="T4" fmla="*/ 5 w 8"/>
                  <a:gd name="T5" fmla="*/ 2 h 7"/>
                  <a:gd name="T6" fmla="*/ 4 w 8"/>
                  <a:gd name="T7" fmla="*/ 1 h 7"/>
                  <a:gd name="T8" fmla="*/ 2 w 8"/>
                  <a:gd name="T9" fmla="*/ 0 h 7"/>
                  <a:gd name="T10" fmla="*/ 0 w 8"/>
                  <a:gd name="T11" fmla="*/ 1 h 7"/>
                  <a:gd name="T12" fmla="*/ 1 w 8"/>
                  <a:gd name="T13" fmla="*/ 3 h 7"/>
                  <a:gd name="T14" fmla="*/ 2 w 8"/>
                  <a:gd name="T15" fmla="*/ 4 h 7"/>
                  <a:gd name="T16" fmla="*/ 3 w 8"/>
                  <a:gd name="T17" fmla="*/ 4 h 7"/>
                  <a:gd name="T18" fmla="*/ 3 w 8"/>
                  <a:gd name="T19" fmla="*/ 4 h 7"/>
                  <a:gd name="T20" fmla="*/ 4 w 8"/>
                  <a:gd name="T21" fmla="*/ 5 h 7"/>
                  <a:gd name="T22" fmla="*/ 5 w 8"/>
                  <a:gd name="T23" fmla="*/ 5 h 7"/>
                  <a:gd name="T24" fmla="*/ 6 w 8"/>
                  <a:gd name="T25" fmla="*/ 6 h 7"/>
                  <a:gd name="T26" fmla="*/ 6 w 8"/>
                  <a:gd name="T27" fmla="*/ 7 h 7"/>
                  <a:gd name="T28" fmla="*/ 8 w 8"/>
                  <a:gd name="T29" fmla="*/ 7 h 7"/>
                  <a:gd name="T30" fmla="*/ 7 w 8"/>
                  <a:gd name="T31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7">
                    <a:moveTo>
                      <a:pt x="7" y="6"/>
                    </a:moveTo>
                    <a:cubicBezTo>
                      <a:pt x="7" y="5"/>
                      <a:pt x="6" y="5"/>
                      <a:pt x="6" y="4"/>
                    </a:cubicBezTo>
                    <a:cubicBezTo>
                      <a:pt x="6" y="3"/>
                      <a:pt x="5" y="3"/>
                      <a:pt x="5" y="2"/>
                    </a:cubicBezTo>
                    <a:cubicBezTo>
                      <a:pt x="5" y="2"/>
                      <a:pt x="5" y="1"/>
                      <a:pt x="4" y="1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1" y="2"/>
                      <a:pt x="0" y="2"/>
                      <a:pt x="1" y="3"/>
                    </a:cubicBezTo>
                    <a:cubicBezTo>
                      <a:pt x="1" y="4"/>
                      <a:pt x="2" y="3"/>
                      <a:pt x="2" y="4"/>
                    </a:cubicBezTo>
                    <a:cubicBezTo>
                      <a:pt x="2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4" y="5"/>
                      <a:pt x="4" y="5"/>
                    </a:cubicBezTo>
                    <a:cubicBezTo>
                      <a:pt x="4" y="5"/>
                      <a:pt x="5" y="5"/>
                      <a:pt x="5" y="5"/>
                    </a:cubicBezTo>
                    <a:cubicBezTo>
                      <a:pt x="5" y="6"/>
                      <a:pt x="5" y="5"/>
                      <a:pt x="6" y="6"/>
                    </a:cubicBezTo>
                    <a:cubicBezTo>
                      <a:pt x="6" y="6"/>
                      <a:pt x="6" y="7"/>
                      <a:pt x="6" y="7"/>
                    </a:cubicBezTo>
                    <a:cubicBezTo>
                      <a:pt x="7" y="7"/>
                      <a:pt x="7" y="7"/>
                      <a:pt x="8" y="7"/>
                    </a:cubicBezTo>
                    <a:cubicBezTo>
                      <a:pt x="8" y="6"/>
                      <a:pt x="7" y="6"/>
                      <a:pt x="7" y="6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Freeform 352">
                <a:extLst>
                  <a:ext uri="{FF2B5EF4-FFF2-40B4-BE49-F238E27FC236}">
                    <a16:creationId xmlns:a16="http://schemas.microsoft.com/office/drawing/2014/main" id="{58149B2E-C353-42F7-BA6F-C36216B0916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148013" y="1857375"/>
                <a:ext cx="39687" cy="31750"/>
              </a:xfrm>
              <a:custGeom>
                <a:avLst/>
                <a:gdLst>
                  <a:gd name="T0" fmla="*/ 11 w 11"/>
                  <a:gd name="T1" fmla="*/ 3 h 9"/>
                  <a:gd name="T2" fmla="*/ 8 w 11"/>
                  <a:gd name="T3" fmla="*/ 0 h 9"/>
                  <a:gd name="T4" fmla="*/ 7 w 11"/>
                  <a:gd name="T5" fmla="*/ 1 h 9"/>
                  <a:gd name="T6" fmla="*/ 6 w 11"/>
                  <a:gd name="T7" fmla="*/ 1 h 9"/>
                  <a:gd name="T8" fmla="*/ 4 w 11"/>
                  <a:gd name="T9" fmla="*/ 0 h 9"/>
                  <a:gd name="T10" fmla="*/ 3 w 11"/>
                  <a:gd name="T11" fmla="*/ 0 h 9"/>
                  <a:gd name="T12" fmla="*/ 3 w 11"/>
                  <a:gd name="T13" fmla="*/ 1 h 9"/>
                  <a:gd name="T14" fmla="*/ 4 w 11"/>
                  <a:gd name="T15" fmla="*/ 2 h 9"/>
                  <a:gd name="T16" fmla="*/ 2 w 11"/>
                  <a:gd name="T17" fmla="*/ 2 h 9"/>
                  <a:gd name="T18" fmla="*/ 0 w 11"/>
                  <a:gd name="T19" fmla="*/ 1 h 9"/>
                  <a:gd name="T20" fmla="*/ 1 w 11"/>
                  <a:gd name="T21" fmla="*/ 3 h 9"/>
                  <a:gd name="T22" fmla="*/ 2 w 11"/>
                  <a:gd name="T23" fmla="*/ 5 h 9"/>
                  <a:gd name="T24" fmla="*/ 3 w 11"/>
                  <a:gd name="T25" fmla="*/ 7 h 9"/>
                  <a:gd name="T26" fmla="*/ 4 w 11"/>
                  <a:gd name="T27" fmla="*/ 8 h 9"/>
                  <a:gd name="T28" fmla="*/ 7 w 11"/>
                  <a:gd name="T29" fmla="*/ 6 h 9"/>
                  <a:gd name="T30" fmla="*/ 7 w 11"/>
                  <a:gd name="T31" fmla="*/ 8 h 9"/>
                  <a:gd name="T32" fmla="*/ 9 w 11"/>
                  <a:gd name="T33" fmla="*/ 9 h 9"/>
                  <a:gd name="T34" fmla="*/ 9 w 11"/>
                  <a:gd name="T35" fmla="*/ 8 h 9"/>
                  <a:gd name="T36" fmla="*/ 11 w 11"/>
                  <a:gd name="T37" fmla="*/ 3 h 9"/>
                  <a:gd name="T38" fmla="*/ 1 w 11"/>
                  <a:gd name="T39" fmla="*/ 6 h 9"/>
                  <a:gd name="T40" fmla="*/ 0 w 11"/>
                  <a:gd name="T41" fmla="*/ 6 h 9"/>
                  <a:gd name="T42" fmla="*/ 0 w 11"/>
                  <a:gd name="T43" fmla="*/ 7 h 9"/>
                  <a:gd name="T44" fmla="*/ 2 w 11"/>
                  <a:gd name="T45" fmla="*/ 8 h 9"/>
                  <a:gd name="T46" fmla="*/ 2 w 11"/>
                  <a:gd name="T47" fmla="*/ 8 h 9"/>
                  <a:gd name="T48" fmla="*/ 2 w 11"/>
                  <a:gd name="T49" fmla="*/ 7 h 9"/>
                  <a:gd name="T50" fmla="*/ 1 w 11"/>
                  <a:gd name="T51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1" h="9">
                    <a:moveTo>
                      <a:pt x="11" y="3"/>
                    </a:moveTo>
                    <a:cubicBezTo>
                      <a:pt x="10" y="2"/>
                      <a:pt x="9" y="1"/>
                      <a:pt x="8" y="0"/>
                    </a:cubicBezTo>
                    <a:cubicBezTo>
                      <a:pt x="8" y="1"/>
                      <a:pt x="7" y="1"/>
                      <a:pt x="7" y="1"/>
                    </a:cubicBezTo>
                    <a:cubicBezTo>
                      <a:pt x="7" y="2"/>
                      <a:pt x="6" y="1"/>
                      <a:pt x="6" y="1"/>
                    </a:cubicBezTo>
                    <a:cubicBezTo>
                      <a:pt x="6" y="2"/>
                      <a:pt x="5" y="0"/>
                      <a:pt x="4" y="0"/>
                    </a:cubicBezTo>
                    <a:cubicBezTo>
                      <a:pt x="4" y="0"/>
                      <a:pt x="4" y="0"/>
                      <a:pt x="3" y="0"/>
                    </a:cubicBezTo>
                    <a:cubicBezTo>
                      <a:pt x="3" y="0"/>
                      <a:pt x="3" y="1"/>
                      <a:pt x="3" y="1"/>
                    </a:cubicBezTo>
                    <a:cubicBezTo>
                      <a:pt x="3" y="1"/>
                      <a:pt x="4" y="1"/>
                      <a:pt x="4" y="2"/>
                    </a:cubicBezTo>
                    <a:cubicBezTo>
                      <a:pt x="3" y="2"/>
                      <a:pt x="2" y="2"/>
                      <a:pt x="2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3" y="6"/>
                      <a:pt x="3" y="7"/>
                    </a:cubicBezTo>
                    <a:cubicBezTo>
                      <a:pt x="3" y="7"/>
                      <a:pt x="4" y="7"/>
                      <a:pt x="4" y="8"/>
                    </a:cubicBezTo>
                    <a:cubicBezTo>
                      <a:pt x="5" y="7"/>
                      <a:pt x="6" y="6"/>
                      <a:pt x="7" y="6"/>
                    </a:cubicBezTo>
                    <a:cubicBezTo>
                      <a:pt x="8" y="5"/>
                      <a:pt x="7" y="8"/>
                      <a:pt x="7" y="8"/>
                    </a:cubicBezTo>
                    <a:cubicBezTo>
                      <a:pt x="7" y="8"/>
                      <a:pt x="8" y="9"/>
                      <a:pt x="9" y="9"/>
                    </a:cubicBezTo>
                    <a:cubicBezTo>
                      <a:pt x="9" y="9"/>
                      <a:pt x="9" y="8"/>
                      <a:pt x="9" y="8"/>
                    </a:cubicBezTo>
                    <a:cubicBezTo>
                      <a:pt x="10" y="6"/>
                      <a:pt x="11" y="4"/>
                      <a:pt x="11" y="3"/>
                    </a:cubicBezTo>
                    <a:close/>
                    <a:moveTo>
                      <a:pt x="1" y="6"/>
                    </a:moveTo>
                    <a:cubicBezTo>
                      <a:pt x="1" y="6"/>
                      <a:pt x="0" y="6"/>
                      <a:pt x="0" y="6"/>
                    </a:cubicBezTo>
                    <a:cubicBezTo>
                      <a:pt x="0" y="6"/>
                      <a:pt x="0" y="7"/>
                      <a:pt x="0" y="7"/>
                    </a:cubicBezTo>
                    <a:cubicBezTo>
                      <a:pt x="1" y="8"/>
                      <a:pt x="0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7"/>
                      <a:pt x="2" y="7"/>
                    </a:cubicBezTo>
                    <a:cubicBezTo>
                      <a:pt x="1" y="6"/>
                      <a:pt x="1" y="7"/>
                      <a:pt x="1" y="6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Freeform 353">
                <a:extLst>
                  <a:ext uri="{FF2B5EF4-FFF2-40B4-BE49-F238E27FC236}">
                    <a16:creationId xmlns:a16="http://schemas.microsoft.com/office/drawing/2014/main" id="{976EC383-43C8-4134-991F-B05652C69D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014663" y="1892300"/>
                <a:ext cx="119062" cy="87313"/>
              </a:xfrm>
              <a:custGeom>
                <a:avLst/>
                <a:gdLst>
                  <a:gd name="T0" fmla="*/ 32 w 33"/>
                  <a:gd name="T1" fmla="*/ 3 h 24"/>
                  <a:gd name="T2" fmla="*/ 31 w 33"/>
                  <a:gd name="T3" fmla="*/ 2 h 24"/>
                  <a:gd name="T4" fmla="*/ 28 w 33"/>
                  <a:gd name="T5" fmla="*/ 4 h 24"/>
                  <a:gd name="T6" fmla="*/ 27 w 33"/>
                  <a:gd name="T7" fmla="*/ 4 h 24"/>
                  <a:gd name="T8" fmla="*/ 26 w 33"/>
                  <a:gd name="T9" fmla="*/ 4 h 24"/>
                  <a:gd name="T10" fmla="*/ 26 w 33"/>
                  <a:gd name="T11" fmla="*/ 2 h 24"/>
                  <a:gd name="T12" fmla="*/ 25 w 33"/>
                  <a:gd name="T13" fmla="*/ 0 h 24"/>
                  <a:gd name="T14" fmla="*/ 23 w 33"/>
                  <a:gd name="T15" fmla="*/ 2 h 24"/>
                  <a:gd name="T16" fmla="*/ 21 w 33"/>
                  <a:gd name="T17" fmla="*/ 3 h 24"/>
                  <a:gd name="T18" fmla="*/ 18 w 33"/>
                  <a:gd name="T19" fmla="*/ 3 h 24"/>
                  <a:gd name="T20" fmla="*/ 16 w 33"/>
                  <a:gd name="T21" fmla="*/ 3 h 24"/>
                  <a:gd name="T22" fmla="*/ 14 w 33"/>
                  <a:gd name="T23" fmla="*/ 2 h 24"/>
                  <a:gd name="T24" fmla="*/ 12 w 33"/>
                  <a:gd name="T25" fmla="*/ 2 h 24"/>
                  <a:gd name="T26" fmla="*/ 11 w 33"/>
                  <a:gd name="T27" fmla="*/ 3 h 24"/>
                  <a:gd name="T28" fmla="*/ 9 w 33"/>
                  <a:gd name="T29" fmla="*/ 5 h 24"/>
                  <a:gd name="T30" fmla="*/ 6 w 33"/>
                  <a:gd name="T31" fmla="*/ 7 h 24"/>
                  <a:gd name="T32" fmla="*/ 4 w 33"/>
                  <a:gd name="T33" fmla="*/ 8 h 24"/>
                  <a:gd name="T34" fmla="*/ 2 w 33"/>
                  <a:gd name="T35" fmla="*/ 7 h 24"/>
                  <a:gd name="T36" fmla="*/ 1 w 33"/>
                  <a:gd name="T37" fmla="*/ 9 h 24"/>
                  <a:gd name="T38" fmla="*/ 0 w 33"/>
                  <a:gd name="T39" fmla="*/ 10 h 24"/>
                  <a:gd name="T40" fmla="*/ 0 w 33"/>
                  <a:gd name="T41" fmla="*/ 12 h 24"/>
                  <a:gd name="T42" fmla="*/ 0 w 33"/>
                  <a:gd name="T43" fmla="*/ 15 h 24"/>
                  <a:gd name="T44" fmla="*/ 0 w 33"/>
                  <a:gd name="T45" fmla="*/ 18 h 24"/>
                  <a:gd name="T46" fmla="*/ 3 w 33"/>
                  <a:gd name="T47" fmla="*/ 19 h 24"/>
                  <a:gd name="T48" fmla="*/ 0 w 33"/>
                  <a:gd name="T49" fmla="*/ 22 h 24"/>
                  <a:gd name="T50" fmla="*/ 1 w 33"/>
                  <a:gd name="T51" fmla="*/ 23 h 24"/>
                  <a:gd name="T52" fmla="*/ 4 w 33"/>
                  <a:gd name="T53" fmla="*/ 23 h 24"/>
                  <a:gd name="T54" fmla="*/ 14 w 33"/>
                  <a:gd name="T55" fmla="*/ 22 h 24"/>
                  <a:gd name="T56" fmla="*/ 13 w 33"/>
                  <a:gd name="T57" fmla="*/ 20 h 24"/>
                  <a:gd name="T58" fmla="*/ 15 w 33"/>
                  <a:gd name="T59" fmla="*/ 19 h 24"/>
                  <a:gd name="T60" fmla="*/ 17 w 33"/>
                  <a:gd name="T61" fmla="*/ 18 h 24"/>
                  <a:gd name="T62" fmla="*/ 19 w 33"/>
                  <a:gd name="T63" fmla="*/ 17 h 24"/>
                  <a:gd name="T64" fmla="*/ 20 w 33"/>
                  <a:gd name="T65" fmla="*/ 16 h 24"/>
                  <a:gd name="T66" fmla="*/ 21 w 33"/>
                  <a:gd name="T67" fmla="*/ 14 h 24"/>
                  <a:gd name="T68" fmla="*/ 23 w 33"/>
                  <a:gd name="T69" fmla="*/ 13 h 24"/>
                  <a:gd name="T70" fmla="*/ 22 w 33"/>
                  <a:gd name="T71" fmla="*/ 11 h 24"/>
                  <a:gd name="T72" fmla="*/ 25 w 33"/>
                  <a:gd name="T73" fmla="*/ 11 h 24"/>
                  <a:gd name="T74" fmla="*/ 25 w 33"/>
                  <a:gd name="T75" fmla="*/ 10 h 24"/>
                  <a:gd name="T76" fmla="*/ 26 w 33"/>
                  <a:gd name="T77" fmla="*/ 8 h 24"/>
                  <a:gd name="T78" fmla="*/ 26 w 33"/>
                  <a:gd name="T79" fmla="*/ 7 h 24"/>
                  <a:gd name="T80" fmla="*/ 26 w 33"/>
                  <a:gd name="T81" fmla="*/ 5 h 24"/>
                  <a:gd name="T82" fmla="*/ 26 w 33"/>
                  <a:gd name="T83" fmla="*/ 5 h 24"/>
                  <a:gd name="T84" fmla="*/ 27 w 33"/>
                  <a:gd name="T85" fmla="*/ 5 h 24"/>
                  <a:gd name="T86" fmla="*/ 31 w 33"/>
                  <a:gd name="T87" fmla="*/ 4 h 24"/>
                  <a:gd name="T88" fmla="*/ 33 w 33"/>
                  <a:gd name="T89" fmla="*/ 3 h 24"/>
                  <a:gd name="T90" fmla="*/ 32 w 33"/>
                  <a:gd name="T91" fmla="*/ 3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3" h="24">
                    <a:moveTo>
                      <a:pt x="32" y="3"/>
                    </a:moveTo>
                    <a:cubicBezTo>
                      <a:pt x="31" y="3"/>
                      <a:pt x="31" y="3"/>
                      <a:pt x="31" y="2"/>
                    </a:cubicBezTo>
                    <a:cubicBezTo>
                      <a:pt x="30" y="2"/>
                      <a:pt x="29" y="3"/>
                      <a:pt x="28" y="4"/>
                    </a:cubicBezTo>
                    <a:cubicBezTo>
                      <a:pt x="28" y="4"/>
                      <a:pt x="27" y="4"/>
                      <a:pt x="27" y="4"/>
                    </a:cubicBezTo>
                    <a:cubicBezTo>
                      <a:pt x="27" y="5"/>
                      <a:pt x="26" y="5"/>
                      <a:pt x="26" y="4"/>
                    </a:cubicBezTo>
                    <a:cubicBezTo>
                      <a:pt x="25" y="4"/>
                      <a:pt x="27" y="2"/>
                      <a:pt x="26" y="2"/>
                    </a:cubicBezTo>
                    <a:cubicBezTo>
                      <a:pt x="25" y="1"/>
                      <a:pt x="26" y="0"/>
                      <a:pt x="25" y="0"/>
                    </a:cubicBezTo>
                    <a:cubicBezTo>
                      <a:pt x="24" y="0"/>
                      <a:pt x="23" y="1"/>
                      <a:pt x="23" y="2"/>
                    </a:cubicBezTo>
                    <a:cubicBezTo>
                      <a:pt x="23" y="2"/>
                      <a:pt x="21" y="2"/>
                      <a:pt x="21" y="3"/>
                    </a:cubicBezTo>
                    <a:cubicBezTo>
                      <a:pt x="21" y="3"/>
                      <a:pt x="19" y="3"/>
                      <a:pt x="18" y="3"/>
                    </a:cubicBezTo>
                    <a:cubicBezTo>
                      <a:pt x="18" y="4"/>
                      <a:pt x="17" y="3"/>
                      <a:pt x="16" y="3"/>
                    </a:cubicBezTo>
                    <a:cubicBezTo>
                      <a:pt x="16" y="3"/>
                      <a:pt x="15" y="2"/>
                      <a:pt x="14" y="2"/>
                    </a:cubicBezTo>
                    <a:cubicBezTo>
                      <a:pt x="13" y="3"/>
                      <a:pt x="13" y="2"/>
                      <a:pt x="12" y="2"/>
                    </a:cubicBezTo>
                    <a:cubicBezTo>
                      <a:pt x="12" y="2"/>
                      <a:pt x="11" y="3"/>
                      <a:pt x="11" y="3"/>
                    </a:cubicBezTo>
                    <a:cubicBezTo>
                      <a:pt x="10" y="3"/>
                      <a:pt x="9" y="4"/>
                      <a:pt x="9" y="5"/>
                    </a:cubicBezTo>
                    <a:cubicBezTo>
                      <a:pt x="9" y="6"/>
                      <a:pt x="6" y="6"/>
                      <a:pt x="6" y="7"/>
                    </a:cubicBezTo>
                    <a:cubicBezTo>
                      <a:pt x="6" y="8"/>
                      <a:pt x="4" y="9"/>
                      <a:pt x="4" y="8"/>
                    </a:cubicBezTo>
                    <a:cubicBezTo>
                      <a:pt x="4" y="7"/>
                      <a:pt x="2" y="8"/>
                      <a:pt x="2" y="7"/>
                    </a:cubicBezTo>
                    <a:cubicBezTo>
                      <a:pt x="2" y="7"/>
                      <a:pt x="1" y="8"/>
                      <a:pt x="1" y="9"/>
                    </a:cubicBezTo>
                    <a:cubicBezTo>
                      <a:pt x="1" y="9"/>
                      <a:pt x="0" y="10"/>
                      <a:pt x="0" y="10"/>
                    </a:cubicBezTo>
                    <a:cubicBezTo>
                      <a:pt x="0" y="11"/>
                      <a:pt x="0" y="12"/>
                      <a:pt x="0" y="12"/>
                    </a:cubicBezTo>
                    <a:cubicBezTo>
                      <a:pt x="0" y="13"/>
                      <a:pt x="0" y="14"/>
                      <a:pt x="0" y="15"/>
                    </a:cubicBezTo>
                    <a:cubicBezTo>
                      <a:pt x="0" y="16"/>
                      <a:pt x="0" y="17"/>
                      <a:pt x="0" y="18"/>
                    </a:cubicBezTo>
                    <a:cubicBezTo>
                      <a:pt x="1" y="18"/>
                      <a:pt x="2" y="18"/>
                      <a:pt x="3" y="19"/>
                    </a:cubicBezTo>
                    <a:cubicBezTo>
                      <a:pt x="3" y="20"/>
                      <a:pt x="0" y="22"/>
                      <a:pt x="0" y="22"/>
                    </a:cubicBezTo>
                    <a:cubicBezTo>
                      <a:pt x="0" y="22"/>
                      <a:pt x="0" y="23"/>
                      <a:pt x="1" y="23"/>
                    </a:cubicBezTo>
                    <a:cubicBezTo>
                      <a:pt x="2" y="23"/>
                      <a:pt x="3" y="23"/>
                      <a:pt x="4" y="23"/>
                    </a:cubicBezTo>
                    <a:cubicBezTo>
                      <a:pt x="6" y="24"/>
                      <a:pt x="14" y="22"/>
                      <a:pt x="14" y="22"/>
                    </a:cubicBezTo>
                    <a:cubicBezTo>
                      <a:pt x="14" y="22"/>
                      <a:pt x="13" y="20"/>
                      <a:pt x="13" y="20"/>
                    </a:cubicBezTo>
                    <a:cubicBezTo>
                      <a:pt x="14" y="19"/>
                      <a:pt x="14" y="19"/>
                      <a:pt x="15" y="19"/>
                    </a:cubicBezTo>
                    <a:cubicBezTo>
                      <a:pt x="16" y="19"/>
                      <a:pt x="17" y="19"/>
                      <a:pt x="17" y="18"/>
                    </a:cubicBezTo>
                    <a:cubicBezTo>
                      <a:pt x="17" y="18"/>
                      <a:pt x="19" y="17"/>
                      <a:pt x="19" y="17"/>
                    </a:cubicBezTo>
                    <a:cubicBezTo>
                      <a:pt x="20" y="18"/>
                      <a:pt x="20" y="18"/>
                      <a:pt x="20" y="16"/>
                    </a:cubicBezTo>
                    <a:cubicBezTo>
                      <a:pt x="21" y="15"/>
                      <a:pt x="20" y="14"/>
                      <a:pt x="21" y="14"/>
                    </a:cubicBezTo>
                    <a:cubicBezTo>
                      <a:pt x="22" y="14"/>
                      <a:pt x="23" y="13"/>
                      <a:pt x="23" y="13"/>
                    </a:cubicBezTo>
                    <a:cubicBezTo>
                      <a:pt x="23" y="13"/>
                      <a:pt x="22" y="12"/>
                      <a:pt x="22" y="11"/>
                    </a:cubicBezTo>
                    <a:cubicBezTo>
                      <a:pt x="22" y="11"/>
                      <a:pt x="24" y="12"/>
                      <a:pt x="25" y="11"/>
                    </a:cubicBezTo>
                    <a:cubicBezTo>
                      <a:pt x="25" y="11"/>
                      <a:pt x="25" y="10"/>
                      <a:pt x="25" y="10"/>
                    </a:cubicBezTo>
                    <a:cubicBezTo>
                      <a:pt x="25" y="9"/>
                      <a:pt x="26" y="9"/>
                      <a:pt x="26" y="8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5" y="6"/>
                      <a:pt x="25" y="5"/>
                      <a:pt x="26" y="5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8" y="4"/>
                      <a:pt x="30" y="4"/>
                      <a:pt x="31" y="4"/>
                    </a:cubicBezTo>
                    <a:cubicBezTo>
                      <a:pt x="31" y="4"/>
                      <a:pt x="32" y="4"/>
                      <a:pt x="33" y="3"/>
                    </a:cubicBezTo>
                    <a:cubicBezTo>
                      <a:pt x="33" y="3"/>
                      <a:pt x="32" y="3"/>
                      <a:pt x="32" y="3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Freeform 354">
                <a:extLst>
                  <a:ext uri="{FF2B5EF4-FFF2-40B4-BE49-F238E27FC236}">
                    <a16:creationId xmlns:a16="http://schemas.microsoft.com/office/drawing/2014/main" id="{E8433F86-B66C-4113-95ED-41C05F1813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011488" y="1903413"/>
                <a:ext cx="138112" cy="127000"/>
              </a:xfrm>
              <a:custGeom>
                <a:avLst/>
                <a:gdLst>
                  <a:gd name="T0" fmla="*/ 35 w 38"/>
                  <a:gd name="T1" fmla="*/ 2 h 35"/>
                  <a:gd name="T2" fmla="*/ 32 w 38"/>
                  <a:gd name="T3" fmla="*/ 0 h 35"/>
                  <a:gd name="T4" fmla="*/ 30 w 38"/>
                  <a:gd name="T5" fmla="*/ 1 h 35"/>
                  <a:gd name="T6" fmla="*/ 25 w 38"/>
                  <a:gd name="T7" fmla="*/ 2 h 35"/>
                  <a:gd name="T8" fmla="*/ 25 w 38"/>
                  <a:gd name="T9" fmla="*/ 4 h 35"/>
                  <a:gd name="T10" fmla="*/ 24 w 38"/>
                  <a:gd name="T11" fmla="*/ 7 h 35"/>
                  <a:gd name="T12" fmla="*/ 21 w 38"/>
                  <a:gd name="T13" fmla="*/ 8 h 35"/>
                  <a:gd name="T14" fmla="*/ 20 w 38"/>
                  <a:gd name="T15" fmla="*/ 11 h 35"/>
                  <a:gd name="T16" fmla="*/ 18 w 38"/>
                  <a:gd name="T17" fmla="*/ 14 h 35"/>
                  <a:gd name="T18" fmla="*/ 14 w 38"/>
                  <a:gd name="T19" fmla="*/ 16 h 35"/>
                  <a:gd name="T20" fmla="*/ 13 w 38"/>
                  <a:gd name="T21" fmla="*/ 19 h 35"/>
                  <a:gd name="T22" fmla="*/ 0 w 38"/>
                  <a:gd name="T23" fmla="*/ 20 h 35"/>
                  <a:gd name="T24" fmla="*/ 3 w 38"/>
                  <a:gd name="T25" fmla="*/ 23 h 35"/>
                  <a:gd name="T26" fmla="*/ 5 w 38"/>
                  <a:gd name="T27" fmla="*/ 27 h 35"/>
                  <a:gd name="T28" fmla="*/ 1 w 38"/>
                  <a:gd name="T29" fmla="*/ 30 h 35"/>
                  <a:gd name="T30" fmla="*/ 6 w 38"/>
                  <a:gd name="T31" fmla="*/ 31 h 35"/>
                  <a:gd name="T32" fmla="*/ 11 w 38"/>
                  <a:gd name="T33" fmla="*/ 30 h 35"/>
                  <a:gd name="T34" fmla="*/ 14 w 38"/>
                  <a:gd name="T35" fmla="*/ 32 h 35"/>
                  <a:gd name="T36" fmla="*/ 17 w 38"/>
                  <a:gd name="T37" fmla="*/ 35 h 35"/>
                  <a:gd name="T38" fmla="*/ 17 w 38"/>
                  <a:gd name="T39" fmla="*/ 35 h 35"/>
                  <a:gd name="T40" fmla="*/ 21 w 38"/>
                  <a:gd name="T41" fmla="*/ 33 h 35"/>
                  <a:gd name="T42" fmla="*/ 22 w 38"/>
                  <a:gd name="T43" fmla="*/ 31 h 35"/>
                  <a:gd name="T44" fmla="*/ 20 w 38"/>
                  <a:gd name="T45" fmla="*/ 27 h 35"/>
                  <a:gd name="T46" fmla="*/ 23 w 38"/>
                  <a:gd name="T47" fmla="*/ 25 h 35"/>
                  <a:gd name="T48" fmla="*/ 26 w 38"/>
                  <a:gd name="T49" fmla="*/ 23 h 35"/>
                  <a:gd name="T50" fmla="*/ 29 w 38"/>
                  <a:gd name="T51" fmla="*/ 19 h 35"/>
                  <a:gd name="T52" fmla="*/ 32 w 38"/>
                  <a:gd name="T53" fmla="*/ 17 h 35"/>
                  <a:gd name="T54" fmla="*/ 33 w 38"/>
                  <a:gd name="T55" fmla="*/ 13 h 35"/>
                  <a:gd name="T56" fmla="*/ 31 w 38"/>
                  <a:gd name="T57" fmla="*/ 10 h 35"/>
                  <a:gd name="T58" fmla="*/ 32 w 38"/>
                  <a:gd name="T59" fmla="*/ 6 h 35"/>
                  <a:gd name="T60" fmla="*/ 37 w 38"/>
                  <a:gd name="T61" fmla="*/ 6 h 35"/>
                  <a:gd name="T62" fmla="*/ 36 w 38"/>
                  <a:gd name="T63" fmla="*/ 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8" h="35">
                    <a:moveTo>
                      <a:pt x="36" y="4"/>
                    </a:moveTo>
                    <a:cubicBezTo>
                      <a:pt x="35" y="3"/>
                      <a:pt x="35" y="2"/>
                      <a:pt x="35" y="2"/>
                    </a:cubicBezTo>
                    <a:cubicBezTo>
                      <a:pt x="35" y="2"/>
                      <a:pt x="34" y="1"/>
                      <a:pt x="33" y="0"/>
                    </a:cubicBezTo>
                    <a:cubicBezTo>
                      <a:pt x="33" y="0"/>
                      <a:pt x="33" y="0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1" y="1"/>
                      <a:pt x="30" y="1"/>
                      <a:pt x="30" y="1"/>
                    </a:cubicBezTo>
                    <a:cubicBezTo>
                      <a:pt x="29" y="1"/>
                      <a:pt x="27" y="1"/>
                      <a:pt x="26" y="2"/>
                    </a:cubicBezTo>
                    <a:cubicBezTo>
                      <a:pt x="26" y="2"/>
                      <a:pt x="26" y="2"/>
                      <a:pt x="25" y="2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4" y="2"/>
                      <a:pt x="24" y="3"/>
                      <a:pt x="25" y="4"/>
                    </a:cubicBezTo>
                    <a:cubicBezTo>
                      <a:pt x="25" y="4"/>
                      <a:pt x="25" y="4"/>
                      <a:pt x="25" y="5"/>
                    </a:cubicBezTo>
                    <a:cubicBezTo>
                      <a:pt x="25" y="6"/>
                      <a:pt x="24" y="6"/>
                      <a:pt x="24" y="7"/>
                    </a:cubicBezTo>
                    <a:cubicBezTo>
                      <a:pt x="24" y="7"/>
                      <a:pt x="24" y="8"/>
                      <a:pt x="24" y="8"/>
                    </a:cubicBezTo>
                    <a:cubicBezTo>
                      <a:pt x="23" y="9"/>
                      <a:pt x="21" y="8"/>
                      <a:pt x="21" y="8"/>
                    </a:cubicBezTo>
                    <a:cubicBezTo>
                      <a:pt x="21" y="9"/>
                      <a:pt x="22" y="10"/>
                      <a:pt x="22" y="10"/>
                    </a:cubicBezTo>
                    <a:cubicBezTo>
                      <a:pt x="22" y="10"/>
                      <a:pt x="21" y="11"/>
                      <a:pt x="20" y="11"/>
                    </a:cubicBezTo>
                    <a:cubicBezTo>
                      <a:pt x="19" y="11"/>
                      <a:pt x="20" y="12"/>
                      <a:pt x="19" y="13"/>
                    </a:cubicBezTo>
                    <a:cubicBezTo>
                      <a:pt x="19" y="15"/>
                      <a:pt x="19" y="15"/>
                      <a:pt x="18" y="14"/>
                    </a:cubicBezTo>
                    <a:cubicBezTo>
                      <a:pt x="18" y="14"/>
                      <a:pt x="16" y="15"/>
                      <a:pt x="16" y="15"/>
                    </a:cubicBezTo>
                    <a:cubicBezTo>
                      <a:pt x="16" y="16"/>
                      <a:pt x="15" y="16"/>
                      <a:pt x="14" y="16"/>
                    </a:cubicBezTo>
                    <a:cubicBezTo>
                      <a:pt x="13" y="16"/>
                      <a:pt x="13" y="16"/>
                      <a:pt x="12" y="17"/>
                    </a:cubicBezTo>
                    <a:cubicBezTo>
                      <a:pt x="12" y="17"/>
                      <a:pt x="13" y="19"/>
                      <a:pt x="13" y="19"/>
                    </a:cubicBezTo>
                    <a:cubicBezTo>
                      <a:pt x="13" y="19"/>
                      <a:pt x="5" y="21"/>
                      <a:pt x="3" y="20"/>
                    </a:cubicBezTo>
                    <a:cubicBezTo>
                      <a:pt x="2" y="20"/>
                      <a:pt x="1" y="20"/>
                      <a:pt x="0" y="20"/>
                    </a:cubicBezTo>
                    <a:cubicBezTo>
                      <a:pt x="0" y="20"/>
                      <a:pt x="1" y="21"/>
                      <a:pt x="1" y="21"/>
                    </a:cubicBezTo>
                    <a:cubicBezTo>
                      <a:pt x="1" y="22"/>
                      <a:pt x="2" y="23"/>
                      <a:pt x="3" y="23"/>
                    </a:cubicBezTo>
                    <a:cubicBezTo>
                      <a:pt x="4" y="24"/>
                      <a:pt x="4" y="25"/>
                      <a:pt x="4" y="26"/>
                    </a:cubicBezTo>
                    <a:cubicBezTo>
                      <a:pt x="5" y="26"/>
                      <a:pt x="6" y="27"/>
                      <a:pt x="5" y="27"/>
                    </a:cubicBezTo>
                    <a:cubicBezTo>
                      <a:pt x="4" y="28"/>
                      <a:pt x="3" y="28"/>
                      <a:pt x="3" y="28"/>
                    </a:cubicBezTo>
                    <a:cubicBezTo>
                      <a:pt x="2" y="28"/>
                      <a:pt x="1" y="29"/>
                      <a:pt x="1" y="30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3" y="31"/>
                      <a:pt x="5" y="31"/>
                      <a:pt x="6" y="31"/>
                    </a:cubicBezTo>
                    <a:cubicBezTo>
                      <a:pt x="6" y="30"/>
                      <a:pt x="7" y="30"/>
                      <a:pt x="7" y="30"/>
                    </a:cubicBezTo>
                    <a:cubicBezTo>
                      <a:pt x="8" y="31"/>
                      <a:pt x="10" y="31"/>
                      <a:pt x="11" y="30"/>
                    </a:cubicBezTo>
                    <a:cubicBezTo>
                      <a:pt x="12" y="30"/>
                      <a:pt x="13" y="30"/>
                      <a:pt x="13" y="31"/>
                    </a:cubicBezTo>
                    <a:cubicBezTo>
                      <a:pt x="13" y="31"/>
                      <a:pt x="14" y="32"/>
                      <a:pt x="14" y="32"/>
                    </a:cubicBezTo>
                    <a:cubicBezTo>
                      <a:pt x="15" y="33"/>
                      <a:pt x="14" y="33"/>
                      <a:pt x="15" y="34"/>
                    </a:cubicBezTo>
                    <a:cubicBezTo>
                      <a:pt x="15" y="34"/>
                      <a:pt x="16" y="34"/>
                      <a:pt x="17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8" y="34"/>
                      <a:pt x="18" y="33"/>
                      <a:pt x="19" y="33"/>
                    </a:cubicBezTo>
                    <a:cubicBezTo>
                      <a:pt x="21" y="34"/>
                      <a:pt x="21" y="33"/>
                      <a:pt x="21" y="33"/>
                    </a:cubicBezTo>
                    <a:cubicBezTo>
                      <a:pt x="22" y="33"/>
                      <a:pt x="23" y="33"/>
                      <a:pt x="23" y="33"/>
                    </a:cubicBezTo>
                    <a:cubicBezTo>
                      <a:pt x="24" y="32"/>
                      <a:pt x="23" y="31"/>
                      <a:pt x="22" y="31"/>
                    </a:cubicBezTo>
                    <a:cubicBezTo>
                      <a:pt x="22" y="30"/>
                      <a:pt x="21" y="29"/>
                      <a:pt x="21" y="28"/>
                    </a:cubicBezTo>
                    <a:cubicBezTo>
                      <a:pt x="21" y="27"/>
                      <a:pt x="20" y="27"/>
                      <a:pt x="20" y="27"/>
                    </a:cubicBezTo>
                    <a:cubicBezTo>
                      <a:pt x="20" y="26"/>
                      <a:pt x="21" y="25"/>
                      <a:pt x="22" y="24"/>
                    </a:cubicBezTo>
                    <a:cubicBezTo>
                      <a:pt x="22" y="24"/>
                      <a:pt x="23" y="25"/>
                      <a:pt x="23" y="25"/>
                    </a:cubicBezTo>
                    <a:cubicBezTo>
                      <a:pt x="24" y="24"/>
                      <a:pt x="25" y="24"/>
                      <a:pt x="25" y="24"/>
                    </a:cubicBezTo>
                    <a:cubicBezTo>
                      <a:pt x="25" y="25"/>
                      <a:pt x="26" y="24"/>
                      <a:pt x="26" y="23"/>
                    </a:cubicBezTo>
                    <a:cubicBezTo>
                      <a:pt x="26" y="22"/>
                      <a:pt x="28" y="22"/>
                      <a:pt x="28" y="22"/>
                    </a:cubicBezTo>
                    <a:cubicBezTo>
                      <a:pt x="28" y="21"/>
                      <a:pt x="29" y="19"/>
                      <a:pt x="29" y="19"/>
                    </a:cubicBezTo>
                    <a:cubicBezTo>
                      <a:pt x="29" y="19"/>
                      <a:pt x="30" y="19"/>
                      <a:pt x="30" y="18"/>
                    </a:cubicBezTo>
                    <a:cubicBezTo>
                      <a:pt x="30" y="17"/>
                      <a:pt x="31" y="17"/>
                      <a:pt x="32" y="17"/>
                    </a:cubicBezTo>
                    <a:cubicBezTo>
                      <a:pt x="32" y="17"/>
                      <a:pt x="32" y="16"/>
                      <a:pt x="32" y="15"/>
                    </a:cubicBezTo>
                    <a:cubicBezTo>
                      <a:pt x="32" y="14"/>
                      <a:pt x="32" y="13"/>
                      <a:pt x="33" y="13"/>
                    </a:cubicBezTo>
                    <a:cubicBezTo>
                      <a:pt x="34" y="13"/>
                      <a:pt x="33" y="12"/>
                      <a:pt x="32" y="12"/>
                    </a:cubicBezTo>
                    <a:cubicBezTo>
                      <a:pt x="31" y="12"/>
                      <a:pt x="31" y="10"/>
                      <a:pt x="31" y="10"/>
                    </a:cubicBezTo>
                    <a:cubicBezTo>
                      <a:pt x="31" y="10"/>
                      <a:pt x="31" y="8"/>
                      <a:pt x="30" y="8"/>
                    </a:cubicBezTo>
                    <a:cubicBezTo>
                      <a:pt x="30" y="8"/>
                      <a:pt x="31" y="6"/>
                      <a:pt x="32" y="6"/>
                    </a:cubicBezTo>
                    <a:cubicBezTo>
                      <a:pt x="33" y="6"/>
                      <a:pt x="34" y="8"/>
                      <a:pt x="35" y="7"/>
                    </a:cubicBezTo>
                    <a:cubicBezTo>
                      <a:pt x="36" y="7"/>
                      <a:pt x="37" y="6"/>
                      <a:pt x="37" y="6"/>
                    </a:cubicBezTo>
                    <a:cubicBezTo>
                      <a:pt x="38" y="6"/>
                      <a:pt x="38" y="5"/>
                      <a:pt x="38" y="5"/>
                    </a:cubicBezTo>
                    <a:cubicBezTo>
                      <a:pt x="38" y="4"/>
                      <a:pt x="37" y="4"/>
                      <a:pt x="36" y="4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" name="Freeform 355">
                <a:extLst>
                  <a:ext uri="{FF2B5EF4-FFF2-40B4-BE49-F238E27FC236}">
                    <a16:creationId xmlns:a16="http://schemas.microsoft.com/office/drawing/2014/main" id="{DF6EBE90-C2C4-40E9-BF72-E1A28CDAD45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733675" y="2184400"/>
                <a:ext cx="387350" cy="136525"/>
              </a:xfrm>
              <a:custGeom>
                <a:avLst/>
                <a:gdLst>
                  <a:gd name="T0" fmla="*/ 8 w 107"/>
                  <a:gd name="T1" fmla="*/ 16 h 38"/>
                  <a:gd name="T2" fmla="*/ 30 w 107"/>
                  <a:gd name="T3" fmla="*/ 20 h 38"/>
                  <a:gd name="T4" fmla="*/ 4 w 107"/>
                  <a:gd name="T5" fmla="*/ 10 h 38"/>
                  <a:gd name="T6" fmla="*/ 57 w 107"/>
                  <a:gd name="T7" fmla="*/ 27 h 38"/>
                  <a:gd name="T8" fmla="*/ 59 w 107"/>
                  <a:gd name="T9" fmla="*/ 22 h 38"/>
                  <a:gd name="T10" fmla="*/ 63 w 107"/>
                  <a:gd name="T11" fmla="*/ 22 h 38"/>
                  <a:gd name="T12" fmla="*/ 65 w 107"/>
                  <a:gd name="T13" fmla="*/ 15 h 38"/>
                  <a:gd name="T14" fmla="*/ 65 w 107"/>
                  <a:gd name="T15" fmla="*/ 13 h 38"/>
                  <a:gd name="T16" fmla="*/ 61 w 107"/>
                  <a:gd name="T17" fmla="*/ 11 h 38"/>
                  <a:gd name="T18" fmla="*/ 55 w 107"/>
                  <a:gd name="T19" fmla="*/ 20 h 38"/>
                  <a:gd name="T20" fmla="*/ 25 w 107"/>
                  <a:gd name="T21" fmla="*/ 21 h 38"/>
                  <a:gd name="T22" fmla="*/ 24 w 107"/>
                  <a:gd name="T23" fmla="*/ 17 h 38"/>
                  <a:gd name="T24" fmla="*/ 23 w 107"/>
                  <a:gd name="T25" fmla="*/ 19 h 38"/>
                  <a:gd name="T26" fmla="*/ 19 w 107"/>
                  <a:gd name="T27" fmla="*/ 14 h 38"/>
                  <a:gd name="T28" fmla="*/ 16 w 107"/>
                  <a:gd name="T29" fmla="*/ 10 h 38"/>
                  <a:gd name="T30" fmla="*/ 10 w 107"/>
                  <a:gd name="T31" fmla="*/ 6 h 38"/>
                  <a:gd name="T32" fmla="*/ 0 w 107"/>
                  <a:gd name="T33" fmla="*/ 0 h 38"/>
                  <a:gd name="T34" fmla="*/ 9 w 107"/>
                  <a:gd name="T35" fmla="*/ 13 h 38"/>
                  <a:gd name="T36" fmla="*/ 20 w 107"/>
                  <a:gd name="T37" fmla="*/ 26 h 38"/>
                  <a:gd name="T38" fmla="*/ 25 w 107"/>
                  <a:gd name="T39" fmla="*/ 24 h 38"/>
                  <a:gd name="T40" fmla="*/ 77 w 107"/>
                  <a:gd name="T41" fmla="*/ 10 h 38"/>
                  <a:gd name="T42" fmla="*/ 77 w 107"/>
                  <a:gd name="T43" fmla="*/ 13 h 38"/>
                  <a:gd name="T44" fmla="*/ 72 w 107"/>
                  <a:gd name="T45" fmla="*/ 21 h 38"/>
                  <a:gd name="T46" fmla="*/ 57 w 107"/>
                  <a:gd name="T47" fmla="*/ 34 h 38"/>
                  <a:gd name="T48" fmla="*/ 66 w 107"/>
                  <a:gd name="T49" fmla="*/ 33 h 38"/>
                  <a:gd name="T50" fmla="*/ 79 w 107"/>
                  <a:gd name="T51" fmla="*/ 22 h 38"/>
                  <a:gd name="T52" fmla="*/ 45 w 107"/>
                  <a:gd name="T53" fmla="*/ 32 h 38"/>
                  <a:gd name="T54" fmla="*/ 40 w 107"/>
                  <a:gd name="T55" fmla="*/ 30 h 38"/>
                  <a:gd name="T56" fmla="*/ 25 w 107"/>
                  <a:gd name="T57" fmla="*/ 28 h 38"/>
                  <a:gd name="T58" fmla="*/ 27 w 107"/>
                  <a:gd name="T59" fmla="*/ 31 h 38"/>
                  <a:gd name="T60" fmla="*/ 41 w 107"/>
                  <a:gd name="T61" fmla="*/ 33 h 38"/>
                  <a:gd name="T62" fmla="*/ 45 w 107"/>
                  <a:gd name="T63" fmla="*/ 32 h 38"/>
                  <a:gd name="T64" fmla="*/ 93 w 107"/>
                  <a:gd name="T65" fmla="*/ 21 h 38"/>
                  <a:gd name="T66" fmla="*/ 83 w 107"/>
                  <a:gd name="T67" fmla="*/ 17 h 38"/>
                  <a:gd name="T68" fmla="*/ 89 w 107"/>
                  <a:gd name="T69" fmla="*/ 19 h 38"/>
                  <a:gd name="T70" fmla="*/ 86 w 107"/>
                  <a:gd name="T71" fmla="*/ 20 h 38"/>
                  <a:gd name="T72" fmla="*/ 91 w 107"/>
                  <a:gd name="T73" fmla="*/ 23 h 38"/>
                  <a:gd name="T74" fmla="*/ 101 w 107"/>
                  <a:gd name="T75" fmla="*/ 29 h 38"/>
                  <a:gd name="T76" fmla="*/ 104 w 107"/>
                  <a:gd name="T77" fmla="*/ 33 h 38"/>
                  <a:gd name="T78" fmla="*/ 99 w 107"/>
                  <a:gd name="T79" fmla="*/ 17 h 38"/>
                  <a:gd name="T80" fmla="*/ 68 w 107"/>
                  <a:gd name="T81" fmla="*/ 36 h 38"/>
                  <a:gd name="T82" fmla="*/ 69 w 107"/>
                  <a:gd name="T83" fmla="*/ 36 h 38"/>
                  <a:gd name="T84" fmla="*/ 70 w 107"/>
                  <a:gd name="T85" fmla="*/ 35 h 38"/>
                  <a:gd name="T86" fmla="*/ 51 w 107"/>
                  <a:gd name="T87" fmla="*/ 13 h 38"/>
                  <a:gd name="T88" fmla="*/ 52 w 107"/>
                  <a:gd name="T89" fmla="*/ 8 h 38"/>
                  <a:gd name="T90" fmla="*/ 52 w 107"/>
                  <a:gd name="T91" fmla="*/ 4 h 38"/>
                  <a:gd name="T92" fmla="*/ 46 w 107"/>
                  <a:gd name="T93" fmla="*/ 7 h 38"/>
                  <a:gd name="T94" fmla="*/ 41 w 107"/>
                  <a:gd name="T95" fmla="*/ 10 h 38"/>
                  <a:gd name="T96" fmla="*/ 34 w 107"/>
                  <a:gd name="T97" fmla="*/ 10 h 38"/>
                  <a:gd name="T98" fmla="*/ 31 w 107"/>
                  <a:gd name="T99" fmla="*/ 12 h 38"/>
                  <a:gd name="T100" fmla="*/ 37 w 107"/>
                  <a:gd name="T101" fmla="*/ 21 h 38"/>
                  <a:gd name="T102" fmla="*/ 45 w 107"/>
                  <a:gd name="T103" fmla="*/ 23 h 38"/>
                  <a:gd name="T104" fmla="*/ 55 w 107"/>
                  <a:gd name="T105" fmla="*/ 36 h 38"/>
                  <a:gd name="T106" fmla="*/ 55 w 107"/>
                  <a:gd name="T107" fmla="*/ 36 h 38"/>
                  <a:gd name="T108" fmla="*/ 48 w 107"/>
                  <a:gd name="T109" fmla="*/ 34 h 38"/>
                  <a:gd name="T110" fmla="*/ 52 w 107"/>
                  <a:gd name="T111" fmla="*/ 3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07" h="38">
                    <a:moveTo>
                      <a:pt x="8" y="16"/>
                    </a:moveTo>
                    <a:cubicBezTo>
                      <a:pt x="7" y="16"/>
                      <a:pt x="8" y="18"/>
                      <a:pt x="9" y="17"/>
                    </a:cubicBezTo>
                    <a:cubicBezTo>
                      <a:pt x="9" y="17"/>
                      <a:pt x="8" y="15"/>
                      <a:pt x="8" y="16"/>
                    </a:cubicBezTo>
                    <a:close/>
                    <a:moveTo>
                      <a:pt x="30" y="20"/>
                    </a:moveTo>
                    <a:cubicBezTo>
                      <a:pt x="30" y="20"/>
                      <a:pt x="28" y="20"/>
                      <a:pt x="29" y="21"/>
                    </a:cubicBezTo>
                    <a:cubicBezTo>
                      <a:pt x="29" y="22"/>
                      <a:pt x="30" y="21"/>
                      <a:pt x="30" y="20"/>
                    </a:cubicBezTo>
                    <a:close/>
                    <a:moveTo>
                      <a:pt x="4" y="10"/>
                    </a:moveTo>
                    <a:cubicBezTo>
                      <a:pt x="4" y="11"/>
                      <a:pt x="5" y="13"/>
                      <a:pt x="6" y="12"/>
                    </a:cubicBezTo>
                    <a:cubicBezTo>
                      <a:pt x="6" y="11"/>
                      <a:pt x="4" y="10"/>
                      <a:pt x="4" y="10"/>
                    </a:cubicBezTo>
                    <a:close/>
                    <a:moveTo>
                      <a:pt x="56" y="22"/>
                    </a:moveTo>
                    <a:cubicBezTo>
                      <a:pt x="57" y="22"/>
                      <a:pt x="57" y="24"/>
                      <a:pt x="57" y="24"/>
                    </a:cubicBezTo>
                    <a:cubicBezTo>
                      <a:pt x="57" y="25"/>
                      <a:pt x="56" y="27"/>
                      <a:pt x="57" y="27"/>
                    </a:cubicBezTo>
                    <a:cubicBezTo>
                      <a:pt x="58" y="27"/>
                      <a:pt x="59" y="25"/>
                      <a:pt x="58" y="25"/>
                    </a:cubicBezTo>
                    <a:cubicBezTo>
                      <a:pt x="58" y="24"/>
                      <a:pt x="58" y="21"/>
                      <a:pt x="58" y="21"/>
                    </a:cubicBezTo>
                    <a:cubicBezTo>
                      <a:pt x="58" y="20"/>
                      <a:pt x="60" y="20"/>
                      <a:pt x="59" y="22"/>
                    </a:cubicBezTo>
                    <a:cubicBezTo>
                      <a:pt x="59" y="23"/>
                      <a:pt x="61" y="23"/>
                      <a:pt x="61" y="24"/>
                    </a:cubicBezTo>
                    <a:cubicBezTo>
                      <a:pt x="61" y="25"/>
                      <a:pt x="62" y="24"/>
                      <a:pt x="63" y="24"/>
                    </a:cubicBezTo>
                    <a:cubicBezTo>
                      <a:pt x="64" y="24"/>
                      <a:pt x="64" y="23"/>
                      <a:pt x="63" y="22"/>
                    </a:cubicBezTo>
                    <a:cubicBezTo>
                      <a:pt x="62" y="22"/>
                      <a:pt x="63" y="20"/>
                      <a:pt x="62" y="20"/>
                    </a:cubicBezTo>
                    <a:cubicBezTo>
                      <a:pt x="61" y="19"/>
                      <a:pt x="61" y="18"/>
                      <a:pt x="62" y="18"/>
                    </a:cubicBezTo>
                    <a:cubicBezTo>
                      <a:pt x="63" y="18"/>
                      <a:pt x="65" y="16"/>
                      <a:pt x="65" y="15"/>
                    </a:cubicBezTo>
                    <a:cubicBezTo>
                      <a:pt x="65" y="15"/>
                      <a:pt x="61" y="15"/>
                      <a:pt x="60" y="17"/>
                    </a:cubicBezTo>
                    <a:cubicBezTo>
                      <a:pt x="60" y="18"/>
                      <a:pt x="57" y="16"/>
                      <a:pt x="57" y="14"/>
                    </a:cubicBezTo>
                    <a:cubicBezTo>
                      <a:pt x="58" y="12"/>
                      <a:pt x="64" y="12"/>
                      <a:pt x="65" y="13"/>
                    </a:cubicBezTo>
                    <a:cubicBezTo>
                      <a:pt x="67" y="13"/>
                      <a:pt x="69" y="11"/>
                      <a:pt x="69" y="10"/>
                    </a:cubicBezTo>
                    <a:cubicBezTo>
                      <a:pt x="70" y="9"/>
                      <a:pt x="68" y="10"/>
                      <a:pt x="67" y="11"/>
                    </a:cubicBezTo>
                    <a:cubicBezTo>
                      <a:pt x="66" y="12"/>
                      <a:pt x="63" y="11"/>
                      <a:pt x="61" y="11"/>
                    </a:cubicBezTo>
                    <a:cubicBezTo>
                      <a:pt x="59" y="10"/>
                      <a:pt x="59" y="11"/>
                      <a:pt x="58" y="12"/>
                    </a:cubicBezTo>
                    <a:cubicBezTo>
                      <a:pt x="57" y="12"/>
                      <a:pt x="57" y="15"/>
                      <a:pt x="56" y="15"/>
                    </a:cubicBezTo>
                    <a:cubicBezTo>
                      <a:pt x="56" y="15"/>
                      <a:pt x="56" y="18"/>
                      <a:pt x="55" y="20"/>
                    </a:cubicBezTo>
                    <a:cubicBezTo>
                      <a:pt x="53" y="22"/>
                      <a:pt x="55" y="22"/>
                      <a:pt x="56" y="22"/>
                    </a:cubicBezTo>
                    <a:close/>
                    <a:moveTo>
                      <a:pt x="25" y="24"/>
                    </a:moveTo>
                    <a:cubicBezTo>
                      <a:pt x="25" y="23"/>
                      <a:pt x="25" y="22"/>
                      <a:pt x="25" y="21"/>
                    </a:cubicBezTo>
                    <a:cubicBezTo>
                      <a:pt x="25" y="21"/>
                      <a:pt x="25" y="21"/>
                      <a:pt x="26" y="21"/>
                    </a:cubicBezTo>
                    <a:cubicBezTo>
                      <a:pt x="27" y="21"/>
                      <a:pt x="27" y="19"/>
                      <a:pt x="26" y="19"/>
                    </a:cubicBezTo>
                    <a:cubicBezTo>
                      <a:pt x="26" y="19"/>
                      <a:pt x="25" y="17"/>
                      <a:pt x="24" y="17"/>
                    </a:cubicBezTo>
                    <a:cubicBezTo>
                      <a:pt x="23" y="17"/>
                      <a:pt x="23" y="18"/>
                      <a:pt x="24" y="19"/>
                    </a:cubicBezTo>
                    <a:cubicBezTo>
                      <a:pt x="25" y="19"/>
                      <a:pt x="25" y="19"/>
                      <a:pt x="25" y="20"/>
                    </a:cubicBezTo>
                    <a:cubicBezTo>
                      <a:pt x="25" y="20"/>
                      <a:pt x="24" y="19"/>
                      <a:pt x="23" y="19"/>
                    </a:cubicBezTo>
                    <a:cubicBezTo>
                      <a:pt x="22" y="19"/>
                      <a:pt x="23" y="18"/>
                      <a:pt x="22" y="18"/>
                    </a:cubicBezTo>
                    <a:cubicBezTo>
                      <a:pt x="21" y="18"/>
                      <a:pt x="21" y="16"/>
                      <a:pt x="20" y="16"/>
                    </a:cubicBezTo>
                    <a:cubicBezTo>
                      <a:pt x="19" y="16"/>
                      <a:pt x="19" y="15"/>
                      <a:pt x="19" y="14"/>
                    </a:cubicBezTo>
                    <a:cubicBezTo>
                      <a:pt x="20" y="14"/>
                      <a:pt x="18" y="13"/>
                      <a:pt x="18" y="12"/>
                    </a:cubicBezTo>
                    <a:cubicBezTo>
                      <a:pt x="18" y="11"/>
                      <a:pt x="17" y="12"/>
                      <a:pt x="17" y="11"/>
                    </a:cubicBezTo>
                    <a:cubicBezTo>
                      <a:pt x="17" y="10"/>
                      <a:pt x="16" y="11"/>
                      <a:pt x="16" y="10"/>
                    </a:cubicBezTo>
                    <a:cubicBezTo>
                      <a:pt x="15" y="9"/>
                      <a:pt x="15" y="10"/>
                      <a:pt x="14" y="9"/>
                    </a:cubicBezTo>
                    <a:cubicBezTo>
                      <a:pt x="14" y="9"/>
                      <a:pt x="13" y="8"/>
                      <a:pt x="12" y="8"/>
                    </a:cubicBezTo>
                    <a:cubicBezTo>
                      <a:pt x="12" y="9"/>
                      <a:pt x="11" y="8"/>
                      <a:pt x="10" y="6"/>
                    </a:cubicBezTo>
                    <a:cubicBezTo>
                      <a:pt x="10" y="6"/>
                      <a:pt x="7" y="4"/>
                      <a:pt x="7" y="3"/>
                    </a:cubicBezTo>
                    <a:cubicBezTo>
                      <a:pt x="6" y="2"/>
                      <a:pt x="5" y="1"/>
                      <a:pt x="3" y="1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2"/>
                      <a:pt x="2" y="4"/>
                      <a:pt x="3" y="5"/>
                    </a:cubicBezTo>
                    <a:cubicBezTo>
                      <a:pt x="5" y="6"/>
                      <a:pt x="5" y="8"/>
                      <a:pt x="7" y="8"/>
                    </a:cubicBezTo>
                    <a:cubicBezTo>
                      <a:pt x="8" y="8"/>
                      <a:pt x="8" y="13"/>
                      <a:pt x="9" y="13"/>
                    </a:cubicBezTo>
                    <a:cubicBezTo>
                      <a:pt x="10" y="13"/>
                      <a:pt x="12" y="17"/>
                      <a:pt x="13" y="18"/>
                    </a:cubicBezTo>
                    <a:cubicBezTo>
                      <a:pt x="13" y="20"/>
                      <a:pt x="15" y="21"/>
                      <a:pt x="16" y="22"/>
                    </a:cubicBezTo>
                    <a:cubicBezTo>
                      <a:pt x="17" y="24"/>
                      <a:pt x="20" y="25"/>
                      <a:pt x="20" y="26"/>
                    </a:cubicBezTo>
                    <a:cubicBezTo>
                      <a:pt x="21" y="26"/>
                      <a:pt x="21" y="28"/>
                      <a:pt x="21" y="27"/>
                    </a:cubicBezTo>
                    <a:cubicBezTo>
                      <a:pt x="22" y="26"/>
                      <a:pt x="23" y="27"/>
                      <a:pt x="24" y="27"/>
                    </a:cubicBezTo>
                    <a:cubicBezTo>
                      <a:pt x="25" y="27"/>
                      <a:pt x="25" y="25"/>
                      <a:pt x="25" y="24"/>
                    </a:cubicBezTo>
                    <a:close/>
                    <a:moveTo>
                      <a:pt x="77" y="13"/>
                    </a:moveTo>
                    <a:cubicBezTo>
                      <a:pt x="79" y="13"/>
                      <a:pt x="78" y="12"/>
                      <a:pt x="78" y="11"/>
                    </a:cubicBezTo>
                    <a:cubicBezTo>
                      <a:pt x="78" y="10"/>
                      <a:pt x="77" y="11"/>
                      <a:pt x="77" y="10"/>
                    </a:cubicBezTo>
                    <a:cubicBezTo>
                      <a:pt x="77" y="10"/>
                      <a:pt x="76" y="8"/>
                      <a:pt x="75" y="10"/>
                    </a:cubicBezTo>
                    <a:cubicBezTo>
                      <a:pt x="74" y="11"/>
                      <a:pt x="75" y="15"/>
                      <a:pt x="76" y="15"/>
                    </a:cubicBezTo>
                    <a:cubicBezTo>
                      <a:pt x="77" y="14"/>
                      <a:pt x="76" y="13"/>
                      <a:pt x="77" y="13"/>
                    </a:cubicBezTo>
                    <a:close/>
                    <a:moveTo>
                      <a:pt x="72" y="21"/>
                    </a:moveTo>
                    <a:cubicBezTo>
                      <a:pt x="72" y="22"/>
                      <a:pt x="74" y="23"/>
                      <a:pt x="74" y="22"/>
                    </a:cubicBezTo>
                    <a:cubicBezTo>
                      <a:pt x="75" y="21"/>
                      <a:pt x="71" y="20"/>
                      <a:pt x="72" y="21"/>
                    </a:cubicBezTo>
                    <a:close/>
                    <a:moveTo>
                      <a:pt x="66" y="33"/>
                    </a:moveTo>
                    <a:cubicBezTo>
                      <a:pt x="64" y="33"/>
                      <a:pt x="63" y="34"/>
                      <a:pt x="61" y="33"/>
                    </a:cubicBezTo>
                    <a:cubicBezTo>
                      <a:pt x="59" y="33"/>
                      <a:pt x="57" y="33"/>
                      <a:pt x="57" y="34"/>
                    </a:cubicBezTo>
                    <a:cubicBezTo>
                      <a:pt x="57" y="35"/>
                      <a:pt x="59" y="35"/>
                      <a:pt x="61" y="35"/>
                    </a:cubicBezTo>
                    <a:cubicBezTo>
                      <a:pt x="62" y="35"/>
                      <a:pt x="64" y="34"/>
                      <a:pt x="65" y="34"/>
                    </a:cubicBezTo>
                    <a:cubicBezTo>
                      <a:pt x="67" y="34"/>
                      <a:pt x="68" y="33"/>
                      <a:pt x="66" y="33"/>
                    </a:cubicBezTo>
                    <a:close/>
                    <a:moveTo>
                      <a:pt x="81" y="20"/>
                    </a:moveTo>
                    <a:cubicBezTo>
                      <a:pt x="79" y="20"/>
                      <a:pt x="76" y="20"/>
                      <a:pt x="76" y="21"/>
                    </a:cubicBezTo>
                    <a:cubicBezTo>
                      <a:pt x="77" y="22"/>
                      <a:pt x="78" y="22"/>
                      <a:pt x="79" y="22"/>
                    </a:cubicBezTo>
                    <a:cubicBezTo>
                      <a:pt x="81" y="22"/>
                      <a:pt x="82" y="23"/>
                      <a:pt x="82" y="23"/>
                    </a:cubicBezTo>
                    <a:cubicBezTo>
                      <a:pt x="83" y="23"/>
                      <a:pt x="83" y="21"/>
                      <a:pt x="81" y="20"/>
                    </a:cubicBezTo>
                    <a:close/>
                    <a:moveTo>
                      <a:pt x="45" y="32"/>
                    </a:moveTo>
                    <a:cubicBezTo>
                      <a:pt x="45" y="31"/>
                      <a:pt x="42" y="32"/>
                      <a:pt x="41" y="32"/>
                    </a:cubicBezTo>
                    <a:cubicBezTo>
                      <a:pt x="39" y="31"/>
                      <a:pt x="42" y="31"/>
                      <a:pt x="43" y="30"/>
                    </a:cubicBezTo>
                    <a:cubicBezTo>
                      <a:pt x="44" y="29"/>
                      <a:pt x="42" y="29"/>
                      <a:pt x="40" y="30"/>
                    </a:cubicBezTo>
                    <a:cubicBezTo>
                      <a:pt x="38" y="31"/>
                      <a:pt x="35" y="28"/>
                      <a:pt x="35" y="29"/>
                    </a:cubicBezTo>
                    <a:cubicBezTo>
                      <a:pt x="35" y="30"/>
                      <a:pt x="31" y="29"/>
                      <a:pt x="30" y="28"/>
                    </a:cubicBezTo>
                    <a:cubicBezTo>
                      <a:pt x="29" y="28"/>
                      <a:pt x="26" y="27"/>
                      <a:pt x="25" y="28"/>
                    </a:cubicBezTo>
                    <a:cubicBezTo>
                      <a:pt x="24" y="29"/>
                      <a:pt x="24" y="28"/>
                      <a:pt x="24" y="29"/>
                    </a:cubicBezTo>
                    <a:cubicBezTo>
                      <a:pt x="24" y="30"/>
                      <a:pt x="25" y="30"/>
                      <a:pt x="26" y="30"/>
                    </a:cubicBezTo>
                    <a:cubicBezTo>
                      <a:pt x="26" y="30"/>
                      <a:pt x="26" y="31"/>
                      <a:pt x="27" y="31"/>
                    </a:cubicBezTo>
                    <a:cubicBezTo>
                      <a:pt x="28" y="31"/>
                      <a:pt x="31" y="32"/>
                      <a:pt x="31" y="31"/>
                    </a:cubicBezTo>
                    <a:cubicBezTo>
                      <a:pt x="31" y="31"/>
                      <a:pt x="34" y="31"/>
                      <a:pt x="35" y="32"/>
                    </a:cubicBezTo>
                    <a:cubicBezTo>
                      <a:pt x="37" y="34"/>
                      <a:pt x="40" y="34"/>
                      <a:pt x="41" y="33"/>
                    </a:cubicBezTo>
                    <a:cubicBezTo>
                      <a:pt x="42" y="33"/>
                      <a:pt x="44" y="34"/>
                      <a:pt x="44" y="34"/>
                    </a:cubicBezTo>
                    <a:cubicBezTo>
                      <a:pt x="45" y="33"/>
                      <a:pt x="46" y="35"/>
                      <a:pt x="47" y="34"/>
                    </a:cubicBezTo>
                    <a:cubicBezTo>
                      <a:pt x="48" y="33"/>
                      <a:pt x="45" y="33"/>
                      <a:pt x="45" y="32"/>
                    </a:cubicBezTo>
                    <a:close/>
                    <a:moveTo>
                      <a:pt x="99" y="17"/>
                    </a:moveTo>
                    <a:cubicBezTo>
                      <a:pt x="98" y="17"/>
                      <a:pt x="97" y="19"/>
                      <a:pt x="97" y="19"/>
                    </a:cubicBezTo>
                    <a:cubicBezTo>
                      <a:pt x="96" y="19"/>
                      <a:pt x="94" y="21"/>
                      <a:pt x="93" y="21"/>
                    </a:cubicBezTo>
                    <a:cubicBezTo>
                      <a:pt x="91" y="22"/>
                      <a:pt x="91" y="17"/>
                      <a:pt x="90" y="16"/>
                    </a:cubicBezTo>
                    <a:cubicBezTo>
                      <a:pt x="90" y="15"/>
                      <a:pt x="85" y="14"/>
                      <a:pt x="85" y="15"/>
                    </a:cubicBezTo>
                    <a:cubicBezTo>
                      <a:pt x="85" y="16"/>
                      <a:pt x="83" y="16"/>
                      <a:pt x="83" y="17"/>
                    </a:cubicBezTo>
                    <a:cubicBezTo>
                      <a:pt x="83" y="17"/>
                      <a:pt x="83" y="17"/>
                      <a:pt x="84" y="17"/>
                    </a:cubicBezTo>
                    <a:cubicBezTo>
                      <a:pt x="85" y="17"/>
                      <a:pt x="85" y="18"/>
                      <a:pt x="86" y="19"/>
                    </a:cubicBezTo>
                    <a:cubicBezTo>
                      <a:pt x="86" y="20"/>
                      <a:pt x="88" y="19"/>
                      <a:pt x="89" y="19"/>
                    </a:cubicBezTo>
                    <a:cubicBezTo>
                      <a:pt x="90" y="19"/>
                      <a:pt x="90" y="20"/>
                      <a:pt x="89" y="20"/>
                    </a:cubicBezTo>
                    <a:cubicBezTo>
                      <a:pt x="88" y="19"/>
                      <a:pt x="88" y="20"/>
                      <a:pt x="87" y="20"/>
                    </a:cubicBezTo>
                    <a:cubicBezTo>
                      <a:pt x="86" y="20"/>
                      <a:pt x="85" y="20"/>
                      <a:pt x="86" y="20"/>
                    </a:cubicBezTo>
                    <a:cubicBezTo>
                      <a:pt x="86" y="21"/>
                      <a:pt x="87" y="21"/>
                      <a:pt x="87" y="22"/>
                    </a:cubicBezTo>
                    <a:cubicBezTo>
                      <a:pt x="87" y="23"/>
                      <a:pt x="89" y="23"/>
                      <a:pt x="89" y="22"/>
                    </a:cubicBezTo>
                    <a:cubicBezTo>
                      <a:pt x="89" y="21"/>
                      <a:pt x="90" y="23"/>
                      <a:pt x="91" y="23"/>
                    </a:cubicBezTo>
                    <a:cubicBezTo>
                      <a:pt x="93" y="23"/>
                      <a:pt x="92" y="24"/>
                      <a:pt x="93" y="24"/>
                    </a:cubicBezTo>
                    <a:cubicBezTo>
                      <a:pt x="95" y="24"/>
                      <a:pt x="98" y="25"/>
                      <a:pt x="100" y="26"/>
                    </a:cubicBezTo>
                    <a:cubicBezTo>
                      <a:pt x="101" y="27"/>
                      <a:pt x="100" y="28"/>
                      <a:pt x="101" y="29"/>
                    </a:cubicBezTo>
                    <a:cubicBezTo>
                      <a:pt x="102" y="30"/>
                      <a:pt x="102" y="31"/>
                      <a:pt x="101" y="31"/>
                    </a:cubicBezTo>
                    <a:cubicBezTo>
                      <a:pt x="100" y="31"/>
                      <a:pt x="98" y="32"/>
                      <a:pt x="99" y="33"/>
                    </a:cubicBezTo>
                    <a:cubicBezTo>
                      <a:pt x="99" y="34"/>
                      <a:pt x="103" y="33"/>
                      <a:pt x="104" y="33"/>
                    </a:cubicBezTo>
                    <a:cubicBezTo>
                      <a:pt x="105" y="33"/>
                      <a:pt x="105" y="34"/>
                      <a:pt x="107" y="35"/>
                    </a:cubicBezTo>
                    <a:cubicBezTo>
                      <a:pt x="107" y="20"/>
                      <a:pt x="107" y="20"/>
                      <a:pt x="107" y="20"/>
                    </a:cubicBezTo>
                    <a:cubicBezTo>
                      <a:pt x="104" y="19"/>
                      <a:pt x="99" y="17"/>
                      <a:pt x="99" y="17"/>
                    </a:cubicBezTo>
                    <a:close/>
                    <a:moveTo>
                      <a:pt x="69" y="35"/>
                    </a:moveTo>
                    <a:cubicBezTo>
                      <a:pt x="69" y="35"/>
                      <a:pt x="68" y="35"/>
                      <a:pt x="68" y="35"/>
                    </a:cubicBezTo>
                    <a:cubicBezTo>
                      <a:pt x="68" y="35"/>
                      <a:pt x="68" y="35"/>
                      <a:pt x="68" y="36"/>
                    </a:cubicBezTo>
                    <a:cubicBezTo>
                      <a:pt x="68" y="36"/>
                      <a:pt x="67" y="35"/>
                      <a:pt x="67" y="35"/>
                    </a:cubicBezTo>
                    <a:cubicBezTo>
                      <a:pt x="66" y="36"/>
                      <a:pt x="65" y="37"/>
                      <a:pt x="66" y="38"/>
                    </a:cubicBezTo>
                    <a:cubicBezTo>
                      <a:pt x="67" y="38"/>
                      <a:pt x="68" y="37"/>
                      <a:pt x="69" y="36"/>
                    </a:cubicBezTo>
                    <a:cubicBezTo>
                      <a:pt x="69" y="36"/>
                      <a:pt x="69" y="36"/>
                      <a:pt x="69" y="36"/>
                    </a:cubicBezTo>
                    <a:cubicBezTo>
                      <a:pt x="69" y="36"/>
                      <a:pt x="69" y="36"/>
                      <a:pt x="69" y="36"/>
                    </a:cubicBezTo>
                    <a:cubicBezTo>
                      <a:pt x="69" y="35"/>
                      <a:pt x="70" y="35"/>
                      <a:pt x="70" y="35"/>
                    </a:cubicBezTo>
                    <a:cubicBezTo>
                      <a:pt x="69" y="35"/>
                      <a:pt x="69" y="35"/>
                      <a:pt x="69" y="35"/>
                    </a:cubicBezTo>
                    <a:close/>
                    <a:moveTo>
                      <a:pt x="50" y="17"/>
                    </a:moveTo>
                    <a:cubicBezTo>
                      <a:pt x="51" y="16"/>
                      <a:pt x="51" y="15"/>
                      <a:pt x="51" y="13"/>
                    </a:cubicBezTo>
                    <a:cubicBezTo>
                      <a:pt x="51" y="12"/>
                      <a:pt x="54" y="12"/>
                      <a:pt x="55" y="11"/>
                    </a:cubicBezTo>
                    <a:cubicBezTo>
                      <a:pt x="55" y="11"/>
                      <a:pt x="54" y="10"/>
                      <a:pt x="53" y="10"/>
                    </a:cubicBezTo>
                    <a:cubicBezTo>
                      <a:pt x="52" y="9"/>
                      <a:pt x="53" y="8"/>
                      <a:pt x="52" y="8"/>
                    </a:cubicBezTo>
                    <a:cubicBezTo>
                      <a:pt x="52" y="7"/>
                      <a:pt x="51" y="6"/>
                      <a:pt x="52" y="6"/>
                    </a:cubicBezTo>
                    <a:cubicBezTo>
                      <a:pt x="52" y="6"/>
                      <a:pt x="51" y="4"/>
                      <a:pt x="52" y="4"/>
                    </a:cubicBezTo>
                    <a:cubicBezTo>
                      <a:pt x="52" y="4"/>
                      <a:pt x="52" y="4"/>
                      <a:pt x="52" y="4"/>
                    </a:cubicBezTo>
                    <a:cubicBezTo>
                      <a:pt x="52" y="3"/>
                      <a:pt x="51" y="3"/>
                      <a:pt x="51" y="3"/>
                    </a:cubicBezTo>
                    <a:cubicBezTo>
                      <a:pt x="50" y="3"/>
                      <a:pt x="47" y="3"/>
                      <a:pt x="47" y="5"/>
                    </a:cubicBezTo>
                    <a:cubicBezTo>
                      <a:pt x="48" y="7"/>
                      <a:pt x="46" y="6"/>
                      <a:pt x="46" y="7"/>
                    </a:cubicBezTo>
                    <a:cubicBezTo>
                      <a:pt x="46" y="8"/>
                      <a:pt x="45" y="8"/>
                      <a:pt x="45" y="9"/>
                    </a:cubicBezTo>
                    <a:cubicBezTo>
                      <a:pt x="45" y="10"/>
                      <a:pt x="45" y="10"/>
                      <a:pt x="43" y="10"/>
                    </a:cubicBezTo>
                    <a:cubicBezTo>
                      <a:pt x="42" y="11"/>
                      <a:pt x="42" y="10"/>
                      <a:pt x="41" y="10"/>
                    </a:cubicBezTo>
                    <a:cubicBezTo>
                      <a:pt x="40" y="10"/>
                      <a:pt x="40" y="11"/>
                      <a:pt x="39" y="11"/>
                    </a:cubicBezTo>
                    <a:cubicBezTo>
                      <a:pt x="38" y="11"/>
                      <a:pt x="36" y="11"/>
                      <a:pt x="36" y="11"/>
                    </a:cubicBezTo>
                    <a:cubicBezTo>
                      <a:pt x="35" y="12"/>
                      <a:pt x="34" y="10"/>
                      <a:pt x="34" y="10"/>
                    </a:cubicBezTo>
                    <a:cubicBezTo>
                      <a:pt x="34" y="10"/>
                      <a:pt x="33" y="10"/>
                      <a:pt x="33" y="9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2" y="9"/>
                      <a:pt x="30" y="11"/>
                      <a:pt x="31" y="12"/>
                    </a:cubicBezTo>
                    <a:cubicBezTo>
                      <a:pt x="32" y="13"/>
                      <a:pt x="32" y="15"/>
                      <a:pt x="33" y="15"/>
                    </a:cubicBezTo>
                    <a:cubicBezTo>
                      <a:pt x="33" y="16"/>
                      <a:pt x="35" y="16"/>
                      <a:pt x="35" y="18"/>
                    </a:cubicBezTo>
                    <a:cubicBezTo>
                      <a:pt x="35" y="19"/>
                      <a:pt x="36" y="21"/>
                      <a:pt x="37" y="21"/>
                    </a:cubicBezTo>
                    <a:cubicBezTo>
                      <a:pt x="38" y="20"/>
                      <a:pt x="38" y="21"/>
                      <a:pt x="39" y="22"/>
                    </a:cubicBezTo>
                    <a:cubicBezTo>
                      <a:pt x="39" y="22"/>
                      <a:pt x="41" y="21"/>
                      <a:pt x="42" y="21"/>
                    </a:cubicBezTo>
                    <a:cubicBezTo>
                      <a:pt x="42" y="21"/>
                      <a:pt x="45" y="22"/>
                      <a:pt x="45" y="23"/>
                    </a:cubicBezTo>
                    <a:cubicBezTo>
                      <a:pt x="45" y="23"/>
                      <a:pt x="47" y="23"/>
                      <a:pt x="48" y="22"/>
                    </a:cubicBezTo>
                    <a:cubicBezTo>
                      <a:pt x="49" y="22"/>
                      <a:pt x="49" y="18"/>
                      <a:pt x="50" y="17"/>
                    </a:cubicBezTo>
                    <a:close/>
                    <a:moveTo>
                      <a:pt x="55" y="36"/>
                    </a:moveTo>
                    <a:cubicBezTo>
                      <a:pt x="55" y="37"/>
                      <a:pt x="57" y="37"/>
                      <a:pt x="57" y="37"/>
                    </a:cubicBezTo>
                    <a:cubicBezTo>
                      <a:pt x="57" y="38"/>
                      <a:pt x="59" y="38"/>
                      <a:pt x="59" y="37"/>
                    </a:cubicBezTo>
                    <a:cubicBezTo>
                      <a:pt x="59" y="36"/>
                      <a:pt x="54" y="35"/>
                      <a:pt x="55" y="36"/>
                    </a:cubicBezTo>
                    <a:close/>
                    <a:moveTo>
                      <a:pt x="52" y="33"/>
                    </a:moveTo>
                    <a:cubicBezTo>
                      <a:pt x="51" y="33"/>
                      <a:pt x="50" y="34"/>
                      <a:pt x="49" y="33"/>
                    </a:cubicBezTo>
                    <a:cubicBezTo>
                      <a:pt x="49" y="33"/>
                      <a:pt x="48" y="34"/>
                      <a:pt x="48" y="34"/>
                    </a:cubicBezTo>
                    <a:cubicBezTo>
                      <a:pt x="48" y="35"/>
                      <a:pt x="50" y="36"/>
                      <a:pt x="52" y="35"/>
                    </a:cubicBezTo>
                    <a:cubicBezTo>
                      <a:pt x="53" y="34"/>
                      <a:pt x="55" y="35"/>
                      <a:pt x="55" y="34"/>
                    </a:cubicBezTo>
                    <a:cubicBezTo>
                      <a:pt x="55" y="33"/>
                      <a:pt x="52" y="32"/>
                      <a:pt x="52" y="33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" name="Freeform 356">
                <a:extLst>
                  <a:ext uri="{FF2B5EF4-FFF2-40B4-BE49-F238E27FC236}">
                    <a16:creationId xmlns:a16="http://schemas.microsoft.com/office/drawing/2014/main" id="{492AE49E-E147-47A6-A852-2EFBF4E86B4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490788" y="2303463"/>
                <a:ext cx="28575" cy="11113"/>
              </a:xfrm>
              <a:custGeom>
                <a:avLst/>
                <a:gdLst>
                  <a:gd name="T0" fmla="*/ 1 w 8"/>
                  <a:gd name="T1" fmla="*/ 2 h 3"/>
                  <a:gd name="T2" fmla="*/ 0 w 8"/>
                  <a:gd name="T3" fmla="*/ 2 h 3"/>
                  <a:gd name="T4" fmla="*/ 1 w 8"/>
                  <a:gd name="T5" fmla="*/ 3 h 3"/>
                  <a:gd name="T6" fmla="*/ 1 w 8"/>
                  <a:gd name="T7" fmla="*/ 2 h 3"/>
                  <a:gd name="T8" fmla="*/ 1 w 8"/>
                  <a:gd name="T9" fmla="*/ 2 h 3"/>
                  <a:gd name="T10" fmla="*/ 1 w 8"/>
                  <a:gd name="T11" fmla="*/ 2 h 3"/>
                  <a:gd name="T12" fmla="*/ 4 w 8"/>
                  <a:gd name="T13" fmla="*/ 0 h 3"/>
                  <a:gd name="T14" fmla="*/ 2 w 8"/>
                  <a:gd name="T15" fmla="*/ 1 h 3"/>
                  <a:gd name="T16" fmla="*/ 2 w 8"/>
                  <a:gd name="T17" fmla="*/ 2 h 3"/>
                  <a:gd name="T18" fmla="*/ 3 w 8"/>
                  <a:gd name="T19" fmla="*/ 2 h 3"/>
                  <a:gd name="T20" fmla="*/ 8 w 8"/>
                  <a:gd name="T21" fmla="*/ 0 h 3"/>
                  <a:gd name="T22" fmla="*/ 4 w 8"/>
                  <a:gd name="T2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" h="3">
                    <a:moveTo>
                      <a:pt x="1" y="2"/>
                    </a:moveTo>
                    <a:cubicBezTo>
                      <a:pt x="1" y="2"/>
                      <a:pt x="0" y="2"/>
                      <a:pt x="0" y="2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lose/>
                    <a:moveTo>
                      <a:pt x="4" y="0"/>
                    </a:moveTo>
                    <a:cubicBezTo>
                      <a:pt x="3" y="0"/>
                      <a:pt x="3" y="1"/>
                      <a:pt x="2" y="1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3" y="2"/>
                    </a:cubicBezTo>
                    <a:cubicBezTo>
                      <a:pt x="4" y="2"/>
                      <a:pt x="7" y="1"/>
                      <a:pt x="8" y="0"/>
                    </a:cubicBezTo>
                    <a:cubicBezTo>
                      <a:pt x="8" y="0"/>
                      <a:pt x="5" y="0"/>
                      <a:pt x="4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" name="Freeform 357">
                <a:extLst>
                  <a:ext uri="{FF2B5EF4-FFF2-40B4-BE49-F238E27FC236}">
                    <a16:creationId xmlns:a16="http://schemas.microsoft.com/office/drawing/2014/main" id="{7CB8F66B-7326-4BA2-9243-3CACE878910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467100" y="1803400"/>
                <a:ext cx="98425" cy="103188"/>
              </a:xfrm>
              <a:custGeom>
                <a:avLst/>
                <a:gdLst>
                  <a:gd name="T0" fmla="*/ 18 w 27"/>
                  <a:gd name="T1" fmla="*/ 25 h 29"/>
                  <a:gd name="T2" fmla="*/ 16 w 27"/>
                  <a:gd name="T3" fmla="*/ 25 h 29"/>
                  <a:gd name="T4" fmla="*/ 14 w 27"/>
                  <a:gd name="T5" fmla="*/ 26 h 29"/>
                  <a:gd name="T6" fmla="*/ 16 w 27"/>
                  <a:gd name="T7" fmla="*/ 27 h 29"/>
                  <a:gd name="T8" fmla="*/ 19 w 27"/>
                  <a:gd name="T9" fmla="*/ 29 h 29"/>
                  <a:gd name="T10" fmla="*/ 19 w 27"/>
                  <a:gd name="T11" fmla="*/ 27 h 29"/>
                  <a:gd name="T12" fmla="*/ 20 w 27"/>
                  <a:gd name="T13" fmla="*/ 25 h 29"/>
                  <a:gd name="T14" fmla="*/ 18 w 27"/>
                  <a:gd name="T15" fmla="*/ 25 h 29"/>
                  <a:gd name="T16" fmla="*/ 5 w 27"/>
                  <a:gd name="T17" fmla="*/ 17 h 29"/>
                  <a:gd name="T18" fmla="*/ 3 w 27"/>
                  <a:gd name="T19" fmla="*/ 18 h 29"/>
                  <a:gd name="T20" fmla="*/ 4 w 27"/>
                  <a:gd name="T21" fmla="*/ 21 h 29"/>
                  <a:gd name="T22" fmla="*/ 5 w 27"/>
                  <a:gd name="T23" fmla="*/ 23 h 29"/>
                  <a:gd name="T24" fmla="*/ 7 w 27"/>
                  <a:gd name="T25" fmla="*/ 22 h 29"/>
                  <a:gd name="T26" fmla="*/ 7 w 27"/>
                  <a:gd name="T27" fmla="*/ 18 h 29"/>
                  <a:gd name="T28" fmla="*/ 5 w 27"/>
                  <a:gd name="T29" fmla="*/ 17 h 29"/>
                  <a:gd name="T30" fmla="*/ 22 w 27"/>
                  <a:gd name="T31" fmla="*/ 16 h 29"/>
                  <a:gd name="T32" fmla="*/ 20 w 27"/>
                  <a:gd name="T33" fmla="*/ 15 h 29"/>
                  <a:gd name="T34" fmla="*/ 17 w 27"/>
                  <a:gd name="T35" fmla="*/ 11 h 29"/>
                  <a:gd name="T36" fmla="*/ 13 w 27"/>
                  <a:gd name="T37" fmla="*/ 8 h 29"/>
                  <a:gd name="T38" fmla="*/ 13 w 27"/>
                  <a:gd name="T39" fmla="*/ 5 h 29"/>
                  <a:gd name="T40" fmla="*/ 14 w 27"/>
                  <a:gd name="T41" fmla="*/ 4 h 29"/>
                  <a:gd name="T42" fmla="*/ 15 w 27"/>
                  <a:gd name="T43" fmla="*/ 1 h 29"/>
                  <a:gd name="T44" fmla="*/ 13 w 27"/>
                  <a:gd name="T45" fmla="*/ 1 h 29"/>
                  <a:gd name="T46" fmla="*/ 13 w 27"/>
                  <a:gd name="T47" fmla="*/ 0 h 29"/>
                  <a:gd name="T48" fmla="*/ 11 w 27"/>
                  <a:gd name="T49" fmla="*/ 0 h 29"/>
                  <a:gd name="T50" fmla="*/ 10 w 27"/>
                  <a:gd name="T51" fmla="*/ 0 h 29"/>
                  <a:gd name="T52" fmla="*/ 9 w 27"/>
                  <a:gd name="T53" fmla="*/ 0 h 29"/>
                  <a:gd name="T54" fmla="*/ 9 w 27"/>
                  <a:gd name="T55" fmla="*/ 1 h 29"/>
                  <a:gd name="T56" fmla="*/ 9 w 27"/>
                  <a:gd name="T57" fmla="*/ 1 h 29"/>
                  <a:gd name="T58" fmla="*/ 8 w 27"/>
                  <a:gd name="T59" fmla="*/ 2 h 29"/>
                  <a:gd name="T60" fmla="*/ 7 w 27"/>
                  <a:gd name="T61" fmla="*/ 2 h 29"/>
                  <a:gd name="T62" fmla="*/ 6 w 27"/>
                  <a:gd name="T63" fmla="*/ 2 h 29"/>
                  <a:gd name="T64" fmla="*/ 5 w 27"/>
                  <a:gd name="T65" fmla="*/ 3 h 29"/>
                  <a:gd name="T66" fmla="*/ 4 w 27"/>
                  <a:gd name="T67" fmla="*/ 2 h 29"/>
                  <a:gd name="T68" fmla="*/ 3 w 27"/>
                  <a:gd name="T69" fmla="*/ 3 h 29"/>
                  <a:gd name="T70" fmla="*/ 1 w 27"/>
                  <a:gd name="T71" fmla="*/ 3 h 29"/>
                  <a:gd name="T72" fmla="*/ 1 w 27"/>
                  <a:gd name="T73" fmla="*/ 4 h 29"/>
                  <a:gd name="T74" fmla="*/ 1 w 27"/>
                  <a:gd name="T75" fmla="*/ 5 h 29"/>
                  <a:gd name="T76" fmla="*/ 0 w 27"/>
                  <a:gd name="T77" fmla="*/ 6 h 29"/>
                  <a:gd name="T78" fmla="*/ 1 w 27"/>
                  <a:gd name="T79" fmla="*/ 7 h 29"/>
                  <a:gd name="T80" fmla="*/ 1 w 27"/>
                  <a:gd name="T81" fmla="*/ 8 h 29"/>
                  <a:gd name="T82" fmla="*/ 2 w 27"/>
                  <a:gd name="T83" fmla="*/ 9 h 29"/>
                  <a:gd name="T84" fmla="*/ 2 w 27"/>
                  <a:gd name="T85" fmla="*/ 9 h 29"/>
                  <a:gd name="T86" fmla="*/ 3 w 27"/>
                  <a:gd name="T87" fmla="*/ 9 h 29"/>
                  <a:gd name="T88" fmla="*/ 5 w 27"/>
                  <a:gd name="T89" fmla="*/ 8 h 29"/>
                  <a:gd name="T90" fmla="*/ 8 w 27"/>
                  <a:gd name="T91" fmla="*/ 9 h 29"/>
                  <a:gd name="T92" fmla="*/ 9 w 27"/>
                  <a:gd name="T93" fmla="*/ 10 h 29"/>
                  <a:gd name="T94" fmla="*/ 11 w 27"/>
                  <a:gd name="T95" fmla="*/ 13 h 29"/>
                  <a:gd name="T96" fmla="*/ 14 w 27"/>
                  <a:gd name="T97" fmla="*/ 16 h 29"/>
                  <a:gd name="T98" fmla="*/ 17 w 27"/>
                  <a:gd name="T99" fmla="*/ 17 h 29"/>
                  <a:gd name="T100" fmla="*/ 19 w 27"/>
                  <a:gd name="T101" fmla="*/ 18 h 29"/>
                  <a:gd name="T102" fmla="*/ 20 w 27"/>
                  <a:gd name="T103" fmla="*/ 20 h 29"/>
                  <a:gd name="T104" fmla="*/ 21 w 27"/>
                  <a:gd name="T105" fmla="*/ 21 h 29"/>
                  <a:gd name="T106" fmla="*/ 21 w 27"/>
                  <a:gd name="T107" fmla="*/ 24 h 29"/>
                  <a:gd name="T108" fmla="*/ 21 w 27"/>
                  <a:gd name="T109" fmla="*/ 25 h 29"/>
                  <a:gd name="T110" fmla="*/ 22 w 27"/>
                  <a:gd name="T111" fmla="*/ 23 h 29"/>
                  <a:gd name="T112" fmla="*/ 24 w 27"/>
                  <a:gd name="T113" fmla="*/ 22 h 29"/>
                  <a:gd name="T114" fmla="*/ 23 w 27"/>
                  <a:gd name="T115" fmla="*/ 20 h 29"/>
                  <a:gd name="T116" fmla="*/ 25 w 27"/>
                  <a:gd name="T117" fmla="*/ 19 h 29"/>
                  <a:gd name="T118" fmla="*/ 27 w 27"/>
                  <a:gd name="T119" fmla="*/ 19 h 29"/>
                  <a:gd name="T120" fmla="*/ 22 w 27"/>
                  <a:gd name="T121" fmla="*/ 1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7" h="29">
                    <a:moveTo>
                      <a:pt x="18" y="25"/>
                    </a:moveTo>
                    <a:cubicBezTo>
                      <a:pt x="17" y="25"/>
                      <a:pt x="16" y="25"/>
                      <a:pt x="16" y="25"/>
                    </a:cubicBezTo>
                    <a:cubicBezTo>
                      <a:pt x="15" y="25"/>
                      <a:pt x="13" y="25"/>
                      <a:pt x="14" y="26"/>
                    </a:cubicBezTo>
                    <a:cubicBezTo>
                      <a:pt x="14" y="26"/>
                      <a:pt x="14" y="27"/>
                      <a:pt x="16" y="27"/>
                    </a:cubicBezTo>
                    <a:cubicBezTo>
                      <a:pt x="18" y="28"/>
                      <a:pt x="18" y="29"/>
                      <a:pt x="19" y="29"/>
                    </a:cubicBezTo>
                    <a:cubicBezTo>
                      <a:pt x="19" y="29"/>
                      <a:pt x="20" y="28"/>
                      <a:pt x="19" y="27"/>
                    </a:cubicBezTo>
                    <a:cubicBezTo>
                      <a:pt x="19" y="26"/>
                      <a:pt x="20" y="25"/>
                      <a:pt x="20" y="25"/>
                    </a:cubicBezTo>
                    <a:cubicBezTo>
                      <a:pt x="20" y="25"/>
                      <a:pt x="20" y="25"/>
                      <a:pt x="18" y="25"/>
                    </a:cubicBezTo>
                    <a:close/>
                    <a:moveTo>
                      <a:pt x="5" y="17"/>
                    </a:moveTo>
                    <a:cubicBezTo>
                      <a:pt x="4" y="18"/>
                      <a:pt x="4" y="17"/>
                      <a:pt x="3" y="18"/>
                    </a:cubicBezTo>
                    <a:cubicBezTo>
                      <a:pt x="3" y="18"/>
                      <a:pt x="5" y="19"/>
                      <a:pt x="4" y="21"/>
                    </a:cubicBezTo>
                    <a:cubicBezTo>
                      <a:pt x="4" y="22"/>
                      <a:pt x="5" y="24"/>
                      <a:pt x="5" y="23"/>
                    </a:cubicBezTo>
                    <a:cubicBezTo>
                      <a:pt x="6" y="22"/>
                      <a:pt x="6" y="22"/>
                      <a:pt x="7" y="22"/>
                    </a:cubicBezTo>
                    <a:cubicBezTo>
                      <a:pt x="7" y="21"/>
                      <a:pt x="7" y="19"/>
                      <a:pt x="7" y="18"/>
                    </a:cubicBezTo>
                    <a:cubicBezTo>
                      <a:pt x="8" y="17"/>
                      <a:pt x="6" y="17"/>
                      <a:pt x="5" y="17"/>
                    </a:cubicBezTo>
                    <a:close/>
                    <a:moveTo>
                      <a:pt x="22" y="16"/>
                    </a:moveTo>
                    <a:cubicBezTo>
                      <a:pt x="21" y="16"/>
                      <a:pt x="22" y="15"/>
                      <a:pt x="20" y="15"/>
                    </a:cubicBezTo>
                    <a:cubicBezTo>
                      <a:pt x="19" y="15"/>
                      <a:pt x="17" y="13"/>
                      <a:pt x="17" y="11"/>
                    </a:cubicBezTo>
                    <a:cubicBezTo>
                      <a:pt x="16" y="9"/>
                      <a:pt x="14" y="9"/>
                      <a:pt x="13" y="8"/>
                    </a:cubicBezTo>
                    <a:cubicBezTo>
                      <a:pt x="13" y="7"/>
                      <a:pt x="14" y="6"/>
                      <a:pt x="13" y="5"/>
                    </a:cubicBezTo>
                    <a:cubicBezTo>
                      <a:pt x="13" y="5"/>
                      <a:pt x="14" y="4"/>
                      <a:pt x="14" y="4"/>
                    </a:cubicBezTo>
                    <a:cubicBezTo>
                      <a:pt x="14" y="3"/>
                      <a:pt x="15" y="2"/>
                      <a:pt x="15" y="1"/>
                    </a:cubicBezTo>
                    <a:cubicBezTo>
                      <a:pt x="14" y="1"/>
                      <a:pt x="14" y="1"/>
                      <a:pt x="13" y="1"/>
                    </a:cubicBezTo>
                    <a:cubicBezTo>
                      <a:pt x="13" y="1"/>
                      <a:pt x="13" y="0"/>
                      <a:pt x="13" y="0"/>
                    </a:cubicBezTo>
                    <a:cubicBezTo>
                      <a:pt x="13" y="0"/>
                      <a:pt x="11" y="0"/>
                      <a:pt x="11" y="0"/>
                    </a:cubicBezTo>
                    <a:cubicBezTo>
                      <a:pt x="11" y="0"/>
                      <a:pt x="10" y="1"/>
                      <a:pt x="10" y="0"/>
                    </a:cubicBezTo>
                    <a:cubicBezTo>
                      <a:pt x="10" y="0"/>
                      <a:pt x="9" y="0"/>
                      <a:pt x="9" y="0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8" y="1"/>
                      <a:pt x="8" y="1"/>
                      <a:pt x="8" y="2"/>
                    </a:cubicBezTo>
                    <a:cubicBezTo>
                      <a:pt x="8" y="2"/>
                      <a:pt x="7" y="2"/>
                      <a:pt x="7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3"/>
                      <a:pt x="6" y="4"/>
                      <a:pt x="5" y="3"/>
                    </a:cubicBezTo>
                    <a:cubicBezTo>
                      <a:pt x="5" y="3"/>
                      <a:pt x="4" y="1"/>
                      <a:pt x="4" y="2"/>
                    </a:cubicBezTo>
                    <a:cubicBezTo>
                      <a:pt x="4" y="2"/>
                      <a:pt x="3" y="3"/>
                      <a:pt x="3" y="3"/>
                    </a:cubicBezTo>
                    <a:cubicBezTo>
                      <a:pt x="3" y="3"/>
                      <a:pt x="2" y="3"/>
                      <a:pt x="1" y="3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6"/>
                      <a:pt x="0" y="5"/>
                      <a:pt x="0" y="6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2" y="8"/>
                      <a:pt x="3" y="8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4" y="9"/>
                      <a:pt x="4" y="8"/>
                      <a:pt x="5" y="8"/>
                    </a:cubicBezTo>
                    <a:cubicBezTo>
                      <a:pt x="6" y="7"/>
                      <a:pt x="8" y="8"/>
                      <a:pt x="8" y="9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1"/>
                      <a:pt x="10" y="12"/>
                      <a:pt x="11" y="13"/>
                    </a:cubicBezTo>
                    <a:cubicBezTo>
                      <a:pt x="13" y="14"/>
                      <a:pt x="13" y="16"/>
                      <a:pt x="14" y="16"/>
                    </a:cubicBezTo>
                    <a:cubicBezTo>
                      <a:pt x="15" y="16"/>
                      <a:pt x="16" y="16"/>
                      <a:pt x="17" y="17"/>
                    </a:cubicBezTo>
                    <a:cubicBezTo>
                      <a:pt x="17" y="18"/>
                      <a:pt x="18" y="18"/>
                      <a:pt x="19" y="18"/>
                    </a:cubicBezTo>
                    <a:cubicBezTo>
                      <a:pt x="19" y="19"/>
                      <a:pt x="19" y="20"/>
                      <a:pt x="20" y="20"/>
                    </a:cubicBezTo>
                    <a:cubicBezTo>
                      <a:pt x="21" y="20"/>
                      <a:pt x="21" y="20"/>
                      <a:pt x="21" y="21"/>
                    </a:cubicBezTo>
                    <a:cubicBezTo>
                      <a:pt x="21" y="22"/>
                      <a:pt x="22" y="23"/>
                      <a:pt x="21" y="24"/>
                    </a:cubicBezTo>
                    <a:cubicBezTo>
                      <a:pt x="21" y="24"/>
                      <a:pt x="21" y="25"/>
                      <a:pt x="21" y="25"/>
                    </a:cubicBezTo>
                    <a:cubicBezTo>
                      <a:pt x="22" y="25"/>
                      <a:pt x="22" y="24"/>
                      <a:pt x="22" y="23"/>
                    </a:cubicBezTo>
                    <a:cubicBezTo>
                      <a:pt x="22" y="23"/>
                      <a:pt x="23" y="23"/>
                      <a:pt x="24" y="22"/>
                    </a:cubicBezTo>
                    <a:cubicBezTo>
                      <a:pt x="24" y="21"/>
                      <a:pt x="23" y="21"/>
                      <a:pt x="23" y="20"/>
                    </a:cubicBezTo>
                    <a:cubicBezTo>
                      <a:pt x="22" y="19"/>
                      <a:pt x="24" y="19"/>
                      <a:pt x="25" y="19"/>
                    </a:cubicBezTo>
                    <a:cubicBezTo>
                      <a:pt x="26" y="20"/>
                      <a:pt x="27" y="21"/>
                      <a:pt x="27" y="19"/>
                    </a:cubicBezTo>
                    <a:cubicBezTo>
                      <a:pt x="27" y="18"/>
                      <a:pt x="23" y="17"/>
                      <a:pt x="22" y="16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" name="Freeform 358">
                <a:extLst>
                  <a:ext uri="{FF2B5EF4-FFF2-40B4-BE49-F238E27FC236}">
                    <a16:creationId xmlns:a16="http://schemas.microsoft.com/office/drawing/2014/main" id="{611388AA-AAC4-4639-BB16-DE18290A22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68675" y="1838325"/>
                <a:ext cx="6350" cy="14288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2 h 4"/>
                  <a:gd name="T4" fmla="*/ 0 w 2"/>
                  <a:gd name="T5" fmla="*/ 3 h 4"/>
                  <a:gd name="T6" fmla="*/ 1 w 2"/>
                  <a:gd name="T7" fmla="*/ 4 h 4"/>
                  <a:gd name="T8" fmla="*/ 1 w 2"/>
                  <a:gd name="T9" fmla="*/ 4 h 4"/>
                  <a:gd name="T10" fmla="*/ 2 w 2"/>
                  <a:gd name="T11" fmla="*/ 3 h 4"/>
                  <a:gd name="T12" fmla="*/ 1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2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" name="Freeform 359">
                <a:extLst>
                  <a:ext uri="{FF2B5EF4-FFF2-40B4-BE49-F238E27FC236}">
                    <a16:creationId xmlns:a16="http://schemas.microsoft.com/office/drawing/2014/main" id="{E350D4AB-FB45-4872-B611-358D4B824F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68675" y="1809750"/>
                <a:ext cx="36512" cy="42863"/>
              </a:xfrm>
              <a:custGeom>
                <a:avLst/>
                <a:gdLst>
                  <a:gd name="T0" fmla="*/ 9 w 10"/>
                  <a:gd name="T1" fmla="*/ 8 h 12"/>
                  <a:gd name="T2" fmla="*/ 9 w 10"/>
                  <a:gd name="T3" fmla="*/ 6 h 12"/>
                  <a:gd name="T4" fmla="*/ 9 w 10"/>
                  <a:gd name="T5" fmla="*/ 5 h 12"/>
                  <a:gd name="T6" fmla="*/ 6 w 10"/>
                  <a:gd name="T7" fmla="*/ 4 h 12"/>
                  <a:gd name="T8" fmla="*/ 6 w 10"/>
                  <a:gd name="T9" fmla="*/ 3 h 12"/>
                  <a:gd name="T10" fmla="*/ 5 w 10"/>
                  <a:gd name="T11" fmla="*/ 2 h 12"/>
                  <a:gd name="T12" fmla="*/ 4 w 10"/>
                  <a:gd name="T13" fmla="*/ 1 h 12"/>
                  <a:gd name="T14" fmla="*/ 4 w 10"/>
                  <a:gd name="T15" fmla="*/ 1 h 12"/>
                  <a:gd name="T16" fmla="*/ 4 w 10"/>
                  <a:gd name="T17" fmla="*/ 0 h 12"/>
                  <a:gd name="T18" fmla="*/ 3 w 10"/>
                  <a:gd name="T19" fmla="*/ 0 h 12"/>
                  <a:gd name="T20" fmla="*/ 0 w 10"/>
                  <a:gd name="T21" fmla="*/ 1 h 12"/>
                  <a:gd name="T22" fmla="*/ 1 w 10"/>
                  <a:gd name="T23" fmla="*/ 2 h 12"/>
                  <a:gd name="T24" fmla="*/ 2 w 10"/>
                  <a:gd name="T25" fmla="*/ 4 h 12"/>
                  <a:gd name="T26" fmla="*/ 2 w 10"/>
                  <a:gd name="T27" fmla="*/ 8 h 12"/>
                  <a:gd name="T28" fmla="*/ 1 w 10"/>
                  <a:gd name="T29" fmla="*/ 8 h 12"/>
                  <a:gd name="T30" fmla="*/ 2 w 10"/>
                  <a:gd name="T31" fmla="*/ 11 h 12"/>
                  <a:gd name="T32" fmla="*/ 3 w 10"/>
                  <a:gd name="T33" fmla="*/ 11 h 12"/>
                  <a:gd name="T34" fmla="*/ 5 w 10"/>
                  <a:gd name="T35" fmla="*/ 12 h 12"/>
                  <a:gd name="T36" fmla="*/ 9 w 10"/>
                  <a:gd name="T37" fmla="*/ 11 h 12"/>
                  <a:gd name="T38" fmla="*/ 9 w 10"/>
                  <a:gd name="T39" fmla="*/ 10 h 12"/>
                  <a:gd name="T40" fmla="*/ 10 w 10"/>
                  <a:gd name="T41" fmla="*/ 9 h 12"/>
                  <a:gd name="T42" fmla="*/ 9 w 10"/>
                  <a:gd name="T43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12">
                    <a:moveTo>
                      <a:pt x="9" y="8"/>
                    </a:moveTo>
                    <a:cubicBezTo>
                      <a:pt x="8" y="7"/>
                      <a:pt x="8" y="7"/>
                      <a:pt x="9" y="6"/>
                    </a:cubicBezTo>
                    <a:cubicBezTo>
                      <a:pt x="9" y="6"/>
                      <a:pt x="9" y="6"/>
                      <a:pt x="9" y="5"/>
                    </a:cubicBezTo>
                    <a:cubicBezTo>
                      <a:pt x="9" y="5"/>
                      <a:pt x="7" y="4"/>
                      <a:pt x="6" y="4"/>
                    </a:cubicBezTo>
                    <a:cubicBezTo>
                      <a:pt x="6" y="4"/>
                      <a:pt x="7" y="3"/>
                      <a:pt x="6" y="3"/>
                    </a:cubicBezTo>
                    <a:cubicBezTo>
                      <a:pt x="5" y="3"/>
                      <a:pt x="5" y="2"/>
                      <a:pt x="5" y="2"/>
                    </a:cubicBezTo>
                    <a:cubicBezTo>
                      <a:pt x="5" y="2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1" y="1"/>
                      <a:pt x="0" y="1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2" y="3"/>
                      <a:pt x="1" y="3"/>
                      <a:pt x="2" y="4"/>
                    </a:cubicBezTo>
                    <a:cubicBezTo>
                      <a:pt x="2" y="5"/>
                      <a:pt x="2" y="8"/>
                      <a:pt x="2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9"/>
                      <a:pt x="2" y="10"/>
                      <a:pt x="2" y="11"/>
                    </a:cubicBezTo>
                    <a:cubicBezTo>
                      <a:pt x="2" y="11"/>
                      <a:pt x="3" y="11"/>
                      <a:pt x="3" y="11"/>
                    </a:cubicBezTo>
                    <a:cubicBezTo>
                      <a:pt x="3" y="11"/>
                      <a:pt x="5" y="12"/>
                      <a:pt x="5" y="12"/>
                    </a:cubicBezTo>
                    <a:cubicBezTo>
                      <a:pt x="5" y="12"/>
                      <a:pt x="7" y="11"/>
                      <a:pt x="9" y="11"/>
                    </a:cubicBezTo>
                    <a:cubicBezTo>
                      <a:pt x="9" y="11"/>
                      <a:pt x="9" y="11"/>
                      <a:pt x="9" y="10"/>
                    </a:cubicBezTo>
                    <a:cubicBezTo>
                      <a:pt x="9" y="10"/>
                      <a:pt x="9" y="9"/>
                      <a:pt x="10" y="9"/>
                    </a:cubicBezTo>
                    <a:cubicBezTo>
                      <a:pt x="10" y="9"/>
                      <a:pt x="9" y="8"/>
                      <a:pt x="9" y="8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20" name="Group 319">
              <a:extLst>
                <a:ext uri="{FF2B5EF4-FFF2-40B4-BE49-F238E27FC236}">
                  <a16:creationId xmlns:a16="http://schemas.microsoft.com/office/drawing/2014/main" id="{9D36E54F-66D2-47C1-8B1E-1C578BA53AF2}"/>
                </a:ext>
              </a:extLst>
            </p:cNvPr>
            <p:cNvGrpSpPr/>
            <p:nvPr/>
          </p:nvGrpSpPr>
          <p:grpSpPr>
            <a:xfrm>
              <a:off x="838200" y="2587384"/>
              <a:ext cx="3438525" cy="2682211"/>
              <a:chOff x="7915275" y="1959992"/>
              <a:chExt cx="3438525" cy="2682211"/>
            </a:xfrm>
          </p:grpSpPr>
          <p:grpSp>
            <p:nvGrpSpPr>
              <p:cNvPr id="321" name="Group 320">
                <a:extLst>
                  <a:ext uri="{FF2B5EF4-FFF2-40B4-BE49-F238E27FC236}">
                    <a16:creationId xmlns:a16="http://schemas.microsoft.com/office/drawing/2014/main" id="{C82593E7-F5B8-4D17-8229-72ABBA5206E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725554" y="2709136"/>
                <a:ext cx="874669" cy="1933066"/>
                <a:chOff x="0" y="0"/>
                <a:chExt cx="1233" cy="2724"/>
              </a:xfrm>
            </p:grpSpPr>
            <p:sp>
              <p:nvSpPr>
                <p:cNvPr id="343" name="Rectangle 342">
                  <a:extLst>
                    <a:ext uri="{FF2B5EF4-FFF2-40B4-BE49-F238E27FC236}">
                      <a16:creationId xmlns:a16="http://schemas.microsoft.com/office/drawing/2014/main" id="{C6F49604-FC12-412B-BFE3-9339550135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" y="148"/>
                  <a:ext cx="1232" cy="2576"/>
                </a:xfrm>
                <a:prstGeom prst="rect">
                  <a:avLst/>
                </a:prstGeom>
                <a:gradFill>
                  <a:gsLst>
                    <a:gs pos="29000">
                      <a:schemeClr val="accent3">
                        <a:lumMod val="75000"/>
                      </a:schemeClr>
                    </a:gs>
                    <a:gs pos="84000">
                      <a:schemeClr val="accent3"/>
                    </a:gs>
                  </a:gsLst>
                  <a:lin ang="0" scaled="0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44" name="Oval 343">
                  <a:extLst>
                    <a:ext uri="{FF2B5EF4-FFF2-40B4-BE49-F238E27FC236}">
                      <a16:creationId xmlns:a16="http://schemas.microsoft.com/office/drawing/2014/main" id="{88355113-C54B-40C5-AB4A-2B0C424309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1230" cy="301"/>
                </a:xfrm>
                <a:prstGeom prst="ellipse">
                  <a:avLst/>
                </a:prstGeom>
                <a:gradFill>
                  <a:gsLst>
                    <a:gs pos="29000">
                      <a:schemeClr val="accent3">
                        <a:lumMod val="75000"/>
                      </a:schemeClr>
                    </a:gs>
                    <a:gs pos="84000">
                      <a:schemeClr val="accent3">
                        <a:lumMod val="50000"/>
                      </a:schemeClr>
                    </a:gs>
                  </a:gsLst>
                  <a:lin ang="5400000" scaled="0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322" name="Group 321">
                <a:extLst>
                  <a:ext uri="{FF2B5EF4-FFF2-40B4-BE49-F238E27FC236}">
                    <a16:creationId xmlns:a16="http://schemas.microsoft.com/office/drawing/2014/main" id="{DB51A082-BD6E-47DB-9633-E8D48710540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512259" y="2077078"/>
                <a:ext cx="873958" cy="2565124"/>
                <a:chOff x="0" y="0"/>
                <a:chExt cx="1232" cy="3616"/>
              </a:xfrm>
            </p:grpSpPr>
            <p:sp>
              <p:nvSpPr>
                <p:cNvPr id="341" name="Rectangle 340">
                  <a:extLst>
                    <a:ext uri="{FF2B5EF4-FFF2-40B4-BE49-F238E27FC236}">
                      <a16:creationId xmlns:a16="http://schemas.microsoft.com/office/drawing/2014/main" id="{8C29BDAC-4BF0-414A-869D-663056E47A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" y="166"/>
                  <a:ext cx="1231" cy="3450"/>
                </a:xfrm>
                <a:prstGeom prst="rect">
                  <a:avLst/>
                </a:prstGeom>
                <a:gradFill>
                  <a:gsLst>
                    <a:gs pos="29000">
                      <a:schemeClr val="accent1"/>
                    </a:gs>
                    <a:gs pos="84000">
                      <a:schemeClr val="accent1">
                        <a:lumMod val="60000"/>
                        <a:lumOff val="40000"/>
                      </a:schemeClr>
                    </a:gs>
                  </a:gsLst>
                  <a:lin ang="0" scaled="0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42" name="Oval 341">
                  <a:extLst>
                    <a:ext uri="{FF2B5EF4-FFF2-40B4-BE49-F238E27FC236}">
                      <a16:creationId xmlns:a16="http://schemas.microsoft.com/office/drawing/2014/main" id="{4BB86CCD-ED8B-41AB-940F-39A98B9892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1228" cy="337"/>
                </a:xfrm>
                <a:prstGeom prst="ellipse">
                  <a:avLst/>
                </a:prstGeom>
                <a:gradFill>
                  <a:gsLst>
                    <a:gs pos="29000">
                      <a:schemeClr val="accent1"/>
                    </a:gs>
                    <a:gs pos="84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323" name="Group 322">
                <a:extLst>
                  <a:ext uri="{FF2B5EF4-FFF2-40B4-BE49-F238E27FC236}">
                    <a16:creationId xmlns:a16="http://schemas.microsoft.com/office/drawing/2014/main" id="{6DEC51A9-8172-4ED5-90DF-4B266ADACD4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173653" y="3376664"/>
                <a:ext cx="873958" cy="1265537"/>
                <a:chOff x="0" y="0"/>
                <a:chExt cx="1231" cy="1783"/>
              </a:xfrm>
            </p:grpSpPr>
            <p:sp>
              <p:nvSpPr>
                <p:cNvPr id="339" name="Rectangle 338">
                  <a:extLst>
                    <a:ext uri="{FF2B5EF4-FFF2-40B4-BE49-F238E27FC236}">
                      <a16:creationId xmlns:a16="http://schemas.microsoft.com/office/drawing/2014/main" id="{9AFA84E9-7DA1-466D-9113-CD4F48CA29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" y="139"/>
                  <a:ext cx="1229" cy="1644"/>
                </a:xfrm>
                <a:prstGeom prst="rect">
                  <a:avLst/>
                </a:prstGeom>
                <a:gradFill>
                  <a:gsLst>
                    <a:gs pos="29000">
                      <a:schemeClr val="accent2">
                        <a:lumMod val="75000"/>
                      </a:schemeClr>
                    </a:gs>
                    <a:gs pos="84000">
                      <a:schemeClr val="accent2"/>
                    </a:gs>
                  </a:gsLst>
                  <a:lin ang="0" scaled="0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40" name="Oval 339">
                  <a:extLst>
                    <a:ext uri="{FF2B5EF4-FFF2-40B4-BE49-F238E27FC236}">
                      <a16:creationId xmlns:a16="http://schemas.microsoft.com/office/drawing/2014/main" id="{32C2AC10-63F4-4702-A214-3B632AE3D7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1229" cy="281"/>
                </a:xfrm>
                <a:prstGeom prst="ellipse">
                  <a:avLst/>
                </a:prstGeom>
                <a:gradFill>
                  <a:gsLst>
                    <a:gs pos="100000">
                      <a:schemeClr val="accent2">
                        <a:lumMod val="50000"/>
                      </a:schemeClr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324" name="Group 323">
                <a:extLst>
                  <a:ext uri="{FF2B5EF4-FFF2-40B4-BE49-F238E27FC236}">
                    <a16:creationId xmlns:a16="http://schemas.microsoft.com/office/drawing/2014/main" id="{61E03B4F-512A-4E1A-B758-0EEB0A10E9D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945688" y="3759857"/>
                <a:ext cx="877505" cy="882346"/>
                <a:chOff x="-5" y="0"/>
                <a:chExt cx="1237" cy="976"/>
              </a:xfrm>
            </p:grpSpPr>
            <p:sp>
              <p:nvSpPr>
                <p:cNvPr id="337" name="Rectangle 336">
                  <a:extLst>
                    <a:ext uri="{FF2B5EF4-FFF2-40B4-BE49-F238E27FC236}">
                      <a16:creationId xmlns:a16="http://schemas.microsoft.com/office/drawing/2014/main" id="{CF625D6E-24C0-4E26-A7A1-CA91BB2B38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" y="101"/>
                  <a:ext cx="1237" cy="875"/>
                </a:xfrm>
                <a:prstGeom prst="rect">
                  <a:avLst/>
                </a:prstGeom>
                <a:gradFill>
                  <a:gsLst>
                    <a:gs pos="29000">
                      <a:schemeClr val="accent4">
                        <a:lumMod val="75000"/>
                      </a:schemeClr>
                    </a:gs>
                    <a:gs pos="84000">
                      <a:schemeClr val="accent4"/>
                    </a:gs>
                  </a:gsLst>
                  <a:lin ang="0" scaled="0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38" name="Oval 337">
                  <a:extLst>
                    <a:ext uri="{FF2B5EF4-FFF2-40B4-BE49-F238E27FC236}">
                      <a16:creationId xmlns:a16="http://schemas.microsoft.com/office/drawing/2014/main" id="{608C0420-1728-4C72-BB85-2027C1013F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1228" cy="205"/>
                </a:xfrm>
                <a:prstGeom prst="ellipse">
                  <a:avLst/>
                </a:prstGeom>
                <a:gradFill>
                  <a:gsLst>
                    <a:gs pos="98000">
                      <a:schemeClr val="accent4">
                        <a:lumMod val="50000"/>
                      </a:schemeClr>
                    </a:gs>
                    <a:gs pos="0">
                      <a:schemeClr val="accent4">
                        <a:lumMod val="75000"/>
                      </a:schemeClr>
                    </a:gs>
                  </a:gsLst>
                  <a:lin ang="5400000" scaled="0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</p:grpSp>
          <p:sp>
            <p:nvSpPr>
              <p:cNvPr id="325" name="Oval Callout 20">
                <a:extLst>
                  <a:ext uri="{FF2B5EF4-FFF2-40B4-BE49-F238E27FC236}">
                    <a16:creationId xmlns:a16="http://schemas.microsoft.com/office/drawing/2014/main" id="{65148D67-819B-452B-B401-766329640661}"/>
                  </a:ext>
                </a:extLst>
              </p:cNvPr>
              <p:cNvSpPr/>
              <p:nvPr/>
            </p:nvSpPr>
            <p:spPr bwMode="auto">
              <a:xfrm>
                <a:off x="7915275" y="2643528"/>
                <a:ext cx="518011" cy="491139"/>
              </a:xfrm>
              <a:prstGeom prst="wedgeEllipseCallout">
                <a:avLst>
                  <a:gd name="adj1" fmla="val 27483"/>
                  <a:gd name="adj2" fmla="val 72811"/>
                </a:avLst>
              </a:prstGeom>
              <a:solidFill>
                <a:schemeClr val="accent2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5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  <p:sp>
            <p:nvSpPr>
              <p:cNvPr id="326" name="Oval Callout 21">
                <a:extLst>
                  <a:ext uri="{FF2B5EF4-FFF2-40B4-BE49-F238E27FC236}">
                    <a16:creationId xmlns:a16="http://schemas.microsoft.com/office/drawing/2014/main" id="{B89EB450-5A7A-434A-BB31-217B25963D21}"/>
                  </a:ext>
                </a:extLst>
              </p:cNvPr>
              <p:cNvSpPr/>
              <p:nvPr/>
            </p:nvSpPr>
            <p:spPr bwMode="auto">
              <a:xfrm>
                <a:off x="8656567" y="1982618"/>
                <a:ext cx="518011" cy="491139"/>
              </a:xfrm>
              <a:prstGeom prst="wedgeEllipseCallout">
                <a:avLst>
                  <a:gd name="adj1" fmla="val 27483"/>
                  <a:gd name="adj2" fmla="val 72811"/>
                </a:avLst>
              </a:prstGeom>
              <a:solidFill>
                <a:schemeClr val="accent3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5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  <p:sp>
            <p:nvSpPr>
              <p:cNvPr id="327" name="Oval Callout 22">
                <a:extLst>
                  <a:ext uri="{FF2B5EF4-FFF2-40B4-BE49-F238E27FC236}">
                    <a16:creationId xmlns:a16="http://schemas.microsoft.com/office/drawing/2014/main" id="{489B5C1B-015B-4549-915D-E95E182A0774}"/>
                  </a:ext>
                </a:extLst>
              </p:cNvPr>
              <p:cNvSpPr/>
              <p:nvPr/>
            </p:nvSpPr>
            <p:spPr bwMode="auto">
              <a:xfrm>
                <a:off x="10675025" y="1959992"/>
                <a:ext cx="678775" cy="643566"/>
              </a:xfrm>
              <a:prstGeom prst="wedgeEllipseCallout">
                <a:avLst>
                  <a:gd name="adj1" fmla="val -68569"/>
                  <a:gd name="adj2" fmla="val 57546"/>
                </a:avLst>
              </a:prstGeom>
              <a:solidFill>
                <a:schemeClr val="accent1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5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  <p:sp>
            <p:nvSpPr>
              <p:cNvPr id="328" name="Oval Callout 23">
                <a:extLst>
                  <a:ext uri="{FF2B5EF4-FFF2-40B4-BE49-F238E27FC236}">
                    <a16:creationId xmlns:a16="http://schemas.microsoft.com/office/drawing/2014/main" id="{06B575E2-4BC6-42B4-A286-3BF8D2B06F5C}"/>
                  </a:ext>
                </a:extLst>
              </p:cNvPr>
              <p:cNvSpPr/>
              <p:nvPr/>
            </p:nvSpPr>
            <p:spPr bwMode="auto">
              <a:xfrm>
                <a:off x="10612508" y="3018639"/>
                <a:ext cx="518011" cy="491139"/>
              </a:xfrm>
              <a:prstGeom prst="wedgeEllipseCallout">
                <a:avLst>
                  <a:gd name="adj1" fmla="val -55276"/>
                  <a:gd name="adj2" fmla="val 76448"/>
                </a:avLst>
              </a:prstGeom>
              <a:solidFill>
                <a:schemeClr val="accent4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5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  <p:sp>
            <p:nvSpPr>
              <p:cNvPr id="329" name="Freeform 24">
                <a:extLst>
                  <a:ext uri="{FF2B5EF4-FFF2-40B4-BE49-F238E27FC236}">
                    <a16:creationId xmlns:a16="http://schemas.microsoft.com/office/drawing/2014/main" id="{0EDE2153-A86F-4DAE-A1DF-4987395C4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16702" y="3125750"/>
                <a:ext cx="268859" cy="403440"/>
              </a:xfrm>
              <a:custGeom>
                <a:avLst/>
                <a:gdLst>
                  <a:gd name="connsiteX0" fmla="*/ 690483 w 1376363"/>
                  <a:gd name="connsiteY0" fmla="*/ 393700 h 2065338"/>
                  <a:gd name="connsiteX1" fmla="*/ 823833 w 1376363"/>
                  <a:gd name="connsiteY1" fmla="*/ 415096 h 2065338"/>
                  <a:gd name="connsiteX2" fmla="*/ 940403 w 1376363"/>
                  <a:gd name="connsiteY2" fmla="*/ 487510 h 2065338"/>
                  <a:gd name="connsiteX3" fmla="*/ 990600 w 1376363"/>
                  <a:gd name="connsiteY3" fmla="*/ 608025 h 2065338"/>
                  <a:gd name="connsiteX4" fmla="*/ 977900 w 1376363"/>
                  <a:gd name="connsiteY4" fmla="*/ 638124 h 2065338"/>
                  <a:gd name="connsiteX5" fmla="*/ 947817 w 1376363"/>
                  <a:gd name="connsiteY5" fmla="*/ 650875 h 2065338"/>
                  <a:gd name="connsiteX6" fmla="*/ 917543 w 1376363"/>
                  <a:gd name="connsiteY6" fmla="*/ 638124 h 2065338"/>
                  <a:gd name="connsiteX7" fmla="*/ 904907 w 1376363"/>
                  <a:gd name="connsiteY7" fmla="*/ 608025 h 2065338"/>
                  <a:gd name="connsiteX8" fmla="*/ 832533 w 1376363"/>
                  <a:gd name="connsiteY8" fmla="*/ 512894 h 2065338"/>
                  <a:gd name="connsiteX9" fmla="*/ 690483 w 1376363"/>
                  <a:gd name="connsiteY9" fmla="*/ 479389 h 2065338"/>
                  <a:gd name="connsiteX10" fmla="*/ 660432 w 1376363"/>
                  <a:gd name="connsiteY10" fmla="*/ 466745 h 2065338"/>
                  <a:gd name="connsiteX11" fmla="*/ 647700 w 1376363"/>
                  <a:gd name="connsiteY11" fmla="*/ 436551 h 2065338"/>
                  <a:gd name="connsiteX12" fmla="*/ 660432 w 1376363"/>
                  <a:gd name="connsiteY12" fmla="*/ 406464 h 2065338"/>
                  <a:gd name="connsiteX13" fmla="*/ 690483 w 1376363"/>
                  <a:gd name="connsiteY13" fmla="*/ 393700 h 2065338"/>
                  <a:gd name="connsiteX14" fmla="*/ 693690 w 1376363"/>
                  <a:gd name="connsiteY14" fmla="*/ 177800 h 2065338"/>
                  <a:gd name="connsiteX15" fmla="*/ 510293 w 1376363"/>
                  <a:gd name="connsiteY15" fmla="*/ 208047 h 2065338"/>
                  <a:gd name="connsiteX16" fmla="*/ 345050 w 1376363"/>
                  <a:gd name="connsiteY16" fmla="*/ 291267 h 2065338"/>
                  <a:gd name="connsiteX17" fmla="*/ 224091 w 1376363"/>
                  <a:gd name="connsiteY17" fmla="*/ 427622 h 2065338"/>
                  <a:gd name="connsiteX18" fmla="*/ 177800 w 1376363"/>
                  <a:gd name="connsiteY18" fmla="*/ 607655 h 2065338"/>
                  <a:gd name="connsiteX19" fmla="*/ 269092 w 1376363"/>
                  <a:gd name="connsiteY19" fmla="*/ 849418 h 2065338"/>
                  <a:gd name="connsiteX20" fmla="*/ 310128 w 1376363"/>
                  <a:gd name="connsiteY20" fmla="*/ 893688 h 2065338"/>
                  <a:gd name="connsiteX21" fmla="*/ 351069 w 1376363"/>
                  <a:gd name="connsiteY21" fmla="*/ 938011 h 2065338"/>
                  <a:gd name="connsiteX22" fmla="*/ 540533 w 1376363"/>
                  <a:gd name="connsiteY22" fmla="*/ 1338263 h 2065338"/>
                  <a:gd name="connsiteX23" fmla="*/ 846847 w 1376363"/>
                  <a:gd name="connsiteY23" fmla="*/ 1338263 h 2065338"/>
                  <a:gd name="connsiteX24" fmla="*/ 1036406 w 1376363"/>
                  <a:gd name="connsiteY24" fmla="*/ 938011 h 2065338"/>
                  <a:gd name="connsiteX25" fmla="*/ 1077347 w 1376363"/>
                  <a:gd name="connsiteY25" fmla="*/ 893688 h 2065338"/>
                  <a:gd name="connsiteX26" fmla="*/ 1118335 w 1376363"/>
                  <a:gd name="connsiteY26" fmla="*/ 849418 h 2065338"/>
                  <a:gd name="connsiteX27" fmla="*/ 1209675 w 1376363"/>
                  <a:gd name="connsiteY27" fmla="*/ 607655 h 2065338"/>
                  <a:gd name="connsiteX28" fmla="*/ 1163336 w 1376363"/>
                  <a:gd name="connsiteY28" fmla="*/ 427622 h 2065338"/>
                  <a:gd name="connsiteX29" fmla="*/ 1042378 w 1376363"/>
                  <a:gd name="connsiteY29" fmla="*/ 291267 h 2065338"/>
                  <a:gd name="connsiteX30" fmla="*/ 877182 w 1376363"/>
                  <a:gd name="connsiteY30" fmla="*/ 208047 h 2065338"/>
                  <a:gd name="connsiteX31" fmla="*/ 693690 w 1376363"/>
                  <a:gd name="connsiteY31" fmla="*/ 177800 h 2065338"/>
                  <a:gd name="connsiteX32" fmla="*/ 688182 w 1376363"/>
                  <a:gd name="connsiteY32" fmla="*/ 0 h 2065338"/>
                  <a:gd name="connsiteX33" fmla="*/ 938922 w 1376363"/>
                  <a:gd name="connsiteY33" fmla="*/ 43601 h 2065338"/>
                  <a:gd name="connsiteX34" fmla="*/ 1159395 w 1376363"/>
                  <a:gd name="connsiteY34" fmla="*/ 163315 h 2065338"/>
                  <a:gd name="connsiteX35" fmla="*/ 1316530 w 1376363"/>
                  <a:gd name="connsiteY35" fmla="*/ 354263 h 2065338"/>
                  <a:gd name="connsiteX36" fmla="*/ 1376363 w 1376363"/>
                  <a:gd name="connsiteY36" fmla="*/ 602390 h 2065338"/>
                  <a:gd name="connsiteX37" fmla="*/ 1237962 w 1376363"/>
                  <a:gd name="connsiteY37" fmla="*/ 962773 h 2065338"/>
                  <a:gd name="connsiteX38" fmla="*/ 1137857 w 1376363"/>
                  <a:gd name="connsiteY38" fmla="*/ 1079713 h 2065338"/>
                  <a:gd name="connsiteX39" fmla="*/ 1057824 w 1376363"/>
                  <a:gd name="connsiteY39" fmla="*/ 1208127 h 2065338"/>
                  <a:gd name="connsiteX40" fmla="*/ 1012137 w 1376363"/>
                  <a:gd name="connsiteY40" fmla="*/ 1352701 h 2065338"/>
                  <a:gd name="connsiteX41" fmla="*/ 1075284 w 1376363"/>
                  <a:gd name="connsiteY41" fmla="*/ 1462948 h 2065338"/>
                  <a:gd name="connsiteX42" fmla="*/ 1041703 w 1376363"/>
                  <a:gd name="connsiteY42" fmla="*/ 1549004 h 2065338"/>
                  <a:gd name="connsiteX43" fmla="*/ 1075284 w 1376363"/>
                  <a:gd name="connsiteY43" fmla="*/ 1635059 h 2065338"/>
                  <a:gd name="connsiteX44" fmla="*/ 1014749 w 1376363"/>
                  <a:gd name="connsiteY44" fmla="*/ 1744063 h 2065338"/>
                  <a:gd name="connsiteX45" fmla="*/ 1032336 w 1376363"/>
                  <a:gd name="connsiteY45" fmla="*/ 1807267 h 2065338"/>
                  <a:gd name="connsiteX46" fmla="*/ 989962 w 1376363"/>
                  <a:gd name="connsiteY46" fmla="*/ 1902597 h 2065338"/>
                  <a:gd name="connsiteX47" fmla="*/ 885779 w 1376363"/>
                  <a:gd name="connsiteY47" fmla="*/ 1936350 h 2065338"/>
                  <a:gd name="connsiteX48" fmla="*/ 805236 w 1376363"/>
                  <a:gd name="connsiteY48" fmla="*/ 2030438 h 2065338"/>
                  <a:gd name="connsiteX49" fmla="*/ 688182 w 1376363"/>
                  <a:gd name="connsiteY49" fmla="*/ 2065338 h 2065338"/>
                  <a:gd name="connsiteX50" fmla="*/ 571254 w 1376363"/>
                  <a:gd name="connsiteY50" fmla="*/ 2030438 h 2065338"/>
                  <a:gd name="connsiteX51" fmla="*/ 490648 w 1376363"/>
                  <a:gd name="connsiteY51" fmla="*/ 1936350 h 2065338"/>
                  <a:gd name="connsiteX52" fmla="*/ 386465 w 1376363"/>
                  <a:gd name="connsiteY52" fmla="*/ 1902597 h 2065338"/>
                  <a:gd name="connsiteX53" fmla="*/ 344154 w 1376363"/>
                  <a:gd name="connsiteY53" fmla="*/ 1807267 h 2065338"/>
                  <a:gd name="connsiteX54" fmla="*/ 361614 w 1376363"/>
                  <a:gd name="connsiteY54" fmla="*/ 1744063 h 2065338"/>
                  <a:gd name="connsiteX55" fmla="*/ 301143 w 1376363"/>
                  <a:gd name="connsiteY55" fmla="*/ 1635059 h 2065338"/>
                  <a:gd name="connsiteX56" fmla="*/ 334724 w 1376363"/>
                  <a:gd name="connsiteY56" fmla="*/ 1549004 h 2065338"/>
                  <a:gd name="connsiteX57" fmla="*/ 301143 w 1376363"/>
                  <a:gd name="connsiteY57" fmla="*/ 1462948 h 2065338"/>
                  <a:gd name="connsiteX58" fmla="*/ 364290 w 1376363"/>
                  <a:gd name="connsiteY58" fmla="*/ 1352701 h 2065338"/>
                  <a:gd name="connsiteX59" fmla="*/ 318666 w 1376363"/>
                  <a:gd name="connsiteY59" fmla="*/ 1208127 h 2065338"/>
                  <a:gd name="connsiteX60" fmla="*/ 238633 w 1376363"/>
                  <a:gd name="connsiteY60" fmla="*/ 1079713 h 2065338"/>
                  <a:gd name="connsiteX61" fmla="*/ 138528 w 1376363"/>
                  <a:gd name="connsiteY61" fmla="*/ 962773 h 2065338"/>
                  <a:gd name="connsiteX62" fmla="*/ 0 w 1376363"/>
                  <a:gd name="connsiteY62" fmla="*/ 602390 h 2065338"/>
                  <a:gd name="connsiteX63" fmla="*/ 59770 w 1376363"/>
                  <a:gd name="connsiteY63" fmla="*/ 354263 h 2065338"/>
                  <a:gd name="connsiteX64" fmla="*/ 217096 w 1376363"/>
                  <a:gd name="connsiteY64" fmla="*/ 163315 h 2065338"/>
                  <a:gd name="connsiteX65" fmla="*/ 437505 w 1376363"/>
                  <a:gd name="connsiteY65" fmla="*/ 43601 h 2065338"/>
                  <a:gd name="connsiteX66" fmla="*/ 688182 w 1376363"/>
                  <a:gd name="connsiteY66" fmla="*/ 0 h 2065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1376363" h="2065338">
                    <a:moveTo>
                      <a:pt x="690483" y="393700"/>
                    </a:moveTo>
                    <a:cubicBezTo>
                      <a:pt x="735187" y="393700"/>
                      <a:pt x="779669" y="400892"/>
                      <a:pt x="823833" y="415096"/>
                    </a:cubicBezTo>
                    <a:cubicBezTo>
                      <a:pt x="868029" y="429407"/>
                      <a:pt x="906891" y="453541"/>
                      <a:pt x="940403" y="487510"/>
                    </a:cubicBezTo>
                    <a:cubicBezTo>
                      <a:pt x="973931" y="521371"/>
                      <a:pt x="990600" y="561555"/>
                      <a:pt x="990600" y="608025"/>
                    </a:cubicBezTo>
                    <a:cubicBezTo>
                      <a:pt x="990600" y="619681"/>
                      <a:pt x="986441" y="629706"/>
                      <a:pt x="977900" y="638124"/>
                    </a:cubicBezTo>
                    <a:cubicBezTo>
                      <a:pt x="969375" y="646637"/>
                      <a:pt x="959294" y="650875"/>
                      <a:pt x="947817" y="650875"/>
                    </a:cubicBezTo>
                    <a:cubicBezTo>
                      <a:pt x="936085" y="650875"/>
                      <a:pt x="926132" y="646637"/>
                      <a:pt x="917543" y="638124"/>
                    </a:cubicBezTo>
                    <a:cubicBezTo>
                      <a:pt x="909098" y="629706"/>
                      <a:pt x="904907" y="619681"/>
                      <a:pt x="904907" y="608025"/>
                    </a:cubicBezTo>
                    <a:cubicBezTo>
                      <a:pt x="904907" y="566924"/>
                      <a:pt x="880793" y="535218"/>
                      <a:pt x="832533" y="512894"/>
                    </a:cubicBezTo>
                    <a:cubicBezTo>
                      <a:pt x="784304" y="490569"/>
                      <a:pt x="737044" y="479389"/>
                      <a:pt x="690483" y="479389"/>
                    </a:cubicBezTo>
                    <a:cubicBezTo>
                      <a:pt x="679006" y="479389"/>
                      <a:pt x="668909" y="475163"/>
                      <a:pt x="660432" y="466745"/>
                    </a:cubicBezTo>
                    <a:cubicBezTo>
                      <a:pt x="651923" y="458232"/>
                      <a:pt x="647700" y="448195"/>
                      <a:pt x="647700" y="436551"/>
                    </a:cubicBezTo>
                    <a:cubicBezTo>
                      <a:pt x="647700" y="425014"/>
                      <a:pt x="651923" y="414917"/>
                      <a:pt x="660432" y="406464"/>
                    </a:cubicBezTo>
                    <a:cubicBezTo>
                      <a:pt x="668909" y="397939"/>
                      <a:pt x="679006" y="393700"/>
                      <a:pt x="690483" y="393700"/>
                    </a:cubicBezTo>
                    <a:close/>
                    <a:moveTo>
                      <a:pt x="693690" y="177800"/>
                    </a:moveTo>
                    <a:cubicBezTo>
                      <a:pt x="631873" y="177800"/>
                      <a:pt x="570772" y="187900"/>
                      <a:pt x="510293" y="208047"/>
                    </a:cubicBezTo>
                    <a:cubicBezTo>
                      <a:pt x="449814" y="228194"/>
                      <a:pt x="394733" y="255916"/>
                      <a:pt x="345050" y="291267"/>
                    </a:cubicBezTo>
                    <a:cubicBezTo>
                      <a:pt x="295367" y="326726"/>
                      <a:pt x="255000" y="372124"/>
                      <a:pt x="224091" y="427622"/>
                    </a:cubicBezTo>
                    <a:cubicBezTo>
                      <a:pt x="193278" y="483228"/>
                      <a:pt x="177800" y="543185"/>
                      <a:pt x="177800" y="607655"/>
                    </a:cubicBezTo>
                    <a:cubicBezTo>
                      <a:pt x="177800" y="698074"/>
                      <a:pt x="208279" y="778716"/>
                      <a:pt x="269092" y="849418"/>
                    </a:cubicBezTo>
                    <a:cubicBezTo>
                      <a:pt x="278026" y="859304"/>
                      <a:pt x="291784" y="874078"/>
                      <a:pt x="310128" y="893688"/>
                    </a:cubicBezTo>
                    <a:cubicBezTo>
                      <a:pt x="328521" y="913459"/>
                      <a:pt x="342136" y="928233"/>
                      <a:pt x="351069" y="938011"/>
                    </a:cubicBezTo>
                    <a:cubicBezTo>
                      <a:pt x="465722" y="1075010"/>
                      <a:pt x="528924" y="1208463"/>
                      <a:pt x="540533" y="1338263"/>
                    </a:cubicBezTo>
                    <a:lnTo>
                      <a:pt x="846847" y="1338263"/>
                    </a:lnTo>
                    <a:cubicBezTo>
                      <a:pt x="858503" y="1208463"/>
                      <a:pt x="921658" y="1075010"/>
                      <a:pt x="1036406" y="938011"/>
                    </a:cubicBezTo>
                    <a:cubicBezTo>
                      <a:pt x="1045292" y="928233"/>
                      <a:pt x="1058954" y="913459"/>
                      <a:pt x="1077347" y="893688"/>
                    </a:cubicBezTo>
                    <a:cubicBezTo>
                      <a:pt x="1095691" y="874078"/>
                      <a:pt x="1109306" y="859304"/>
                      <a:pt x="1118335" y="849418"/>
                    </a:cubicBezTo>
                    <a:cubicBezTo>
                      <a:pt x="1179196" y="778716"/>
                      <a:pt x="1209675" y="698074"/>
                      <a:pt x="1209675" y="607655"/>
                    </a:cubicBezTo>
                    <a:cubicBezTo>
                      <a:pt x="1209675" y="543185"/>
                      <a:pt x="1194149" y="483228"/>
                      <a:pt x="1163336" y="427622"/>
                    </a:cubicBezTo>
                    <a:cubicBezTo>
                      <a:pt x="1132380" y="372124"/>
                      <a:pt x="1092013" y="326726"/>
                      <a:pt x="1042378" y="291267"/>
                    </a:cubicBezTo>
                    <a:cubicBezTo>
                      <a:pt x="992647" y="255916"/>
                      <a:pt x="937518" y="228194"/>
                      <a:pt x="877182" y="208047"/>
                    </a:cubicBezTo>
                    <a:cubicBezTo>
                      <a:pt x="816655" y="187900"/>
                      <a:pt x="755554" y="177800"/>
                      <a:pt x="693690" y="177800"/>
                    </a:cubicBezTo>
                    <a:close/>
                    <a:moveTo>
                      <a:pt x="688182" y="0"/>
                    </a:moveTo>
                    <a:cubicBezTo>
                      <a:pt x="773376" y="0"/>
                      <a:pt x="856850" y="14534"/>
                      <a:pt x="938922" y="43601"/>
                    </a:cubicBezTo>
                    <a:cubicBezTo>
                      <a:pt x="1020930" y="72860"/>
                      <a:pt x="1094400" y="112637"/>
                      <a:pt x="1159395" y="163315"/>
                    </a:cubicBezTo>
                    <a:cubicBezTo>
                      <a:pt x="1224262" y="213992"/>
                      <a:pt x="1276640" y="277673"/>
                      <a:pt x="1316530" y="354263"/>
                    </a:cubicBezTo>
                    <a:cubicBezTo>
                      <a:pt x="1356482" y="430948"/>
                      <a:pt x="1376363" y="513657"/>
                      <a:pt x="1376363" y="602390"/>
                    </a:cubicBezTo>
                    <a:cubicBezTo>
                      <a:pt x="1376363" y="741323"/>
                      <a:pt x="1330293" y="861418"/>
                      <a:pt x="1237962" y="962773"/>
                    </a:cubicBezTo>
                    <a:cubicBezTo>
                      <a:pt x="1197627" y="1006661"/>
                      <a:pt x="1164301" y="1045673"/>
                      <a:pt x="1137857" y="1079713"/>
                    </a:cubicBezTo>
                    <a:cubicBezTo>
                      <a:pt x="1111349" y="1113753"/>
                      <a:pt x="1084650" y="1156589"/>
                      <a:pt x="1057824" y="1208127"/>
                    </a:cubicBezTo>
                    <a:cubicBezTo>
                      <a:pt x="1031062" y="1259665"/>
                      <a:pt x="1015832" y="1307856"/>
                      <a:pt x="1012137" y="1352701"/>
                    </a:cubicBezTo>
                    <a:cubicBezTo>
                      <a:pt x="1054320" y="1377848"/>
                      <a:pt x="1075284" y="1414565"/>
                      <a:pt x="1075284" y="1462948"/>
                    </a:cubicBezTo>
                    <a:cubicBezTo>
                      <a:pt x="1075284" y="1496223"/>
                      <a:pt x="1064132" y="1524812"/>
                      <a:pt x="1041703" y="1549004"/>
                    </a:cubicBezTo>
                    <a:cubicBezTo>
                      <a:pt x="1064132" y="1573195"/>
                      <a:pt x="1075284" y="1601880"/>
                      <a:pt x="1075284" y="1635059"/>
                    </a:cubicBezTo>
                    <a:cubicBezTo>
                      <a:pt x="1075284" y="1681816"/>
                      <a:pt x="1055148" y="1718055"/>
                      <a:pt x="1014749" y="1744063"/>
                    </a:cubicBezTo>
                    <a:cubicBezTo>
                      <a:pt x="1026474" y="1764621"/>
                      <a:pt x="1032336" y="1785753"/>
                      <a:pt x="1032336" y="1807267"/>
                    </a:cubicBezTo>
                    <a:cubicBezTo>
                      <a:pt x="1032336" y="1848382"/>
                      <a:pt x="1018126" y="1880318"/>
                      <a:pt x="989962" y="1902597"/>
                    </a:cubicBezTo>
                    <a:cubicBezTo>
                      <a:pt x="961734" y="1925067"/>
                      <a:pt x="927070" y="1936350"/>
                      <a:pt x="885779" y="1936350"/>
                    </a:cubicBezTo>
                    <a:cubicBezTo>
                      <a:pt x="867937" y="1975745"/>
                      <a:pt x="841047" y="2007107"/>
                      <a:pt x="805236" y="2030438"/>
                    </a:cubicBezTo>
                    <a:cubicBezTo>
                      <a:pt x="769361" y="2053768"/>
                      <a:pt x="730301" y="2065338"/>
                      <a:pt x="688182" y="2065338"/>
                    </a:cubicBezTo>
                    <a:cubicBezTo>
                      <a:pt x="646126" y="2065338"/>
                      <a:pt x="607129" y="2053768"/>
                      <a:pt x="571254" y="2030438"/>
                    </a:cubicBezTo>
                    <a:cubicBezTo>
                      <a:pt x="535507" y="2007107"/>
                      <a:pt x="508553" y="1975745"/>
                      <a:pt x="490648" y="1936350"/>
                    </a:cubicBezTo>
                    <a:cubicBezTo>
                      <a:pt x="449421" y="1936350"/>
                      <a:pt x="414693" y="1925067"/>
                      <a:pt x="386465" y="1902597"/>
                    </a:cubicBezTo>
                    <a:cubicBezTo>
                      <a:pt x="358237" y="1880318"/>
                      <a:pt x="344154" y="1848382"/>
                      <a:pt x="344154" y="1807267"/>
                    </a:cubicBezTo>
                    <a:cubicBezTo>
                      <a:pt x="344154" y="1785753"/>
                      <a:pt x="349953" y="1764621"/>
                      <a:pt x="361614" y="1744063"/>
                    </a:cubicBezTo>
                    <a:cubicBezTo>
                      <a:pt x="321279" y="1718055"/>
                      <a:pt x="301143" y="1681816"/>
                      <a:pt x="301143" y="1635059"/>
                    </a:cubicBezTo>
                    <a:cubicBezTo>
                      <a:pt x="301143" y="1601880"/>
                      <a:pt x="312358" y="1573195"/>
                      <a:pt x="334724" y="1549004"/>
                    </a:cubicBezTo>
                    <a:cubicBezTo>
                      <a:pt x="312358" y="1524812"/>
                      <a:pt x="301143" y="1496223"/>
                      <a:pt x="301143" y="1462948"/>
                    </a:cubicBezTo>
                    <a:cubicBezTo>
                      <a:pt x="301143" y="1414565"/>
                      <a:pt x="322171" y="1377848"/>
                      <a:pt x="364290" y="1352701"/>
                    </a:cubicBezTo>
                    <a:cubicBezTo>
                      <a:pt x="360786" y="1307856"/>
                      <a:pt x="345429" y="1259665"/>
                      <a:pt x="318666" y="1208127"/>
                    </a:cubicBezTo>
                    <a:cubicBezTo>
                      <a:pt x="291712" y="1156589"/>
                      <a:pt x="265014" y="1113753"/>
                      <a:pt x="238633" y="1079713"/>
                    </a:cubicBezTo>
                    <a:cubicBezTo>
                      <a:pt x="212189" y="1045673"/>
                      <a:pt x="178863" y="1006661"/>
                      <a:pt x="138528" y="962773"/>
                    </a:cubicBezTo>
                    <a:cubicBezTo>
                      <a:pt x="46197" y="861418"/>
                      <a:pt x="0" y="741323"/>
                      <a:pt x="0" y="602390"/>
                    </a:cubicBezTo>
                    <a:cubicBezTo>
                      <a:pt x="0" y="513657"/>
                      <a:pt x="19881" y="430948"/>
                      <a:pt x="59770" y="354263"/>
                    </a:cubicBezTo>
                    <a:cubicBezTo>
                      <a:pt x="99723" y="277577"/>
                      <a:pt x="152101" y="213992"/>
                      <a:pt x="217096" y="163315"/>
                    </a:cubicBezTo>
                    <a:cubicBezTo>
                      <a:pt x="282027" y="112637"/>
                      <a:pt x="355497" y="72860"/>
                      <a:pt x="437505" y="43601"/>
                    </a:cubicBezTo>
                    <a:cubicBezTo>
                      <a:pt x="519513" y="14534"/>
                      <a:pt x="603051" y="0"/>
                      <a:pt x="68818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wrap="square" lIns="0" tIns="0" rIns="0" bIns="0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30" name="AutoShape 15">
                <a:extLst>
                  <a:ext uri="{FF2B5EF4-FFF2-40B4-BE49-F238E27FC236}">
                    <a16:creationId xmlns:a16="http://schemas.microsoft.com/office/drawing/2014/main" id="{966A95F0-CB48-42E8-BADF-E2A6687D21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65303" y="4092871"/>
                <a:ext cx="293617" cy="377627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5428" y="8800"/>
                    </a:moveTo>
                    <a:lnTo>
                      <a:pt x="6172" y="8800"/>
                    </a:lnTo>
                    <a:lnTo>
                      <a:pt x="6172" y="5999"/>
                    </a:lnTo>
                    <a:cubicBezTo>
                      <a:pt x="6172" y="4000"/>
                      <a:pt x="8226" y="2398"/>
                      <a:pt x="10797" y="2398"/>
                    </a:cubicBezTo>
                    <a:cubicBezTo>
                      <a:pt x="13369" y="2398"/>
                      <a:pt x="15428" y="4000"/>
                      <a:pt x="15428" y="5999"/>
                    </a:cubicBezTo>
                    <a:cubicBezTo>
                      <a:pt x="15428" y="5999"/>
                      <a:pt x="15428" y="8800"/>
                      <a:pt x="15428" y="8800"/>
                    </a:cubicBezTo>
                    <a:close/>
                    <a:moveTo>
                      <a:pt x="11315" y="15120"/>
                    </a:moveTo>
                    <a:lnTo>
                      <a:pt x="11315" y="17198"/>
                    </a:lnTo>
                    <a:cubicBezTo>
                      <a:pt x="11315" y="17439"/>
                      <a:pt x="11108" y="17600"/>
                      <a:pt x="10797" y="17600"/>
                    </a:cubicBezTo>
                    <a:cubicBezTo>
                      <a:pt x="10491" y="17600"/>
                      <a:pt x="10285" y="17439"/>
                      <a:pt x="10285" y="17198"/>
                    </a:cubicBezTo>
                    <a:lnTo>
                      <a:pt x="10285" y="15120"/>
                    </a:lnTo>
                    <a:cubicBezTo>
                      <a:pt x="9667" y="14960"/>
                      <a:pt x="9255" y="14478"/>
                      <a:pt x="9255" y="13999"/>
                    </a:cubicBezTo>
                    <a:cubicBezTo>
                      <a:pt x="9255" y="13357"/>
                      <a:pt x="9979" y="12800"/>
                      <a:pt x="10797" y="12800"/>
                    </a:cubicBezTo>
                    <a:cubicBezTo>
                      <a:pt x="11621" y="12800"/>
                      <a:pt x="12344" y="13357"/>
                      <a:pt x="12344" y="13999"/>
                    </a:cubicBezTo>
                    <a:cubicBezTo>
                      <a:pt x="12344" y="14557"/>
                      <a:pt x="11932" y="14960"/>
                      <a:pt x="11315" y="15120"/>
                    </a:cubicBezTo>
                    <a:cubicBezTo>
                      <a:pt x="11315" y="15120"/>
                      <a:pt x="11315" y="15120"/>
                      <a:pt x="11315" y="15120"/>
                    </a:cubicBezTo>
                    <a:close/>
                    <a:moveTo>
                      <a:pt x="18511" y="8800"/>
                    </a:moveTo>
                    <a:lnTo>
                      <a:pt x="18511" y="5999"/>
                    </a:lnTo>
                    <a:cubicBezTo>
                      <a:pt x="18511" y="2719"/>
                      <a:pt x="15016" y="0"/>
                      <a:pt x="10797" y="0"/>
                    </a:cubicBezTo>
                    <a:cubicBezTo>
                      <a:pt x="6583" y="0"/>
                      <a:pt x="3084" y="2719"/>
                      <a:pt x="3084" y="5999"/>
                    </a:cubicBezTo>
                    <a:lnTo>
                      <a:pt x="3084" y="8800"/>
                    </a:lnTo>
                    <a:cubicBezTo>
                      <a:pt x="1336" y="8800"/>
                      <a:pt x="0" y="9839"/>
                      <a:pt x="0" y="11198"/>
                    </a:cubicBezTo>
                    <a:lnTo>
                      <a:pt x="0" y="19198"/>
                    </a:lnTo>
                    <a:cubicBezTo>
                      <a:pt x="0" y="20557"/>
                      <a:pt x="1336" y="21600"/>
                      <a:pt x="3084" y="21600"/>
                    </a:cubicBezTo>
                    <a:lnTo>
                      <a:pt x="18511" y="21600"/>
                    </a:lnTo>
                    <a:cubicBezTo>
                      <a:pt x="20263" y="21600"/>
                      <a:pt x="21600" y="20557"/>
                      <a:pt x="21600" y="19198"/>
                    </a:cubicBezTo>
                    <a:lnTo>
                      <a:pt x="21600" y="11198"/>
                    </a:lnTo>
                    <a:cubicBezTo>
                      <a:pt x="21600" y="9921"/>
                      <a:pt x="20263" y="8800"/>
                      <a:pt x="18511" y="8800"/>
                    </a:cubicBezTo>
                    <a:cubicBezTo>
                      <a:pt x="18511" y="8800"/>
                      <a:pt x="18511" y="8800"/>
                      <a:pt x="18511" y="8800"/>
                    </a:cubicBezTo>
                    <a:close/>
                    <a:moveTo>
                      <a:pt x="18511" y="8800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31" name="AutoShape 40">
                <a:extLst>
                  <a:ext uri="{FF2B5EF4-FFF2-40B4-BE49-F238E27FC236}">
                    <a16:creationId xmlns:a16="http://schemas.microsoft.com/office/drawing/2014/main" id="{0774E564-F0F2-4472-9127-A978B7E9F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71912" y="2599373"/>
                <a:ext cx="376774" cy="373364"/>
              </a:xfrm>
              <a:custGeom>
                <a:avLst/>
                <a:gdLst/>
                <a:ahLst/>
                <a:cxnLst/>
                <a:rect l="0" t="0" r="r" b="b"/>
                <a:pathLst>
                  <a:path w="21475" h="21600">
                    <a:moveTo>
                      <a:pt x="21370" y="19866"/>
                    </a:moveTo>
                    <a:lnTo>
                      <a:pt x="18941" y="14310"/>
                    </a:lnTo>
                    <a:cubicBezTo>
                      <a:pt x="18830" y="14056"/>
                      <a:pt x="18634" y="13845"/>
                      <a:pt x="18392" y="13717"/>
                    </a:cubicBezTo>
                    <a:lnTo>
                      <a:pt x="14621" y="11725"/>
                    </a:lnTo>
                    <a:cubicBezTo>
                      <a:pt x="14539" y="11681"/>
                      <a:pt x="14438" y="11689"/>
                      <a:pt x="14363" y="11747"/>
                    </a:cubicBezTo>
                    <a:cubicBezTo>
                      <a:pt x="13297" y="12565"/>
                      <a:pt x="12043" y="12998"/>
                      <a:pt x="10738" y="12998"/>
                    </a:cubicBezTo>
                    <a:cubicBezTo>
                      <a:pt x="9432" y="12998"/>
                      <a:pt x="8179" y="12565"/>
                      <a:pt x="7112" y="11747"/>
                    </a:cubicBezTo>
                    <a:cubicBezTo>
                      <a:pt x="7038" y="11689"/>
                      <a:pt x="6937" y="11681"/>
                      <a:pt x="6854" y="11725"/>
                    </a:cubicBezTo>
                    <a:lnTo>
                      <a:pt x="3084" y="13717"/>
                    </a:lnTo>
                    <a:cubicBezTo>
                      <a:pt x="2841" y="13845"/>
                      <a:pt x="2645" y="14056"/>
                      <a:pt x="2535" y="14310"/>
                    </a:cubicBezTo>
                    <a:lnTo>
                      <a:pt x="105" y="19866"/>
                    </a:lnTo>
                    <a:cubicBezTo>
                      <a:pt x="-62" y="20250"/>
                      <a:pt x="-28" y="20688"/>
                      <a:pt x="197" y="21039"/>
                    </a:cubicBezTo>
                    <a:cubicBezTo>
                      <a:pt x="422" y="21390"/>
                      <a:pt x="803" y="21600"/>
                      <a:pt x="1216" y="21600"/>
                    </a:cubicBezTo>
                    <a:lnTo>
                      <a:pt x="20260" y="21600"/>
                    </a:lnTo>
                    <a:cubicBezTo>
                      <a:pt x="20673" y="21600"/>
                      <a:pt x="21054" y="21390"/>
                      <a:pt x="21278" y="21039"/>
                    </a:cubicBezTo>
                    <a:cubicBezTo>
                      <a:pt x="21504" y="20688"/>
                      <a:pt x="21538" y="20250"/>
                      <a:pt x="21370" y="19866"/>
                    </a:cubicBezTo>
                    <a:close/>
                    <a:moveTo>
                      <a:pt x="10738" y="11444"/>
                    </a:moveTo>
                    <a:cubicBezTo>
                      <a:pt x="13397" y="11444"/>
                      <a:pt x="15553" y="8882"/>
                      <a:pt x="15553" y="5722"/>
                    </a:cubicBezTo>
                    <a:cubicBezTo>
                      <a:pt x="15553" y="1339"/>
                      <a:pt x="13397" y="0"/>
                      <a:pt x="10738" y="0"/>
                    </a:cubicBezTo>
                    <a:cubicBezTo>
                      <a:pt x="8079" y="0"/>
                      <a:pt x="5923" y="1339"/>
                      <a:pt x="5923" y="5722"/>
                    </a:cubicBezTo>
                    <a:cubicBezTo>
                      <a:pt x="5923" y="8882"/>
                      <a:pt x="8079" y="11444"/>
                      <a:pt x="10738" y="11444"/>
                    </a:cubicBezTo>
                    <a:close/>
                    <a:moveTo>
                      <a:pt x="10738" y="11444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32" name="AutoShape 49">
                <a:extLst>
                  <a:ext uri="{FF2B5EF4-FFF2-40B4-BE49-F238E27FC236}">
                    <a16:creationId xmlns:a16="http://schemas.microsoft.com/office/drawing/2014/main" id="{50E926A8-1905-4152-967E-EDCB2E87A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16425" y="3796363"/>
                <a:ext cx="383040" cy="382696"/>
              </a:xfrm>
              <a:custGeom>
                <a:avLst/>
                <a:gdLst/>
                <a:ahLst/>
                <a:cxnLst/>
                <a:rect l="0" t="0" r="r" b="b"/>
                <a:pathLst>
                  <a:path w="21560" h="21600">
                    <a:moveTo>
                      <a:pt x="18232" y="5135"/>
                    </a:moveTo>
                    <a:cubicBezTo>
                      <a:pt x="17986" y="5382"/>
                      <a:pt x="17687" y="5505"/>
                      <a:pt x="17334" y="5505"/>
                    </a:cubicBezTo>
                    <a:cubicBezTo>
                      <a:pt x="16982" y="5505"/>
                      <a:pt x="16684" y="5382"/>
                      <a:pt x="16437" y="5135"/>
                    </a:cubicBezTo>
                    <a:cubicBezTo>
                      <a:pt x="16190" y="4889"/>
                      <a:pt x="16067" y="4589"/>
                      <a:pt x="16067" y="4235"/>
                    </a:cubicBezTo>
                    <a:cubicBezTo>
                      <a:pt x="16067" y="3883"/>
                      <a:pt x="16190" y="3582"/>
                      <a:pt x="16437" y="3335"/>
                    </a:cubicBezTo>
                    <a:cubicBezTo>
                      <a:pt x="16684" y="3089"/>
                      <a:pt x="16982" y="2966"/>
                      <a:pt x="17334" y="2966"/>
                    </a:cubicBezTo>
                    <a:cubicBezTo>
                      <a:pt x="17687" y="2966"/>
                      <a:pt x="17986" y="3088"/>
                      <a:pt x="18232" y="3335"/>
                    </a:cubicBezTo>
                    <a:cubicBezTo>
                      <a:pt x="18478" y="3582"/>
                      <a:pt x="18602" y="3883"/>
                      <a:pt x="18602" y="4235"/>
                    </a:cubicBezTo>
                    <a:cubicBezTo>
                      <a:pt x="18602" y="4589"/>
                      <a:pt x="18478" y="4889"/>
                      <a:pt x="18232" y="5135"/>
                    </a:cubicBezTo>
                    <a:cubicBezTo>
                      <a:pt x="18232" y="5135"/>
                      <a:pt x="18232" y="5135"/>
                      <a:pt x="18232" y="5135"/>
                    </a:cubicBezTo>
                    <a:close/>
                    <a:moveTo>
                      <a:pt x="21427" y="126"/>
                    </a:moveTo>
                    <a:cubicBezTo>
                      <a:pt x="21338" y="42"/>
                      <a:pt x="21233" y="0"/>
                      <a:pt x="21110" y="0"/>
                    </a:cubicBezTo>
                    <a:cubicBezTo>
                      <a:pt x="18812" y="0"/>
                      <a:pt x="16916" y="312"/>
                      <a:pt x="15420" y="940"/>
                    </a:cubicBezTo>
                    <a:cubicBezTo>
                      <a:pt x="13923" y="1567"/>
                      <a:pt x="12348" y="2704"/>
                      <a:pt x="10694" y="4354"/>
                    </a:cubicBezTo>
                    <a:cubicBezTo>
                      <a:pt x="9989" y="5069"/>
                      <a:pt x="9215" y="5930"/>
                      <a:pt x="8370" y="6936"/>
                    </a:cubicBezTo>
                    <a:lnTo>
                      <a:pt x="3367" y="7200"/>
                    </a:lnTo>
                    <a:cubicBezTo>
                      <a:pt x="3225" y="7218"/>
                      <a:pt x="3111" y="7289"/>
                      <a:pt x="3023" y="7412"/>
                    </a:cubicBezTo>
                    <a:lnTo>
                      <a:pt x="66" y="12495"/>
                    </a:lnTo>
                    <a:cubicBezTo>
                      <a:pt x="-40" y="12671"/>
                      <a:pt x="-17" y="12844"/>
                      <a:pt x="132" y="13011"/>
                    </a:cubicBezTo>
                    <a:lnTo>
                      <a:pt x="977" y="13857"/>
                    </a:lnTo>
                    <a:cubicBezTo>
                      <a:pt x="1056" y="13938"/>
                      <a:pt x="1158" y="13978"/>
                      <a:pt x="1280" y="13978"/>
                    </a:cubicBezTo>
                    <a:cubicBezTo>
                      <a:pt x="1334" y="13978"/>
                      <a:pt x="1373" y="13973"/>
                      <a:pt x="1399" y="13963"/>
                    </a:cubicBezTo>
                    <a:lnTo>
                      <a:pt x="5044" y="12838"/>
                    </a:lnTo>
                    <a:lnTo>
                      <a:pt x="8753" y="16558"/>
                    </a:lnTo>
                    <a:lnTo>
                      <a:pt x="7631" y="20210"/>
                    </a:lnTo>
                    <a:cubicBezTo>
                      <a:pt x="7587" y="20370"/>
                      <a:pt x="7622" y="20510"/>
                      <a:pt x="7736" y="20634"/>
                    </a:cubicBezTo>
                    <a:lnTo>
                      <a:pt x="8582" y="21481"/>
                    </a:lnTo>
                    <a:cubicBezTo>
                      <a:pt x="8679" y="21560"/>
                      <a:pt x="8780" y="21600"/>
                      <a:pt x="8885" y="21600"/>
                    </a:cubicBezTo>
                    <a:cubicBezTo>
                      <a:pt x="8964" y="21600"/>
                      <a:pt x="9034" y="21583"/>
                      <a:pt x="9096" y="21547"/>
                    </a:cubicBezTo>
                    <a:lnTo>
                      <a:pt x="14166" y="18583"/>
                    </a:lnTo>
                    <a:cubicBezTo>
                      <a:pt x="14288" y="18494"/>
                      <a:pt x="14360" y="18380"/>
                      <a:pt x="14377" y="18238"/>
                    </a:cubicBezTo>
                    <a:lnTo>
                      <a:pt x="14641" y="13222"/>
                    </a:lnTo>
                    <a:cubicBezTo>
                      <a:pt x="15644" y="12375"/>
                      <a:pt x="16503" y="11599"/>
                      <a:pt x="17216" y="10893"/>
                    </a:cubicBezTo>
                    <a:cubicBezTo>
                      <a:pt x="18783" y="9313"/>
                      <a:pt x="19898" y="7723"/>
                      <a:pt x="20562" y="6121"/>
                    </a:cubicBezTo>
                    <a:cubicBezTo>
                      <a:pt x="21227" y="4520"/>
                      <a:pt x="21560" y="2620"/>
                      <a:pt x="21560" y="424"/>
                    </a:cubicBezTo>
                    <a:cubicBezTo>
                      <a:pt x="21559" y="309"/>
                      <a:pt x="21515" y="209"/>
                      <a:pt x="21427" y="126"/>
                    </a:cubicBezTo>
                    <a:cubicBezTo>
                      <a:pt x="21427" y="126"/>
                      <a:pt x="21427" y="126"/>
                      <a:pt x="21427" y="126"/>
                    </a:cubicBezTo>
                    <a:close/>
                    <a:moveTo>
                      <a:pt x="21427" y="126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33" name="Rectangle 17">
                <a:extLst>
                  <a:ext uri="{FF2B5EF4-FFF2-40B4-BE49-F238E27FC236}">
                    <a16:creationId xmlns:a16="http://schemas.microsoft.com/office/drawing/2014/main" id="{5DCF40C0-DB79-48D4-A963-59F66D0726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83451" y="2685300"/>
                <a:ext cx="381658" cy="4075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300"/>
                  </a:lnSpc>
                </a:pPr>
                <a:r>
                  <a:rPr lang="en-US" sz="1500" b="1" dirty="0">
                    <a:solidFill>
                      <a:srgbClr val="FFFFFF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6%</a:t>
                </a:r>
              </a:p>
            </p:txBody>
          </p:sp>
          <p:sp>
            <p:nvSpPr>
              <p:cNvPr id="334" name="Rectangle 17">
                <a:extLst>
                  <a:ext uri="{FF2B5EF4-FFF2-40B4-BE49-F238E27FC236}">
                    <a16:creationId xmlns:a16="http://schemas.microsoft.com/office/drawing/2014/main" id="{E813CC10-2F9A-4FAA-9753-38EA705070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24743" y="2024390"/>
                <a:ext cx="381658" cy="4075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300"/>
                  </a:lnSpc>
                </a:pPr>
                <a:r>
                  <a:rPr lang="en-US" sz="1500" b="1" dirty="0">
                    <a:solidFill>
                      <a:srgbClr val="FFFFFF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9%</a:t>
                </a:r>
              </a:p>
            </p:txBody>
          </p:sp>
          <p:sp>
            <p:nvSpPr>
              <p:cNvPr id="335" name="Rectangle 17">
                <a:extLst>
                  <a:ext uri="{FF2B5EF4-FFF2-40B4-BE49-F238E27FC236}">
                    <a16:creationId xmlns:a16="http://schemas.microsoft.com/office/drawing/2014/main" id="{8F37555C-DEF5-4507-8191-5AA0984C6E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4086" y="2077978"/>
                <a:ext cx="440652" cy="4075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300"/>
                  </a:lnSpc>
                </a:pPr>
                <a:r>
                  <a:rPr lang="en-US" sz="1500" b="1" dirty="0">
                    <a:solidFill>
                      <a:srgbClr val="FFFFFF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10%</a:t>
                </a:r>
              </a:p>
            </p:txBody>
          </p:sp>
          <p:sp>
            <p:nvSpPr>
              <p:cNvPr id="336" name="Rectangle 17">
                <a:extLst>
                  <a:ext uri="{FF2B5EF4-FFF2-40B4-BE49-F238E27FC236}">
                    <a16:creationId xmlns:a16="http://schemas.microsoft.com/office/drawing/2014/main" id="{78537590-EA52-45F8-BCF8-10C8B40BB1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80684" y="3060411"/>
                <a:ext cx="381658" cy="4075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300"/>
                  </a:lnSpc>
                </a:pPr>
                <a:r>
                  <a:rPr lang="en-US" sz="1500" b="1" dirty="0">
                    <a:solidFill>
                      <a:srgbClr val="FFFFFF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3%</a:t>
                </a:r>
              </a:p>
            </p:txBody>
          </p:sp>
        </p:grp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CDEF3917-3E88-4E50-B33E-523A4315AFC6}"/>
              </a:ext>
            </a:extLst>
          </p:cNvPr>
          <p:cNvSpPr/>
          <p:nvPr/>
        </p:nvSpPr>
        <p:spPr>
          <a:xfrm>
            <a:off x="0" y="4963256"/>
            <a:ext cx="12192000" cy="204690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7" name="Rectangle 346">
            <a:extLst>
              <a:ext uri="{FF2B5EF4-FFF2-40B4-BE49-F238E27FC236}">
                <a16:creationId xmlns:a16="http://schemas.microsoft.com/office/drawing/2014/main" id="{0AC13B9E-2BA3-40C5-A20B-2DFE55FC4967}"/>
              </a:ext>
            </a:extLst>
          </p:cNvPr>
          <p:cNvSpPr/>
          <p:nvPr/>
        </p:nvSpPr>
        <p:spPr>
          <a:xfrm>
            <a:off x="2217267" y="5555820"/>
            <a:ext cx="775746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7EDBB0F5-811F-4935-985C-F1992BD2B4F8}"/>
              </a:ext>
            </a:extLst>
          </p:cNvPr>
          <p:cNvSpPr/>
          <p:nvPr/>
        </p:nvSpPr>
        <p:spPr>
          <a:xfrm>
            <a:off x="0" y="3651748"/>
            <a:ext cx="12192000" cy="10287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Freeform 5">
            <a:extLst>
              <a:ext uri="{FF2B5EF4-FFF2-40B4-BE49-F238E27FC236}">
                <a16:creationId xmlns:a16="http://schemas.microsoft.com/office/drawing/2014/main" id="{7958D719-925C-49E1-A93D-315234478ED8}"/>
              </a:ext>
            </a:extLst>
          </p:cNvPr>
          <p:cNvSpPr>
            <a:spLocks/>
          </p:cNvSpPr>
          <p:nvPr/>
        </p:nvSpPr>
        <p:spPr bwMode="auto">
          <a:xfrm>
            <a:off x="2729968" y="2219553"/>
            <a:ext cx="3916294" cy="3907606"/>
          </a:xfrm>
          <a:custGeom>
            <a:avLst/>
            <a:gdLst>
              <a:gd name="T0" fmla="*/ 1126 w 2254"/>
              <a:gd name="T1" fmla="*/ 2249 h 2249"/>
              <a:gd name="T2" fmla="*/ 0 w 2254"/>
              <a:gd name="T3" fmla="*/ 1124 h 2249"/>
              <a:gd name="T4" fmla="*/ 1126 w 2254"/>
              <a:gd name="T5" fmla="*/ 0 h 2249"/>
              <a:gd name="T6" fmla="*/ 2254 w 2254"/>
              <a:gd name="T7" fmla="*/ 1124 h 2249"/>
              <a:gd name="T8" fmla="*/ 1126 w 2254"/>
              <a:gd name="T9" fmla="*/ 2249 h 2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54" h="2249">
                <a:moveTo>
                  <a:pt x="1126" y="2249"/>
                </a:moveTo>
                <a:lnTo>
                  <a:pt x="0" y="1124"/>
                </a:lnTo>
                <a:lnTo>
                  <a:pt x="1126" y="0"/>
                </a:lnTo>
                <a:lnTo>
                  <a:pt x="2254" y="1124"/>
                </a:lnTo>
                <a:lnTo>
                  <a:pt x="1126" y="2249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21452CA7-B904-4D16-BA6E-1D31505CEBF0}"/>
              </a:ext>
            </a:extLst>
          </p:cNvPr>
          <p:cNvSpPr>
            <a:spLocks/>
          </p:cNvSpPr>
          <p:nvPr/>
        </p:nvSpPr>
        <p:spPr bwMode="auto">
          <a:xfrm>
            <a:off x="5545739" y="2205038"/>
            <a:ext cx="3916294" cy="3907606"/>
          </a:xfrm>
          <a:custGeom>
            <a:avLst/>
            <a:gdLst>
              <a:gd name="T0" fmla="*/ 1126 w 2254"/>
              <a:gd name="T1" fmla="*/ 2249 h 2249"/>
              <a:gd name="T2" fmla="*/ 0 w 2254"/>
              <a:gd name="T3" fmla="*/ 1124 h 2249"/>
              <a:gd name="T4" fmla="*/ 1126 w 2254"/>
              <a:gd name="T5" fmla="*/ 0 h 2249"/>
              <a:gd name="T6" fmla="*/ 2254 w 2254"/>
              <a:gd name="T7" fmla="*/ 1124 h 2249"/>
              <a:gd name="T8" fmla="*/ 1126 w 2254"/>
              <a:gd name="T9" fmla="*/ 2249 h 2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54" h="2249">
                <a:moveTo>
                  <a:pt x="1126" y="2249"/>
                </a:moveTo>
                <a:lnTo>
                  <a:pt x="0" y="1124"/>
                </a:lnTo>
                <a:lnTo>
                  <a:pt x="1126" y="0"/>
                </a:lnTo>
                <a:lnTo>
                  <a:pt x="2254" y="1124"/>
                </a:lnTo>
                <a:lnTo>
                  <a:pt x="1126" y="2249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9" name="Picture Placeholder 48">
            <a:extLst>
              <a:ext uri="{FF2B5EF4-FFF2-40B4-BE49-F238E27FC236}">
                <a16:creationId xmlns:a16="http://schemas.microsoft.com/office/drawing/2014/main" id="{B35D204D-A3B9-4112-B391-A3452EDC1357}"/>
              </a:ext>
            </a:extLst>
          </p:cNvPr>
          <p:cNvPicPr>
            <a:picLocks noGrp="1" noChangeAspect="1"/>
          </p:cNvPicPr>
          <p:nvPr>
            <p:ph type="pic" sz="quarter" idx="4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69" r="16569"/>
          <a:stretch>
            <a:fillRect/>
          </a:stretch>
        </p:blipFill>
        <p:spPr/>
      </p:pic>
      <p:pic>
        <p:nvPicPr>
          <p:cNvPr id="57" name="Picture Placeholder 56">
            <a:extLst>
              <a:ext uri="{FF2B5EF4-FFF2-40B4-BE49-F238E27FC236}">
                <a16:creationId xmlns:a16="http://schemas.microsoft.com/office/drawing/2014/main" id="{84489C05-58E1-47EB-B5F4-5DA51708CA16}"/>
              </a:ext>
            </a:extLst>
          </p:cNvPr>
          <p:cNvPicPr>
            <a:picLocks noGrp="1" noChangeAspect="1"/>
          </p:cNvPicPr>
          <p:nvPr>
            <p:ph type="pic" sz="quarter" idx="4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69" r="16569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00F98C-1000-44D2-916E-B4FB8626AF8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/>
              <a:t>Map Project Location</a:t>
            </a:r>
          </a:p>
        </p:txBody>
      </p:sp>
      <p:sp>
        <p:nvSpPr>
          <p:cNvPr id="30" name="Subtitle 29">
            <a:extLst>
              <a:ext uri="{FF2B5EF4-FFF2-40B4-BE49-F238E27FC236}">
                <a16:creationId xmlns:a16="http://schemas.microsoft.com/office/drawing/2014/main" id="{7BEB6E93-8B06-4D67-BE7E-D587A9DC56A5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4961</TotalTime>
  <Words>258</Words>
  <Application>Microsoft Office PowerPoint</Application>
  <PresentationFormat>Widescreen</PresentationFormat>
  <Paragraphs>70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Gill Sans</vt:lpstr>
      <vt:lpstr>Lato</vt:lpstr>
      <vt:lpstr>Montserrat-Regular</vt:lpstr>
      <vt:lpstr>Roboto</vt:lpstr>
      <vt:lpstr>ヒラギノ角ゴ ProN W3</vt:lpstr>
      <vt:lpstr>Office Theme</vt:lpstr>
      <vt:lpstr>PowerPoint Presentation</vt:lpstr>
      <vt:lpstr>PowerPoint Presentation</vt:lpstr>
      <vt:lpstr>About us</vt:lpstr>
      <vt:lpstr>PowerPoint Presentation</vt:lpstr>
      <vt:lpstr>Our Team</vt:lpstr>
      <vt:lpstr>Our Port folio</vt:lpstr>
      <vt:lpstr>Our Timeline</vt:lpstr>
      <vt:lpstr>Our Infographic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729</cp:revision>
  <dcterms:created xsi:type="dcterms:W3CDTF">2017-07-18T09:08:44Z</dcterms:created>
  <dcterms:modified xsi:type="dcterms:W3CDTF">2017-08-16T04:25:12Z</dcterms:modified>
</cp:coreProperties>
</file>