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B48BA0E-E1F5-4F40-9AD4-AE4B124982A2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4724400" y="4216654"/>
            <a:ext cx="2743200" cy="1823105"/>
          </a:xfrm>
          <a:custGeom>
            <a:avLst/>
            <a:gdLst>
              <a:gd name="connsiteX0" fmla="*/ 0 w 2743200"/>
              <a:gd name="connsiteY0" fmla="*/ 0 h 1823105"/>
              <a:gd name="connsiteX1" fmla="*/ 2743200 w 2743200"/>
              <a:gd name="connsiteY1" fmla="*/ 0 h 1823105"/>
              <a:gd name="connsiteX2" fmla="*/ 2743200 w 2743200"/>
              <a:gd name="connsiteY2" fmla="*/ 1823105 h 1823105"/>
              <a:gd name="connsiteX3" fmla="*/ 0 w 2743200"/>
              <a:gd name="connsiteY3" fmla="*/ 1823105 h 1823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1823105">
                <a:moveTo>
                  <a:pt x="0" y="0"/>
                </a:moveTo>
                <a:lnTo>
                  <a:pt x="2743200" y="0"/>
                </a:lnTo>
                <a:lnTo>
                  <a:pt x="2743200" y="1823105"/>
                </a:lnTo>
                <a:lnTo>
                  <a:pt x="0" y="1823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60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B5CBC1-B6F3-453E-97DA-13202A045409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0" y="1770972"/>
            <a:ext cx="12192000" cy="2394630"/>
          </a:xfrm>
          <a:custGeom>
            <a:avLst/>
            <a:gdLst>
              <a:gd name="connsiteX0" fmla="*/ 0 w 12192000"/>
              <a:gd name="connsiteY0" fmla="*/ 0 h 2394630"/>
              <a:gd name="connsiteX1" fmla="*/ 12192000 w 12192000"/>
              <a:gd name="connsiteY1" fmla="*/ 0 h 2394630"/>
              <a:gd name="connsiteX2" fmla="*/ 12192000 w 12192000"/>
              <a:gd name="connsiteY2" fmla="*/ 2394630 h 2394630"/>
              <a:gd name="connsiteX3" fmla="*/ 0 w 12192000"/>
              <a:gd name="connsiteY3" fmla="*/ 2394630 h 2394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94630">
                <a:moveTo>
                  <a:pt x="0" y="0"/>
                </a:moveTo>
                <a:lnTo>
                  <a:pt x="12192000" y="0"/>
                </a:lnTo>
                <a:lnTo>
                  <a:pt x="12192000" y="2394630"/>
                </a:lnTo>
                <a:lnTo>
                  <a:pt x="0" y="23946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70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05053B4-0330-4A65-ABC7-B4BE016E0EDF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6224327" y="4108122"/>
            <a:ext cx="5238225" cy="2102178"/>
          </a:xfrm>
          <a:custGeom>
            <a:avLst/>
            <a:gdLst>
              <a:gd name="connsiteX0" fmla="*/ 0 w 5238225"/>
              <a:gd name="connsiteY0" fmla="*/ 0 h 2102178"/>
              <a:gd name="connsiteX1" fmla="*/ 5238225 w 5238225"/>
              <a:gd name="connsiteY1" fmla="*/ 0 h 2102178"/>
              <a:gd name="connsiteX2" fmla="*/ 5238225 w 5238225"/>
              <a:gd name="connsiteY2" fmla="*/ 2102178 h 2102178"/>
              <a:gd name="connsiteX3" fmla="*/ 0 w 5238225"/>
              <a:gd name="connsiteY3" fmla="*/ 2102178 h 210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8225" h="2102178">
                <a:moveTo>
                  <a:pt x="0" y="0"/>
                </a:moveTo>
                <a:lnTo>
                  <a:pt x="5238225" y="0"/>
                </a:lnTo>
                <a:lnTo>
                  <a:pt x="5238225" y="2102178"/>
                </a:lnTo>
                <a:lnTo>
                  <a:pt x="0" y="21021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04D9D40-0D99-4405-ACE0-01D9AACC72C4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729450" y="4108122"/>
            <a:ext cx="5238225" cy="2102178"/>
          </a:xfrm>
          <a:custGeom>
            <a:avLst/>
            <a:gdLst>
              <a:gd name="connsiteX0" fmla="*/ 0 w 5238225"/>
              <a:gd name="connsiteY0" fmla="*/ 0 h 2102178"/>
              <a:gd name="connsiteX1" fmla="*/ 5238225 w 5238225"/>
              <a:gd name="connsiteY1" fmla="*/ 0 h 2102178"/>
              <a:gd name="connsiteX2" fmla="*/ 5238225 w 5238225"/>
              <a:gd name="connsiteY2" fmla="*/ 2102178 h 2102178"/>
              <a:gd name="connsiteX3" fmla="*/ 0 w 5238225"/>
              <a:gd name="connsiteY3" fmla="*/ 2102178 h 210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8225" h="2102178">
                <a:moveTo>
                  <a:pt x="0" y="0"/>
                </a:moveTo>
                <a:lnTo>
                  <a:pt x="5238225" y="0"/>
                </a:lnTo>
                <a:lnTo>
                  <a:pt x="5238225" y="2102178"/>
                </a:lnTo>
                <a:lnTo>
                  <a:pt x="0" y="21021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19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943B462-E6F4-419B-A8A0-99F7A48145A9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883136" y="1788750"/>
            <a:ext cx="3470664" cy="2398937"/>
          </a:xfrm>
          <a:custGeom>
            <a:avLst/>
            <a:gdLst>
              <a:gd name="connsiteX0" fmla="*/ 0 w 3470664"/>
              <a:gd name="connsiteY0" fmla="*/ 0 h 2398937"/>
              <a:gd name="connsiteX1" fmla="*/ 3470664 w 3470664"/>
              <a:gd name="connsiteY1" fmla="*/ 0 h 2398937"/>
              <a:gd name="connsiteX2" fmla="*/ 3470664 w 3470664"/>
              <a:gd name="connsiteY2" fmla="*/ 2398937 h 2398937"/>
              <a:gd name="connsiteX3" fmla="*/ 0 w 3470664"/>
              <a:gd name="connsiteY3" fmla="*/ 2398937 h 239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664" h="2398937">
                <a:moveTo>
                  <a:pt x="0" y="0"/>
                </a:moveTo>
                <a:lnTo>
                  <a:pt x="3470664" y="0"/>
                </a:lnTo>
                <a:lnTo>
                  <a:pt x="3470664" y="2398937"/>
                </a:lnTo>
                <a:lnTo>
                  <a:pt x="0" y="23989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F7348A0-C4AB-4F97-B7C9-8DC08E32E408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4360668" y="1788750"/>
            <a:ext cx="3470664" cy="2398937"/>
          </a:xfrm>
          <a:custGeom>
            <a:avLst/>
            <a:gdLst>
              <a:gd name="connsiteX0" fmla="*/ 0 w 3470664"/>
              <a:gd name="connsiteY0" fmla="*/ 0 h 2398937"/>
              <a:gd name="connsiteX1" fmla="*/ 3470664 w 3470664"/>
              <a:gd name="connsiteY1" fmla="*/ 0 h 2398937"/>
              <a:gd name="connsiteX2" fmla="*/ 3470664 w 3470664"/>
              <a:gd name="connsiteY2" fmla="*/ 2398937 h 2398937"/>
              <a:gd name="connsiteX3" fmla="*/ 0 w 3470664"/>
              <a:gd name="connsiteY3" fmla="*/ 2398937 h 239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664" h="2398937">
                <a:moveTo>
                  <a:pt x="0" y="0"/>
                </a:moveTo>
                <a:lnTo>
                  <a:pt x="3470664" y="0"/>
                </a:lnTo>
                <a:lnTo>
                  <a:pt x="3470664" y="2398937"/>
                </a:lnTo>
                <a:lnTo>
                  <a:pt x="0" y="23989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800BA53-A954-4282-ACFE-A55BD56D89BF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838200" y="1788751"/>
            <a:ext cx="3470664" cy="2398937"/>
          </a:xfrm>
          <a:custGeom>
            <a:avLst/>
            <a:gdLst>
              <a:gd name="connsiteX0" fmla="*/ 0 w 3470664"/>
              <a:gd name="connsiteY0" fmla="*/ 0 h 2398937"/>
              <a:gd name="connsiteX1" fmla="*/ 3470664 w 3470664"/>
              <a:gd name="connsiteY1" fmla="*/ 0 h 2398937"/>
              <a:gd name="connsiteX2" fmla="*/ 3470664 w 3470664"/>
              <a:gd name="connsiteY2" fmla="*/ 2398937 h 2398937"/>
              <a:gd name="connsiteX3" fmla="*/ 0 w 3470664"/>
              <a:gd name="connsiteY3" fmla="*/ 2398937 h 239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0664" h="2398937">
                <a:moveTo>
                  <a:pt x="0" y="0"/>
                </a:moveTo>
                <a:lnTo>
                  <a:pt x="3470664" y="0"/>
                </a:lnTo>
                <a:lnTo>
                  <a:pt x="3470664" y="2398937"/>
                </a:lnTo>
                <a:lnTo>
                  <a:pt x="0" y="23989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38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B544B9-C45E-4110-84AD-1955F6E71F4D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6136691" y="2032232"/>
            <a:ext cx="2986961" cy="2307539"/>
          </a:xfrm>
          <a:custGeom>
            <a:avLst/>
            <a:gdLst>
              <a:gd name="connsiteX0" fmla="*/ 0 w 2986961"/>
              <a:gd name="connsiteY0" fmla="*/ 0 h 2307539"/>
              <a:gd name="connsiteX1" fmla="*/ 2986961 w 2986961"/>
              <a:gd name="connsiteY1" fmla="*/ 0 h 2307539"/>
              <a:gd name="connsiteX2" fmla="*/ 2986961 w 2986961"/>
              <a:gd name="connsiteY2" fmla="*/ 2307539 h 2307539"/>
              <a:gd name="connsiteX3" fmla="*/ 0 w 2986961"/>
              <a:gd name="connsiteY3" fmla="*/ 2307539 h 230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6961" h="2307539">
                <a:moveTo>
                  <a:pt x="0" y="0"/>
                </a:moveTo>
                <a:lnTo>
                  <a:pt x="2986961" y="0"/>
                </a:lnTo>
                <a:lnTo>
                  <a:pt x="2986961" y="2307539"/>
                </a:lnTo>
                <a:lnTo>
                  <a:pt x="0" y="2307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40D09FE-BB38-4572-96FE-FF5C7C2E20AF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3068345" y="2032232"/>
            <a:ext cx="2986961" cy="2307539"/>
          </a:xfrm>
          <a:custGeom>
            <a:avLst/>
            <a:gdLst>
              <a:gd name="connsiteX0" fmla="*/ 0 w 2986961"/>
              <a:gd name="connsiteY0" fmla="*/ 0 h 2307539"/>
              <a:gd name="connsiteX1" fmla="*/ 2986961 w 2986961"/>
              <a:gd name="connsiteY1" fmla="*/ 0 h 2307539"/>
              <a:gd name="connsiteX2" fmla="*/ 2986961 w 2986961"/>
              <a:gd name="connsiteY2" fmla="*/ 2307539 h 2307539"/>
              <a:gd name="connsiteX3" fmla="*/ 0 w 2986961"/>
              <a:gd name="connsiteY3" fmla="*/ 2307539 h 230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6961" h="2307539">
                <a:moveTo>
                  <a:pt x="0" y="0"/>
                </a:moveTo>
                <a:lnTo>
                  <a:pt x="2986961" y="0"/>
                </a:lnTo>
                <a:lnTo>
                  <a:pt x="2986961" y="2307539"/>
                </a:lnTo>
                <a:lnTo>
                  <a:pt x="0" y="2307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18F5252-B388-4ADF-A23F-9E005AB7EC93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-1" y="2032233"/>
            <a:ext cx="2986961" cy="2307539"/>
          </a:xfrm>
          <a:custGeom>
            <a:avLst/>
            <a:gdLst>
              <a:gd name="connsiteX0" fmla="*/ 0 w 2986961"/>
              <a:gd name="connsiteY0" fmla="*/ 0 h 2307539"/>
              <a:gd name="connsiteX1" fmla="*/ 2986961 w 2986961"/>
              <a:gd name="connsiteY1" fmla="*/ 0 h 2307539"/>
              <a:gd name="connsiteX2" fmla="*/ 2986961 w 2986961"/>
              <a:gd name="connsiteY2" fmla="*/ 2307539 h 2307539"/>
              <a:gd name="connsiteX3" fmla="*/ 0 w 2986961"/>
              <a:gd name="connsiteY3" fmla="*/ 2307539 h 230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6961" h="2307539">
                <a:moveTo>
                  <a:pt x="0" y="0"/>
                </a:moveTo>
                <a:lnTo>
                  <a:pt x="2986961" y="0"/>
                </a:lnTo>
                <a:lnTo>
                  <a:pt x="2986961" y="2307539"/>
                </a:lnTo>
                <a:lnTo>
                  <a:pt x="0" y="2307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BCA00DD-96D9-4525-848C-BA18F7DF9DA6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-2" y="4415390"/>
            <a:ext cx="12192001" cy="2442611"/>
          </a:xfrm>
          <a:custGeom>
            <a:avLst/>
            <a:gdLst>
              <a:gd name="connsiteX0" fmla="*/ 0 w 12192001"/>
              <a:gd name="connsiteY0" fmla="*/ 0 h 2442611"/>
              <a:gd name="connsiteX1" fmla="*/ 12192001 w 12192001"/>
              <a:gd name="connsiteY1" fmla="*/ 0 h 2442611"/>
              <a:gd name="connsiteX2" fmla="*/ 12192001 w 12192001"/>
              <a:gd name="connsiteY2" fmla="*/ 2442611 h 2442611"/>
              <a:gd name="connsiteX3" fmla="*/ 0 w 12192001"/>
              <a:gd name="connsiteY3" fmla="*/ 2442611 h 24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442611">
                <a:moveTo>
                  <a:pt x="0" y="0"/>
                </a:moveTo>
                <a:lnTo>
                  <a:pt x="12192001" y="0"/>
                </a:lnTo>
                <a:lnTo>
                  <a:pt x="12192001" y="2442611"/>
                </a:lnTo>
                <a:lnTo>
                  <a:pt x="0" y="24426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2B30431-E18F-4B74-9A4E-7F9E30B792E0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9205039" y="2032233"/>
            <a:ext cx="2986961" cy="2307539"/>
          </a:xfrm>
          <a:custGeom>
            <a:avLst/>
            <a:gdLst>
              <a:gd name="connsiteX0" fmla="*/ 0 w 2986961"/>
              <a:gd name="connsiteY0" fmla="*/ 0 h 2307539"/>
              <a:gd name="connsiteX1" fmla="*/ 2986961 w 2986961"/>
              <a:gd name="connsiteY1" fmla="*/ 0 h 2307539"/>
              <a:gd name="connsiteX2" fmla="*/ 2986961 w 2986961"/>
              <a:gd name="connsiteY2" fmla="*/ 2307539 h 2307539"/>
              <a:gd name="connsiteX3" fmla="*/ 0 w 2986961"/>
              <a:gd name="connsiteY3" fmla="*/ 2307539 h 230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6961" h="2307539">
                <a:moveTo>
                  <a:pt x="0" y="0"/>
                </a:moveTo>
                <a:lnTo>
                  <a:pt x="2986961" y="0"/>
                </a:lnTo>
                <a:lnTo>
                  <a:pt x="2986961" y="2307539"/>
                </a:lnTo>
                <a:lnTo>
                  <a:pt x="0" y="23075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25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3A6E6DD-D85F-4458-9BD7-6625913751C3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2184038" y="1932856"/>
            <a:ext cx="7823925" cy="2334345"/>
          </a:xfrm>
          <a:custGeom>
            <a:avLst/>
            <a:gdLst>
              <a:gd name="connsiteX0" fmla="*/ 0 w 7823925"/>
              <a:gd name="connsiteY0" fmla="*/ 0 h 2334345"/>
              <a:gd name="connsiteX1" fmla="*/ 7823925 w 7823925"/>
              <a:gd name="connsiteY1" fmla="*/ 0 h 2334345"/>
              <a:gd name="connsiteX2" fmla="*/ 7823925 w 7823925"/>
              <a:gd name="connsiteY2" fmla="*/ 2334345 h 2334345"/>
              <a:gd name="connsiteX3" fmla="*/ 0 w 7823925"/>
              <a:gd name="connsiteY3" fmla="*/ 2334345 h 2334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23925" h="2334345">
                <a:moveTo>
                  <a:pt x="0" y="0"/>
                </a:moveTo>
                <a:lnTo>
                  <a:pt x="7823925" y="0"/>
                </a:lnTo>
                <a:lnTo>
                  <a:pt x="7823925" y="2334345"/>
                </a:lnTo>
                <a:lnTo>
                  <a:pt x="0" y="23343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91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06C8CBB-2B9A-43E7-8353-E6334A2D0049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4934712" y="2463570"/>
            <a:ext cx="2322576" cy="2322576"/>
          </a:xfrm>
          <a:custGeom>
            <a:avLst/>
            <a:gdLst>
              <a:gd name="connsiteX0" fmla="*/ 1161288 w 2322576"/>
              <a:gd name="connsiteY0" fmla="*/ 0 h 2322576"/>
              <a:gd name="connsiteX1" fmla="*/ 2322576 w 2322576"/>
              <a:gd name="connsiteY1" fmla="*/ 1161288 h 2322576"/>
              <a:gd name="connsiteX2" fmla="*/ 1161288 w 2322576"/>
              <a:gd name="connsiteY2" fmla="*/ 2322576 h 2322576"/>
              <a:gd name="connsiteX3" fmla="*/ 0 w 2322576"/>
              <a:gd name="connsiteY3" fmla="*/ 1161288 h 2322576"/>
              <a:gd name="connsiteX4" fmla="*/ 1161288 w 2322576"/>
              <a:gd name="connsiteY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2576" h="2322576">
                <a:moveTo>
                  <a:pt x="1161288" y="0"/>
                </a:moveTo>
                <a:cubicBezTo>
                  <a:pt x="1802650" y="0"/>
                  <a:pt x="2322576" y="519926"/>
                  <a:pt x="2322576" y="1161288"/>
                </a:cubicBezTo>
                <a:cubicBezTo>
                  <a:pt x="2322576" y="1802650"/>
                  <a:pt x="1802650" y="2322576"/>
                  <a:pt x="1161288" y="2322576"/>
                </a:cubicBezTo>
                <a:cubicBezTo>
                  <a:pt x="519926" y="2322576"/>
                  <a:pt x="0" y="1802650"/>
                  <a:pt x="0" y="1161288"/>
                </a:cubicBezTo>
                <a:cubicBezTo>
                  <a:pt x="0" y="519926"/>
                  <a:pt x="519926" y="0"/>
                  <a:pt x="11612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78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BD8BC90-6649-4125-86CF-297DF4522DFC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9196282" y="2436154"/>
            <a:ext cx="2995718" cy="4421846"/>
          </a:xfrm>
          <a:custGeom>
            <a:avLst/>
            <a:gdLst>
              <a:gd name="connsiteX0" fmla="*/ 0 w 2995718"/>
              <a:gd name="connsiteY0" fmla="*/ 0 h 4421846"/>
              <a:gd name="connsiteX1" fmla="*/ 2995718 w 2995718"/>
              <a:gd name="connsiteY1" fmla="*/ 0 h 4421846"/>
              <a:gd name="connsiteX2" fmla="*/ 2995718 w 2995718"/>
              <a:gd name="connsiteY2" fmla="*/ 4421846 h 4421846"/>
              <a:gd name="connsiteX3" fmla="*/ 0 w 2995718"/>
              <a:gd name="connsiteY3" fmla="*/ 4421846 h 44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4421846">
                <a:moveTo>
                  <a:pt x="0" y="0"/>
                </a:moveTo>
                <a:lnTo>
                  <a:pt x="2995718" y="0"/>
                </a:lnTo>
                <a:lnTo>
                  <a:pt x="2995718" y="4421846"/>
                </a:lnTo>
                <a:lnTo>
                  <a:pt x="0" y="44218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DD4E064-F2BA-41C7-8795-3B499913B401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6376043" y="4306207"/>
            <a:ext cx="2674574" cy="2554514"/>
          </a:xfrm>
          <a:custGeom>
            <a:avLst/>
            <a:gdLst>
              <a:gd name="connsiteX0" fmla="*/ 0 w 2674574"/>
              <a:gd name="connsiteY0" fmla="*/ 0 h 2554514"/>
              <a:gd name="connsiteX1" fmla="*/ 2674574 w 2674574"/>
              <a:gd name="connsiteY1" fmla="*/ 0 h 2554514"/>
              <a:gd name="connsiteX2" fmla="*/ 2674574 w 2674574"/>
              <a:gd name="connsiteY2" fmla="*/ 2554514 h 2554514"/>
              <a:gd name="connsiteX3" fmla="*/ 0 w 2674574"/>
              <a:gd name="connsiteY3" fmla="*/ 2554514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574" h="2554514">
                <a:moveTo>
                  <a:pt x="0" y="0"/>
                </a:moveTo>
                <a:lnTo>
                  <a:pt x="2674574" y="0"/>
                </a:lnTo>
                <a:lnTo>
                  <a:pt x="2674574" y="2554514"/>
                </a:lnTo>
                <a:lnTo>
                  <a:pt x="0" y="2554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22BDA60-9D15-4D3F-A26F-324C9D2CF7EF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9196282" y="0"/>
            <a:ext cx="2995718" cy="2305050"/>
          </a:xfrm>
          <a:custGeom>
            <a:avLst/>
            <a:gdLst>
              <a:gd name="connsiteX0" fmla="*/ 0 w 2995718"/>
              <a:gd name="connsiteY0" fmla="*/ 0 h 2305050"/>
              <a:gd name="connsiteX1" fmla="*/ 2995718 w 2995718"/>
              <a:gd name="connsiteY1" fmla="*/ 0 h 2305050"/>
              <a:gd name="connsiteX2" fmla="*/ 2995718 w 2995718"/>
              <a:gd name="connsiteY2" fmla="*/ 2305050 h 2305050"/>
              <a:gd name="connsiteX3" fmla="*/ 0 w 2995718"/>
              <a:gd name="connsiteY3" fmla="*/ 2305050 h 230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2305050">
                <a:moveTo>
                  <a:pt x="0" y="0"/>
                </a:moveTo>
                <a:lnTo>
                  <a:pt x="2995718" y="0"/>
                </a:lnTo>
                <a:lnTo>
                  <a:pt x="2995718" y="2305050"/>
                </a:lnTo>
                <a:lnTo>
                  <a:pt x="0" y="2305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1E0038-21CB-43DC-8C6B-7E150279937B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2160613" y="4020173"/>
            <a:ext cx="7738130" cy="1959428"/>
          </a:xfrm>
          <a:custGeom>
            <a:avLst/>
            <a:gdLst>
              <a:gd name="connsiteX0" fmla="*/ 0 w 7738130"/>
              <a:gd name="connsiteY0" fmla="*/ 0 h 1959428"/>
              <a:gd name="connsiteX1" fmla="*/ 7738130 w 7738130"/>
              <a:gd name="connsiteY1" fmla="*/ 0 h 1959428"/>
              <a:gd name="connsiteX2" fmla="*/ 7738130 w 7738130"/>
              <a:gd name="connsiteY2" fmla="*/ 1959428 h 1959428"/>
              <a:gd name="connsiteX3" fmla="*/ 0 w 7738130"/>
              <a:gd name="connsiteY3" fmla="*/ 1959428 h 1959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8130" h="1959428">
                <a:moveTo>
                  <a:pt x="0" y="0"/>
                </a:moveTo>
                <a:lnTo>
                  <a:pt x="7738130" y="0"/>
                </a:lnTo>
                <a:lnTo>
                  <a:pt x="7738130" y="1959428"/>
                </a:lnTo>
                <a:lnTo>
                  <a:pt x="0" y="1959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5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42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430A286-A072-4DC8-A63F-FFD166D99A74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91A035-5831-40F5-93EF-806A7E4E0A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F5824F6-24F3-4149-AC19-934F3553E6D4}"/>
              </a:ext>
            </a:extLst>
          </p:cNvPr>
          <p:cNvGrpSpPr/>
          <p:nvPr/>
        </p:nvGrpSpPr>
        <p:grpSpPr>
          <a:xfrm>
            <a:off x="3617912" y="2565401"/>
            <a:ext cx="4956176" cy="1727199"/>
            <a:chOff x="3832225" y="2935288"/>
            <a:chExt cx="4956176" cy="1727199"/>
          </a:xfrm>
        </p:grpSpPr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id="{50EF4019-B7CE-4497-B103-DB00EE2DFF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2225" y="3157538"/>
              <a:ext cx="631825" cy="830262"/>
            </a:xfrm>
            <a:custGeom>
              <a:avLst/>
              <a:gdLst>
                <a:gd name="T0" fmla="*/ 95 w 109"/>
                <a:gd name="T1" fmla="*/ 140 h 143"/>
                <a:gd name="T2" fmla="*/ 95 w 109"/>
                <a:gd name="T3" fmla="*/ 121 h 143"/>
                <a:gd name="T4" fmla="*/ 56 w 109"/>
                <a:gd name="T5" fmla="*/ 143 h 143"/>
                <a:gd name="T6" fmla="*/ 0 w 109"/>
                <a:gd name="T7" fmla="*/ 88 h 143"/>
                <a:gd name="T8" fmla="*/ 55 w 109"/>
                <a:gd name="T9" fmla="*/ 34 h 143"/>
                <a:gd name="T10" fmla="*/ 95 w 109"/>
                <a:gd name="T11" fmla="*/ 53 h 143"/>
                <a:gd name="T12" fmla="*/ 95 w 109"/>
                <a:gd name="T13" fmla="*/ 0 h 143"/>
                <a:gd name="T14" fmla="*/ 109 w 109"/>
                <a:gd name="T15" fmla="*/ 0 h 143"/>
                <a:gd name="T16" fmla="*/ 109 w 109"/>
                <a:gd name="T17" fmla="*/ 140 h 143"/>
                <a:gd name="T18" fmla="*/ 95 w 109"/>
                <a:gd name="T19" fmla="*/ 140 h 143"/>
                <a:gd name="T20" fmla="*/ 54 w 109"/>
                <a:gd name="T21" fmla="*/ 47 h 143"/>
                <a:gd name="T22" fmla="*/ 14 w 109"/>
                <a:gd name="T23" fmla="*/ 88 h 143"/>
                <a:gd name="T24" fmla="*/ 56 w 109"/>
                <a:gd name="T25" fmla="*/ 130 h 143"/>
                <a:gd name="T26" fmla="*/ 96 w 109"/>
                <a:gd name="T27" fmla="*/ 88 h 143"/>
                <a:gd name="T28" fmla="*/ 54 w 109"/>
                <a:gd name="T29" fmla="*/ 4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43">
                  <a:moveTo>
                    <a:pt x="95" y="140"/>
                  </a:moveTo>
                  <a:cubicBezTo>
                    <a:pt x="95" y="121"/>
                    <a:pt x="95" y="121"/>
                    <a:pt x="95" y="121"/>
                  </a:cubicBezTo>
                  <a:cubicBezTo>
                    <a:pt x="85" y="136"/>
                    <a:pt x="73" y="143"/>
                    <a:pt x="56" y="143"/>
                  </a:cubicBezTo>
                  <a:cubicBezTo>
                    <a:pt x="24" y="143"/>
                    <a:pt x="0" y="119"/>
                    <a:pt x="0" y="88"/>
                  </a:cubicBezTo>
                  <a:cubicBezTo>
                    <a:pt x="0" y="58"/>
                    <a:pt x="24" y="34"/>
                    <a:pt x="55" y="34"/>
                  </a:cubicBezTo>
                  <a:cubicBezTo>
                    <a:pt x="71" y="34"/>
                    <a:pt x="85" y="41"/>
                    <a:pt x="95" y="5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95" y="140"/>
                  </a:lnTo>
                  <a:close/>
                  <a:moveTo>
                    <a:pt x="54" y="47"/>
                  </a:moveTo>
                  <a:cubicBezTo>
                    <a:pt x="32" y="47"/>
                    <a:pt x="14" y="65"/>
                    <a:pt x="14" y="88"/>
                  </a:cubicBezTo>
                  <a:cubicBezTo>
                    <a:pt x="14" y="112"/>
                    <a:pt x="32" y="130"/>
                    <a:pt x="56" y="130"/>
                  </a:cubicBezTo>
                  <a:cubicBezTo>
                    <a:pt x="78" y="130"/>
                    <a:pt x="96" y="111"/>
                    <a:pt x="96" y="88"/>
                  </a:cubicBezTo>
                  <a:cubicBezTo>
                    <a:pt x="96" y="65"/>
                    <a:pt x="77" y="47"/>
                    <a:pt x="54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4">
              <a:extLst>
                <a:ext uri="{FF2B5EF4-FFF2-40B4-BE49-F238E27FC236}">
                  <a16:creationId xmlns:a16="http://schemas.microsoft.com/office/drawing/2014/main" id="{F73B95AE-A0E1-4098-8595-2419AC6EA0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4850" y="3354388"/>
              <a:ext cx="631825" cy="633412"/>
            </a:xfrm>
            <a:custGeom>
              <a:avLst/>
              <a:gdLst>
                <a:gd name="T0" fmla="*/ 95 w 109"/>
                <a:gd name="T1" fmla="*/ 106 h 109"/>
                <a:gd name="T2" fmla="*/ 95 w 109"/>
                <a:gd name="T3" fmla="*/ 88 h 109"/>
                <a:gd name="T4" fmla="*/ 55 w 109"/>
                <a:gd name="T5" fmla="*/ 109 h 109"/>
                <a:gd name="T6" fmla="*/ 0 w 109"/>
                <a:gd name="T7" fmla="*/ 55 h 109"/>
                <a:gd name="T8" fmla="*/ 54 w 109"/>
                <a:gd name="T9" fmla="*/ 0 h 109"/>
                <a:gd name="T10" fmla="*/ 95 w 109"/>
                <a:gd name="T11" fmla="*/ 21 h 109"/>
                <a:gd name="T12" fmla="*/ 95 w 109"/>
                <a:gd name="T13" fmla="*/ 3 h 109"/>
                <a:gd name="T14" fmla="*/ 109 w 109"/>
                <a:gd name="T15" fmla="*/ 3 h 109"/>
                <a:gd name="T16" fmla="*/ 109 w 109"/>
                <a:gd name="T17" fmla="*/ 106 h 109"/>
                <a:gd name="T18" fmla="*/ 95 w 109"/>
                <a:gd name="T19" fmla="*/ 106 h 109"/>
                <a:gd name="T20" fmla="*/ 55 w 109"/>
                <a:gd name="T21" fmla="*/ 13 h 109"/>
                <a:gd name="T22" fmla="*/ 14 w 109"/>
                <a:gd name="T23" fmla="*/ 54 h 109"/>
                <a:gd name="T24" fmla="*/ 55 w 109"/>
                <a:gd name="T25" fmla="*/ 96 h 109"/>
                <a:gd name="T26" fmla="*/ 95 w 109"/>
                <a:gd name="T27" fmla="*/ 54 h 109"/>
                <a:gd name="T28" fmla="*/ 55 w 109"/>
                <a:gd name="T2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09">
                  <a:moveTo>
                    <a:pt x="95" y="106"/>
                  </a:moveTo>
                  <a:cubicBezTo>
                    <a:pt x="95" y="88"/>
                    <a:pt x="95" y="88"/>
                    <a:pt x="95" y="88"/>
                  </a:cubicBezTo>
                  <a:cubicBezTo>
                    <a:pt x="84" y="103"/>
                    <a:pt x="73" y="109"/>
                    <a:pt x="55" y="109"/>
                  </a:cubicBezTo>
                  <a:cubicBezTo>
                    <a:pt x="23" y="109"/>
                    <a:pt x="0" y="85"/>
                    <a:pt x="0" y="55"/>
                  </a:cubicBezTo>
                  <a:cubicBezTo>
                    <a:pt x="0" y="24"/>
                    <a:pt x="23" y="0"/>
                    <a:pt x="54" y="0"/>
                  </a:cubicBezTo>
                  <a:cubicBezTo>
                    <a:pt x="72" y="0"/>
                    <a:pt x="85" y="7"/>
                    <a:pt x="95" y="21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106"/>
                    <a:pt x="109" y="106"/>
                    <a:pt x="109" y="106"/>
                  </a:cubicBezTo>
                  <a:lnTo>
                    <a:pt x="95" y="106"/>
                  </a:lnTo>
                  <a:close/>
                  <a:moveTo>
                    <a:pt x="55" y="13"/>
                  </a:moveTo>
                  <a:cubicBezTo>
                    <a:pt x="32" y="13"/>
                    <a:pt x="14" y="31"/>
                    <a:pt x="14" y="54"/>
                  </a:cubicBezTo>
                  <a:cubicBezTo>
                    <a:pt x="14" y="77"/>
                    <a:pt x="32" y="96"/>
                    <a:pt x="55" y="96"/>
                  </a:cubicBezTo>
                  <a:cubicBezTo>
                    <a:pt x="78" y="96"/>
                    <a:pt x="95" y="77"/>
                    <a:pt x="95" y="54"/>
                  </a:cubicBezTo>
                  <a:cubicBezTo>
                    <a:pt x="95" y="31"/>
                    <a:pt x="77" y="13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5">
              <a:extLst>
                <a:ext uri="{FF2B5EF4-FFF2-40B4-BE49-F238E27FC236}">
                  <a16:creationId xmlns:a16="http://schemas.microsoft.com/office/drawing/2014/main" id="{C222D465-DDE8-49E6-A7BC-77F07F5C3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788" y="3354388"/>
              <a:ext cx="249238" cy="615950"/>
            </a:xfrm>
            <a:custGeom>
              <a:avLst/>
              <a:gdLst>
                <a:gd name="T0" fmla="*/ 14 w 43"/>
                <a:gd name="T1" fmla="*/ 46 h 106"/>
                <a:gd name="T2" fmla="*/ 14 w 43"/>
                <a:gd name="T3" fmla="*/ 106 h 106"/>
                <a:gd name="T4" fmla="*/ 0 w 43"/>
                <a:gd name="T5" fmla="*/ 106 h 106"/>
                <a:gd name="T6" fmla="*/ 0 w 43"/>
                <a:gd name="T7" fmla="*/ 3 h 106"/>
                <a:gd name="T8" fmla="*/ 14 w 43"/>
                <a:gd name="T9" fmla="*/ 3 h 106"/>
                <a:gd name="T10" fmla="*/ 14 w 43"/>
                <a:gd name="T11" fmla="*/ 17 h 106"/>
                <a:gd name="T12" fmla="*/ 43 w 43"/>
                <a:gd name="T13" fmla="*/ 0 h 106"/>
                <a:gd name="T14" fmla="*/ 43 w 43"/>
                <a:gd name="T15" fmla="*/ 14 h 106"/>
                <a:gd name="T16" fmla="*/ 14 w 43"/>
                <a:gd name="T17" fmla="*/ 4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06">
                  <a:moveTo>
                    <a:pt x="14" y="46"/>
                  </a:moveTo>
                  <a:cubicBezTo>
                    <a:pt x="14" y="106"/>
                    <a:pt x="14" y="106"/>
                    <a:pt x="14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9" y="6"/>
                    <a:pt x="28" y="1"/>
                    <a:pt x="43" y="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24" y="16"/>
                    <a:pt x="14" y="27"/>
                    <a:pt x="1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6">
              <a:extLst>
                <a:ext uri="{FF2B5EF4-FFF2-40B4-BE49-F238E27FC236}">
                  <a16:creationId xmlns:a16="http://schemas.microsoft.com/office/drawing/2014/main" id="{D9AB3F03-C09F-442C-BA05-2E2BFA86D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3157538"/>
              <a:ext cx="474663" cy="812800"/>
            </a:xfrm>
            <a:custGeom>
              <a:avLst/>
              <a:gdLst>
                <a:gd name="T0" fmla="*/ 234 w 299"/>
                <a:gd name="T1" fmla="*/ 512 h 512"/>
                <a:gd name="T2" fmla="*/ 110 w 299"/>
                <a:gd name="T3" fmla="*/ 362 h 512"/>
                <a:gd name="T4" fmla="*/ 51 w 299"/>
                <a:gd name="T5" fmla="*/ 435 h 512"/>
                <a:gd name="T6" fmla="*/ 51 w 299"/>
                <a:gd name="T7" fmla="*/ 512 h 512"/>
                <a:gd name="T8" fmla="*/ 0 w 299"/>
                <a:gd name="T9" fmla="*/ 512 h 512"/>
                <a:gd name="T10" fmla="*/ 0 w 299"/>
                <a:gd name="T11" fmla="*/ 0 h 512"/>
                <a:gd name="T12" fmla="*/ 51 w 299"/>
                <a:gd name="T13" fmla="*/ 0 h 512"/>
                <a:gd name="T14" fmla="*/ 51 w 299"/>
                <a:gd name="T15" fmla="*/ 362 h 512"/>
                <a:gd name="T16" fmla="*/ 226 w 299"/>
                <a:gd name="T17" fmla="*/ 135 h 512"/>
                <a:gd name="T18" fmla="*/ 288 w 299"/>
                <a:gd name="T19" fmla="*/ 135 h 512"/>
                <a:gd name="T20" fmla="*/ 142 w 299"/>
                <a:gd name="T21" fmla="*/ 326 h 512"/>
                <a:gd name="T22" fmla="*/ 299 w 299"/>
                <a:gd name="T23" fmla="*/ 512 h 512"/>
                <a:gd name="T24" fmla="*/ 234 w 299"/>
                <a:gd name="T2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512">
                  <a:moveTo>
                    <a:pt x="234" y="512"/>
                  </a:moveTo>
                  <a:lnTo>
                    <a:pt x="110" y="362"/>
                  </a:lnTo>
                  <a:lnTo>
                    <a:pt x="51" y="435"/>
                  </a:lnTo>
                  <a:lnTo>
                    <a:pt x="51" y="512"/>
                  </a:lnTo>
                  <a:lnTo>
                    <a:pt x="0" y="512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362"/>
                  </a:lnTo>
                  <a:lnTo>
                    <a:pt x="226" y="135"/>
                  </a:lnTo>
                  <a:lnTo>
                    <a:pt x="288" y="135"/>
                  </a:lnTo>
                  <a:lnTo>
                    <a:pt x="142" y="326"/>
                  </a:lnTo>
                  <a:lnTo>
                    <a:pt x="299" y="512"/>
                  </a:lnTo>
                  <a:lnTo>
                    <a:pt x="234" y="5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16C2C61-6B35-46E7-82C7-F72AC8B24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3157538"/>
              <a:ext cx="80963" cy="812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584C2F72-F0F1-4D18-8CCC-EFEC5974A2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8175" y="3168650"/>
              <a:ext cx="80963" cy="801687"/>
            </a:xfrm>
            <a:custGeom>
              <a:avLst/>
              <a:gdLst>
                <a:gd name="T0" fmla="*/ 0 w 51"/>
                <a:gd name="T1" fmla="*/ 84 h 505"/>
                <a:gd name="T2" fmla="*/ 0 w 51"/>
                <a:gd name="T3" fmla="*/ 0 h 505"/>
                <a:gd name="T4" fmla="*/ 51 w 51"/>
                <a:gd name="T5" fmla="*/ 0 h 505"/>
                <a:gd name="T6" fmla="*/ 51 w 51"/>
                <a:gd name="T7" fmla="*/ 84 h 505"/>
                <a:gd name="T8" fmla="*/ 0 w 51"/>
                <a:gd name="T9" fmla="*/ 84 h 505"/>
                <a:gd name="T10" fmla="*/ 0 w 51"/>
                <a:gd name="T11" fmla="*/ 505 h 505"/>
                <a:gd name="T12" fmla="*/ 0 w 51"/>
                <a:gd name="T13" fmla="*/ 128 h 505"/>
                <a:gd name="T14" fmla="*/ 51 w 51"/>
                <a:gd name="T15" fmla="*/ 128 h 505"/>
                <a:gd name="T16" fmla="*/ 51 w 51"/>
                <a:gd name="T17" fmla="*/ 505 h 505"/>
                <a:gd name="T18" fmla="*/ 0 w 51"/>
                <a:gd name="T1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05">
                  <a:moveTo>
                    <a:pt x="0" y="84"/>
                  </a:moveTo>
                  <a:lnTo>
                    <a:pt x="0" y="0"/>
                  </a:lnTo>
                  <a:lnTo>
                    <a:pt x="51" y="0"/>
                  </a:lnTo>
                  <a:lnTo>
                    <a:pt x="51" y="84"/>
                  </a:lnTo>
                  <a:lnTo>
                    <a:pt x="0" y="84"/>
                  </a:lnTo>
                  <a:close/>
                  <a:moveTo>
                    <a:pt x="0" y="505"/>
                  </a:moveTo>
                  <a:lnTo>
                    <a:pt x="0" y="128"/>
                  </a:lnTo>
                  <a:lnTo>
                    <a:pt x="51" y="128"/>
                  </a:lnTo>
                  <a:lnTo>
                    <a:pt x="51" y="50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9">
              <a:extLst>
                <a:ext uri="{FF2B5EF4-FFF2-40B4-BE49-F238E27FC236}">
                  <a16:creationId xmlns:a16="http://schemas.microsoft.com/office/drawing/2014/main" id="{0604F970-581F-4D8F-8237-3EBC3E2C18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7400" y="3354388"/>
              <a:ext cx="620713" cy="855662"/>
            </a:xfrm>
            <a:custGeom>
              <a:avLst/>
              <a:gdLst>
                <a:gd name="T0" fmla="*/ 98 w 107"/>
                <a:gd name="T1" fmla="*/ 128 h 147"/>
                <a:gd name="T2" fmla="*/ 56 w 107"/>
                <a:gd name="T3" fmla="*/ 147 h 147"/>
                <a:gd name="T4" fmla="*/ 4 w 107"/>
                <a:gd name="T5" fmla="*/ 109 h 147"/>
                <a:gd name="T6" fmla="*/ 17 w 107"/>
                <a:gd name="T7" fmla="*/ 109 h 147"/>
                <a:gd name="T8" fmla="*/ 55 w 107"/>
                <a:gd name="T9" fmla="*/ 134 h 147"/>
                <a:gd name="T10" fmla="*/ 93 w 107"/>
                <a:gd name="T11" fmla="*/ 92 h 147"/>
                <a:gd name="T12" fmla="*/ 93 w 107"/>
                <a:gd name="T13" fmla="*/ 85 h 147"/>
                <a:gd name="T14" fmla="*/ 54 w 107"/>
                <a:gd name="T15" fmla="*/ 109 h 147"/>
                <a:gd name="T16" fmla="*/ 0 w 107"/>
                <a:gd name="T17" fmla="*/ 55 h 147"/>
                <a:gd name="T18" fmla="*/ 53 w 107"/>
                <a:gd name="T19" fmla="*/ 0 h 147"/>
                <a:gd name="T20" fmla="*/ 93 w 107"/>
                <a:gd name="T21" fmla="*/ 21 h 147"/>
                <a:gd name="T22" fmla="*/ 93 w 107"/>
                <a:gd name="T23" fmla="*/ 3 h 147"/>
                <a:gd name="T24" fmla="*/ 107 w 107"/>
                <a:gd name="T25" fmla="*/ 3 h 147"/>
                <a:gd name="T26" fmla="*/ 107 w 107"/>
                <a:gd name="T27" fmla="*/ 88 h 147"/>
                <a:gd name="T28" fmla="*/ 98 w 107"/>
                <a:gd name="T29" fmla="*/ 128 h 147"/>
                <a:gd name="T30" fmla="*/ 54 w 107"/>
                <a:gd name="T31" fmla="*/ 13 h 147"/>
                <a:gd name="T32" fmla="*/ 14 w 107"/>
                <a:gd name="T33" fmla="*/ 54 h 147"/>
                <a:gd name="T34" fmla="*/ 54 w 107"/>
                <a:gd name="T35" fmla="*/ 96 h 147"/>
                <a:gd name="T36" fmla="*/ 93 w 107"/>
                <a:gd name="T37" fmla="*/ 53 h 147"/>
                <a:gd name="T38" fmla="*/ 54 w 107"/>
                <a:gd name="T39" fmla="*/ 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147">
                  <a:moveTo>
                    <a:pt x="98" y="128"/>
                  </a:moveTo>
                  <a:cubicBezTo>
                    <a:pt x="89" y="140"/>
                    <a:pt x="74" y="147"/>
                    <a:pt x="56" y="147"/>
                  </a:cubicBezTo>
                  <a:cubicBezTo>
                    <a:pt x="30" y="147"/>
                    <a:pt x="11" y="133"/>
                    <a:pt x="4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28" y="128"/>
                    <a:pt x="38" y="134"/>
                    <a:pt x="55" y="134"/>
                  </a:cubicBezTo>
                  <a:cubicBezTo>
                    <a:pt x="80" y="134"/>
                    <a:pt x="93" y="119"/>
                    <a:pt x="93" y="92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85" y="101"/>
                    <a:pt x="72" y="109"/>
                    <a:pt x="54" y="109"/>
                  </a:cubicBezTo>
                  <a:cubicBezTo>
                    <a:pt x="24" y="109"/>
                    <a:pt x="0" y="85"/>
                    <a:pt x="0" y="55"/>
                  </a:cubicBezTo>
                  <a:cubicBezTo>
                    <a:pt x="0" y="24"/>
                    <a:pt x="23" y="0"/>
                    <a:pt x="53" y="0"/>
                  </a:cubicBezTo>
                  <a:cubicBezTo>
                    <a:pt x="70" y="0"/>
                    <a:pt x="83" y="7"/>
                    <a:pt x="93" y="21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108"/>
                    <a:pt x="105" y="119"/>
                    <a:pt x="98" y="128"/>
                  </a:cubicBezTo>
                  <a:close/>
                  <a:moveTo>
                    <a:pt x="54" y="13"/>
                  </a:moveTo>
                  <a:cubicBezTo>
                    <a:pt x="31" y="13"/>
                    <a:pt x="14" y="30"/>
                    <a:pt x="14" y="54"/>
                  </a:cubicBezTo>
                  <a:cubicBezTo>
                    <a:pt x="14" y="78"/>
                    <a:pt x="31" y="96"/>
                    <a:pt x="54" y="96"/>
                  </a:cubicBezTo>
                  <a:cubicBezTo>
                    <a:pt x="76" y="96"/>
                    <a:pt x="93" y="77"/>
                    <a:pt x="93" y="53"/>
                  </a:cubicBezTo>
                  <a:cubicBezTo>
                    <a:pt x="93" y="31"/>
                    <a:pt x="76" y="13"/>
                    <a:pt x="5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0">
              <a:extLst>
                <a:ext uri="{FF2B5EF4-FFF2-40B4-BE49-F238E27FC236}">
                  <a16:creationId xmlns:a16="http://schemas.microsoft.com/office/drawing/2014/main" id="{3BB96540-34B0-4A9C-A4B5-9026036A0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0" y="3157538"/>
              <a:ext cx="531813" cy="812800"/>
            </a:xfrm>
            <a:custGeom>
              <a:avLst/>
              <a:gdLst>
                <a:gd name="T0" fmla="*/ 78 w 92"/>
                <a:gd name="T1" fmla="*/ 140 h 140"/>
                <a:gd name="T2" fmla="*/ 78 w 92"/>
                <a:gd name="T3" fmla="*/ 85 h 140"/>
                <a:gd name="T4" fmla="*/ 46 w 92"/>
                <a:gd name="T5" fmla="*/ 47 h 140"/>
                <a:gd name="T6" fmla="*/ 14 w 92"/>
                <a:gd name="T7" fmla="*/ 83 h 140"/>
                <a:gd name="T8" fmla="*/ 14 w 92"/>
                <a:gd name="T9" fmla="*/ 140 h 140"/>
                <a:gd name="T10" fmla="*/ 0 w 92"/>
                <a:gd name="T11" fmla="*/ 140 h 140"/>
                <a:gd name="T12" fmla="*/ 0 w 92"/>
                <a:gd name="T13" fmla="*/ 0 h 140"/>
                <a:gd name="T14" fmla="*/ 14 w 92"/>
                <a:gd name="T15" fmla="*/ 0 h 140"/>
                <a:gd name="T16" fmla="*/ 14 w 92"/>
                <a:gd name="T17" fmla="*/ 50 h 140"/>
                <a:gd name="T18" fmla="*/ 47 w 92"/>
                <a:gd name="T19" fmla="*/ 34 h 140"/>
                <a:gd name="T20" fmla="*/ 92 w 92"/>
                <a:gd name="T21" fmla="*/ 85 h 140"/>
                <a:gd name="T22" fmla="*/ 92 w 92"/>
                <a:gd name="T23" fmla="*/ 140 h 140"/>
                <a:gd name="T24" fmla="*/ 78 w 92"/>
                <a:gd name="T2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140">
                  <a:moveTo>
                    <a:pt x="78" y="140"/>
                  </a:moveTo>
                  <a:cubicBezTo>
                    <a:pt x="78" y="85"/>
                    <a:pt x="78" y="85"/>
                    <a:pt x="78" y="85"/>
                  </a:cubicBezTo>
                  <a:cubicBezTo>
                    <a:pt x="78" y="59"/>
                    <a:pt x="65" y="47"/>
                    <a:pt x="46" y="47"/>
                  </a:cubicBezTo>
                  <a:cubicBezTo>
                    <a:pt x="28" y="47"/>
                    <a:pt x="14" y="58"/>
                    <a:pt x="14" y="83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1" y="40"/>
                    <a:pt x="33" y="34"/>
                    <a:pt x="47" y="34"/>
                  </a:cubicBezTo>
                  <a:cubicBezTo>
                    <a:pt x="74" y="34"/>
                    <a:pt x="92" y="50"/>
                    <a:pt x="92" y="85"/>
                  </a:cubicBezTo>
                  <a:cubicBezTo>
                    <a:pt x="92" y="140"/>
                    <a:pt x="92" y="140"/>
                    <a:pt x="92" y="140"/>
                  </a:cubicBezTo>
                  <a:lnTo>
                    <a:pt x="78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1">
              <a:extLst>
                <a:ext uri="{FF2B5EF4-FFF2-40B4-BE49-F238E27FC236}">
                  <a16:creationId xmlns:a16="http://schemas.microsoft.com/office/drawing/2014/main" id="{E5B38272-0F19-4D10-8AD3-0E2F025B4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3157538"/>
              <a:ext cx="347663" cy="812800"/>
            </a:xfrm>
            <a:custGeom>
              <a:avLst/>
              <a:gdLst>
                <a:gd name="T0" fmla="*/ 135 w 219"/>
                <a:gd name="T1" fmla="*/ 179 h 512"/>
                <a:gd name="T2" fmla="*/ 135 w 219"/>
                <a:gd name="T3" fmla="*/ 512 h 512"/>
                <a:gd name="T4" fmla="*/ 84 w 219"/>
                <a:gd name="T5" fmla="*/ 512 h 512"/>
                <a:gd name="T6" fmla="*/ 84 w 219"/>
                <a:gd name="T7" fmla="*/ 179 h 512"/>
                <a:gd name="T8" fmla="*/ 0 w 219"/>
                <a:gd name="T9" fmla="*/ 179 h 512"/>
                <a:gd name="T10" fmla="*/ 0 w 219"/>
                <a:gd name="T11" fmla="*/ 135 h 512"/>
                <a:gd name="T12" fmla="*/ 84 w 219"/>
                <a:gd name="T13" fmla="*/ 135 h 512"/>
                <a:gd name="T14" fmla="*/ 84 w 219"/>
                <a:gd name="T15" fmla="*/ 0 h 512"/>
                <a:gd name="T16" fmla="*/ 135 w 219"/>
                <a:gd name="T17" fmla="*/ 0 h 512"/>
                <a:gd name="T18" fmla="*/ 135 w 219"/>
                <a:gd name="T19" fmla="*/ 135 h 512"/>
                <a:gd name="T20" fmla="*/ 219 w 219"/>
                <a:gd name="T21" fmla="*/ 135 h 512"/>
                <a:gd name="T22" fmla="*/ 219 w 219"/>
                <a:gd name="T23" fmla="*/ 179 h 512"/>
                <a:gd name="T24" fmla="*/ 135 w 219"/>
                <a:gd name="T25" fmla="*/ 17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512">
                  <a:moveTo>
                    <a:pt x="135" y="179"/>
                  </a:moveTo>
                  <a:lnTo>
                    <a:pt x="135" y="512"/>
                  </a:lnTo>
                  <a:lnTo>
                    <a:pt x="84" y="512"/>
                  </a:lnTo>
                  <a:lnTo>
                    <a:pt x="84" y="179"/>
                  </a:lnTo>
                  <a:lnTo>
                    <a:pt x="0" y="179"/>
                  </a:lnTo>
                  <a:lnTo>
                    <a:pt x="0" y="135"/>
                  </a:lnTo>
                  <a:lnTo>
                    <a:pt x="84" y="135"/>
                  </a:lnTo>
                  <a:lnTo>
                    <a:pt x="84" y="0"/>
                  </a:lnTo>
                  <a:lnTo>
                    <a:pt x="135" y="0"/>
                  </a:lnTo>
                  <a:lnTo>
                    <a:pt x="135" y="135"/>
                  </a:lnTo>
                  <a:lnTo>
                    <a:pt x="219" y="135"/>
                  </a:lnTo>
                  <a:lnTo>
                    <a:pt x="219" y="179"/>
                  </a:lnTo>
                  <a:lnTo>
                    <a:pt x="135" y="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2">
              <a:extLst>
                <a:ext uri="{FF2B5EF4-FFF2-40B4-BE49-F238E27FC236}">
                  <a16:creationId xmlns:a16="http://schemas.microsoft.com/office/drawing/2014/main" id="{B2D7C1C2-06C7-4BFB-B455-3EB7FD9C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3378200"/>
              <a:ext cx="1824038" cy="1284287"/>
            </a:xfrm>
            <a:custGeom>
              <a:avLst/>
              <a:gdLst>
                <a:gd name="T0" fmla="*/ 7 w 315"/>
                <a:gd name="T1" fmla="*/ 32 h 221"/>
                <a:gd name="T2" fmla="*/ 7 w 315"/>
                <a:gd name="T3" fmla="*/ 53 h 221"/>
                <a:gd name="T4" fmla="*/ 105 w 315"/>
                <a:gd name="T5" fmla="*/ 38 h 221"/>
                <a:gd name="T6" fmla="*/ 1 w 315"/>
                <a:gd name="T7" fmla="*/ 124 h 221"/>
                <a:gd name="T8" fmla="*/ 20 w 315"/>
                <a:gd name="T9" fmla="*/ 165 h 221"/>
                <a:gd name="T10" fmla="*/ 300 w 315"/>
                <a:gd name="T11" fmla="*/ 218 h 221"/>
                <a:gd name="T12" fmla="*/ 313 w 315"/>
                <a:gd name="T13" fmla="*/ 205 h 221"/>
                <a:gd name="T14" fmla="*/ 24 w 315"/>
                <a:gd name="T15" fmla="*/ 131 h 221"/>
                <a:gd name="T16" fmla="*/ 118 w 315"/>
                <a:gd name="T17" fmla="*/ 53 h 221"/>
                <a:gd name="T18" fmla="*/ 101 w 315"/>
                <a:gd name="T19" fmla="*/ 2 h 221"/>
                <a:gd name="T20" fmla="*/ 7 w 315"/>
                <a:gd name="T21" fmla="*/ 3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221">
                  <a:moveTo>
                    <a:pt x="7" y="32"/>
                  </a:moveTo>
                  <a:cubicBezTo>
                    <a:pt x="0" y="48"/>
                    <a:pt x="7" y="53"/>
                    <a:pt x="7" y="53"/>
                  </a:cubicBezTo>
                  <a:cubicBezTo>
                    <a:pt x="41" y="25"/>
                    <a:pt x="104" y="18"/>
                    <a:pt x="105" y="38"/>
                  </a:cubicBezTo>
                  <a:cubicBezTo>
                    <a:pt x="106" y="49"/>
                    <a:pt x="13" y="83"/>
                    <a:pt x="1" y="124"/>
                  </a:cubicBezTo>
                  <a:cubicBezTo>
                    <a:pt x="0" y="137"/>
                    <a:pt x="14" y="165"/>
                    <a:pt x="20" y="165"/>
                  </a:cubicBezTo>
                  <a:cubicBezTo>
                    <a:pt x="138" y="127"/>
                    <a:pt x="298" y="175"/>
                    <a:pt x="300" y="218"/>
                  </a:cubicBezTo>
                  <a:cubicBezTo>
                    <a:pt x="308" y="221"/>
                    <a:pt x="315" y="214"/>
                    <a:pt x="313" y="205"/>
                  </a:cubicBezTo>
                  <a:cubicBezTo>
                    <a:pt x="300" y="158"/>
                    <a:pt x="157" y="104"/>
                    <a:pt x="24" y="131"/>
                  </a:cubicBezTo>
                  <a:cubicBezTo>
                    <a:pt x="30" y="121"/>
                    <a:pt x="106" y="77"/>
                    <a:pt x="118" y="53"/>
                  </a:cubicBezTo>
                  <a:cubicBezTo>
                    <a:pt x="130" y="28"/>
                    <a:pt x="110" y="5"/>
                    <a:pt x="101" y="2"/>
                  </a:cubicBezTo>
                  <a:cubicBezTo>
                    <a:pt x="93" y="0"/>
                    <a:pt x="32" y="3"/>
                    <a:pt x="7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3">
              <a:extLst>
                <a:ext uri="{FF2B5EF4-FFF2-40B4-BE49-F238E27FC236}">
                  <a16:creationId xmlns:a16="http://schemas.microsoft.com/office/drawing/2014/main" id="{BFFFE33E-379F-496C-8FAB-A9D29577C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3" y="3116263"/>
              <a:ext cx="74613" cy="185737"/>
            </a:xfrm>
            <a:custGeom>
              <a:avLst/>
              <a:gdLst>
                <a:gd name="T0" fmla="*/ 5 w 13"/>
                <a:gd name="T1" fmla="*/ 32 h 32"/>
                <a:gd name="T2" fmla="*/ 5 w 13"/>
                <a:gd name="T3" fmla="*/ 32 h 32"/>
                <a:gd name="T4" fmla="*/ 0 w 13"/>
                <a:gd name="T5" fmla="*/ 27 h 32"/>
                <a:gd name="T6" fmla="*/ 3 w 13"/>
                <a:gd name="T7" fmla="*/ 5 h 32"/>
                <a:gd name="T8" fmla="*/ 9 w 13"/>
                <a:gd name="T9" fmla="*/ 1 h 32"/>
                <a:gd name="T10" fmla="*/ 13 w 13"/>
                <a:gd name="T11" fmla="*/ 6 h 32"/>
                <a:gd name="T12" fmla="*/ 10 w 13"/>
                <a:gd name="T13" fmla="*/ 28 h 32"/>
                <a:gd name="T14" fmla="*/ 5 w 13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2"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2" y="32"/>
                    <a:pt x="0" y="30"/>
                    <a:pt x="0" y="2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2"/>
                    <a:pt x="6" y="0"/>
                    <a:pt x="9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1"/>
                    <a:pt x="8" y="32"/>
                    <a:pt x="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4">
              <a:extLst>
                <a:ext uri="{FF2B5EF4-FFF2-40B4-BE49-F238E27FC236}">
                  <a16:creationId xmlns:a16="http://schemas.microsoft.com/office/drawing/2014/main" id="{80D4A305-F737-4046-9475-96A7AEAA3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2935288"/>
              <a:ext cx="69850" cy="373062"/>
            </a:xfrm>
            <a:custGeom>
              <a:avLst/>
              <a:gdLst>
                <a:gd name="T0" fmla="*/ 7 w 12"/>
                <a:gd name="T1" fmla="*/ 64 h 64"/>
                <a:gd name="T2" fmla="*/ 2 w 12"/>
                <a:gd name="T3" fmla="*/ 59 h 64"/>
                <a:gd name="T4" fmla="*/ 0 w 12"/>
                <a:gd name="T5" fmla="*/ 5 h 64"/>
                <a:gd name="T6" fmla="*/ 5 w 12"/>
                <a:gd name="T7" fmla="*/ 0 h 64"/>
                <a:gd name="T8" fmla="*/ 10 w 12"/>
                <a:gd name="T9" fmla="*/ 5 h 64"/>
                <a:gd name="T10" fmla="*/ 12 w 12"/>
                <a:gd name="T11" fmla="*/ 59 h 64"/>
                <a:gd name="T12" fmla="*/ 7 w 12"/>
                <a:gd name="T13" fmla="*/ 64 h 64"/>
                <a:gd name="T14" fmla="*/ 7 w 1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64">
                  <a:moveTo>
                    <a:pt x="7" y="64"/>
                  </a:moveTo>
                  <a:cubicBezTo>
                    <a:pt x="5" y="64"/>
                    <a:pt x="2" y="62"/>
                    <a:pt x="2" y="5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1"/>
                    <a:pt x="10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5">
              <a:extLst>
                <a:ext uri="{FF2B5EF4-FFF2-40B4-BE49-F238E27FC236}">
                  <a16:creationId xmlns:a16="http://schemas.microsoft.com/office/drawing/2014/main" id="{FD5E9300-C800-4F25-9A4F-4B177F15F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3116263"/>
              <a:ext cx="76200" cy="198437"/>
            </a:xfrm>
            <a:custGeom>
              <a:avLst/>
              <a:gdLst>
                <a:gd name="T0" fmla="*/ 7 w 13"/>
                <a:gd name="T1" fmla="*/ 34 h 34"/>
                <a:gd name="T2" fmla="*/ 3 w 13"/>
                <a:gd name="T3" fmla="*/ 29 h 34"/>
                <a:gd name="T4" fmla="*/ 0 w 13"/>
                <a:gd name="T5" fmla="*/ 6 h 34"/>
                <a:gd name="T6" fmla="*/ 4 w 13"/>
                <a:gd name="T7" fmla="*/ 0 h 34"/>
                <a:gd name="T8" fmla="*/ 10 w 13"/>
                <a:gd name="T9" fmla="*/ 5 h 34"/>
                <a:gd name="T10" fmla="*/ 12 w 13"/>
                <a:gd name="T11" fmla="*/ 28 h 34"/>
                <a:gd name="T12" fmla="*/ 8 w 13"/>
                <a:gd name="T13" fmla="*/ 34 h 34"/>
                <a:gd name="T14" fmla="*/ 7 w 1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4">
                  <a:moveTo>
                    <a:pt x="7" y="34"/>
                  </a:moveTo>
                  <a:cubicBezTo>
                    <a:pt x="5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31"/>
                    <a:pt x="11" y="34"/>
                    <a:pt x="8" y="34"/>
                  </a:cubicBezTo>
                  <a:cubicBezTo>
                    <a:pt x="8" y="34"/>
                    <a:pt x="8" y="34"/>
                    <a:pt x="7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6">
              <a:extLst>
                <a:ext uri="{FF2B5EF4-FFF2-40B4-BE49-F238E27FC236}">
                  <a16:creationId xmlns:a16="http://schemas.microsoft.com/office/drawing/2014/main" id="{5D76905C-816B-49CE-8973-116FEDC85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2959100"/>
              <a:ext cx="150813" cy="377825"/>
            </a:xfrm>
            <a:custGeom>
              <a:avLst/>
              <a:gdLst>
                <a:gd name="T0" fmla="*/ 20 w 26"/>
                <a:gd name="T1" fmla="*/ 65 h 65"/>
                <a:gd name="T2" fmla="*/ 16 w 26"/>
                <a:gd name="T3" fmla="*/ 62 h 65"/>
                <a:gd name="T4" fmla="*/ 1 w 26"/>
                <a:gd name="T5" fmla="*/ 7 h 65"/>
                <a:gd name="T6" fmla="*/ 4 w 26"/>
                <a:gd name="T7" fmla="*/ 1 h 65"/>
                <a:gd name="T8" fmla="*/ 10 w 26"/>
                <a:gd name="T9" fmla="*/ 4 h 65"/>
                <a:gd name="T10" fmla="*/ 25 w 26"/>
                <a:gd name="T11" fmla="*/ 59 h 65"/>
                <a:gd name="T12" fmla="*/ 22 w 26"/>
                <a:gd name="T13" fmla="*/ 65 h 65"/>
                <a:gd name="T14" fmla="*/ 20 w 26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5">
                  <a:moveTo>
                    <a:pt x="20" y="65"/>
                  </a:moveTo>
                  <a:cubicBezTo>
                    <a:pt x="18" y="65"/>
                    <a:pt x="16" y="64"/>
                    <a:pt x="16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62"/>
                    <a:pt x="24" y="64"/>
                    <a:pt x="22" y="65"/>
                  </a:cubicBezTo>
                  <a:cubicBezTo>
                    <a:pt x="21" y="65"/>
                    <a:pt x="21" y="65"/>
                    <a:pt x="20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7">
              <a:extLst>
                <a:ext uri="{FF2B5EF4-FFF2-40B4-BE49-F238E27FC236}">
                  <a16:creationId xmlns:a16="http://schemas.microsoft.com/office/drawing/2014/main" id="{A4094C5F-C9AA-4C81-8448-3B757A4A3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3197225"/>
              <a:ext cx="122238" cy="174625"/>
            </a:xfrm>
            <a:custGeom>
              <a:avLst/>
              <a:gdLst>
                <a:gd name="T0" fmla="*/ 16 w 21"/>
                <a:gd name="T1" fmla="*/ 30 h 30"/>
                <a:gd name="T2" fmla="*/ 11 w 21"/>
                <a:gd name="T3" fmla="*/ 27 h 30"/>
                <a:gd name="T4" fmla="*/ 2 w 21"/>
                <a:gd name="T5" fmla="*/ 8 h 30"/>
                <a:gd name="T6" fmla="*/ 4 w 21"/>
                <a:gd name="T7" fmla="*/ 2 h 30"/>
                <a:gd name="T8" fmla="*/ 10 w 21"/>
                <a:gd name="T9" fmla="*/ 4 h 30"/>
                <a:gd name="T10" fmla="*/ 20 w 21"/>
                <a:gd name="T11" fmla="*/ 23 h 30"/>
                <a:gd name="T12" fmla="*/ 18 w 21"/>
                <a:gd name="T13" fmla="*/ 29 h 30"/>
                <a:gd name="T14" fmla="*/ 16 w 21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0">
                  <a:moveTo>
                    <a:pt x="16" y="30"/>
                  </a:moveTo>
                  <a:cubicBezTo>
                    <a:pt x="14" y="30"/>
                    <a:pt x="12" y="29"/>
                    <a:pt x="11" y="2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1" y="3"/>
                    <a:pt x="4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5"/>
                    <a:pt x="20" y="28"/>
                    <a:pt x="18" y="29"/>
                  </a:cubicBezTo>
                  <a:cubicBezTo>
                    <a:pt x="17" y="30"/>
                    <a:pt x="16" y="30"/>
                    <a:pt x="16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ECEF75B-93C9-48B0-925C-868085BE5B2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1" b="524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6764E2B-A79E-4B6E-BB69-3F1063C019B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EA1C60-F445-4AE1-A529-346E77A53D7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E274311-3E5F-4F98-A621-31DBF0C2E8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0B26AB55-AC5B-4425-9B62-402BE7407A91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" b="22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EDC1322E-C45C-4C16-B6AA-F2BDCBEB1961}"/>
              </a:ext>
            </a:extLst>
          </p:cNvPr>
          <p:cNvSpPr/>
          <p:nvPr/>
        </p:nvSpPr>
        <p:spPr>
          <a:xfrm>
            <a:off x="5428343" y="818242"/>
            <a:ext cx="1335314" cy="1151132"/>
          </a:xfrm>
          <a:prstGeom prst="hexagon">
            <a:avLst/>
          </a:prstGeom>
          <a:solidFill>
            <a:schemeClr val="bg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1DB67FE-4B7B-4AA5-BA3A-9994DBEF7B96}"/>
              </a:ext>
            </a:extLst>
          </p:cNvPr>
          <p:cNvGrpSpPr/>
          <p:nvPr/>
        </p:nvGrpSpPr>
        <p:grpSpPr>
          <a:xfrm>
            <a:off x="5823895" y="1104601"/>
            <a:ext cx="544210" cy="578415"/>
            <a:chOff x="6670357" y="2277094"/>
            <a:chExt cx="555626" cy="590551"/>
          </a:xfrm>
          <a:solidFill>
            <a:schemeClr val="accent4"/>
          </a:solidFill>
        </p:grpSpPr>
        <p:sp>
          <p:nvSpPr>
            <p:cNvPr id="15" name="Rectangle 10">
              <a:extLst>
                <a:ext uri="{FF2B5EF4-FFF2-40B4-BE49-F238E27FC236}">
                  <a16:creationId xmlns:a16="http://schemas.microsoft.com/office/drawing/2014/main" id="{12E3A9CD-8C47-4366-A91E-559138C46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1">
              <a:extLst>
                <a:ext uri="{FF2B5EF4-FFF2-40B4-BE49-F238E27FC236}">
                  <a16:creationId xmlns:a16="http://schemas.microsoft.com/office/drawing/2014/main" id="{EC6E99EC-5E37-4AF3-A19C-287169380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933F2407-C44D-4F4A-BBAB-3A6F339F5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AC004876-30A4-4869-96C9-F19EE45EE3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0EA1A6DE-276E-466A-AE5E-B3E2F899C1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F053AEEE-FF82-461B-A2A7-793F9B1BD4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31E64CCF-986C-425C-9B81-75201FFC3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D06CEBA2-D25A-4A26-AD08-B88B708C57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D21ED253-A32A-45D8-BE43-09BC5FB4AC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05B16CD3-5D46-4893-8B5E-CB4E1C1607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CE2D4E97-873D-424B-A3CC-AF31A3230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2A0B753B-EAA4-4C17-AF15-0B16915AC8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43BBFA8-61B0-4E77-9CCD-CB7D6FE63C3E}"/>
              </a:ext>
            </a:extLst>
          </p:cNvPr>
          <p:cNvGrpSpPr/>
          <p:nvPr/>
        </p:nvGrpSpPr>
        <p:grpSpPr>
          <a:xfrm>
            <a:off x="2160613" y="2252361"/>
            <a:ext cx="7870774" cy="1594453"/>
            <a:chOff x="2160613" y="2245104"/>
            <a:chExt cx="7870774" cy="159445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F5CCA18-33DC-4370-B928-4E8AB01FC69F}"/>
                </a:ext>
              </a:extLst>
            </p:cNvPr>
            <p:cNvSpPr txBox="1"/>
            <p:nvPr/>
          </p:nvSpPr>
          <p:spPr>
            <a:xfrm>
              <a:off x="3849231" y="2245104"/>
              <a:ext cx="4493538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MESSAGE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F235B5D-1E46-4F71-8308-601E78DAE58C}"/>
                </a:ext>
              </a:extLst>
            </p:cNvPr>
            <p:cNvSpPr/>
            <p:nvPr/>
          </p:nvSpPr>
          <p:spPr>
            <a:xfrm>
              <a:off x="2160613" y="2977783"/>
              <a:ext cx="787077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  </a:r>
              <a:endPara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A80589B-7FC7-4213-B6A5-8FE93CC791F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88F8322-BE8D-48AA-92F0-96F3C9E11B8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399E299-9BFF-4E7D-840B-8EC4D0AA7FDA}"/>
              </a:ext>
            </a:extLst>
          </p:cNvPr>
          <p:cNvSpPr/>
          <p:nvPr/>
        </p:nvSpPr>
        <p:spPr>
          <a:xfrm>
            <a:off x="838200" y="5299817"/>
            <a:ext cx="47304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project an image of professionalism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3753DB3-5378-464E-BAE3-72737B2E079F}"/>
              </a:ext>
            </a:extLst>
          </p:cNvPr>
          <p:cNvSpPr/>
          <p:nvPr/>
        </p:nvSpPr>
        <p:spPr>
          <a:xfrm>
            <a:off x="6623393" y="5299817"/>
            <a:ext cx="47304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project an image of professionalism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5C4342-2BC8-4396-AF3B-BB39F70AAE3C}"/>
              </a:ext>
            </a:extLst>
          </p:cNvPr>
          <p:cNvSpPr txBox="1"/>
          <p:nvPr/>
        </p:nvSpPr>
        <p:spPr>
          <a:xfrm>
            <a:off x="838200" y="4530798"/>
            <a:ext cx="242275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</a:t>
            </a:r>
            <a:r>
              <a:rPr lang="en-US" sz="13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Isment</a:t>
            </a: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</a:t>
            </a:r>
          </a:p>
          <a:p>
            <a:pPr>
              <a:lnSpc>
                <a:spcPts val="2200"/>
              </a:lnSpc>
            </a:pPr>
            <a:r>
              <a:rPr lang="en-US" sz="20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An Image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148388-AD5E-49C6-8650-4335BB297D8B}"/>
              </a:ext>
            </a:extLst>
          </p:cNvPr>
          <p:cNvSpPr txBox="1"/>
          <p:nvPr/>
        </p:nvSpPr>
        <p:spPr>
          <a:xfrm>
            <a:off x="6623393" y="4530798"/>
            <a:ext cx="269671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</a:t>
            </a:r>
            <a:r>
              <a:rPr lang="en-US" sz="13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Isment</a:t>
            </a: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</a:t>
            </a:r>
          </a:p>
          <a:p>
            <a:pPr>
              <a:lnSpc>
                <a:spcPts val="2200"/>
              </a:lnSpc>
            </a:pPr>
            <a:r>
              <a:rPr lang="en-US" sz="2000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An Image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8C284D-8366-43F5-AF05-6E3E36E8A06E}"/>
              </a:ext>
            </a:extLst>
          </p:cNvPr>
          <p:cNvSpPr/>
          <p:nvPr/>
        </p:nvSpPr>
        <p:spPr>
          <a:xfrm>
            <a:off x="6073141" y="4530798"/>
            <a:ext cx="45719" cy="15261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C1F802FA-6E2D-4263-BDB1-D77209531909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4" b="59656"/>
          <a:stretch/>
        </p:blipFill>
        <p:spPr>
          <a:xfrm>
            <a:off x="0" y="1770972"/>
            <a:ext cx="12192000" cy="2394630"/>
          </a:xfrm>
        </p:spPr>
      </p:pic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6451BC48-AABF-45E2-9327-DC37D3B69E28}"/>
              </a:ext>
            </a:extLst>
          </p:cNvPr>
          <p:cNvPicPr>
            <a:picLocks noGrp="1" noChangeAspect="1"/>
          </p:cNvPicPr>
          <p:nvPr>
            <p:ph type="pic" sz="quarter" idx="7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9" b="19909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18B211C6-ABB6-43C2-AF98-EAE36700B0B7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25" b="1992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FFB7B73D-AB1D-47C4-B6CA-E81D88E630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24FD2AAB-6EF8-444A-879E-4C1A80CE116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E1038DC-8979-40D7-909A-3BE0B205D544}"/>
              </a:ext>
            </a:extLst>
          </p:cNvPr>
          <p:cNvGrpSpPr/>
          <p:nvPr/>
        </p:nvGrpSpPr>
        <p:grpSpPr>
          <a:xfrm>
            <a:off x="3476888" y="1994366"/>
            <a:ext cx="2490787" cy="1704748"/>
            <a:chOff x="3753631" y="2961040"/>
            <a:chExt cx="2490787" cy="1704748"/>
          </a:xfrm>
        </p:grpSpPr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58E626E2-1372-475B-BDBB-1C5720D7C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3631" y="3195990"/>
              <a:ext cx="2490787" cy="1469798"/>
            </a:xfrm>
            <a:custGeom>
              <a:avLst/>
              <a:gdLst>
                <a:gd name="T0" fmla="*/ 1569 w 1569"/>
                <a:gd name="T1" fmla="*/ 884 h 884"/>
                <a:gd name="T2" fmla="*/ 0 w 1569"/>
                <a:gd name="T3" fmla="*/ 884 h 884"/>
                <a:gd name="T4" fmla="*/ 0 w 1569"/>
                <a:gd name="T5" fmla="*/ 0 h 884"/>
                <a:gd name="T6" fmla="*/ 1569 w 1569"/>
                <a:gd name="T7" fmla="*/ 0 h 884"/>
                <a:gd name="T8" fmla="*/ 1569 w 1569"/>
                <a:gd name="T9" fmla="*/ 884 h 884"/>
                <a:gd name="T10" fmla="*/ 8 w 1569"/>
                <a:gd name="T11" fmla="*/ 873 h 884"/>
                <a:gd name="T12" fmla="*/ 1558 w 1569"/>
                <a:gd name="T13" fmla="*/ 873 h 884"/>
                <a:gd name="T14" fmla="*/ 1558 w 1569"/>
                <a:gd name="T15" fmla="*/ 9 h 884"/>
                <a:gd name="T16" fmla="*/ 8 w 1569"/>
                <a:gd name="T17" fmla="*/ 9 h 884"/>
                <a:gd name="T18" fmla="*/ 8 w 1569"/>
                <a:gd name="T19" fmla="*/ 87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884">
                  <a:moveTo>
                    <a:pt x="1569" y="884"/>
                  </a:moveTo>
                  <a:lnTo>
                    <a:pt x="0" y="884"/>
                  </a:lnTo>
                  <a:lnTo>
                    <a:pt x="0" y="0"/>
                  </a:lnTo>
                  <a:lnTo>
                    <a:pt x="1569" y="0"/>
                  </a:lnTo>
                  <a:lnTo>
                    <a:pt x="1569" y="884"/>
                  </a:lnTo>
                  <a:close/>
                  <a:moveTo>
                    <a:pt x="8" y="873"/>
                  </a:moveTo>
                  <a:lnTo>
                    <a:pt x="1558" y="873"/>
                  </a:lnTo>
                  <a:lnTo>
                    <a:pt x="1558" y="9"/>
                  </a:lnTo>
                  <a:lnTo>
                    <a:pt x="8" y="9"/>
                  </a:lnTo>
                  <a:lnTo>
                    <a:pt x="8" y="87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0">
              <a:extLst>
                <a:ext uri="{FF2B5EF4-FFF2-40B4-BE49-F238E27FC236}">
                  <a16:creationId xmlns:a16="http://schemas.microsoft.com/office/drawing/2014/main" id="{B03D790F-EA37-4EA7-8429-30A72FAEF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9468" y="2961040"/>
              <a:ext cx="504825" cy="5016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AutoShape 9">
              <a:extLst>
                <a:ext uri="{FF2B5EF4-FFF2-40B4-BE49-F238E27FC236}">
                  <a16:creationId xmlns:a16="http://schemas.microsoft.com/office/drawing/2014/main" id="{889C4EC6-6CD7-4E0E-B8D6-0F79693FB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2932" y="2988009"/>
              <a:ext cx="432184" cy="45035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55" name="Rectangle 9">
              <a:extLst>
                <a:ext uri="{FF2B5EF4-FFF2-40B4-BE49-F238E27FC236}">
                  <a16:creationId xmlns:a16="http://schemas.microsoft.com/office/drawing/2014/main" id="{FFDEE610-9497-4A67-87F5-ED591F2A8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167" y="3599825"/>
              <a:ext cx="1809713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DEEAC9-67AB-46B5-93D3-1C18F5CB546C}"/>
              </a:ext>
            </a:extLst>
          </p:cNvPr>
          <p:cNvGrpSpPr/>
          <p:nvPr/>
        </p:nvGrpSpPr>
        <p:grpSpPr>
          <a:xfrm>
            <a:off x="729450" y="1994366"/>
            <a:ext cx="2490787" cy="1704748"/>
            <a:chOff x="1009592" y="2961040"/>
            <a:chExt cx="2490787" cy="1704748"/>
          </a:xfrm>
        </p:grpSpPr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219E9CCA-4C64-467A-8372-254D514181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9592" y="3195990"/>
              <a:ext cx="2490787" cy="1469798"/>
            </a:xfrm>
            <a:custGeom>
              <a:avLst/>
              <a:gdLst>
                <a:gd name="T0" fmla="*/ 1569 w 1569"/>
                <a:gd name="T1" fmla="*/ 884 h 884"/>
                <a:gd name="T2" fmla="*/ 0 w 1569"/>
                <a:gd name="T3" fmla="*/ 884 h 884"/>
                <a:gd name="T4" fmla="*/ 0 w 1569"/>
                <a:gd name="T5" fmla="*/ 0 h 884"/>
                <a:gd name="T6" fmla="*/ 1569 w 1569"/>
                <a:gd name="T7" fmla="*/ 0 h 884"/>
                <a:gd name="T8" fmla="*/ 1569 w 1569"/>
                <a:gd name="T9" fmla="*/ 884 h 884"/>
                <a:gd name="T10" fmla="*/ 9 w 1569"/>
                <a:gd name="T11" fmla="*/ 873 h 884"/>
                <a:gd name="T12" fmla="*/ 1558 w 1569"/>
                <a:gd name="T13" fmla="*/ 873 h 884"/>
                <a:gd name="T14" fmla="*/ 1558 w 1569"/>
                <a:gd name="T15" fmla="*/ 9 h 884"/>
                <a:gd name="T16" fmla="*/ 9 w 1569"/>
                <a:gd name="T17" fmla="*/ 9 h 884"/>
                <a:gd name="T18" fmla="*/ 9 w 1569"/>
                <a:gd name="T19" fmla="*/ 87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884">
                  <a:moveTo>
                    <a:pt x="1569" y="884"/>
                  </a:moveTo>
                  <a:lnTo>
                    <a:pt x="0" y="884"/>
                  </a:lnTo>
                  <a:lnTo>
                    <a:pt x="0" y="0"/>
                  </a:lnTo>
                  <a:lnTo>
                    <a:pt x="1569" y="0"/>
                  </a:lnTo>
                  <a:lnTo>
                    <a:pt x="1569" y="884"/>
                  </a:lnTo>
                  <a:close/>
                  <a:moveTo>
                    <a:pt x="9" y="873"/>
                  </a:moveTo>
                  <a:lnTo>
                    <a:pt x="1558" y="873"/>
                  </a:lnTo>
                  <a:lnTo>
                    <a:pt x="1558" y="9"/>
                  </a:lnTo>
                  <a:lnTo>
                    <a:pt x="9" y="9"/>
                  </a:lnTo>
                  <a:lnTo>
                    <a:pt x="9" y="87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E9B277AF-57AA-4995-B1AC-A4D10CF45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554" y="2961040"/>
              <a:ext cx="503237" cy="5016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9">
              <a:extLst>
                <a:ext uri="{FF2B5EF4-FFF2-40B4-BE49-F238E27FC236}">
                  <a16:creationId xmlns:a16="http://schemas.microsoft.com/office/drawing/2014/main" id="{9BEEF15B-BBCD-4F06-AFD3-53162C82B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6315" y="3599825"/>
              <a:ext cx="1809713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  <p:sp>
          <p:nvSpPr>
            <p:cNvPr id="56" name="AutoShape 62">
              <a:extLst>
                <a:ext uri="{FF2B5EF4-FFF2-40B4-BE49-F238E27FC236}">
                  <a16:creationId xmlns:a16="http://schemas.microsoft.com/office/drawing/2014/main" id="{53711676-350A-4859-901C-FAD30FAF4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8106" y="3036659"/>
              <a:ext cx="386132" cy="350412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22F9F63-F261-4D3D-970D-52BA0C4BCD57}"/>
              </a:ext>
            </a:extLst>
          </p:cNvPr>
          <p:cNvGrpSpPr/>
          <p:nvPr/>
        </p:nvGrpSpPr>
        <p:grpSpPr>
          <a:xfrm>
            <a:off x="8971763" y="1994366"/>
            <a:ext cx="2490787" cy="1704748"/>
            <a:chOff x="2733583" y="4598307"/>
            <a:chExt cx="2490787" cy="1704748"/>
          </a:xfrm>
        </p:grpSpPr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F0672466-6C0F-4FE3-AB8C-C2E75EDFF9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3583" y="4833257"/>
              <a:ext cx="2490787" cy="1469798"/>
            </a:xfrm>
            <a:custGeom>
              <a:avLst/>
              <a:gdLst>
                <a:gd name="T0" fmla="*/ 1569 w 1569"/>
                <a:gd name="T1" fmla="*/ 884 h 884"/>
                <a:gd name="T2" fmla="*/ 0 w 1569"/>
                <a:gd name="T3" fmla="*/ 884 h 884"/>
                <a:gd name="T4" fmla="*/ 0 w 1569"/>
                <a:gd name="T5" fmla="*/ 0 h 884"/>
                <a:gd name="T6" fmla="*/ 1569 w 1569"/>
                <a:gd name="T7" fmla="*/ 0 h 884"/>
                <a:gd name="T8" fmla="*/ 1569 w 1569"/>
                <a:gd name="T9" fmla="*/ 884 h 884"/>
                <a:gd name="T10" fmla="*/ 8 w 1569"/>
                <a:gd name="T11" fmla="*/ 873 h 884"/>
                <a:gd name="T12" fmla="*/ 1558 w 1569"/>
                <a:gd name="T13" fmla="*/ 873 h 884"/>
                <a:gd name="T14" fmla="*/ 1558 w 1569"/>
                <a:gd name="T15" fmla="*/ 9 h 884"/>
                <a:gd name="T16" fmla="*/ 8 w 1569"/>
                <a:gd name="T17" fmla="*/ 9 h 884"/>
                <a:gd name="T18" fmla="*/ 8 w 1569"/>
                <a:gd name="T19" fmla="*/ 87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884">
                  <a:moveTo>
                    <a:pt x="1569" y="884"/>
                  </a:moveTo>
                  <a:lnTo>
                    <a:pt x="0" y="884"/>
                  </a:lnTo>
                  <a:lnTo>
                    <a:pt x="0" y="0"/>
                  </a:lnTo>
                  <a:lnTo>
                    <a:pt x="1569" y="0"/>
                  </a:lnTo>
                  <a:lnTo>
                    <a:pt x="1569" y="884"/>
                  </a:lnTo>
                  <a:close/>
                  <a:moveTo>
                    <a:pt x="8" y="873"/>
                  </a:moveTo>
                  <a:lnTo>
                    <a:pt x="1558" y="873"/>
                  </a:lnTo>
                  <a:lnTo>
                    <a:pt x="1558" y="9"/>
                  </a:lnTo>
                  <a:lnTo>
                    <a:pt x="8" y="9"/>
                  </a:lnTo>
                  <a:lnTo>
                    <a:pt x="8" y="87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0">
              <a:extLst>
                <a:ext uri="{FF2B5EF4-FFF2-40B4-BE49-F238E27FC236}">
                  <a16:creationId xmlns:a16="http://schemas.microsoft.com/office/drawing/2014/main" id="{27E9C9D4-9C61-4B8C-8F94-8AF658480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420" y="4598307"/>
              <a:ext cx="504825" cy="5016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AutoShape 9">
              <a:extLst>
                <a:ext uri="{FF2B5EF4-FFF2-40B4-BE49-F238E27FC236}">
                  <a16:creationId xmlns:a16="http://schemas.microsoft.com/office/drawing/2014/main" id="{197D1258-C3E4-4271-B62D-3449BAF49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884" y="4625276"/>
              <a:ext cx="432184" cy="45035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38" name="Rectangle 9">
              <a:extLst>
                <a:ext uri="{FF2B5EF4-FFF2-40B4-BE49-F238E27FC236}">
                  <a16:creationId xmlns:a16="http://schemas.microsoft.com/office/drawing/2014/main" id="{150B35E7-A0F2-498C-9947-DD15537F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119" y="5237092"/>
              <a:ext cx="1809713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CEABCCF-811D-458B-A89A-BEE8BC80774B}"/>
              </a:ext>
            </a:extLst>
          </p:cNvPr>
          <p:cNvGrpSpPr/>
          <p:nvPr/>
        </p:nvGrpSpPr>
        <p:grpSpPr>
          <a:xfrm>
            <a:off x="6224326" y="1994366"/>
            <a:ext cx="2490787" cy="1704748"/>
            <a:chOff x="6507866" y="2962502"/>
            <a:chExt cx="2490787" cy="1704748"/>
          </a:xfrm>
        </p:grpSpPr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BC1FCB49-09EE-4627-BF3E-6F30FC2CC5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07866" y="3197452"/>
              <a:ext cx="2490787" cy="1469798"/>
            </a:xfrm>
            <a:custGeom>
              <a:avLst/>
              <a:gdLst>
                <a:gd name="T0" fmla="*/ 1569 w 1569"/>
                <a:gd name="T1" fmla="*/ 884 h 884"/>
                <a:gd name="T2" fmla="*/ 0 w 1569"/>
                <a:gd name="T3" fmla="*/ 884 h 884"/>
                <a:gd name="T4" fmla="*/ 0 w 1569"/>
                <a:gd name="T5" fmla="*/ 0 h 884"/>
                <a:gd name="T6" fmla="*/ 1569 w 1569"/>
                <a:gd name="T7" fmla="*/ 0 h 884"/>
                <a:gd name="T8" fmla="*/ 1569 w 1569"/>
                <a:gd name="T9" fmla="*/ 884 h 884"/>
                <a:gd name="T10" fmla="*/ 9 w 1569"/>
                <a:gd name="T11" fmla="*/ 873 h 884"/>
                <a:gd name="T12" fmla="*/ 1558 w 1569"/>
                <a:gd name="T13" fmla="*/ 873 h 884"/>
                <a:gd name="T14" fmla="*/ 1558 w 1569"/>
                <a:gd name="T15" fmla="*/ 9 h 884"/>
                <a:gd name="T16" fmla="*/ 9 w 1569"/>
                <a:gd name="T17" fmla="*/ 9 h 884"/>
                <a:gd name="T18" fmla="*/ 9 w 1569"/>
                <a:gd name="T19" fmla="*/ 87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884">
                  <a:moveTo>
                    <a:pt x="1569" y="884"/>
                  </a:moveTo>
                  <a:lnTo>
                    <a:pt x="0" y="884"/>
                  </a:lnTo>
                  <a:lnTo>
                    <a:pt x="0" y="0"/>
                  </a:lnTo>
                  <a:lnTo>
                    <a:pt x="1569" y="0"/>
                  </a:lnTo>
                  <a:lnTo>
                    <a:pt x="1569" y="884"/>
                  </a:lnTo>
                  <a:close/>
                  <a:moveTo>
                    <a:pt x="9" y="873"/>
                  </a:moveTo>
                  <a:lnTo>
                    <a:pt x="1558" y="873"/>
                  </a:lnTo>
                  <a:lnTo>
                    <a:pt x="1558" y="9"/>
                  </a:lnTo>
                  <a:lnTo>
                    <a:pt x="9" y="9"/>
                  </a:lnTo>
                  <a:lnTo>
                    <a:pt x="9" y="87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6">
              <a:extLst>
                <a:ext uri="{FF2B5EF4-FFF2-40B4-BE49-F238E27FC236}">
                  <a16:creationId xmlns:a16="http://schemas.microsoft.com/office/drawing/2014/main" id="{4DADF1D7-B99C-465C-BBB7-5B6BA38A2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7828" y="2962502"/>
              <a:ext cx="503237" cy="5016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9">
              <a:extLst>
                <a:ext uri="{FF2B5EF4-FFF2-40B4-BE49-F238E27FC236}">
                  <a16:creationId xmlns:a16="http://schemas.microsoft.com/office/drawing/2014/main" id="{FD4CBF29-B60A-41D6-9747-B33D4CB8C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589" y="3601287"/>
              <a:ext cx="1809713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  <p:sp>
          <p:nvSpPr>
            <p:cNvPr id="30" name="AutoShape 62">
              <a:extLst>
                <a:ext uri="{FF2B5EF4-FFF2-40B4-BE49-F238E27FC236}">
                  <a16:creationId xmlns:a16="http://schemas.microsoft.com/office/drawing/2014/main" id="{E0A7E202-C7AE-4103-BD14-A7BF9E50F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6380" y="3038121"/>
              <a:ext cx="386132" cy="350412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Picture Placeholder 237">
            <a:extLst>
              <a:ext uri="{FF2B5EF4-FFF2-40B4-BE49-F238E27FC236}">
                <a16:creationId xmlns:a16="http://schemas.microsoft.com/office/drawing/2014/main" id="{CEF8CABB-2C17-4E32-AC31-E64A095C6B47}"/>
              </a:ext>
            </a:extLst>
          </p:cNvPr>
          <p:cNvPicPr>
            <a:picLocks noGrp="1" noChangeAspect="1"/>
          </p:cNvPicPr>
          <p:nvPr>
            <p:ph type="pic" sz="quarter" idx="7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3" b="8033"/>
          <a:stretch>
            <a:fillRect/>
          </a:stretch>
        </p:blipFill>
        <p:spPr/>
      </p:pic>
      <p:pic>
        <p:nvPicPr>
          <p:cNvPr id="236" name="Picture Placeholder 235">
            <a:extLst>
              <a:ext uri="{FF2B5EF4-FFF2-40B4-BE49-F238E27FC236}">
                <a16:creationId xmlns:a16="http://schemas.microsoft.com/office/drawing/2014/main" id="{1F2ADD4D-7575-415E-9965-6D95E643BCE4}"/>
              </a:ext>
            </a:extLst>
          </p:cNvPr>
          <p:cNvPicPr>
            <a:picLocks noGrp="1" noChangeAspect="1"/>
          </p:cNvPicPr>
          <p:nvPr>
            <p:ph type="pic" sz="quarter" idx="7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" r="1406"/>
          <a:stretch>
            <a:fillRect/>
          </a:stretch>
        </p:blipFill>
        <p:spPr/>
      </p:pic>
      <p:pic>
        <p:nvPicPr>
          <p:cNvPr id="234" name="Picture Placeholder 233">
            <a:extLst>
              <a:ext uri="{FF2B5EF4-FFF2-40B4-BE49-F238E27FC236}">
                <a16:creationId xmlns:a16="http://schemas.microsoft.com/office/drawing/2014/main" id="{5549E9F4-E87D-4B58-B605-174AF6B68CC0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" r="168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</a:t>
            </a:r>
            <a:r>
              <a:rPr lang="en-US" b="1" dirty="0"/>
              <a:t>Team</a:t>
            </a:r>
          </a:p>
        </p:txBody>
      </p:sp>
      <p:sp>
        <p:nvSpPr>
          <p:cNvPr id="15" name="Subtitle 14">
            <a:extLst>
              <a:ext uri="{FF2B5EF4-FFF2-40B4-BE49-F238E27FC236}">
                <a16:creationId xmlns:a16="http://schemas.microsoft.com/office/drawing/2014/main" id="{97160F47-9A5E-4FC3-AE7C-6ABC208AA57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38467DA-339B-47EC-9906-06A7158F57FC}"/>
              </a:ext>
            </a:extLst>
          </p:cNvPr>
          <p:cNvGrpSpPr/>
          <p:nvPr/>
        </p:nvGrpSpPr>
        <p:grpSpPr>
          <a:xfrm>
            <a:off x="1655504" y="4499337"/>
            <a:ext cx="1836057" cy="509841"/>
            <a:chOff x="838200" y="4406573"/>
            <a:chExt cx="1836057" cy="509841"/>
          </a:xfrm>
        </p:grpSpPr>
        <p:sp>
          <p:nvSpPr>
            <p:cNvPr id="69" name="Rectangle 7">
              <a:extLst>
                <a:ext uri="{FF2B5EF4-FFF2-40B4-BE49-F238E27FC236}">
                  <a16:creationId xmlns:a16="http://schemas.microsoft.com/office/drawing/2014/main" id="{1EA12566-A156-499E-AFF8-F5A94DAB5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091" y="4732544"/>
              <a:ext cx="836275" cy="183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POST TITLE</a:t>
              </a:r>
            </a:p>
          </p:txBody>
        </p:sp>
        <p:sp>
          <p:nvSpPr>
            <p:cNvPr id="70" name="Rectangle 6">
              <a:extLst>
                <a:ext uri="{FF2B5EF4-FFF2-40B4-BE49-F238E27FC236}">
                  <a16:creationId xmlns:a16="http://schemas.microsoft.com/office/drawing/2014/main" id="{E9D5F81B-13AF-43AF-8B60-A0CC46BE0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4406573"/>
              <a:ext cx="1836057" cy="342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JOHN MICHAEL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C7AB05-1E29-490F-AA13-5DF5AF107AFE}"/>
              </a:ext>
            </a:extLst>
          </p:cNvPr>
          <p:cNvGrpSpPr/>
          <p:nvPr/>
        </p:nvGrpSpPr>
        <p:grpSpPr>
          <a:xfrm>
            <a:off x="5209136" y="4499337"/>
            <a:ext cx="1836057" cy="509841"/>
            <a:chOff x="4360668" y="4406573"/>
            <a:chExt cx="1836057" cy="509841"/>
          </a:xfrm>
        </p:grpSpPr>
        <p:sp>
          <p:nvSpPr>
            <p:cNvPr id="71" name="Rectangle 6">
              <a:extLst>
                <a:ext uri="{FF2B5EF4-FFF2-40B4-BE49-F238E27FC236}">
                  <a16:creationId xmlns:a16="http://schemas.microsoft.com/office/drawing/2014/main" id="{40592497-4B5A-49E4-B2CC-4B6A5BA99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668" y="4406573"/>
              <a:ext cx="1836057" cy="342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b="1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ROSEY JUCKEE</a:t>
              </a:r>
            </a:p>
          </p:txBody>
        </p:sp>
        <p:sp>
          <p:nvSpPr>
            <p:cNvPr id="72" name="Rectangle 7">
              <a:extLst>
                <a:ext uri="{FF2B5EF4-FFF2-40B4-BE49-F238E27FC236}">
                  <a16:creationId xmlns:a16="http://schemas.microsoft.com/office/drawing/2014/main" id="{A9125C7D-1DF2-4455-858A-5C206B5C0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0559" y="4732544"/>
              <a:ext cx="836275" cy="183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POST TITLE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7C1262-631F-4592-A0AB-8CB83FCA456E}"/>
              </a:ext>
            </a:extLst>
          </p:cNvPr>
          <p:cNvGrpSpPr/>
          <p:nvPr/>
        </p:nvGrpSpPr>
        <p:grpSpPr>
          <a:xfrm>
            <a:off x="8700440" y="4499337"/>
            <a:ext cx="1836057" cy="509841"/>
            <a:chOff x="7883136" y="4406573"/>
            <a:chExt cx="1836057" cy="509841"/>
          </a:xfrm>
        </p:grpSpPr>
        <p:sp>
          <p:nvSpPr>
            <p:cNvPr id="76" name="Rectangle 7">
              <a:extLst>
                <a:ext uri="{FF2B5EF4-FFF2-40B4-BE49-F238E27FC236}">
                  <a16:creationId xmlns:a16="http://schemas.microsoft.com/office/drawing/2014/main" id="{46625F47-94E9-49D6-AFD5-83F38B55F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3027" y="4732544"/>
              <a:ext cx="836275" cy="183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POST TITLE</a:t>
              </a:r>
            </a:p>
          </p:txBody>
        </p:sp>
        <p:sp>
          <p:nvSpPr>
            <p:cNvPr id="77" name="Rectangle 6">
              <a:extLst>
                <a:ext uri="{FF2B5EF4-FFF2-40B4-BE49-F238E27FC236}">
                  <a16:creationId xmlns:a16="http://schemas.microsoft.com/office/drawing/2014/main" id="{30829177-06CE-4CB9-9B45-A09A808C3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3136" y="4406573"/>
              <a:ext cx="1836057" cy="342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JOHN MICHAEL</a:t>
              </a:r>
            </a:p>
          </p:txBody>
        </p:sp>
      </p:grpSp>
      <p:sp>
        <p:nvSpPr>
          <p:cNvPr id="96" name="Rectangle 17">
            <a:extLst>
              <a:ext uri="{FF2B5EF4-FFF2-40B4-BE49-F238E27FC236}">
                <a16:creationId xmlns:a16="http://schemas.microsoft.com/office/drawing/2014/main" id="{D41E0BD1-D571-4858-9146-611A06409DB2}"/>
              </a:ext>
            </a:extLst>
          </p:cNvPr>
          <p:cNvSpPr>
            <a:spLocks/>
          </p:cNvSpPr>
          <p:nvPr/>
        </p:nvSpPr>
        <p:spPr bwMode="auto">
          <a:xfrm>
            <a:off x="1724846" y="5176547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68DB07DB-EEFB-4A7E-9C50-B9F1E7017644}"/>
              </a:ext>
            </a:extLst>
          </p:cNvPr>
          <p:cNvGrpSpPr/>
          <p:nvPr/>
        </p:nvGrpSpPr>
        <p:grpSpPr>
          <a:xfrm>
            <a:off x="2170573" y="5817801"/>
            <a:ext cx="805918" cy="257084"/>
            <a:chOff x="1182727" y="6440157"/>
            <a:chExt cx="805918" cy="257084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47EB7EDC-28A5-4701-824A-14476963301E}"/>
                </a:ext>
              </a:extLst>
            </p:cNvPr>
            <p:cNvSpPr/>
            <p:nvPr/>
          </p:nvSpPr>
          <p:spPr>
            <a:xfrm>
              <a:off x="1182727" y="6440158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AutoShape 1">
              <a:extLst>
                <a:ext uri="{FF2B5EF4-FFF2-40B4-BE49-F238E27FC236}">
                  <a16:creationId xmlns:a16="http://schemas.microsoft.com/office/drawing/2014/main" id="{6E5FA6DB-F3D7-45EC-AAE3-540DCF819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823" y="6514699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9992F1D9-C331-4152-91C0-D43739E0277C}"/>
                </a:ext>
              </a:extLst>
            </p:cNvPr>
            <p:cNvSpPr/>
            <p:nvPr/>
          </p:nvSpPr>
          <p:spPr>
            <a:xfrm>
              <a:off x="1457144" y="6440158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AutoShape 21">
              <a:extLst>
                <a:ext uri="{FF2B5EF4-FFF2-40B4-BE49-F238E27FC236}">
                  <a16:creationId xmlns:a16="http://schemas.microsoft.com/office/drawing/2014/main" id="{97AF9BF4-E9AC-4589-BC1B-3F57884A9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826" y="6519841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D202F4D0-AB4A-4454-A4DC-1E397BC5FD7B}"/>
                </a:ext>
              </a:extLst>
            </p:cNvPr>
            <p:cNvSpPr/>
            <p:nvPr/>
          </p:nvSpPr>
          <p:spPr>
            <a:xfrm>
              <a:off x="1731562" y="6440157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AutoShape 18">
              <a:extLst>
                <a:ext uri="{FF2B5EF4-FFF2-40B4-BE49-F238E27FC236}">
                  <a16:creationId xmlns:a16="http://schemas.microsoft.com/office/drawing/2014/main" id="{96079242-545A-4331-AD43-4DF8C3B0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353" y="6522225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106" name="Rectangle 17">
            <a:extLst>
              <a:ext uri="{FF2B5EF4-FFF2-40B4-BE49-F238E27FC236}">
                <a16:creationId xmlns:a16="http://schemas.microsoft.com/office/drawing/2014/main" id="{14A71876-0846-4DEE-BA99-7C655882ED94}"/>
              </a:ext>
            </a:extLst>
          </p:cNvPr>
          <p:cNvSpPr>
            <a:spLocks/>
          </p:cNvSpPr>
          <p:nvPr/>
        </p:nvSpPr>
        <p:spPr bwMode="auto">
          <a:xfrm>
            <a:off x="5278478" y="5176547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752D451A-0D98-476C-9042-C5CA0918CEA9}"/>
              </a:ext>
            </a:extLst>
          </p:cNvPr>
          <p:cNvGrpSpPr/>
          <p:nvPr/>
        </p:nvGrpSpPr>
        <p:grpSpPr>
          <a:xfrm>
            <a:off x="5693041" y="5817801"/>
            <a:ext cx="805918" cy="257084"/>
            <a:chOff x="3640928" y="6440157"/>
            <a:chExt cx="805918" cy="257084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454960B4-566B-4D0A-8D5E-E90E27A27B8A}"/>
                </a:ext>
              </a:extLst>
            </p:cNvPr>
            <p:cNvSpPr/>
            <p:nvPr/>
          </p:nvSpPr>
          <p:spPr>
            <a:xfrm>
              <a:off x="3640928" y="6440158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AutoShape 1">
              <a:extLst>
                <a:ext uri="{FF2B5EF4-FFF2-40B4-BE49-F238E27FC236}">
                  <a16:creationId xmlns:a16="http://schemas.microsoft.com/office/drawing/2014/main" id="{B64AC729-0EA2-494D-A9FA-96C941EDB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024" y="6514699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72682EDB-B95C-4DD1-AB8B-D132D5AA365B}"/>
                </a:ext>
              </a:extLst>
            </p:cNvPr>
            <p:cNvSpPr/>
            <p:nvPr/>
          </p:nvSpPr>
          <p:spPr>
            <a:xfrm>
              <a:off x="3915345" y="6440158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AutoShape 21">
              <a:extLst>
                <a:ext uri="{FF2B5EF4-FFF2-40B4-BE49-F238E27FC236}">
                  <a16:creationId xmlns:a16="http://schemas.microsoft.com/office/drawing/2014/main" id="{FDBA3103-A065-461C-865D-DF9F5DFC8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027" y="6519841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FF36CD71-0657-40DA-A6FA-3A1B636D1703}"/>
                </a:ext>
              </a:extLst>
            </p:cNvPr>
            <p:cNvSpPr/>
            <p:nvPr/>
          </p:nvSpPr>
          <p:spPr>
            <a:xfrm>
              <a:off x="4189763" y="6440157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7" name="AutoShape 18">
              <a:extLst>
                <a:ext uri="{FF2B5EF4-FFF2-40B4-BE49-F238E27FC236}">
                  <a16:creationId xmlns:a16="http://schemas.microsoft.com/office/drawing/2014/main" id="{6A810BC4-B58A-423F-B78C-7A4E21020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5554" y="6522225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130" name="Rectangle 17">
            <a:extLst>
              <a:ext uri="{FF2B5EF4-FFF2-40B4-BE49-F238E27FC236}">
                <a16:creationId xmlns:a16="http://schemas.microsoft.com/office/drawing/2014/main" id="{F4F53215-79DB-4221-B5BC-81F5A1BB231E}"/>
              </a:ext>
            </a:extLst>
          </p:cNvPr>
          <p:cNvSpPr>
            <a:spLocks/>
          </p:cNvSpPr>
          <p:nvPr/>
        </p:nvSpPr>
        <p:spPr bwMode="auto">
          <a:xfrm>
            <a:off x="8769782" y="5176547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2777527C-A35F-4890-B048-4CCD306D0798}"/>
              </a:ext>
            </a:extLst>
          </p:cNvPr>
          <p:cNvGrpSpPr/>
          <p:nvPr/>
        </p:nvGrpSpPr>
        <p:grpSpPr>
          <a:xfrm>
            <a:off x="9215509" y="5817801"/>
            <a:ext cx="805918" cy="257084"/>
            <a:chOff x="6099129" y="6440157"/>
            <a:chExt cx="805918" cy="257084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9D1F2E83-A1D4-4BF6-89E8-0E6B74C109BC}"/>
                </a:ext>
              </a:extLst>
            </p:cNvPr>
            <p:cNvSpPr/>
            <p:nvPr/>
          </p:nvSpPr>
          <p:spPr>
            <a:xfrm>
              <a:off x="6099129" y="6440158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2" name="AutoShape 1">
              <a:extLst>
                <a:ext uri="{FF2B5EF4-FFF2-40B4-BE49-F238E27FC236}">
                  <a16:creationId xmlns:a16="http://schemas.microsoft.com/office/drawing/2014/main" id="{124E5905-DE43-4496-A8A7-F2DEA63FC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225" y="6514699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7FF24C38-12A0-43F1-803D-A63CB3ED15A2}"/>
                </a:ext>
              </a:extLst>
            </p:cNvPr>
            <p:cNvSpPr/>
            <p:nvPr/>
          </p:nvSpPr>
          <p:spPr>
            <a:xfrm>
              <a:off x="6373546" y="6440158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4" name="AutoShape 21">
              <a:extLst>
                <a:ext uri="{FF2B5EF4-FFF2-40B4-BE49-F238E27FC236}">
                  <a16:creationId xmlns:a16="http://schemas.microsoft.com/office/drawing/2014/main" id="{E059693A-70C7-4EAA-9DAC-1400E8C13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228" y="6519841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C1A7F912-62A7-42B7-9411-13D774014B6D}"/>
                </a:ext>
              </a:extLst>
            </p:cNvPr>
            <p:cNvSpPr/>
            <p:nvPr/>
          </p:nvSpPr>
          <p:spPr>
            <a:xfrm>
              <a:off x="6647964" y="6440157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AutoShape 18">
              <a:extLst>
                <a:ext uri="{FF2B5EF4-FFF2-40B4-BE49-F238E27FC236}">
                  <a16:creationId xmlns:a16="http://schemas.microsoft.com/office/drawing/2014/main" id="{723FC8CA-C23A-4E17-8C50-4E2B9AB0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3755" y="6522225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74CBB7FD-C2D8-48DF-BABC-79AE2C0376D0}"/>
              </a:ext>
            </a:extLst>
          </p:cNvPr>
          <p:cNvPicPr>
            <a:picLocks noGrp="1" noChangeAspect="1"/>
          </p:cNvPicPr>
          <p:nvPr>
            <p:ph type="pic" sz="quarter" idx="7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" r="6878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BA7AAA6C-F5B7-4697-AA02-0EC21A25968A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" r="6772"/>
          <a:stretch>
            <a:fillRect/>
          </a:stretch>
        </p:blipFill>
        <p:spPr/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9A1DD08-3126-47D3-BEDF-A6B4E8F6702E}"/>
              </a:ext>
            </a:extLst>
          </p:cNvPr>
          <p:cNvSpPr/>
          <p:nvPr/>
        </p:nvSpPr>
        <p:spPr>
          <a:xfrm>
            <a:off x="3068344" y="2032232"/>
            <a:ext cx="2986961" cy="2307539"/>
          </a:xfrm>
          <a:prstGeom prst="rect">
            <a:avLst/>
          </a:prstGeom>
          <a:solidFill>
            <a:schemeClr val="accent4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5A3423B-E703-49DC-85BE-6625DCEABC5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4A246492-C96F-464C-8389-E79F60DC942F}"/>
              </a:ext>
            </a:extLst>
          </p:cNvPr>
          <p:cNvPicPr>
            <a:picLocks noGrp="1" noChangeAspect="1"/>
          </p:cNvPicPr>
          <p:nvPr>
            <p:ph type="pic" sz="quarter" idx="7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2" r="13602"/>
          <a:stretch>
            <a:fillRect/>
          </a:stretch>
        </p:blipFill>
        <p:spPr/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6CBF5F-AF36-44D1-A896-21703A8F9F35}"/>
              </a:ext>
            </a:extLst>
          </p:cNvPr>
          <p:cNvSpPr/>
          <p:nvPr/>
        </p:nvSpPr>
        <p:spPr>
          <a:xfrm>
            <a:off x="9205038" y="2032232"/>
            <a:ext cx="2986961" cy="2307539"/>
          </a:xfrm>
          <a:prstGeom prst="rect">
            <a:avLst/>
          </a:prstGeom>
          <a:solidFill>
            <a:schemeClr val="accent5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18451656-5F67-4772-94A1-95A39DB452C9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r="6855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74D3B19E-C9C7-4475-9CE7-DFCD4B379843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6" b="50000"/>
          <a:stretch/>
        </p:blipFill>
        <p:spPr>
          <a:xfrm>
            <a:off x="-2" y="4415390"/>
            <a:ext cx="12192001" cy="2442611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713AFF7-003D-470F-8B2F-B69A2541D1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8" y="481013"/>
            <a:ext cx="10515600" cy="679450"/>
          </a:xfrm>
        </p:spPr>
        <p:txBody>
          <a:bodyPr/>
          <a:lstStyle/>
          <a:p>
            <a:r>
              <a:rPr lang="en-US" b="1" dirty="0"/>
              <a:t>Creative Portfolio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D3F2A1F0-171B-4970-A2A3-C9FF82FF56A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8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B89DAC41-A7EB-4CA5-B735-1396141FBBF4}"/>
              </a:ext>
            </a:extLst>
          </p:cNvPr>
          <p:cNvSpPr/>
          <p:nvPr/>
        </p:nvSpPr>
        <p:spPr>
          <a:xfrm>
            <a:off x="-2" y="4415390"/>
            <a:ext cx="12192001" cy="2442611"/>
          </a:xfrm>
          <a:custGeom>
            <a:avLst/>
            <a:gdLst>
              <a:gd name="connsiteX0" fmla="*/ 0 w 12192001"/>
              <a:gd name="connsiteY0" fmla="*/ 0 h 2442611"/>
              <a:gd name="connsiteX1" fmla="*/ 12192001 w 12192001"/>
              <a:gd name="connsiteY1" fmla="*/ 0 h 2442611"/>
              <a:gd name="connsiteX2" fmla="*/ 12192001 w 12192001"/>
              <a:gd name="connsiteY2" fmla="*/ 2442611 h 2442611"/>
              <a:gd name="connsiteX3" fmla="*/ 0 w 12192001"/>
              <a:gd name="connsiteY3" fmla="*/ 2442611 h 244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442611">
                <a:moveTo>
                  <a:pt x="0" y="0"/>
                </a:moveTo>
                <a:lnTo>
                  <a:pt x="12192001" y="0"/>
                </a:lnTo>
                <a:lnTo>
                  <a:pt x="12192001" y="2442611"/>
                </a:lnTo>
                <a:lnTo>
                  <a:pt x="0" y="2442611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E005AA-8AD5-4D75-8BAA-5C7DB3F80141}"/>
              </a:ext>
            </a:extLst>
          </p:cNvPr>
          <p:cNvSpPr/>
          <p:nvPr/>
        </p:nvSpPr>
        <p:spPr>
          <a:xfrm>
            <a:off x="1984804" y="5205808"/>
            <a:ext cx="8222389" cy="82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essentially.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8A3E2A9-FC8B-45F9-871A-B44AD33DBBCA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40" b="38340"/>
          <a:stretch>
            <a:fillRect/>
          </a:stretch>
        </p:blipFill>
        <p:spPr>
          <a:xfrm>
            <a:off x="0" y="0"/>
            <a:ext cx="12192000" cy="1895475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A80B69B-2EE0-4A01-A647-052517276BC9}"/>
              </a:ext>
            </a:extLst>
          </p:cNvPr>
          <p:cNvSpPr/>
          <p:nvPr/>
        </p:nvSpPr>
        <p:spPr>
          <a:xfrm>
            <a:off x="0" y="0"/>
            <a:ext cx="12192000" cy="1895061"/>
          </a:xfrm>
          <a:prstGeom prst="rect">
            <a:avLst/>
          </a:prstGeom>
          <a:solidFill>
            <a:schemeClr val="tx2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ACE4A3E-9ECC-4D4B-A46E-C7E1963A66C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F6E1F8-09EA-4F38-9EB6-BBAEC885C6B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AutoShape 62">
            <a:extLst>
              <a:ext uri="{FF2B5EF4-FFF2-40B4-BE49-F238E27FC236}">
                <a16:creationId xmlns:a16="http://schemas.microsoft.com/office/drawing/2014/main" id="{FD343088-B0F5-4D57-A94E-39570FD7385E}"/>
              </a:ext>
            </a:extLst>
          </p:cNvPr>
          <p:cNvSpPr>
            <a:spLocks/>
          </p:cNvSpPr>
          <p:nvPr/>
        </p:nvSpPr>
        <p:spPr bwMode="auto">
          <a:xfrm>
            <a:off x="4348611" y="5178232"/>
            <a:ext cx="533798" cy="533798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A3D1DFB-AC26-46F1-B7B3-0C862F06DB15}"/>
              </a:ext>
            </a:extLst>
          </p:cNvPr>
          <p:cNvSpPr/>
          <p:nvPr/>
        </p:nvSpPr>
        <p:spPr>
          <a:xfrm>
            <a:off x="4150132" y="4979753"/>
            <a:ext cx="930757" cy="930757"/>
          </a:xfrm>
          <a:prstGeom prst="roundRect">
            <a:avLst/>
          </a:prstGeom>
          <a:noFill/>
          <a:ln w="127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0D532E7-E6AE-4FA4-9872-47F87A84028F}"/>
              </a:ext>
            </a:extLst>
          </p:cNvPr>
          <p:cNvCxnSpPr>
            <a:cxnSpLocks/>
          </p:cNvCxnSpPr>
          <p:nvPr/>
        </p:nvCxnSpPr>
        <p:spPr>
          <a:xfrm flipV="1">
            <a:off x="5080889" y="5445131"/>
            <a:ext cx="2033270" cy="1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utoShape 49">
            <a:extLst>
              <a:ext uri="{FF2B5EF4-FFF2-40B4-BE49-F238E27FC236}">
                <a16:creationId xmlns:a16="http://schemas.microsoft.com/office/drawing/2014/main" id="{0F1A25B8-3557-4EC3-9EFB-6A67A6FA7B2D}"/>
              </a:ext>
            </a:extLst>
          </p:cNvPr>
          <p:cNvSpPr>
            <a:spLocks/>
          </p:cNvSpPr>
          <p:nvPr/>
        </p:nvSpPr>
        <p:spPr bwMode="auto">
          <a:xfrm>
            <a:off x="7340100" y="5183394"/>
            <a:ext cx="523944" cy="523475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C86A207-33AB-4F64-8C6C-C7CDA57966B7}"/>
              </a:ext>
            </a:extLst>
          </p:cNvPr>
          <p:cNvSpPr/>
          <p:nvPr/>
        </p:nvSpPr>
        <p:spPr>
          <a:xfrm>
            <a:off x="7114159" y="4979753"/>
            <a:ext cx="930757" cy="930757"/>
          </a:xfrm>
          <a:prstGeom prst="roundRect">
            <a:avLst/>
          </a:prstGeom>
          <a:noFill/>
          <a:ln w="12700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id="{C1EC759F-C492-4475-B955-D3687E24AF5A}"/>
              </a:ext>
            </a:extLst>
          </p:cNvPr>
          <p:cNvSpPr>
            <a:spLocks/>
          </p:cNvSpPr>
          <p:nvPr/>
        </p:nvSpPr>
        <p:spPr bwMode="auto">
          <a:xfrm>
            <a:off x="8247296" y="5092121"/>
            <a:ext cx="3106503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31" name="Rectangle 9">
            <a:extLst>
              <a:ext uri="{FF2B5EF4-FFF2-40B4-BE49-F238E27FC236}">
                <a16:creationId xmlns:a16="http://schemas.microsoft.com/office/drawing/2014/main" id="{41351230-5E79-43FD-90E3-B86347A0C72A}"/>
              </a:ext>
            </a:extLst>
          </p:cNvPr>
          <p:cNvSpPr>
            <a:spLocks/>
          </p:cNvSpPr>
          <p:nvPr/>
        </p:nvSpPr>
        <p:spPr bwMode="auto">
          <a:xfrm>
            <a:off x="836517" y="5098604"/>
            <a:ext cx="3109853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 to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E6B05F4-F1E1-46BE-9135-11E61DA48205}"/>
              </a:ext>
            </a:extLst>
          </p:cNvPr>
          <p:cNvCxnSpPr>
            <a:cxnSpLocks/>
          </p:cNvCxnSpPr>
          <p:nvPr/>
        </p:nvCxnSpPr>
        <p:spPr>
          <a:xfrm>
            <a:off x="6096762" y="1895061"/>
            <a:ext cx="0" cy="496293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FFF0022-9670-4707-9190-515DFE78870F}"/>
              </a:ext>
            </a:extLst>
          </p:cNvPr>
          <p:cNvSpPr/>
          <p:nvPr/>
        </p:nvSpPr>
        <p:spPr>
          <a:xfrm>
            <a:off x="4242897" y="2798102"/>
            <a:ext cx="930757" cy="930757"/>
          </a:xfrm>
          <a:prstGeom prst="roundRect">
            <a:avLst/>
          </a:prstGeom>
          <a:noFill/>
          <a:ln w="127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AF55AF3-EFED-4838-8B9A-F04C0EAE6191}"/>
              </a:ext>
            </a:extLst>
          </p:cNvPr>
          <p:cNvCxnSpPr>
            <a:cxnSpLocks/>
          </p:cNvCxnSpPr>
          <p:nvPr/>
        </p:nvCxnSpPr>
        <p:spPr>
          <a:xfrm flipV="1">
            <a:off x="5173654" y="3263480"/>
            <a:ext cx="2033270" cy="1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BCD78BC-3B77-4B87-97C9-30AD787D678E}"/>
              </a:ext>
            </a:extLst>
          </p:cNvPr>
          <p:cNvSpPr/>
          <p:nvPr/>
        </p:nvSpPr>
        <p:spPr>
          <a:xfrm>
            <a:off x="7206924" y="2798102"/>
            <a:ext cx="930757" cy="930757"/>
          </a:xfrm>
          <a:prstGeom prst="roundRect">
            <a:avLst/>
          </a:prstGeom>
          <a:noFill/>
          <a:ln w="127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9">
            <a:extLst>
              <a:ext uri="{FF2B5EF4-FFF2-40B4-BE49-F238E27FC236}">
                <a16:creationId xmlns:a16="http://schemas.microsoft.com/office/drawing/2014/main" id="{223A7E62-1561-4028-87DA-709A663B1DCE}"/>
              </a:ext>
            </a:extLst>
          </p:cNvPr>
          <p:cNvSpPr>
            <a:spLocks/>
          </p:cNvSpPr>
          <p:nvPr/>
        </p:nvSpPr>
        <p:spPr bwMode="auto">
          <a:xfrm>
            <a:off x="8340061" y="2910470"/>
            <a:ext cx="3106503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49" name="Rectangle 9">
            <a:extLst>
              <a:ext uri="{FF2B5EF4-FFF2-40B4-BE49-F238E27FC236}">
                <a16:creationId xmlns:a16="http://schemas.microsoft.com/office/drawing/2014/main" id="{17962045-DD8E-496F-A885-51FED4AABB13}"/>
              </a:ext>
            </a:extLst>
          </p:cNvPr>
          <p:cNvSpPr>
            <a:spLocks/>
          </p:cNvSpPr>
          <p:nvPr/>
        </p:nvSpPr>
        <p:spPr bwMode="auto">
          <a:xfrm>
            <a:off x="929282" y="2916953"/>
            <a:ext cx="3109853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 to</a:t>
            </a:r>
          </a:p>
        </p:txBody>
      </p:sp>
      <p:sp>
        <p:nvSpPr>
          <p:cNvPr id="51" name="AutoShape 62">
            <a:extLst>
              <a:ext uri="{FF2B5EF4-FFF2-40B4-BE49-F238E27FC236}">
                <a16:creationId xmlns:a16="http://schemas.microsoft.com/office/drawing/2014/main" id="{8E86E61D-3A5F-445E-9D23-AAA4EFA04D21}"/>
              </a:ext>
            </a:extLst>
          </p:cNvPr>
          <p:cNvSpPr>
            <a:spLocks/>
          </p:cNvSpPr>
          <p:nvPr/>
        </p:nvSpPr>
        <p:spPr bwMode="auto">
          <a:xfrm>
            <a:off x="7405403" y="2996581"/>
            <a:ext cx="533798" cy="533798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2" name="AutoShape 49">
            <a:extLst>
              <a:ext uri="{FF2B5EF4-FFF2-40B4-BE49-F238E27FC236}">
                <a16:creationId xmlns:a16="http://schemas.microsoft.com/office/drawing/2014/main" id="{06F6583D-75FC-4086-A1B2-2B670913E650}"/>
              </a:ext>
            </a:extLst>
          </p:cNvPr>
          <p:cNvSpPr>
            <a:spLocks/>
          </p:cNvSpPr>
          <p:nvPr/>
        </p:nvSpPr>
        <p:spPr bwMode="auto">
          <a:xfrm>
            <a:off x="4446303" y="3001743"/>
            <a:ext cx="523944" cy="523475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AC362B5-DB29-4549-8BDB-DE4943C1B9A0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6" r="7466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D3F50C-B390-4B6C-82D7-752D613D9AE0}"/>
              </a:ext>
            </a:extLst>
          </p:cNvPr>
          <p:cNvSpPr/>
          <p:nvPr/>
        </p:nvSpPr>
        <p:spPr>
          <a:xfrm>
            <a:off x="5842992" y="2225110"/>
            <a:ext cx="4925185" cy="3859212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CEB4842D-21EB-44F9-94E6-30EC5E805AF2}"/>
              </a:ext>
            </a:extLst>
          </p:cNvPr>
          <p:cNvSpPr>
            <a:spLocks/>
          </p:cNvSpPr>
          <p:nvPr/>
        </p:nvSpPr>
        <p:spPr bwMode="auto">
          <a:xfrm>
            <a:off x="3471698" y="2225110"/>
            <a:ext cx="1820863" cy="2268538"/>
          </a:xfrm>
          <a:custGeom>
            <a:avLst/>
            <a:gdLst>
              <a:gd name="T0" fmla="*/ 784 w 964"/>
              <a:gd name="T1" fmla="*/ 0 h 1204"/>
              <a:gd name="T2" fmla="*/ 0 w 964"/>
              <a:gd name="T3" fmla="*/ 0 h 1204"/>
              <a:gd name="T4" fmla="*/ 0 w 964"/>
              <a:gd name="T5" fmla="*/ 342 h 1204"/>
              <a:gd name="T6" fmla="*/ 240 w 964"/>
              <a:gd name="T7" fmla="*/ 537 h 1204"/>
              <a:gd name="T8" fmla="*/ 0 w 964"/>
              <a:gd name="T9" fmla="*/ 749 h 1204"/>
              <a:gd name="T10" fmla="*/ 0 w 964"/>
              <a:gd name="T11" fmla="*/ 964 h 1204"/>
              <a:gd name="T12" fmla="*/ 300 w 964"/>
              <a:gd name="T13" fmla="*/ 964 h 1204"/>
              <a:gd name="T14" fmla="*/ 354 w 964"/>
              <a:gd name="T15" fmla="*/ 1051 h 1204"/>
              <a:gd name="T16" fmla="*/ 341 w 964"/>
              <a:gd name="T17" fmla="*/ 1076 h 1204"/>
              <a:gd name="T18" fmla="*/ 346 w 964"/>
              <a:gd name="T19" fmla="*/ 1163 h 1204"/>
              <a:gd name="T20" fmla="*/ 423 w 964"/>
              <a:gd name="T21" fmla="*/ 1204 h 1204"/>
              <a:gd name="T22" fmla="*/ 491 w 964"/>
              <a:gd name="T23" fmla="*/ 1162 h 1204"/>
              <a:gd name="T24" fmla="*/ 495 w 964"/>
              <a:gd name="T25" fmla="*/ 1068 h 1204"/>
              <a:gd name="T26" fmla="*/ 486 w 964"/>
              <a:gd name="T27" fmla="*/ 1049 h 1204"/>
              <a:gd name="T28" fmla="*/ 540 w 964"/>
              <a:gd name="T29" fmla="*/ 964 h 1204"/>
              <a:gd name="T30" fmla="*/ 964 w 964"/>
              <a:gd name="T31" fmla="*/ 964 h 1204"/>
              <a:gd name="T32" fmla="*/ 964 w 964"/>
              <a:gd name="T33" fmla="*/ 180 h 1204"/>
              <a:gd name="T34" fmla="*/ 784 w 964"/>
              <a:gd name="T35" fmla="*/ 0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64" h="1204">
                <a:moveTo>
                  <a:pt x="78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42"/>
                  <a:pt x="0" y="342"/>
                  <a:pt x="0" y="342"/>
                </a:cubicBezTo>
                <a:cubicBezTo>
                  <a:pt x="130" y="326"/>
                  <a:pt x="236" y="420"/>
                  <a:pt x="240" y="537"/>
                </a:cubicBezTo>
                <a:cubicBezTo>
                  <a:pt x="244" y="665"/>
                  <a:pt x="133" y="770"/>
                  <a:pt x="0" y="749"/>
                </a:cubicBezTo>
                <a:cubicBezTo>
                  <a:pt x="0" y="964"/>
                  <a:pt x="0" y="964"/>
                  <a:pt x="0" y="964"/>
                </a:cubicBezTo>
                <a:cubicBezTo>
                  <a:pt x="300" y="964"/>
                  <a:pt x="300" y="964"/>
                  <a:pt x="300" y="964"/>
                </a:cubicBezTo>
                <a:cubicBezTo>
                  <a:pt x="343" y="964"/>
                  <a:pt x="373" y="1012"/>
                  <a:pt x="354" y="1051"/>
                </a:cubicBezTo>
                <a:cubicBezTo>
                  <a:pt x="341" y="1076"/>
                  <a:pt x="341" y="1076"/>
                  <a:pt x="341" y="1076"/>
                </a:cubicBezTo>
                <a:cubicBezTo>
                  <a:pt x="327" y="1104"/>
                  <a:pt x="329" y="1137"/>
                  <a:pt x="346" y="1163"/>
                </a:cubicBezTo>
                <a:cubicBezTo>
                  <a:pt x="363" y="1190"/>
                  <a:pt x="390" y="1204"/>
                  <a:pt x="423" y="1204"/>
                </a:cubicBezTo>
                <a:cubicBezTo>
                  <a:pt x="461" y="1203"/>
                  <a:pt x="482" y="1177"/>
                  <a:pt x="491" y="1162"/>
                </a:cubicBezTo>
                <a:cubicBezTo>
                  <a:pt x="508" y="1134"/>
                  <a:pt x="510" y="1097"/>
                  <a:pt x="495" y="1068"/>
                </a:cubicBezTo>
                <a:cubicBezTo>
                  <a:pt x="485" y="1048"/>
                  <a:pt x="486" y="1049"/>
                  <a:pt x="486" y="1049"/>
                </a:cubicBezTo>
                <a:cubicBezTo>
                  <a:pt x="467" y="1009"/>
                  <a:pt x="498" y="964"/>
                  <a:pt x="540" y="964"/>
                </a:cubicBezTo>
                <a:cubicBezTo>
                  <a:pt x="964" y="964"/>
                  <a:pt x="964" y="964"/>
                  <a:pt x="964" y="964"/>
                </a:cubicBezTo>
                <a:cubicBezTo>
                  <a:pt x="964" y="180"/>
                  <a:pt x="964" y="180"/>
                  <a:pt x="964" y="180"/>
                </a:cubicBezTo>
                <a:cubicBezTo>
                  <a:pt x="964" y="81"/>
                  <a:pt x="884" y="0"/>
                  <a:pt x="78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3B59C3A9-8C93-40D9-9D60-EA9E81D3B101}"/>
              </a:ext>
            </a:extLst>
          </p:cNvPr>
          <p:cNvSpPr>
            <a:spLocks/>
          </p:cNvSpPr>
          <p:nvPr/>
        </p:nvSpPr>
        <p:spPr bwMode="auto">
          <a:xfrm>
            <a:off x="1423823" y="2225110"/>
            <a:ext cx="2276475" cy="1816100"/>
          </a:xfrm>
          <a:custGeom>
            <a:avLst/>
            <a:gdLst>
              <a:gd name="T0" fmla="*/ 551 w 1205"/>
              <a:gd name="T1" fmla="*/ 724 h 964"/>
              <a:gd name="T2" fmla="*/ 748 w 1205"/>
              <a:gd name="T3" fmla="*/ 964 h 964"/>
              <a:gd name="T4" fmla="*/ 964 w 1205"/>
              <a:gd name="T5" fmla="*/ 964 h 964"/>
              <a:gd name="T6" fmla="*/ 964 w 1205"/>
              <a:gd name="T7" fmla="*/ 664 h 964"/>
              <a:gd name="T8" fmla="*/ 1051 w 1205"/>
              <a:gd name="T9" fmla="*/ 610 h 964"/>
              <a:gd name="T10" fmla="*/ 1076 w 1205"/>
              <a:gd name="T11" fmla="*/ 623 h 964"/>
              <a:gd name="T12" fmla="*/ 1164 w 1205"/>
              <a:gd name="T13" fmla="*/ 618 h 964"/>
              <a:gd name="T14" fmla="*/ 1204 w 1205"/>
              <a:gd name="T15" fmla="*/ 541 h 964"/>
              <a:gd name="T16" fmla="*/ 1163 w 1205"/>
              <a:gd name="T17" fmla="*/ 473 h 964"/>
              <a:gd name="T18" fmla="*/ 1068 w 1205"/>
              <a:gd name="T19" fmla="*/ 469 h 964"/>
              <a:gd name="T20" fmla="*/ 1051 w 1205"/>
              <a:gd name="T21" fmla="*/ 478 h 964"/>
              <a:gd name="T22" fmla="*/ 964 w 1205"/>
              <a:gd name="T23" fmla="*/ 424 h 964"/>
              <a:gd name="T24" fmla="*/ 964 w 1205"/>
              <a:gd name="T25" fmla="*/ 0 h 964"/>
              <a:gd name="T26" fmla="*/ 180 w 1205"/>
              <a:gd name="T27" fmla="*/ 0 h 964"/>
              <a:gd name="T28" fmla="*/ 0 w 1205"/>
              <a:gd name="T29" fmla="*/ 180 h 964"/>
              <a:gd name="T30" fmla="*/ 0 w 1205"/>
              <a:gd name="T31" fmla="*/ 964 h 964"/>
              <a:gd name="T32" fmla="*/ 338 w 1205"/>
              <a:gd name="T33" fmla="*/ 964 h 964"/>
              <a:gd name="T34" fmla="*/ 551 w 1205"/>
              <a:gd name="T35" fmla="*/ 724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05" h="964">
                <a:moveTo>
                  <a:pt x="551" y="724"/>
                </a:moveTo>
                <a:cubicBezTo>
                  <a:pt x="676" y="728"/>
                  <a:pt x="763" y="844"/>
                  <a:pt x="748" y="964"/>
                </a:cubicBezTo>
                <a:cubicBezTo>
                  <a:pt x="964" y="964"/>
                  <a:pt x="964" y="964"/>
                  <a:pt x="964" y="964"/>
                </a:cubicBezTo>
                <a:cubicBezTo>
                  <a:pt x="964" y="664"/>
                  <a:pt x="964" y="664"/>
                  <a:pt x="964" y="664"/>
                </a:cubicBezTo>
                <a:cubicBezTo>
                  <a:pt x="964" y="621"/>
                  <a:pt x="1012" y="591"/>
                  <a:pt x="1051" y="610"/>
                </a:cubicBezTo>
                <a:cubicBezTo>
                  <a:pt x="1076" y="623"/>
                  <a:pt x="1076" y="623"/>
                  <a:pt x="1076" y="623"/>
                </a:cubicBezTo>
                <a:cubicBezTo>
                  <a:pt x="1104" y="637"/>
                  <a:pt x="1137" y="635"/>
                  <a:pt x="1164" y="618"/>
                </a:cubicBezTo>
                <a:cubicBezTo>
                  <a:pt x="1190" y="601"/>
                  <a:pt x="1205" y="573"/>
                  <a:pt x="1204" y="541"/>
                </a:cubicBezTo>
                <a:cubicBezTo>
                  <a:pt x="1203" y="503"/>
                  <a:pt x="1178" y="482"/>
                  <a:pt x="1163" y="473"/>
                </a:cubicBezTo>
                <a:cubicBezTo>
                  <a:pt x="1134" y="456"/>
                  <a:pt x="1098" y="454"/>
                  <a:pt x="1068" y="469"/>
                </a:cubicBezTo>
                <a:cubicBezTo>
                  <a:pt x="1051" y="478"/>
                  <a:pt x="1051" y="478"/>
                  <a:pt x="1051" y="478"/>
                </a:cubicBezTo>
                <a:cubicBezTo>
                  <a:pt x="1012" y="497"/>
                  <a:pt x="964" y="466"/>
                  <a:pt x="964" y="424"/>
                </a:cubicBezTo>
                <a:cubicBezTo>
                  <a:pt x="964" y="0"/>
                  <a:pt x="964" y="0"/>
                  <a:pt x="964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81" y="0"/>
                  <a:pt x="0" y="81"/>
                  <a:pt x="0" y="180"/>
                </a:cubicBezTo>
                <a:cubicBezTo>
                  <a:pt x="0" y="964"/>
                  <a:pt x="0" y="964"/>
                  <a:pt x="0" y="964"/>
                </a:cubicBezTo>
                <a:cubicBezTo>
                  <a:pt x="338" y="964"/>
                  <a:pt x="338" y="964"/>
                  <a:pt x="338" y="964"/>
                </a:cubicBezTo>
                <a:cubicBezTo>
                  <a:pt x="318" y="838"/>
                  <a:pt x="419" y="719"/>
                  <a:pt x="551" y="7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A360683F-5642-401C-9ADD-66BE8B32E755}"/>
              </a:ext>
            </a:extLst>
          </p:cNvPr>
          <p:cNvSpPr>
            <a:spLocks/>
          </p:cNvSpPr>
          <p:nvPr/>
        </p:nvSpPr>
        <p:spPr bwMode="auto">
          <a:xfrm>
            <a:off x="3016085" y="4268222"/>
            <a:ext cx="2276475" cy="1816100"/>
          </a:xfrm>
          <a:custGeom>
            <a:avLst/>
            <a:gdLst>
              <a:gd name="T0" fmla="*/ 668 w 1205"/>
              <a:gd name="T1" fmla="*/ 240 h 964"/>
              <a:gd name="T2" fmla="*/ 456 w 1205"/>
              <a:gd name="T3" fmla="*/ 0 h 964"/>
              <a:gd name="T4" fmla="*/ 241 w 1205"/>
              <a:gd name="T5" fmla="*/ 0 h 964"/>
              <a:gd name="T6" fmla="*/ 241 w 1205"/>
              <a:gd name="T7" fmla="*/ 300 h 964"/>
              <a:gd name="T8" fmla="*/ 154 w 1205"/>
              <a:gd name="T9" fmla="*/ 354 h 964"/>
              <a:gd name="T10" fmla="*/ 129 w 1205"/>
              <a:gd name="T11" fmla="*/ 341 h 964"/>
              <a:gd name="T12" fmla="*/ 42 w 1205"/>
              <a:gd name="T13" fmla="*/ 346 h 964"/>
              <a:gd name="T14" fmla="*/ 1 w 1205"/>
              <a:gd name="T15" fmla="*/ 423 h 964"/>
              <a:gd name="T16" fmla="*/ 43 w 1205"/>
              <a:gd name="T17" fmla="*/ 491 h 964"/>
              <a:gd name="T18" fmla="*/ 137 w 1205"/>
              <a:gd name="T19" fmla="*/ 495 h 964"/>
              <a:gd name="T20" fmla="*/ 154 w 1205"/>
              <a:gd name="T21" fmla="*/ 486 h 964"/>
              <a:gd name="T22" fmla="*/ 241 w 1205"/>
              <a:gd name="T23" fmla="*/ 540 h 964"/>
              <a:gd name="T24" fmla="*/ 241 w 1205"/>
              <a:gd name="T25" fmla="*/ 964 h 964"/>
              <a:gd name="T26" fmla="*/ 1025 w 1205"/>
              <a:gd name="T27" fmla="*/ 964 h 964"/>
              <a:gd name="T28" fmla="*/ 1205 w 1205"/>
              <a:gd name="T29" fmla="*/ 784 h 964"/>
              <a:gd name="T30" fmla="*/ 1205 w 1205"/>
              <a:gd name="T31" fmla="*/ 0 h 964"/>
              <a:gd name="T32" fmla="*/ 863 w 1205"/>
              <a:gd name="T33" fmla="*/ 0 h 964"/>
              <a:gd name="T34" fmla="*/ 668 w 1205"/>
              <a:gd name="T35" fmla="*/ 240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05" h="964">
                <a:moveTo>
                  <a:pt x="668" y="240"/>
                </a:moveTo>
                <a:cubicBezTo>
                  <a:pt x="544" y="246"/>
                  <a:pt x="435" y="134"/>
                  <a:pt x="456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300"/>
                  <a:pt x="241" y="300"/>
                  <a:pt x="241" y="300"/>
                </a:cubicBezTo>
                <a:cubicBezTo>
                  <a:pt x="241" y="344"/>
                  <a:pt x="195" y="374"/>
                  <a:pt x="154" y="354"/>
                </a:cubicBezTo>
                <a:cubicBezTo>
                  <a:pt x="129" y="341"/>
                  <a:pt x="129" y="341"/>
                  <a:pt x="129" y="341"/>
                </a:cubicBezTo>
                <a:cubicBezTo>
                  <a:pt x="101" y="327"/>
                  <a:pt x="68" y="329"/>
                  <a:pt x="42" y="346"/>
                </a:cubicBezTo>
                <a:cubicBezTo>
                  <a:pt x="15" y="363"/>
                  <a:pt x="0" y="391"/>
                  <a:pt x="1" y="423"/>
                </a:cubicBezTo>
                <a:cubicBezTo>
                  <a:pt x="3" y="461"/>
                  <a:pt x="28" y="482"/>
                  <a:pt x="43" y="491"/>
                </a:cubicBezTo>
                <a:cubicBezTo>
                  <a:pt x="72" y="508"/>
                  <a:pt x="108" y="510"/>
                  <a:pt x="137" y="495"/>
                </a:cubicBezTo>
                <a:cubicBezTo>
                  <a:pt x="154" y="486"/>
                  <a:pt x="154" y="486"/>
                  <a:pt x="154" y="486"/>
                </a:cubicBezTo>
                <a:cubicBezTo>
                  <a:pt x="194" y="466"/>
                  <a:pt x="241" y="496"/>
                  <a:pt x="241" y="540"/>
                </a:cubicBezTo>
                <a:cubicBezTo>
                  <a:pt x="241" y="964"/>
                  <a:pt x="241" y="964"/>
                  <a:pt x="241" y="964"/>
                </a:cubicBezTo>
                <a:cubicBezTo>
                  <a:pt x="1025" y="964"/>
                  <a:pt x="1025" y="964"/>
                  <a:pt x="1025" y="964"/>
                </a:cubicBezTo>
                <a:cubicBezTo>
                  <a:pt x="1125" y="964"/>
                  <a:pt x="1205" y="883"/>
                  <a:pt x="1205" y="784"/>
                </a:cubicBezTo>
                <a:cubicBezTo>
                  <a:pt x="1205" y="0"/>
                  <a:pt x="1205" y="0"/>
                  <a:pt x="1205" y="0"/>
                </a:cubicBezTo>
                <a:cubicBezTo>
                  <a:pt x="863" y="0"/>
                  <a:pt x="863" y="0"/>
                  <a:pt x="863" y="0"/>
                </a:cubicBezTo>
                <a:cubicBezTo>
                  <a:pt x="880" y="130"/>
                  <a:pt x="785" y="236"/>
                  <a:pt x="668" y="2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16F4854-3D55-466F-B772-8887CF4AEB00}"/>
              </a:ext>
            </a:extLst>
          </p:cNvPr>
          <p:cNvGrpSpPr/>
          <p:nvPr/>
        </p:nvGrpSpPr>
        <p:grpSpPr>
          <a:xfrm>
            <a:off x="2202854" y="2751377"/>
            <a:ext cx="718412" cy="763566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59" name="Rectangle 10">
              <a:extLst>
                <a:ext uri="{FF2B5EF4-FFF2-40B4-BE49-F238E27FC236}">
                  <a16:creationId xmlns:a16="http://schemas.microsoft.com/office/drawing/2014/main" id="{210E08DC-9B71-4A77-A30E-6BED06B2C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11">
              <a:extLst>
                <a:ext uri="{FF2B5EF4-FFF2-40B4-BE49-F238E27FC236}">
                  <a16:creationId xmlns:a16="http://schemas.microsoft.com/office/drawing/2014/main" id="{D3CDE5AD-4A68-45B8-9702-25DD8A630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">
              <a:extLst>
                <a:ext uri="{FF2B5EF4-FFF2-40B4-BE49-F238E27FC236}">
                  <a16:creationId xmlns:a16="http://schemas.microsoft.com/office/drawing/2014/main" id="{D2059133-2D24-488D-9500-7E781925B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>
              <a:extLst>
                <a:ext uri="{FF2B5EF4-FFF2-40B4-BE49-F238E27FC236}">
                  <a16:creationId xmlns:a16="http://schemas.microsoft.com/office/drawing/2014/main" id="{2AFD8233-7A67-4A07-9ADB-539B78CD68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id="{19AF1A9A-A223-4CA8-80F4-F5638FDC97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2FD88D39-465C-41FB-8862-FE51C5EFB6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51AA377A-80BC-427E-89AC-76A88B4EA2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>
              <a:extLst>
                <a:ext uri="{FF2B5EF4-FFF2-40B4-BE49-F238E27FC236}">
                  <a16:creationId xmlns:a16="http://schemas.microsoft.com/office/drawing/2014/main" id="{610B75F7-FF8D-4B71-997A-E965B89425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8">
              <a:extLst>
                <a:ext uri="{FF2B5EF4-FFF2-40B4-BE49-F238E27FC236}">
                  <a16:creationId xmlns:a16="http://schemas.microsoft.com/office/drawing/2014/main" id="{4EAA3CDA-A5CF-49B6-892D-B763298053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id="{2A7AC8CF-0369-4696-932D-3B09928A4E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id="{69F97286-5F9B-4D4D-AA1F-BE9CBD5BF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>
              <a:extLst>
                <a:ext uri="{FF2B5EF4-FFF2-40B4-BE49-F238E27FC236}">
                  <a16:creationId xmlns:a16="http://schemas.microsoft.com/office/drawing/2014/main" id="{32312258-0DF5-4019-B990-57B56E9F1E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AutoShape 9">
            <a:extLst>
              <a:ext uri="{FF2B5EF4-FFF2-40B4-BE49-F238E27FC236}">
                <a16:creationId xmlns:a16="http://schemas.microsoft.com/office/drawing/2014/main" id="{07A496BA-94FE-4986-A356-EFE5FEDF44F0}"/>
              </a:ext>
            </a:extLst>
          </p:cNvPr>
          <p:cNvSpPr>
            <a:spLocks/>
          </p:cNvSpPr>
          <p:nvPr/>
        </p:nvSpPr>
        <p:spPr bwMode="auto">
          <a:xfrm>
            <a:off x="3960806" y="2920338"/>
            <a:ext cx="842646" cy="87808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C354675-CF2C-4061-8642-0AE9D1B83619}"/>
              </a:ext>
            </a:extLst>
          </p:cNvPr>
          <p:cNvGrpSpPr/>
          <p:nvPr/>
        </p:nvGrpSpPr>
        <p:grpSpPr>
          <a:xfrm>
            <a:off x="3795116" y="4794489"/>
            <a:ext cx="718412" cy="763566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74" name="Rectangle 10">
              <a:extLst>
                <a:ext uri="{FF2B5EF4-FFF2-40B4-BE49-F238E27FC236}">
                  <a16:creationId xmlns:a16="http://schemas.microsoft.com/office/drawing/2014/main" id="{D831F831-FC11-41EA-9921-259C68C4F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11">
              <a:extLst>
                <a:ext uri="{FF2B5EF4-FFF2-40B4-BE49-F238E27FC236}">
                  <a16:creationId xmlns:a16="http://schemas.microsoft.com/office/drawing/2014/main" id="{F6FABE99-22F6-419E-BF81-CF85E39CF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id="{3F346140-35CF-4CAA-B8D1-3868AEDE09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id="{9C529C06-A13F-41AC-81A0-BEC0E7BB79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id="{58BBABED-F82F-429D-86F7-4D517EC1A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55616D4F-34CB-47D1-86E4-609069BDBB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id="{DAE85FED-CE25-4D5C-B238-500577051A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id="{1EFD8DF4-0EE4-450C-BAA2-1D3E694937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id="{7AAD44E6-7DBE-44B5-BFBA-DC61A97BC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id="{E8C1A204-9732-4941-9EF8-6EF3C3AE64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id="{547D094B-74CA-4A73-A02E-353C5B64B6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id="{5601F474-4676-402E-A55A-24D7968FB4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CA08971C-7246-438C-9BE6-8998F32A5706}"/>
              </a:ext>
            </a:extLst>
          </p:cNvPr>
          <p:cNvSpPr/>
          <p:nvPr/>
        </p:nvSpPr>
        <p:spPr>
          <a:xfrm>
            <a:off x="6516145" y="3339108"/>
            <a:ext cx="357887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C183ACB2-1E12-4C0B-801C-29A24AE16AF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4754EF8-210A-489A-804E-273978CC9A99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34" b="2663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Map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/>
              <a:t>Project Location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0374E30-CDCE-4B8E-8FE4-2CFB37D4A79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CFC8B8-6611-4DC3-BB7F-B086BDEFC0F5}"/>
              </a:ext>
            </a:extLst>
          </p:cNvPr>
          <p:cNvSpPr/>
          <p:nvPr/>
        </p:nvSpPr>
        <p:spPr>
          <a:xfrm>
            <a:off x="1942899" y="7825138"/>
            <a:ext cx="78707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AutoShape 62">
            <a:extLst>
              <a:ext uri="{FF2B5EF4-FFF2-40B4-BE49-F238E27FC236}">
                <a16:creationId xmlns:a16="http://schemas.microsoft.com/office/drawing/2014/main" id="{FEA60202-0A70-4AA2-B595-19C087C933E2}"/>
              </a:ext>
            </a:extLst>
          </p:cNvPr>
          <p:cNvSpPr>
            <a:spLocks/>
          </p:cNvSpPr>
          <p:nvPr/>
        </p:nvSpPr>
        <p:spPr bwMode="auto">
          <a:xfrm>
            <a:off x="4348611" y="5250802"/>
            <a:ext cx="533798" cy="533798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6CD42FE-CCAA-4444-80A7-4606B4D6DE06}"/>
              </a:ext>
            </a:extLst>
          </p:cNvPr>
          <p:cNvSpPr/>
          <p:nvPr/>
        </p:nvSpPr>
        <p:spPr>
          <a:xfrm>
            <a:off x="4150132" y="5052323"/>
            <a:ext cx="930757" cy="930757"/>
          </a:xfrm>
          <a:prstGeom prst="roundRect">
            <a:avLst/>
          </a:prstGeom>
          <a:noFill/>
          <a:ln w="127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0002EE8-8080-4ED6-BB2B-64B4742EECF8}"/>
              </a:ext>
            </a:extLst>
          </p:cNvPr>
          <p:cNvCxnSpPr>
            <a:cxnSpLocks/>
          </p:cNvCxnSpPr>
          <p:nvPr/>
        </p:nvCxnSpPr>
        <p:spPr>
          <a:xfrm flipV="1">
            <a:off x="5080889" y="5517701"/>
            <a:ext cx="2033270" cy="1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utoShape 49">
            <a:extLst>
              <a:ext uri="{FF2B5EF4-FFF2-40B4-BE49-F238E27FC236}">
                <a16:creationId xmlns:a16="http://schemas.microsoft.com/office/drawing/2014/main" id="{FB200358-FB66-4849-AECE-96721CD4123E}"/>
              </a:ext>
            </a:extLst>
          </p:cNvPr>
          <p:cNvSpPr>
            <a:spLocks/>
          </p:cNvSpPr>
          <p:nvPr/>
        </p:nvSpPr>
        <p:spPr bwMode="auto">
          <a:xfrm>
            <a:off x="7340100" y="5255964"/>
            <a:ext cx="523944" cy="523475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C7A2BA7E-0DF7-449D-B821-DAD6DBA460DD}"/>
              </a:ext>
            </a:extLst>
          </p:cNvPr>
          <p:cNvSpPr/>
          <p:nvPr/>
        </p:nvSpPr>
        <p:spPr>
          <a:xfrm>
            <a:off x="7114159" y="5052323"/>
            <a:ext cx="930757" cy="930757"/>
          </a:xfrm>
          <a:prstGeom prst="roundRect">
            <a:avLst/>
          </a:prstGeom>
          <a:noFill/>
          <a:ln w="12700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9">
            <a:extLst>
              <a:ext uri="{FF2B5EF4-FFF2-40B4-BE49-F238E27FC236}">
                <a16:creationId xmlns:a16="http://schemas.microsoft.com/office/drawing/2014/main" id="{A8CD6DF7-57C4-4C81-8344-6B8EC114851F}"/>
              </a:ext>
            </a:extLst>
          </p:cNvPr>
          <p:cNvSpPr>
            <a:spLocks/>
          </p:cNvSpPr>
          <p:nvPr/>
        </p:nvSpPr>
        <p:spPr bwMode="auto">
          <a:xfrm>
            <a:off x="8247296" y="5164691"/>
            <a:ext cx="3106503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id="{DC013E99-CDD2-4687-9747-B2C39B840E71}"/>
              </a:ext>
            </a:extLst>
          </p:cNvPr>
          <p:cNvSpPr>
            <a:spLocks/>
          </p:cNvSpPr>
          <p:nvPr/>
        </p:nvSpPr>
        <p:spPr bwMode="auto">
          <a:xfrm>
            <a:off x="836517" y="5171174"/>
            <a:ext cx="3109853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 to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7730</TotalTime>
  <Words>457</Words>
  <Application>Microsoft Office PowerPoint</Application>
  <PresentationFormat>Widescreen</PresentationFormat>
  <Paragraphs>64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1186</cp:revision>
  <dcterms:created xsi:type="dcterms:W3CDTF">2017-07-18T09:08:44Z</dcterms:created>
  <dcterms:modified xsi:type="dcterms:W3CDTF">2017-09-12T11:40:58Z</dcterms:modified>
</cp:coreProperties>
</file>