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embedTrueTypeFonts="1" strictFirstAndLastChars="0" saveSubsetFonts="1">
  <p:sldMasterIdLst>
    <p:sldMasterId id="2147483666" r:id="rId3"/>
    <p:sldMasterId id="2147483667"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Lst>
  <p:sldSz cy="5143500" cx="9144000"/>
  <p:notesSz cx="6858000" cy="9144000"/>
  <p:embeddedFontLst>
    <p:embeddedFont>
      <p:font typeface="Open Sans SemiBold"/>
      <p:regular r:id="rId15"/>
      <p:bold r:id="rId16"/>
      <p:italic r:id="rId17"/>
      <p:boldItalic r:id="rId18"/>
    </p:embeddedFont>
    <p:embeddedFont>
      <p:font typeface="Open Sans ExtraBold"/>
      <p:bold r:id="rId19"/>
      <p:boldItalic r:id="rId20"/>
    </p:embeddedFont>
    <p:embeddedFont>
      <p:font typeface="Open Sans"/>
      <p:regular r:id="rId21"/>
      <p:bold r:id="rId22"/>
      <p:italic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20" Type="http://schemas.openxmlformats.org/officeDocument/2006/relationships/font" Target="fonts/OpenSansExtraBold-boldItalic.fntdata"/><Relationship Id="rId11" Type="http://schemas.openxmlformats.org/officeDocument/2006/relationships/slide" Target="slides/slide6.xml"/><Relationship Id="rId22" Type="http://schemas.openxmlformats.org/officeDocument/2006/relationships/font" Target="fonts/OpenSans-bold.fntdata"/><Relationship Id="rId10" Type="http://schemas.openxmlformats.org/officeDocument/2006/relationships/slide" Target="slides/slide5.xml"/><Relationship Id="rId21" Type="http://schemas.openxmlformats.org/officeDocument/2006/relationships/font" Target="fonts/OpenSans-regular.fntdata"/><Relationship Id="rId13" Type="http://schemas.openxmlformats.org/officeDocument/2006/relationships/slide" Target="slides/slide8.xml"/><Relationship Id="rId24" Type="http://schemas.openxmlformats.org/officeDocument/2006/relationships/font" Target="fonts/OpenSans-boldItalic.fntdata"/><Relationship Id="rId12" Type="http://schemas.openxmlformats.org/officeDocument/2006/relationships/slide" Target="slides/slide7.xml"/><Relationship Id="rId23" Type="http://schemas.openxmlformats.org/officeDocument/2006/relationships/font" Target="fonts/OpenSans-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slideMaster" Target="slideMasters/slideMaster2.xml"/><Relationship Id="rId9" Type="http://schemas.openxmlformats.org/officeDocument/2006/relationships/slide" Target="slides/slide4.xml"/><Relationship Id="rId15" Type="http://schemas.openxmlformats.org/officeDocument/2006/relationships/font" Target="fonts/OpenSansSemiBold-regular.fntdata"/><Relationship Id="rId14" Type="http://schemas.openxmlformats.org/officeDocument/2006/relationships/slide" Target="slides/slide9.xml"/><Relationship Id="rId17" Type="http://schemas.openxmlformats.org/officeDocument/2006/relationships/font" Target="fonts/OpenSansSemiBold-italic.fntdata"/><Relationship Id="rId16" Type="http://schemas.openxmlformats.org/officeDocument/2006/relationships/font" Target="fonts/OpenSansSemiBold-bold.fntdata"/><Relationship Id="rId5" Type="http://schemas.openxmlformats.org/officeDocument/2006/relationships/notesMaster" Target="notesMasters/notesMaster1.xml"/><Relationship Id="rId19" Type="http://schemas.openxmlformats.org/officeDocument/2006/relationships/font" Target="fonts/OpenSansExtraBold-bold.fntdata"/><Relationship Id="rId6" Type="http://schemas.openxmlformats.org/officeDocument/2006/relationships/slide" Target="slides/slide1.xml"/><Relationship Id="rId18" Type="http://schemas.openxmlformats.org/officeDocument/2006/relationships/font" Target="fonts/OpenSansSemiBold-boldItalic.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Shape 3"/>
          <p:cNvSpPr/>
          <p:nvPr>
            <p:ph idx="2" type="sldImg"/>
          </p:nvPr>
        </p:nvSpPr>
        <p:spPr>
          <a:xfrm>
            <a:off x="381300" y="685800"/>
            <a:ext cx="6096075" cy="3429000"/>
          </a:xfrm>
          <a:custGeom>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med" w="med" type="none"/>
            <a:tailEnd len="med" w="med" type="none"/>
          </a:ln>
        </p:spPr>
      </p:sp>
      <p:sp>
        <p:nvSpPr>
          <p:cNvPr id="4" name="Shape 4"/>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 name="Shape 86"/>
        <p:cNvGrpSpPr/>
        <p:nvPr/>
      </p:nvGrpSpPr>
      <p:grpSpPr>
        <a:xfrm>
          <a:off x="0" y="0"/>
          <a:ext cx="0" cy="0"/>
          <a:chOff x="0" y="0"/>
          <a:chExt cx="0" cy="0"/>
        </a:xfrm>
      </p:grpSpPr>
      <p:sp>
        <p:nvSpPr>
          <p:cNvPr id="87" name="Shape 87"/>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88" name="Shape 88"/>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89" name="Shape 89"/>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9" name="Shape 99"/>
        <p:cNvGrpSpPr/>
        <p:nvPr/>
      </p:nvGrpSpPr>
      <p:grpSpPr>
        <a:xfrm>
          <a:off x="0" y="0"/>
          <a:ext cx="0" cy="0"/>
          <a:chOff x="0" y="0"/>
          <a:chExt cx="0" cy="0"/>
        </a:xfrm>
      </p:grpSpPr>
      <p:sp>
        <p:nvSpPr>
          <p:cNvPr id="100" name="Shape 10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01" name="Shape 101"/>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02" name="Shape 102"/>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3" name="Shape 113"/>
        <p:cNvGrpSpPr/>
        <p:nvPr/>
      </p:nvGrpSpPr>
      <p:grpSpPr>
        <a:xfrm>
          <a:off x="0" y="0"/>
          <a:ext cx="0" cy="0"/>
          <a:chOff x="0" y="0"/>
          <a:chExt cx="0" cy="0"/>
        </a:xfrm>
      </p:grpSpPr>
      <p:sp>
        <p:nvSpPr>
          <p:cNvPr id="114" name="Shape 114"/>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15" name="Shape 115"/>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16" name="Shape 116"/>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5" name="Shape 125"/>
        <p:cNvGrpSpPr/>
        <p:nvPr/>
      </p:nvGrpSpPr>
      <p:grpSpPr>
        <a:xfrm>
          <a:off x="0" y="0"/>
          <a:ext cx="0" cy="0"/>
          <a:chOff x="0" y="0"/>
          <a:chExt cx="0" cy="0"/>
        </a:xfrm>
      </p:grpSpPr>
      <p:sp>
        <p:nvSpPr>
          <p:cNvPr id="126" name="Shape 126"/>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27" name="Shape 127"/>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28" name="Shape 128"/>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0" name="Shape 160"/>
        <p:cNvGrpSpPr/>
        <p:nvPr/>
      </p:nvGrpSpPr>
      <p:grpSpPr>
        <a:xfrm>
          <a:off x="0" y="0"/>
          <a:ext cx="0" cy="0"/>
          <a:chOff x="0" y="0"/>
          <a:chExt cx="0" cy="0"/>
        </a:xfrm>
      </p:grpSpPr>
      <p:sp>
        <p:nvSpPr>
          <p:cNvPr id="161" name="Shape 16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62" name="Shape 162"/>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63" name="Shape 163"/>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Shape 189"/>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190" name="Shape 190"/>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191" name="Shape 191"/>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0" name="Shape 200"/>
        <p:cNvGrpSpPr/>
        <p:nvPr/>
      </p:nvGrpSpPr>
      <p:grpSpPr>
        <a:xfrm>
          <a:off x="0" y="0"/>
          <a:ext cx="0" cy="0"/>
          <a:chOff x="0" y="0"/>
          <a:chExt cx="0" cy="0"/>
        </a:xfrm>
      </p:grpSpPr>
      <p:sp>
        <p:nvSpPr>
          <p:cNvPr id="201" name="Shape 201"/>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02" name="Shape 202"/>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03" name="Shape 203"/>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1" name="Shape 221"/>
        <p:cNvGrpSpPr/>
        <p:nvPr/>
      </p:nvGrpSpPr>
      <p:grpSpPr>
        <a:xfrm>
          <a:off x="0" y="0"/>
          <a:ext cx="0" cy="0"/>
          <a:chOff x="0" y="0"/>
          <a:chExt cx="0" cy="0"/>
        </a:xfrm>
      </p:grpSpPr>
      <p:sp>
        <p:nvSpPr>
          <p:cNvPr id="222" name="Shape 222"/>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223" name="Shape 223"/>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224" name="Shape 224"/>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Shape 370"/>
          <p:cNvSpPr/>
          <p:nvPr>
            <p:ph idx="2" type="sldImg"/>
          </p:nvPr>
        </p:nvSpPr>
        <p:spPr>
          <a:xfrm>
            <a:off x="685800" y="1143000"/>
            <a:ext cx="5486400" cy="3086100"/>
          </a:xfrm>
          <a:custGeom>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med" w="med" type="none"/>
            <a:tailEnd len="med" w="med" type="none"/>
          </a:ln>
        </p:spPr>
      </p:sp>
      <p:sp>
        <p:nvSpPr>
          <p:cNvPr id="371" name="Shape 371"/>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72" name="Shape 372"/>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Shape 10"/>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Shape 11"/>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Shape 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Shape 45"/>
          <p:cNvSpPr txBox="1"/>
          <p:nvPr>
            <p:ph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46" name="Shape 46"/>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Shape 4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Shape 4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4_01">
  <p:cSld name="14_01">
    <p:spTree>
      <p:nvGrpSpPr>
        <p:cNvPr id="55" name="Shape 55"/>
        <p:cNvGrpSpPr/>
        <p:nvPr/>
      </p:nvGrpSpPr>
      <p:grpSpPr>
        <a:xfrm>
          <a:off x="0" y="0"/>
          <a:ext cx="0" cy="0"/>
          <a:chOff x="0" y="0"/>
          <a:chExt cx="0" cy="0"/>
        </a:xfrm>
      </p:grpSpPr>
      <p:sp>
        <p:nvSpPr>
          <p:cNvPr id="56" name="Shape 56"/>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5_01">
  <p:cSld name="15_01">
    <p:spTree>
      <p:nvGrpSpPr>
        <p:cNvPr id="57" name="Shape 57"/>
        <p:cNvGrpSpPr/>
        <p:nvPr/>
      </p:nvGrpSpPr>
      <p:grpSpPr>
        <a:xfrm>
          <a:off x="0" y="0"/>
          <a:ext cx="0" cy="0"/>
          <a:chOff x="0" y="0"/>
          <a:chExt cx="0" cy="0"/>
        </a:xfrm>
      </p:grpSpPr>
      <p:sp>
        <p:nvSpPr>
          <p:cNvPr id="58" name="Shape 58"/>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a:solidFill>
                  <a:srgbClr val="3F3F3F"/>
                </a:solidFill>
                <a:latin typeface="Open Sans"/>
                <a:ea typeface="Open Sans"/>
                <a:cs typeface="Open Sans"/>
                <a:sym typeface="Open Sans"/>
              </a:defRPr>
            </a:lvl1pPr>
            <a:lvl2pPr indent="0" lvl="1" marL="0" marR="0" rtl="0" algn="ctr">
              <a:spcBef>
                <a:spcPts val="0"/>
              </a:spcBef>
              <a:buNone/>
              <a:defRPr b="0" i="0" sz="1100">
                <a:solidFill>
                  <a:srgbClr val="3F3F3F"/>
                </a:solidFill>
                <a:latin typeface="Open Sans"/>
                <a:ea typeface="Open Sans"/>
                <a:cs typeface="Open Sans"/>
                <a:sym typeface="Open Sans"/>
              </a:defRPr>
            </a:lvl2pPr>
            <a:lvl3pPr indent="0" lvl="2" marL="0" marR="0" rtl="0" algn="ctr">
              <a:spcBef>
                <a:spcPts val="0"/>
              </a:spcBef>
              <a:buNone/>
              <a:defRPr b="0" i="0" sz="1100">
                <a:solidFill>
                  <a:srgbClr val="3F3F3F"/>
                </a:solidFill>
                <a:latin typeface="Open Sans"/>
                <a:ea typeface="Open Sans"/>
                <a:cs typeface="Open Sans"/>
                <a:sym typeface="Open Sans"/>
              </a:defRPr>
            </a:lvl3pPr>
            <a:lvl4pPr indent="0" lvl="3" marL="0" marR="0" rtl="0" algn="ctr">
              <a:spcBef>
                <a:spcPts val="0"/>
              </a:spcBef>
              <a:buNone/>
              <a:defRPr b="0" i="0" sz="1100">
                <a:solidFill>
                  <a:srgbClr val="3F3F3F"/>
                </a:solidFill>
                <a:latin typeface="Open Sans"/>
                <a:ea typeface="Open Sans"/>
                <a:cs typeface="Open Sans"/>
                <a:sym typeface="Open Sans"/>
              </a:defRPr>
            </a:lvl4pPr>
            <a:lvl5pPr indent="0" lvl="4" marL="0" marR="0" rtl="0" algn="ctr">
              <a:spcBef>
                <a:spcPts val="0"/>
              </a:spcBef>
              <a:buNone/>
              <a:defRPr b="0" i="0" sz="1100">
                <a:solidFill>
                  <a:srgbClr val="3F3F3F"/>
                </a:solidFill>
                <a:latin typeface="Open Sans"/>
                <a:ea typeface="Open Sans"/>
                <a:cs typeface="Open Sans"/>
                <a:sym typeface="Open Sans"/>
              </a:defRPr>
            </a:lvl5pPr>
            <a:lvl6pPr indent="0" lvl="5" marL="0" marR="0" rtl="0" algn="ctr">
              <a:spcBef>
                <a:spcPts val="0"/>
              </a:spcBef>
              <a:buNone/>
              <a:defRPr b="0" i="0" sz="1100">
                <a:solidFill>
                  <a:srgbClr val="3F3F3F"/>
                </a:solidFill>
                <a:latin typeface="Open Sans"/>
                <a:ea typeface="Open Sans"/>
                <a:cs typeface="Open Sans"/>
                <a:sym typeface="Open Sans"/>
              </a:defRPr>
            </a:lvl6pPr>
            <a:lvl7pPr indent="0" lvl="6" marL="0" marR="0" rtl="0" algn="ctr">
              <a:spcBef>
                <a:spcPts val="0"/>
              </a:spcBef>
              <a:buNone/>
              <a:defRPr b="0" i="0" sz="1100">
                <a:solidFill>
                  <a:srgbClr val="3F3F3F"/>
                </a:solidFill>
                <a:latin typeface="Open Sans"/>
                <a:ea typeface="Open Sans"/>
                <a:cs typeface="Open Sans"/>
                <a:sym typeface="Open Sans"/>
              </a:defRPr>
            </a:lvl7pPr>
            <a:lvl8pPr indent="0" lvl="7" marL="0" marR="0" rtl="0" algn="ctr">
              <a:spcBef>
                <a:spcPts val="0"/>
              </a:spcBef>
              <a:buNone/>
              <a:defRPr b="0" i="0" sz="1100">
                <a:solidFill>
                  <a:srgbClr val="3F3F3F"/>
                </a:solidFill>
                <a:latin typeface="Open Sans"/>
                <a:ea typeface="Open Sans"/>
                <a:cs typeface="Open Sans"/>
                <a:sym typeface="Open Sans"/>
              </a:defRPr>
            </a:lvl8pPr>
            <a:lvl9pPr indent="0" lvl="8" marL="0" marR="0" rtl="0" algn="ctr">
              <a:spcBef>
                <a:spcPts val="0"/>
              </a:spcBef>
              <a:buNone/>
              <a:defRPr b="0" i="0" sz="11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
        <p:nvSpPr>
          <p:cNvPr id="59" name="Shape 59"/>
          <p:cNvSpPr/>
          <p:nvPr>
            <p:ph idx="2" type="pic"/>
          </p:nvPr>
        </p:nvSpPr>
        <p:spPr>
          <a:xfrm>
            <a:off x="0" y="0"/>
            <a:ext cx="3571875" cy="4234815"/>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12_01">
  <p:cSld name="12_01">
    <p:spTree>
      <p:nvGrpSpPr>
        <p:cNvPr id="60" name="Shape 60"/>
        <p:cNvGrpSpPr/>
        <p:nvPr/>
      </p:nvGrpSpPr>
      <p:grpSpPr>
        <a:xfrm>
          <a:off x="0" y="0"/>
          <a:ext cx="0" cy="0"/>
          <a:chOff x="0" y="0"/>
          <a:chExt cx="0" cy="0"/>
        </a:xfrm>
      </p:grpSpPr>
      <p:sp>
        <p:nvSpPr>
          <p:cNvPr id="61" name="Shape 61"/>
          <p:cNvSpPr/>
          <p:nvPr>
            <p:ph idx="2" type="pic"/>
          </p:nvPr>
        </p:nvSpPr>
        <p:spPr>
          <a:xfrm>
            <a:off x="0" y="0"/>
            <a:ext cx="9144000"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2" name="Shape 62"/>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a:solidFill>
                  <a:srgbClr val="3F3F3F"/>
                </a:solidFill>
                <a:latin typeface="Open Sans"/>
                <a:ea typeface="Open Sans"/>
                <a:cs typeface="Open Sans"/>
                <a:sym typeface="Open Sans"/>
              </a:defRPr>
            </a:lvl1pPr>
            <a:lvl2pPr indent="0" lvl="1" marL="0" marR="0" rtl="0" algn="ctr">
              <a:spcBef>
                <a:spcPts val="0"/>
              </a:spcBef>
              <a:buNone/>
              <a:defRPr b="0" i="0" sz="1100">
                <a:solidFill>
                  <a:srgbClr val="3F3F3F"/>
                </a:solidFill>
                <a:latin typeface="Open Sans"/>
                <a:ea typeface="Open Sans"/>
                <a:cs typeface="Open Sans"/>
                <a:sym typeface="Open Sans"/>
              </a:defRPr>
            </a:lvl2pPr>
            <a:lvl3pPr indent="0" lvl="2" marL="0" marR="0" rtl="0" algn="ctr">
              <a:spcBef>
                <a:spcPts val="0"/>
              </a:spcBef>
              <a:buNone/>
              <a:defRPr b="0" i="0" sz="1100">
                <a:solidFill>
                  <a:srgbClr val="3F3F3F"/>
                </a:solidFill>
                <a:latin typeface="Open Sans"/>
                <a:ea typeface="Open Sans"/>
                <a:cs typeface="Open Sans"/>
                <a:sym typeface="Open Sans"/>
              </a:defRPr>
            </a:lvl3pPr>
            <a:lvl4pPr indent="0" lvl="3" marL="0" marR="0" rtl="0" algn="ctr">
              <a:spcBef>
                <a:spcPts val="0"/>
              </a:spcBef>
              <a:buNone/>
              <a:defRPr b="0" i="0" sz="1100">
                <a:solidFill>
                  <a:srgbClr val="3F3F3F"/>
                </a:solidFill>
                <a:latin typeface="Open Sans"/>
                <a:ea typeface="Open Sans"/>
                <a:cs typeface="Open Sans"/>
                <a:sym typeface="Open Sans"/>
              </a:defRPr>
            </a:lvl4pPr>
            <a:lvl5pPr indent="0" lvl="4" marL="0" marR="0" rtl="0" algn="ctr">
              <a:spcBef>
                <a:spcPts val="0"/>
              </a:spcBef>
              <a:buNone/>
              <a:defRPr b="0" i="0" sz="1100">
                <a:solidFill>
                  <a:srgbClr val="3F3F3F"/>
                </a:solidFill>
                <a:latin typeface="Open Sans"/>
                <a:ea typeface="Open Sans"/>
                <a:cs typeface="Open Sans"/>
                <a:sym typeface="Open Sans"/>
              </a:defRPr>
            </a:lvl5pPr>
            <a:lvl6pPr indent="0" lvl="5" marL="0" marR="0" rtl="0" algn="ctr">
              <a:spcBef>
                <a:spcPts val="0"/>
              </a:spcBef>
              <a:buNone/>
              <a:defRPr b="0" i="0" sz="1100">
                <a:solidFill>
                  <a:srgbClr val="3F3F3F"/>
                </a:solidFill>
                <a:latin typeface="Open Sans"/>
                <a:ea typeface="Open Sans"/>
                <a:cs typeface="Open Sans"/>
                <a:sym typeface="Open Sans"/>
              </a:defRPr>
            </a:lvl6pPr>
            <a:lvl7pPr indent="0" lvl="6" marL="0" marR="0" rtl="0" algn="ctr">
              <a:spcBef>
                <a:spcPts val="0"/>
              </a:spcBef>
              <a:buNone/>
              <a:defRPr b="0" i="0" sz="1100">
                <a:solidFill>
                  <a:srgbClr val="3F3F3F"/>
                </a:solidFill>
                <a:latin typeface="Open Sans"/>
                <a:ea typeface="Open Sans"/>
                <a:cs typeface="Open Sans"/>
                <a:sym typeface="Open Sans"/>
              </a:defRPr>
            </a:lvl7pPr>
            <a:lvl8pPr indent="0" lvl="7" marL="0" marR="0" rtl="0" algn="ctr">
              <a:spcBef>
                <a:spcPts val="0"/>
              </a:spcBef>
              <a:buNone/>
              <a:defRPr b="0" i="0" sz="1100">
                <a:solidFill>
                  <a:srgbClr val="3F3F3F"/>
                </a:solidFill>
                <a:latin typeface="Open Sans"/>
                <a:ea typeface="Open Sans"/>
                <a:cs typeface="Open Sans"/>
                <a:sym typeface="Open Sans"/>
              </a:defRPr>
            </a:lvl8pPr>
            <a:lvl9pPr indent="0" lvl="8" marL="0" marR="0" rtl="0" algn="ctr">
              <a:spcBef>
                <a:spcPts val="0"/>
              </a:spcBef>
              <a:buNone/>
              <a:defRPr b="0" i="0" sz="11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9_01">
  <p:cSld name="29_01">
    <p:spTree>
      <p:nvGrpSpPr>
        <p:cNvPr id="63" name="Shape 63"/>
        <p:cNvGrpSpPr/>
        <p:nvPr/>
      </p:nvGrpSpPr>
      <p:grpSpPr>
        <a:xfrm>
          <a:off x="0" y="0"/>
          <a:ext cx="0" cy="0"/>
          <a:chOff x="0" y="0"/>
          <a:chExt cx="0" cy="0"/>
        </a:xfrm>
      </p:grpSpPr>
      <p:sp>
        <p:nvSpPr>
          <p:cNvPr id="64" name="Shape 64"/>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a:solidFill>
                  <a:srgbClr val="3F3F3F"/>
                </a:solidFill>
                <a:latin typeface="Open Sans"/>
                <a:ea typeface="Open Sans"/>
                <a:cs typeface="Open Sans"/>
                <a:sym typeface="Open Sans"/>
              </a:defRPr>
            </a:lvl1pPr>
            <a:lvl2pPr indent="0" lvl="1" marL="0" marR="0" rtl="0" algn="ctr">
              <a:spcBef>
                <a:spcPts val="0"/>
              </a:spcBef>
              <a:buNone/>
              <a:defRPr b="0" i="0" sz="1100">
                <a:solidFill>
                  <a:srgbClr val="3F3F3F"/>
                </a:solidFill>
                <a:latin typeface="Open Sans"/>
                <a:ea typeface="Open Sans"/>
                <a:cs typeface="Open Sans"/>
                <a:sym typeface="Open Sans"/>
              </a:defRPr>
            </a:lvl2pPr>
            <a:lvl3pPr indent="0" lvl="2" marL="0" marR="0" rtl="0" algn="ctr">
              <a:spcBef>
                <a:spcPts val="0"/>
              </a:spcBef>
              <a:buNone/>
              <a:defRPr b="0" i="0" sz="1100">
                <a:solidFill>
                  <a:srgbClr val="3F3F3F"/>
                </a:solidFill>
                <a:latin typeface="Open Sans"/>
                <a:ea typeface="Open Sans"/>
                <a:cs typeface="Open Sans"/>
                <a:sym typeface="Open Sans"/>
              </a:defRPr>
            </a:lvl3pPr>
            <a:lvl4pPr indent="0" lvl="3" marL="0" marR="0" rtl="0" algn="ctr">
              <a:spcBef>
                <a:spcPts val="0"/>
              </a:spcBef>
              <a:buNone/>
              <a:defRPr b="0" i="0" sz="1100">
                <a:solidFill>
                  <a:srgbClr val="3F3F3F"/>
                </a:solidFill>
                <a:latin typeface="Open Sans"/>
                <a:ea typeface="Open Sans"/>
                <a:cs typeface="Open Sans"/>
                <a:sym typeface="Open Sans"/>
              </a:defRPr>
            </a:lvl4pPr>
            <a:lvl5pPr indent="0" lvl="4" marL="0" marR="0" rtl="0" algn="ctr">
              <a:spcBef>
                <a:spcPts val="0"/>
              </a:spcBef>
              <a:buNone/>
              <a:defRPr b="0" i="0" sz="1100">
                <a:solidFill>
                  <a:srgbClr val="3F3F3F"/>
                </a:solidFill>
                <a:latin typeface="Open Sans"/>
                <a:ea typeface="Open Sans"/>
                <a:cs typeface="Open Sans"/>
                <a:sym typeface="Open Sans"/>
              </a:defRPr>
            </a:lvl5pPr>
            <a:lvl6pPr indent="0" lvl="5" marL="0" marR="0" rtl="0" algn="ctr">
              <a:spcBef>
                <a:spcPts val="0"/>
              </a:spcBef>
              <a:buNone/>
              <a:defRPr b="0" i="0" sz="1100">
                <a:solidFill>
                  <a:srgbClr val="3F3F3F"/>
                </a:solidFill>
                <a:latin typeface="Open Sans"/>
                <a:ea typeface="Open Sans"/>
                <a:cs typeface="Open Sans"/>
                <a:sym typeface="Open Sans"/>
              </a:defRPr>
            </a:lvl6pPr>
            <a:lvl7pPr indent="0" lvl="6" marL="0" marR="0" rtl="0" algn="ctr">
              <a:spcBef>
                <a:spcPts val="0"/>
              </a:spcBef>
              <a:buNone/>
              <a:defRPr b="0" i="0" sz="1100">
                <a:solidFill>
                  <a:srgbClr val="3F3F3F"/>
                </a:solidFill>
                <a:latin typeface="Open Sans"/>
                <a:ea typeface="Open Sans"/>
                <a:cs typeface="Open Sans"/>
                <a:sym typeface="Open Sans"/>
              </a:defRPr>
            </a:lvl7pPr>
            <a:lvl8pPr indent="0" lvl="7" marL="0" marR="0" rtl="0" algn="ctr">
              <a:spcBef>
                <a:spcPts val="0"/>
              </a:spcBef>
              <a:buNone/>
              <a:defRPr b="0" i="0" sz="1100">
                <a:solidFill>
                  <a:srgbClr val="3F3F3F"/>
                </a:solidFill>
                <a:latin typeface="Open Sans"/>
                <a:ea typeface="Open Sans"/>
                <a:cs typeface="Open Sans"/>
                <a:sym typeface="Open Sans"/>
              </a:defRPr>
            </a:lvl8pPr>
            <a:lvl9pPr indent="0" lvl="8" marL="0" marR="0" rtl="0" algn="ctr">
              <a:spcBef>
                <a:spcPts val="0"/>
              </a:spcBef>
              <a:buNone/>
              <a:defRPr b="0" i="0" sz="11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
        <p:nvSpPr>
          <p:cNvPr id="65" name="Shape 65"/>
          <p:cNvSpPr txBox="1"/>
          <p:nvPr>
            <p:ph idx="1" type="body"/>
          </p:nvPr>
        </p:nvSpPr>
        <p:spPr>
          <a:xfrm>
            <a:off x="628650" y="698730"/>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10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66" name="Shape 66"/>
          <p:cNvSpPr txBox="1"/>
          <p:nvPr>
            <p:ph type="title"/>
          </p:nvPr>
        </p:nvSpPr>
        <p:spPr>
          <a:xfrm>
            <a:off x="628650" y="230096"/>
            <a:ext cx="7886700" cy="510167"/>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Open Sans SemiBold"/>
              <a:buNone/>
              <a:defRPr b="0" i="0" sz="2600" u="none" cap="none" strike="noStrike">
                <a:solidFill>
                  <a:schemeClr val="dk1"/>
                </a:solidFill>
                <a:latin typeface="Open Sans SemiBold"/>
                <a:ea typeface="Open Sans SemiBold"/>
                <a:cs typeface="Open Sans SemiBold"/>
                <a:sym typeface="Open Sans SemiBold"/>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67" name="Shape 67"/>
          <p:cNvSpPr/>
          <p:nvPr>
            <p:ph idx="2" type="pic"/>
          </p:nvPr>
        </p:nvSpPr>
        <p:spPr>
          <a:xfrm>
            <a:off x="628650" y="1208897"/>
            <a:ext cx="7886700" cy="299162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8_01">
  <p:cSld name="28_01">
    <p:spTree>
      <p:nvGrpSpPr>
        <p:cNvPr id="68" name="Shape 68"/>
        <p:cNvGrpSpPr/>
        <p:nvPr/>
      </p:nvGrpSpPr>
      <p:grpSpPr>
        <a:xfrm>
          <a:off x="0" y="0"/>
          <a:ext cx="0" cy="0"/>
          <a:chOff x="0" y="0"/>
          <a:chExt cx="0" cy="0"/>
        </a:xfrm>
      </p:grpSpPr>
      <p:sp>
        <p:nvSpPr>
          <p:cNvPr id="69" name="Shape 69"/>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a:solidFill>
                  <a:srgbClr val="3F3F3F"/>
                </a:solidFill>
                <a:latin typeface="Open Sans"/>
                <a:ea typeface="Open Sans"/>
                <a:cs typeface="Open Sans"/>
                <a:sym typeface="Open Sans"/>
              </a:defRPr>
            </a:lvl1pPr>
            <a:lvl2pPr indent="0" lvl="1" marL="0" marR="0" rtl="0" algn="ctr">
              <a:spcBef>
                <a:spcPts val="0"/>
              </a:spcBef>
              <a:buNone/>
              <a:defRPr b="0" i="0" sz="1100">
                <a:solidFill>
                  <a:srgbClr val="3F3F3F"/>
                </a:solidFill>
                <a:latin typeface="Open Sans"/>
                <a:ea typeface="Open Sans"/>
                <a:cs typeface="Open Sans"/>
                <a:sym typeface="Open Sans"/>
              </a:defRPr>
            </a:lvl2pPr>
            <a:lvl3pPr indent="0" lvl="2" marL="0" marR="0" rtl="0" algn="ctr">
              <a:spcBef>
                <a:spcPts val="0"/>
              </a:spcBef>
              <a:buNone/>
              <a:defRPr b="0" i="0" sz="1100">
                <a:solidFill>
                  <a:srgbClr val="3F3F3F"/>
                </a:solidFill>
                <a:latin typeface="Open Sans"/>
                <a:ea typeface="Open Sans"/>
                <a:cs typeface="Open Sans"/>
                <a:sym typeface="Open Sans"/>
              </a:defRPr>
            </a:lvl3pPr>
            <a:lvl4pPr indent="0" lvl="3" marL="0" marR="0" rtl="0" algn="ctr">
              <a:spcBef>
                <a:spcPts val="0"/>
              </a:spcBef>
              <a:buNone/>
              <a:defRPr b="0" i="0" sz="1100">
                <a:solidFill>
                  <a:srgbClr val="3F3F3F"/>
                </a:solidFill>
                <a:latin typeface="Open Sans"/>
                <a:ea typeface="Open Sans"/>
                <a:cs typeface="Open Sans"/>
                <a:sym typeface="Open Sans"/>
              </a:defRPr>
            </a:lvl4pPr>
            <a:lvl5pPr indent="0" lvl="4" marL="0" marR="0" rtl="0" algn="ctr">
              <a:spcBef>
                <a:spcPts val="0"/>
              </a:spcBef>
              <a:buNone/>
              <a:defRPr b="0" i="0" sz="1100">
                <a:solidFill>
                  <a:srgbClr val="3F3F3F"/>
                </a:solidFill>
                <a:latin typeface="Open Sans"/>
                <a:ea typeface="Open Sans"/>
                <a:cs typeface="Open Sans"/>
                <a:sym typeface="Open Sans"/>
              </a:defRPr>
            </a:lvl5pPr>
            <a:lvl6pPr indent="0" lvl="5" marL="0" marR="0" rtl="0" algn="ctr">
              <a:spcBef>
                <a:spcPts val="0"/>
              </a:spcBef>
              <a:buNone/>
              <a:defRPr b="0" i="0" sz="1100">
                <a:solidFill>
                  <a:srgbClr val="3F3F3F"/>
                </a:solidFill>
                <a:latin typeface="Open Sans"/>
                <a:ea typeface="Open Sans"/>
                <a:cs typeface="Open Sans"/>
                <a:sym typeface="Open Sans"/>
              </a:defRPr>
            </a:lvl6pPr>
            <a:lvl7pPr indent="0" lvl="6" marL="0" marR="0" rtl="0" algn="ctr">
              <a:spcBef>
                <a:spcPts val="0"/>
              </a:spcBef>
              <a:buNone/>
              <a:defRPr b="0" i="0" sz="1100">
                <a:solidFill>
                  <a:srgbClr val="3F3F3F"/>
                </a:solidFill>
                <a:latin typeface="Open Sans"/>
                <a:ea typeface="Open Sans"/>
                <a:cs typeface="Open Sans"/>
                <a:sym typeface="Open Sans"/>
              </a:defRPr>
            </a:lvl7pPr>
            <a:lvl8pPr indent="0" lvl="7" marL="0" marR="0" rtl="0" algn="ctr">
              <a:spcBef>
                <a:spcPts val="0"/>
              </a:spcBef>
              <a:buNone/>
              <a:defRPr b="0" i="0" sz="1100">
                <a:solidFill>
                  <a:srgbClr val="3F3F3F"/>
                </a:solidFill>
                <a:latin typeface="Open Sans"/>
                <a:ea typeface="Open Sans"/>
                <a:cs typeface="Open Sans"/>
                <a:sym typeface="Open Sans"/>
              </a:defRPr>
            </a:lvl8pPr>
            <a:lvl9pPr indent="0" lvl="8" marL="0" marR="0" rtl="0" algn="ctr">
              <a:spcBef>
                <a:spcPts val="0"/>
              </a:spcBef>
              <a:buNone/>
              <a:defRPr b="0" i="0" sz="11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
        <p:nvSpPr>
          <p:cNvPr id="70" name="Shape 70"/>
          <p:cNvSpPr txBox="1"/>
          <p:nvPr>
            <p:ph idx="1" type="body"/>
          </p:nvPr>
        </p:nvSpPr>
        <p:spPr>
          <a:xfrm>
            <a:off x="628650" y="698730"/>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10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1" name="Shape 71"/>
          <p:cNvSpPr txBox="1"/>
          <p:nvPr>
            <p:ph type="title"/>
          </p:nvPr>
        </p:nvSpPr>
        <p:spPr>
          <a:xfrm>
            <a:off x="628650" y="230096"/>
            <a:ext cx="7886700" cy="510167"/>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Open Sans SemiBold"/>
              <a:buNone/>
              <a:defRPr b="0" i="0" sz="2600" u="none" cap="none" strike="noStrike">
                <a:solidFill>
                  <a:schemeClr val="dk1"/>
                </a:solidFill>
                <a:latin typeface="Open Sans SemiBold"/>
                <a:ea typeface="Open Sans SemiBold"/>
                <a:cs typeface="Open Sans SemiBold"/>
                <a:sym typeface="Open Sans SemiBold"/>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72" name="Shape 72"/>
          <p:cNvSpPr/>
          <p:nvPr>
            <p:ph idx="2" type="pic"/>
          </p:nvPr>
        </p:nvSpPr>
        <p:spPr>
          <a:xfrm>
            <a:off x="2835144" y="1553766"/>
            <a:ext cx="1350168" cy="135016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3" name="Shape 73"/>
          <p:cNvSpPr/>
          <p:nvPr>
            <p:ph idx="3" type="pic"/>
          </p:nvPr>
        </p:nvSpPr>
        <p:spPr>
          <a:xfrm>
            <a:off x="4958689" y="1553766"/>
            <a:ext cx="1350168" cy="135016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4" name="Shape 74"/>
          <p:cNvSpPr/>
          <p:nvPr>
            <p:ph idx="4" type="pic"/>
          </p:nvPr>
        </p:nvSpPr>
        <p:spPr>
          <a:xfrm>
            <a:off x="7082233" y="1553766"/>
            <a:ext cx="1350168" cy="135016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5" name="Shape 75"/>
          <p:cNvSpPr/>
          <p:nvPr>
            <p:ph idx="5" type="pic"/>
          </p:nvPr>
        </p:nvSpPr>
        <p:spPr>
          <a:xfrm>
            <a:off x="711599" y="1553766"/>
            <a:ext cx="1350168" cy="135016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76" name="Shape 76"/>
          <p:cNvSpPr/>
          <p:nvPr>
            <p:ph idx="6" type="pic"/>
          </p:nvPr>
        </p:nvSpPr>
        <p:spPr>
          <a:xfrm>
            <a:off x="0" y="0"/>
            <a:ext cx="9144000" cy="5143500"/>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30_01">
  <p:cSld name="30_01">
    <p:spTree>
      <p:nvGrpSpPr>
        <p:cNvPr id="77" name="Shape 77"/>
        <p:cNvGrpSpPr/>
        <p:nvPr/>
      </p:nvGrpSpPr>
      <p:grpSpPr>
        <a:xfrm>
          <a:off x="0" y="0"/>
          <a:ext cx="0" cy="0"/>
          <a:chOff x="0" y="0"/>
          <a:chExt cx="0" cy="0"/>
        </a:xfrm>
      </p:grpSpPr>
      <p:sp>
        <p:nvSpPr>
          <p:cNvPr id="78" name="Shape 78"/>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a:solidFill>
                  <a:srgbClr val="3F3F3F"/>
                </a:solidFill>
                <a:latin typeface="Open Sans"/>
                <a:ea typeface="Open Sans"/>
                <a:cs typeface="Open Sans"/>
                <a:sym typeface="Open Sans"/>
              </a:defRPr>
            </a:lvl1pPr>
            <a:lvl2pPr indent="0" lvl="1" marL="0" marR="0" rtl="0" algn="ctr">
              <a:spcBef>
                <a:spcPts val="0"/>
              </a:spcBef>
              <a:buNone/>
              <a:defRPr b="0" i="0" sz="1100">
                <a:solidFill>
                  <a:srgbClr val="3F3F3F"/>
                </a:solidFill>
                <a:latin typeface="Open Sans"/>
                <a:ea typeface="Open Sans"/>
                <a:cs typeface="Open Sans"/>
                <a:sym typeface="Open Sans"/>
              </a:defRPr>
            </a:lvl2pPr>
            <a:lvl3pPr indent="0" lvl="2" marL="0" marR="0" rtl="0" algn="ctr">
              <a:spcBef>
                <a:spcPts val="0"/>
              </a:spcBef>
              <a:buNone/>
              <a:defRPr b="0" i="0" sz="1100">
                <a:solidFill>
                  <a:srgbClr val="3F3F3F"/>
                </a:solidFill>
                <a:latin typeface="Open Sans"/>
                <a:ea typeface="Open Sans"/>
                <a:cs typeface="Open Sans"/>
                <a:sym typeface="Open Sans"/>
              </a:defRPr>
            </a:lvl3pPr>
            <a:lvl4pPr indent="0" lvl="3" marL="0" marR="0" rtl="0" algn="ctr">
              <a:spcBef>
                <a:spcPts val="0"/>
              </a:spcBef>
              <a:buNone/>
              <a:defRPr b="0" i="0" sz="1100">
                <a:solidFill>
                  <a:srgbClr val="3F3F3F"/>
                </a:solidFill>
                <a:latin typeface="Open Sans"/>
                <a:ea typeface="Open Sans"/>
                <a:cs typeface="Open Sans"/>
                <a:sym typeface="Open Sans"/>
              </a:defRPr>
            </a:lvl4pPr>
            <a:lvl5pPr indent="0" lvl="4" marL="0" marR="0" rtl="0" algn="ctr">
              <a:spcBef>
                <a:spcPts val="0"/>
              </a:spcBef>
              <a:buNone/>
              <a:defRPr b="0" i="0" sz="1100">
                <a:solidFill>
                  <a:srgbClr val="3F3F3F"/>
                </a:solidFill>
                <a:latin typeface="Open Sans"/>
                <a:ea typeface="Open Sans"/>
                <a:cs typeface="Open Sans"/>
                <a:sym typeface="Open Sans"/>
              </a:defRPr>
            </a:lvl5pPr>
            <a:lvl6pPr indent="0" lvl="5" marL="0" marR="0" rtl="0" algn="ctr">
              <a:spcBef>
                <a:spcPts val="0"/>
              </a:spcBef>
              <a:buNone/>
              <a:defRPr b="0" i="0" sz="1100">
                <a:solidFill>
                  <a:srgbClr val="3F3F3F"/>
                </a:solidFill>
                <a:latin typeface="Open Sans"/>
                <a:ea typeface="Open Sans"/>
                <a:cs typeface="Open Sans"/>
                <a:sym typeface="Open Sans"/>
              </a:defRPr>
            </a:lvl6pPr>
            <a:lvl7pPr indent="0" lvl="6" marL="0" marR="0" rtl="0" algn="ctr">
              <a:spcBef>
                <a:spcPts val="0"/>
              </a:spcBef>
              <a:buNone/>
              <a:defRPr b="0" i="0" sz="1100">
                <a:solidFill>
                  <a:srgbClr val="3F3F3F"/>
                </a:solidFill>
                <a:latin typeface="Open Sans"/>
                <a:ea typeface="Open Sans"/>
                <a:cs typeface="Open Sans"/>
                <a:sym typeface="Open Sans"/>
              </a:defRPr>
            </a:lvl7pPr>
            <a:lvl8pPr indent="0" lvl="7" marL="0" marR="0" rtl="0" algn="ctr">
              <a:spcBef>
                <a:spcPts val="0"/>
              </a:spcBef>
              <a:buNone/>
              <a:defRPr b="0" i="0" sz="1100">
                <a:solidFill>
                  <a:srgbClr val="3F3F3F"/>
                </a:solidFill>
                <a:latin typeface="Open Sans"/>
                <a:ea typeface="Open Sans"/>
                <a:cs typeface="Open Sans"/>
                <a:sym typeface="Open Sans"/>
              </a:defRPr>
            </a:lvl8pPr>
            <a:lvl9pPr indent="0" lvl="8" marL="0" marR="0" rtl="0" algn="ctr">
              <a:spcBef>
                <a:spcPts val="0"/>
              </a:spcBef>
              <a:buNone/>
              <a:defRPr b="0" i="0" sz="11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
        <p:nvSpPr>
          <p:cNvPr id="79" name="Shape 79"/>
          <p:cNvSpPr txBox="1"/>
          <p:nvPr>
            <p:ph idx="1" type="body"/>
          </p:nvPr>
        </p:nvSpPr>
        <p:spPr>
          <a:xfrm>
            <a:off x="628650" y="698730"/>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10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0" name="Shape 80"/>
          <p:cNvSpPr txBox="1"/>
          <p:nvPr>
            <p:ph type="title"/>
          </p:nvPr>
        </p:nvSpPr>
        <p:spPr>
          <a:xfrm>
            <a:off x="628650" y="230096"/>
            <a:ext cx="7886700" cy="510167"/>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Open Sans SemiBold"/>
              <a:buNone/>
              <a:defRPr b="0" i="0" sz="2600" u="none" cap="none" strike="noStrike">
                <a:solidFill>
                  <a:schemeClr val="dk1"/>
                </a:solidFill>
                <a:latin typeface="Open Sans SemiBold"/>
                <a:ea typeface="Open Sans SemiBold"/>
                <a:cs typeface="Open Sans SemiBold"/>
                <a:sym typeface="Open Sans SemiBold"/>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
        <p:nvSpPr>
          <p:cNvPr id="81" name="Shape 81"/>
          <p:cNvSpPr/>
          <p:nvPr>
            <p:ph idx="2" type="pic"/>
          </p:nvPr>
        </p:nvSpPr>
        <p:spPr>
          <a:xfrm>
            <a:off x="0" y="1295981"/>
            <a:ext cx="4844142" cy="2866228"/>
          </a:xfrm>
          <a:prstGeom prst="rect">
            <a:avLst/>
          </a:prstGeom>
          <a:noFill/>
          <a:ln>
            <a:noFill/>
          </a:ln>
        </p:spPr>
        <p:txBody>
          <a:bodyPr anchorCtr="0" anchor="t" bIns="68575" lIns="68575" spcFirstLastPara="1" rIns="68575" wrap="square" tIns="68575"/>
          <a:lstStyle>
            <a:lvl1pPr lvl="0" marR="0" rtl="0" algn="ctr">
              <a:lnSpc>
                <a:spcPct val="9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lvl="1"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lvl="2"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lvl="3"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lvl="4"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lvl="5"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lvl="6"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lvl="7"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lvl="8"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27_01">
  <p:cSld name="27_01">
    <p:spTree>
      <p:nvGrpSpPr>
        <p:cNvPr id="82" name="Shape 82"/>
        <p:cNvGrpSpPr/>
        <p:nvPr/>
      </p:nvGrpSpPr>
      <p:grpSpPr>
        <a:xfrm>
          <a:off x="0" y="0"/>
          <a:ext cx="0" cy="0"/>
          <a:chOff x="0" y="0"/>
          <a:chExt cx="0" cy="0"/>
        </a:xfrm>
      </p:grpSpPr>
      <p:sp>
        <p:nvSpPr>
          <p:cNvPr id="83" name="Shape 83"/>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a:solidFill>
                  <a:srgbClr val="3F3F3F"/>
                </a:solidFill>
                <a:latin typeface="Open Sans"/>
                <a:ea typeface="Open Sans"/>
                <a:cs typeface="Open Sans"/>
                <a:sym typeface="Open Sans"/>
              </a:defRPr>
            </a:lvl1pPr>
            <a:lvl2pPr indent="0" lvl="1" marL="0" marR="0" rtl="0" algn="ctr">
              <a:spcBef>
                <a:spcPts val="0"/>
              </a:spcBef>
              <a:buNone/>
              <a:defRPr b="0" i="0" sz="1100">
                <a:solidFill>
                  <a:srgbClr val="3F3F3F"/>
                </a:solidFill>
                <a:latin typeface="Open Sans"/>
                <a:ea typeface="Open Sans"/>
                <a:cs typeface="Open Sans"/>
                <a:sym typeface="Open Sans"/>
              </a:defRPr>
            </a:lvl2pPr>
            <a:lvl3pPr indent="0" lvl="2" marL="0" marR="0" rtl="0" algn="ctr">
              <a:spcBef>
                <a:spcPts val="0"/>
              </a:spcBef>
              <a:buNone/>
              <a:defRPr b="0" i="0" sz="1100">
                <a:solidFill>
                  <a:srgbClr val="3F3F3F"/>
                </a:solidFill>
                <a:latin typeface="Open Sans"/>
                <a:ea typeface="Open Sans"/>
                <a:cs typeface="Open Sans"/>
                <a:sym typeface="Open Sans"/>
              </a:defRPr>
            </a:lvl3pPr>
            <a:lvl4pPr indent="0" lvl="3" marL="0" marR="0" rtl="0" algn="ctr">
              <a:spcBef>
                <a:spcPts val="0"/>
              </a:spcBef>
              <a:buNone/>
              <a:defRPr b="0" i="0" sz="1100">
                <a:solidFill>
                  <a:srgbClr val="3F3F3F"/>
                </a:solidFill>
                <a:latin typeface="Open Sans"/>
                <a:ea typeface="Open Sans"/>
                <a:cs typeface="Open Sans"/>
                <a:sym typeface="Open Sans"/>
              </a:defRPr>
            </a:lvl4pPr>
            <a:lvl5pPr indent="0" lvl="4" marL="0" marR="0" rtl="0" algn="ctr">
              <a:spcBef>
                <a:spcPts val="0"/>
              </a:spcBef>
              <a:buNone/>
              <a:defRPr b="0" i="0" sz="1100">
                <a:solidFill>
                  <a:srgbClr val="3F3F3F"/>
                </a:solidFill>
                <a:latin typeface="Open Sans"/>
                <a:ea typeface="Open Sans"/>
                <a:cs typeface="Open Sans"/>
                <a:sym typeface="Open Sans"/>
              </a:defRPr>
            </a:lvl5pPr>
            <a:lvl6pPr indent="0" lvl="5" marL="0" marR="0" rtl="0" algn="ctr">
              <a:spcBef>
                <a:spcPts val="0"/>
              </a:spcBef>
              <a:buNone/>
              <a:defRPr b="0" i="0" sz="1100">
                <a:solidFill>
                  <a:srgbClr val="3F3F3F"/>
                </a:solidFill>
                <a:latin typeface="Open Sans"/>
                <a:ea typeface="Open Sans"/>
                <a:cs typeface="Open Sans"/>
                <a:sym typeface="Open Sans"/>
              </a:defRPr>
            </a:lvl6pPr>
            <a:lvl7pPr indent="0" lvl="6" marL="0" marR="0" rtl="0" algn="ctr">
              <a:spcBef>
                <a:spcPts val="0"/>
              </a:spcBef>
              <a:buNone/>
              <a:defRPr b="0" i="0" sz="1100">
                <a:solidFill>
                  <a:srgbClr val="3F3F3F"/>
                </a:solidFill>
                <a:latin typeface="Open Sans"/>
                <a:ea typeface="Open Sans"/>
                <a:cs typeface="Open Sans"/>
                <a:sym typeface="Open Sans"/>
              </a:defRPr>
            </a:lvl7pPr>
            <a:lvl8pPr indent="0" lvl="7" marL="0" marR="0" rtl="0" algn="ctr">
              <a:spcBef>
                <a:spcPts val="0"/>
              </a:spcBef>
              <a:buNone/>
              <a:defRPr b="0" i="0" sz="1100">
                <a:solidFill>
                  <a:srgbClr val="3F3F3F"/>
                </a:solidFill>
                <a:latin typeface="Open Sans"/>
                <a:ea typeface="Open Sans"/>
                <a:cs typeface="Open Sans"/>
                <a:sym typeface="Open Sans"/>
              </a:defRPr>
            </a:lvl8pPr>
            <a:lvl9pPr indent="0" lvl="8" marL="0" marR="0" rtl="0" algn="ctr">
              <a:spcBef>
                <a:spcPts val="0"/>
              </a:spcBef>
              <a:buNone/>
              <a:defRPr b="0" i="0" sz="1100">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sp>
        <p:nvSpPr>
          <p:cNvPr id="84" name="Shape 84"/>
          <p:cNvSpPr txBox="1"/>
          <p:nvPr>
            <p:ph idx="1" type="body"/>
          </p:nvPr>
        </p:nvSpPr>
        <p:spPr>
          <a:xfrm>
            <a:off x="628650" y="698730"/>
            <a:ext cx="7886700" cy="209550"/>
          </a:xfrm>
          <a:prstGeom prst="rect">
            <a:avLst/>
          </a:prstGeom>
          <a:noFill/>
          <a:ln>
            <a:noFill/>
          </a:ln>
        </p:spPr>
        <p:txBody>
          <a:bodyPr anchorCtr="0" anchor="t" bIns="68575" lIns="68575" spcFirstLastPara="1" rIns="68575" wrap="square" tIns="68575"/>
          <a:lstStyle>
            <a:lvl1pPr indent="-228600" lvl="0" marL="457200" marR="0" rtl="0" algn="ctr">
              <a:lnSpc>
                <a:spcPct val="100000"/>
              </a:lnSpc>
              <a:spcBef>
                <a:spcPts val="800"/>
              </a:spcBef>
              <a:spcAft>
                <a:spcPts val="0"/>
              </a:spcAft>
              <a:buClr>
                <a:schemeClr val="dk1"/>
              </a:buClr>
              <a:buSzPts val="800"/>
              <a:buFont typeface="Arial"/>
              <a:buNone/>
              <a:defRPr b="0" i="0" sz="800" u="none" cap="none" strike="noStrike">
                <a:solidFill>
                  <a:schemeClr val="dk1"/>
                </a:solidFill>
                <a:latin typeface="Open Sans"/>
                <a:ea typeface="Open Sans"/>
                <a:cs typeface="Open Sans"/>
                <a:sym typeface="Open Sans"/>
              </a:defRPr>
            </a:lvl1pPr>
            <a:lvl2pPr indent="-342900" lvl="1" marL="914400" marR="0" rtl="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2pPr>
            <a:lvl3pPr indent="-323850" lvl="2" marL="1371600" marR="0" rtl="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Calibri"/>
                <a:ea typeface="Calibri"/>
                <a:cs typeface="Calibri"/>
                <a:sym typeface="Calibri"/>
              </a:defRPr>
            </a:lvl3pPr>
            <a:lvl4pPr indent="-317500" lvl="3" marL="1828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4pPr>
            <a:lvl5pPr indent="-317500" lvl="4" marL="22860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5pPr>
            <a:lvl6pPr indent="-317500" lvl="5" marL="27432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6pPr>
            <a:lvl7pPr indent="-317500" lvl="6" marL="32004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7pPr>
            <a:lvl8pPr indent="-317500" lvl="7" marL="36576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8pPr>
            <a:lvl9pPr indent="-317500" lvl="8" marL="4114800" marR="0" rtl="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Calibri"/>
                <a:ea typeface="Calibri"/>
                <a:cs typeface="Calibri"/>
                <a:sym typeface="Calibri"/>
              </a:defRPr>
            </a:lvl9pPr>
          </a:lstStyle>
          <a:p/>
        </p:txBody>
      </p:sp>
      <p:sp>
        <p:nvSpPr>
          <p:cNvPr id="85" name="Shape 85"/>
          <p:cNvSpPr txBox="1"/>
          <p:nvPr>
            <p:ph type="title"/>
          </p:nvPr>
        </p:nvSpPr>
        <p:spPr>
          <a:xfrm>
            <a:off x="628650" y="230096"/>
            <a:ext cx="7886700" cy="510167"/>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Open Sans SemiBold"/>
              <a:buNone/>
              <a:defRPr b="0" i="0" sz="2600" u="none" cap="none" strike="noStrike">
                <a:solidFill>
                  <a:schemeClr val="dk1"/>
                </a:solidFill>
                <a:latin typeface="Open Sans SemiBold"/>
                <a:ea typeface="Open Sans SemiBold"/>
                <a:cs typeface="Open Sans SemiBold"/>
                <a:sym typeface="Open Sans SemiBold"/>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Shape 14"/>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Shape 1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Shape 17"/>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Shape 18"/>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Shape 1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Shape 21"/>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Shape 22"/>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Shape 23"/>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Shape 2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Shape 2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Shape 2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Shape 29"/>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Shape 30"/>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Shape 3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Shape 33"/>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Shape 3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a:spcBef>
                <a:spcPts val="0"/>
              </a:spcBef>
              <a:spcAft>
                <a:spcPts val="0"/>
              </a:spcAft>
              <a:buNone/>
            </a:pPr>
            <a:r>
              <a:t/>
            </a:r>
            <a:endParaRPr/>
          </a:p>
        </p:txBody>
      </p:sp>
      <p:sp>
        <p:nvSpPr>
          <p:cNvPr id="37" name="Shape 37"/>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Shape 38"/>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Shape 3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Shape 4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Shape 42"/>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Shape 4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spcBef>
                <a:spcPts val="0"/>
              </a:spcBef>
              <a:buNone/>
              <a:defRPr/>
            </a:lvl1pPr>
            <a:lvl2pPr lvl="1">
              <a:spcBef>
                <a:spcPts val="0"/>
              </a:spcBef>
              <a:buNone/>
              <a:defRPr/>
            </a:lvl2pPr>
            <a:lvl3pPr lvl="2">
              <a:spcBef>
                <a:spcPts val="0"/>
              </a:spcBef>
              <a:buNone/>
              <a:defRPr/>
            </a:lvl3pPr>
            <a:lvl4pPr lvl="3">
              <a:spcBef>
                <a:spcPts val="0"/>
              </a:spcBef>
              <a:buNone/>
              <a:defRPr/>
            </a:lvl4pPr>
            <a:lvl5pPr lvl="4">
              <a:spcBef>
                <a:spcPts val="0"/>
              </a:spcBef>
              <a:buNone/>
              <a:defRPr/>
            </a:lvl5pPr>
            <a:lvl6pPr lvl="5">
              <a:spcBef>
                <a:spcPts val="0"/>
              </a:spcBef>
              <a:buNone/>
              <a:defRPr/>
            </a:lvl6pPr>
            <a:lvl7pPr lvl="6">
              <a:spcBef>
                <a:spcPts val="0"/>
              </a:spcBef>
              <a:buNone/>
              <a:defRPr/>
            </a:lvl7pPr>
            <a:lvl8pPr lvl="7">
              <a:spcBef>
                <a:spcPts val="0"/>
              </a:spcBef>
              <a:buNone/>
              <a:defRPr/>
            </a:lvl8pPr>
            <a:lvl9pPr lvl="8">
              <a:spcBef>
                <a:spcPts val="0"/>
              </a:spcBef>
              <a:buNone/>
              <a:defRPr/>
            </a:lvl9pPr>
          </a:lstStyle>
          <a:p>
            <a:pPr indent="0" lvl="0" mar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2.xml"/><Relationship Id="rId3" Type="http://schemas.openxmlformats.org/officeDocument/2006/relationships/slideLayout" Target="../slideLayouts/slideLayout13.xml"/><Relationship Id="rId4" Type="http://schemas.openxmlformats.org/officeDocument/2006/relationships/slideLayout" Target="../slideLayouts/slideLayout14.xml"/><Relationship Id="rId9" Type="http://schemas.openxmlformats.org/officeDocument/2006/relationships/theme" Target="../theme/theme2.xml"/><Relationship Id="rId5" Type="http://schemas.openxmlformats.org/officeDocument/2006/relationships/slideLayout" Target="../slideLayouts/slideLayout15.xml"/><Relationship Id="rId6" Type="http://schemas.openxmlformats.org/officeDocument/2006/relationships/slideLayout" Target="../slideLayouts/slideLayout16.xml"/><Relationship Id="rId7" Type="http://schemas.openxmlformats.org/officeDocument/2006/relationships/slideLayout" Target="../slideLayouts/slideLayout17.xml"/><Relationship Id="rId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Shape 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Shape 7"/>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Shape 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spcBef>
                <a:spcPts val="0"/>
              </a:spcBef>
              <a:buNone/>
              <a:defRPr sz="1000">
                <a:solidFill>
                  <a:schemeClr val="dk2"/>
                </a:solidFill>
              </a:defRPr>
            </a:lvl1pPr>
            <a:lvl2pPr lvl="1" algn="r">
              <a:spcBef>
                <a:spcPts val="0"/>
              </a:spcBef>
              <a:buNone/>
              <a:defRPr sz="1000">
                <a:solidFill>
                  <a:schemeClr val="dk2"/>
                </a:solidFill>
              </a:defRPr>
            </a:lvl2pPr>
            <a:lvl3pPr lvl="2" algn="r">
              <a:spcBef>
                <a:spcPts val="0"/>
              </a:spcBef>
              <a:buNone/>
              <a:defRPr sz="1000">
                <a:solidFill>
                  <a:schemeClr val="dk2"/>
                </a:solidFill>
              </a:defRPr>
            </a:lvl3pPr>
            <a:lvl4pPr lvl="3" algn="r">
              <a:spcBef>
                <a:spcPts val="0"/>
              </a:spcBef>
              <a:buNone/>
              <a:defRPr sz="1000">
                <a:solidFill>
                  <a:schemeClr val="dk2"/>
                </a:solidFill>
              </a:defRPr>
            </a:lvl4pPr>
            <a:lvl5pPr lvl="4" algn="r">
              <a:spcBef>
                <a:spcPts val="0"/>
              </a:spcBef>
              <a:buNone/>
              <a:defRPr sz="1000">
                <a:solidFill>
                  <a:schemeClr val="dk2"/>
                </a:solidFill>
              </a:defRPr>
            </a:lvl5pPr>
            <a:lvl6pPr lvl="5" algn="r">
              <a:spcBef>
                <a:spcPts val="0"/>
              </a:spcBef>
              <a:buNone/>
              <a:defRPr sz="1000">
                <a:solidFill>
                  <a:schemeClr val="dk2"/>
                </a:solidFill>
              </a:defRPr>
            </a:lvl6pPr>
            <a:lvl7pPr lvl="6" algn="r">
              <a:spcBef>
                <a:spcPts val="0"/>
              </a:spcBef>
              <a:buNone/>
              <a:defRPr sz="1000">
                <a:solidFill>
                  <a:schemeClr val="dk2"/>
                </a:solidFill>
              </a:defRPr>
            </a:lvl7pPr>
            <a:lvl8pPr lvl="7" algn="r">
              <a:spcBef>
                <a:spcPts val="0"/>
              </a:spcBef>
              <a:buNone/>
              <a:defRPr sz="1000">
                <a:solidFill>
                  <a:schemeClr val="dk2"/>
                </a:solidFill>
              </a:defRPr>
            </a:lvl8pPr>
            <a:lvl9pPr lvl="8" algn="r">
              <a:spcBef>
                <a:spcPts val="0"/>
              </a:spcBef>
              <a:buNone/>
              <a:defRPr sz="1000">
                <a:solidFill>
                  <a:schemeClr val="dk2"/>
                </a:solidFill>
              </a:defRPr>
            </a:lvl9pPr>
          </a:lstStyle>
          <a:p>
            <a:pPr indent="0" lvl="0" marL="0">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50" name="Shape 50"/>
        <p:cNvGrpSpPr/>
        <p:nvPr/>
      </p:nvGrpSpPr>
      <p:grpSpPr>
        <a:xfrm>
          <a:off x="0" y="0"/>
          <a:ext cx="0" cy="0"/>
          <a:chOff x="0" y="0"/>
          <a:chExt cx="0" cy="0"/>
        </a:xfrm>
      </p:grpSpPr>
      <p:sp>
        <p:nvSpPr>
          <p:cNvPr id="51" name="Shape 51"/>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lvl1pPr indent="0" lvl="0" marL="0" marR="0" rtl="0" algn="ctr">
              <a:spcBef>
                <a:spcPts val="0"/>
              </a:spcBef>
              <a:buNone/>
              <a:defRPr b="0" i="0" sz="1100" u="none" cap="none" strike="noStrike">
                <a:solidFill>
                  <a:srgbClr val="3F3F3F"/>
                </a:solidFill>
                <a:latin typeface="Open Sans"/>
                <a:ea typeface="Open Sans"/>
                <a:cs typeface="Open Sans"/>
                <a:sym typeface="Open Sans"/>
              </a:defRPr>
            </a:lvl1pPr>
            <a:lvl2pPr indent="0" lvl="1" marL="0" marR="0" rtl="0" algn="ctr">
              <a:spcBef>
                <a:spcPts val="0"/>
              </a:spcBef>
              <a:buNone/>
              <a:defRPr b="0" i="0" sz="1100" u="none" cap="none" strike="noStrike">
                <a:solidFill>
                  <a:srgbClr val="3F3F3F"/>
                </a:solidFill>
                <a:latin typeface="Open Sans"/>
                <a:ea typeface="Open Sans"/>
                <a:cs typeface="Open Sans"/>
                <a:sym typeface="Open Sans"/>
              </a:defRPr>
            </a:lvl2pPr>
            <a:lvl3pPr indent="0" lvl="2" marL="0" marR="0" rtl="0" algn="ctr">
              <a:spcBef>
                <a:spcPts val="0"/>
              </a:spcBef>
              <a:buNone/>
              <a:defRPr b="0" i="0" sz="1100" u="none" cap="none" strike="noStrike">
                <a:solidFill>
                  <a:srgbClr val="3F3F3F"/>
                </a:solidFill>
                <a:latin typeface="Open Sans"/>
                <a:ea typeface="Open Sans"/>
                <a:cs typeface="Open Sans"/>
                <a:sym typeface="Open Sans"/>
              </a:defRPr>
            </a:lvl3pPr>
            <a:lvl4pPr indent="0" lvl="3" marL="0" marR="0" rtl="0" algn="ctr">
              <a:spcBef>
                <a:spcPts val="0"/>
              </a:spcBef>
              <a:buNone/>
              <a:defRPr b="0" i="0" sz="1100" u="none" cap="none" strike="noStrike">
                <a:solidFill>
                  <a:srgbClr val="3F3F3F"/>
                </a:solidFill>
                <a:latin typeface="Open Sans"/>
                <a:ea typeface="Open Sans"/>
                <a:cs typeface="Open Sans"/>
                <a:sym typeface="Open Sans"/>
              </a:defRPr>
            </a:lvl4pPr>
            <a:lvl5pPr indent="0" lvl="4" marL="0" marR="0" rtl="0" algn="ctr">
              <a:spcBef>
                <a:spcPts val="0"/>
              </a:spcBef>
              <a:buNone/>
              <a:defRPr b="0" i="0" sz="1100" u="none" cap="none" strike="noStrike">
                <a:solidFill>
                  <a:srgbClr val="3F3F3F"/>
                </a:solidFill>
                <a:latin typeface="Open Sans"/>
                <a:ea typeface="Open Sans"/>
                <a:cs typeface="Open Sans"/>
                <a:sym typeface="Open Sans"/>
              </a:defRPr>
            </a:lvl5pPr>
            <a:lvl6pPr indent="0" lvl="5" marL="0" marR="0" rtl="0" algn="ctr">
              <a:spcBef>
                <a:spcPts val="0"/>
              </a:spcBef>
              <a:buNone/>
              <a:defRPr b="0" i="0" sz="1100" u="none" cap="none" strike="noStrike">
                <a:solidFill>
                  <a:srgbClr val="3F3F3F"/>
                </a:solidFill>
                <a:latin typeface="Open Sans"/>
                <a:ea typeface="Open Sans"/>
                <a:cs typeface="Open Sans"/>
                <a:sym typeface="Open Sans"/>
              </a:defRPr>
            </a:lvl6pPr>
            <a:lvl7pPr indent="0" lvl="6" marL="0" marR="0" rtl="0" algn="ctr">
              <a:spcBef>
                <a:spcPts val="0"/>
              </a:spcBef>
              <a:buNone/>
              <a:defRPr b="0" i="0" sz="1100" u="none" cap="none" strike="noStrike">
                <a:solidFill>
                  <a:srgbClr val="3F3F3F"/>
                </a:solidFill>
                <a:latin typeface="Open Sans"/>
                <a:ea typeface="Open Sans"/>
                <a:cs typeface="Open Sans"/>
                <a:sym typeface="Open Sans"/>
              </a:defRPr>
            </a:lvl7pPr>
            <a:lvl8pPr indent="0" lvl="7" marL="0" marR="0" rtl="0" algn="ctr">
              <a:spcBef>
                <a:spcPts val="0"/>
              </a:spcBef>
              <a:buNone/>
              <a:defRPr b="0" i="0" sz="1100" u="none" cap="none" strike="noStrike">
                <a:solidFill>
                  <a:srgbClr val="3F3F3F"/>
                </a:solidFill>
                <a:latin typeface="Open Sans"/>
                <a:ea typeface="Open Sans"/>
                <a:cs typeface="Open Sans"/>
                <a:sym typeface="Open Sans"/>
              </a:defRPr>
            </a:lvl8pPr>
            <a:lvl9pPr indent="0" lvl="8" marL="0" marR="0" rtl="0" algn="ctr">
              <a:spcBef>
                <a:spcPts val="0"/>
              </a:spcBef>
              <a:buNone/>
              <a:defRPr b="0" i="0" sz="1100" u="none" cap="none" strike="noStrike">
                <a:solidFill>
                  <a:srgbClr val="3F3F3F"/>
                </a:solidFill>
                <a:latin typeface="Open Sans"/>
                <a:ea typeface="Open Sans"/>
                <a:cs typeface="Open Sans"/>
                <a:sym typeface="Open Sans"/>
              </a:defRPr>
            </a:lvl9pPr>
          </a:lstStyle>
          <a:p>
            <a:pPr indent="0" lvl="0" marL="0">
              <a:spcBef>
                <a:spcPts val="0"/>
              </a:spcBef>
              <a:spcAft>
                <a:spcPts val="0"/>
              </a:spcAft>
              <a:buNone/>
            </a:pPr>
            <a:fld id="{00000000-1234-1234-1234-123412341234}" type="slidenum">
              <a:rPr lang="en"/>
              <a:t>‹#›</a:t>
            </a:fld>
            <a:endParaRPr/>
          </a:p>
        </p:txBody>
      </p:sp>
      <p:cxnSp>
        <p:nvCxnSpPr>
          <p:cNvPr id="52" name="Shape 52"/>
          <p:cNvCxnSpPr/>
          <p:nvPr/>
        </p:nvCxnSpPr>
        <p:spPr>
          <a:xfrm>
            <a:off x="1735931" y="4713048"/>
            <a:ext cx="6322219" cy="0"/>
          </a:xfrm>
          <a:prstGeom prst="straightConnector1">
            <a:avLst/>
          </a:prstGeom>
          <a:noFill/>
          <a:ln cap="flat" cmpd="sng" w="19050">
            <a:solidFill>
              <a:srgbClr val="000000">
                <a:alpha val="49803"/>
              </a:srgbClr>
            </a:solidFill>
            <a:prstDash val="solid"/>
            <a:miter lim="800000"/>
            <a:headEnd len="med" w="med" type="none"/>
            <a:tailEnd len="med" w="med" type="none"/>
          </a:ln>
        </p:spPr>
      </p:cxnSp>
      <p:sp>
        <p:nvSpPr>
          <p:cNvPr id="53" name="Shape 53"/>
          <p:cNvSpPr txBox="1"/>
          <p:nvPr>
            <p:ph type="title"/>
          </p:nvPr>
        </p:nvSpPr>
        <p:spPr>
          <a:xfrm>
            <a:off x="628650" y="230096"/>
            <a:ext cx="7886700" cy="510167"/>
          </a:xfrm>
          <a:prstGeom prst="rect">
            <a:avLst/>
          </a:prstGeom>
          <a:noFill/>
          <a:ln>
            <a:noFill/>
          </a:ln>
        </p:spPr>
        <p:txBody>
          <a:bodyPr anchorCtr="0" anchor="ctr" bIns="68575" lIns="68575" spcFirstLastPara="1" rIns="68575" wrap="square" tIns="68575"/>
          <a:lstStyle>
            <a:lvl1pPr lvl="0" marR="0" rtl="0" algn="ctr">
              <a:lnSpc>
                <a:spcPct val="90000"/>
              </a:lnSpc>
              <a:spcBef>
                <a:spcPts val="0"/>
              </a:spcBef>
              <a:spcAft>
                <a:spcPts val="0"/>
              </a:spcAft>
              <a:buClr>
                <a:schemeClr val="dk1"/>
              </a:buClr>
              <a:buSzPts val="2600"/>
              <a:buFont typeface="Open Sans SemiBold"/>
              <a:buNone/>
              <a:defRPr b="0" i="0" sz="2600" u="none" cap="none" strike="noStrike">
                <a:solidFill>
                  <a:schemeClr val="dk1"/>
                </a:solidFill>
                <a:latin typeface="Open Sans SemiBold"/>
                <a:ea typeface="Open Sans SemiBold"/>
                <a:cs typeface="Open Sans SemiBold"/>
                <a:sym typeface="Open Sans SemiBold"/>
              </a:defRPr>
            </a:lvl1pPr>
            <a:lvl2pPr lvl="1">
              <a:spcBef>
                <a:spcPts val="0"/>
              </a:spcBef>
              <a:spcAft>
                <a:spcPts val="0"/>
              </a:spcAft>
              <a:buSzPts val="1100"/>
              <a:buNone/>
              <a:defRPr sz="1400"/>
            </a:lvl2pPr>
            <a:lvl3pPr lvl="2">
              <a:spcBef>
                <a:spcPts val="0"/>
              </a:spcBef>
              <a:spcAft>
                <a:spcPts val="0"/>
              </a:spcAft>
              <a:buSzPts val="1100"/>
              <a:buNone/>
              <a:defRPr sz="1400"/>
            </a:lvl3pPr>
            <a:lvl4pPr lvl="3">
              <a:spcBef>
                <a:spcPts val="0"/>
              </a:spcBef>
              <a:spcAft>
                <a:spcPts val="0"/>
              </a:spcAft>
              <a:buSzPts val="1100"/>
              <a:buNone/>
              <a:defRPr sz="1400"/>
            </a:lvl4pPr>
            <a:lvl5pPr lvl="4">
              <a:spcBef>
                <a:spcPts val="0"/>
              </a:spcBef>
              <a:spcAft>
                <a:spcPts val="0"/>
              </a:spcAft>
              <a:buSzPts val="1100"/>
              <a:buNone/>
              <a:defRPr sz="1400"/>
            </a:lvl5pPr>
            <a:lvl6pPr lvl="5">
              <a:spcBef>
                <a:spcPts val="0"/>
              </a:spcBef>
              <a:spcAft>
                <a:spcPts val="0"/>
              </a:spcAft>
              <a:buSzPts val="1100"/>
              <a:buNone/>
              <a:defRPr sz="1400"/>
            </a:lvl6pPr>
            <a:lvl7pPr lvl="6">
              <a:spcBef>
                <a:spcPts val="0"/>
              </a:spcBef>
              <a:spcAft>
                <a:spcPts val="0"/>
              </a:spcAft>
              <a:buSzPts val="1100"/>
              <a:buNone/>
              <a:defRPr sz="1400"/>
            </a:lvl7pPr>
            <a:lvl8pPr lvl="7">
              <a:spcBef>
                <a:spcPts val="0"/>
              </a:spcBef>
              <a:spcAft>
                <a:spcPts val="0"/>
              </a:spcAft>
              <a:buSzPts val="1100"/>
              <a:buNone/>
              <a:defRPr sz="1400"/>
            </a:lvl8pPr>
            <a:lvl9pPr lvl="8">
              <a:spcBef>
                <a:spcPts val="0"/>
              </a:spcBef>
              <a:spcAft>
                <a:spcPts val="0"/>
              </a:spcAft>
              <a:buSzPts val="1100"/>
              <a:buNone/>
              <a:defRPr sz="1400"/>
            </a:lvl9pPr>
          </a:lstStyle>
          <a:p/>
        </p:txBody>
      </p:sp>
      <p:pic>
        <p:nvPicPr>
          <p:cNvPr id="54" name="Shape 54"/>
          <p:cNvPicPr preferRelativeResize="0"/>
          <p:nvPr/>
        </p:nvPicPr>
        <p:blipFill rotWithShape="1">
          <a:blip r:embed="rId1">
            <a:alphaModFix/>
          </a:blip>
          <a:srcRect b="0" l="0" r="0" t="0"/>
          <a:stretch/>
        </p:blipFill>
        <p:spPr>
          <a:xfrm>
            <a:off x="628650" y="4551038"/>
            <a:ext cx="949249" cy="324021"/>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59" r:id="rId2"/>
    <p:sldLayoutId id="2147483660" r:id="rId3"/>
    <p:sldLayoutId id="2147483661" r:id="rId4"/>
    <p:sldLayoutId id="2147483662" r:id="rId5"/>
    <p:sldLayoutId id="2147483663" r:id="rId6"/>
    <p:sldLayoutId id="2147483664" r:id="rId7"/>
    <p:sldLayoutId id="2147483665"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3.xml"/><Relationship Id="rId3" Type="http://schemas.openxmlformats.org/officeDocument/2006/relationships/image" Target="../media/image8.jp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xml"/><Relationship Id="rId3" Type="http://schemas.openxmlformats.org/officeDocument/2006/relationships/image" Target="../media/image12.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0.jpg"/><Relationship Id="rId4" Type="http://schemas.openxmlformats.org/officeDocument/2006/relationships/image" Target="../media/image3.jpg"/><Relationship Id="rId5" Type="http://schemas.openxmlformats.org/officeDocument/2006/relationships/image" Target="../media/image6.jpg"/><Relationship Id="rId6" Type="http://schemas.openxmlformats.org/officeDocument/2006/relationships/image" Target="../media/image7.jpg"/><Relationship Id="rId7" Type="http://schemas.openxmlformats.org/officeDocument/2006/relationships/image" Target="../media/image4.jpg"/><Relationship Id="rId8" Type="http://schemas.openxmlformats.org/officeDocument/2006/relationships/image" Target="../media/image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6.xml"/><Relationship Id="rId3" Type="http://schemas.openxmlformats.org/officeDocument/2006/relationships/image" Target="../media/image11.jp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7.xml"/><Relationship Id="rId3" Type="http://schemas.openxmlformats.org/officeDocument/2006/relationships/image" Target="../media/image5.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8.xml"/><Relationship Id="rId3" Type="http://schemas.openxmlformats.org/officeDocument/2006/relationships/image" Target="../media/image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0" name="Shape 90"/>
        <p:cNvGrpSpPr/>
        <p:nvPr/>
      </p:nvGrpSpPr>
      <p:grpSpPr>
        <a:xfrm>
          <a:off x="0" y="0"/>
          <a:ext cx="0" cy="0"/>
          <a:chOff x="0" y="0"/>
          <a:chExt cx="0" cy="0"/>
        </a:xfrm>
      </p:grpSpPr>
      <p:sp>
        <p:nvSpPr>
          <p:cNvPr id="91" name="Shape 91"/>
          <p:cNvSpPr txBox="1"/>
          <p:nvPr>
            <p:ph idx="4294967295" type="sldNum"/>
          </p:nvPr>
        </p:nvSpPr>
        <p:spPr>
          <a:xfrm>
            <a:off x="8709422" y="4495800"/>
            <a:ext cx="434578" cy="434579"/>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u="none" cap="none" strike="noStrike">
                <a:solidFill>
                  <a:srgbClr val="3F3F3F"/>
                </a:solidFill>
                <a:latin typeface="Open Sans"/>
                <a:ea typeface="Open Sans"/>
                <a:cs typeface="Open Sans"/>
                <a:sym typeface="Open Sans"/>
              </a:rPr>
              <a:t>0</a:t>
            </a:r>
            <a:fld id="{00000000-1234-1234-1234-123412341234}" type="slidenum">
              <a:rPr b="0" i="0" lang="en" sz="1100" u="none" cap="none" strike="noStrike">
                <a:solidFill>
                  <a:srgbClr val="3F3F3F"/>
                </a:solidFill>
                <a:latin typeface="Open Sans"/>
                <a:ea typeface="Open Sans"/>
                <a:cs typeface="Open Sans"/>
                <a:sym typeface="Open Sans"/>
              </a:rPr>
              <a:t>‹#›</a:t>
            </a:fld>
            <a:endParaRPr b="0" i="0" sz="1100" u="none" cap="none" strike="noStrike">
              <a:solidFill>
                <a:srgbClr val="3F3F3F"/>
              </a:solidFill>
              <a:latin typeface="Open Sans"/>
              <a:ea typeface="Open Sans"/>
              <a:cs typeface="Open Sans"/>
              <a:sym typeface="Open Sans"/>
            </a:endParaRPr>
          </a:p>
        </p:txBody>
      </p:sp>
      <p:sp>
        <p:nvSpPr>
          <p:cNvPr id="92" name="Shape 92"/>
          <p:cNvSpPr/>
          <p:nvPr/>
        </p:nvSpPr>
        <p:spPr>
          <a:xfrm>
            <a:off x="0" y="0"/>
            <a:ext cx="9144000" cy="5143500"/>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b="0" i="0" sz="1400" u="none" cap="none" strike="noStrike">
              <a:solidFill>
                <a:schemeClr val="lt1"/>
              </a:solidFill>
              <a:latin typeface="Calibri"/>
              <a:ea typeface="Calibri"/>
              <a:cs typeface="Calibri"/>
              <a:sym typeface="Calibri"/>
            </a:endParaRPr>
          </a:p>
        </p:txBody>
      </p:sp>
      <p:sp>
        <p:nvSpPr>
          <p:cNvPr id="93" name="Shape 93"/>
          <p:cNvSpPr/>
          <p:nvPr/>
        </p:nvSpPr>
        <p:spPr>
          <a:xfrm>
            <a:off x="2200275" y="-461339"/>
            <a:ext cx="4743450" cy="4504486"/>
          </a:xfrm>
          <a:custGeom>
            <a:pathLst>
              <a:path extrusionOk="0" h="120000" w="120000">
                <a:moveTo>
                  <a:pt x="33727" y="49655"/>
                </a:moveTo>
                <a:cubicBezTo>
                  <a:pt x="33727" y="47021"/>
                  <a:pt x="33727" y="47021"/>
                  <a:pt x="33727" y="47021"/>
                </a:cubicBezTo>
                <a:cubicBezTo>
                  <a:pt x="85917" y="47021"/>
                  <a:pt x="85917" y="47021"/>
                  <a:pt x="85917" y="47021"/>
                </a:cubicBezTo>
                <a:cubicBezTo>
                  <a:pt x="85917" y="49655"/>
                  <a:pt x="85917" y="49655"/>
                  <a:pt x="85917" y="49655"/>
                </a:cubicBezTo>
                <a:cubicBezTo>
                  <a:pt x="80236" y="49655"/>
                  <a:pt x="80236" y="49655"/>
                  <a:pt x="80236" y="49655"/>
                </a:cubicBezTo>
                <a:cubicBezTo>
                  <a:pt x="80236" y="120000"/>
                  <a:pt x="80236" y="120000"/>
                  <a:pt x="80236" y="120000"/>
                </a:cubicBezTo>
                <a:cubicBezTo>
                  <a:pt x="103313" y="110971"/>
                  <a:pt x="120000" y="87648"/>
                  <a:pt x="120000" y="59811"/>
                </a:cubicBezTo>
                <a:cubicBezTo>
                  <a:pt x="120000" y="32351"/>
                  <a:pt x="103313" y="9028"/>
                  <a:pt x="79881" y="0"/>
                </a:cubicBezTo>
                <a:cubicBezTo>
                  <a:pt x="82366" y="4137"/>
                  <a:pt x="83786" y="8652"/>
                  <a:pt x="83786" y="13542"/>
                </a:cubicBezTo>
                <a:cubicBezTo>
                  <a:pt x="83786" y="27460"/>
                  <a:pt x="73136" y="38746"/>
                  <a:pt x="60000" y="38746"/>
                </a:cubicBezTo>
                <a:cubicBezTo>
                  <a:pt x="46863" y="38746"/>
                  <a:pt x="36213" y="27460"/>
                  <a:pt x="36213" y="13542"/>
                </a:cubicBezTo>
                <a:cubicBezTo>
                  <a:pt x="36213" y="8652"/>
                  <a:pt x="37633" y="4137"/>
                  <a:pt x="39763" y="0"/>
                </a:cubicBezTo>
                <a:cubicBezTo>
                  <a:pt x="16686" y="9028"/>
                  <a:pt x="0" y="32351"/>
                  <a:pt x="0" y="59811"/>
                </a:cubicBezTo>
                <a:cubicBezTo>
                  <a:pt x="0" y="87648"/>
                  <a:pt x="16686" y="110971"/>
                  <a:pt x="39763" y="120000"/>
                </a:cubicBezTo>
                <a:cubicBezTo>
                  <a:pt x="39763" y="49655"/>
                  <a:pt x="39763" y="49655"/>
                  <a:pt x="39763" y="49655"/>
                </a:cubicBezTo>
                <a:lnTo>
                  <a:pt x="33727" y="49655"/>
                </a:lnTo>
                <a:close/>
              </a:path>
            </a:pathLst>
          </a:custGeom>
          <a:solidFill>
            <a:srgbClr val="161D20">
              <a:alpha val="7843"/>
            </a:srgbClr>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cxnSp>
        <p:nvCxnSpPr>
          <p:cNvPr id="94" name="Shape 94"/>
          <p:cNvCxnSpPr/>
          <p:nvPr/>
        </p:nvCxnSpPr>
        <p:spPr>
          <a:xfrm rot="10800000">
            <a:off x="2542451" y="2560778"/>
            <a:ext cx="1353997" cy="0"/>
          </a:xfrm>
          <a:prstGeom prst="straightConnector1">
            <a:avLst/>
          </a:prstGeom>
          <a:noFill/>
          <a:ln cap="flat" cmpd="sng" w="19050">
            <a:solidFill>
              <a:srgbClr val="D8D8D8"/>
            </a:solidFill>
            <a:prstDash val="solid"/>
            <a:miter lim="800000"/>
            <a:headEnd len="med" w="med" type="none"/>
            <a:tailEnd len="med" w="med" type="none"/>
          </a:ln>
        </p:spPr>
      </p:cxnSp>
      <p:cxnSp>
        <p:nvCxnSpPr>
          <p:cNvPr id="95" name="Shape 95"/>
          <p:cNvCxnSpPr/>
          <p:nvPr/>
        </p:nvCxnSpPr>
        <p:spPr>
          <a:xfrm rot="10800000">
            <a:off x="5247551" y="2560778"/>
            <a:ext cx="1353997" cy="0"/>
          </a:xfrm>
          <a:prstGeom prst="straightConnector1">
            <a:avLst/>
          </a:prstGeom>
          <a:noFill/>
          <a:ln cap="flat" cmpd="sng" w="19050">
            <a:solidFill>
              <a:srgbClr val="D8D8D8"/>
            </a:solidFill>
            <a:prstDash val="solid"/>
            <a:miter lim="800000"/>
            <a:headEnd len="med" w="med" type="none"/>
            <a:tailEnd len="med" w="med" type="none"/>
          </a:ln>
        </p:spPr>
      </p:cxnSp>
      <p:sp>
        <p:nvSpPr>
          <p:cNvPr id="96" name="Shape 96"/>
          <p:cNvSpPr/>
          <p:nvPr/>
        </p:nvSpPr>
        <p:spPr>
          <a:xfrm>
            <a:off x="2802625" y="2772750"/>
            <a:ext cx="3538800" cy="450600"/>
          </a:xfrm>
          <a:prstGeom prst="rect">
            <a:avLst/>
          </a:prstGeom>
          <a:noFill/>
          <a:ln>
            <a:noFill/>
          </a:ln>
        </p:spPr>
        <p:txBody>
          <a:bodyPr anchorCtr="0" anchor="ctr" bIns="0" lIns="0" spcFirstLastPara="1" rIns="0" wrap="square" tIns="0">
            <a:noAutofit/>
          </a:bodyPr>
          <a:lstStyle/>
          <a:p>
            <a:pPr indent="0" lvl="0" marL="0" marR="0" rtl="0" algn="ctr">
              <a:lnSpc>
                <a:spcPct val="120000"/>
              </a:lnSpc>
              <a:spcBef>
                <a:spcPts val="0"/>
              </a:spcBef>
              <a:spcAft>
                <a:spcPts val="0"/>
              </a:spcAft>
              <a:buNone/>
            </a:pPr>
            <a:r>
              <a:rPr b="1" lang="en" sz="800">
                <a:solidFill>
                  <a:srgbClr val="D8D8D8"/>
                </a:solidFill>
                <a:latin typeface="Open Sans"/>
                <a:ea typeface="Open Sans"/>
                <a:cs typeface="Open Sans"/>
                <a:sym typeface="Open Sans"/>
              </a:rPr>
              <a:t>Hello! </a:t>
            </a:r>
            <a:r>
              <a:rPr lang="en" sz="800">
                <a:solidFill>
                  <a:srgbClr val="D8D8D8"/>
                </a:solidFill>
                <a:latin typeface="Open Sans"/>
                <a:ea typeface="Open Sans"/>
                <a:cs typeface="Open Sans"/>
                <a:sym typeface="Open Sans"/>
              </a:rPr>
              <a:t>letterhead design is meant to project an image of professionalism and reliability. By using simple alignments we have created</a:t>
            </a:r>
            <a:endParaRPr sz="1100"/>
          </a:p>
        </p:txBody>
      </p:sp>
      <p:sp>
        <p:nvSpPr>
          <p:cNvPr id="97" name="Shape 97"/>
          <p:cNvSpPr/>
          <p:nvPr/>
        </p:nvSpPr>
        <p:spPr>
          <a:xfrm>
            <a:off x="3678750" y="2381875"/>
            <a:ext cx="1817100" cy="357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1600">
                <a:solidFill>
                  <a:schemeClr val="lt1"/>
                </a:solidFill>
              </a:rPr>
              <a:t>INFO GRAPH</a:t>
            </a:r>
            <a:endParaRPr sz="1600"/>
          </a:p>
        </p:txBody>
      </p:sp>
      <p:sp>
        <p:nvSpPr>
          <p:cNvPr id="98" name="Shape 98"/>
          <p:cNvSpPr/>
          <p:nvPr/>
        </p:nvSpPr>
        <p:spPr>
          <a:xfrm>
            <a:off x="4350901" y="1843852"/>
            <a:ext cx="472678" cy="448866"/>
          </a:xfrm>
          <a:custGeom>
            <a:pathLst>
              <a:path extrusionOk="0" h="120000" w="120000">
                <a:moveTo>
                  <a:pt x="33727" y="49655"/>
                </a:moveTo>
                <a:cubicBezTo>
                  <a:pt x="33727" y="47021"/>
                  <a:pt x="33727" y="47021"/>
                  <a:pt x="33727" y="47021"/>
                </a:cubicBezTo>
                <a:cubicBezTo>
                  <a:pt x="85917" y="47021"/>
                  <a:pt x="85917" y="47021"/>
                  <a:pt x="85917" y="47021"/>
                </a:cubicBezTo>
                <a:cubicBezTo>
                  <a:pt x="85917" y="49655"/>
                  <a:pt x="85917" y="49655"/>
                  <a:pt x="85917" y="49655"/>
                </a:cubicBezTo>
                <a:cubicBezTo>
                  <a:pt x="80236" y="49655"/>
                  <a:pt x="80236" y="49655"/>
                  <a:pt x="80236" y="49655"/>
                </a:cubicBezTo>
                <a:cubicBezTo>
                  <a:pt x="80236" y="120000"/>
                  <a:pt x="80236" y="120000"/>
                  <a:pt x="80236" y="120000"/>
                </a:cubicBezTo>
                <a:cubicBezTo>
                  <a:pt x="103313" y="110971"/>
                  <a:pt x="120000" y="87648"/>
                  <a:pt x="120000" y="59811"/>
                </a:cubicBezTo>
                <a:cubicBezTo>
                  <a:pt x="120000" y="32351"/>
                  <a:pt x="103313" y="9028"/>
                  <a:pt x="79881" y="0"/>
                </a:cubicBezTo>
                <a:cubicBezTo>
                  <a:pt x="82366" y="4137"/>
                  <a:pt x="83786" y="8652"/>
                  <a:pt x="83786" y="13542"/>
                </a:cubicBezTo>
                <a:cubicBezTo>
                  <a:pt x="83786" y="27460"/>
                  <a:pt x="73136" y="38746"/>
                  <a:pt x="60000" y="38746"/>
                </a:cubicBezTo>
                <a:cubicBezTo>
                  <a:pt x="46863" y="38746"/>
                  <a:pt x="36213" y="27460"/>
                  <a:pt x="36213" y="13542"/>
                </a:cubicBezTo>
                <a:cubicBezTo>
                  <a:pt x="36213" y="8652"/>
                  <a:pt x="37633" y="4137"/>
                  <a:pt x="39763" y="0"/>
                </a:cubicBezTo>
                <a:cubicBezTo>
                  <a:pt x="16686" y="9028"/>
                  <a:pt x="0" y="32351"/>
                  <a:pt x="0" y="59811"/>
                </a:cubicBezTo>
                <a:cubicBezTo>
                  <a:pt x="0" y="87648"/>
                  <a:pt x="16686" y="110971"/>
                  <a:pt x="39763" y="120000"/>
                </a:cubicBezTo>
                <a:cubicBezTo>
                  <a:pt x="39763" y="49655"/>
                  <a:pt x="39763" y="49655"/>
                  <a:pt x="39763" y="49655"/>
                </a:cubicBezTo>
                <a:lnTo>
                  <a:pt x="33727" y="49655"/>
                </a:lnTo>
                <a:close/>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Tree>
  </p:cSld>
  <p:clrMapOvr>
    <a:masterClrMapping/>
  </p:clrMapOvr>
  <p:transition spd="slow">
    <p:fade thruBlk="1"/>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3" name="Shape 103"/>
        <p:cNvGrpSpPr/>
        <p:nvPr/>
      </p:nvGrpSpPr>
      <p:grpSpPr>
        <a:xfrm>
          <a:off x="0" y="0"/>
          <a:ext cx="0" cy="0"/>
          <a:chOff x="0" y="0"/>
          <a:chExt cx="0" cy="0"/>
        </a:xfrm>
      </p:grpSpPr>
      <p:sp>
        <p:nvSpPr>
          <p:cNvPr id="104" name="Shape 104"/>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rgbClr val="3F3F3F"/>
                </a:solidFill>
                <a:latin typeface="Open Sans"/>
                <a:ea typeface="Open Sans"/>
                <a:cs typeface="Open Sans"/>
                <a:sym typeface="Open Sans"/>
              </a:rPr>
              <a:t>0</a:t>
            </a:r>
            <a:fld id="{00000000-1234-1234-1234-123412341234}" type="slidenum">
              <a:rPr b="0" i="0" lang="en" sz="1100">
                <a:solidFill>
                  <a:srgbClr val="3F3F3F"/>
                </a:solidFill>
                <a:latin typeface="Open Sans"/>
                <a:ea typeface="Open Sans"/>
                <a:cs typeface="Open Sans"/>
                <a:sym typeface="Open Sans"/>
              </a:rPr>
              <a:t>‹#›</a:t>
            </a:fld>
            <a:endParaRPr b="0" i="0" sz="1100">
              <a:solidFill>
                <a:srgbClr val="3F3F3F"/>
              </a:solidFill>
              <a:latin typeface="Open Sans"/>
              <a:ea typeface="Open Sans"/>
              <a:cs typeface="Open Sans"/>
              <a:sym typeface="Open Sans"/>
            </a:endParaRPr>
          </a:p>
        </p:txBody>
      </p:sp>
      <p:sp>
        <p:nvSpPr>
          <p:cNvPr id="105" name="Shape 105"/>
          <p:cNvSpPr/>
          <p:nvPr/>
        </p:nvSpPr>
        <p:spPr>
          <a:xfrm>
            <a:off x="0" y="1914525"/>
            <a:ext cx="9144000" cy="1271588"/>
          </a:xfrm>
          <a:prstGeom prst="rect">
            <a:avLst/>
          </a:prstGeom>
          <a:solidFill>
            <a:srgbClr val="D8D8D8">
              <a:alpha val="31764"/>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06" name="Shape 106"/>
          <p:cNvPicPr preferRelativeResize="0"/>
          <p:nvPr>
            <p:ph idx="2" type="pic"/>
          </p:nvPr>
        </p:nvPicPr>
        <p:blipFill rotWithShape="1">
          <a:blip r:embed="rId3">
            <a:alphaModFix/>
          </a:blip>
          <a:srcRect b="0" l="4624" r="0" t="0"/>
          <a:stretch/>
        </p:blipFill>
        <p:spPr>
          <a:xfrm>
            <a:off x="0" y="0"/>
            <a:ext cx="3571875" cy="4234815"/>
          </a:xfrm>
          <a:prstGeom prst="rect">
            <a:avLst/>
          </a:prstGeom>
          <a:noFill/>
          <a:ln>
            <a:noFill/>
          </a:ln>
        </p:spPr>
      </p:pic>
      <p:sp>
        <p:nvSpPr>
          <p:cNvPr id="107" name="Shape 107"/>
          <p:cNvSpPr/>
          <p:nvPr/>
        </p:nvSpPr>
        <p:spPr>
          <a:xfrm>
            <a:off x="3995810" y="976672"/>
            <a:ext cx="1915133" cy="838691"/>
          </a:xfrm>
          <a:prstGeom prst="rect">
            <a:avLst/>
          </a:prstGeom>
          <a:noFill/>
          <a:ln>
            <a:noFill/>
          </a:ln>
        </p:spPr>
        <p:txBody>
          <a:bodyPr anchorCtr="0" anchor="t" bIns="34275" lIns="68575" spcFirstLastPara="1" rIns="68575" wrap="square" tIns="34275">
            <a:noAutofit/>
          </a:bodyPr>
          <a:lstStyle/>
          <a:p>
            <a:pPr indent="0" lvl="0" marL="0" marR="0" rtl="0" algn="l">
              <a:lnSpc>
                <a:spcPct val="100000"/>
              </a:lnSpc>
              <a:spcBef>
                <a:spcPts val="0"/>
              </a:spcBef>
              <a:spcAft>
                <a:spcPts val="0"/>
              </a:spcAft>
              <a:buNone/>
            </a:pPr>
            <a:r>
              <a:rPr b="1" lang="en" sz="1500">
                <a:solidFill>
                  <a:srgbClr val="A5A5A5"/>
                </a:solidFill>
                <a:latin typeface="Open Sans"/>
                <a:ea typeface="Open Sans"/>
                <a:cs typeface="Open Sans"/>
                <a:sym typeface="Open Sans"/>
              </a:rPr>
              <a:t>WELCOME</a:t>
            </a:r>
            <a:endParaRPr sz="1100"/>
          </a:p>
          <a:p>
            <a:pPr indent="0" lvl="0" marL="0" marR="0" rtl="0" algn="l">
              <a:lnSpc>
                <a:spcPct val="100000"/>
              </a:lnSpc>
              <a:spcBef>
                <a:spcPts val="0"/>
              </a:spcBef>
              <a:spcAft>
                <a:spcPts val="0"/>
              </a:spcAft>
              <a:buNone/>
            </a:pPr>
            <a:r>
              <a:rPr b="1" lang="en" sz="3000">
                <a:solidFill>
                  <a:schemeClr val="accent6"/>
                </a:solidFill>
                <a:latin typeface="Open Sans"/>
                <a:ea typeface="Open Sans"/>
                <a:cs typeface="Open Sans"/>
                <a:sym typeface="Open Sans"/>
              </a:rPr>
              <a:t>MESSAGE</a:t>
            </a:r>
            <a:endParaRPr sz="1100"/>
          </a:p>
        </p:txBody>
      </p:sp>
      <p:grpSp>
        <p:nvGrpSpPr>
          <p:cNvPr id="108" name="Shape 108"/>
          <p:cNvGrpSpPr/>
          <p:nvPr/>
        </p:nvGrpSpPr>
        <p:grpSpPr>
          <a:xfrm>
            <a:off x="4043438" y="2268555"/>
            <a:ext cx="3135086" cy="563528"/>
            <a:chOff x="5327746" y="2823288"/>
            <a:chExt cx="4180114" cy="751371"/>
          </a:xfrm>
        </p:grpSpPr>
        <p:sp>
          <p:nvSpPr>
            <p:cNvPr id="109" name="Shape 109"/>
            <p:cNvSpPr txBox="1"/>
            <p:nvPr/>
          </p:nvSpPr>
          <p:spPr>
            <a:xfrm>
              <a:off x="5327746" y="2823288"/>
              <a:ext cx="1369592"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accent1"/>
                  </a:solidFill>
                  <a:latin typeface="Open Sans"/>
                  <a:ea typeface="Open Sans"/>
                  <a:cs typeface="Open Sans"/>
                  <a:sym typeface="Open Sans"/>
                </a:rPr>
                <a:t>HELLO”</a:t>
              </a:r>
              <a:endParaRPr sz="1100"/>
            </a:p>
          </p:txBody>
        </p:sp>
        <p:sp>
          <p:nvSpPr>
            <p:cNvPr id="110" name="Shape 110"/>
            <p:cNvSpPr txBox="1"/>
            <p:nvPr/>
          </p:nvSpPr>
          <p:spPr>
            <a:xfrm>
              <a:off x="5327746" y="3174549"/>
              <a:ext cx="4180114" cy="40011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500">
                  <a:solidFill>
                    <a:schemeClr val="dk1"/>
                  </a:solidFill>
                  <a:latin typeface="Open Sans"/>
                  <a:ea typeface="Open Sans"/>
                  <a:cs typeface="Open Sans"/>
                  <a:sym typeface="Open Sans"/>
                </a:rPr>
                <a:t>Iam John Deo, Your Presenter!</a:t>
              </a:r>
              <a:endParaRPr sz="1100"/>
            </a:p>
          </p:txBody>
        </p:sp>
      </p:grpSp>
      <p:sp>
        <p:nvSpPr>
          <p:cNvPr id="111" name="Shape 111"/>
          <p:cNvSpPr/>
          <p:nvPr/>
        </p:nvSpPr>
        <p:spPr>
          <a:xfrm>
            <a:off x="4110125" y="3649875"/>
            <a:ext cx="4509300" cy="585000"/>
          </a:xfrm>
          <a:prstGeom prst="rect">
            <a:avLst/>
          </a:prstGeom>
          <a:noFill/>
          <a:ln>
            <a:noFill/>
          </a:ln>
        </p:spPr>
        <p:txBody>
          <a:bodyPr anchorCtr="0" anchor="ctr" bIns="0" lIns="0" spcFirstLastPara="1" rIns="0" wrap="square" tIns="0">
            <a:noAutofit/>
          </a:bodyPr>
          <a:lstStyle/>
          <a:p>
            <a:pPr indent="0" lvl="0" marL="0" marR="0" rtl="0" algn="l">
              <a:lnSpc>
                <a:spcPct val="140000"/>
              </a:lnSpc>
              <a:spcBef>
                <a:spcPts val="0"/>
              </a:spcBef>
              <a:spcAft>
                <a:spcPts val="0"/>
              </a:spcAft>
              <a:buNone/>
            </a:pPr>
            <a:r>
              <a:rPr lang="en" sz="1000">
                <a:solidFill>
                  <a:srgbClr val="A5A5A5"/>
                </a:solidFill>
                <a:latin typeface="Open Sans"/>
                <a:ea typeface="Open Sans"/>
                <a:cs typeface="Open Sans"/>
                <a:sym typeface="Open Sans"/>
              </a:rPr>
              <a:t>This letterhead design is meant to project an image of professionalism and lorem to reliability. By using simple alignments are This letterhead design is meant to project an image of professionalism and lorem to reliability. By</a:t>
            </a:r>
            <a:endParaRPr sz="1100"/>
          </a:p>
        </p:txBody>
      </p:sp>
      <p:sp>
        <p:nvSpPr>
          <p:cNvPr id="112" name="Shape 112"/>
          <p:cNvSpPr/>
          <p:nvPr/>
        </p:nvSpPr>
        <p:spPr>
          <a:xfrm>
            <a:off x="4110113" y="3415269"/>
            <a:ext cx="460102" cy="34289"/>
          </a:xfrm>
          <a:prstGeom prst="rect">
            <a:avLst/>
          </a:prstGeom>
          <a:solidFill>
            <a:schemeClr val="accen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Tree>
  </p:cSld>
  <p:clrMapOvr>
    <a:masterClrMapping/>
  </p:clrMapOvr>
  <p:transition spd="slow">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7" name="Shape 117"/>
        <p:cNvGrpSpPr/>
        <p:nvPr/>
      </p:nvGrpSpPr>
      <p:grpSpPr>
        <a:xfrm>
          <a:off x="0" y="0"/>
          <a:ext cx="0" cy="0"/>
          <a:chOff x="0" y="0"/>
          <a:chExt cx="0" cy="0"/>
        </a:xfrm>
      </p:grpSpPr>
      <p:sp>
        <p:nvSpPr>
          <p:cNvPr id="118" name="Shape 118"/>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rgbClr val="3F3F3F"/>
                </a:solidFill>
                <a:latin typeface="Open Sans"/>
                <a:ea typeface="Open Sans"/>
                <a:cs typeface="Open Sans"/>
                <a:sym typeface="Open Sans"/>
              </a:rPr>
              <a:t>0</a:t>
            </a:r>
            <a:fld id="{00000000-1234-1234-1234-123412341234}" type="slidenum">
              <a:rPr b="0" i="0" lang="en" sz="1100">
                <a:solidFill>
                  <a:srgbClr val="3F3F3F"/>
                </a:solidFill>
                <a:latin typeface="Open Sans"/>
                <a:ea typeface="Open Sans"/>
                <a:cs typeface="Open Sans"/>
                <a:sym typeface="Open Sans"/>
              </a:rPr>
              <a:t>‹#›</a:t>
            </a:fld>
            <a:endParaRPr b="0" i="0" sz="1100">
              <a:solidFill>
                <a:srgbClr val="3F3F3F"/>
              </a:solidFill>
              <a:latin typeface="Open Sans"/>
              <a:ea typeface="Open Sans"/>
              <a:cs typeface="Open Sans"/>
              <a:sym typeface="Open Sans"/>
            </a:endParaRPr>
          </a:p>
        </p:txBody>
      </p:sp>
      <p:pic>
        <p:nvPicPr>
          <p:cNvPr id="119" name="Shape 119"/>
          <p:cNvPicPr preferRelativeResize="0"/>
          <p:nvPr>
            <p:ph idx="2" type="pic"/>
          </p:nvPr>
        </p:nvPicPr>
        <p:blipFill rotWithShape="1">
          <a:blip r:embed="rId3">
            <a:alphaModFix/>
          </a:blip>
          <a:srcRect b="7813" l="0" r="0" t="7812"/>
          <a:stretch/>
        </p:blipFill>
        <p:spPr>
          <a:xfrm>
            <a:off x="0" y="0"/>
            <a:ext cx="9144000" cy="5143500"/>
          </a:xfrm>
          <a:prstGeom prst="rect">
            <a:avLst/>
          </a:prstGeom>
          <a:noFill/>
          <a:ln>
            <a:noFill/>
          </a:ln>
        </p:spPr>
      </p:pic>
      <p:sp>
        <p:nvSpPr>
          <p:cNvPr id="120" name="Shape 120"/>
          <p:cNvSpPr/>
          <p:nvPr/>
        </p:nvSpPr>
        <p:spPr>
          <a:xfrm>
            <a:off x="0" y="3000375"/>
            <a:ext cx="9144000" cy="2143124"/>
          </a:xfrm>
          <a:prstGeom prst="rect">
            <a:avLst/>
          </a:prstGeom>
          <a:gradFill>
            <a:gsLst>
              <a:gs pos="0">
                <a:schemeClr val="accent3"/>
              </a:gs>
              <a:gs pos="7000">
                <a:schemeClr val="accent3"/>
              </a:gs>
              <a:gs pos="55000">
                <a:srgbClr val="00AAAD">
                  <a:alpha val="73725"/>
                </a:srgbClr>
              </a:gs>
              <a:gs pos="100000">
                <a:srgbClr val="00AAAD">
                  <a:alpha val="73725"/>
                </a:srgbClr>
              </a:gs>
            </a:gsLst>
            <a:lin ang="135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21" name="Shape 121"/>
          <p:cNvPicPr preferRelativeResize="0"/>
          <p:nvPr/>
        </p:nvPicPr>
        <p:blipFill rotWithShape="1">
          <a:blip r:embed="rId4">
            <a:alphaModFix/>
          </a:blip>
          <a:srcRect b="0" l="0" r="0" t="0"/>
          <a:stretch/>
        </p:blipFill>
        <p:spPr>
          <a:xfrm>
            <a:off x="1952677" y="3873382"/>
            <a:ext cx="1360191" cy="450997"/>
          </a:xfrm>
          <a:prstGeom prst="rect">
            <a:avLst/>
          </a:prstGeom>
          <a:noFill/>
          <a:ln>
            <a:noFill/>
          </a:ln>
        </p:spPr>
      </p:pic>
      <p:cxnSp>
        <p:nvCxnSpPr>
          <p:cNvPr id="122" name="Shape 122"/>
          <p:cNvCxnSpPr/>
          <p:nvPr/>
        </p:nvCxnSpPr>
        <p:spPr>
          <a:xfrm>
            <a:off x="3693743" y="3598818"/>
            <a:ext cx="0" cy="1000125"/>
          </a:xfrm>
          <a:prstGeom prst="straightConnector1">
            <a:avLst/>
          </a:prstGeom>
          <a:noFill/>
          <a:ln cap="flat" cmpd="sng" w="9525">
            <a:solidFill>
              <a:schemeClr val="lt1"/>
            </a:solidFill>
            <a:prstDash val="solid"/>
            <a:miter lim="800000"/>
            <a:headEnd len="med" w="med" type="none"/>
            <a:tailEnd len="med" w="med" type="none"/>
          </a:ln>
        </p:spPr>
      </p:cxnSp>
      <p:sp>
        <p:nvSpPr>
          <p:cNvPr id="123" name="Shape 123"/>
          <p:cNvSpPr/>
          <p:nvPr/>
        </p:nvSpPr>
        <p:spPr>
          <a:xfrm>
            <a:off x="3960450" y="3557325"/>
            <a:ext cx="2874000" cy="6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000">
                <a:solidFill>
                  <a:schemeClr val="lt1"/>
                </a:solidFill>
                <a:latin typeface="Arial"/>
                <a:ea typeface="Arial"/>
                <a:cs typeface="Arial"/>
                <a:sym typeface="Arial"/>
              </a:rPr>
              <a:t>ABOUT US</a:t>
            </a:r>
            <a:endParaRPr sz="3000"/>
          </a:p>
        </p:txBody>
      </p:sp>
      <p:sp>
        <p:nvSpPr>
          <p:cNvPr id="124" name="Shape 124"/>
          <p:cNvSpPr txBox="1"/>
          <p:nvPr/>
        </p:nvSpPr>
        <p:spPr>
          <a:xfrm>
            <a:off x="3960442" y="4131834"/>
            <a:ext cx="3230881" cy="530915"/>
          </a:xfrm>
          <a:prstGeom prst="rect">
            <a:avLst/>
          </a:prstGeom>
          <a:noFill/>
          <a:ln>
            <a:noFill/>
          </a:ln>
        </p:spPr>
        <p:txBody>
          <a:bodyPr anchorCtr="0" anchor="t" bIns="34275" lIns="68575" spcFirstLastPara="1" rIns="68575" wrap="square" tIns="34275">
            <a:noAutofit/>
          </a:bodyPr>
          <a:lstStyle/>
          <a:p>
            <a:pPr indent="0" lvl="0" marL="0" marR="0" rtl="0" algn="l">
              <a:lnSpc>
                <a:spcPct val="130000"/>
              </a:lnSpc>
              <a:spcBef>
                <a:spcPts val="0"/>
              </a:spcBef>
              <a:spcAft>
                <a:spcPts val="0"/>
              </a:spcAft>
              <a:buNone/>
            </a:pPr>
            <a:r>
              <a:rPr lang="en" sz="800">
                <a:solidFill>
                  <a:schemeClr val="lt1"/>
                </a:solidFill>
                <a:latin typeface="Open Sans"/>
                <a:ea typeface="Open Sans"/>
                <a:cs typeface="Open Sans"/>
                <a:sym typeface="Open Sans"/>
              </a:rPr>
              <a:t>Contrary to popular belief, Lorem Ipsum is not simply random text. It has roots in a piece of classical Latin literature from 45 BC, making it over 2000 years old. Richard</a:t>
            </a:r>
            <a:endParaRPr sz="1100"/>
          </a:p>
        </p:txBody>
      </p:sp>
    </p:spTree>
  </p:cSld>
  <p:clrMapOvr>
    <a:masterClrMapping/>
  </p:clrMapOvr>
  <mc:AlternateContent>
    <mc:Choice Requires="p14">
      <p:transition spd="slow">
        <p14:flip dir="l"/>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9" name="Shape 129"/>
        <p:cNvGrpSpPr/>
        <p:nvPr/>
      </p:nvGrpSpPr>
      <p:grpSpPr>
        <a:xfrm>
          <a:off x="0" y="0"/>
          <a:ext cx="0" cy="0"/>
          <a:chOff x="0" y="0"/>
          <a:chExt cx="0" cy="0"/>
        </a:xfrm>
      </p:grpSpPr>
      <p:sp>
        <p:nvSpPr>
          <p:cNvPr id="130" name="Shape 130"/>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rgbClr val="3F3F3F"/>
                </a:solidFill>
                <a:latin typeface="Open Sans"/>
                <a:ea typeface="Open Sans"/>
                <a:cs typeface="Open Sans"/>
                <a:sym typeface="Open Sans"/>
              </a:rPr>
              <a:t>0</a:t>
            </a:r>
            <a:fld id="{00000000-1234-1234-1234-123412341234}" type="slidenum">
              <a:rPr b="0" i="0" lang="en" sz="1100">
                <a:solidFill>
                  <a:srgbClr val="3F3F3F"/>
                </a:solidFill>
                <a:latin typeface="Open Sans"/>
                <a:ea typeface="Open Sans"/>
                <a:cs typeface="Open Sans"/>
                <a:sym typeface="Open Sans"/>
              </a:rPr>
              <a:t>‹#›</a:t>
            </a:fld>
            <a:endParaRPr b="0" i="0" sz="1100">
              <a:solidFill>
                <a:srgbClr val="3F3F3F"/>
              </a:solidFill>
              <a:latin typeface="Open Sans"/>
              <a:ea typeface="Open Sans"/>
              <a:cs typeface="Open Sans"/>
              <a:sym typeface="Open Sans"/>
            </a:endParaRPr>
          </a:p>
        </p:txBody>
      </p:sp>
      <p:sp>
        <p:nvSpPr>
          <p:cNvPr id="131" name="Shape 131"/>
          <p:cNvSpPr txBox="1"/>
          <p:nvPr>
            <p:ph idx="1" type="body"/>
          </p:nvPr>
        </p:nvSpPr>
        <p:spPr>
          <a:xfrm>
            <a:off x="628650" y="698730"/>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7F7F7F"/>
              </a:buClr>
              <a:buSzPts val="800"/>
              <a:buFont typeface="Arial"/>
              <a:buNone/>
            </a:pPr>
            <a:r>
              <a:rPr b="0" i="0" lang="en" sz="800" u="none" cap="none" strike="noStrike">
                <a:solidFill>
                  <a:srgbClr val="7F7F7F"/>
                </a:solidFill>
                <a:latin typeface="Open Sans"/>
                <a:ea typeface="Open Sans"/>
                <a:cs typeface="Open Sans"/>
                <a:sym typeface="Open Sans"/>
              </a:rPr>
              <a:t>Lorem ipsum dolor sit amet agam facer modo data lorem ipsum dolor sit amet agam facer modo data</a:t>
            </a:r>
            <a:endParaRPr sz="1100"/>
          </a:p>
        </p:txBody>
      </p:sp>
      <p:sp>
        <p:nvSpPr>
          <p:cNvPr id="132" name="Shape 132"/>
          <p:cNvSpPr txBox="1"/>
          <p:nvPr>
            <p:ph type="title"/>
          </p:nvPr>
        </p:nvSpPr>
        <p:spPr>
          <a:xfrm>
            <a:off x="628650" y="153896"/>
            <a:ext cx="7886700" cy="5103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rgbClr val="3F3F3F"/>
              </a:buClr>
              <a:buSzPts val="2600"/>
              <a:buFont typeface="Open Sans SemiBold"/>
              <a:buNone/>
            </a:pPr>
            <a:r>
              <a:rPr b="0" i="0" lang="en" sz="2600" u="none" cap="none" strike="noStrike">
                <a:solidFill>
                  <a:srgbClr val="3F3F3F"/>
                </a:solidFill>
                <a:latin typeface="Open Sans SemiBold"/>
                <a:ea typeface="Open Sans SemiBold"/>
                <a:cs typeface="Open Sans SemiBold"/>
                <a:sym typeface="Open Sans SemiBold"/>
              </a:rPr>
              <a:t>Company</a:t>
            </a:r>
            <a:r>
              <a:rPr b="0" i="0" lang="en" sz="2600" u="none" cap="none" strike="noStrike">
                <a:solidFill>
                  <a:srgbClr val="262626"/>
                </a:solidFill>
                <a:latin typeface="Open Sans SemiBold"/>
                <a:ea typeface="Open Sans SemiBold"/>
                <a:cs typeface="Open Sans SemiBold"/>
                <a:sym typeface="Open Sans SemiBold"/>
              </a:rPr>
              <a:t> </a:t>
            </a:r>
            <a:r>
              <a:rPr b="0" i="0" lang="en" sz="2600" u="none" cap="none" strike="noStrike">
                <a:solidFill>
                  <a:srgbClr val="BFBFBF"/>
                </a:solidFill>
                <a:latin typeface="Open Sans SemiBold"/>
                <a:ea typeface="Open Sans SemiBold"/>
                <a:cs typeface="Open Sans SemiBold"/>
                <a:sym typeface="Open Sans SemiBold"/>
              </a:rPr>
              <a:t>Service</a:t>
            </a:r>
            <a:endParaRPr sz="1100"/>
          </a:p>
        </p:txBody>
      </p:sp>
      <p:pic>
        <p:nvPicPr>
          <p:cNvPr id="133" name="Shape 133"/>
          <p:cNvPicPr preferRelativeResize="0"/>
          <p:nvPr>
            <p:ph idx="2" type="pic"/>
          </p:nvPr>
        </p:nvPicPr>
        <p:blipFill rotWithShape="1">
          <a:blip r:embed="rId3">
            <a:alphaModFix/>
          </a:blip>
          <a:srcRect b="21552" l="0" r="0" t="21552"/>
          <a:stretch/>
        </p:blipFill>
        <p:spPr>
          <a:xfrm>
            <a:off x="628650" y="1208897"/>
            <a:ext cx="7886700" cy="2991628"/>
          </a:xfrm>
          <a:prstGeom prst="rect">
            <a:avLst/>
          </a:prstGeom>
          <a:noFill/>
          <a:ln>
            <a:noFill/>
          </a:ln>
        </p:spPr>
      </p:pic>
      <p:sp>
        <p:nvSpPr>
          <p:cNvPr id="134" name="Shape 134"/>
          <p:cNvSpPr/>
          <p:nvPr/>
        </p:nvSpPr>
        <p:spPr>
          <a:xfrm>
            <a:off x="628650" y="1208897"/>
            <a:ext cx="7886700" cy="2991627"/>
          </a:xfrm>
          <a:prstGeom prst="rect">
            <a:avLst/>
          </a:prstGeom>
          <a:gradFill>
            <a:gsLst>
              <a:gs pos="0">
                <a:srgbClr val="00AAAD">
                  <a:alpha val="24705"/>
                </a:srgbClr>
              </a:gs>
              <a:gs pos="8000">
                <a:srgbClr val="00AAAD">
                  <a:alpha val="24705"/>
                </a:srgbClr>
              </a:gs>
              <a:gs pos="91000">
                <a:srgbClr val="9FCD58">
                  <a:alpha val="43921"/>
                </a:srgbClr>
              </a:gs>
              <a:gs pos="100000">
                <a:srgbClr val="9FCD58">
                  <a:alpha val="43921"/>
                </a:srgbClr>
              </a:gs>
            </a:gsLst>
            <a:lin ang="13500000" scaled="0"/>
          </a:gra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nvGrpSpPr>
          <p:cNvPr id="135" name="Shape 135"/>
          <p:cNvGrpSpPr/>
          <p:nvPr/>
        </p:nvGrpSpPr>
        <p:grpSpPr>
          <a:xfrm>
            <a:off x="1334114" y="2064899"/>
            <a:ext cx="6475772" cy="1279624"/>
            <a:chOff x="1831403" y="3600179"/>
            <a:chExt cx="8634363" cy="1706165"/>
          </a:xfrm>
        </p:grpSpPr>
        <p:grpSp>
          <p:nvGrpSpPr>
            <p:cNvPr id="136" name="Shape 136"/>
            <p:cNvGrpSpPr/>
            <p:nvPr/>
          </p:nvGrpSpPr>
          <p:grpSpPr>
            <a:xfrm>
              <a:off x="1831403" y="3600179"/>
              <a:ext cx="2384245" cy="1706165"/>
              <a:chOff x="1790776" y="3717925"/>
              <a:chExt cx="2384245" cy="1706165"/>
            </a:xfrm>
          </p:grpSpPr>
          <p:grpSp>
            <p:nvGrpSpPr>
              <p:cNvPr id="137" name="Shape 137"/>
              <p:cNvGrpSpPr/>
              <p:nvPr/>
            </p:nvGrpSpPr>
            <p:grpSpPr>
              <a:xfrm>
                <a:off x="1881444" y="3717925"/>
                <a:ext cx="729890" cy="729890"/>
                <a:chOff x="2625151" y="2215150"/>
                <a:chExt cx="729890" cy="729890"/>
              </a:xfrm>
            </p:grpSpPr>
            <p:sp>
              <p:nvSpPr>
                <p:cNvPr id="138" name="Shape 138"/>
                <p:cNvSpPr/>
                <p:nvPr/>
              </p:nvSpPr>
              <p:spPr>
                <a:xfrm>
                  <a:off x="2792085" y="2415389"/>
                  <a:ext cx="396023" cy="329413"/>
                </a:xfrm>
                <a:custGeom>
                  <a:pathLst>
                    <a:path extrusionOk="0" h="120000" w="120000">
                      <a:moveTo>
                        <a:pt x="118321" y="56410"/>
                      </a:moveTo>
                      <a:cubicBezTo>
                        <a:pt x="64615" y="4102"/>
                        <a:pt x="64615" y="4102"/>
                        <a:pt x="64615" y="4102"/>
                      </a:cubicBezTo>
                      <a:cubicBezTo>
                        <a:pt x="62097" y="1025"/>
                        <a:pt x="62097" y="1025"/>
                        <a:pt x="62097" y="1025"/>
                      </a:cubicBezTo>
                      <a:cubicBezTo>
                        <a:pt x="60419" y="0"/>
                        <a:pt x="59580" y="0"/>
                        <a:pt x="57902" y="1025"/>
                      </a:cubicBezTo>
                      <a:cubicBezTo>
                        <a:pt x="42797" y="16410"/>
                        <a:pt x="42797" y="16410"/>
                        <a:pt x="42797" y="16410"/>
                      </a:cubicBezTo>
                      <a:cubicBezTo>
                        <a:pt x="42797" y="10256"/>
                        <a:pt x="42797" y="10256"/>
                        <a:pt x="42797" y="10256"/>
                      </a:cubicBezTo>
                      <a:cubicBezTo>
                        <a:pt x="42797" y="8205"/>
                        <a:pt x="41118" y="6153"/>
                        <a:pt x="39440" y="6153"/>
                      </a:cubicBezTo>
                      <a:cubicBezTo>
                        <a:pt x="27692" y="6153"/>
                        <a:pt x="27692" y="6153"/>
                        <a:pt x="27692" y="6153"/>
                      </a:cubicBezTo>
                      <a:cubicBezTo>
                        <a:pt x="26013" y="6153"/>
                        <a:pt x="25174" y="8205"/>
                        <a:pt x="25174" y="10256"/>
                      </a:cubicBezTo>
                      <a:cubicBezTo>
                        <a:pt x="25174" y="33846"/>
                        <a:pt x="25174" y="33846"/>
                        <a:pt x="25174" y="33846"/>
                      </a:cubicBezTo>
                      <a:cubicBezTo>
                        <a:pt x="1678" y="57435"/>
                        <a:pt x="1678" y="57435"/>
                        <a:pt x="1678" y="57435"/>
                      </a:cubicBezTo>
                      <a:cubicBezTo>
                        <a:pt x="0" y="59487"/>
                        <a:pt x="0" y="61538"/>
                        <a:pt x="839" y="62564"/>
                      </a:cubicBezTo>
                      <a:cubicBezTo>
                        <a:pt x="1678" y="63589"/>
                        <a:pt x="2517" y="64615"/>
                        <a:pt x="3356" y="64615"/>
                      </a:cubicBezTo>
                      <a:cubicBezTo>
                        <a:pt x="4195" y="64615"/>
                        <a:pt x="4195" y="64615"/>
                        <a:pt x="5034" y="63589"/>
                      </a:cubicBezTo>
                      <a:cubicBezTo>
                        <a:pt x="14265" y="54358"/>
                        <a:pt x="14265" y="54358"/>
                        <a:pt x="14265" y="54358"/>
                      </a:cubicBezTo>
                      <a:cubicBezTo>
                        <a:pt x="14265" y="115897"/>
                        <a:pt x="14265" y="115897"/>
                        <a:pt x="14265" y="115897"/>
                      </a:cubicBezTo>
                      <a:cubicBezTo>
                        <a:pt x="14265" y="117948"/>
                        <a:pt x="15944" y="120000"/>
                        <a:pt x="17622" y="120000"/>
                      </a:cubicBezTo>
                      <a:cubicBezTo>
                        <a:pt x="49510" y="120000"/>
                        <a:pt x="49510" y="120000"/>
                        <a:pt x="49510" y="120000"/>
                      </a:cubicBezTo>
                      <a:cubicBezTo>
                        <a:pt x="51188" y="120000"/>
                        <a:pt x="52867" y="117948"/>
                        <a:pt x="52867" y="115897"/>
                      </a:cubicBezTo>
                      <a:cubicBezTo>
                        <a:pt x="52867" y="87179"/>
                        <a:pt x="52867" y="87179"/>
                        <a:pt x="52867" y="87179"/>
                      </a:cubicBezTo>
                      <a:cubicBezTo>
                        <a:pt x="67132" y="87179"/>
                        <a:pt x="67132" y="87179"/>
                        <a:pt x="67132" y="87179"/>
                      </a:cubicBezTo>
                      <a:cubicBezTo>
                        <a:pt x="67132" y="115897"/>
                        <a:pt x="67132" y="115897"/>
                        <a:pt x="67132" y="115897"/>
                      </a:cubicBezTo>
                      <a:cubicBezTo>
                        <a:pt x="67132" y="117948"/>
                        <a:pt x="68811" y="120000"/>
                        <a:pt x="70489" y="120000"/>
                      </a:cubicBezTo>
                      <a:cubicBezTo>
                        <a:pt x="102377" y="120000"/>
                        <a:pt x="102377" y="120000"/>
                        <a:pt x="102377" y="120000"/>
                      </a:cubicBezTo>
                      <a:cubicBezTo>
                        <a:pt x="104055" y="120000"/>
                        <a:pt x="105734" y="117948"/>
                        <a:pt x="105734" y="115897"/>
                      </a:cubicBezTo>
                      <a:cubicBezTo>
                        <a:pt x="105734" y="53333"/>
                        <a:pt x="105734" y="53333"/>
                        <a:pt x="105734" y="53333"/>
                      </a:cubicBezTo>
                      <a:cubicBezTo>
                        <a:pt x="114965" y="62564"/>
                        <a:pt x="114965" y="62564"/>
                        <a:pt x="114965" y="62564"/>
                      </a:cubicBezTo>
                      <a:cubicBezTo>
                        <a:pt x="114965" y="63589"/>
                        <a:pt x="115804" y="63589"/>
                        <a:pt x="116643" y="63589"/>
                      </a:cubicBezTo>
                      <a:cubicBezTo>
                        <a:pt x="117482" y="63589"/>
                        <a:pt x="118321" y="62564"/>
                        <a:pt x="119160" y="61538"/>
                      </a:cubicBezTo>
                      <a:cubicBezTo>
                        <a:pt x="120000" y="60512"/>
                        <a:pt x="120000" y="58461"/>
                        <a:pt x="118321" y="56410"/>
                      </a:cubicBezTo>
                      <a:close/>
                      <a:moveTo>
                        <a:pt x="31048" y="13333"/>
                      </a:moveTo>
                      <a:cubicBezTo>
                        <a:pt x="36083" y="13333"/>
                        <a:pt x="36083" y="13333"/>
                        <a:pt x="36083" y="13333"/>
                      </a:cubicBezTo>
                      <a:cubicBezTo>
                        <a:pt x="36083" y="22564"/>
                        <a:pt x="36083" y="22564"/>
                        <a:pt x="36083" y="22564"/>
                      </a:cubicBezTo>
                      <a:cubicBezTo>
                        <a:pt x="31048" y="27692"/>
                        <a:pt x="31048" y="27692"/>
                        <a:pt x="31048" y="27692"/>
                      </a:cubicBezTo>
                      <a:lnTo>
                        <a:pt x="31048" y="13333"/>
                      </a:lnTo>
                      <a:close/>
                      <a:moveTo>
                        <a:pt x="99860" y="48205"/>
                      </a:moveTo>
                      <a:cubicBezTo>
                        <a:pt x="99860" y="111794"/>
                        <a:pt x="99860" y="111794"/>
                        <a:pt x="99860" y="111794"/>
                      </a:cubicBezTo>
                      <a:cubicBezTo>
                        <a:pt x="73006" y="111794"/>
                        <a:pt x="73006" y="111794"/>
                        <a:pt x="73006" y="111794"/>
                      </a:cubicBezTo>
                      <a:cubicBezTo>
                        <a:pt x="73006" y="83076"/>
                        <a:pt x="73006" y="83076"/>
                        <a:pt x="73006" y="83076"/>
                      </a:cubicBezTo>
                      <a:cubicBezTo>
                        <a:pt x="73006" y="81025"/>
                        <a:pt x="72167" y="80000"/>
                        <a:pt x="70489" y="80000"/>
                      </a:cubicBezTo>
                      <a:cubicBezTo>
                        <a:pt x="49510" y="80000"/>
                        <a:pt x="49510" y="80000"/>
                        <a:pt x="49510" y="80000"/>
                      </a:cubicBezTo>
                      <a:cubicBezTo>
                        <a:pt x="47832" y="80000"/>
                        <a:pt x="46993" y="81025"/>
                        <a:pt x="46993" y="83076"/>
                      </a:cubicBezTo>
                      <a:cubicBezTo>
                        <a:pt x="46993" y="111794"/>
                        <a:pt x="46993" y="111794"/>
                        <a:pt x="46993" y="111794"/>
                      </a:cubicBezTo>
                      <a:cubicBezTo>
                        <a:pt x="20139" y="111794"/>
                        <a:pt x="20139" y="111794"/>
                        <a:pt x="20139" y="111794"/>
                      </a:cubicBezTo>
                      <a:cubicBezTo>
                        <a:pt x="20139" y="48205"/>
                        <a:pt x="20139" y="48205"/>
                        <a:pt x="20139" y="48205"/>
                      </a:cubicBezTo>
                      <a:cubicBezTo>
                        <a:pt x="31888" y="36923"/>
                        <a:pt x="31888" y="36923"/>
                        <a:pt x="31888" y="36923"/>
                      </a:cubicBezTo>
                      <a:cubicBezTo>
                        <a:pt x="31888" y="36923"/>
                        <a:pt x="59580" y="9230"/>
                        <a:pt x="60419" y="8205"/>
                      </a:cubicBezTo>
                      <a:lnTo>
                        <a:pt x="99860" y="48205"/>
                      </a:lnTo>
                      <a:close/>
                      <a:moveTo>
                        <a:pt x="99860" y="48205"/>
                      </a:moveTo>
                      <a:cubicBezTo>
                        <a:pt x="99860" y="48205"/>
                        <a:pt x="99860" y="48205"/>
                        <a:pt x="99860" y="48205"/>
                      </a:cubicBezTo>
                    </a:path>
                  </a:pathLst>
                </a:custGeom>
                <a:solidFill>
                  <a:schemeClr val="l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39" name="Shape 139"/>
                <p:cNvSpPr/>
                <p:nvPr/>
              </p:nvSpPr>
              <p:spPr>
                <a:xfrm>
                  <a:off x="2625151" y="2215150"/>
                  <a:ext cx="729890" cy="729890"/>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140" name="Shape 140"/>
              <p:cNvGrpSpPr/>
              <p:nvPr/>
            </p:nvGrpSpPr>
            <p:grpSpPr>
              <a:xfrm>
                <a:off x="1790776" y="4569334"/>
                <a:ext cx="2384245" cy="854756"/>
                <a:chOff x="1016180" y="4410169"/>
                <a:chExt cx="2384245" cy="854756"/>
              </a:xfrm>
            </p:grpSpPr>
            <p:sp>
              <p:nvSpPr>
                <p:cNvPr id="141" name="Shape 141"/>
                <p:cNvSpPr txBox="1"/>
                <p:nvPr/>
              </p:nvSpPr>
              <p:spPr>
                <a:xfrm>
                  <a:off x="1016180" y="4410169"/>
                  <a:ext cx="238424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Open Sans ExtraBold"/>
                      <a:ea typeface="Open Sans ExtraBold"/>
                      <a:cs typeface="Open Sans ExtraBold"/>
                      <a:sym typeface="Open Sans ExtraBold"/>
                    </a:rPr>
                    <a:t>Creative Template</a:t>
                  </a:r>
                  <a:endParaRPr sz="1100"/>
                </a:p>
              </p:txBody>
            </p:sp>
            <p:sp>
              <p:nvSpPr>
                <p:cNvPr id="142" name="Shape 142"/>
                <p:cNvSpPr txBox="1"/>
                <p:nvPr/>
              </p:nvSpPr>
              <p:spPr>
                <a:xfrm>
                  <a:off x="1016180" y="4617005"/>
                  <a:ext cx="12918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Open Sans"/>
                      <a:ea typeface="Open Sans"/>
                      <a:cs typeface="Open Sans"/>
                      <a:sym typeface="Open Sans"/>
                    </a:rPr>
                    <a:t>Some text</a:t>
                  </a:r>
                  <a:endParaRPr sz="1100"/>
                </a:p>
              </p:txBody>
            </p:sp>
            <p:sp>
              <p:nvSpPr>
                <p:cNvPr id="143" name="Shape 143"/>
                <p:cNvSpPr txBox="1"/>
                <p:nvPr/>
              </p:nvSpPr>
              <p:spPr>
                <a:xfrm>
                  <a:off x="1016180" y="4864815"/>
                  <a:ext cx="2350072"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Contrary to popular belief, Lorem Ipsum classical literature dummy.</a:t>
                  </a:r>
                  <a:endParaRPr sz="1100"/>
                </a:p>
              </p:txBody>
            </p:sp>
          </p:grpSp>
        </p:grpSp>
        <p:grpSp>
          <p:nvGrpSpPr>
            <p:cNvPr id="144" name="Shape 144"/>
            <p:cNvGrpSpPr/>
            <p:nvPr/>
          </p:nvGrpSpPr>
          <p:grpSpPr>
            <a:xfrm>
              <a:off x="4956462" y="3600179"/>
              <a:ext cx="2384245" cy="1706165"/>
              <a:chOff x="5350225" y="3717925"/>
              <a:chExt cx="2384245" cy="1706165"/>
            </a:xfrm>
          </p:grpSpPr>
          <p:grpSp>
            <p:nvGrpSpPr>
              <p:cNvPr id="145" name="Shape 145"/>
              <p:cNvGrpSpPr/>
              <p:nvPr/>
            </p:nvGrpSpPr>
            <p:grpSpPr>
              <a:xfrm>
                <a:off x="5393170" y="3717925"/>
                <a:ext cx="729890" cy="729890"/>
                <a:chOff x="5731054" y="2215150"/>
                <a:chExt cx="729890" cy="729890"/>
              </a:xfrm>
            </p:grpSpPr>
            <p:sp>
              <p:nvSpPr>
                <p:cNvPr id="146" name="Shape 146"/>
                <p:cNvSpPr/>
                <p:nvPr/>
              </p:nvSpPr>
              <p:spPr>
                <a:xfrm>
                  <a:off x="5918389" y="2434202"/>
                  <a:ext cx="355221" cy="291786"/>
                </a:xfrm>
                <a:custGeom>
                  <a:pathLst>
                    <a:path extrusionOk="0" h="120000" w="120000">
                      <a:moveTo>
                        <a:pt x="2857" y="75664"/>
                      </a:moveTo>
                      <a:cubicBezTo>
                        <a:pt x="5026" y="76924"/>
                        <a:pt x="7436" y="77648"/>
                        <a:pt x="9989" y="77648"/>
                      </a:cubicBezTo>
                      <a:lnTo>
                        <a:pt x="50502" y="77648"/>
                      </a:lnTo>
                      <a:cubicBezTo>
                        <a:pt x="51814" y="82835"/>
                        <a:pt x="55737" y="86654"/>
                        <a:pt x="60428" y="86654"/>
                      </a:cubicBezTo>
                      <a:cubicBezTo>
                        <a:pt x="65114" y="86654"/>
                        <a:pt x="69042" y="82835"/>
                        <a:pt x="70348" y="77648"/>
                      </a:cubicBezTo>
                      <a:cubicBezTo>
                        <a:pt x="70348" y="77648"/>
                        <a:pt x="110862" y="77648"/>
                        <a:pt x="110862" y="77648"/>
                      </a:cubicBezTo>
                      <a:cubicBezTo>
                        <a:pt x="113420" y="77648"/>
                        <a:pt x="115830" y="76924"/>
                        <a:pt x="118000" y="75675"/>
                      </a:cubicBezTo>
                      <a:lnTo>
                        <a:pt x="118000" y="108382"/>
                      </a:lnTo>
                      <a:cubicBezTo>
                        <a:pt x="118000" y="114768"/>
                        <a:pt x="113708" y="120000"/>
                        <a:pt x="108447" y="120000"/>
                      </a:cubicBezTo>
                      <a:lnTo>
                        <a:pt x="12404" y="120000"/>
                      </a:lnTo>
                      <a:cubicBezTo>
                        <a:pt x="7143" y="120000"/>
                        <a:pt x="2857" y="114768"/>
                        <a:pt x="2857" y="108382"/>
                      </a:cubicBezTo>
                      <a:close/>
                      <a:moveTo>
                        <a:pt x="60428" y="63304"/>
                      </a:moveTo>
                      <a:cubicBezTo>
                        <a:pt x="63680" y="63304"/>
                        <a:pt x="66313" y="66488"/>
                        <a:pt x="66313" y="70446"/>
                      </a:cubicBezTo>
                      <a:lnTo>
                        <a:pt x="66313" y="73693"/>
                      </a:lnTo>
                      <a:cubicBezTo>
                        <a:pt x="66313" y="77633"/>
                        <a:pt x="63680" y="80843"/>
                        <a:pt x="60428" y="80843"/>
                      </a:cubicBezTo>
                      <a:cubicBezTo>
                        <a:pt x="57171" y="80843"/>
                        <a:pt x="54554" y="77633"/>
                        <a:pt x="54554" y="73693"/>
                      </a:cubicBezTo>
                      <a:lnTo>
                        <a:pt x="54554" y="70446"/>
                      </a:lnTo>
                      <a:cubicBezTo>
                        <a:pt x="54554" y="66488"/>
                        <a:pt x="57171" y="63304"/>
                        <a:pt x="60428" y="63304"/>
                      </a:cubicBezTo>
                      <a:close/>
                      <a:moveTo>
                        <a:pt x="51006" y="11130"/>
                      </a:moveTo>
                      <a:cubicBezTo>
                        <a:pt x="46927" y="11130"/>
                        <a:pt x="43505" y="14362"/>
                        <a:pt x="42285" y="18782"/>
                      </a:cubicBezTo>
                      <a:cubicBezTo>
                        <a:pt x="42285" y="18782"/>
                        <a:pt x="78071" y="18782"/>
                        <a:pt x="78071" y="18782"/>
                      </a:cubicBezTo>
                      <a:cubicBezTo>
                        <a:pt x="76852" y="14362"/>
                        <a:pt x="73427" y="11130"/>
                        <a:pt x="69351" y="11130"/>
                      </a:cubicBezTo>
                      <a:close/>
                      <a:moveTo>
                        <a:pt x="50811" y="0"/>
                      </a:moveTo>
                      <a:lnTo>
                        <a:pt x="69188" y="0"/>
                      </a:lnTo>
                      <a:cubicBezTo>
                        <a:pt x="78227" y="0"/>
                        <a:pt x="85738" y="8087"/>
                        <a:pt x="87111" y="18614"/>
                      </a:cubicBezTo>
                      <a:lnTo>
                        <a:pt x="110050" y="18614"/>
                      </a:lnTo>
                      <a:cubicBezTo>
                        <a:pt x="115522" y="18614"/>
                        <a:pt x="120000" y="23849"/>
                        <a:pt x="120000" y="30245"/>
                      </a:cubicBezTo>
                      <a:lnTo>
                        <a:pt x="120000" y="57074"/>
                      </a:lnTo>
                      <a:cubicBezTo>
                        <a:pt x="120000" y="63489"/>
                        <a:pt x="115716" y="68695"/>
                        <a:pt x="110450" y="68695"/>
                      </a:cubicBezTo>
                      <a:lnTo>
                        <a:pt x="70366" y="68695"/>
                      </a:lnTo>
                      <a:cubicBezTo>
                        <a:pt x="70227" y="65343"/>
                        <a:pt x="69049" y="62350"/>
                        <a:pt x="67183" y="60169"/>
                      </a:cubicBezTo>
                      <a:cubicBezTo>
                        <a:pt x="67122" y="60095"/>
                        <a:pt x="67055" y="60051"/>
                        <a:pt x="66994" y="59984"/>
                      </a:cubicBezTo>
                      <a:cubicBezTo>
                        <a:pt x="66588" y="59526"/>
                        <a:pt x="66155" y="59087"/>
                        <a:pt x="65688" y="58702"/>
                      </a:cubicBezTo>
                      <a:cubicBezTo>
                        <a:pt x="65511" y="58575"/>
                        <a:pt x="65327" y="58480"/>
                        <a:pt x="65149" y="58356"/>
                      </a:cubicBezTo>
                      <a:cubicBezTo>
                        <a:pt x="64766" y="58082"/>
                        <a:pt x="64383" y="57812"/>
                        <a:pt x="63966" y="57602"/>
                      </a:cubicBezTo>
                      <a:cubicBezTo>
                        <a:pt x="63633" y="57430"/>
                        <a:pt x="63288" y="57329"/>
                        <a:pt x="62950" y="57217"/>
                      </a:cubicBezTo>
                      <a:cubicBezTo>
                        <a:pt x="62644" y="57103"/>
                        <a:pt x="62366" y="56963"/>
                        <a:pt x="62066" y="56890"/>
                      </a:cubicBezTo>
                      <a:cubicBezTo>
                        <a:pt x="61400" y="56718"/>
                        <a:pt x="60711" y="56635"/>
                        <a:pt x="60000" y="56635"/>
                      </a:cubicBezTo>
                      <a:cubicBezTo>
                        <a:pt x="59294" y="56635"/>
                        <a:pt x="58599" y="56718"/>
                        <a:pt x="57933" y="56890"/>
                      </a:cubicBezTo>
                      <a:cubicBezTo>
                        <a:pt x="57633" y="56963"/>
                        <a:pt x="57350" y="57103"/>
                        <a:pt x="57044" y="57217"/>
                      </a:cubicBezTo>
                      <a:cubicBezTo>
                        <a:pt x="56711" y="57329"/>
                        <a:pt x="56349" y="57430"/>
                        <a:pt x="56022" y="57602"/>
                      </a:cubicBezTo>
                      <a:cubicBezTo>
                        <a:pt x="55616" y="57799"/>
                        <a:pt x="55227" y="58082"/>
                        <a:pt x="54844" y="58356"/>
                      </a:cubicBezTo>
                      <a:cubicBezTo>
                        <a:pt x="54666" y="58480"/>
                        <a:pt x="54472" y="58575"/>
                        <a:pt x="54305" y="58702"/>
                      </a:cubicBezTo>
                      <a:cubicBezTo>
                        <a:pt x="53838" y="59087"/>
                        <a:pt x="53411" y="59526"/>
                        <a:pt x="52988" y="59984"/>
                      </a:cubicBezTo>
                      <a:cubicBezTo>
                        <a:pt x="52927" y="60051"/>
                        <a:pt x="52861" y="60095"/>
                        <a:pt x="52811" y="60169"/>
                      </a:cubicBezTo>
                      <a:cubicBezTo>
                        <a:pt x="50950" y="62331"/>
                        <a:pt x="49761" y="65343"/>
                        <a:pt x="49627" y="68695"/>
                      </a:cubicBezTo>
                      <a:lnTo>
                        <a:pt x="9549" y="68695"/>
                      </a:lnTo>
                      <a:cubicBezTo>
                        <a:pt x="4283" y="68695"/>
                        <a:pt x="0" y="63489"/>
                        <a:pt x="0" y="57061"/>
                      </a:cubicBezTo>
                      <a:lnTo>
                        <a:pt x="0" y="30245"/>
                      </a:lnTo>
                      <a:cubicBezTo>
                        <a:pt x="0" y="23849"/>
                        <a:pt x="4477" y="18614"/>
                        <a:pt x="9949" y="18614"/>
                      </a:cubicBezTo>
                      <a:lnTo>
                        <a:pt x="32872" y="18614"/>
                      </a:lnTo>
                      <a:cubicBezTo>
                        <a:pt x="34261" y="8087"/>
                        <a:pt x="41772" y="0"/>
                        <a:pt x="50811" y="0"/>
                      </a:cubicBezTo>
                      <a:close/>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47" name="Shape 147"/>
                <p:cNvSpPr/>
                <p:nvPr/>
              </p:nvSpPr>
              <p:spPr>
                <a:xfrm rot="10800000">
                  <a:off x="5731054" y="2215150"/>
                  <a:ext cx="729890" cy="729890"/>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148" name="Shape 148"/>
              <p:cNvGrpSpPr/>
              <p:nvPr/>
            </p:nvGrpSpPr>
            <p:grpSpPr>
              <a:xfrm>
                <a:off x="5350225" y="4569334"/>
                <a:ext cx="2384245" cy="854756"/>
                <a:chOff x="1016180" y="4410169"/>
                <a:chExt cx="2384245" cy="854756"/>
              </a:xfrm>
            </p:grpSpPr>
            <p:sp>
              <p:nvSpPr>
                <p:cNvPr id="149" name="Shape 149"/>
                <p:cNvSpPr txBox="1"/>
                <p:nvPr/>
              </p:nvSpPr>
              <p:spPr>
                <a:xfrm>
                  <a:off x="1016180" y="4410169"/>
                  <a:ext cx="238424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Open Sans ExtraBold"/>
                      <a:ea typeface="Open Sans ExtraBold"/>
                      <a:cs typeface="Open Sans ExtraBold"/>
                      <a:sym typeface="Open Sans ExtraBold"/>
                    </a:rPr>
                    <a:t>Creative Template</a:t>
                  </a:r>
                  <a:endParaRPr sz="1100"/>
                </a:p>
              </p:txBody>
            </p:sp>
            <p:sp>
              <p:nvSpPr>
                <p:cNvPr id="150" name="Shape 150"/>
                <p:cNvSpPr txBox="1"/>
                <p:nvPr/>
              </p:nvSpPr>
              <p:spPr>
                <a:xfrm>
                  <a:off x="1016180" y="4617005"/>
                  <a:ext cx="12918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Open Sans"/>
                      <a:ea typeface="Open Sans"/>
                      <a:cs typeface="Open Sans"/>
                      <a:sym typeface="Open Sans"/>
                    </a:rPr>
                    <a:t>Some text</a:t>
                  </a:r>
                  <a:endParaRPr sz="1100"/>
                </a:p>
              </p:txBody>
            </p:sp>
            <p:sp>
              <p:nvSpPr>
                <p:cNvPr id="151" name="Shape 151"/>
                <p:cNvSpPr txBox="1"/>
                <p:nvPr/>
              </p:nvSpPr>
              <p:spPr>
                <a:xfrm>
                  <a:off x="1016180" y="4864815"/>
                  <a:ext cx="2320638"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Contrary to popular belief, Lorem Ipsum classical literature dummy.</a:t>
                  </a:r>
                  <a:endParaRPr sz="1100"/>
                </a:p>
              </p:txBody>
            </p:sp>
          </p:grpSp>
        </p:grpSp>
        <p:grpSp>
          <p:nvGrpSpPr>
            <p:cNvPr id="152" name="Shape 152"/>
            <p:cNvGrpSpPr/>
            <p:nvPr/>
          </p:nvGrpSpPr>
          <p:grpSpPr>
            <a:xfrm>
              <a:off x="8081521" y="3600179"/>
              <a:ext cx="2384245" cy="1706165"/>
              <a:chOff x="8821944" y="3717925"/>
              <a:chExt cx="2384245" cy="1706165"/>
            </a:xfrm>
          </p:grpSpPr>
          <p:grpSp>
            <p:nvGrpSpPr>
              <p:cNvPr id="153" name="Shape 153"/>
              <p:cNvGrpSpPr/>
              <p:nvPr/>
            </p:nvGrpSpPr>
            <p:grpSpPr>
              <a:xfrm>
                <a:off x="8889937" y="3717925"/>
                <a:ext cx="729890" cy="729890"/>
                <a:chOff x="8836957" y="2215150"/>
                <a:chExt cx="729890" cy="729890"/>
              </a:xfrm>
            </p:grpSpPr>
            <p:sp>
              <p:nvSpPr>
                <p:cNvPr id="154" name="Shape 154"/>
                <p:cNvSpPr/>
                <p:nvPr/>
              </p:nvSpPr>
              <p:spPr>
                <a:xfrm>
                  <a:off x="9044187" y="2415748"/>
                  <a:ext cx="315431" cy="328694"/>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l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155" name="Shape 155"/>
                <p:cNvSpPr/>
                <p:nvPr/>
              </p:nvSpPr>
              <p:spPr>
                <a:xfrm>
                  <a:off x="8836957" y="2215150"/>
                  <a:ext cx="729890" cy="729890"/>
                </a:xfrm>
                <a:prstGeom prst="ellipse">
                  <a:avLst/>
                </a:prstGeom>
                <a:noFill/>
                <a:ln cap="flat" cmpd="sng" w="12700">
                  <a:solidFill>
                    <a:schemeClr val="lt1"/>
                  </a:solidFill>
                  <a:prstDash val="solid"/>
                  <a:miter lim="800000"/>
                  <a:headEnd len="med" w="med" type="none"/>
                  <a:tailEnd len="med" w="med" type="none"/>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grpSp>
          <p:grpSp>
            <p:nvGrpSpPr>
              <p:cNvPr id="156" name="Shape 156"/>
              <p:cNvGrpSpPr/>
              <p:nvPr/>
            </p:nvGrpSpPr>
            <p:grpSpPr>
              <a:xfrm>
                <a:off x="8821944" y="4569334"/>
                <a:ext cx="2384245" cy="854756"/>
                <a:chOff x="1016180" y="4410169"/>
                <a:chExt cx="2384245" cy="854756"/>
              </a:xfrm>
            </p:grpSpPr>
            <p:sp>
              <p:nvSpPr>
                <p:cNvPr id="157" name="Shape 157"/>
                <p:cNvSpPr txBox="1"/>
                <p:nvPr/>
              </p:nvSpPr>
              <p:spPr>
                <a:xfrm>
                  <a:off x="1016180" y="4410169"/>
                  <a:ext cx="2384245" cy="323165"/>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1100">
                      <a:solidFill>
                        <a:schemeClr val="lt1"/>
                      </a:solidFill>
                      <a:latin typeface="Open Sans ExtraBold"/>
                      <a:ea typeface="Open Sans ExtraBold"/>
                      <a:cs typeface="Open Sans ExtraBold"/>
                      <a:sym typeface="Open Sans ExtraBold"/>
                    </a:rPr>
                    <a:t>Creative Template</a:t>
                  </a:r>
                  <a:endParaRPr sz="1100"/>
                </a:p>
              </p:txBody>
            </p:sp>
            <p:sp>
              <p:nvSpPr>
                <p:cNvPr id="158" name="Shape 158"/>
                <p:cNvSpPr txBox="1"/>
                <p:nvPr/>
              </p:nvSpPr>
              <p:spPr>
                <a:xfrm>
                  <a:off x="1016180" y="4617005"/>
                  <a:ext cx="1291824" cy="276999"/>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lang="en" sz="900">
                      <a:solidFill>
                        <a:schemeClr val="lt1"/>
                      </a:solidFill>
                      <a:latin typeface="Open Sans"/>
                      <a:ea typeface="Open Sans"/>
                      <a:cs typeface="Open Sans"/>
                      <a:sym typeface="Open Sans"/>
                    </a:rPr>
                    <a:t>Some text</a:t>
                  </a:r>
                  <a:endParaRPr sz="1100"/>
                </a:p>
              </p:txBody>
            </p:sp>
            <p:sp>
              <p:nvSpPr>
                <p:cNvPr id="159" name="Shape 159"/>
                <p:cNvSpPr txBox="1"/>
                <p:nvPr/>
              </p:nvSpPr>
              <p:spPr>
                <a:xfrm>
                  <a:off x="1016180" y="4864815"/>
                  <a:ext cx="2322954" cy="40011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chemeClr val="lt1"/>
                      </a:solidFill>
                      <a:latin typeface="Open Sans"/>
                      <a:ea typeface="Open Sans"/>
                      <a:cs typeface="Open Sans"/>
                      <a:sym typeface="Open Sans"/>
                    </a:rPr>
                    <a:t>Contrary to popular belief, Lorem Ipsum classical literature dummy.</a:t>
                  </a:r>
                  <a:endParaRPr sz="1100"/>
                </a:p>
              </p:txBody>
            </p:sp>
          </p:grpSp>
        </p:grpSp>
      </p:grpSp>
    </p:spTree>
  </p:cSld>
  <p:clrMapOvr>
    <a:masterClrMapping/>
  </p:clrMapOvr>
  <p:transition spd="slow">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4" name="Shape 164"/>
        <p:cNvGrpSpPr/>
        <p:nvPr/>
      </p:nvGrpSpPr>
      <p:grpSpPr>
        <a:xfrm>
          <a:off x="0" y="0"/>
          <a:ext cx="0" cy="0"/>
          <a:chOff x="0" y="0"/>
          <a:chExt cx="0" cy="0"/>
        </a:xfrm>
      </p:grpSpPr>
      <p:pic>
        <p:nvPicPr>
          <p:cNvPr id="165" name="Shape 165"/>
          <p:cNvPicPr preferRelativeResize="0"/>
          <p:nvPr>
            <p:ph idx="6" type="pic"/>
          </p:nvPr>
        </p:nvPicPr>
        <p:blipFill rotWithShape="1">
          <a:blip r:embed="rId3">
            <a:alphaModFix/>
          </a:blip>
          <a:srcRect b="7817" l="0" r="0" t="7816"/>
          <a:stretch/>
        </p:blipFill>
        <p:spPr>
          <a:xfrm>
            <a:off x="0" y="0"/>
            <a:ext cx="9144000" cy="5143500"/>
          </a:xfrm>
          <a:prstGeom prst="rect">
            <a:avLst/>
          </a:prstGeom>
          <a:noFill/>
          <a:ln>
            <a:noFill/>
          </a:ln>
        </p:spPr>
      </p:pic>
      <p:sp>
        <p:nvSpPr>
          <p:cNvPr id="166" name="Shape 166"/>
          <p:cNvSpPr/>
          <p:nvPr/>
        </p:nvSpPr>
        <p:spPr>
          <a:xfrm>
            <a:off x="0" y="0"/>
            <a:ext cx="9144000" cy="5143500"/>
          </a:xfrm>
          <a:prstGeom prst="rect">
            <a:avLst/>
          </a:prstGeom>
          <a:solidFill>
            <a:schemeClr val="dk1">
              <a:alpha val="24705"/>
            </a:scheme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7" name="Shape 167"/>
          <p:cNvSpPr/>
          <p:nvPr/>
        </p:nvSpPr>
        <p:spPr>
          <a:xfrm>
            <a:off x="686596" y="1528763"/>
            <a:ext cx="1400175" cy="14001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8" name="Shape 168"/>
          <p:cNvSpPr/>
          <p:nvPr/>
        </p:nvSpPr>
        <p:spPr>
          <a:xfrm>
            <a:off x="2810140" y="1528763"/>
            <a:ext cx="1400175" cy="14001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69" name="Shape 169"/>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chemeClr val="lt1"/>
                </a:solidFill>
                <a:latin typeface="Open Sans"/>
                <a:ea typeface="Open Sans"/>
                <a:cs typeface="Open Sans"/>
                <a:sym typeface="Open Sans"/>
              </a:rPr>
              <a:t>0</a:t>
            </a:r>
            <a:fld id="{00000000-1234-1234-1234-123412341234}" type="slidenum">
              <a:rPr b="0" i="0" lang="en" sz="1100">
                <a:solidFill>
                  <a:schemeClr val="lt1"/>
                </a:solidFill>
                <a:latin typeface="Open Sans"/>
                <a:ea typeface="Open Sans"/>
                <a:cs typeface="Open Sans"/>
                <a:sym typeface="Open Sans"/>
              </a:rPr>
              <a:t>‹#›</a:t>
            </a:fld>
            <a:endParaRPr b="0" i="0" sz="1100">
              <a:solidFill>
                <a:schemeClr val="lt1"/>
              </a:solidFill>
              <a:latin typeface="Open Sans"/>
              <a:ea typeface="Open Sans"/>
              <a:cs typeface="Open Sans"/>
              <a:sym typeface="Open Sans"/>
            </a:endParaRPr>
          </a:p>
        </p:txBody>
      </p:sp>
      <p:sp>
        <p:nvSpPr>
          <p:cNvPr id="170" name="Shape 170"/>
          <p:cNvSpPr txBox="1"/>
          <p:nvPr>
            <p:ph idx="1" type="body"/>
          </p:nvPr>
        </p:nvSpPr>
        <p:spPr>
          <a:xfrm>
            <a:off x="628650" y="698730"/>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800"/>
              <a:buFont typeface="Arial"/>
              <a:buNone/>
            </a:pPr>
            <a:r>
              <a:rPr b="0" i="0" lang="en" sz="800" u="none" cap="none" strike="noStrike">
                <a:solidFill>
                  <a:schemeClr val="lt1"/>
                </a:solidFill>
                <a:latin typeface="Open Sans"/>
                <a:ea typeface="Open Sans"/>
                <a:cs typeface="Open Sans"/>
                <a:sym typeface="Open Sans"/>
              </a:rPr>
              <a:t>Lorem ipsum dolor sit amet agam facer modo data lorem ipsum dolor sit amet agam facer modo data</a:t>
            </a:r>
            <a:endParaRPr sz="1100"/>
          </a:p>
        </p:txBody>
      </p:sp>
      <p:sp>
        <p:nvSpPr>
          <p:cNvPr id="171" name="Shape 171"/>
          <p:cNvSpPr txBox="1"/>
          <p:nvPr>
            <p:ph type="title"/>
          </p:nvPr>
        </p:nvSpPr>
        <p:spPr>
          <a:xfrm>
            <a:off x="628650" y="230096"/>
            <a:ext cx="7886700" cy="51016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2600"/>
              <a:buFont typeface="Open Sans SemiBold"/>
              <a:buNone/>
            </a:pPr>
            <a:r>
              <a:rPr b="0" i="0" lang="en" sz="2600" u="none" cap="none" strike="noStrike">
                <a:solidFill>
                  <a:schemeClr val="lt1"/>
                </a:solidFill>
                <a:latin typeface="Open Sans SemiBold"/>
                <a:ea typeface="Open Sans SemiBold"/>
                <a:cs typeface="Open Sans SemiBold"/>
                <a:sym typeface="Open Sans SemiBold"/>
              </a:rPr>
              <a:t>Team Members</a:t>
            </a:r>
            <a:endParaRPr sz="1100"/>
          </a:p>
        </p:txBody>
      </p:sp>
      <p:pic>
        <p:nvPicPr>
          <p:cNvPr id="172" name="Shape 172"/>
          <p:cNvPicPr preferRelativeResize="0"/>
          <p:nvPr>
            <p:ph idx="2" type="pic"/>
          </p:nvPr>
        </p:nvPicPr>
        <p:blipFill rotWithShape="1">
          <a:blip r:embed="rId4">
            <a:alphaModFix/>
          </a:blip>
          <a:srcRect b="0" l="0" r="0" t="0"/>
          <a:stretch/>
        </p:blipFill>
        <p:spPr>
          <a:xfrm>
            <a:off x="2835144" y="1553766"/>
            <a:ext cx="1350168" cy="1350168"/>
          </a:xfrm>
          <a:prstGeom prst="ellipse">
            <a:avLst/>
          </a:prstGeom>
          <a:noFill/>
          <a:ln>
            <a:noFill/>
          </a:ln>
        </p:spPr>
      </p:pic>
      <p:sp>
        <p:nvSpPr>
          <p:cNvPr id="173" name="Shape 173"/>
          <p:cNvSpPr/>
          <p:nvPr/>
        </p:nvSpPr>
        <p:spPr>
          <a:xfrm>
            <a:off x="4933685" y="1528763"/>
            <a:ext cx="1400175" cy="14001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174" name="Shape 174"/>
          <p:cNvSpPr/>
          <p:nvPr/>
        </p:nvSpPr>
        <p:spPr>
          <a:xfrm>
            <a:off x="7057229" y="1528763"/>
            <a:ext cx="1400175" cy="1400175"/>
          </a:xfrm>
          <a:prstGeom prst="ellipse">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75" name="Shape 175"/>
          <p:cNvPicPr preferRelativeResize="0"/>
          <p:nvPr>
            <p:ph idx="3" type="pic"/>
          </p:nvPr>
        </p:nvPicPr>
        <p:blipFill rotWithShape="1">
          <a:blip r:embed="rId5">
            <a:alphaModFix/>
          </a:blip>
          <a:srcRect b="0" l="0" r="0" t="0"/>
          <a:stretch/>
        </p:blipFill>
        <p:spPr>
          <a:xfrm>
            <a:off x="4958689" y="1553766"/>
            <a:ext cx="1350168" cy="1350168"/>
          </a:xfrm>
          <a:prstGeom prst="ellipse">
            <a:avLst/>
          </a:prstGeom>
          <a:noFill/>
          <a:ln>
            <a:noFill/>
          </a:ln>
        </p:spPr>
      </p:pic>
      <p:pic>
        <p:nvPicPr>
          <p:cNvPr id="176" name="Shape 176"/>
          <p:cNvPicPr preferRelativeResize="0"/>
          <p:nvPr>
            <p:ph idx="4" type="pic"/>
          </p:nvPr>
        </p:nvPicPr>
        <p:blipFill rotWithShape="1">
          <a:blip r:embed="rId6">
            <a:alphaModFix/>
          </a:blip>
          <a:srcRect b="9447" l="0" r="0" t="9446"/>
          <a:stretch/>
        </p:blipFill>
        <p:spPr>
          <a:xfrm>
            <a:off x="7082233" y="1553766"/>
            <a:ext cx="1350168" cy="1350168"/>
          </a:xfrm>
          <a:prstGeom prst="ellipse">
            <a:avLst/>
          </a:prstGeom>
          <a:noFill/>
          <a:ln>
            <a:noFill/>
          </a:ln>
        </p:spPr>
      </p:pic>
      <p:pic>
        <p:nvPicPr>
          <p:cNvPr id="177" name="Shape 177"/>
          <p:cNvPicPr preferRelativeResize="0"/>
          <p:nvPr>
            <p:ph idx="5" type="pic"/>
          </p:nvPr>
        </p:nvPicPr>
        <p:blipFill rotWithShape="1">
          <a:blip r:embed="rId7">
            <a:alphaModFix/>
          </a:blip>
          <a:srcRect b="3570" l="0" r="0" t="3570"/>
          <a:stretch/>
        </p:blipFill>
        <p:spPr>
          <a:xfrm>
            <a:off x="711599" y="1553766"/>
            <a:ext cx="1350168" cy="1350168"/>
          </a:xfrm>
          <a:prstGeom prst="ellipse">
            <a:avLst/>
          </a:prstGeom>
          <a:noFill/>
          <a:ln>
            <a:noFill/>
          </a:ln>
        </p:spPr>
      </p:pic>
      <p:sp>
        <p:nvSpPr>
          <p:cNvPr id="178" name="Shape 178"/>
          <p:cNvSpPr txBox="1"/>
          <p:nvPr/>
        </p:nvSpPr>
        <p:spPr>
          <a:xfrm>
            <a:off x="873130" y="3245697"/>
            <a:ext cx="1027107" cy="290464"/>
          </a:xfrm>
          <a:prstGeom prst="rect">
            <a:avLst/>
          </a:prstGeom>
          <a:noFill/>
          <a:ln>
            <a:noFill/>
          </a:ln>
        </p:spPr>
        <p:txBody>
          <a:bodyPr anchorCtr="0" anchor="t" bIns="34275" lIns="68575" spcFirstLastPara="1" rIns="68575" wrap="square" tIns="34275">
            <a:noAutofit/>
          </a:bodyPr>
          <a:lstStyle/>
          <a:p>
            <a:pPr indent="0" lvl="0" marL="0" marR="0" rtl="0" algn="ctr">
              <a:lnSpc>
                <a:spcPct val="127777"/>
              </a:lnSpc>
              <a:spcBef>
                <a:spcPts val="0"/>
              </a:spcBef>
              <a:spcAft>
                <a:spcPts val="0"/>
              </a:spcAft>
              <a:buNone/>
            </a:pPr>
            <a:r>
              <a:rPr b="1" lang="en" sz="1400">
                <a:solidFill>
                  <a:schemeClr val="lt1"/>
                </a:solidFill>
                <a:latin typeface="Open Sans"/>
                <a:ea typeface="Open Sans"/>
                <a:cs typeface="Open Sans"/>
                <a:sym typeface="Open Sans"/>
              </a:rPr>
              <a:t>John deo</a:t>
            </a:r>
            <a:endParaRPr sz="1100"/>
          </a:p>
        </p:txBody>
      </p:sp>
      <p:sp>
        <p:nvSpPr>
          <p:cNvPr id="179" name="Shape 179"/>
          <p:cNvSpPr txBox="1"/>
          <p:nvPr/>
        </p:nvSpPr>
        <p:spPr>
          <a:xfrm>
            <a:off x="628650" y="3530752"/>
            <a:ext cx="1516066" cy="502061"/>
          </a:xfrm>
          <a:prstGeom prst="rect">
            <a:avLst/>
          </a:prstGeom>
          <a:noFill/>
          <a:ln>
            <a:noFill/>
          </a:ln>
        </p:spPr>
        <p:txBody>
          <a:bodyPr anchorCtr="0" anchor="t" bIns="34275" lIns="68575" spcFirstLastPara="1" rIns="68575" wrap="square" tIns="34275">
            <a:noAutofit/>
          </a:bodyPr>
          <a:lstStyle/>
          <a:p>
            <a:pPr indent="0" lvl="0" marL="0" marR="0" rtl="0" algn="ctr">
              <a:lnSpc>
                <a:spcPct val="130000"/>
              </a:lnSpc>
              <a:spcBef>
                <a:spcPts val="0"/>
              </a:spcBef>
              <a:spcAft>
                <a:spcPts val="0"/>
              </a:spcAft>
              <a:buNone/>
            </a:pPr>
            <a:r>
              <a:rPr lang="en" sz="800">
                <a:solidFill>
                  <a:schemeClr val="lt1"/>
                </a:solidFill>
                <a:latin typeface="Open Sans"/>
                <a:ea typeface="Open Sans"/>
                <a:cs typeface="Open Sans"/>
                <a:sym typeface="Open Sans"/>
              </a:rPr>
              <a:t>Contrary to popular Lorem Ipsum is not simply random text. It has roots</a:t>
            </a:r>
            <a:endParaRPr sz="1100"/>
          </a:p>
        </p:txBody>
      </p:sp>
      <p:sp>
        <p:nvSpPr>
          <p:cNvPr id="180" name="Shape 180"/>
          <p:cNvSpPr txBox="1"/>
          <p:nvPr/>
        </p:nvSpPr>
        <p:spPr>
          <a:xfrm>
            <a:off x="2996675" y="3245697"/>
            <a:ext cx="1027107" cy="290464"/>
          </a:xfrm>
          <a:prstGeom prst="rect">
            <a:avLst/>
          </a:prstGeom>
          <a:noFill/>
          <a:ln>
            <a:noFill/>
          </a:ln>
        </p:spPr>
        <p:txBody>
          <a:bodyPr anchorCtr="0" anchor="t" bIns="34275" lIns="68575" spcFirstLastPara="1" rIns="68575" wrap="square" tIns="34275">
            <a:noAutofit/>
          </a:bodyPr>
          <a:lstStyle/>
          <a:p>
            <a:pPr indent="0" lvl="0" marL="0" marR="0" rtl="0" algn="ctr">
              <a:lnSpc>
                <a:spcPct val="127777"/>
              </a:lnSpc>
              <a:spcBef>
                <a:spcPts val="0"/>
              </a:spcBef>
              <a:spcAft>
                <a:spcPts val="0"/>
              </a:spcAft>
              <a:buNone/>
            </a:pPr>
            <a:r>
              <a:rPr b="1" lang="en" sz="1400">
                <a:solidFill>
                  <a:schemeClr val="lt1"/>
                </a:solidFill>
                <a:latin typeface="Open Sans"/>
                <a:ea typeface="Open Sans"/>
                <a:cs typeface="Open Sans"/>
                <a:sym typeface="Open Sans"/>
              </a:rPr>
              <a:t>John deo</a:t>
            </a:r>
            <a:endParaRPr sz="1100"/>
          </a:p>
        </p:txBody>
      </p:sp>
      <p:sp>
        <p:nvSpPr>
          <p:cNvPr id="181" name="Shape 181"/>
          <p:cNvSpPr txBox="1"/>
          <p:nvPr/>
        </p:nvSpPr>
        <p:spPr>
          <a:xfrm>
            <a:off x="2752195" y="3530752"/>
            <a:ext cx="1516066" cy="502061"/>
          </a:xfrm>
          <a:prstGeom prst="rect">
            <a:avLst/>
          </a:prstGeom>
          <a:noFill/>
          <a:ln>
            <a:noFill/>
          </a:ln>
        </p:spPr>
        <p:txBody>
          <a:bodyPr anchorCtr="0" anchor="t" bIns="34275" lIns="68575" spcFirstLastPara="1" rIns="68575" wrap="square" tIns="34275">
            <a:noAutofit/>
          </a:bodyPr>
          <a:lstStyle/>
          <a:p>
            <a:pPr indent="0" lvl="0" marL="0" marR="0" rtl="0" algn="ctr">
              <a:lnSpc>
                <a:spcPct val="130000"/>
              </a:lnSpc>
              <a:spcBef>
                <a:spcPts val="0"/>
              </a:spcBef>
              <a:spcAft>
                <a:spcPts val="0"/>
              </a:spcAft>
              <a:buNone/>
            </a:pPr>
            <a:r>
              <a:rPr lang="en" sz="800">
                <a:solidFill>
                  <a:schemeClr val="lt1"/>
                </a:solidFill>
                <a:latin typeface="Open Sans"/>
                <a:ea typeface="Open Sans"/>
                <a:cs typeface="Open Sans"/>
                <a:sym typeface="Open Sans"/>
              </a:rPr>
              <a:t>Contrary to popular Lorem Ipsum is not simply random text. It has roots</a:t>
            </a:r>
            <a:endParaRPr sz="1100"/>
          </a:p>
        </p:txBody>
      </p:sp>
      <p:sp>
        <p:nvSpPr>
          <p:cNvPr id="182" name="Shape 182"/>
          <p:cNvSpPr txBox="1"/>
          <p:nvPr/>
        </p:nvSpPr>
        <p:spPr>
          <a:xfrm>
            <a:off x="5120220" y="3245697"/>
            <a:ext cx="1027107" cy="290464"/>
          </a:xfrm>
          <a:prstGeom prst="rect">
            <a:avLst/>
          </a:prstGeom>
          <a:noFill/>
          <a:ln>
            <a:noFill/>
          </a:ln>
        </p:spPr>
        <p:txBody>
          <a:bodyPr anchorCtr="0" anchor="t" bIns="34275" lIns="68575" spcFirstLastPara="1" rIns="68575" wrap="square" tIns="34275">
            <a:noAutofit/>
          </a:bodyPr>
          <a:lstStyle/>
          <a:p>
            <a:pPr indent="0" lvl="0" marL="0" marR="0" rtl="0" algn="ctr">
              <a:lnSpc>
                <a:spcPct val="127777"/>
              </a:lnSpc>
              <a:spcBef>
                <a:spcPts val="0"/>
              </a:spcBef>
              <a:spcAft>
                <a:spcPts val="0"/>
              </a:spcAft>
              <a:buNone/>
            </a:pPr>
            <a:r>
              <a:rPr b="1" lang="en" sz="1400">
                <a:solidFill>
                  <a:schemeClr val="lt1"/>
                </a:solidFill>
                <a:latin typeface="Open Sans"/>
                <a:ea typeface="Open Sans"/>
                <a:cs typeface="Open Sans"/>
                <a:sym typeface="Open Sans"/>
              </a:rPr>
              <a:t>John deo</a:t>
            </a:r>
            <a:endParaRPr sz="1100"/>
          </a:p>
        </p:txBody>
      </p:sp>
      <p:sp>
        <p:nvSpPr>
          <p:cNvPr id="183" name="Shape 183"/>
          <p:cNvSpPr txBox="1"/>
          <p:nvPr/>
        </p:nvSpPr>
        <p:spPr>
          <a:xfrm>
            <a:off x="4875739" y="3530752"/>
            <a:ext cx="1516066" cy="502061"/>
          </a:xfrm>
          <a:prstGeom prst="rect">
            <a:avLst/>
          </a:prstGeom>
          <a:noFill/>
          <a:ln>
            <a:noFill/>
          </a:ln>
        </p:spPr>
        <p:txBody>
          <a:bodyPr anchorCtr="0" anchor="t" bIns="34275" lIns="68575" spcFirstLastPara="1" rIns="68575" wrap="square" tIns="34275">
            <a:noAutofit/>
          </a:bodyPr>
          <a:lstStyle/>
          <a:p>
            <a:pPr indent="0" lvl="0" marL="0" marR="0" rtl="0" algn="ctr">
              <a:lnSpc>
                <a:spcPct val="130000"/>
              </a:lnSpc>
              <a:spcBef>
                <a:spcPts val="0"/>
              </a:spcBef>
              <a:spcAft>
                <a:spcPts val="0"/>
              </a:spcAft>
              <a:buNone/>
            </a:pPr>
            <a:r>
              <a:rPr lang="en" sz="800">
                <a:solidFill>
                  <a:schemeClr val="lt1"/>
                </a:solidFill>
                <a:latin typeface="Open Sans"/>
                <a:ea typeface="Open Sans"/>
                <a:cs typeface="Open Sans"/>
                <a:sym typeface="Open Sans"/>
              </a:rPr>
              <a:t>Contrary to popular Lorem Ipsum is not simply random text. It has roots</a:t>
            </a:r>
            <a:endParaRPr sz="1100"/>
          </a:p>
        </p:txBody>
      </p:sp>
      <p:sp>
        <p:nvSpPr>
          <p:cNvPr id="184" name="Shape 184"/>
          <p:cNvSpPr txBox="1"/>
          <p:nvPr/>
        </p:nvSpPr>
        <p:spPr>
          <a:xfrm>
            <a:off x="7243763" y="3245697"/>
            <a:ext cx="1027107" cy="290464"/>
          </a:xfrm>
          <a:prstGeom prst="rect">
            <a:avLst/>
          </a:prstGeom>
          <a:noFill/>
          <a:ln>
            <a:noFill/>
          </a:ln>
        </p:spPr>
        <p:txBody>
          <a:bodyPr anchorCtr="0" anchor="t" bIns="34275" lIns="68575" spcFirstLastPara="1" rIns="68575" wrap="square" tIns="34275">
            <a:noAutofit/>
          </a:bodyPr>
          <a:lstStyle/>
          <a:p>
            <a:pPr indent="0" lvl="0" marL="0" marR="0" rtl="0" algn="ctr">
              <a:lnSpc>
                <a:spcPct val="127777"/>
              </a:lnSpc>
              <a:spcBef>
                <a:spcPts val="0"/>
              </a:spcBef>
              <a:spcAft>
                <a:spcPts val="0"/>
              </a:spcAft>
              <a:buNone/>
            </a:pPr>
            <a:r>
              <a:rPr b="1" lang="en" sz="1400">
                <a:solidFill>
                  <a:schemeClr val="lt1"/>
                </a:solidFill>
                <a:latin typeface="Open Sans"/>
                <a:ea typeface="Open Sans"/>
                <a:cs typeface="Open Sans"/>
                <a:sym typeface="Open Sans"/>
              </a:rPr>
              <a:t>John deo</a:t>
            </a:r>
            <a:endParaRPr sz="1100"/>
          </a:p>
        </p:txBody>
      </p:sp>
      <p:sp>
        <p:nvSpPr>
          <p:cNvPr id="185" name="Shape 185"/>
          <p:cNvSpPr txBox="1"/>
          <p:nvPr/>
        </p:nvSpPr>
        <p:spPr>
          <a:xfrm>
            <a:off x="6999284" y="3530752"/>
            <a:ext cx="1516066" cy="502061"/>
          </a:xfrm>
          <a:prstGeom prst="rect">
            <a:avLst/>
          </a:prstGeom>
          <a:noFill/>
          <a:ln>
            <a:noFill/>
          </a:ln>
        </p:spPr>
        <p:txBody>
          <a:bodyPr anchorCtr="0" anchor="t" bIns="34275" lIns="68575" spcFirstLastPara="1" rIns="68575" wrap="square" tIns="34275">
            <a:noAutofit/>
          </a:bodyPr>
          <a:lstStyle/>
          <a:p>
            <a:pPr indent="0" lvl="0" marL="0" marR="0" rtl="0" algn="ctr">
              <a:lnSpc>
                <a:spcPct val="130000"/>
              </a:lnSpc>
              <a:spcBef>
                <a:spcPts val="0"/>
              </a:spcBef>
              <a:spcAft>
                <a:spcPts val="0"/>
              </a:spcAft>
              <a:buNone/>
            </a:pPr>
            <a:r>
              <a:rPr lang="en" sz="800">
                <a:solidFill>
                  <a:schemeClr val="lt1"/>
                </a:solidFill>
                <a:latin typeface="Open Sans"/>
                <a:ea typeface="Open Sans"/>
                <a:cs typeface="Open Sans"/>
                <a:sym typeface="Open Sans"/>
              </a:rPr>
              <a:t>Contrary to popular Lorem Ipsum is not simply random text. It has roots</a:t>
            </a:r>
            <a:endParaRPr sz="1100"/>
          </a:p>
        </p:txBody>
      </p:sp>
      <p:cxnSp>
        <p:nvCxnSpPr>
          <p:cNvPr id="186" name="Shape 186"/>
          <p:cNvCxnSpPr/>
          <p:nvPr/>
        </p:nvCxnSpPr>
        <p:spPr>
          <a:xfrm>
            <a:off x="1735931" y="4713048"/>
            <a:ext cx="6322219" cy="0"/>
          </a:xfrm>
          <a:prstGeom prst="straightConnector1">
            <a:avLst/>
          </a:prstGeom>
          <a:noFill/>
          <a:ln cap="flat" cmpd="sng" w="19050">
            <a:solidFill>
              <a:schemeClr val="lt1">
                <a:alpha val="49803"/>
              </a:schemeClr>
            </a:solidFill>
            <a:prstDash val="solid"/>
            <a:miter lim="800000"/>
            <a:headEnd len="med" w="med" type="none"/>
            <a:tailEnd len="med" w="med" type="none"/>
          </a:ln>
        </p:spPr>
      </p:cxnSp>
      <p:pic>
        <p:nvPicPr>
          <p:cNvPr id="187" name="Shape 187"/>
          <p:cNvPicPr preferRelativeResize="0"/>
          <p:nvPr/>
        </p:nvPicPr>
        <p:blipFill rotWithShape="1">
          <a:blip r:embed="rId8">
            <a:alphaModFix/>
          </a:blip>
          <a:srcRect b="0" l="0" r="0" t="0"/>
          <a:stretch/>
        </p:blipFill>
        <p:spPr>
          <a:xfrm>
            <a:off x="628650" y="4551038"/>
            <a:ext cx="949249" cy="324021"/>
          </a:xfrm>
          <a:prstGeom prst="rect">
            <a:avLst/>
          </a:prstGeom>
          <a:noFill/>
          <a:ln>
            <a:noFill/>
          </a:ln>
        </p:spPr>
      </p:pic>
    </p:spTree>
  </p:cSld>
  <p:clrMapOvr>
    <a:masterClrMapping/>
  </p:clrMapOvr>
  <p:transition spd="slow">
    <p:fade thruBlk="1"/>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pic>
        <p:nvPicPr>
          <p:cNvPr id="193" name="Shape 193"/>
          <p:cNvPicPr preferRelativeResize="0"/>
          <p:nvPr>
            <p:ph idx="2" type="pic"/>
          </p:nvPr>
        </p:nvPicPr>
        <p:blipFill rotWithShape="1">
          <a:blip r:embed="rId3">
            <a:alphaModFix/>
          </a:blip>
          <a:srcRect b="7869" l="0" r="0" t="7869"/>
          <a:stretch/>
        </p:blipFill>
        <p:spPr>
          <a:xfrm>
            <a:off x="0" y="0"/>
            <a:ext cx="9144000" cy="5143500"/>
          </a:xfrm>
          <a:prstGeom prst="rect">
            <a:avLst/>
          </a:prstGeom>
          <a:noFill/>
          <a:ln>
            <a:noFill/>
          </a:ln>
        </p:spPr>
      </p:pic>
      <p:sp>
        <p:nvSpPr>
          <p:cNvPr id="194" name="Shape 194"/>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rgbClr val="3F3F3F"/>
                </a:solidFill>
                <a:latin typeface="Open Sans"/>
                <a:ea typeface="Open Sans"/>
                <a:cs typeface="Open Sans"/>
                <a:sym typeface="Open Sans"/>
              </a:rPr>
              <a:t>0</a:t>
            </a:r>
            <a:fld id="{00000000-1234-1234-1234-123412341234}" type="slidenum">
              <a:rPr b="0" i="0" lang="en" sz="1100">
                <a:solidFill>
                  <a:srgbClr val="3F3F3F"/>
                </a:solidFill>
                <a:latin typeface="Open Sans"/>
                <a:ea typeface="Open Sans"/>
                <a:cs typeface="Open Sans"/>
                <a:sym typeface="Open Sans"/>
              </a:rPr>
              <a:t>‹#›</a:t>
            </a:fld>
            <a:endParaRPr b="0" i="0" sz="1100">
              <a:solidFill>
                <a:srgbClr val="3F3F3F"/>
              </a:solidFill>
              <a:latin typeface="Open Sans"/>
              <a:ea typeface="Open Sans"/>
              <a:cs typeface="Open Sans"/>
              <a:sym typeface="Open Sans"/>
            </a:endParaRPr>
          </a:p>
        </p:txBody>
      </p:sp>
      <p:sp>
        <p:nvSpPr>
          <p:cNvPr id="195" name="Shape 195"/>
          <p:cNvSpPr/>
          <p:nvPr/>
        </p:nvSpPr>
        <p:spPr>
          <a:xfrm>
            <a:off x="0" y="0"/>
            <a:ext cx="9144000" cy="5143500"/>
          </a:xfrm>
          <a:prstGeom prst="rect">
            <a:avLst/>
          </a:prstGeom>
          <a:solidFill>
            <a:srgbClr val="161D20">
              <a:alpha val="75686"/>
            </a:srgbClr>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pic>
        <p:nvPicPr>
          <p:cNvPr id="196" name="Shape 196"/>
          <p:cNvPicPr preferRelativeResize="0"/>
          <p:nvPr/>
        </p:nvPicPr>
        <p:blipFill rotWithShape="1">
          <a:blip r:embed="rId4">
            <a:alphaModFix/>
          </a:blip>
          <a:srcRect b="0" l="0" r="0" t="0"/>
          <a:stretch/>
        </p:blipFill>
        <p:spPr>
          <a:xfrm>
            <a:off x="1952677" y="2373196"/>
            <a:ext cx="1360191" cy="450997"/>
          </a:xfrm>
          <a:prstGeom prst="rect">
            <a:avLst/>
          </a:prstGeom>
          <a:noFill/>
          <a:ln>
            <a:noFill/>
          </a:ln>
        </p:spPr>
      </p:pic>
      <p:cxnSp>
        <p:nvCxnSpPr>
          <p:cNvPr id="197" name="Shape 197"/>
          <p:cNvCxnSpPr/>
          <p:nvPr/>
        </p:nvCxnSpPr>
        <p:spPr>
          <a:xfrm>
            <a:off x="3693743" y="2098631"/>
            <a:ext cx="0" cy="1000125"/>
          </a:xfrm>
          <a:prstGeom prst="straightConnector1">
            <a:avLst/>
          </a:prstGeom>
          <a:noFill/>
          <a:ln cap="flat" cmpd="sng" w="9525">
            <a:solidFill>
              <a:schemeClr val="lt1"/>
            </a:solidFill>
            <a:prstDash val="solid"/>
            <a:miter lim="800000"/>
            <a:headEnd len="med" w="med" type="none"/>
            <a:tailEnd len="med" w="med" type="none"/>
          </a:ln>
        </p:spPr>
      </p:cxnSp>
      <p:sp>
        <p:nvSpPr>
          <p:cNvPr id="198" name="Shape 198"/>
          <p:cNvSpPr/>
          <p:nvPr/>
        </p:nvSpPr>
        <p:spPr>
          <a:xfrm>
            <a:off x="3960450" y="1980950"/>
            <a:ext cx="3108900" cy="646200"/>
          </a:xfrm>
          <a:prstGeom prst="rect">
            <a:avLst/>
          </a:pr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rPr b="1" lang="en" sz="3600">
                <a:solidFill>
                  <a:schemeClr val="accent3"/>
                </a:solidFill>
                <a:latin typeface="Arial"/>
                <a:ea typeface="Arial"/>
                <a:cs typeface="Arial"/>
                <a:sym typeface="Arial"/>
              </a:rPr>
              <a:t>PORTFOLIO</a:t>
            </a:r>
            <a:endParaRPr sz="3600"/>
          </a:p>
        </p:txBody>
      </p:sp>
      <p:sp>
        <p:nvSpPr>
          <p:cNvPr id="199" name="Shape 199"/>
          <p:cNvSpPr txBox="1"/>
          <p:nvPr/>
        </p:nvSpPr>
        <p:spPr>
          <a:xfrm>
            <a:off x="3960442" y="2631647"/>
            <a:ext cx="3230881" cy="530915"/>
          </a:xfrm>
          <a:prstGeom prst="rect">
            <a:avLst/>
          </a:prstGeom>
          <a:noFill/>
          <a:ln>
            <a:noFill/>
          </a:ln>
        </p:spPr>
        <p:txBody>
          <a:bodyPr anchorCtr="0" anchor="t" bIns="34275" lIns="68575" spcFirstLastPara="1" rIns="68575" wrap="square" tIns="34275">
            <a:noAutofit/>
          </a:bodyPr>
          <a:lstStyle/>
          <a:p>
            <a:pPr indent="0" lvl="0" marL="0" marR="0" rtl="0" algn="l">
              <a:lnSpc>
                <a:spcPct val="145454"/>
              </a:lnSpc>
              <a:spcBef>
                <a:spcPts val="0"/>
              </a:spcBef>
              <a:spcAft>
                <a:spcPts val="0"/>
              </a:spcAft>
              <a:buNone/>
            </a:pPr>
            <a:r>
              <a:rPr lang="en" sz="800">
                <a:solidFill>
                  <a:schemeClr val="lt1"/>
                </a:solidFill>
                <a:latin typeface="Open Sans"/>
                <a:ea typeface="Open Sans"/>
                <a:cs typeface="Open Sans"/>
                <a:sym typeface="Open Sans"/>
              </a:rPr>
              <a:t>Contrary to popular belief, Lorem Ipsum is not simply random text. It has roots in a piece of classical Latin literature from 45 BC, making it over 2000 years old. Richard</a:t>
            </a:r>
            <a:endParaRPr sz="1100"/>
          </a:p>
        </p:txBody>
      </p:sp>
    </p:spTree>
  </p:cSld>
  <p:clrMapOvr>
    <a:masterClrMapping/>
  </p:clrMapOvr>
  <p:transition spd="slow">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04" name="Shape 204"/>
        <p:cNvGrpSpPr/>
        <p:nvPr/>
      </p:nvGrpSpPr>
      <p:grpSpPr>
        <a:xfrm>
          <a:off x="0" y="0"/>
          <a:ext cx="0" cy="0"/>
          <a:chOff x="0" y="0"/>
          <a:chExt cx="0" cy="0"/>
        </a:xfrm>
      </p:grpSpPr>
      <p:sp>
        <p:nvSpPr>
          <p:cNvPr id="205" name="Shape 205"/>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rgbClr val="3F3F3F"/>
                </a:solidFill>
                <a:latin typeface="Open Sans"/>
                <a:ea typeface="Open Sans"/>
                <a:cs typeface="Open Sans"/>
                <a:sym typeface="Open Sans"/>
              </a:rPr>
              <a:t>0</a:t>
            </a:r>
            <a:fld id="{00000000-1234-1234-1234-123412341234}" type="slidenum">
              <a:rPr b="0" i="0" lang="en" sz="1100">
                <a:solidFill>
                  <a:srgbClr val="3F3F3F"/>
                </a:solidFill>
                <a:latin typeface="Open Sans"/>
                <a:ea typeface="Open Sans"/>
                <a:cs typeface="Open Sans"/>
                <a:sym typeface="Open Sans"/>
              </a:rPr>
              <a:t>‹#›</a:t>
            </a:fld>
            <a:endParaRPr b="0" i="0" sz="1100">
              <a:solidFill>
                <a:srgbClr val="3F3F3F"/>
              </a:solidFill>
              <a:latin typeface="Open Sans"/>
              <a:ea typeface="Open Sans"/>
              <a:cs typeface="Open Sans"/>
              <a:sym typeface="Open Sans"/>
            </a:endParaRPr>
          </a:p>
        </p:txBody>
      </p:sp>
      <p:sp>
        <p:nvSpPr>
          <p:cNvPr id="206" name="Shape 206"/>
          <p:cNvSpPr txBox="1"/>
          <p:nvPr>
            <p:ph idx="1" type="body"/>
          </p:nvPr>
        </p:nvSpPr>
        <p:spPr>
          <a:xfrm>
            <a:off x="628650" y="698730"/>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rgbClr val="7F7F7F"/>
              </a:buClr>
              <a:buSzPts val="800"/>
              <a:buFont typeface="Arial"/>
              <a:buNone/>
            </a:pPr>
            <a:r>
              <a:rPr b="0" i="0" lang="en" sz="800" u="none" cap="none" strike="noStrike">
                <a:solidFill>
                  <a:srgbClr val="7F7F7F"/>
                </a:solidFill>
                <a:latin typeface="Open Sans"/>
                <a:ea typeface="Open Sans"/>
                <a:cs typeface="Open Sans"/>
                <a:sym typeface="Open Sans"/>
              </a:rPr>
              <a:t>Lorem ipsum dolor sit amet agam facer modo data lorem ipsum dolor sit amet agam facer modo data</a:t>
            </a:r>
            <a:endParaRPr b="0" i="0" sz="800" u="none" cap="none" strike="noStrike">
              <a:solidFill>
                <a:schemeClr val="dk1"/>
              </a:solidFill>
              <a:latin typeface="Open Sans"/>
              <a:ea typeface="Open Sans"/>
              <a:cs typeface="Open Sans"/>
              <a:sym typeface="Open Sans"/>
            </a:endParaRPr>
          </a:p>
        </p:txBody>
      </p:sp>
      <p:sp>
        <p:nvSpPr>
          <p:cNvPr id="207" name="Shape 207"/>
          <p:cNvSpPr txBox="1"/>
          <p:nvPr>
            <p:ph type="title"/>
          </p:nvPr>
        </p:nvSpPr>
        <p:spPr>
          <a:xfrm>
            <a:off x="628650" y="230096"/>
            <a:ext cx="7886700" cy="510167"/>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dk1"/>
              </a:buClr>
              <a:buSzPts val="2600"/>
              <a:buFont typeface="Open Sans SemiBold"/>
              <a:buNone/>
            </a:pPr>
            <a:r>
              <a:rPr b="0" i="0" lang="en" sz="2600" u="none" cap="none" strike="noStrike">
                <a:solidFill>
                  <a:schemeClr val="dk1"/>
                </a:solidFill>
                <a:latin typeface="Open Sans SemiBold"/>
                <a:ea typeface="Open Sans SemiBold"/>
                <a:cs typeface="Open Sans SemiBold"/>
                <a:sym typeface="Open Sans SemiBold"/>
              </a:rPr>
              <a:t>Timeline</a:t>
            </a:r>
            <a:endParaRPr sz="1100"/>
          </a:p>
        </p:txBody>
      </p:sp>
      <p:grpSp>
        <p:nvGrpSpPr>
          <p:cNvPr id="208" name="Shape 208"/>
          <p:cNvGrpSpPr/>
          <p:nvPr/>
        </p:nvGrpSpPr>
        <p:grpSpPr>
          <a:xfrm>
            <a:off x="5329237" y="1295981"/>
            <a:ext cx="3186112" cy="731938"/>
            <a:chOff x="838199" y="2557389"/>
            <a:chExt cx="4248149" cy="975917"/>
          </a:xfrm>
        </p:grpSpPr>
        <p:sp>
          <p:nvSpPr>
            <p:cNvPr id="209" name="Shape 209"/>
            <p:cNvSpPr/>
            <p:nvPr/>
          </p:nvSpPr>
          <p:spPr>
            <a:xfrm>
              <a:off x="838201" y="2557389"/>
              <a:ext cx="392935" cy="392935"/>
            </a:xfrm>
            <a:custGeom>
              <a:pathLst>
                <a:path extrusionOk="0" h="120000" w="120000">
                  <a:moveTo>
                    <a:pt x="89998" y="56518"/>
                  </a:moveTo>
                  <a:lnTo>
                    <a:pt x="89998" y="105002"/>
                  </a:lnTo>
                  <a:lnTo>
                    <a:pt x="15003" y="105002"/>
                  </a:lnTo>
                  <a:lnTo>
                    <a:pt x="15003" y="30000"/>
                  </a:lnTo>
                  <a:lnTo>
                    <a:pt x="63484" y="30000"/>
                  </a:lnTo>
                  <a:lnTo>
                    <a:pt x="78482" y="14997"/>
                  </a:lnTo>
                  <a:lnTo>
                    <a:pt x="0" y="14997"/>
                  </a:lnTo>
                  <a:lnTo>
                    <a:pt x="0" y="120000"/>
                  </a:lnTo>
                  <a:lnTo>
                    <a:pt x="105002" y="120000"/>
                  </a:lnTo>
                  <a:lnTo>
                    <a:pt x="105002" y="41521"/>
                  </a:lnTo>
                  <a:cubicBezTo>
                    <a:pt x="105002" y="41521"/>
                    <a:pt x="89998" y="56518"/>
                    <a:pt x="89998" y="56518"/>
                  </a:cubicBezTo>
                  <a:close/>
                  <a:moveTo>
                    <a:pt x="37155" y="66935"/>
                  </a:moveTo>
                  <a:lnTo>
                    <a:pt x="31857" y="88149"/>
                  </a:lnTo>
                  <a:lnTo>
                    <a:pt x="53067" y="82846"/>
                  </a:lnTo>
                  <a:lnTo>
                    <a:pt x="106101" y="29814"/>
                  </a:lnTo>
                  <a:lnTo>
                    <a:pt x="90183" y="13898"/>
                  </a:lnTo>
                  <a:cubicBezTo>
                    <a:pt x="90183" y="13898"/>
                    <a:pt x="37155" y="66935"/>
                    <a:pt x="37155" y="66935"/>
                  </a:cubicBezTo>
                  <a:close/>
                  <a:moveTo>
                    <a:pt x="116708" y="3290"/>
                  </a:moveTo>
                  <a:cubicBezTo>
                    <a:pt x="121104" y="7686"/>
                    <a:pt x="121093" y="14812"/>
                    <a:pt x="116708" y="19207"/>
                  </a:cubicBezTo>
                  <a:lnTo>
                    <a:pt x="111404" y="24511"/>
                  </a:lnTo>
                  <a:lnTo>
                    <a:pt x="95487" y="8594"/>
                  </a:lnTo>
                  <a:lnTo>
                    <a:pt x="100791" y="3290"/>
                  </a:lnTo>
                  <a:cubicBezTo>
                    <a:pt x="105187" y="-1093"/>
                    <a:pt x="112313" y="-1098"/>
                    <a:pt x="116708" y="3290"/>
                  </a:cubicBezTo>
                  <a:cubicBezTo>
                    <a:pt x="116708" y="3290"/>
                    <a:pt x="116708" y="3290"/>
                    <a:pt x="116708" y="3290"/>
                  </a:cubicBezTo>
                  <a:close/>
                  <a:moveTo>
                    <a:pt x="116708" y="3290"/>
                  </a:moveTo>
                </a:path>
              </a:pathLst>
            </a:custGeom>
            <a:solidFill>
              <a:schemeClr val="accent1"/>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0" name="Shape 210"/>
            <p:cNvSpPr/>
            <p:nvPr/>
          </p:nvSpPr>
          <p:spPr>
            <a:xfrm>
              <a:off x="1336682" y="2757952"/>
              <a:ext cx="1027160" cy="27829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1000">
                  <a:solidFill>
                    <a:schemeClr val="dk1"/>
                  </a:solidFill>
                  <a:latin typeface="Open Sans"/>
                  <a:ea typeface="Open Sans"/>
                  <a:cs typeface="Open Sans"/>
                  <a:sym typeface="Open Sans"/>
                </a:rPr>
                <a:t>BEGINNING</a:t>
              </a:r>
              <a:endParaRPr sz="1100"/>
            </a:p>
          </p:txBody>
        </p:sp>
        <p:sp>
          <p:nvSpPr>
            <p:cNvPr id="211" name="Shape 211"/>
            <p:cNvSpPr/>
            <p:nvPr/>
          </p:nvSpPr>
          <p:spPr>
            <a:xfrm>
              <a:off x="838199" y="3121940"/>
              <a:ext cx="4248149" cy="411366"/>
            </a:xfrm>
            <a:prstGeom prst="rect">
              <a:avLst/>
            </a:prstGeom>
            <a:noFill/>
            <a:ln>
              <a:noFill/>
            </a:ln>
          </p:spPr>
          <p:txBody>
            <a:bodyPr anchorCtr="0" anchor="ctr" bIns="0" lIns="0" spcFirstLastPara="1" rIns="0" wrap="square" tIns="0">
              <a:noAutofit/>
            </a:bodyPr>
            <a:lstStyle/>
            <a:p>
              <a:pPr indent="0" lvl="0" marL="0" marR="0" rtl="0" algn="l">
                <a:lnSpc>
                  <a:spcPct val="110000"/>
                </a:lnSpc>
                <a:spcBef>
                  <a:spcPts val="0"/>
                </a:spcBef>
                <a:spcAft>
                  <a:spcPts val="0"/>
                </a:spcAft>
                <a:buNone/>
              </a:pPr>
              <a:r>
                <a:rPr lang="en" sz="800">
                  <a:solidFill>
                    <a:srgbClr val="A5A5A5"/>
                  </a:solidFill>
                  <a:latin typeface="Open Sans"/>
                  <a:ea typeface="Open Sans"/>
                  <a:cs typeface="Open Sans"/>
                  <a:sym typeface="Open Sans"/>
                </a:rPr>
                <a:t>This letterhead design is meant to project an image of professionalism and reliability.</a:t>
              </a:r>
              <a:endParaRPr sz="1100"/>
            </a:p>
          </p:txBody>
        </p:sp>
      </p:grpSp>
      <p:cxnSp>
        <p:nvCxnSpPr>
          <p:cNvPr id="212" name="Shape 212"/>
          <p:cNvCxnSpPr/>
          <p:nvPr/>
        </p:nvCxnSpPr>
        <p:spPr>
          <a:xfrm>
            <a:off x="5329238" y="2159242"/>
            <a:ext cx="3186111" cy="0"/>
          </a:xfrm>
          <a:prstGeom prst="straightConnector1">
            <a:avLst/>
          </a:prstGeom>
          <a:noFill/>
          <a:ln cap="flat" cmpd="sng" w="12700">
            <a:solidFill>
              <a:srgbClr val="BFBFBF"/>
            </a:solidFill>
            <a:prstDash val="solid"/>
            <a:miter lim="800000"/>
            <a:headEnd len="med" w="med" type="none"/>
            <a:tailEnd len="med" w="med" type="none"/>
          </a:ln>
        </p:spPr>
      </p:cxnSp>
      <p:grpSp>
        <p:nvGrpSpPr>
          <p:cNvPr id="213" name="Shape 213"/>
          <p:cNvGrpSpPr/>
          <p:nvPr/>
        </p:nvGrpSpPr>
        <p:grpSpPr>
          <a:xfrm>
            <a:off x="5329237" y="2383925"/>
            <a:ext cx="3186113" cy="746978"/>
            <a:chOff x="838199" y="4007980"/>
            <a:chExt cx="4248151" cy="995971"/>
          </a:xfrm>
        </p:grpSpPr>
        <p:sp>
          <p:nvSpPr>
            <p:cNvPr id="214" name="Shape 214"/>
            <p:cNvSpPr/>
            <p:nvPr/>
          </p:nvSpPr>
          <p:spPr>
            <a:xfrm>
              <a:off x="838199" y="4007980"/>
              <a:ext cx="470909" cy="490713"/>
            </a:xfrm>
            <a:custGeom>
              <a:pathLst>
                <a:path extrusionOk="0" h="120000" w="120000">
                  <a:moveTo>
                    <a:pt x="93811" y="85333"/>
                  </a:moveTo>
                  <a:cubicBezTo>
                    <a:pt x="92444" y="84027"/>
                    <a:pt x="90255" y="84027"/>
                    <a:pt x="88888" y="85333"/>
                  </a:cubicBezTo>
                  <a:cubicBezTo>
                    <a:pt x="87527" y="86638"/>
                    <a:pt x="87527" y="88738"/>
                    <a:pt x="88888" y="90050"/>
                  </a:cubicBezTo>
                  <a:lnTo>
                    <a:pt x="97511" y="98322"/>
                  </a:lnTo>
                  <a:cubicBezTo>
                    <a:pt x="98183" y="98961"/>
                    <a:pt x="99083" y="99283"/>
                    <a:pt x="99955" y="99283"/>
                  </a:cubicBezTo>
                  <a:cubicBezTo>
                    <a:pt x="100827" y="99283"/>
                    <a:pt x="101733" y="98961"/>
                    <a:pt x="102394" y="98322"/>
                  </a:cubicBezTo>
                  <a:cubicBezTo>
                    <a:pt x="103761" y="97011"/>
                    <a:pt x="103761" y="94916"/>
                    <a:pt x="102394" y="93605"/>
                  </a:cubicBezTo>
                  <a:cubicBezTo>
                    <a:pt x="102394" y="93605"/>
                    <a:pt x="93811" y="85333"/>
                    <a:pt x="93811" y="85333"/>
                  </a:cubicBezTo>
                  <a:close/>
                  <a:moveTo>
                    <a:pt x="26194" y="29822"/>
                  </a:moveTo>
                  <a:cubicBezTo>
                    <a:pt x="26861" y="30466"/>
                    <a:pt x="27761" y="30788"/>
                    <a:pt x="28633" y="30788"/>
                  </a:cubicBezTo>
                  <a:cubicBezTo>
                    <a:pt x="29511" y="30788"/>
                    <a:pt x="30411" y="30466"/>
                    <a:pt x="31077" y="29822"/>
                  </a:cubicBezTo>
                  <a:cubicBezTo>
                    <a:pt x="32444" y="28516"/>
                    <a:pt x="32444" y="26422"/>
                    <a:pt x="31077" y="25111"/>
                  </a:cubicBezTo>
                  <a:lnTo>
                    <a:pt x="22461" y="16838"/>
                  </a:lnTo>
                  <a:cubicBezTo>
                    <a:pt x="21100" y="15533"/>
                    <a:pt x="18911" y="15533"/>
                    <a:pt x="17544" y="16838"/>
                  </a:cubicBezTo>
                  <a:cubicBezTo>
                    <a:pt x="16183" y="18144"/>
                    <a:pt x="16183" y="20244"/>
                    <a:pt x="17544" y="21555"/>
                  </a:cubicBezTo>
                  <a:cubicBezTo>
                    <a:pt x="17544" y="21555"/>
                    <a:pt x="26194" y="29822"/>
                    <a:pt x="26194" y="29822"/>
                  </a:cubicBezTo>
                  <a:close/>
                  <a:moveTo>
                    <a:pt x="91361" y="30811"/>
                  </a:moveTo>
                  <a:cubicBezTo>
                    <a:pt x="92238" y="30811"/>
                    <a:pt x="93138" y="30494"/>
                    <a:pt x="93811" y="29850"/>
                  </a:cubicBezTo>
                  <a:lnTo>
                    <a:pt x="102422" y="21583"/>
                  </a:lnTo>
                  <a:cubicBezTo>
                    <a:pt x="103783" y="20272"/>
                    <a:pt x="103783" y="18172"/>
                    <a:pt x="102422" y="16861"/>
                  </a:cubicBezTo>
                  <a:cubicBezTo>
                    <a:pt x="101061" y="15555"/>
                    <a:pt x="98877" y="15555"/>
                    <a:pt x="97511" y="16861"/>
                  </a:cubicBezTo>
                  <a:lnTo>
                    <a:pt x="88888" y="25133"/>
                  </a:lnTo>
                  <a:cubicBezTo>
                    <a:pt x="87527" y="26444"/>
                    <a:pt x="87527" y="28544"/>
                    <a:pt x="88888" y="29850"/>
                  </a:cubicBezTo>
                  <a:cubicBezTo>
                    <a:pt x="89583" y="30494"/>
                    <a:pt x="90461" y="30811"/>
                    <a:pt x="91361" y="30811"/>
                  </a:cubicBezTo>
                  <a:cubicBezTo>
                    <a:pt x="91361" y="30811"/>
                    <a:pt x="91361" y="30811"/>
                    <a:pt x="91361" y="30811"/>
                  </a:cubicBezTo>
                  <a:close/>
                  <a:moveTo>
                    <a:pt x="26194" y="85333"/>
                  </a:moveTo>
                  <a:lnTo>
                    <a:pt x="17577" y="93605"/>
                  </a:lnTo>
                  <a:cubicBezTo>
                    <a:pt x="16211" y="94916"/>
                    <a:pt x="16211" y="97011"/>
                    <a:pt x="17577" y="98322"/>
                  </a:cubicBezTo>
                  <a:cubicBezTo>
                    <a:pt x="18238" y="98961"/>
                    <a:pt x="19144" y="99283"/>
                    <a:pt x="20016" y="99283"/>
                  </a:cubicBezTo>
                  <a:cubicBezTo>
                    <a:pt x="20888" y="99283"/>
                    <a:pt x="21794" y="98961"/>
                    <a:pt x="22461" y="98322"/>
                  </a:cubicBezTo>
                  <a:lnTo>
                    <a:pt x="31077" y="90050"/>
                  </a:lnTo>
                  <a:cubicBezTo>
                    <a:pt x="32444" y="88738"/>
                    <a:pt x="32444" y="86638"/>
                    <a:pt x="31077" y="85333"/>
                  </a:cubicBezTo>
                  <a:cubicBezTo>
                    <a:pt x="29744" y="84027"/>
                    <a:pt x="27527" y="84027"/>
                    <a:pt x="26194" y="85333"/>
                  </a:cubicBezTo>
                  <a:cubicBezTo>
                    <a:pt x="26194" y="85333"/>
                    <a:pt x="26194" y="85333"/>
                    <a:pt x="26194" y="85333"/>
                  </a:cubicBezTo>
                  <a:close/>
                  <a:moveTo>
                    <a:pt x="116522" y="54244"/>
                  </a:moveTo>
                  <a:lnTo>
                    <a:pt x="104355" y="54244"/>
                  </a:lnTo>
                  <a:cubicBezTo>
                    <a:pt x="102450" y="54244"/>
                    <a:pt x="100877" y="55727"/>
                    <a:pt x="100877" y="57583"/>
                  </a:cubicBezTo>
                  <a:cubicBezTo>
                    <a:pt x="100877" y="59411"/>
                    <a:pt x="102422" y="60911"/>
                    <a:pt x="104355" y="60911"/>
                  </a:cubicBezTo>
                  <a:lnTo>
                    <a:pt x="116522" y="60911"/>
                  </a:lnTo>
                  <a:cubicBezTo>
                    <a:pt x="118427" y="60911"/>
                    <a:pt x="120000" y="59433"/>
                    <a:pt x="120000" y="57583"/>
                  </a:cubicBezTo>
                  <a:cubicBezTo>
                    <a:pt x="120000" y="55755"/>
                    <a:pt x="118450" y="54244"/>
                    <a:pt x="116522" y="54244"/>
                  </a:cubicBezTo>
                  <a:cubicBezTo>
                    <a:pt x="116522" y="54244"/>
                    <a:pt x="116522" y="54244"/>
                    <a:pt x="116522" y="54244"/>
                  </a:cubicBezTo>
                  <a:close/>
                  <a:moveTo>
                    <a:pt x="19116" y="57583"/>
                  </a:moveTo>
                  <a:cubicBezTo>
                    <a:pt x="19116" y="55755"/>
                    <a:pt x="17577" y="54244"/>
                    <a:pt x="15644" y="54244"/>
                  </a:cubicBezTo>
                  <a:lnTo>
                    <a:pt x="3472" y="54244"/>
                  </a:lnTo>
                  <a:cubicBezTo>
                    <a:pt x="1572" y="54244"/>
                    <a:pt x="0" y="55727"/>
                    <a:pt x="0" y="57583"/>
                  </a:cubicBezTo>
                  <a:cubicBezTo>
                    <a:pt x="0" y="59411"/>
                    <a:pt x="1544" y="60911"/>
                    <a:pt x="3472" y="60911"/>
                  </a:cubicBezTo>
                  <a:lnTo>
                    <a:pt x="15644" y="60911"/>
                  </a:lnTo>
                  <a:cubicBezTo>
                    <a:pt x="17577" y="60911"/>
                    <a:pt x="19116" y="59433"/>
                    <a:pt x="19116" y="57583"/>
                  </a:cubicBezTo>
                  <a:cubicBezTo>
                    <a:pt x="19116" y="57583"/>
                    <a:pt x="19116" y="57583"/>
                    <a:pt x="19116" y="57583"/>
                  </a:cubicBezTo>
                  <a:close/>
                  <a:moveTo>
                    <a:pt x="60000" y="18344"/>
                  </a:moveTo>
                  <a:cubicBezTo>
                    <a:pt x="61905" y="18344"/>
                    <a:pt x="63472" y="16861"/>
                    <a:pt x="63472" y="15011"/>
                  </a:cubicBezTo>
                  <a:lnTo>
                    <a:pt x="63472" y="3333"/>
                  </a:lnTo>
                  <a:cubicBezTo>
                    <a:pt x="63472" y="1505"/>
                    <a:pt x="61927" y="0"/>
                    <a:pt x="60000" y="0"/>
                  </a:cubicBezTo>
                  <a:cubicBezTo>
                    <a:pt x="58072" y="0"/>
                    <a:pt x="56527" y="1483"/>
                    <a:pt x="56527" y="3333"/>
                  </a:cubicBezTo>
                  <a:lnTo>
                    <a:pt x="56527" y="15011"/>
                  </a:lnTo>
                  <a:cubicBezTo>
                    <a:pt x="56527" y="16861"/>
                    <a:pt x="58094" y="18344"/>
                    <a:pt x="60000" y="18344"/>
                  </a:cubicBezTo>
                  <a:cubicBezTo>
                    <a:pt x="60000" y="18344"/>
                    <a:pt x="60000" y="18344"/>
                    <a:pt x="60000" y="18344"/>
                  </a:cubicBezTo>
                  <a:close/>
                  <a:moveTo>
                    <a:pt x="63472" y="39700"/>
                  </a:moveTo>
                  <a:cubicBezTo>
                    <a:pt x="63472" y="37872"/>
                    <a:pt x="61927" y="36372"/>
                    <a:pt x="60000" y="36372"/>
                  </a:cubicBezTo>
                  <a:cubicBezTo>
                    <a:pt x="47750" y="36372"/>
                    <a:pt x="37772" y="45922"/>
                    <a:pt x="37772" y="57700"/>
                  </a:cubicBezTo>
                  <a:cubicBezTo>
                    <a:pt x="37772" y="59527"/>
                    <a:pt x="39316" y="61038"/>
                    <a:pt x="41244" y="61038"/>
                  </a:cubicBezTo>
                  <a:cubicBezTo>
                    <a:pt x="43144" y="61038"/>
                    <a:pt x="44716" y="59555"/>
                    <a:pt x="44716" y="57700"/>
                  </a:cubicBezTo>
                  <a:cubicBezTo>
                    <a:pt x="44716" y="49605"/>
                    <a:pt x="51588" y="43038"/>
                    <a:pt x="60000" y="43038"/>
                  </a:cubicBezTo>
                  <a:cubicBezTo>
                    <a:pt x="61927" y="43038"/>
                    <a:pt x="63472" y="41555"/>
                    <a:pt x="63472" y="39700"/>
                  </a:cubicBezTo>
                  <a:cubicBezTo>
                    <a:pt x="63472" y="39700"/>
                    <a:pt x="63472" y="39700"/>
                    <a:pt x="63472" y="39700"/>
                  </a:cubicBezTo>
                  <a:close/>
                  <a:moveTo>
                    <a:pt x="90794" y="57605"/>
                  </a:moveTo>
                  <a:cubicBezTo>
                    <a:pt x="90794" y="65577"/>
                    <a:pt x="87505" y="72811"/>
                    <a:pt x="82155" y="78122"/>
                  </a:cubicBezTo>
                  <a:cubicBezTo>
                    <a:pt x="78088" y="82172"/>
                    <a:pt x="75461" y="87327"/>
                    <a:pt x="74588" y="92838"/>
                  </a:cubicBezTo>
                  <a:cubicBezTo>
                    <a:pt x="74200" y="95211"/>
                    <a:pt x="72066" y="96961"/>
                    <a:pt x="69538" y="96961"/>
                  </a:cubicBezTo>
                  <a:lnTo>
                    <a:pt x="50427" y="96961"/>
                  </a:lnTo>
                  <a:cubicBezTo>
                    <a:pt x="47933" y="96961"/>
                    <a:pt x="45772" y="95233"/>
                    <a:pt x="45411" y="92866"/>
                  </a:cubicBezTo>
                  <a:cubicBezTo>
                    <a:pt x="44511" y="87355"/>
                    <a:pt x="41861" y="82122"/>
                    <a:pt x="37794" y="78100"/>
                  </a:cubicBezTo>
                  <a:cubicBezTo>
                    <a:pt x="32544" y="72861"/>
                    <a:pt x="29277" y="65755"/>
                    <a:pt x="29200" y="57922"/>
                  </a:cubicBezTo>
                  <a:cubicBezTo>
                    <a:pt x="29022" y="41483"/>
                    <a:pt x="42661" y="28172"/>
                    <a:pt x="59794" y="28050"/>
                  </a:cubicBezTo>
                  <a:cubicBezTo>
                    <a:pt x="76905" y="27922"/>
                    <a:pt x="90794" y="41211"/>
                    <a:pt x="90794" y="57605"/>
                  </a:cubicBezTo>
                  <a:cubicBezTo>
                    <a:pt x="90794" y="57605"/>
                    <a:pt x="90794" y="57605"/>
                    <a:pt x="90794" y="57605"/>
                  </a:cubicBezTo>
                  <a:close/>
                  <a:moveTo>
                    <a:pt x="74255" y="104861"/>
                  </a:moveTo>
                  <a:lnTo>
                    <a:pt x="74255" y="108372"/>
                  </a:lnTo>
                  <a:cubicBezTo>
                    <a:pt x="74255" y="111161"/>
                    <a:pt x="72116" y="113483"/>
                    <a:pt x="69338" y="113877"/>
                  </a:cubicBezTo>
                  <a:lnTo>
                    <a:pt x="68438" y="117061"/>
                  </a:lnTo>
                  <a:cubicBezTo>
                    <a:pt x="67950" y="118788"/>
                    <a:pt x="66322" y="120000"/>
                    <a:pt x="64450" y="120000"/>
                  </a:cubicBezTo>
                  <a:lnTo>
                    <a:pt x="55522" y="120000"/>
                  </a:lnTo>
                  <a:cubicBezTo>
                    <a:pt x="53644" y="120000"/>
                    <a:pt x="52022" y="118788"/>
                    <a:pt x="51533" y="117061"/>
                  </a:cubicBezTo>
                  <a:lnTo>
                    <a:pt x="50661" y="113877"/>
                  </a:lnTo>
                  <a:cubicBezTo>
                    <a:pt x="47855" y="113455"/>
                    <a:pt x="45722" y="111161"/>
                    <a:pt x="45722" y="108344"/>
                  </a:cubicBezTo>
                  <a:lnTo>
                    <a:pt x="45722" y="104838"/>
                  </a:lnTo>
                  <a:cubicBezTo>
                    <a:pt x="45722" y="102966"/>
                    <a:pt x="47288" y="101461"/>
                    <a:pt x="49244" y="101461"/>
                  </a:cubicBezTo>
                  <a:lnTo>
                    <a:pt x="70727" y="101461"/>
                  </a:lnTo>
                  <a:cubicBezTo>
                    <a:pt x="72683" y="101483"/>
                    <a:pt x="74255" y="102988"/>
                    <a:pt x="74255" y="104861"/>
                  </a:cubicBezTo>
                  <a:cubicBezTo>
                    <a:pt x="74255" y="104861"/>
                    <a:pt x="74255" y="104861"/>
                    <a:pt x="74255" y="104861"/>
                  </a:cubicBezTo>
                  <a:close/>
                  <a:moveTo>
                    <a:pt x="74255" y="104861"/>
                  </a:moveTo>
                </a:path>
              </a:pathLst>
            </a:custGeom>
            <a:solidFill>
              <a:schemeClr val="accent3"/>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5" name="Shape 215"/>
            <p:cNvSpPr/>
            <p:nvPr/>
          </p:nvSpPr>
          <p:spPr>
            <a:xfrm>
              <a:off x="1336682" y="4299405"/>
              <a:ext cx="1368418" cy="278295"/>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 sz="1000">
                  <a:solidFill>
                    <a:schemeClr val="dk1"/>
                  </a:solidFill>
                  <a:latin typeface="Open Sans"/>
                  <a:ea typeface="Open Sans"/>
                  <a:cs typeface="Open Sans"/>
                  <a:sym typeface="Open Sans"/>
                </a:rPr>
                <a:t>FLY TO AHEAD</a:t>
              </a:r>
              <a:endParaRPr sz="1100"/>
            </a:p>
          </p:txBody>
        </p:sp>
        <p:sp>
          <p:nvSpPr>
            <p:cNvPr id="216" name="Shape 216"/>
            <p:cNvSpPr/>
            <p:nvPr/>
          </p:nvSpPr>
          <p:spPr>
            <a:xfrm>
              <a:off x="838201" y="4592585"/>
              <a:ext cx="4248149" cy="411366"/>
            </a:xfrm>
            <a:prstGeom prst="rect">
              <a:avLst/>
            </a:prstGeom>
            <a:noFill/>
            <a:ln>
              <a:noFill/>
            </a:ln>
          </p:spPr>
          <p:txBody>
            <a:bodyPr anchorCtr="0" anchor="ctr" bIns="0" lIns="0" spcFirstLastPara="1" rIns="0" wrap="square" tIns="0">
              <a:noAutofit/>
            </a:bodyPr>
            <a:lstStyle/>
            <a:p>
              <a:pPr indent="0" lvl="0" marL="0" marR="0" rtl="0" algn="l">
                <a:lnSpc>
                  <a:spcPct val="110000"/>
                </a:lnSpc>
                <a:spcBef>
                  <a:spcPts val="0"/>
                </a:spcBef>
                <a:spcAft>
                  <a:spcPts val="0"/>
                </a:spcAft>
                <a:buNone/>
              </a:pPr>
              <a:r>
                <a:rPr lang="en" sz="800">
                  <a:solidFill>
                    <a:srgbClr val="A5A5A5"/>
                  </a:solidFill>
                  <a:latin typeface="Open Sans"/>
                  <a:ea typeface="Open Sans"/>
                  <a:cs typeface="Open Sans"/>
                  <a:sym typeface="Open Sans"/>
                </a:rPr>
                <a:t>This letterhead design is meant to project an image of professionalism and reliability.</a:t>
              </a:r>
              <a:endParaRPr sz="1100"/>
            </a:p>
          </p:txBody>
        </p:sp>
      </p:grpSp>
      <p:sp>
        <p:nvSpPr>
          <p:cNvPr id="217" name="Shape 217"/>
          <p:cNvSpPr/>
          <p:nvPr/>
        </p:nvSpPr>
        <p:spPr>
          <a:xfrm>
            <a:off x="5329237" y="3429473"/>
            <a:ext cx="630946" cy="732737"/>
          </a:xfrm>
          <a:custGeom>
            <a:pathLst>
              <a:path extrusionOk="0" h="120000" w="120000">
                <a:moveTo>
                  <a:pt x="107616" y="21477"/>
                </a:moveTo>
                <a:lnTo>
                  <a:pt x="107616" y="26972"/>
                </a:lnTo>
                <a:cubicBezTo>
                  <a:pt x="107616" y="32683"/>
                  <a:pt x="102233" y="37344"/>
                  <a:pt x="95600" y="37344"/>
                </a:cubicBezTo>
                <a:lnTo>
                  <a:pt x="95600" y="21477"/>
                </a:lnTo>
                <a:cubicBezTo>
                  <a:pt x="95600" y="21477"/>
                  <a:pt x="107616" y="21477"/>
                  <a:pt x="107616" y="21477"/>
                </a:cubicBezTo>
                <a:close/>
                <a:moveTo>
                  <a:pt x="76155" y="29838"/>
                </a:moveTo>
                <a:lnTo>
                  <a:pt x="68838" y="35161"/>
                </a:lnTo>
                <a:lnTo>
                  <a:pt x="71116" y="43177"/>
                </a:lnTo>
                <a:cubicBezTo>
                  <a:pt x="71544" y="44672"/>
                  <a:pt x="69638" y="45877"/>
                  <a:pt x="68100" y="45066"/>
                </a:cubicBezTo>
                <a:lnTo>
                  <a:pt x="59983" y="40705"/>
                </a:lnTo>
                <a:lnTo>
                  <a:pt x="51844" y="45044"/>
                </a:lnTo>
                <a:cubicBezTo>
                  <a:pt x="50305" y="45855"/>
                  <a:pt x="48394" y="44672"/>
                  <a:pt x="48822" y="43155"/>
                </a:cubicBezTo>
                <a:lnTo>
                  <a:pt x="51105" y="35138"/>
                </a:lnTo>
                <a:lnTo>
                  <a:pt x="43816" y="29838"/>
                </a:lnTo>
                <a:cubicBezTo>
                  <a:pt x="42444" y="28838"/>
                  <a:pt x="43161" y="26900"/>
                  <a:pt x="44955" y="26800"/>
                </a:cubicBezTo>
                <a:lnTo>
                  <a:pt x="54494" y="26211"/>
                </a:lnTo>
                <a:lnTo>
                  <a:pt x="58133" y="18561"/>
                </a:lnTo>
                <a:cubicBezTo>
                  <a:pt x="58816" y="17116"/>
                  <a:pt x="61183" y="17116"/>
                  <a:pt x="61866" y="18561"/>
                </a:cubicBezTo>
                <a:lnTo>
                  <a:pt x="65477" y="26188"/>
                </a:lnTo>
                <a:lnTo>
                  <a:pt x="75016" y="26777"/>
                </a:lnTo>
                <a:cubicBezTo>
                  <a:pt x="76811" y="26900"/>
                  <a:pt x="77522" y="28838"/>
                  <a:pt x="76155" y="29838"/>
                </a:cubicBezTo>
                <a:cubicBezTo>
                  <a:pt x="76155" y="29838"/>
                  <a:pt x="76155" y="29838"/>
                  <a:pt x="76155" y="29838"/>
                </a:cubicBezTo>
                <a:close/>
                <a:moveTo>
                  <a:pt x="24366" y="37344"/>
                </a:moveTo>
                <a:cubicBezTo>
                  <a:pt x="17738" y="37344"/>
                  <a:pt x="12327" y="32683"/>
                  <a:pt x="12327" y="26972"/>
                </a:cubicBezTo>
                <a:lnTo>
                  <a:pt x="12327" y="21477"/>
                </a:lnTo>
                <a:lnTo>
                  <a:pt x="24366" y="21477"/>
                </a:lnTo>
                <a:cubicBezTo>
                  <a:pt x="24366" y="21477"/>
                  <a:pt x="24366" y="37344"/>
                  <a:pt x="24366" y="37344"/>
                </a:cubicBezTo>
                <a:close/>
                <a:moveTo>
                  <a:pt x="95600" y="0"/>
                </a:moveTo>
                <a:lnTo>
                  <a:pt x="24366" y="0"/>
                </a:lnTo>
                <a:lnTo>
                  <a:pt x="24366" y="10861"/>
                </a:lnTo>
                <a:lnTo>
                  <a:pt x="0" y="10861"/>
                </a:lnTo>
                <a:lnTo>
                  <a:pt x="0" y="26972"/>
                </a:lnTo>
                <a:cubicBezTo>
                  <a:pt x="0" y="38544"/>
                  <a:pt x="10933" y="47961"/>
                  <a:pt x="24366" y="47961"/>
                </a:cubicBezTo>
                <a:lnTo>
                  <a:pt x="24794" y="47961"/>
                </a:lnTo>
                <a:cubicBezTo>
                  <a:pt x="27044" y="60538"/>
                  <a:pt x="38177" y="70566"/>
                  <a:pt x="52466" y="73216"/>
                </a:cubicBezTo>
                <a:lnTo>
                  <a:pt x="52466" y="90600"/>
                </a:lnTo>
                <a:lnTo>
                  <a:pt x="43727" y="90600"/>
                </a:lnTo>
                <a:cubicBezTo>
                  <a:pt x="41022" y="90600"/>
                  <a:pt x="38861" y="92488"/>
                  <a:pt x="38861" y="94788"/>
                </a:cubicBezTo>
                <a:lnTo>
                  <a:pt x="38861" y="100311"/>
                </a:lnTo>
                <a:lnTo>
                  <a:pt x="31400" y="100311"/>
                </a:lnTo>
                <a:lnTo>
                  <a:pt x="31400" y="120000"/>
                </a:lnTo>
                <a:lnTo>
                  <a:pt x="88600" y="120000"/>
                </a:lnTo>
                <a:lnTo>
                  <a:pt x="88600" y="100311"/>
                </a:lnTo>
                <a:lnTo>
                  <a:pt x="81138" y="100311"/>
                </a:lnTo>
                <a:lnTo>
                  <a:pt x="81138" y="94788"/>
                </a:lnTo>
                <a:cubicBezTo>
                  <a:pt x="81138" y="92461"/>
                  <a:pt x="78944" y="90600"/>
                  <a:pt x="76272" y="90600"/>
                </a:cubicBezTo>
                <a:lnTo>
                  <a:pt x="67527" y="90600"/>
                </a:lnTo>
                <a:lnTo>
                  <a:pt x="67527" y="73216"/>
                </a:lnTo>
                <a:cubicBezTo>
                  <a:pt x="81850" y="70566"/>
                  <a:pt x="92950" y="60516"/>
                  <a:pt x="95205" y="47961"/>
                </a:cubicBezTo>
                <a:lnTo>
                  <a:pt x="95633" y="47961"/>
                </a:lnTo>
                <a:cubicBezTo>
                  <a:pt x="109066" y="47961"/>
                  <a:pt x="120000" y="38544"/>
                  <a:pt x="120000" y="26972"/>
                </a:cubicBezTo>
                <a:lnTo>
                  <a:pt x="120000" y="10861"/>
                </a:lnTo>
                <a:lnTo>
                  <a:pt x="95633" y="10861"/>
                </a:lnTo>
                <a:lnTo>
                  <a:pt x="95633" y="0"/>
                </a:lnTo>
                <a:cubicBezTo>
                  <a:pt x="95633" y="0"/>
                  <a:pt x="95600" y="0"/>
                  <a:pt x="95600" y="0"/>
                </a:cubicBezTo>
                <a:close/>
                <a:moveTo>
                  <a:pt x="95600" y="0"/>
                </a:moveTo>
              </a:path>
            </a:pathLst>
          </a:custGeom>
          <a:solidFill>
            <a:schemeClr val="accent4"/>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18" name="Shape 218"/>
          <p:cNvSpPr/>
          <p:nvPr/>
        </p:nvSpPr>
        <p:spPr>
          <a:xfrm>
            <a:off x="6153869" y="3426824"/>
            <a:ext cx="932148" cy="439886"/>
          </a:xfrm>
          <a:prstGeom prst="rect">
            <a:avLst/>
          </a:prstGeom>
          <a:noFill/>
          <a:ln>
            <a:noFill/>
          </a:ln>
        </p:spPr>
        <p:txBody>
          <a:bodyPr anchorCtr="0" anchor="ctr" bIns="0" lIns="0" spcFirstLastPara="1" rIns="0" wrap="square" tIns="0">
            <a:noAutofit/>
          </a:bodyPr>
          <a:lstStyle/>
          <a:p>
            <a:pPr indent="0" lvl="0" marL="0" marR="0" rtl="0" algn="l">
              <a:lnSpc>
                <a:spcPct val="100000"/>
              </a:lnSpc>
              <a:spcBef>
                <a:spcPts val="0"/>
              </a:spcBef>
              <a:spcAft>
                <a:spcPts val="0"/>
              </a:spcAft>
              <a:buNone/>
            </a:pPr>
            <a:r>
              <a:rPr b="1" lang="en" sz="1700">
                <a:solidFill>
                  <a:schemeClr val="dk1"/>
                </a:solidFill>
                <a:latin typeface="Open Sans ExtraBold"/>
                <a:ea typeface="Open Sans ExtraBold"/>
                <a:cs typeface="Open Sans ExtraBold"/>
                <a:sym typeface="Open Sans ExtraBold"/>
              </a:rPr>
              <a:t>WON CC AWARD</a:t>
            </a:r>
            <a:endParaRPr sz="1100"/>
          </a:p>
        </p:txBody>
      </p:sp>
      <p:sp>
        <p:nvSpPr>
          <p:cNvPr id="219" name="Shape 219"/>
          <p:cNvSpPr/>
          <p:nvPr/>
        </p:nvSpPr>
        <p:spPr>
          <a:xfrm>
            <a:off x="6153869" y="3950580"/>
            <a:ext cx="2361480" cy="246286"/>
          </a:xfrm>
          <a:prstGeom prst="rect">
            <a:avLst/>
          </a:prstGeom>
          <a:noFill/>
          <a:ln>
            <a:noFill/>
          </a:ln>
        </p:spPr>
        <p:txBody>
          <a:bodyPr anchorCtr="0" anchor="ctr" bIns="0" lIns="0" spcFirstLastPara="1" rIns="0" wrap="square" tIns="0">
            <a:noAutofit/>
          </a:bodyPr>
          <a:lstStyle/>
          <a:p>
            <a:pPr indent="0" lvl="0" marL="0" marR="0" rtl="0" algn="l">
              <a:lnSpc>
                <a:spcPct val="110000"/>
              </a:lnSpc>
              <a:spcBef>
                <a:spcPts val="0"/>
              </a:spcBef>
              <a:spcAft>
                <a:spcPts val="0"/>
              </a:spcAft>
              <a:buNone/>
            </a:pPr>
            <a:r>
              <a:rPr lang="en" sz="800">
                <a:solidFill>
                  <a:srgbClr val="A5A5A5"/>
                </a:solidFill>
                <a:latin typeface="Open Sans"/>
                <a:ea typeface="Open Sans"/>
                <a:cs typeface="Open Sans"/>
                <a:sym typeface="Open Sans"/>
              </a:rPr>
              <a:t>This letterhead design is meant to project an image of professionalism and reliability.</a:t>
            </a:r>
            <a:endParaRPr sz="1100"/>
          </a:p>
        </p:txBody>
      </p:sp>
      <p:pic>
        <p:nvPicPr>
          <p:cNvPr id="220" name="Shape 220"/>
          <p:cNvPicPr preferRelativeResize="0"/>
          <p:nvPr>
            <p:ph idx="2" type="pic"/>
          </p:nvPr>
        </p:nvPicPr>
        <p:blipFill rotWithShape="1">
          <a:blip r:embed="rId3">
            <a:alphaModFix/>
          </a:blip>
          <a:srcRect b="20410" l="0" r="0" t="20410"/>
          <a:stretch/>
        </p:blipFill>
        <p:spPr>
          <a:xfrm>
            <a:off x="0" y="1295981"/>
            <a:ext cx="4844142" cy="2866228"/>
          </a:xfrm>
          <a:prstGeom prst="rect">
            <a:avLst/>
          </a:prstGeom>
          <a:noFill/>
          <a:ln>
            <a:noFill/>
          </a:ln>
        </p:spPr>
      </p:pic>
    </p:spTree>
  </p:cSld>
  <p:clrMapOvr>
    <a:masterClrMapping/>
  </p:clrMapOvr>
  <p:transition spd="slow">
    <p:fade/>
  </p:transition>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5" name="Shape 225"/>
        <p:cNvGrpSpPr/>
        <p:nvPr/>
      </p:nvGrpSpPr>
      <p:grpSpPr>
        <a:xfrm>
          <a:off x="0" y="0"/>
          <a:ext cx="0" cy="0"/>
          <a:chOff x="0" y="0"/>
          <a:chExt cx="0" cy="0"/>
        </a:xfrm>
      </p:grpSpPr>
      <p:sp>
        <p:nvSpPr>
          <p:cNvPr id="226" name="Shape 226"/>
          <p:cNvSpPr/>
          <p:nvPr/>
        </p:nvSpPr>
        <p:spPr>
          <a:xfrm>
            <a:off x="0" y="0"/>
            <a:ext cx="9163290" cy="5143500"/>
          </a:xfrm>
          <a:prstGeom prst="rect">
            <a:avLst/>
          </a:prstGeom>
          <a:gradFill>
            <a:gsLst>
              <a:gs pos="0">
                <a:srgbClr val="3F3F3F"/>
              </a:gs>
              <a:gs pos="100000">
                <a:srgbClr val="0C0C0C"/>
              </a:gs>
            </a:gsLst>
            <a:lin ang="0" scaled="0"/>
          </a:gra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27" name="Shape 227"/>
          <p:cNvSpPr txBox="1"/>
          <p:nvPr>
            <p:ph idx="1" type="body"/>
          </p:nvPr>
        </p:nvSpPr>
        <p:spPr>
          <a:xfrm>
            <a:off x="628650" y="698730"/>
            <a:ext cx="7886700" cy="209550"/>
          </a:xfrm>
          <a:prstGeom prst="rect">
            <a:avLst/>
          </a:prstGeom>
          <a:noFill/>
          <a:ln>
            <a:noFill/>
          </a:ln>
        </p:spPr>
        <p:txBody>
          <a:bodyPr anchorCtr="0" anchor="t" bIns="34275" lIns="68575" spcFirstLastPara="1" rIns="68575" wrap="square" tIns="34275">
            <a:noAutofit/>
          </a:bodyPr>
          <a:lstStyle/>
          <a:p>
            <a:pPr indent="0" lvl="0" marL="0" marR="0" rtl="0" algn="ctr">
              <a:lnSpc>
                <a:spcPct val="100000"/>
              </a:lnSpc>
              <a:spcBef>
                <a:spcPts val="0"/>
              </a:spcBef>
              <a:spcAft>
                <a:spcPts val="0"/>
              </a:spcAft>
              <a:buClr>
                <a:schemeClr val="lt1"/>
              </a:buClr>
              <a:buSzPts val="800"/>
              <a:buFont typeface="Arial"/>
              <a:buNone/>
            </a:pPr>
            <a:r>
              <a:rPr b="0" i="0" lang="en" sz="800" u="none" cap="none" strike="noStrike">
                <a:solidFill>
                  <a:schemeClr val="lt1"/>
                </a:solidFill>
                <a:latin typeface="Open Sans"/>
                <a:ea typeface="Open Sans"/>
                <a:cs typeface="Open Sans"/>
                <a:sym typeface="Open Sans"/>
              </a:rPr>
              <a:t>Lorem ipsum dolor sit amet agam facer modo data lorem ipsum dolor sit amet agam facer modo data</a:t>
            </a:r>
            <a:endParaRPr sz="1100"/>
          </a:p>
        </p:txBody>
      </p:sp>
      <p:sp>
        <p:nvSpPr>
          <p:cNvPr id="228" name="Shape 228"/>
          <p:cNvSpPr txBox="1"/>
          <p:nvPr>
            <p:ph type="title"/>
          </p:nvPr>
        </p:nvSpPr>
        <p:spPr>
          <a:xfrm>
            <a:off x="628650" y="153896"/>
            <a:ext cx="7886700" cy="510300"/>
          </a:xfrm>
          <a:prstGeom prst="rect">
            <a:avLst/>
          </a:prstGeom>
          <a:noFill/>
          <a:ln>
            <a:noFill/>
          </a:ln>
        </p:spPr>
        <p:txBody>
          <a:bodyPr anchorCtr="0" anchor="ctr" bIns="34275" lIns="68575" spcFirstLastPara="1" rIns="68575" wrap="square" tIns="34275">
            <a:noAutofit/>
          </a:bodyPr>
          <a:lstStyle/>
          <a:p>
            <a:pPr indent="0" lvl="0" marL="0" marR="0" rtl="0" algn="ctr">
              <a:lnSpc>
                <a:spcPct val="90000"/>
              </a:lnSpc>
              <a:spcBef>
                <a:spcPts val="0"/>
              </a:spcBef>
              <a:spcAft>
                <a:spcPts val="0"/>
              </a:spcAft>
              <a:buClr>
                <a:schemeClr val="lt1"/>
              </a:buClr>
              <a:buSzPts val="2600"/>
              <a:buFont typeface="Open Sans SemiBold"/>
              <a:buNone/>
            </a:pPr>
            <a:r>
              <a:rPr b="0" i="0" lang="en" sz="2600" u="none" cap="none" strike="noStrike">
                <a:solidFill>
                  <a:schemeClr val="lt1"/>
                </a:solidFill>
                <a:latin typeface="Open Sans SemiBold"/>
                <a:ea typeface="Open Sans SemiBold"/>
                <a:cs typeface="Open Sans SemiBold"/>
                <a:sym typeface="Open Sans SemiBold"/>
              </a:rPr>
              <a:t>Infographic</a:t>
            </a:r>
            <a:endParaRPr sz="1100"/>
          </a:p>
        </p:txBody>
      </p:sp>
      <p:sp>
        <p:nvSpPr>
          <p:cNvPr id="229" name="Shape 229"/>
          <p:cNvSpPr txBox="1"/>
          <p:nvPr>
            <p:ph idx="12" type="sldNum"/>
          </p:nvPr>
        </p:nvSpPr>
        <p:spPr>
          <a:xfrm>
            <a:off x="8080773" y="4495758"/>
            <a:ext cx="434577" cy="434580"/>
          </a:xfrm>
          <a:prstGeom prst="rect">
            <a:avLst/>
          </a:prstGeom>
          <a:no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rPr b="0" i="0" lang="en" sz="1100">
                <a:solidFill>
                  <a:schemeClr val="lt1"/>
                </a:solidFill>
                <a:latin typeface="Open Sans"/>
                <a:ea typeface="Open Sans"/>
                <a:cs typeface="Open Sans"/>
                <a:sym typeface="Open Sans"/>
              </a:rPr>
              <a:t>0</a:t>
            </a:r>
            <a:fld id="{00000000-1234-1234-1234-123412341234}" type="slidenum">
              <a:rPr b="0" i="0" lang="en" sz="1100">
                <a:solidFill>
                  <a:schemeClr val="lt1"/>
                </a:solidFill>
                <a:latin typeface="Open Sans"/>
                <a:ea typeface="Open Sans"/>
                <a:cs typeface="Open Sans"/>
                <a:sym typeface="Open Sans"/>
              </a:rPr>
              <a:t>‹#›</a:t>
            </a:fld>
            <a:endParaRPr b="0" i="0" sz="1100">
              <a:solidFill>
                <a:schemeClr val="lt1"/>
              </a:solidFill>
              <a:latin typeface="Open Sans"/>
              <a:ea typeface="Open Sans"/>
              <a:cs typeface="Open Sans"/>
              <a:sym typeface="Open Sans"/>
            </a:endParaRPr>
          </a:p>
        </p:txBody>
      </p:sp>
      <p:grpSp>
        <p:nvGrpSpPr>
          <p:cNvPr id="230" name="Shape 230"/>
          <p:cNvGrpSpPr/>
          <p:nvPr/>
        </p:nvGrpSpPr>
        <p:grpSpPr>
          <a:xfrm>
            <a:off x="2141643" y="1248158"/>
            <a:ext cx="2830286" cy="3160769"/>
            <a:chOff x="14111006" y="671875"/>
            <a:chExt cx="4241800" cy="4737100"/>
          </a:xfrm>
        </p:grpSpPr>
        <p:sp>
          <p:nvSpPr>
            <p:cNvPr id="231" name="Shape 231"/>
            <p:cNvSpPr/>
            <p:nvPr/>
          </p:nvSpPr>
          <p:spPr>
            <a:xfrm>
              <a:off x="16978031" y="1795825"/>
              <a:ext cx="1374775" cy="2520950"/>
            </a:xfrm>
            <a:custGeom>
              <a:pathLst>
                <a:path extrusionOk="0" h="120000" w="120000">
                  <a:moveTo>
                    <a:pt x="0" y="81989"/>
                  </a:moveTo>
                  <a:lnTo>
                    <a:pt x="0" y="38010"/>
                  </a:lnTo>
                  <a:lnTo>
                    <a:pt x="120000" y="0"/>
                  </a:lnTo>
                  <a:lnTo>
                    <a:pt x="120000" y="120000"/>
                  </a:lnTo>
                  <a:lnTo>
                    <a:pt x="0" y="81989"/>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2" name="Shape 232"/>
            <p:cNvSpPr/>
            <p:nvPr/>
          </p:nvSpPr>
          <p:spPr>
            <a:xfrm>
              <a:off x="16978031" y="1795825"/>
              <a:ext cx="1374775" cy="2520950"/>
            </a:xfrm>
            <a:custGeom>
              <a:pathLst>
                <a:path extrusionOk="0" h="120000" w="120000">
                  <a:moveTo>
                    <a:pt x="0" y="81989"/>
                  </a:moveTo>
                  <a:lnTo>
                    <a:pt x="0" y="38010"/>
                  </a:lnTo>
                  <a:lnTo>
                    <a:pt x="120000" y="0"/>
                  </a:lnTo>
                  <a:lnTo>
                    <a:pt x="120000" y="120000"/>
                  </a:lnTo>
                  <a:lnTo>
                    <a:pt x="0" y="81989"/>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3" name="Shape 233"/>
            <p:cNvSpPr/>
            <p:nvPr/>
          </p:nvSpPr>
          <p:spPr>
            <a:xfrm>
              <a:off x="14111006" y="1884725"/>
              <a:ext cx="1254125" cy="2287588"/>
            </a:xfrm>
            <a:custGeom>
              <a:pathLst>
                <a:path extrusionOk="0" h="120000" w="120000">
                  <a:moveTo>
                    <a:pt x="120000" y="82359"/>
                  </a:moveTo>
                  <a:lnTo>
                    <a:pt x="120000" y="38056"/>
                  </a:lnTo>
                  <a:lnTo>
                    <a:pt x="0" y="0"/>
                  </a:lnTo>
                  <a:lnTo>
                    <a:pt x="0" y="120000"/>
                  </a:lnTo>
                  <a:lnTo>
                    <a:pt x="120000" y="82359"/>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4" name="Shape 234"/>
            <p:cNvSpPr/>
            <p:nvPr/>
          </p:nvSpPr>
          <p:spPr>
            <a:xfrm>
              <a:off x="14111006" y="1884725"/>
              <a:ext cx="1254125" cy="2287588"/>
            </a:xfrm>
            <a:custGeom>
              <a:pathLst>
                <a:path extrusionOk="0" h="120000" w="120000">
                  <a:moveTo>
                    <a:pt x="120000" y="82359"/>
                  </a:moveTo>
                  <a:lnTo>
                    <a:pt x="120000" y="38056"/>
                  </a:lnTo>
                  <a:lnTo>
                    <a:pt x="0" y="0"/>
                  </a:lnTo>
                  <a:lnTo>
                    <a:pt x="0" y="120000"/>
                  </a:lnTo>
                  <a:lnTo>
                    <a:pt x="120000" y="82359"/>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5" name="Shape 235"/>
            <p:cNvSpPr/>
            <p:nvPr/>
          </p:nvSpPr>
          <p:spPr>
            <a:xfrm>
              <a:off x="16171581" y="671875"/>
              <a:ext cx="1981200" cy="1866900"/>
            </a:xfrm>
            <a:custGeom>
              <a:pathLst>
                <a:path extrusionOk="0" h="120000" w="120000">
                  <a:moveTo>
                    <a:pt x="44519" y="120000"/>
                  </a:moveTo>
                  <a:lnTo>
                    <a:pt x="0" y="92755"/>
                  </a:lnTo>
                  <a:lnTo>
                    <a:pt x="0" y="0"/>
                  </a:lnTo>
                  <a:lnTo>
                    <a:pt x="120000" y="73265"/>
                  </a:lnTo>
                  <a:lnTo>
                    <a:pt x="44519" y="120000"/>
                  </a:lnTo>
                  <a:close/>
                </a:path>
              </a:pathLst>
            </a:custGeom>
            <a:solidFill>
              <a:srgbClr val="F2F2F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6" name="Shape 236"/>
            <p:cNvSpPr/>
            <p:nvPr/>
          </p:nvSpPr>
          <p:spPr>
            <a:xfrm>
              <a:off x="16171581" y="671875"/>
              <a:ext cx="1981200" cy="1866900"/>
            </a:xfrm>
            <a:custGeom>
              <a:pathLst>
                <a:path extrusionOk="0" h="120000" w="120000">
                  <a:moveTo>
                    <a:pt x="44519" y="120000"/>
                  </a:moveTo>
                  <a:lnTo>
                    <a:pt x="0" y="92755"/>
                  </a:lnTo>
                  <a:lnTo>
                    <a:pt x="0" y="0"/>
                  </a:lnTo>
                  <a:lnTo>
                    <a:pt x="120000" y="73265"/>
                  </a:lnTo>
                  <a:lnTo>
                    <a:pt x="44519" y="12000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7" name="Shape 237"/>
            <p:cNvSpPr/>
            <p:nvPr/>
          </p:nvSpPr>
          <p:spPr>
            <a:xfrm>
              <a:off x="14134819" y="3543662"/>
              <a:ext cx="1981200" cy="1865313"/>
            </a:xfrm>
            <a:custGeom>
              <a:pathLst>
                <a:path extrusionOk="0" h="120000" w="120000">
                  <a:moveTo>
                    <a:pt x="120000" y="27165"/>
                  </a:moveTo>
                  <a:lnTo>
                    <a:pt x="75480" y="0"/>
                  </a:lnTo>
                  <a:lnTo>
                    <a:pt x="0" y="46672"/>
                  </a:lnTo>
                  <a:lnTo>
                    <a:pt x="120000" y="120000"/>
                  </a:lnTo>
                  <a:lnTo>
                    <a:pt x="120000" y="27165"/>
                  </a:lnTo>
                  <a:close/>
                </a:path>
              </a:pathLst>
            </a:custGeom>
            <a:solidFill>
              <a:schemeClr val="accent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8" name="Shape 238"/>
            <p:cNvSpPr/>
            <p:nvPr/>
          </p:nvSpPr>
          <p:spPr>
            <a:xfrm>
              <a:off x="14134819" y="3543662"/>
              <a:ext cx="1981200" cy="1865313"/>
            </a:xfrm>
            <a:custGeom>
              <a:pathLst>
                <a:path extrusionOk="0" h="120000" w="120000">
                  <a:moveTo>
                    <a:pt x="120000" y="27165"/>
                  </a:moveTo>
                  <a:lnTo>
                    <a:pt x="75480" y="0"/>
                  </a:lnTo>
                  <a:lnTo>
                    <a:pt x="0" y="46672"/>
                  </a:lnTo>
                  <a:lnTo>
                    <a:pt x="120000" y="120000"/>
                  </a:lnTo>
                  <a:lnTo>
                    <a:pt x="120000" y="27165"/>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39" name="Shape 239"/>
            <p:cNvSpPr/>
            <p:nvPr/>
          </p:nvSpPr>
          <p:spPr>
            <a:xfrm>
              <a:off x="14293569" y="854437"/>
              <a:ext cx="1790700" cy="1684338"/>
            </a:xfrm>
            <a:custGeom>
              <a:pathLst>
                <a:path extrusionOk="0" h="120000" w="120000">
                  <a:moveTo>
                    <a:pt x="120000" y="92629"/>
                  </a:moveTo>
                  <a:lnTo>
                    <a:pt x="75531" y="120000"/>
                  </a:lnTo>
                  <a:lnTo>
                    <a:pt x="0" y="73402"/>
                  </a:lnTo>
                  <a:lnTo>
                    <a:pt x="120000" y="0"/>
                  </a:lnTo>
                  <a:lnTo>
                    <a:pt x="120000" y="92629"/>
                  </a:lnTo>
                  <a:close/>
                </a:path>
              </a:pathLst>
            </a:cu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0" name="Shape 240"/>
            <p:cNvSpPr/>
            <p:nvPr/>
          </p:nvSpPr>
          <p:spPr>
            <a:xfrm>
              <a:off x="14293569" y="854437"/>
              <a:ext cx="1790700" cy="1684338"/>
            </a:xfrm>
            <a:custGeom>
              <a:pathLst>
                <a:path extrusionOk="0" h="120000" w="120000">
                  <a:moveTo>
                    <a:pt x="120000" y="92629"/>
                  </a:moveTo>
                  <a:lnTo>
                    <a:pt x="75531" y="120000"/>
                  </a:lnTo>
                  <a:lnTo>
                    <a:pt x="0" y="73402"/>
                  </a:lnTo>
                  <a:lnTo>
                    <a:pt x="120000" y="0"/>
                  </a:lnTo>
                  <a:lnTo>
                    <a:pt x="120000" y="92629"/>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1" name="Shape 241"/>
            <p:cNvSpPr/>
            <p:nvPr/>
          </p:nvSpPr>
          <p:spPr>
            <a:xfrm>
              <a:off x="16227144" y="3591287"/>
              <a:ext cx="1790700" cy="1682750"/>
            </a:xfrm>
            <a:custGeom>
              <a:pathLst>
                <a:path extrusionOk="0" h="120000" w="120000">
                  <a:moveTo>
                    <a:pt x="44468" y="0"/>
                  </a:moveTo>
                  <a:lnTo>
                    <a:pt x="0" y="27283"/>
                  </a:lnTo>
                  <a:lnTo>
                    <a:pt x="0" y="120000"/>
                  </a:lnTo>
                  <a:lnTo>
                    <a:pt x="120000" y="46641"/>
                  </a:lnTo>
                  <a:lnTo>
                    <a:pt x="44468" y="0"/>
                  </a:lnTo>
                  <a:close/>
                </a:path>
              </a:pathLst>
            </a:custGeom>
            <a:solidFill>
              <a:srgbClr val="3F3F3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2" name="Shape 242"/>
            <p:cNvSpPr/>
            <p:nvPr/>
          </p:nvSpPr>
          <p:spPr>
            <a:xfrm>
              <a:off x="16227144" y="3591287"/>
              <a:ext cx="1790700" cy="1682750"/>
            </a:xfrm>
            <a:custGeom>
              <a:pathLst>
                <a:path extrusionOk="0" h="120000" w="120000">
                  <a:moveTo>
                    <a:pt x="44468" y="0"/>
                  </a:moveTo>
                  <a:lnTo>
                    <a:pt x="0" y="27283"/>
                  </a:lnTo>
                  <a:lnTo>
                    <a:pt x="0" y="120000"/>
                  </a:lnTo>
                  <a:lnTo>
                    <a:pt x="120000" y="46641"/>
                  </a:lnTo>
                  <a:lnTo>
                    <a:pt x="44468"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3" name="Shape 243"/>
            <p:cNvSpPr/>
            <p:nvPr/>
          </p:nvSpPr>
          <p:spPr>
            <a:xfrm>
              <a:off x="16978031" y="2497500"/>
              <a:ext cx="160338" cy="96838"/>
            </a:xfrm>
            <a:custGeom>
              <a:pathLst>
                <a:path extrusionOk="0" h="120000" w="120000">
                  <a:moveTo>
                    <a:pt x="120000" y="0"/>
                  </a:moveTo>
                  <a:lnTo>
                    <a:pt x="0" y="120000"/>
                  </a:lnTo>
                  <a:lnTo>
                    <a:pt x="120000" y="0"/>
                  </a:lnTo>
                  <a:lnTo>
                    <a:pt x="120000"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4" name="Shape 244"/>
            <p:cNvSpPr/>
            <p:nvPr/>
          </p:nvSpPr>
          <p:spPr>
            <a:xfrm>
              <a:off x="16978031" y="2497500"/>
              <a:ext cx="160338" cy="96838"/>
            </a:xfrm>
            <a:custGeom>
              <a:pathLst>
                <a:path extrusionOk="0" h="120000" w="120000">
                  <a:moveTo>
                    <a:pt x="120000" y="0"/>
                  </a:moveTo>
                  <a:lnTo>
                    <a:pt x="0" y="120000"/>
                  </a:lnTo>
                  <a:lnTo>
                    <a:pt x="120000" y="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5" name="Shape 245"/>
            <p:cNvSpPr/>
            <p:nvPr/>
          </p:nvSpPr>
          <p:spPr>
            <a:xfrm>
              <a:off x="16978031" y="2497500"/>
              <a:ext cx="160338" cy="1117600"/>
            </a:xfrm>
            <a:custGeom>
              <a:pathLst>
                <a:path extrusionOk="0" h="120000" w="120000">
                  <a:moveTo>
                    <a:pt x="120000" y="0"/>
                  </a:moveTo>
                  <a:lnTo>
                    <a:pt x="0" y="10397"/>
                  </a:lnTo>
                  <a:lnTo>
                    <a:pt x="0" y="109602"/>
                  </a:lnTo>
                  <a:lnTo>
                    <a:pt x="120000" y="120000"/>
                  </a:lnTo>
                  <a:lnTo>
                    <a:pt x="120000" y="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6" name="Shape 246"/>
            <p:cNvSpPr/>
            <p:nvPr/>
          </p:nvSpPr>
          <p:spPr>
            <a:xfrm>
              <a:off x="16978031" y="2497500"/>
              <a:ext cx="160338" cy="1117600"/>
            </a:xfrm>
            <a:custGeom>
              <a:pathLst>
                <a:path extrusionOk="0" h="120000" w="120000">
                  <a:moveTo>
                    <a:pt x="120000" y="0"/>
                  </a:moveTo>
                  <a:lnTo>
                    <a:pt x="0" y="10397"/>
                  </a:lnTo>
                  <a:lnTo>
                    <a:pt x="0" y="109602"/>
                  </a:lnTo>
                  <a:lnTo>
                    <a:pt x="120000" y="120000"/>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7" name="Shape 247"/>
            <p:cNvSpPr/>
            <p:nvPr/>
          </p:nvSpPr>
          <p:spPr>
            <a:xfrm>
              <a:off x="15220669" y="2610212"/>
              <a:ext cx="144463" cy="925513"/>
            </a:xfrm>
            <a:custGeom>
              <a:pathLst>
                <a:path extrusionOk="0" h="120000" w="120000">
                  <a:moveTo>
                    <a:pt x="120000" y="0"/>
                  </a:moveTo>
                  <a:lnTo>
                    <a:pt x="120000" y="109502"/>
                  </a:lnTo>
                  <a:lnTo>
                    <a:pt x="0" y="120000"/>
                  </a:lnTo>
                  <a:lnTo>
                    <a:pt x="0" y="120000"/>
                  </a:lnTo>
                  <a:lnTo>
                    <a:pt x="120000" y="109502"/>
                  </a:lnTo>
                  <a:lnTo>
                    <a:pt x="120000"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8" name="Shape 248"/>
            <p:cNvSpPr/>
            <p:nvPr/>
          </p:nvSpPr>
          <p:spPr>
            <a:xfrm>
              <a:off x="15220669" y="2610212"/>
              <a:ext cx="144463" cy="925513"/>
            </a:xfrm>
            <a:custGeom>
              <a:pathLst>
                <a:path extrusionOk="0" h="120000" w="120000">
                  <a:moveTo>
                    <a:pt x="120000" y="0"/>
                  </a:moveTo>
                  <a:lnTo>
                    <a:pt x="120000" y="109502"/>
                  </a:lnTo>
                  <a:lnTo>
                    <a:pt x="0" y="120000"/>
                  </a:lnTo>
                  <a:lnTo>
                    <a:pt x="0" y="120000"/>
                  </a:lnTo>
                  <a:lnTo>
                    <a:pt x="120000" y="109502"/>
                  </a:lnTo>
                  <a:lnTo>
                    <a:pt x="12000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49" name="Shape 249"/>
            <p:cNvSpPr/>
            <p:nvPr/>
          </p:nvSpPr>
          <p:spPr>
            <a:xfrm>
              <a:off x="15220669" y="2521312"/>
              <a:ext cx="144463" cy="1014413"/>
            </a:xfrm>
            <a:custGeom>
              <a:pathLst>
                <a:path extrusionOk="0" h="120000" w="120000">
                  <a:moveTo>
                    <a:pt x="0" y="0"/>
                  </a:moveTo>
                  <a:lnTo>
                    <a:pt x="0" y="120000"/>
                  </a:lnTo>
                  <a:lnTo>
                    <a:pt x="120000" y="110422"/>
                  </a:lnTo>
                  <a:lnTo>
                    <a:pt x="120000" y="10516"/>
                  </a:lnTo>
                  <a:lnTo>
                    <a:pt x="0" y="0"/>
                  </a:lnTo>
                  <a:close/>
                </a:path>
              </a:pathLst>
            </a:custGeom>
            <a:solidFill>
              <a:srgbClr val="7F7F7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0" name="Shape 250"/>
            <p:cNvSpPr/>
            <p:nvPr/>
          </p:nvSpPr>
          <p:spPr>
            <a:xfrm>
              <a:off x="15220669" y="2521312"/>
              <a:ext cx="144463" cy="1014413"/>
            </a:xfrm>
            <a:custGeom>
              <a:pathLst>
                <a:path extrusionOk="0" h="120000" w="120000">
                  <a:moveTo>
                    <a:pt x="0" y="0"/>
                  </a:moveTo>
                  <a:lnTo>
                    <a:pt x="0" y="120000"/>
                  </a:lnTo>
                  <a:lnTo>
                    <a:pt x="120000" y="110422"/>
                  </a:lnTo>
                  <a:lnTo>
                    <a:pt x="120000" y="10516"/>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1" name="Shape 251"/>
            <p:cNvSpPr/>
            <p:nvPr/>
          </p:nvSpPr>
          <p:spPr>
            <a:xfrm>
              <a:off x="16171581" y="2114912"/>
              <a:ext cx="735013" cy="423863"/>
            </a:xfrm>
            <a:custGeom>
              <a:pathLst>
                <a:path extrusionOk="0" h="120000" w="120000">
                  <a:moveTo>
                    <a:pt x="0" y="0"/>
                  </a:moveTo>
                  <a:lnTo>
                    <a:pt x="0" y="0"/>
                  </a:lnTo>
                  <a:lnTo>
                    <a:pt x="119999" y="120000"/>
                  </a:lnTo>
                  <a:lnTo>
                    <a:pt x="119999" y="120000"/>
                  </a:lnTo>
                  <a:lnTo>
                    <a:pt x="0"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2" name="Shape 252"/>
            <p:cNvSpPr/>
            <p:nvPr/>
          </p:nvSpPr>
          <p:spPr>
            <a:xfrm>
              <a:off x="16171581" y="2114912"/>
              <a:ext cx="735013" cy="423863"/>
            </a:xfrm>
            <a:custGeom>
              <a:pathLst>
                <a:path extrusionOk="0" h="120000" w="120000">
                  <a:moveTo>
                    <a:pt x="0" y="0"/>
                  </a:moveTo>
                  <a:lnTo>
                    <a:pt x="0" y="0"/>
                  </a:lnTo>
                  <a:lnTo>
                    <a:pt x="119999" y="120000"/>
                  </a:lnTo>
                  <a:lnTo>
                    <a:pt x="119999" y="120000"/>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3" name="Shape 253"/>
            <p:cNvSpPr/>
            <p:nvPr/>
          </p:nvSpPr>
          <p:spPr>
            <a:xfrm>
              <a:off x="16171581" y="1948225"/>
              <a:ext cx="879475" cy="590550"/>
            </a:xfrm>
            <a:custGeom>
              <a:pathLst>
                <a:path extrusionOk="0" h="120000" w="120000">
                  <a:moveTo>
                    <a:pt x="0" y="0"/>
                  </a:moveTo>
                  <a:lnTo>
                    <a:pt x="0" y="33870"/>
                  </a:lnTo>
                  <a:lnTo>
                    <a:pt x="100288" y="120000"/>
                  </a:lnTo>
                  <a:lnTo>
                    <a:pt x="120000" y="101935"/>
                  </a:lnTo>
                  <a:lnTo>
                    <a:pt x="120000" y="101935"/>
                  </a:lnTo>
                  <a:lnTo>
                    <a:pt x="0" y="0"/>
                  </a:lnTo>
                  <a:close/>
                </a:path>
              </a:pathLst>
            </a:custGeom>
            <a:solidFill>
              <a:srgbClr val="BF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4" name="Shape 254"/>
            <p:cNvSpPr/>
            <p:nvPr/>
          </p:nvSpPr>
          <p:spPr>
            <a:xfrm>
              <a:off x="16171581" y="1948225"/>
              <a:ext cx="879475" cy="590550"/>
            </a:xfrm>
            <a:custGeom>
              <a:pathLst>
                <a:path extrusionOk="0" h="120000" w="120000">
                  <a:moveTo>
                    <a:pt x="0" y="0"/>
                  </a:moveTo>
                  <a:lnTo>
                    <a:pt x="0" y="33870"/>
                  </a:lnTo>
                  <a:lnTo>
                    <a:pt x="100288" y="120000"/>
                  </a:lnTo>
                  <a:lnTo>
                    <a:pt x="120000" y="101935"/>
                  </a:lnTo>
                  <a:lnTo>
                    <a:pt x="120000" y="101935"/>
                  </a:lnTo>
                  <a:lnTo>
                    <a:pt x="0"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5" name="Shape 255"/>
            <p:cNvSpPr/>
            <p:nvPr/>
          </p:nvSpPr>
          <p:spPr>
            <a:xfrm>
              <a:off x="15236544" y="3543662"/>
              <a:ext cx="879475" cy="422275"/>
            </a:xfrm>
            <a:custGeom>
              <a:pathLst>
                <a:path extrusionOk="0" h="120000" w="120000">
                  <a:moveTo>
                    <a:pt x="19711" y="0"/>
                  </a:moveTo>
                  <a:lnTo>
                    <a:pt x="19711" y="0"/>
                  </a:lnTo>
                  <a:lnTo>
                    <a:pt x="0" y="24812"/>
                  </a:lnTo>
                  <a:lnTo>
                    <a:pt x="19711" y="0"/>
                  </a:lnTo>
                  <a:lnTo>
                    <a:pt x="120000" y="120000"/>
                  </a:lnTo>
                  <a:lnTo>
                    <a:pt x="120000" y="120000"/>
                  </a:lnTo>
                  <a:lnTo>
                    <a:pt x="19711"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6" name="Shape 256"/>
            <p:cNvSpPr/>
            <p:nvPr/>
          </p:nvSpPr>
          <p:spPr>
            <a:xfrm>
              <a:off x="15236544" y="3543662"/>
              <a:ext cx="879475" cy="422275"/>
            </a:xfrm>
            <a:custGeom>
              <a:pathLst>
                <a:path extrusionOk="0" h="120000" w="120000">
                  <a:moveTo>
                    <a:pt x="19711" y="0"/>
                  </a:moveTo>
                  <a:lnTo>
                    <a:pt x="19711" y="0"/>
                  </a:lnTo>
                  <a:lnTo>
                    <a:pt x="0" y="24812"/>
                  </a:lnTo>
                  <a:lnTo>
                    <a:pt x="19711" y="0"/>
                  </a:lnTo>
                  <a:lnTo>
                    <a:pt x="120000" y="120000"/>
                  </a:lnTo>
                  <a:lnTo>
                    <a:pt x="120000" y="120000"/>
                  </a:lnTo>
                  <a:lnTo>
                    <a:pt x="1971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7" name="Shape 257"/>
            <p:cNvSpPr/>
            <p:nvPr/>
          </p:nvSpPr>
          <p:spPr>
            <a:xfrm>
              <a:off x="15236544" y="3543662"/>
              <a:ext cx="879475" cy="588963"/>
            </a:xfrm>
            <a:custGeom>
              <a:pathLst>
                <a:path extrusionOk="0" h="120000" w="120000">
                  <a:moveTo>
                    <a:pt x="19711" y="0"/>
                  </a:moveTo>
                  <a:lnTo>
                    <a:pt x="0" y="17789"/>
                  </a:lnTo>
                  <a:lnTo>
                    <a:pt x="120000" y="119999"/>
                  </a:lnTo>
                  <a:lnTo>
                    <a:pt x="120000" y="86037"/>
                  </a:lnTo>
                  <a:lnTo>
                    <a:pt x="19711" y="0"/>
                  </a:lnTo>
                  <a:close/>
                </a:path>
              </a:pathLst>
            </a:custGeom>
            <a:solidFill>
              <a:srgbClr val="007F8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8" name="Shape 258"/>
            <p:cNvSpPr/>
            <p:nvPr/>
          </p:nvSpPr>
          <p:spPr>
            <a:xfrm>
              <a:off x="15236544" y="3543662"/>
              <a:ext cx="879475" cy="588963"/>
            </a:xfrm>
            <a:custGeom>
              <a:pathLst>
                <a:path extrusionOk="0" h="120000" w="120000">
                  <a:moveTo>
                    <a:pt x="19711" y="0"/>
                  </a:moveTo>
                  <a:lnTo>
                    <a:pt x="0" y="17789"/>
                  </a:lnTo>
                  <a:lnTo>
                    <a:pt x="120000" y="119999"/>
                  </a:lnTo>
                  <a:lnTo>
                    <a:pt x="120000" y="86037"/>
                  </a:lnTo>
                  <a:lnTo>
                    <a:pt x="19711"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59" name="Shape 259"/>
            <p:cNvSpPr/>
            <p:nvPr/>
          </p:nvSpPr>
          <p:spPr>
            <a:xfrm>
              <a:off x="15284169" y="2003787"/>
              <a:ext cx="800100" cy="534988"/>
            </a:xfrm>
            <a:custGeom>
              <a:pathLst>
                <a:path extrusionOk="0" h="120000" w="120000">
                  <a:moveTo>
                    <a:pt x="120000" y="0"/>
                  </a:moveTo>
                  <a:lnTo>
                    <a:pt x="0" y="101839"/>
                  </a:lnTo>
                  <a:lnTo>
                    <a:pt x="0" y="101839"/>
                  </a:lnTo>
                  <a:lnTo>
                    <a:pt x="20476" y="120000"/>
                  </a:lnTo>
                  <a:lnTo>
                    <a:pt x="20476" y="120000"/>
                  </a:lnTo>
                  <a:lnTo>
                    <a:pt x="120000" y="33827"/>
                  </a:lnTo>
                  <a:lnTo>
                    <a:pt x="120000" y="0"/>
                  </a:lnTo>
                  <a:close/>
                </a:path>
              </a:pathLst>
            </a:custGeom>
            <a:solidFill>
              <a:srgbClr val="7EA83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0" name="Shape 260"/>
            <p:cNvSpPr/>
            <p:nvPr/>
          </p:nvSpPr>
          <p:spPr>
            <a:xfrm>
              <a:off x="15284169" y="2003787"/>
              <a:ext cx="800100" cy="534988"/>
            </a:xfrm>
            <a:custGeom>
              <a:pathLst>
                <a:path extrusionOk="0" h="120000" w="120000">
                  <a:moveTo>
                    <a:pt x="120000" y="0"/>
                  </a:moveTo>
                  <a:lnTo>
                    <a:pt x="0" y="101839"/>
                  </a:lnTo>
                  <a:lnTo>
                    <a:pt x="0" y="101839"/>
                  </a:lnTo>
                  <a:lnTo>
                    <a:pt x="20476" y="120000"/>
                  </a:lnTo>
                  <a:lnTo>
                    <a:pt x="20476" y="120000"/>
                  </a:lnTo>
                  <a:lnTo>
                    <a:pt x="120000" y="33827"/>
                  </a:lnTo>
                  <a:lnTo>
                    <a:pt x="120000" y="0"/>
                  </a:lnTo>
                </a:path>
              </a:pathLst>
            </a:custGeom>
            <a:solidFill>
              <a:srgbClr val="7AA93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1" name="Shape 261"/>
            <p:cNvSpPr/>
            <p:nvPr/>
          </p:nvSpPr>
          <p:spPr>
            <a:xfrm>
              <a:off x="16227144" y="3591287"/>
              <a:ext cx="663575" cy="382588"/>
            </a:xfrm>
            <a:custGeom>
              <a:pathLst>
                <a:path extrusionOk="0" h="120000" w="120000">
                  <a:moveTo>
                    <a:pt x="119999" y="0"/>
                  </a:moveTo>
                  <a:lnTo>
                    <a:pt x="119999" y="0"/>
                  </a:lnTo>
                  <a:lnTo>
                    <a:pt x="0" y="120000"/>
                  </a:lnTo>
                  <a:lnTo>
                    <a:pt x="0" y="120000"/>
                  </a:lnTo>
                  <a:lnTo>
                    <a:pt x="119999" y="0"/>
                  </a:lnTo>
                  <a:close/>
                </a:path>
              </a:pathLst>
            </a:custGeom>
            <a:solidFill>
              <a:srgbClr val="D1D3D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2" name="Shape 262"/>
            <p:cNvSpPr/>
            <p:nvPr/>
          </p:nvSpPr>
          <p:spPr>
            <a:xfrm>
              <a:off x="16227144" y="3591287"/>
              <a:ext cx="663575" cy="382588"/>
            </a:xfrm>
            <a:custGeom>
              <a:pathLst>
                <a:path extrusionOk="0" h="120000" w="120000">
                  <a:moveTo>
                    <a:pt x="119999" y="0"/>
                  </a:moveTo>
                  <a:lnTo>
                    <a:pt x="119999" y="0"/>
                  </a:lnTo>
                  <a:lnTo>
                    <a:pt x="0" y="120000"/>
                  </a:lnTo>
                  <a:lnTo>
                    <a:pt x="0" y="120000"/>
                  </a:lnTo>
                  <a:lnTo>
                    <a:pt x="119999"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3" name="Shape 263"/>
            <p:cNvSpPr/>
            <p:nvPr/>
          </p:nvSpPr>
          <p:spPr>
            <a:xfrm>
              <a:off x="16227144" y="3591287"/>
              <a:ext cx="800100" cy="533400"/>
            </a:xfrm>
            <a:custGeom>
              <a:pathLst>
                <a:path extrusionOk="0" h="120000" w="120000">
                  <a:moveTo>
                    <a:pt x="99523" y="0"/>
                  </a:moveTo>
                  <a:lnTo>
                    <a:pt x="99523" y="0"/>
                  </a:lnTo>
                  <a:lnTo>
                    <a:pt x="0" y="86071"/>
                  </a:lnTo>
                  <a:lnTo>
                    <a:pt x="0" y="120000"/>
                  </a:lnTo>
                  <a:lnTo>
                    <a:pt x="120000" y="17857"/>
                  </a:lnTo>
                  <a:lnTo>
                    <a:pt x="99523" y="0"/>
                  </a:lnTo>
                  <a:close/>
                </a:path>
              </a:pathLst>
            </a:custGeom>
            <a:solidFill>
              <a:srgbClr val="2626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4" name="Shape 264"/>
            <p:cNvSpPr/>
            <p:nvPr/>
          </p:nvSpPr>
          <p:spPr>
            <a:xfrm>
              <a:off x="16227144" y="3591287"/>
              <a:ext cx="800100" cy="533400"/>
            </a:xfrm>
            <a:custGeom>
              <a:pathLst>
                <a:path extrusionOk="0" h="120000" w="120000">
                  <a:moveTo>
                    <a:pt x="99523" y="0"/>
                  </a:moveTo>
                  <a:lnTo>
                    <a:pt x="99523" y="0"/>
                  </a:lnTo>
                  <a:lnTo>
                    <a:pt x="0" y="86071"/>
                  </a:lnTo>
                  <a:lnTo>
                    <a:pt x="0" y="120000"/>
                  </a:lnTo>
                  <a:lnTo>
                    <a:pt x="120000" y="17857"/>
                  </a:lnTo>
                  <a:lnTo>
                    <a:pt x="99523" y="0"/>
                  </a:lnTo>
                </a:path>
              </a:pathLst>
            </a:custGeom>
            <a:no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grpSp>
        <p:nvGrpSpPr>
          <p:cNvPr id="265" name="Shape 265"/>
          <p:cNvGrpSpPr/>
          <p:nvPr/>
        </p:nvGrpSpPr>
        <p:grpSpPr>
          <a:xfrm>
            <a:off x="2597126" y="3557298"/>
            <a:ext cx="705972" cy="261610"/>
            <a:chOff x="4884000" y="4874730"/>
            <a:chExt cx="941296" cy="348813"/>
          </a:xfrm>
        </p:grpSpPr>
        <p:grpSp>
          <p:nvGrpSpPr>
            <p:cNvPr id="266" name="Shape 266"/>
            <p:cNvGrpSpPr/>
            <p:nvPr/>
          </p:nvGrpSpPr>
          <p:grpSpPr>
            <a:xfrm>
              <a:off x="4884000" y="4906060"/>
              <a:ext cx="342900" cy="240132"/>
              <a:chOff x="4691912" y="4771542"/>
              <a:chExt cx="534988" cy="374650"/>
            </a:xfrm>
          </p:grpSpPr>
          <p:sp>
            <p:nvSpPr>
              <p:cNvPr id="267" name="Shape 267"/>
              <p:cNvSpPr/>
              <p:nvPr/>
            </p:nvSpPr>
            <p:spPr>
              <a:xfrm>
                <a:off x="4691912" y="5130317"/>
                <a:ext cx="534988" cy="15875"/>
              </a:xfrm>
              <a:custGeom>
                <a:pathLst>
                  <a:path extrusionOk="0" h="120000" w="120000">
                    <a:moveTo>
                      <a:pt x="120000" y="60000"/>
                    </a:moveTo>
                    <a:cubicBezTo>
                      <a:pt x="120000" y="60000"/>
                      <a:pt x="98507" y="0"/>
                      <a:pt x="75223" y="0"/>
                    </a:cubicBezTo>
                    <a:cubicBezTo>
                      <a:pt x="69850" y="0"/>
                      <a:pt x="64477" y="0"/>
                      <a:pt x="59104" y="0"/>
                    </a:cubicBezTo>
                    <a:cubicBezTo>
                      <a:pt x="55522" y="0"/>
                      <a:pt x="50149" y="0"/>
                      <a:pt x="44776" y="0"/>
                    </a:cubicBezTo>
                    <a:cubicBezTo>
                      <a:pt x="19701" y="0"/>
                      <a:pt x="0" y="60000"/>
                      <a:pt x="0" y="60000"/>
                    </a:cubicBezTo>
                    <a:cubicBezTo>
                      <a:pt x="0" y="120000"/>
                      <a:pt x="19701" y="120000"/>
                      <a:pt x="44776" y="120000"/>
                    </a:cubicBezTo>
                    <a:cubicBezTo>
                      <a:pt x="50149" y="120000"/>
                      <a:pt x="55522" y="120000"/>
                      <a:pt x="59104" y="120000"/>
                    </a:cubicBezTo>
                    <a:cubicBezTo>
                      <a:pt x="64477" y="120000"/>
                      <a:pt x="69850" y="120000"/>
                      <a:pt x="75223" y="120000"/>
                    </a:cubicBezTo>
                    <a:cubicBezTo>
                      <a:pt x="98507" y="120000"/>
                      <a:pt x="120000" y="120000"/>
                      <a:pt x="120000" y="60000"/>
                    </a:cubicBezTo>
                  </a:path>
                </a:pathLst>
              </a:custGeom>
              <a:solidFill>
                <a:srgbClr val="62361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8" name="Shape 268"/>
              <p:cNvSpPr/>
              <p:nvPr/>
            </p:nvSpPr>
            <p:spPr>
              <a:xfrm>
                <a:off x="5034812" y="5011255"/>
                <a:ext cx="47625" cy="127000"/>
              </a:xfrm>
              <a:custGeom>
                <a:pathLst>
                  <a:path extrusionOk="0" h="120000" w="120000">
                    <a:moveTo>
                      <a:pt x="120000" y="120000"/>
                    </a:moveTo>
                    <a:lnTo>
                      <a:pt x="0" y="120000"/>
                    </a:lnTo>
                    <a:lnTo>
                      <a:pt x="20000" y="0"/>
                    </a:lnTo>
                    <a:lnTo>
                      <a:pt x="100000" y="0"/>
                    </a:lnTo>
                    <a:lnTo>
                      <a:pt x="120000" y="120000"/>
                    </a:lnTo>
                    <a:close/>
                  </a:path>
                </a:pathLst>
              </a:custGeom>
              <a:solidFill>
                <a:srgbClr val="62361A"/>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69" name="Shape 269"/>
              <p:cNvSpPr/>
              <p:nvPr/>
            </p:nvSpPr>
            <p:spPr>
              <a:xfrm>
                <a:off x="4907812" y="4771542"/>
                <a:ext cx="303213" cy="287338"/>
              </a:xfrm>
              <a:prstGeom prst="ellipse">
                <a:avLst/>
              </a:prstGeom>
              <a:solidFill>
                <a:srgbClr val="7AA93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0" name="Shape 270"/>
              <p:cNvSpPr/>
              <p:nvPr/>
            </p:nvSpPr>
            <p:spPr>
              <a:xfrm>
                <a:off x="4844312" y="5027130"/>
                <a:ext cx="39688" cy="111125"/>
              </a:xfrm>
              <a:custGeom>
                <a:pathLst>
                  <a:path extrusionOk="0" h="120000" w="120000">
                    <a:moveTo>
                      <a:pt x="120000" y="120000"/>
                    </a:moveTo>
                    <a:lnTo>
                      <a:pt x="0" y="120000"/>
                    </a:lnTo>
                    <a:lnTo>
                      <a:pt x="24000" y="0"/>
                    </a:lnTo>
                    <a:lnTo>
                      <a:pt x="96000" y="0"/>
                    </a:lnTo>
                    <a:lnTo>
                      <a:pt x="120000" y="120000"/>
                    </a:lnTo>
                    <a:close/>
                  </a:path>
                </a:pathLst>
              </a:custGeom>
              <a:solidFill>
                <a:srgbClr val="6C462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1" name="Shape 271"/>
              <p:cNvSpPr/>
              <p:nvPr/>
            </p:nvSpPr>
            <p:spPr>
              <a:xfrm>
                <a:off x="4715724" y="4779480"/>
                <a:ext cx="295275" cy="287338"/>
              </a:xfrm>
              <a:prstGeom prst="ellipse">
                <a:avLst/>
              </a:prstGeom>
              <a:solidFill>
                <a:schemeClr val="accent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2" name="Shape 272"/>
              <p:cNvSpPr/>
              <p:nvPr/>
            </p:nvSpPr>
            <p:spPr>
              <a:xfrm>
                <a:off x="4987187" y="5050942"/>
                <a:ext cx="31750" cy="87313"/>
              </a:xfrm>
              <a:custGeom>
                <a:pathLst>
                  <a:path extrusionOk="0" h="120000" w="120000">
                    <a:moveTo>
                      <a:pt x="120000" y="120000"/>
                    </a:moveTo>
                    <a:lnTo>
                      <a:pt x="0" y="120000"/>
                    </a:lnTo>
                    <a:lnTo>
                      <a:pt x="0" y="0"/>
                    </a:lnTo>
                    <a:lnTo>
                      <a:pt x="90000" y="0"/>
                    </a:lnTo>
                    <a:lnTo>
                      <a:pt x="120000" y="120000"/>
                    </a:lnTo>
                    <a:close/>
                  </a:path>
                </a:pathLst>
              </a:custGeom>
              <a:solidFill>
                <a:srgbClr val="8A6723"/>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3" name="Shape 273"/>
              <p:cNvSpPr/>
              <p:nvPr/>
            </p:nvSpPr>
            <p:spPr>
              <a:xfrm>
                <a:off x="4891937" y="4874730"/>
                <a:ext cx="215900" cy="207963"/>
              </a:xfrm>
              <a:prstGeom prst="ellipse">
                <a:avLst/>
              </a:prstGeom>
              <a:solidFill>
                <a:srgbClr val="C5E19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274" name="Shape 274"/>
            <p:cNvSpPr txBox="1"/>
            <p:nvPr/>
          </p:nvSpPr>
          <p:spPr>
            <a:xfrm>
              <a:off x="5197726" y="4874730"/>
              <a:ext cx="627570" cy="348813"/>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EcoBiz</a:t>
              </a:r>
              <a:endParaRPr sz="600">
                <a:solidFill>
                  <a:schemeClr val="lt1"/>
                </a:solidFill>
                <a:latin typeface="Open Sans SemiBold"/>
                <a:ea typeface="Open Sans SemiBold"/>
                <a:cs typeface="Open Sans SemiBold"/>
                <a:sym typeface="Open Sans SemiBold"/>
              </a:endParaRPr>
            </a:p>
            <a:p>
              <a:pPr indent="0" lvl="0" marL="0" marR="0" rtl="0" algn="l">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Headline</a:t>
              </a:r>
              <a:endParaRPr sz="1100"/>
            </a:p>
          </p:txBody>
        </p:sp>
      </p:grpSp>
      <p:grpSp>
        <p:nvGrpSpPr>
          <p:cNvPr id="275" name="Shape 275"/>
          <p:cNvGrpSpPr/>
          <p:nvPr/>
        </p:nvGrpSpPr>
        <p:grpSpPr>
          <a:xfrm>
            <a:off x="3781060" y="3502145"/>
            <a:ext cx="483562" cy="356050"/>
            <a:chOff x="6566323" y="4847650"/>
            <a:chExt cx="644750" cy="474733"/>
          </a:xfrm>
        </p:grpSpPr>
        <p:sp>
          <p:nvSpPr>
            <p:cNvPr id="276" name="Shape 276"/>
            <p:cNvSpPr/>
            <p:nvPr/>
          </p:nvSpPr>
          <p:spPr>
            <a:xfrm>
              <a:off x="6566323" y="4847650"/>
              <a:ext cx="264789" cy="280769"/>
            </a:xfrm>
            <a:custGeom>
              <a:pathLst>
                <a:path extrusionOk="0" h="120000" w="120000">
                  <a:moveTo>
                    <a:pt x="112500" y="63529"/>
                  </a:moveTo>
                  <a:cubicBezTo>
                    <a:pt x="115000" y="61176"/>
                    <a:pt x="120000" y="58823"/>
                    <a:pt x="120000" y="54117"/>
                  </a:cubicBezTo>
                  <a:cubicBezTo>
                    <a:pt x="120000" y="49411"/>
                    <a:pt x="117500" y="44705"/>
                    <a:pt x="110000" y="44705"/>
                  </a:cubicBezTo>
                  <a:cubicBezTo>
                    <a:pt x="82500" y="44705"/>
                    <a:pt x="82500" y="44705"/>
                    <a:pt x="82500" y="44705"/>
                  </a:cubicBezTo>
                  <a:cubicBezTo>
                    <a:pt x="80000" y="44705"/>
                    <a:pt x="80000" y="44705"/>
                    <a:pt x="80000" y="44705"/>
                  </a:cubicBezTo>
                  <a:cubicBezTo>
                    <a:pt x="80000" y="42352"/>
                    <a:pt x="87500" y="32941"/>
                    <a:pt x="87500" y="21176"/>
                  </a:cubicBezTo>
                  <a:cubicBezTo>
                    <a:pt x="87500" y="7058"/>
                    <a:pt x="80000" y="0"/>
                    <a:pt x="75000" y="0"/>
                  </a:cubicBezTo>
                  <a:cubicBezTo>
                    <a:pt x="70000" y="0"/>
                    <a:pt x="67500" y="4705"/>
                    <a:pt x="67500" y="9411"/>
                  </a:cubicBezTo>
                  <a:cubicBezTo>
                    <a:pt x="67500" y="14117"/>
                    <a:pt x="67500" y="18823"/>
                    <a:pt x="67500" y="18823"/>
                  </a:cubicBezTo>
                  <a:cubicBezTo>
                    <a:pt x="65000" y="23529"/>
                    <a:pt x="60000" y="25882"/>
                    <a:pt x="52500" y="35294"/>
                  </a:cubicBezTo>
                  <a:cubicBezTo>
                    <a:pt x="47500" y="44705"/>
                    <a:pt x="40000" y="56470"/>
                    <a:pt x="40000" y="65882"/>
                  </a:cubicBezTo>
                  <a:cubicBezTo>
                    <a:pt x="40000" y="105882"/>
                    <a:pt x="40000" y="105882"/>
                    <a:pt x="40000" y="105882"/>
                  </a:cubicBezTo>
                  <a:cubicBezTo>
                    <a:pt x="40000" y="108235"/>
                    <a:pt x="40000" y="110588"/>
                    <a:pt x="45000" y="110588"/>
                  </a:cubicBezTo>
                  <a:cubicBezTo>
                    <a:pt x="105000" y="110588"/>
                    <a:pt x="105000" y="110588"/>
                    <a:pt x="105000" y="110588"/>
                  </a:cubicBezTo>
                  <a:cubicBezTo>
                    <a:pt x="117500" y="110588"/>
                    <a:pt x="117500" y="101176"/>
                    <a:pt x="110000" y="96470"/>
                  </a:cubicBezTo>
                  <a:cubicBezTo>
                    <a:pt x="120000" y="94117"/>
                    <a:pt x="120000" y="84705"/>
                    <a:pt x="112500" y="80000"/>
                  </a:cubicBezTo>
                  <a:cubicBezTo>
                    <a:pt x="112500" y="80000"/>
                    <a:pt x="117500" y="77647"/>
                    <a:pt x="120000" y="75294"/>
                  </a:cubicBezTo>
                  <a:cubicBezTo>
                    <a:pt x="120000" y="72941"/>
                    <a:pt x="120000" y="65882"/>
                    <a:pt x="112500" y="63529"/>
                  </a:cubicBezTo>
                  <a:moveTo>
                    <a:pt x="27500" y="56470"/>
                  </a:moveTo>
                  <a:cubicBezTo>
                    <a:pt x="2500" y="56470"/>
                    <a:pt x="2500" y="56470"/>
                    <a:pt x="2500" y="56470"/>
                  </a:cubicBezTo>
                  <a:cubicBezTo>
                    <a:pt x="2500" y="56470"/>
                    <a:pt x="0" y="58823"/>
                    <a:pt x="0" y="63529"/>
                  </a:cubicBezTo>
                  <a:cubicBezTo>
                    <a:pt x="0" y="112941"/>
                    <a:pt x="0" y="112941"/>
                    <a:pt x="0" y="112941"/>
                  </a:cubicBezTo>
                  <a:cubicBezTo>
                    <a:pt x="0" y="117647"/>
                    <a:pt x="2500" y="120000"/>
                    <a:pt x="7500" y="120000"/>
                  </a:cubicBezTo>
                  <a:cubicBezTo>
                    <a:pt x="27500" y="120000"/>
                    <a:pt x="27500" y="120000"/>
                    <a:pt x="27500" y="120000"/>
                  </a:cubicBezTo>
                  <a:cubicBezTo>
                    <a:pt x="32500" y="120000"/>
                    <a:pt x="32500" y="117647"/>
                    <a:pt x="32500" y="110588"/>
                  </a:cubicBezTo>
                  <a:cubicBezTo>
                    <a:pt x="32500" y="63529"/>
                    <a:pt x="32500" y="63529"/>
                    <a:pt x="32500" y="63529"/>
                  </a:cubicBezTo>
                  <a:cubicBezTo>
                    <a:pt x="32500" y="58823"/>
                    <a:pt x="30000" y="56470"/>
                    <a:pt x="27500" y="5647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77" name="Shape 277"/>
            <p:cNvSpPr txBox="1"/>
            <p:nvPr/>
          </p:nvSpPr>
          <p:spPr>
            <a:xfrm>
              <a:off x="6576645" y="4973570"/>
              <a:ext cx="634427" cy="348813"/>
            </a:xfrm>
            <a:prstGeom prst="rect">
              <a:avLst/>
            </a:prstGeom>
            <a:noFill/>
            <a:ln>
              <a:noFill/>
            </a:ln>
          </p:spPr>
          <p:txBody>
            <a:bodyPr anchorCtr="0" anchor="t" bIns="34275" lIns="68575" spcFirstLastPara="1" rIns="68575" wrap="square" tIns="34275">
              <a:noAutofit/>
            </a:bodyPr>
            <a:lstStyle/>
            <a:p>
              <a:pPr indent="0" lvl="0" marL="0" marR="0" rtl="0" algn="r">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Earn</a:t>
              </a:r>
              <a:endParaRPr sz="1100"/>
            </a:p>
            <a:p>
              <a:pPr indent="0" lvl="0" marL="0" marR="0" rtl="0" algn="r">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Goodwill</a:t>
              </a:r>
              <a:endParaRPr sz="1100"/>
            </a:p>
          </p:txBody>
        </p:sp>
      </p:grpSp>
      <p:grpSp>
        <p:nvGrpSpPr>
          <p:cNvPr id="278" name="Shape 278"/>
          <p:cNvGrpSpPr/>
          <p:nvPr/>
        </p:nvGrpSpPr>
        <p:grpSpPr>
          <a:xfrm>
            <a:off x="4342864" y="2639481"/>
            <a:ext cx="495600" cy="421550"/>
            <a:chOff x="7144105" y="3730298"/>
            <a:chExt cx="660800" cy="562066"/>
          </a:xfrm>
        </p:grpSpPr>
        <p:sp>
          <p:nvSpPr>
            <p:cNvPr id="279" name="Shape 279"/>
            <p:cNvSpPr/>
            <p:nvPr/>
          </p:nvSpPr>
          <p:spPr>
            <a:xfrm>
              <a:off x="7343830" y="3730298"/>
              <a:ext cx="261350" cy="224654"/>
            </a:xfrm>
            <a:custGeom>
              <a:pathLst>
                <a:path extrusionOk="0" h="120000" w="120000">
                  <a:moveTo>
                    <a:pt x="57931" y="117600"/>
                  </a:moveTo>
                  <a:cubicBezTo>
                    <a:pt x="16551" y="72000"/>
                    <a:pt x="16551" y="72000"/>
                    <a:pt x="16551" y="72000"/>
                  </a:cubicBezTo>
                  <a:cubicBezTo>
                    <a:pt x="14482" y="72000"/>
                    <a:pt x="0" y="55200"/>
                    <a:pt x="0" y="36000"/>
                  </a:cubicBezTo>
                  <a:cubicBezTo>
                    <a:pt x="0" y="14400"/>
                    <a:pt x="12413" y="0"/>
                    <a:pt x="33103" y="0"/>
                  </a:cubicBezTo>
                  <a:cubicBezTo>
                    <a:pt x="43448" y="0"/>
                    <a:pt x="55862" y="12000"/>
                    <a:pt x="60000" y="16800"/>
                  </a:cubicBezTo>
                  <a:cubicBezTo>
                    <a:pt x="66206" y="12000"/>
                    <a:pt x="76551" y="0"/>
                    <a:pt x="88965" y="0"/>
                  </a:cubicBezTo>
                  <a:cubicBezTo>
                    <a:pt x="107586" y="0"/>
                    <a:pt x="120000" y="14400"/>
                    <a:pt x="120000" y="36000"/>
                  </a:cubicBezTo>
                  <a:cubicBezTo>
                    <a:pt x="120000" y="55200"/>
                    <a:pt x="105517" y="72000"/>
                    <a:pt x="105517" y="72000"/>
                  </a:cubicBezTo>
                  <a:cubicBezTo>
                    <a:pt x="64137" y="117600"/>
                    <a:pt x="64137" y="117600"/>
                    <a:pt x="64137" y="117600"/>
                  </a:cubicBezTo>
                  <a:cubicBezTo>
                    <a:pt x="62068" y="120000"/>
                    <a:pt x="62068" y="120000"/>
                    <a:pt x="60000" y="120000"/>
                  </a:cubicBezTo>
                  <a:cubicBezTo>
                    <a:pt x="60000" y="120000"/>
                    <a:pt x="57931" y="120000"/>
                    <a:pt x="57931" y="117600"/>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0" name="Shape 280"/>
            <p:cNvSpPr txBox="1"/>
            <p:nvPr/>
          </p:nvSpPr>
          <p:spPr>
            <a:xfrm>
              <a:off x="7144105" y="3943551"/>
              <a:ext cx="660800" cy="348813"/>
            </a:xfrm>
            <a:prstGeom prst="rect">
              <a:avLst/>
            </a:prstGeom>
            <a:noFill/>
            <a:ln>
              <a:noFill/>
            </a:ln>
          </p:spPr>
          <p:txBody>
            <a:bodyPr anchorCtr="0" anchor="t" bIns="34275" lIns="68575" spcFirstLastPara="1" rIns="68575" wrap="square" tIns="34275">
              <a:noAutofit/>
            </a:bodyPr>
            <a:lstStyle/>
            <a:p>
              <a:pPr indent="0" lvl="0" marL="0" marR="0" rtl="0" algn="ctr">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Love</a:t>
              </a:r>
              <a:endParaRPr sz="1100"/>
            </a:p>
            <a:p>
              <a:pPr indent="0" lvl="0" marL="0" marR="0" rtl="0" algn="ctr">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Business</a:t>
              </a:r>
              <a:endParaRPr sz="1100"/>
            </a:p>
          </p:txBody>
        </p:sp>
      </p:grpSp>
      <p:grpSp>
        <p:nvGrpSpPr>
          <p:cNvPr id="281" name="Shape 281"/>
          <p:cNvGrpSpPr/>
          <p:nvPr/>
        </p:nvGrpSpPr>
        <p:grpSpPr>
          <a:xfrm>
            <a:off x="2242658" y="2614816"/>
            <a:ext cx="542197" cy="464762"/>
            <a:chOff x="4343830" y="3712925"/>
            <a:chExt cx="722930" cy="619682"/>
          </a:xfrm>
        </p:grpSpPr>
        <p:sp>
          <p:nvSpPr>
            <p:cNvPr id="282" name="Shape 282"/>
            <p:cNvSpPr/>
            <p:nvPr/>
          </p:nvSpPr>
          <p:spPr>
            <a:xfrm>
              <a:off x="4553431" y="3712925"/>
              <a:ext cx="303728" cy="273522"/>
            </a:xfrm>
            <a:custGeom>
              <a:pathLst>
                <a:path extrusionOk="0" h="120000" w="120000">
                  <a:moveTo>
                    <a:pt x="23333" y="120000"/>
                  </a:moveTo>
                  <a:cubicBezTo>
                    <a:pt x="25000" y="118153"/>
                    <a:pt x="26666" y="116307"/>
                    <a:pt x="28333" y="112615"/>
                  </a:cubicBezTo>
                  <a:cubicBezTo>
                    <a:pt x="31666" y="110769"/>
                    <a:pt x="36666" y="107076"/>
                    <a:pt x="38333" y="105230"/>
                  </a:cubicBezTo>
                  <a:cubicBezTo>
                    <a:pt x="38333" y="103384"/>
                    <a:pt x="40000" y="101538"/>
                    <a:pt x="41666" y="101538"/>
                  </a:cubicBezTo>
                  <a:cubicBezTo>
                    <a:pt x="43333" y="101538"/>
                    <a:pt x="46666" y="101538"/>
                    <a:pt x="50000" y="99692"/>
                  </a:cubicBezTo>
                  <a:cubicBezTo>
                    <a:pt x="50000" y="96000"/>
                    <a:pt x="50000" y="96000"/>
                    <a:pt x="50000" y="96000"/>
                  </a:cubicBezTo>
                  <a:cubicBezTo>
                    <a:pt x="45000" y="92307"/>
                    <a:pt x="36666" y="83076"/>
                    <a:pt x="36666" y="73846"/>
                  </a:cubicBezTo>
                  <a:cubicBezTo>
                    <a:pt x="36666" y="73846"/>
                    <a:pt x="36666" y="73846"/>
                    <a:pt x="36666" y="73846"/>
                  </a:cubicBezTo>
                  <a:cubicBezTo>
                    <a:pt x="36666" y="73846"/>
                    <a:pt x="36666" y="73846"/>
                    <a:pt x="36666" y="73846"/>
                  </a:cubicBezTo>
                  <a:cubicBezTo>
                    <a:pt x="33333" y="73846"/>
                    <a:pt x="31666" y="70153"/>
                    <a:pt x="31666" y="66461"/>
                  </a:cubicBezTo>
                  <a:cubicBezTo>
                    <a:pt x="31666" y="62769"/>
                    <a:pt x="33333" y="60923"/>
                    <a:pt x="35000" y="59076"/>
                  </a:cubicBezTo>
                  <a:cubicBezTo>
                    <a:pt x="33333" y="59076"/>
                    <a:pt x="35000" y="57230"/>
                    <a:pt x="35000" y="55384"/>
                  </a:cubicBezTo>
                  <a:cubicBezTo>
                    <a:pt x="35000" y="53538"/>
                    <a:pt x="35000" y="53538"/>
                    <a:pt x="35000" y="53538"/>
                  </a:cubicBezTo>
                  <a:cubicBezTo>
                    <a:pt x="33333" y="55384"/>
                    <a:pt x="33333" y="55384"/>
                    <a:pt x="33333" y="53538"/>
                  </a:cubicBezTo>
                  <a:cubicBezTo>
                    <a:pt x="33333" y="53538"/>
                    <a:pt x="33333" y="51692"/>
                    <a:pt x="35000" y="49846"/>
                  </a:cubicBezTo>
                  <a:cubicBezTo>
                    <a:pt x="35000" y="48000"/>
                    <a:pt x="35000" y="48000"/>
                    <a:pt x="35000" y="48000"/>
                  </a:cubicBezTo>
                  <a:cubicBezTo>
                    <a:pt x="35000" y="44307"/>
                    <a:pt x="35000" y="40615"/>
                    <a:pt x="36666" y="36923"/>
                  </a:cubicBezTo>
                  <a:cubicBezTo>
                    <a:pt x="35000" y="36923"/>
                    <a:pt x="33333" y="40615"/>
                    <a:pt x="33333" y="38769"/>
                  </a:cubicBezTo>
                  <a:cubicBezTo>
                    <a:pt x="35000" y="35076"/>
                    <a:pt x="38333" y="27692"/>
                    <a:pt x="43333" y="25846"/>
                  </a:cubicBezTo>
                  <a:cubicBezTo>
                    <a:pt x="45000" y="24000"/>
                    <a:pt x="46666" y="22153"/>
                    <a:pt x="50000" y="22153"/>
                  </a:cubicBezTo>
                  <a:cubicBezTo>
                    <a:pt x="50000" y="22153"/>
                    <a:pt x="50000" y="22153"/>
                    <a:pt x="50000" y="22153"/>
                  </a:cubicBezTo>
                  <a:cubicBezTo>
                    <a:pt x="45000" y="20307"/>
                    <a:pt x="48333" y="16615"/>
                    <a:pt x="48333" y="16615"/>
                  </a:cubicBezTo>
                  <a:cubicBezTo>
                    <a:pt x="46666" y="20307"/>
                    <a:pt x="51666" y="18461"/>
                    <a:pt x="51666" y="18461"/>
                  </a:cubicBezTo>
                  <a:cubicBezTo>
                    <a:pt x="51666" y="18461"/>
                    <a:pt x="51666" y="14769"/>
                    <a:pt x="51666" y="14769"/>
                  </a:cubicBezTo>
                  <a:cubicBezTo>
                    <a:pt x="53333" y="20307"/>
                    <a:pt x="63333" y="18461"/>
                    <a:pt x="63333" y="18461"/>
                  </a:cubicBezTo>
                  <a:cubicBezTo>
                    <a:pt x="63333" y="18461"/>
                    <a:pt x="63333" y="18461"/>
                    <a:pt x="63333" y="18461"/>
                  </a:cubicBezTo>
                  <a:cubicBezTo>
                    <a:pt x="65000" y="20307"/>
                    <a:pt x="66666" y="20307"/>
                    <a:pt x="66666" y="20307"/>
                  </a:cubicBezTo>
                  <a:cubicBezTo>
                    <a:pt x="66666" y="18461"/>
                    <a:pt x="63333" y="16615"/>
                    <a:pt x="61666" y="16615"/>
                  </a:cubicBezTo>
                  <a:cubicBezTo>
                    <a:pt x="61666" y="16615"/>
                    <a:pt x="71666" y="16615"/>
                    <a:pt x="75000" y="22153"/>
                  </a:cubicBezTo>
                  <a:cubicBezTo>
                    <a:pt x="76666" y="24000"/>
                    <a:pt x="76666" y="24000"/>
                    <a:pt x="76666" y="24000"/>
                  </a:cubicBezTo>
                  <a:cubicBezTo>
                    <a:pt x="76666" y="22153"/>
                    <a:pt x="76666" y="22153"/>
                    <a:pt x="76666" y="22153"/>
                  </a:cubicBezTo>
                  <a:cubicBezTo>
                    <a:pt x="76666" y="20307"/>
                    <a:pt x="75000" y="20307"/>
                    <a:pt x="76666" y="22153"/>
                  </a:cubicBezTo>
                  <a:cubicBezTo>
                    <a:pt x="78333" y="22153"/>
                    <a:pt x="78333" y="24000"/>
                    <a:pt x="80000" y="25846"/>
                  </a:cubicBezTo>
                  <a:cubicBezTo>
                    <a:pt x="80000" y="25846"/>
                    <a:pt x="80000" y="24000"/>
                    <a:pt x="80000" y="24000"/>
                  </a:cubicBezTo>
                  <a:cubicBezTo>
                    <a:pt x="81666" y="25846"/>
                    <a:pt x="80000" y="25846"/>
                    <a:pt x="81666" y="25846"/>
                  </a:cubicBezTo>
                  <a:cubicBezTo>
                    <a:pt x="81666" y="25846"/>
                    <a:pt x="81666" y="22153"/>
                    <a:pt x="83333" y="24000"/>
                  </a:cubicBezTo>
                  <a:cubicBezTo>
                    <a:pt x="83333" y="27692"/>
                    <a:pt x="85000" y="31384"/>
                    <a:pt x="85000" y="33230"/>
                  </a:cubicBezTo>
                  <a:cubicBezTo>
                    <a:pt x="85000" y="33230"/>
                    <a:pt x="85000" y="33230"/>
                    <a:pt x="85000" y="33230"/>
                  </a:cubicBezTo>
                  <a:cubicBezTo>
                    <a:pt x="85000" y="33230"/>
                    <a:pt x="85000" y="33230"/>
                    <a:pt x="85000" y="33230"/>
                  </a:cubicBezTo>
                  <a:cubicBezTo>
                    <a:pt x="86666" y="31384"/>
                    <a:pt x="85000" y="31384"/>
                    <a:pt x="85000" y="29538"/>
                  </a:cubicBezTo>
                  <a:cubicBezTo>
                    <a:pt x="86666" y="31384"/>
                    <a:pt x="86666" y="35076"/>
                    <a:pt x="86666" y="38769"/>
                  </a:cubicBezTo>
                  <a:cubicBezTo>
                    <a:pt x="88333" y="36923"/>
                    <a:pt x="91666" y="36923"/>
                    <a:pt x="90000" y="38769"/>
                  </a:cubicBezTo>
                  <a:cubicBezTo>
                    <a:pt x="88333" y="38769"/>
                    <a:pt x="88333" y="40615"/>
                    <a:pt x="86666" y="42461"/>
                  </a:cubicBezTo>
                  <a:cubicBezTo>
                    <a:pt x="88333" y="42461"/>
                    <a:pt x="88333" y="42461"/>
                    <a:pt x="88333" y="42461"/>
                  </a:cubicBezTo>
                  <a:cubicBezTo>
                    <a:pt x="88333" y="42461"/>
                    <a:pt x="90000" y="40615"/>
                    <a:pt x="88333" y="42461"/>
                  </a:cubicBezTo>
                  <a:cubicBezTo>
                    <a:pt x="88333" y="42461"/>
                    <a:pt x="88333" y="44307"/>
                    <a:pt x="88333" y="44307"/>
                  </a:cubicBezTo>
                  <a:cubicBezTo>
                    <a:pt x="88333" y="44307"/>
                    <a:pt x="88333" y="44307"/>
                    <a:pt x="88333" y="44307"/>
                  </a:cubicBezTo>
                  <a:cubicBezTo>
                    <a:pt x="90000" y="44307"/>
                    <a:pt x="90000" y="48000"/>
                    <a:pt x="90000" y="48000"/>
                  </a:cubicBezTo>
                  <a:cubicBezTo>
                    <a:pt x="88333" y="46153"/>
                    <a:pt x="88333" y="44307"/>
                    <a:pt x="88333" y="46153"/>
                  </a:cubicBezTo>
                  <a:cubicBezTo>
                    <a:pt x="88333" y="46153"/>
                    <a:pt x="88333" y="48000"/>
                    <a:pt x="88333" y="48000"/>
                  </a:cubicBezTo>
                  <a:cubicBezTo>
                    <a:pt x="88333" y="55384"/>
                    <a:pt x="88333" y="55384"/>
                    <a:pt x="88333" y="55384"/>
                  </a:cubicBezTo>
                  <a:cubicBezTo>
                    <a:pt x="86666" y="55384"/>
                    <a:pt x="86666" y="57230"/>
                    <a:pt x="85000" y="57230"/>
                  </a:cubicBezTo>
                  <a:cubicBezTo>
                    <a:pt x="85000" y="57230"/>
                    <a:pt x="85000" y="57230"/>
                    <a:pt x="85000" y="57230"/>
                  </a:cubicBezTo>
                  <a:cubicBezTo>
                    <a:pt x="88333" y="59076"/>
                    <a:pt x="88333" y="60923"/>
                    <a:pt x="88333" y="64615"/>
                  </a:cubicBezTo>
                  <a:cubicBezTo>
                    <a:pt x="88333" y="68307"/>
                    <a:pt x="86666" y="72000"/>
                    <a:pt x="85000" y="72000"/>
                  </a:cubicBezTo>
                  <a:cubicBezTo>
                    <a:pt x="83333" y="72000"/>
                    <a:pt x="83333" y="72000"/>
                    <a:pt x="83333" y="72000"/>
                  </a:cubicBezTo>
                  <a:cubicBezTo>
                    <a:pt x="83333" y="73846"/>
                    <a:pt x="83333" y="73846"/>
                    <a:pt x="83333" y="73846"/>
                  </a:cubicBezTo>
                  <a:cubicBezTo>
                    <a:pt x="83333" y="83076"/>
                    <a:pt x="76666" y="90461"/>
                    <a:pt x="70000" y="94153"/>
                  </a:cubicBezTo>
                  <a:cubicBezTo>
                    <a:pt x="71666" y="99692"/>
                    <a:pt x="71666" y="99692"/>
                    <a:pt x="71666" y="99692"/>
                  </a:cubicBezTo>
                  <a:cubicBezTo>
                    <a:pt x="73333" y="101538"/>
                    <a:pt x="76666" y="101538"/>
                    <a:pt x="78333" y="101538"/>
                  </a:cubicBezTo>
                  <a:cubicBezTo>
                    <a:pt x="80000" y="103384"/>
                    <a:pt x="80000" y="103384"/>
                    <a:pt x="80000" y="103384"/>
                  </a:cubicBezTo>
                  <a:cubicBezTo>
                    <a:pt x="81666" y="103384"/>
                    <a:pt x="81666" y="103384"/>
                    <a:pt x="81666" y="103384"/>
                  </a:cubicBezTo>
                  <a:cubicBezTo>
                    <a:pt x="81666" y="103384"/>
                    <a:pt x="81666" y="103384"/>
                    <a:pt x="81666" y="103384"/>
                  </a:cubicBezTo>
                  <a:cubicBezTo>
                    <a:pt x="81666" y="103384"/>
                    <a:pt x="81666" y="103384"/>
                    <a:pt x="81666" y="103384"/>
                  </a:cubicBezTo>
                  <a:cubicBezTo>
                    <a:pt x="83333" y="105230"/>
                    <a:pt x="88333" y="110769"/>
                    <a:pt x="91666" y="112615"/>
                  </a:cubicBezTo>
                  <a:cubicBezTo>
                    <a:pt x="93333" y="114461"/>
                    <a:pt x="95000" y="118153"/>
                    <a:pt x="96666" y="118153"/>
                  </a:cubicBezTo>
                  <a:cubicBezTo>
                    <a:pt x="110000" y="107076"/>
                    <a:pt x="120000" y="88615"/>
                    <a:pt x="120000" y="66461"/>
                  </a:cubicBezTo>
                  <a:cubicBezTo>
                    <a:pt x="120000" y="29538"/>
                    <a:pt x="93333" y="0"/>
                    <a:pt x="60000" y="0"/>
                  </a:cubicBezTo>
                  <a:cubicBezTo>
                    <a:pt x="26666" y="0"/>
                    <a:pt x="0" y="29538"/>
                    <a:pt x="0" y="66461"/>
                  </a:cubicBezTo>
                  <a:cubicBezTo>
                    <a:pt x="0" y="88615"/>
                    <a:pt x="8333" y="107076"/>
                    <a:pt x="23333" y="120000"/>
                  </a:cubicBezTo>
                  <a:cubicBezTo>
                    <a:pt x="23333" y="120000"/>
                    <a:pt x="23333" y="120000"/>
                    <a:pt x="23333" y="120000"/>
                  </a:cubicBezTo>
                  <a:close/>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3" name="Shape 283"/>
            <p:cNvSpPr txBox="1"/>
            <p:nvPr/>
          </p:nvSpPr>
          <p:spPr>
            <a:xfrm>
              <a:off x="4343830" y="3983794"/>
              <a:ext cx="722930" cy="348813"/>
            </a:xfrm>
            <a:prstGeom prst="rect">
              <a:avLst/>
            </a:prstGeom>
            <a:noFill/>
            <a:ln>
              <a:noFill/>
            </a:ln>
          </p:spPr>
          <p:txBody>
            <a:bodyPr anchorCtr="0" anchor="t" bIns="34275" lIns="68575" spcFirstLastPara="1" rIns="68575" wrap="square" tIns="34275">
              <a:noAutofit/>
            </a:bodyPr>
            <a:lstStyle/>
            <a:p>
              <a:pPr indent="0" lvl="0" marL="0" marR="0" rtl="0" algn="ctr">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Awesome</a:t>
              </a:r>
              <a:endParaRPr sz="1100"/>
            </a:p>
            <a:p>
              <a:pPr indent="0" lvl="0" marL="0" marR="0" rtl="0" algn="ctr">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People</a:t>
              </a:r>
              <a:endParaRPr sz="1100"/>
            </a:p>
          </p:txBody>
        </p:sp>
      </p:grpSp>
      <p:grpSp>
        <p:nvGrpSpPr>
          <p:cNvPr id="284" name="Shape 284"/>
          <p:cNvGrpSpPr/>
          <p:nvPr/>
        </p:nvGrpSpPr>
        <p:grpSpPr>
          <a:xfrm>
            <a:off x="2700912" y="1892152"/>
            <a:ext cx="631219" cy="261610"/>
            <a:chOff x="5022754" y="2605879"/>
            <a:chExt cx="841626" cy="348813"/>
          </a:xfrm>
        </p:grpSpPr>
        <p:sp>
          <p:nvSpPr>
            <p:cNvPr id="285" name="Shape 285"/>
            <p:cNvSpPr/>
            <p:nvPr/>
          </p:nvSpPr>
          <p:spPr>
            <a:xfrm>
              <a:off x="5022754" y="2670534"/>
              <a:ext cx="214852" cy="219502"/>
            </a:xfrm>
            <a:custGeom>
              <a:pathLst>
                <a:path extrusionOk="0" h="120000" w="120000">
                  <a:moveTo>
                    <a:pt x="120000" y="68936"/>
                  </a:moveTo>
                  <a:cubicBezTo>
                    <a:pt x="120000" y="68936"/>
                    <a:pt x="120000" y="71489"/>
                    <a:pt x="117391" y="71489"/>
                  </a:cubicBezTo>
                  <a:cubicBezTo>
                    <a:pt x="104347" y="74042"/>
                    <a:pt x="104347" y="74042"/>
                    <a:pt x="104347" y="74042"/>
                  </a:cubicBezTo>
                  <a:cubicBezTo>
                    <a:pt x="101739" y="76595"/>
                    <a:pt x="101739" y="79148"/>
                    <a:pt x="101739" y="79148"/>
                  </a:cubicBezTo>
                  <a:cubicBezTo>
                    <a:pt x="104347" y="84255"/>
                    <a:pt x="106956" y="86808"/>
                    <a:pt x="109565" y="91914"/>
                  </a:cubicBezTo>
                  <a:cubicBezTo>
                    <a:pt x="109565" y="91914"/>
                    <a:pt x="109565" y="91914"/>
                    <a:pt x="109565" y="91914"/>
                  </a:cubicBezTo>
                  <a:cubicBezTo>
                    <a:pt x="109565" y="94468"/>
                    <a:pt x="109565" y="94468"/>
                    <a:pt x="109565" y="94468"/>
                  </a:cubicBezTo>
                  <a:cubicBezTo>
                    <a:pt x="106956" y="97021"/>
                    <a:pt x="96521" y="107234"/>
                    <a:pt x="93913" y="107234"/>
                  </a:cubicBezTo>
                  <a:cubicBezTo>
                    <a:pt x="91304" y="107234"/>
                    <a:pt x="91304" y="107234"/>
                    <a:pt x="91304" y="107234"/>
                  </a:cubicBezTo>
                  <a:cubicBezTo>
                    <a:pt x="80869" y="99574"/>
                    <a:pt x="80869" y="99574"/>
                    <a:pt x="80869" y="99574"/>
                  </a:cubicBezTo>
                  <a:cubicBezTo>
                    <a:pt x="78260" y="99574"/>
                    <a:pt x="75652" y="102127"/>
                    <a:pt x="73043" y="102127"/>
                  </a:cubicBezTo>
                  <a:cubicBezTo>
                    <a:pt x="73043" y="107234"/>
                    <a:pt x="73043" y="112340"/>
                    <a:pt x="70434" y="117446"/>
                  </a:cubicBezTo>
                  <a:cubicBezTo>
                    <a:pt x="70434" y="117446"/>
                    <a:pt x="70434" y="120000"/>
                    <a:pt x="67826" y="120000"/>
                  </a:cubicBezTo>
                  <a:cubicBezTo>
                    <a:pt x="52173" y="120000"/>
                    <a:pt x="52173" y="120000"/>
                    <a:pt x="52173" y="120000"/>
                  </a:cubicBezTo>
                  <a:cubicBezTo>
                    <a:pt x="49565" y="120000"/>
                    <a:pt x="49565" y="117446"/>
                    <a:pt x="49565" y="117446"/>
                  </a:cubicBezTo>
                  <a:cubicBezTo>
                    <a:pt x="46956" y="102127"/>
                    <a:pt x="46956" y="102127"/>
                    <a:pt x="46956" y="102127"/>
                  </a:cubicBezTo>
                  <a:cubicBezTo>
                    <a:pt x="44347" y="102127"/>
                    <a:pt x="41739" y="99574"/>
                    <a:pt x="39130" y="99574"/>
                  </a:cubicBezTo>
                  <a:cubicBezTo>
                    <a:pt x="28695" y="107234"/>
                    <a:pt x="28695" y="107234"/>
                    <a:pt x="28695" y="107234"/>
                  </a:cubicBezTo>
                  <a:cubicBezTo>
                    <a:pt x="26086" y="107234"/>
                    <a:pt x="26086" y="107234"/>
                    <a:pt x="26086" y="107234"/>
                  </a:cubicBezTo>
                  <a:cubicBezTo>
                    <a:pt x="23478" y="107234"/>
                    <a:pt x="23478" y="107234"/>
                    <a:pt x="23478" y="107234"/>
                  </a:cubicBezTo>
                  <a:cubicBezTo>
                    <a:pt x="20869" y="104680"/>
                    <a:pt x="15652" y="99574"/>
                    <a:pt x="10434" y="94468"/>
                  </a:cubicBezTo>
                  <a:cubicBezTo>
                    <a:pt x="10434" y="91914"/>
                    <a:pt x="10434" y="91914"/>
                    <a:pt x="10434" y="91914"/>
                  </a:cubicBezTo>
                  <a:cubicBezTo>
                    <a:pt x="10434" y="91914"/>
                    <a:pt x="10434" y="91914"/>
                    <a:pt x="10434" y="91914"/>
                  </a:cubicBezTo>
                  <a:cubicBezTo>
                    <a:pt x="13043" y="86808"/>
                    <a:pt x="15652" y="84255"/>
                    <a:pt x="20869" y="81702"/>
                  </a:cubicBezTo>
                  <a:cubicBezTo>
                    <a:pt x="18260" y="79148"/>
                    <a:pt x="18260" y="76595"/>
                    <a:pt x="15652" y="74042"/>
                  </a:cubicBezTo>
                  <a:cubicBezTo>
                    <a:pt x="2608" y="71489"/>
                    <a:pt x="2608" y="71489"/>
                    <a:pt x="2608" y="71489"/>
                  </a:cubicBezTo>
                  <a:cubicBezTo>
                    <a:pt x="0" y="71489"/>
                    <a:pt x="0" y="68936"/>
                    <a:pt x="0" y="68936"/>
                  </a:cubicBezTo>
                  <a:cubicBezTo>
                    <a:pt x="0" y="51063"/>
                    <a:pt x="0" y="51063"/>
                    <a:pt x="0" y="51063"/>
                  </a:cubicBezTo>
                  <a:cubicBezTo>
                    <a:pt x="0" y="51063"/>
                    <a:pt x="0" y="48510"/>
                    <a:pt x="2608" y="48510"/>
                  </a:cubicBezTo>
                  <a:cubicBezTo>
                    <a:pt x="15652" y="45957"/>
                    <a:pt x="15652" y="45957"/>
                    <a:pt x="15652" y="45957"/>
                  </a:cubicBezTo>
                  <a:cubicBezTo>
                    <a:pt x="18260" y="43404"/>
                    <a:pt x="18260" y="40851"/>
                    <a:pt x="18260" y="38297"/>
                  </a:cubicBezTo>
                  <a:cubicBezTo>
                    <a:pt x="15652" y="35744"/>
                    <a:pt x="13043" y="30638"/>
                    <a:pt x="10434" y="28085"/>
                  </a:cubicBezTo>
                  <a:cubicBezTo>
                    <a:pt x="10434" y="25531"/>
                    <a:pt x="10434" y="25531"/>
                    <a:pt x="10434" y="25531"/>
                  </a:cubicBezTo>
                  <a:cubicBezTo>
                    <a:pt x="10434" y="25531"/>
                    <a:pt x="10434" y="25531"/>
                    <a:pt x="10434" y="25531"/>
                  </a:cubicBezTo>
                  <a:cubicBezTo>
                    <a:pt x="13043" y="22978"/>
                    <a:pt x="23478" y="10212"/>
                    <a:pt x="26086" y="10212"/>
                  </a:cubicBezTo>
                  <a:cubicBezTo>
                    <a:pt x="28695" y="12765"/>
                    <a:pt x="28695" y="12765"/>
                    <a:pt x="28695" y="12765"/>
                  </a:cubicBezTo>
                  <a:cubicBezTo>
                    <a:pt x="39130" y="20425"/>
                    <a:pt x="39130" y="20425"/>
                    <a:pt x="39130" y="20425"/>
                  </a:cubicBezTo>
                  <a:cubicBezTo>
                    <a:pt x="41739" y="17872"/>
                    <a:pt x="44347" y="17872"/>
                    <a:pt x="46956" y="17872"/>
                  </a:cubicBezTo>
                  <a:cubicBezTo>
                    <a:pt x="46956" y="12765"/>
                    <a:pt x="46956" y="7659"/>
                    <a:pt x="49565" y="2553"/>
                  </a:cubicBezTo>
                  <a:cubicBezTo>
                    <a:pt x="49565" y="2553"/>
                    <a:pt x="49565" y="0"/>
                    <a:pt x="52173" y="0"/>
                  </a:cubicBezTo>
                  <a:cubicBezTo>
                    <a:pt x="67826" y="0"/>
                    <a:pt x="67826" y="0"/>
                    <a:pt x="67826" y="0"/>
                  </a:cubicBezTo>
                  <a:cubicBezTo>
                    <a:pt x="70434" y="0"/>
                    <a:pt x="70434" y="2553"/>
                    <a:pt x="70434" y="2553"/>
                  </a:cubicBezTo>
                  <a:cubicBezTo>
                    <a:pt x="73043" y="17872"/>
                    <a:pt x="73043" y="17872"/>
                    <a:pt x="73043" y="17872"/>
                  </a:cubicBezTo>
                  <a:cubicBezTo>
                    <a:pt x="75652" y="17872"/>
                    <a:pt x="78260" y="17872"/>
                    <a:pt x="80869" y="20425"/>
                  </a:cubicBezTo>
                  <a:cubicBezTo>
                    <a:pt x="91304" y="12765"/>
                    <a:pt x="91304" y="12765"/>
                    <a:pt x="91304" y="12765"/>
                  </a:cubicBezTo>
                  <a:cubicBezTo>
                    <a:pt x="93913" y="10212"/>
                    <a:pt x="93913" y="10212"/>
                    <a:pt x="93913" y="10212"/>
                  </a:cubicBezTo>
                  <a:cubicBezTo>
                    <a:pt x="96521" y="12765"/>
                    <a:pt x="96521" y="12765"/>
                    <a:pt x="96521" y="12765"/>
                  </a:cubicBezTo>
                  <a:cubicBezTo>
                    <a:pt x="99130" y="15319"/>
                    <a:pt x="104347" y="20425"/>
                    <a:pt x="109565" y="25531"/>
                  </a:cubicBezTo>
                  <a:cubicBezTo>
                    <a:pt x="109565" y="25531"/>
                    <a:pt x="109565" y="25531"/>
                    <a:pt x="109565" y="25531"/>
                  </a:cubicBezTo>
                  <a:cubicBezTo>
                    <a:pt x="109565" y="28085"/>
                    <a:pt x="109565" y="28085"/>
                    <a:pt x="109565" y="28085"/>
                  </a:cubicBezTo>
                  <a:cubicBezTo>
                    <a:pt x="106956" y="30638"/>
                    <a:pt x="104347" y="35744"/>
                    <a:pt x="101739" y="38297"/>
                  </a:cubicBezTo>
                  <a:cubicBezTo>
                    <a:pt x="101739" y="40851"/>
                    <a:pt x="101739" y="43404"/>
                    <a:pt x="104347" y="45957"/>
                  </a:cubicBezTo>
                  <a:cubicBezTo>
                    <a:pt x="117391" y="48510"/>
                    <a:pt x="117391" y="48510"/>
                    <a:pt x="117391" y="48510"/>
                  </a:cubicBezTo>
                  <a:cubicBezTo>
                    <a:pt x="120000" y="48510"/>
                    <a:pt x="120000" y="51063"/>
                    <a:pt x="120000" y="51063"/>
                  </a:cubicBezTo>
                  <a:lnTo>
                    <a:pt x="120000" y="68936"/>
                  </a:lnTo>
                  <a:close/>
                  <a:moveTo>
                    <a:pt x="60000" y="40851"/>
                  </a:moveTo>
                  <a:cubicBezTo>
                    <a:pt x="49565" y="40851"/>
                    <a:pt x="39130" y="48510"/>
                    <a:pt x="39130" y="58723"/>
                  </a:cubicBezTo>
                  <a:cubicBezTo>
                    <a:pt x="39130" y="71489"/>
                    <a:pt x="49565" y="79148"/>
                    <a:pt x="60000" y="79148"/>
                  </a:cubicBezTo>
                  <a:cubicBezTo>
                    <a:pt x="70434" y="79148"/>
                    <a:pt x="80869" y="71489"/>
                    <a:pt x="80869" y="58723"/>
                  </a:cubicBezTo>
                  <a:cubicBezTo>
                    <a:pt x="80869" y="48510"/>
                    <a:pt x="70434" y="40851"/>
                    <a:pt x="60000" y="40851"/>
                  </a:cubicBezTo>
                </a:path>
              </a:pathLst>
            </a:custGeom>
            <a:solidFill>
              <a:srgbClr val="FFFFF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6" name="Shape 286"/>
            <p:cNvSpPr txBox="1"/>
            <p:nvPr/>
          </p:nvSpPr>
          <p:spPr>
            <a:xfrm>
              <a:off x="5252847" y="2605879"/>
              <a:ext cx="611533" cy="348813"/>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Gear</a:t>
              </a:r>
              <a:endParaRPr sz="1100"/>
            </a:p>
            <a:p>
              <a:pPr indent="0" lvl="0" marL="0" marR="0" rtl="0" algn="l">
                <a:lnSpc>
                  <a:spcPct val="125000"/>
                </a:lnSpc>
                <a:spcBef>
                  <a:spcPts val="0"/>
                </a:spcBef>
                <a:spcAft>
                  <a:spcPts val="0"/>
                </a:spcAft>
                <a:buNone/>
              </a:pPr>
              <a:r>
                <a:rPr lang="en" sz="600">
                  <a:solidFill>
                    <a:schemeClr val="lt1"/>
                  </a:solidFill>
                  <a:latin typeface="Open Sans SemiBold"/>
                  <a:ea typeface="Open Sans SemiBold"/>
                  <a:cs typeface="Open Sans SemiBold"/>
                  <a:sym typeface="Open Sans SemiBold"/>
                </a:rPr>
                <a:t>Heading</a:t>
              </a:r>
              <a:endParaRPr sz="1100"/>
            </a:p>
          </p:txBody>
        </p:sp>
      </p:grpSp>
      <p:grpSp>
        <p:nvGrpSpPr>
          <p:cNvPr id="287" name="Shape 287"/>
          <p:cNvGrpSpPr/>
          <p:nvPr/>
        </p:nvGrpSpPr>
        <p:grpSpPr>
          <a:xfrm>
            <a:off x="3734289" y="1844905"/>
            <a:ext cx="584845" cy="261610"/>
            <a:chOff x="6364313" y="2557787"/>
            <a:chExt cx="779793" cy="348813"/>
          </a:xfrm>
        </p:grpSpPr>
        <p:sp>
          <p:nvSpPr>
            <p:cNvPr id="288" name="Shape 288"/>
            <p:cNvSpPr/>
            <p:nvPr/>
          </p:nvSpPr>
          <p:spPr>
            <a:xfrm>
              <a:off x="6364313" y="2614569"/>
              <a:ext cx="236102" cy="235249"/>
            </a:xfrm>
            <a:custGeom>
              <a:pathLst>
                <a:path extrusionOk="0" h="120000" w="120000">
                  <a:moveTo>
                    <a:pt x="96000" y="61090"/>
                  </a:moveTo>
                  <a:cubicBezTo>
                    <a:pt x="91636" y="65454"/>
                    <a:pt x="87272" y="69818"/>
                    <a:pt x="80727" y="74181"/>
                  </a:cubicBezTo>
                  <a:cubicBezTo>
                    <a:pt x="80727" y="102545"/>
                    <a:pt x="80727" y="102545"/>
                    <a:pt x="80727" y="102545"/>
                  </a:cubicBezTo>
                  <a:cubicBezTo>
                    <a:pt x="78545" y="102545"/>
                    <a:pt x="78545" y="102545"/>
                    <a:pt x="78545" y="102545"/>
                  </a:cubicBezTo>
                  <a:cubicBezTo>
                    <a:pt x="50181" y="120000"/>
                    <a:pt x="50181" y="120000"/>
                    <a:pt x="50181" y="120000"/>
                  </a:cubicBezTo>
                  <a:cubicBezTo>
                    <a:pt x="50181" y="120000"/>
                    <a:pt x="50181" y="120000"/>
                    <a:pt x="50181" y="120000"/>
                  </a:cubicBezTo>
                  <a:cubicBezTo>
                    <a:pt x="48000" y="120000"/>
                    <a:pt x="48000" y="120000"/>
                    <a:pt x="48000" y="120000"/>
                  </a:cubicBezTo>
                  <a:cubicBezTo>
                    <a:pt x="43636" y="115636"/>
                    <a:pt x="43636" y="115636"/>
                    <a:pt x="43636" y="115636"/>
                  </a:cubicBezTo>
                  <a:cubicBezTo>
                    <a:pt x="41454" y="113454"/>
                    <a:pt x="41454" y="113454"/>
                    <a:pt x="41454" y="113454"/>
                  </a:cubicBezTo>
                  <a:cubicBezTo>
                    <a:pt x="48000" y="91636"/>
                    <a:pt x="48000" y="91636"/>
                    <a:pt x="48000" y="91636"/>
                  </a:cubicBezTo>
                  <a:cubicBezTo>
                    <a:pt x="28363" y="72000"/>
                    <a:pt x="28363" y="72000"/>
                    <a:pt x="28363" y="72000"/>
                  </a:cubicBezTo>
                  <a:cubicBezTo>
                    <a:pt x="6545" y="78545"/>
                    <a:pt x="6545" y="78545"/>
                    <a:pt x="6545" y="78545"/>
                  </a:cubicBezTo>
                  <a:cubicBezTo>
                    <a:pt x="6545" y="78545"/>
                    <a:pt x="6545" y="78545"/>
                    <a:pt x="6545" y="78545"/>
                  </a:cubicBezTo>
                  <a:cubicBezTo>
                    <a:pt x="4363" y="76363"/>
                    <a:pt x="4363" y="76363"/>
                    <a:pt x="4363" y="76363"/>
                  </a:cubicBezTo>
                  <a:cubicBezTo>
                    <a:pt x="0" y="72000"/>
                    <a:pt x="0" y="72000"/>
                    <a:pt x="0" y="72000"/>
                  </a:cubicBezTo>
                  <a:cubicBezTo>
                    <a:pt x="0" y="72000"/>
                    <a:pt x="0" y="69818"/>
                    <a:pt x="0" y="69818"/>
                  </a:cubicBezTo>
                  <a:cubicBezTo>
                    <a:pt x="15272" y="41454"/>
                    <a:pt x="15272" y="41454"/>
                    <a:pt x="15272" y="41454"/>
                  </a:cubicBezTo>
                  <a:cubicBezTo>
                    <a:pt x="17454" y="39272"/>
                    <a:pt x="17454" y="39272"/>
                    <a:pt x="17454" y="39272"/>
                  </a:cubicBezTo>
                  <a:cubicBezTo>
                    <a:pt x="45818" y="37090"/>
                    <a:pt x="45818" y="37090"/>
                    <a:pt x="45818" y="37090"/>
                  </a:cubicBezTo>
                  <a:cubicBezTo>
                    <a:pt x="50181" y="32727"/>
                    <a:pt x="54545" y="28363"/>
                    <a:pt x="58909" y="24000"/>
                  </a:cubicBezTo>
                  <a:cubicBezTo>
                    <a:pt x="78545" y="4363"/>
                    <a:pt x="91636" y="0"/>
                    <a:pt x="117818" y="0"/>
                  </a:cubicBezTo>
                  <a:cubicBezTo>
                    <a:pt x="120000" y="0"/>
                    <a:pt x="120000" y="0"/>
                    <a:pt x="120000" y="2181"/>
                  </a:cubicBezTo>
                  <a:cubicBezTo>
                    <a:pt x="120000" y="26181"/>
                    <a:pt x="113454" y="43636"/>
                    <a:pt x="96000" y="61090"/>
                  </a:cubicBezTo>
                  <a:moveTo>
                    <a:pt x="96000" y="15272"/>
                  </a:moveTo>
                  <a:cubicBezTo>
                    <a:pt x="93818" y="15272"/>
                    <a:pt x="89454" y="19636"/>
                    <a:pt x="89454" y="24000"/>
                  </a:cubicBezTo>
                  <a:cubicBezTo>
                    <a:pt x="89454" y="26181"/>
                    <a:pt x="93818" y="30545"/>
                    <a:pt x="96000" y="30545"/>
                  </a:cubicBezTo>
                  <a:cubicBezTo>
                    <a:pt x="100363" y="30545"/>
                    <a:pt x="104727" y="26181"/>
                    <a:pt x="104727" y="24000"/>
                  </a:cubicBezTo>
                  <a:cubicBezTo>
                    <a:pt x="104727" y="19636"/>
                    <a:pt x="100363" y="15272"/>
                    <a:pt x="96000" y="15272"/>
                  </a:cubicBezTo>
                </a:path>
              </a:pathLst>
            </a:custGeom>
            <a:solidFill>
              <a:srgbClr val="00000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89" name="Shape 289"/>
            <p:cNvSpPr txBox="1"/>
            <p:nvPr/>
          </p:nvSpPr>
          <p:spPr>
            <a:xfrm>
              <a:off x="6598434" y="2557787"/>
              <a:ext cx="545672" cy="348813"/>
            </a:xfrm>
            <a:prstGeom prst="rect">
              <a:avLst/>
            </a:prstGeom>
            <a:noFill/>
            <a:ln>
              <a:noFill/>
            </a:ln>
          </p:spPr>
          <p:txBody>
            <a:bodyPr anchorCtr="0" anchor="t" bIns="34275" lIns="68575" spcFirstLastPara="1" rIns="68575" wrap="square" tIns="34275">
              <a:noAutofit/>
            </a:bodyPr>
            <a:lstStyle/>
            <a:p>
              <a:pPr indent="0" lvl="0" marL="0" marR="0" rtl="0" algn="l">
                <a:lnSpc>
                  <a:spcPct val="125000"/>
                </a:lnSpc>
                <a:spcBef>
                  <a:spcPts val="0"/>
                </a:spcBef>
                <a:spcAft>
                  <a:spcPts val="0"/>
                </a:spcAft>
                <a:buNone/>
              </a:pPr>
              <a:r>
                <a:rPr lang="en" sz="600">
                  <a:solidFill>
                    <a:schemeClr val="dk1"/>
                  </a:solidFill>
                  <a:latin typeface="Open Sans SemiBold"/>
                  <a:ea typeface="Open Sans SemiBold"/>
                  <a:cs typeface="Open Sans SemiBold"/>
                  <a:sym typeface="Open Sans SemiBold"/>
                </a:rPr>
                <a:t>Rocket</a:t>
              </a:r>
              <a:endParaRPr sz="1100"/>
            </a:p>
            <a:p>
              <a:pPr indent="0" lvl="0" marL="0" marR="0" rtl="0" algn="l">
                <a:lnSpc>
                  <a:spcPct val="125000"/>
                </a:lnSpc>
                <a:spcBef>
                  <a:spcPts val="0"/>
                </a:spcBef>
                <a:spcAft>
                  <a:spcPts val="0"/>
                </a:spcAft>
                <a:buNone/>
              </a:pPr>
              <a:r>
                <a:rPr lang="en" sz="600">
                  <a:solidFill>
                    <a:schemeClr val="dk1"/>
                  </a:solidFill>
                  <a:latin typeface="Open Sans SemiBold"/>
                  <a:ea typeface="Open Sans SemiBold"/>
                  <a:cs typeface="Open Sans SemiBold"/>
                  <a:sym typeface="Open Sans SemiBold"/>
                </a:rPr>
                <a:t>Title</a:t>
              </a:r>
              <a:endParaRPr sz="1100"/>
            </a:p>
          </p:txBody>
        </p:sp>
      </p:grpSp>
      <p:sp>
        <p:nvSpPr>
          <p:cNvPr id="290" name="Shape 290"/>
          <p:cNvSpPr/>
          <p:nvPr/>
        </p:nvSpPr>
        <p:spPr>
          <a:xfrm>
            <a:off x="2928878" y="1455261"/>
            <a:ext cx="257175" cy="292894"/>
          </a:xfrm>
          <a:custGeom>
            <a:pathLst>
              <a:path extrusionOk="0" h="120000" w="120000">
                <a:moveTo>
                  <a:pt x="0" y="90731"/>
                </a:moveTo>
                <a:lnTo>
                  <a:pt x="61666" y="120000"/>
                </a:lnTo>
                <a:lnTo>
                  <a:pt x="120000" y="90731"/>
                </a:lnTo>
                <a:lnTo>
                  <a:pt x="120000" y="29268"/>
                </a:lnTo>
                <a:lnTo>
                  <a:pt x="61666" y="0"/>
                </a:lnTo>
                <a:lnTo>
                  <a:pt x="0" y="29268"/>
                </a:lnTo>
                <a:lnTo>
                  <a:pt x="0" y="90731"/>
                </a:lnTo>
                <a:close/>
              </a:path>
            </a:pathLst>
          </a:custGeom>
          <a:solidFill>
            <a:srgbClr val="C5E19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1" name="Shape 291"/>
          <p:cNvSpPr/>
          <p:nvPr/>
        </p:nvSpPr>
        <p:spPr>
          <a:xfrm>
            <a:off x="3958877" y="1434584"/>
            <a:ext cx="257175" cy="292894"/>
          </a:xfrm>
          <a:custGeom>
            <a:pathLst>
              <a:path extrusionOk="0" h="120000" w="120000">
                <a:moveTo>
                  <a:pt x="0" y="90731"/>
                </a:moveTo>
                <a:lnTo>
                  <a:pt x="61666" y="120000"/>
                </a:lnTo>
                <a:lnTo>
                  <a:pt x="120000" y="90731"/>
                </a:lnTo>
                <a:lnTo>
                  <a:pt x="120000" y="29268"/>
                </a:lnTo>
                <a:lnTo>
                  <a:pt x="61666" y="0"/>
                </a:lnTo>
                <a:lnTo>
                  <a:pt x="0" y="29268"/>
                </a:lnTo>
                <a:lnTo>
                  <a:pt x="0" y="90731"/>
                </a:ln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2" name="Shape 292"/>
          <p:cNvSpPr/>
          <p:nvPr/>
        </p:nvSpPr>
        <p:spPr>
          <a:xfrm>
            <a:off x="4371229" y="3631858"/>
            <a:ext cx="257175" cy="292894"/>
          </a:xfrm>
          <a:custGeom>
            <a:pathLst>
              <a:path extrusionOk="0" h="120000" w="120000">
                <a:moveTo>
                  <a:pt x="0" y="90731"/>
                </a:moveTo>
                <a:lnTo>
                  <a:pt x="61666" y="120000"/>
                </a:lnTo>
                <a:lnTo>
                  <a:pt x="120000" y="90731"/>
                </a:lnTo>
                <a:lnTo>
                  <a:pt x="120000" y="29268"/>
                </a:lnTo>
                <a:lnTo>
                  <a:pt x="61666" y="0"/>
                </a:lnTo>
                <a:lnTo>
                  <a:pt x="0" y="29268"/>
                </a:lnTo>
                <a:lnTo>
                  <a:pt x="0" y="90731"/>
                </a:lnTo>
                <a:close/>
              </a:path>
            </a:pathLst>
          </a:custGeom>
          <a:solidFill>
            <a:srgbClr val="A5A5A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3" name="Shape 293"/>
          <p:cNvSpPr/>
          <p:nvPr/>
        </p:nvSpPr>
        <p:spPr>
          <a:xfrm>
            <a:off x="2021999" y="2189276"/>
            <a:ext cx="257175" cy="292894"/>
          </a:xfrm>
          <a:custGeom>
            <a:pathLst>
              <a:path extrusionOk="0" h="120000" w="120000">
                <a:moveTo>
                  <a:pt x="0" y="90731"/>
                </a:moveTo>
                <a:lnTo>
                  <a:pt x="61666" y="120000"/>
                </a:lnTo>
                <a:lnTo>
                  <a:pt x="120000" y="90731"/>
                </a:lnTo>
                <a:lnTo>
                  <a:pt x="120000" y="29268"/>
                </a:lnTo>
                <a:lnTo>
                  <a:pt x="61666" y="0"/>
                </a:lnTo>
                <a:lnTo>
                  <a:pt x="0" y="29268"/>
                </a:lnTo>
                <a:lnTo>
                  <a:pt x="0" y="90731"/>
                </a:lnTo>
                <a:close/>
              </a:path>
            </a:pathLst>
          </a:custGeom>
          <a:solidFill>
            <a:srgbClr val="D8D8D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4" name="Shape 294"/>
          <p:cNvSpPr/>
          <p:nvPr/>
        </p:nvSpPr>
        <p:spPr>
          <a:xfrm>
            <a:off x="2930246" y="4022720"/>
            <a:ext cx="257175" cy="292894"/>
          </a:xfrm>
          <a:custGeom>
            <a:pathLst>
              <a:path extrusionOk="0" h="120000" w="120000">
                <a:moveTo>
                  <a:pt x="0" y="90731"/>
                </a:moveTo>
                <a:lnTo>
                  <a:pt x="61666" y="120000"/>
                </a:lnTo>
                <a:lnTo>
                  <a:pt x="120000" y="90731"/>
                </a:lnTo>
                <a:lnTo>
                  <a:pt x="120000" y="29268"/>
                </a:lnTo>
                <a:lnTo>
                  <a:pt x="61666" y="0"/>
                </a:lnTo>
                <a:lnTo>
                  <a:pt x="0" y="29268"/>
                </a:lnTo>
                <a:lnTo>
                  <a:pt x="0" y="90731"/>
                </a:lnTo>
                <a:close/>
              </a:path>
            </a:pathLst>
          </a:custGeom>
          <a:solidFill>
            <a:srgbClr val="007F81"/>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5" name="Shape 295"/>
          <p:cNvSpPr/>
          <p:nvPr/>
        </p:nvSpPr>
        <p:spPr>
          <a:xfrm>
            <a:off x="4837014" y="2706842"/>
            <a:ext cx="257175" cy="292894"/>
          </a:xfrm>
          <a:custGeom>
            <a:pathLst>
              <a:path extrusionOk="0" h="120000" w="120000">
                <a:moveTo>
                  <a:pt x="0" y="90731"/>
                </a:moveTo>
                <a:lnTo>
                  <a:pt x="61666" y="120000"/>
                </a:lnTo>
                <a:lnTo>
                  <a:pt x="120000" y="90731"/>
                </a:lnTo>
                <a:lnTo>
                  <a:pt x="120000" y="29268"/>
                </a:lnTo>
                <a:lnTo>
                  <a:pt x="61666" y="0"/>
                </a:lnTo>
                <a:lnTo>
                  <a:pt x="0" y="29268"/>
                </a:lnTo>
                <a:lnTo>
                  <a:pt x="0" y="90731"/>
                </a:lnTo>
                <a:close/>
              </a:path>
            </a:pathLst>
          </a:custGeom>
          <a:solidFill>
            <a:srgbClr val="BFBFBF"/>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296" name="Shape 296"/>
          <p:cNvSpPr txBox="1"/>
          <p:nvPr/>
        </p:nvSpPr>
        <p:spPr>
          <a:xfrm>
            <a:off x="3972860" y="1500239"/>
            <a:ext cx="229208"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Open Sans"/>
                <a:ea typeface="Open Sans"/>
                <a:cs typeface="Open Sans"/>
                <a:sym typeface="Open Sans"/>
              </a:rPr>
              <a:t>01</a:t>
            </a:r>
            <a:endParaRPr sz="1100"/>
          </a:p>
        </p:txBody>
      </p:sp>
      <p:sp>
        <p:nvSpPr>
          <p:cNvPr id="297" name="Shape 297"/>
          <p:cNvSpPr txBox="1"/>
          <p:nvPr/>
        </p:nvSpPr>
        <p:spPr>
          <a:xfrm>
            <a:off x="4850998" y="2769464"/>
            <a:ext cx="229208"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Open Sans"/>
                <a:ea typeface="Open Sans"/>
                <a:cs typeface="Open Sans"/>
                <a:sym typeface="Open Sans"/>
              </a:rPr>
              <a:t>02</a:t>
            </a:r>
            <a:endParaRPr sz="1100"/>
          </a:p>
        </p:txBody>
      </p:sp>
      <p:sp>
        <p:nvSpPr>
          <p:cNvPr id="298" name="Shape 298"/>
          <p:cNvSpPr txBox="1"/>
          <p:nvPr/>
        </p:nvSpPr>
        <p:spPr>
          <a:xfrm>
            <a:off x="4385212" y="3697513"/>
            <a:ext cx="229208"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Open Sans"/>
                <a:ea typeface="Open Sans"/>
                <a:cs typeface="Open Sans"/>
                <a:sym typeface="Open Sans"/>
              </a:rPr>
              <a:t>03</a:t>
            </a:r>
            <a:endParaRPr sz="1100"/>
          </a:p>
        </p:txBody>
      </p:sp>
      <p:sp>
        <p:nvSpPr>
          <p:cNvPr id="299" name="Shape 299"/>
          <p:cNvSpPr txBox="1"/>
          <p:nvPr/>
        </p:nvSpPr>
        <p:spPr>
          <a:xfrm>
            <a:off x="2942861" y="4092693"/>
            <a:ext cx="229208"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Open Sans"/>
                <a:ea typeface="Open Sans"/>
                <a:cs typeface="Open Sans"/>
                <a:sym typeface="Open Sans"/>
              </a:rPr>
              <a:t>04</a:t>
            </a:r>
            <a:endParaRPr sz="1100"/>
          </a:p>
        </p:txBody>
      </p:sp>
      <p:sp>
        <p:nvSpPr>
          <p:cNvPr id="300" name="Shape 300"/>
          <p:cNvSpPr txBox="1"/>
          <p:nvPr/>
        </p:nvSpPr>
        <p:spPr>
          <a:xfrm>
            <a:off x="2040022" y="2257309"/>
            <a:ext cx="229208"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Open Sans"/>
                <a:ea typeface="Open Sans"/>
                <a:cs typeface="Open Sans"/>
                <a:sym typeface="Open Sans"/>
              </a:rPr>
              <a:t>05</a:t>
            </a:r>
            <a:endParaRPr sz="1100"/>
          </a:p>
        </p:txBody>
      </p:sp>
      <p:sp>
        <p:nvSpPr>
          <p:cNvPr id="301" name="Shape 301"/>
          <p:cNvSpPr txBox="1"/>
          <p:nvPr/>
        </p:nvSpPr>
        <p:spPr>
          <a:xfrm>
            <a:off x="2951553" y="1520916"/>
            <a:ext cx="229208" cy="161583"/>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b="1" lang="en" sz="600">
                <a:solidFill>
                  <a:schemeClr val="lt1"/>
                </a:solidFill>
                <a:latin typeface="Open Sans"/>
                <a:ea typeface="Open Sans"/>
                <a:cs typeface="Open Sans"/>
                <a:sym typeface="Open Sans"/>
              </a:rPr>
              <a:t>06</a:t>
            </a:r>
            <a:endParaRPr sz="1100"/>
          </a:p>
        </p:txBody>
      </p:sp>
      <p:grpSp>
        <p:nvGrpSpPr>
          <p:cNvPr id="302" name="Shape 302"/>
          <p:cNvGrpSpPr/>
          <p:nvPr/>
        </p:nvGrpSpPr>
        <p:grpSpPr>
          <a:xfrm>
            <a:off x="3202600" y="2482170"/>
            <a:ext cx="611982" cy="739463"/>
            <a:chOff x="8943974" y="3127276"/>
            <a:chExt cx="815976" cy="985951"/>
          </a:xfrm>
        </p:grpSpPr>
        <p:grpSp>
          <p:nvGrpSpPr>
            <p:cNvPr id="303" name="Shape 303"/>
            <p:cNvGrpSpPr/>
            <p:nvPr/>
          </p:nvGrpSpPr>
          <p:grpSpPr>
            <a:xfrm>
              <a:off x="9046638" y="3127276"/>
              <a:ext cx="610648" cy="573088"/>
              <a:chOff x="8959850" y="2955826"/>
              <a:chExt cx="800100" cy="750888"/>
            </a:xfrm>
          </p:grpSpPr>
          <p:sp>
            <p:nvSpPr>
              <p:cNvPr id="304" name="Shape 304"/>
              <p:cNvSpPr/>
              <p:nvPr/>
            </p:nvSpPr>
            <p:spPr>
              <a:xfrm>
                <a:off x="9496425" y="2989164"/>
                <a:ext cx="263525" cy="358775"/>
              </a:xfrm>
              <a:custGeom>
                <a:pathLst>
                  <a:path extrusionOk="0" h="120000" w="120000">
                    <a:moveTo>
                      <a:pt x="36363" y="32000"/>
                    </a:moveTo>
                    <a:cubicBezTo>
                      <a:pt x="43636" y="32000"/>
                      <a:pt x="43636" y="32000"/>
                      <a:pt x="40000" y="34666"/>
                    </a:cubicBezTo>
                    <a:cubicBezTo>
                      <a:pt x="32727" y="37333"/>
                      <a:pt x="29090" y="40000"/>
                      <a:pt x="29090" y="40000"/>
                    </a:cubicBezTo>
                    <a:cubicBezTo>
                      <a:pt x="25454" y="40000"/>
                      <a:pt x="21818" y="29333"/>
                      <a:pt x="21818" y="29333"/>
                    </a:cubicBezTo>
                    <a:cubicBezTo>
                      <a:pt x="21818" y="29333"/>
                      <a:pt x="29090" y="0"/>
                      <a:pt x="80000" y="5333"/>
                    </a:cubicBezTo>
                    <a:cubicBezTo>
                      <a:pt x="120000" y="10666"/>
                      <a:pt x="120000" y="50666"/>
                      <a:pt x="80000" y="69333"/>
                    </a:cubicBezTo>
                    <a:cubicBezTo>
                      <a:pt x="40000" y="85333"/>
                      <a:pt x="14545" y="85333"/>
                      <a:pt x="21818" y="96000"/>
                    </a:cubicBezTo>
                    <a:cubicBezTo>
                      <a:pt x="25454" y="109333"/>
                      <a:pt x="40000" y="98666"/>
                      <a:pt x="40000" y="96000"/>
                    </a:cubicBezTo>
                    <a:cubicBezTo>
                      <a:pt x="36363" y="93333"/>
                      <a:pt x="40000" y="96000"/>
                      <a:pt x="36363" y="93333"/>
                    </a:cubicBezTo>
                    <a:cubicBezTo>
                      <a:pt x="36363" y="90666"/>
                      <a:pt x="47272" y="85333"/>
                      <a:pt x="50909" y="90666"/>
                    </a:cubicBezTo>
                    <a:cubicBezTo>
                      <a:pt x="54545" y="93333"/>
                      <a:pt x="54545" y="101333"/>
                      <a:pt x="50909" y="98666"/>
                    </a:cubicBezTo>
                    <a:cubicBezTo>
                      <a:pt x="43636" y="112000"/>
                      <a:pt x="10909" y="120000"/>
                      <a:pt x="3636" y="93333"/>
                    </a:cubicBezTo>
                    <a:cubicBezTo>
                      <a:pt x="0" y="69333"/>
                      <a:pt x="80000" y="74666"/>
                      <a:pt x="90909" y="34666"/>
                    </a:cubicBezTo>
                    <a:cubicBezTo>
                      <a:pt x="98181" y="10666"/>
                      <a:pt x="43636" y="8000"/>
                      <a:pt x="36363" y="32000"/>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5" name="Shape 305"/>
              <p:cNvSpPr/>
              <p:nvPr/>
            </p:nvSpPr>
            <p:spPr>
              <a:xfrm>
                <a:off x="8959850" y="2989164"/>
                <a:ext cx="271463" cy="358775"/>
              </a:xfrm>
              <a:custGeom>
                <a:pathLst>
                  <a:path extrusionOk="0" h="120000" w="120000">
                    <a:moveTo>
                      <a:pt x="84705" y="32000"/>
                    </a:moveTo>
                    <a:cubicBezTo>
                      <a:pt x="74117" y="32000"/>
                      <a:pt x="74117" y="32000"/>
                      <a:pt x="81176" y="34666"/>
                    </a:cubicBezTo>
                    <a:cubicBezTo>
                      <a:pt x="84705" y="37333"/>
                      <a:pt x="88235" y="40000"/>
                      <a:pt x="91764" y="40000"/>
                    </a:cubicBezTo>
                    <a:cubicBezTo>
                      <a:pt x="91764" y="40000"/>
                      <a:pt x="95294" y="29333"/>
                      <a:pt x="95294" y="29333"/>
                    </a:cubicBezTo>
                    <a:cubicBezTo>
                      <a:pt x="95294" y="29333"/>
                      <a:pt x="91764" y="0"/>
                      <a:pt x="42352" y="5333"/>
                    </a:cubicBezTo>
                    <a:cubicBezTo>
                      <a:pt x="0" y="10666"/>
                      <a:pt x="0" y="50666"/>
                      <a:pt x="38823" y="69333"/>
                    </a:cubicBezTo>
                    <a:cubicBezTo>
                      <a:pt x="77647" y="85333"/>
                      <a:pt x="102352" y="85333"/>
                      <a:pt x="98823" y="96000"/>
                    </a:cubicBezTo>
                    <a:cubicBezTo>
                      <a:pt x="91764" y="109333"/>
                      <a:pt x="81176" y="98666"/>
                      <a:pt x="77647" y="96000"/>
                    </a:cubicBezTo>
                    <a:cubicBezTo>
                      <a:pt x="81176" y="93333"/>
                      <a:pt x="81176" y="96000"/>
                      <a:pt x="81176" y="93333"/>
                    </a:cubicBezTo>
                    <a:cubicBezTo>
                      <a:pt x="84705" y="90666"/>
                      <a:pt x="70588" y="85333"/>
                      <a:pt x="67058" y="90666"/>
                    </a:cubicBezTo>
                    <a:cubicBezTo>
                      <a:pt x="63529" y="93333"/>
                      <a:pt x="63529" y="101333"/>
                      <a:pt x="70588" y="98666"/>
                    </a:cubicBezTo>
                    <a:cubicBezTo>
                      <a:pt x="74117" y="112000"/>
                      <a:pt x="105882" y="120000"/>
                      <a:pt x="112941" y="93333"/>
                    </a:cubicBezTo>
                    <a:cubicBezTo>
                      <a:pt x="120000" y="69333"/>
                      <a:pt x="38823" y="74666"/>
                      <a:pt x="28235" y="34666"/>
                    </a:cubicBezTo>
                    <a:cubicBezTo>
                      <a:pt x="21176" y="10666"/>
                      <a:pt x="74117" y="8000"/>
                      <a:pt x="84705" y="32000"/>
                    </a:cubicBezTo>
                  </a:path>
                </a:pathLst>
              </a:custGeom>
              <a:solidFill>
                <a:srgbClr val="FDCE7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6" name="Shape 306"/>
              <p:cNvSpPr/>
              <p:nvPr/>
            </p:nvSpPr>
            <p:spPr>
              <a:xfrm>
                <a:off x="9256713" y="3363814"/>
                <a:ext cx="206375" cy="206375"/>
              </a:xfrm>
              <a:custGeom>
                <a:pathLst>
                  <a:path extrusionOk="0" h="120000" w="120000">
                    <a:moveTo>
                      <a:pt x="83076" y="13846"/>
                    </a:moveTo>
                    <a:cubicBezTo>
                      <a:pt x="83076" y="55384"/>
                      <a:pt x="83076" y="55384"/>
                      <a:pt x="83076" y="55384"/>
                    </a:cubicBezTo>
                    <a:cubicBezTo>
                      <a:pt x="83076" y="83076"/>
                      <a:pt x="101538" y="115384"/>
                      <a:pt x="120000" y="120000"/>
                    </a:cubicBezTo>
                    <a:cubicBezTo>
                      <a:pt x="0" y="120000"/>
                      <a:pt x="0" y="120000"/>
                      <a:pt x="0" y="120000"/>
                    </a:cubicBezTo>
                    <a:cubicBezTo>
                      <a:pt x="27692" y="106153"/>
                      <a:pt x="32307" y="83076"/>
                      <a:pt x="32307" y="64615"/>
                    </a:cubicBezTo>
                    <a:cubicBezTo>
                      <a:pt x="32307" y="0"/>
                      <a:pt x="32307" y="0"/>
                      <a:pt x="32307" y="0"/>
                    </a:cubicBezTo>
                    <a:lnTo>
                      <a:pt x="83076" y="13846"/>
                    </a:lnTo>
                    <a:close/>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7" name="Shape 307"/>
              <p:cNvSpPr/>
              <p:nvPr/>
            </p:nvSpPr>
            <p:spPr>
              <a:xfrm>
                <a:off x="9159875" y="2955826"/>
                <a:ext cx="400050" cy="455613"/>
              </a:xfrm>
              <a:custGeom>
                <a:pathLst>
                  <a:path extrusionOk="0" h="120000" w="120000">
                    <a:moveTo>
                      <a:pt x="12000" y="0"/>
                    </a:moveTo>
                    <a:cubicBezTo>
                      <a:pt x="0" y="0"/>
                      <a:pt x="0" y="6315"/>
                      <a:pt x="0" y="21052"/>
                    </a:cubicBezTo>
                    <a:cubicBezTo>
                      <a:pt x="0" y="54736"/>
                      <a:pt x="21600" y="119999"/>
                      <a:pt x="57600" y="119999"/>
                    </a:cubicBezTo>
                    <a:cubicBezTo>
                      <a:pt x="62400" y="119999"/>
                      <a:pt x="62400" y="119999"/>
                      <a:pt x="62400" y="119999"/>
                    </a:cubicBezTo>
                    <a:cubicBezTo>
                      <a:pt x="98400" y="119999"/>
                      <a:pt x="120000" y="54736"/>
                      <a:pt x="120000" y="21052"/>
                    </a:cubicBezTo>
                    <a:cubicBezTo>
                      <a:pt x="120000" y="6315"/>
                      <a:pt x="120000" y="0"/>
                      <a:pt x="108000" y="0"/>
                    </a:cubicBezTo>
                    <a:lnTo>
                      <a:pt x="12000" y="0"/>
                    </a:lnTo>
                    <a:close/>
                  </a:path>
                </a:pathLst>
              </a:custGeom>
              <a:solidFill>
                <a:srgbClr val="FDCE7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8" name="Shape 308"/>
              <p:cNvSpPr/>
              <p:nvPr/>
            </p:nvSpPr>
            <p:spPr>
              <a:xfrm>
                <a:off x="9191625" y="3617814"/>
                <a:ext cx="320675" cy="41275"/>
              </a:xfrm>
              <a:custGeom>
                <a:pathLst>
                  <a:path extrusionOk="0" h="120000" w="120000">
                    <a:moveTo>
                      <a:pt x="120000" y="72000"/>
                    </a:moveTo>
                    <a:cubicBezTo>
                      <a:pt x="120000" y="96000"/>
                      <a:pt x="117000" y="120000"/>
                      <a:pt x="111000" y="120000"/>
                    </a:cubicBezTo>
                    <a:cubicBezTo>
                      <a:pt x="9000" y="120000"/>
                      <a:pt x="9000" y="120000"/>
                      <a:pt x="9000" y="120000"/>
                    </a:cubicBezTo>
                    <a:cubicBezTo>
                      <a:pt x="6000" y="120000"/>
                      <a:pt x="0" y="96000"/>
                      <a:pt x="0" y="72000"/>
                    </a:cubicBezTo>
                    <a:cubicBezTo>
                      <a:pt x="0" y="24000"/>
                      <a:pt x="6000" y="0"/>
                      <a:pt x="9000" y="0"/>
                    </a:cubicBezTo>
                    <a:cubicBezTo>
                      <a:pt x="111000" y="0"/>
                      <a:pt x="111000" y="0"/>
                      <a:pt x="111000" y="0"/>
                    </a:cubicBezTo>
                    <a:cubicBezTo>
                      <a:pt x="117000" y="0"/>
                      <a:pt x="120000" y="24000"/>
                      <a:pt x="120000" y="72000"/>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09" name="Shape 309"/>
              <p:cNvSpPr/>
              <p:nvPr/>
            </p:nvSpPr>
            <p:spPr>
              <a:xfrm>
                <a:off x="9183688" y="3659089"/>
                <a:ext cx="336550" cy="47625"/>
              </a:xfrm>
              <a:custGeom>
                <a:pathLst>
                  <a:path extrusionOk="0" h="120000" w="120000">
                    <a:moveTo>
                      <a:pt x="0" y="60000"/>
                    </a:moveTo>
                    <a:cubicBezTo>
                      <a:pt x="0" y="40000"/>
                      <a:pt x="5714" y="0"/>
                      <a:pt x="8571" y="0"/>
                    </a:cubicBezTo>
                    <a:cubicBezTo>
                      <a:pt x="111428" y="0"/>
                      <a:pt x="111428" y="0"/>
                      <a:pt x="111428" y="0"/>
                    </a:cubicBezTo>
                    <a:cubicBezTo>
                      <a:pt x="117142" y="0"/>
                      <a:pt x="120000" y="40000"/>
                      <a:pt x="120000" y="60000"/>
                    </a:cubicBezTo>
                    <a:cubicBezTo>
                      <a:pt x="120000" y="100000"/>
                      <a:pt x="117142" y="120000"/>
                      <a:pt x="111428" y="120000"/>
                    </a:cubicBezTo>
                    <a:cubicBezTo>
                      <a:pt x="8571" y="120000"/>
                      <a:pt x="8571" y="120000"/>
                      <a:pt x="8571" y="120000"/>
                    </a:cubicBezTo>
                    <a:cubicBezTo>
                      <a:pt x="5714" y="120000"/>
                      <a:pt x="0" y="100000"/>
                      <a:pt x="0" y="60000"/>
                    </a:cubicBezTo>
                  </a:path>
                </a:pathLst>
              </a:custGeom>
              <a:solidFill>
                <a:srgbClr val="FDCE7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0" name="Shape 310"/>
              <p:cNvSpPr/>
              <p:nvPr/>
            </p:nvSpPr>
            <p:spPr>
              <a:xfrm>
                <a:off x="9207500" y="3570189"/>
                <a:ext cx="296863" cy="47625"/>
              </a:xfrm>
              <a:custGeom>
                <a:pathLst>
                  <a:path extrusionOk="0" h="120000" w="120000">
                    <a:moveTo>
                      <a:pt x="120000" y="60000"/>
                    </a:moveTo>
                    <a:cubicBezTo>
                      <a:pt x="120000" y="40000"/>
                      <a:pt x="113513" y="0"/>
                      <a:pt x="110270" y="0"/>
                    </a:cubicBezTo>
                    <a:cubicBezTo>
                      <a:pt x="6486" y="0"/>
                      <a:pt x="6486" y="0"/>
                      <a:pt x="6486" y="0"/>
                    </a:cubicBezTo>
                    <a:cubicBezTo>
                      <a:pt x="3243" y="0"/>
                      <a:pt x="0" y="40000"/>
                      <a:pt x="0" y="60000"/>
                    </a:cubicBezTo>
                    <a:cubicBezTo>
                      <a:pt x="0" y="100000"/>
                      <a:pt x="3243" y="120000"/>
                      <a:pt x="6486" y="120000"/>
                    </a:cubicBezTo>
                    <a:cubicBezTo>
                      <a:pt x="110270" y="120000"/>
                      <a:pt x="110270" y="120000"/>
                      <a:pt x="110270" y="120000"/>
                    </a:cubicBezTo>
                    <a:cubicBezTo>
                      <a:pt x="113513" y="120000"/>
                      <a:pt x="120000" y="100000"/>
                      <a:pt x="120000" y="60000"/>
                    </a:cubicBezTo>
                  </a:path>
                </a:pathLst>
              </a:custGeom>
              <a:solidFill>
                <a:srgbClr val="FDCE7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1" name="Shape 311"/>
              <p:cNvSpPr/>
              <p:nvPr/>
            </p:nvSpPr>
            <p:spPr>
              <a:xfrm>
                <a:off x="9351963" y="2955826"/>
                <a:ext cx="207963" cy="455613"/>
              </a:xfrm>
              <a:custGeom>
                <a:pathLst>
                  <a:path extrusionOk="0" h="120000" w="120000">
                    <a:moveTo>
                      <a:pt x="96923" y="0"/>
                    </a:moveTo>
                    <a:cubicBezTo>
                      <a:pt x="0" y="0"/>
                      <a:pt x="0" y="0"/>
                      <a:pt x="0" y="0"/>
                    </a:cubicBezTo>
                    <a:cubicBezTo>
                      <a:pt x="0" y="119999"/>
                      <a:pt x="0" y="119999"/>
                      <a:pt x="0" y="119999"/>
                    </a:cubicBezTo>
                    <a:cubicBezTo>
                      <a:pt x="9230" y="119999"/>
                      <a:pt x="9230" y="119999"/>
                      <a:pt x="9230" y="119999"/>
                    </a:cubicBezTo>
                    <a:cubicBezTo>
                      <a:pt x="78461" y="119999"/>
                      <a:pt x="120000" y="54736"/>
                      <a:pt x="120000" y="21052"/>
                    </a:cubicBezTo>
                    <a:cubicBezTo>
                      <a:pt x="120000" y="6315"/>
                      <a:pt x="120000" y="0"/>
                      <a:pt x="96923" y="0"/>
                    </a:cubicBezTo>
                  </a:path>
                </a:pathLst>
              </a:custGeom>
              <a:solidFill>
                <a:schemeClr val="accent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12" name="Shape 312"/>
              <p:cNvSpPr/>
              <p:nvPr/>
            </p:nvSpPr>
            <p:spPr>
              <a:xfrm>
                <a:off x="9391650" y="3044726"/>
                <a:ext cx="120650" cy="319088"/>
              </a:xfrm>
              <a:custGeom>
                <a:pathLst>
                  <a:path extrusionOk="0" h="120000" w="120000">
                    <a:moveTo>
                      <a:pt x="96000" y="0"/>
                    </a:moveTo>
                    <a:cubicBezTo>
                      <a:pt x="96000" y="48000"/>
                      <a:pt x="48000" y="111000"/>
                      <a:pt x="0" y="120000"/>
                    </a:cubicBezTo>
                    <a:cubicBezTo>
                      <a:pt x="64000" y="117000"/>
                      <a:pt x="120000" y="51000"/>
                      <a:pt x="96000" y="0"/>
                    </a:cubicBezTo>
                  </a:path>
                </a:pathLst>
              </a:custGeom>
              <a:solidFill>
                <a:srgbClr val="FDCE7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sp>
          <p:nvSpPr>
            <p:cNvPr id="313" name="Shape 313"/>
            <p:cNvSpPr txBox="1"/>
            <p:nvPr/>
          </p:nvSpPr>
          <p:spPr>
            <a:xfrm>
              <a:off x="8943974" y="3738766"/>
              <a:ext cx="815976" cy="374461"/>
            </a:xfrm>
            <a:prstGeom prst="rect">
              <a:avLst/>
            </a:prstGeom>
            <a:noFill/>
            <a:ln>
              <a:noFill/>
            </a:ln>
          </p:spPr>
          <p:txBody>
            <a:bodyPr anchorCtr="0" anchor="t" bIns="34275" lIns="68575" spcFirstLastPara="1" rIns="68575" wrap="square" tIns="34275">
              <a:noAutofit/>
            </a:bodyPr>
            <a:lstStyle/>
            <a:p>
              <a:pPr indent="0" lvl="0" marL="0" marR="0" rtl="0" algn="ctr">
                <a:lnSpc>
                  <a:spcPct val="110000"/>
                </a:lnSpc>
                <a:spcBef>
                  <a:spcPts val="0"/>
                </a:spcBef>
                <a:spcAft>
                  <a:spcPts val="0"/>
                </a:spcAft>
                <a:buNone/>
              </a:pPr>
              <a:r>
                <a:rPr lang="en" sz="800">
                  <a:solidFill>
                    <a:schemeClr val="accent4"/>
                  </a:solidFill>
                  <a:latin typeface="Open Sans ExtraBold"/>
                  <a:ea typeface="Open Sans ExtraBold"/>
                  <a:cs typeface="Open Sans ExtraBold"/>
                  <a:sym typeface="Open Sans ExtraBold"/>
                </a:rPr>
                <a:t>TROPHY</a:t>
              </a:r>
              <a:endParaRPr sz="1100"/>
            </a:p>
            <a:p>
              <a:pPr indent="0" lvl="0" marL="0" marR="0" rtl="0" algn="ctr">
                <a:lnSpc>
                  <a:spcPct val="110000"/>
                </a:lnSpc>
                <a:spcBef>
                  <a:spcPts val="0"/>
                </a:spcBef>
                <a:spcAft>
                  <a:spcPts val="0"/>
                </a:spcAft>
                <a:buNone/>
              </a:pPr>
              <a:r>
                <a:rPr lang="en" sz="800">
                  <a:solidFill>
                    <a:schemeClr val="accent4"/>
                  </a:solidFill>
                  <a:latin typeface="Open Sans ExtraBold"/>
                  <a:ea typeface="Open Sans ExtraBold"/>
                  <a:cs typeface="Open Sans ExtraBold"/>
                  <a:sym typeface="Open Sans ExtraBold"/>
                </a:rPr>
                <a:t>GAINeD</a:t>
              </a:r>
              <a:endParaRPr sz="800">
                <a:solidFill>
                  <a:schemeClr val="accent4"/>
                </a:solidFill>
                <a:latin typeface="Open Sans ExtraBold"/>
                <a:ea typeface="Open Sans ExtraBold"/>
                <a:cs typeface="Open Sans ExtraBold"/>
                <a:sym typeface="Open Sans ExtraBold"/>
              </a:endParaRPr>
            </a:p>
          </p:txBody>
        </p:sp>
      </p:grpSp>
      <p:sp>
        <p:nvSpPr>
          <p:cNvPr id="314" name="Shape 314"/>
          <p:cNvSpPr txBox="1"/>
          <p:nvPr/>
        </p:nvSpPr>
        <p:spPr>
          <a:xfrm>
            <a:off x="4315815" y="1267001"/>
            <a:ext cx="1024533" cy="415498"/>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700">
                <a:solidFill>
                  <a:srgbClr val="BFBFBF"/>
                </a:solidFill>
                <a:latin typeface="Open Sans"/>
                <a:ea typeface="Open Sans"/>
                <a:cs typeface="Open Sans"/>
                <a:sym typeface="Open Sans"/>
              </a:rPr>
              <a:t>Contrary to popular belief, Lorem Ipsum is not simply random</a:t>
            </a:r>
            <a:endParaRPr sz="1100"/>
          </a:p>
        </p:txBody>
      </p:sp>
      <p:sp>
        <p:nvSpPr>
          <p:cNvPr id="315" name="Shape 315"/>
          <p:cNvSpPr txBox="1"/>
          <p:nvPr/>
        </p:nvSpPr>
        <p:spPr>
          <a:xfrm>
            <a:off x="5211975" y="2631385"/>
            <a:ext cx="1024533" cy="415498"/>
          </a:xfrm>
          <a:prstGeom prst="rect">
            <a:avLst/>
          </a:prstGeom>
          <a:noFill/>
          <a:ln>
            <a:noFill/>
          </a:ln>
        </p:spPr>
        <p:txBody>
          <a:bodyPr anchorCtr="0" anchor="t" bIns="34275" lIns="68575" spcFirstLastPara="1" rIns="68575" wrap="square" tIns="34275">
            <a:noAutofit/>
          </a:bodyPr>
          <a:lstStyle/>
          <a:p>
            <a:pPr indent="0" lvl="0" marL="0" marR="0" rtl="0" algn="l">
              <a:lnSpc>
                <a:spcPct val="120000"/>
              </a:lnSpc>
              <a:spcBef>
                <a:spcPts val="0"/>
              </a:spcBef>
              <a:spcAft>
                <a:spcPts val="0"/>
              </a:spcAft>
              <a:buNone/>
            </a:pPr>
            <a:r>
              <a:rPr lang="en" sz="700">
                <a:solidFill>
                  <a:srgbClr val="BFBFBF"/>
                </a:solidFill>
                <a:latin typeface="Open Sans"/>
                <a:ea typeface="Open Sans"/>
                <a:cs typeface="Open Sans"/>
                <a:sym typeface="Open Sans"/>
              </a:rPr>
              <a:t>Contrary to popular belief, Lorem Ipsum is not simply random</a:t>
            </a:r>
            <a:endParaRPr sz="1100"/>
          </a:p>
        </p:txBody>
      </p:sp>
      <p:sp>
        <p:nvSpPr>
          <p:cNvPr id="316" name="Shape 316"/>
          <p:cNvSpPr txBox="1"/>
          <p:nvPr/>
        </p:nvSpPr>
        <p:spPr>
          <a:xfrm>
            <a:off x="4643874" y="3746150"/>
            <a:ext cx="1098600" cy="300000"/>
          </a:xfrm>
          <a:prstGeom prst="rect">
            <a:avLst/>
          </a:prstGeom>
          <a:noFill/>
          <a:ln>
            <a:noFill/>
          </a:ln>
        </p:spPr>
        <p:txBody>
          <a:bodyPr anchorCtr="0" anchor="t" bIns="34275" lIns="68575" spcFirstLastPara="1" rIns="68575" wrap="square" tIns="34275">
            <a:noAutofit/>
          </a:bodyPr>
          <a:lstStyle/>
          <a:p>
            <a:pPr indent="0" lvl="0" marL="0" marR="0" rtl="0" algn="l">
              <a:lnSpc>
                <a:spcPct val="133333"/>
              </a:lnSpc>
              <a:spcBef>
                <a:spcPts val="0"/>
              </a:spcBef>
              <a:spcAft>
                <a:spcPts val="0"/>
              </a:spcAft>
              <a:buNone/>
            </a:pPr>
            <a:r>
              <a:rPr lang="en" sz="700">
                <a:solidFill>
                  <a:srgbClr val="BFBFBF"/>
                </a:solidFill>
                <a:latin typeface="Open Sans"/>
                <a:ea typeface="Open Sans"/>
                <a:cs typeface="Open Sans"/>
                <a:sym typeface="Open Sans"/>
              </a:rPr>
              <a:t>Contrary to popular belief, Lorem Ipsum is</a:t>
            </a:r>
            <a:endParaRPr sz="1100"/>
          </a:p>
        </p:txBody>
      </p:sp>
      <p:sp>
        <p:nvSpPr>
          <p:cNvPr id="317" name="Shape 317"/>
          <p:cNvSpPr txBox="1"/>
          <p:nvPr/>
        </p:nvSpPr>
        <p:spPr>
          <a:xfrm>
            <a:off x="1798775" y="4042450"/>
            <a:ext cx="1098600" cy="300000"/>
          </a:xfrm>
          <a:prstGeom prst="rect">
            <a:avLst/>
          </a:prstGeom>
          <a:noFill/>
          <a:ln>
            <a:noFill/>
          </a:ln>
        </p:spPr>
        <p:txBody>
          <a:bodyPr anchorCtr="0" anchor="t" bIns="34275" lIns="68575" spcFirstLastPara="1" rIns="68575" wrap="square" tIns="34275">
            <a:noAutofit/>
          </a:bodyPr>
          <a:lstStyle/>
          <a:p>
            <a:pPr indent="0" lvl="0" marL="0" marR="0" rtl="0" algn="r">
              <a:lnSpc>
                <a:spcPct val="133333"/>
              </a:lnSpc>
              <a:spcBef>
                <a:spcPts val="0"/>
              </a:spcBef>
              <a:spcAft>
                <a:spcPts val="0"/>
              </a:spcAft>
              <a:buNone/>
            </a:pPr>
            <a:r>
              <a:rPr lang="en" sz="700">
                <a:solidFill>
                  <a:srgbClr val="BFBFBF"/>
                </a:solidFill>
                <a:latin typeface="Open Sans"/>
                <a:ea typeface="Open Sans"/>
                <a:cs typeface="Open Sans"/>
                <a:sym typeface="Open Sans"/>
              </a:rPr>
              <a:t>Contrary to popular belief, Lorem Ipsum is</a:t>
            </a:r>
            <a:endParaRPr sz="1100"/>
          </a:p>
        </p:txBody>
      </p:sp>
      <p:sp>
        <p:nvSpPr>
          <p:cNvPr id="318" name="Shape 318"/>
          <p:cNvSpPr txBox="1"/>
          <p:nvPr/>
        </p:nvSpPr>
        <p:spPr>
          <a:xfrm>
            <a:off x="939207" y="2144664"/>
            <a:ext cx="1024533" cy="415498"/>
          </a:xfrm>
          <a:prstGeom prst="rect">
            <a:avLst/>
          </a:prstGeom>
          <a:noFill/>
          <a:ln>
            <a:noFill/>
          </a:ln>
        </p:spPr>
        <p:txBody>
          <a:bodyPr anchorCtr="0" anchor="t" bIns="34275" lIns="68575" spcFirstLastPara="1" rIns="68575" wrap="square" tIns="34275">
            <a:noAutofit/>
          </a:bodyPr>
          <a:lstStyle/>
          <a:p>
            <a:pPr indent="0" lvl="0" marL="0" marR="0" rtl="0" algn="r">
              <a:lnSpc>
                <a:spcPct val="120000"/>
              </a:lnSpc>
              <a:spcBef>
                <a:spcPts val="0"/>
              </a:spcBef>
              <a:spcAft>
                <a:spcPts val="0"/>
              </a:spcAft>
              <a:buNone/>
            </a:pPr>
            <a:r>
              <a:rPr lang="en" sz="700">
                <a:solidFill>
                  <a:srgbClr val="BFBFBF"/>
                </a:solidFill>
                <a:latin typeface="Open Sans"/>
                <a:ea typeface="Open Sans"/>
                <a:cs typeface="Open Sans"/>
                <a:sym typeface="Open Sans"/>
              </a:rPr>
              <a:t>Contrary to popular belief, Lorem Ipsum is not simply random</a:t>
            </a:r>
            <a:endParaRPr sz="1100"/>
          </a:p>
        </p:txBody>
      </p:sp>
      <p:sp>
        <p:nvSpPr>
          <p:cNvPr id="319" name="Shape 319"/>
          <p:cNvSpPr txBox="1"/>
          <p:nvPr/>
        </p:nvSpPr>
        <p:spPr>
          <a:xfrm>
            <a:off x="1857518" y="1286537"/>
            <a:ext cx="1024533" cy="415498"/>
          </a:xfrm>
          <a:prstGeom prst="rect">
            <a:avLst/>
          </a:prstGeom>
          <a:noFill/>
          <a:ln>
            <a:noFill/>
          </a:ln>
        </p:spPr>
        <p:txBody>
          <a:bodyPr anchorCtr="0" anchor="t" bIns="34275" lIns="68575" spcFirstLastPara="1" rIns="68575" wrap="square" tIns="34275">
            <a:noAutofit/>
          </a:bodyPr>
          <a:lstStyle/>
          <a:p>
            <a:pPr indent="0" lvl="0" marL="0" marR="0" rtl="0" algn="r">
              <a:lnSpc>
                <a:spcPct val="120000"/>
              </a:lnSpc>
              <a:spcBef>
                <a:spcPts val="0"/>
              </a:spcBef>
              <a:spcAft>
                <a:spcPts val="0"/>
              </a:spcAft>
              <a:buNone/>
            </a:pPr>
            <a:r>
              <a:rPr lang="en" sz="700">
                <a:solidFill>
                  <a:srgbClr val="BFBFBF"/>
                </a:solidFill>
                <a:latin typeface="Open Sans"/>
                <a:ea typeface="Open Sans"/>
                <a:cs typeface="Open Sans"/>
                <a:sym typeface="Open Sans"/>
              </a:rPr>
              <a:t>Contrary to popular belief, Lorem Ipsum is not simply random</a:t>
            </a:r>
            <a:endParaRPr sz="1100"/>
          </a:p>
        </p:txBody>
      </p:sp>
      <p:grpSp>
        <p:nvGrpSpPr>
          <p:cNvPr id="320" name="Shape 320"/>
          <p:cNvGrpSpPr/>
          <p:nvPr/>
        </p:nvGrpSpPr>
        <p:grpSpPr>
          <a:xfrm>
            <a:off x="6562155" y="1205625"/>
            <a:ext cx="1642639" cy="3203302"/>
            <a:chOff x="14279563" y="1344613"/>
            <a:chExt cx="1622427" cy="3163888"/>
          </a:xfrm>
        </p:grpSpPr>
        <p:sp>
          <p:nvSpPr>
            <p:cNvPr id="321" name="Shape 321"/>
            <p:cNvSpPr/>
            <p:nvPr/>
          </p:nvSpPr>
          <p:spPr>
            <a:xfrm>
              <a:off x="14622463" y="3025776"/>
              <a:ext cx="155575" cy="238125"/>
            </a:xfrm>
            <a:custGeom>
              <a:pathLst>
                <a:path extrusionOk="0" h="120000" w="120000">
                  <a:moveTo>
                    <a:pt x="47441" y="120000"/>
                  </a:moveTo>
                  <a:cubicBezTo>
                    <a:pt x="41860" y="118181"/>
                    <a:pt x="36279" y="118181"/>
                    <a:pt x="33488" y="116363"/>
                  </a:cubicBezTo>
                  <a:cubicBezTo>
                    <a:pt x="8372" y="110909"/>
                    <a:pt x="0" y="87272"/>
                    <a:pt x="2790" y="74545"/>
                  </a:cubicBezTo>
                  <a:cubicBezTo>
                    <a:pt x="5581" y="56363"/>
                    <a:pt x="13953" y="38181"/>
                    <a:pt x="33488" y="25454"/>
                  </a:cubicBezTo>
                  <a:cubicBezTo>
                    <a:pt x="50232" y="12727"/>
                    <a:pt x="80930" y="0"/>
                    <a:pt x="106046" y="9090"/>
                  </a:cubicBezTo>
                  <a:cubicBezTo>
                    <a:pt x="117209" y="14545"/>
                    <a:pt x="120000" y="23636"/>
                    <a:pt x="120000" y="32727"/>
                  </a:cubicBezTo>
                  <a:cubicBezTo>
                    <a:pt x="120000" y="38181"/>
                    <a:pt x="114418" y="45454"/>
                    <a:pt x="111627" y="50909"/>
                  </a:cubicBezTo>
                  <a:cubicBezTo>
                    <a:pt x="111627" y="56363"/>
                    <a:pt x="114418" y="61818"/>
                    <a:pt x="114418" y="67272"/>
                  </a:cubicBezTo>
                  <a:cubicBezTo>
                    <a:pt x="114418" y="72727"/>
                    <a:pt x="111627" y="78181"/>
                    <a:pt x="108837" y="81818"/>
                  </a:cubicBezTo>
                  <a:cubicBezTo>
                    <a:pt x="100465" y="96363"/>
                    <a:pt x="108837" y="109090"/>
                    <a:pt x="86511" y="116363"/>
                  </a:cubicBezTo>
                  <a:cubicBezTo>
                    <a:pt x="75348" y="118181"/>
                    <a:pt x="58604" y="120000"/>
                    <a:pt x="47441" y="120000"/>
                  </a:cubicBezTo>
                  <a:close/>
                </a:path>
              </a:pathLst>
            </a:custGeom>
            <a:solidFill>
              <a:srgbClr val="F5CC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2" name="Shape 322"/>
            <p:cNvSpPr/>
            <p:nvPr/>
          </p:nvSpPr>
          <p:spPr>
            <a:xfrm>
              <a:off x="14655802" y="3209926"/>
              <a:ext cx="130175" cy="65088"/>
            </a:xfrm>
            <a:custGeom>
              <a:pathLst>
                <a:path extrusionOk="0" h="120000" w="120000">
                  <a:moveTo>
                    <a:pt x="30000" y="33333"/>
                  </a:moveTo>
                  <a:cubicBezTo>
                    <a:pt x="0" y="80000"/>
                    <a:pt x="13333" y="120000"/>
                    <a:pt x="46666" y="113333"/>
                  </a:cubicBezTo>
                  <a:cubicBezTo>
                    <a:pt x="66666" y="113333"/>
                    <a:pt x="120000" y="93333"/>
                    <a:pt x="96666" y="33333"/>
                  </a:cubicBezTo>
                  <a:cubicBezTo>
                    <a:pt x="83333" y="0"/>
                    <a:pt x="43333" y="6666"/>
                    <a:pt x="30000" y="33333"/>
                  </a:cubicBezTo>
                  <a:close/>
                </a:path>
              </a:pathLst>
            </a:custGeom>
            <a:solidFill>
              <a:srgbClr val="EDB66E"/>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3" name="Shape 323"/>
            <p:cNvSpPr/>
            <p:nvPr/>
          </p:nvSpPr>
          <p:spPr>
            <a:xfrm>
              <a:off x="14293852" y="3284538"/>
              <a:ext cx="846138" cy="520700"/>
            </a:xfrm>
            <a:custGeom>
              <a:pathLst>
                <a:path extrusionOk="0" h="120000" w="120000">
                  <a:moveTo>
                    <a:pt x="120000" y="0"/>
                  </a:moveTo>
                  <a:cubicBezTo>
                    <a:pt x="120000" y="0"/>
                    <a:pt x="120000" y="0"/>
                    <a:pt x="120000" y="833"/>
                  </a:cubicBezTo>
                  <a:cubicBezTo>
                    <a:pt x="120000" y="111666"/>
                    <a:pt x="120000" y="111666"/>
                    <a:pt x="120000" y="111666"/>
                  </a:cubicBezTo>
                  <a:cubicBezTo>
                    <a:pt x="120000" y="115833"/>
                    <a:pt x="117948" y="120000"/>
                    <a:pt x="114871" y="120000"/>
                  </a:cubicBezTo>
                  <a:cubicBezTo>
                    <a:pt x="4615" y="120000"/>
                    <a:pt x="4615" y="120000"/>
                    <a:pt x="4615" y="120000"/>
                  </a:cubicBezTo>
                  <a:cubicBezTo>
                    <a:pt x="2051" y="120000"/>
                    <a:pt x="0" y="115833"/>
                    <a:pt x="0" y="111666"/>
                  </a:cubicBezTo>
                  <a:cubicBezTo>
                    <a:pt x="0" y="833"/>
                    <a:pt x="0" y="833"/>
                    <a:pt x="0" y="833"/>
                  </a:cubicBezTo>
                  <a:cubicBezTo>
                    <a:pt x="0" y="0"/>
                    <a:pt x="0" y="0"/>
                    <a:pt x="0" y="0"/>
                  </a:cubicBezTo>
                  <a:lnTo>
                    <a:pt x="120000" y="0"/>
                  </a:lnTo>
                  <a:close/>
                </a:path>
              </a:pathLst>
            </a:custGeom>
            <a:solidFill>
              <a:srgbClr val="935525"/>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4" name="Shape 324"/>
            <p:cNvSpPr/>
            <p:nvPr/>
          </p:nvSpPr>
          <p:spPr>
            <a:xfrm>
              <a:off x="14279563" y="3284538"/>
              <a:ext cx="871538" cy="277813"/>
            </a:xfrm>
            <a:custGeom>
              <a:pathLst>
                <a:path extrusionOk="0" h="120000" w="120000">
                  <a:moveTo>
                    <a:pt x="120000" y="0"/>
                  </a:moveTo>
                  <a:cubicBezTo>
                    <a:pt x="120000" y="0"/>
                    <a:pt x="120000" y="0"/>
                    <a:pt x="120000" y="0"/>
                  </a:cubicBezTo>
                  <a:cubicBezTo>
                    <a:pt x="120000" y="73246"/>
                    <a:pt x="120000" y="73246"/>
                    <a:pt x="120000" y="73246"/>
                  </a:cubicBezTo>
                  <a:cubicBezTo>
                    <a:pt x="107053" y="101298"/>
                    <a:pt x="85145" y="120000"/>
                    <a:pt x="60248" y="120000"/>
                  </a:cubicBezTo>
                  <a:cubicBezTo>
                    <a:pt x="35352" y="120000"/>
                    <a:pt x="13443" y="101298"/>
                    <a:pt x="0" y="73246"/>
                  </a:cubicBezTo>
                  <a:cubicBezTo>
                    <a:pt x="0" y="0"/>
                    <a:pt x="0" y="0"/>
                    <a:pt x="0" y="0"/>
                  </a:cubicBezTo>
                  <a:cubicBezTo>
                    <a:pt x="0" y="0"/>
                    <a:pt x="0" y="0"/>
                    <a:pt x="0" y="0"/>
                  </a:cubicBezTo>
                  <a:lnTo>
                    <a:pt x="120000" y="0"/>
                  </a:lnTo>
                  <a:close/>
                </a:path>
              </a:pathLst>
            </a:custGeom>
            <a:solidFill>
              <a:srgbClr val="B0662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5" name="Shape 325"/>
            <p:cNvSpPr/>
            <p:nvPr/>
          </p:nvSpPr>
          <p:spPr>
            <a:xfrm>
              <a:off x="14571663" y="3170238"/>
              <a:ext cx="288925" cy="125413"/>
            </a:xfrm>
            <a:custGeom>
              <a:pathLst>
                <a:path extrusionOk="0" h="120000" w="120000">
                  <a:moveTo>
                    <a:pt x="120000" y="120000"/>
                  </a:moveTo>
                  <a:cubicBezTo>
                    <a:pt x="120000" y="106285"/>
                    <a:pt x="118500" y="92571"/>
                    <a:pt x="117000" y="78857"/>
                  </a:cubicBezTo>
                  <a:cubicBezTo>
                    <a:pt x="117000" y="78857"/>
                    <a:pt x="117000" y="75428"/>
                    <a:pt x="117000" y="72000"/>
                  </a:cubicBezTo>
                  <a:cubicBezTo>
                    <a:pt x="117000" y="72000"/>
                    <a:pt x="117000" y="72000"/>
                    <a:pt x="117000" y="72000"/>
                  </a:cubicBezTo>
                  <a:cubicBezTo>
                    <a:pt x="117000" y="72000"/>
                    <a:pt x="117000" y="72000"/>
                    <a:pt x="117000" y="72000"/>
                  </a:cubicBezTo>
                  <a:cubicBezTo>
                    <a:pt x="106500" y="0"/>
                    <a:pt x="13500" y="0"/>
                    <a:pt x="3000" y="72000"/>
                  </a:cubicBezTo>
                  <a:cubicBezTo>
                    <a:pt x="3000" y="72000"/>
                    <a:pt x="3000" y="72000"/>
                    <a:pt x="3000" y="72000"/>
                  </a:cubicBezTo>
                  <a:cubicBezTo>
                    <a:pt x="3000" y="72000"/>
                    <a:pt x="3000" y="72000"/>
                    <a:pt x="3000" y="72000"/>
                  </a:cubicBezTo>
                  <a:cubicBezTo>
                    <a:pt x="1500" y="75428"/>
                    <a:pt x="3000" y="78857"/>
                    <a:pt x="3000" y="78857"/>
                  </a:cubicBezTo>
                  <a:cubicBezTo>
                    <a:pt x="1500" y="92571"/>
                    <a:pt x="0" y="106285"/>
                    <a:pt x="0" y="120000"/>
                  </a:cubicBezTo>
                  <a:cubicBezTo>
                    <a:pt x="6000" y="120000"/>
                    <a:pt x="6000" y="120000"/>
                    <a:pt x="6000" y="120000"/>
                  </a:cubicBezTo>
                  <a:cubicBezTo>
                    <a:pt x="6000" y="106285"/>
                    <a:pt x="7500" y="92571"/>
                    <a:pt x="9000" y="82285"/>
                  </a:cubicBezTo>
                  <a:cubicBezTo>
                    <a:pt x="10500" y="78857"/>
                    <a:pt x="13500" y="78857"/>
                    <a:pt x="15000" y="75428"/>
                  </a:cubicBezTo>
                  <a:cubicBezTo>
                    <a:pt x="24000" y="34285"/>
                    <a:pt x="96000" y="34285"/>
                    <a:pt x="105000" y="75428"/>
                  </a:cubicBezTo>
                  <a:cubicBezTo>
                    <a:pt x="106500" y="78857"/>
                    <a:pt x="109500" y="78857"/>
                    <a:pt x="111000" y="82285"/>
                  </a:cubicBezTo>
                  <a:cubicBezTo>
                    <a:pt x="112500" y="92571"/>
                    <a:pt x="114000" y="106285"/>
                    <a:pt x="114000" y="120000"/>
                  </a:cubicBezTo>
                  <a:lnTo>
                    <a:pt x="120000" y="120000"/>
                  </a:lnTo>
                  <a:close/>
                </a:path>
              </a:pathLst>
            </a:custGeom>
            <a:solidFill>
              <a:srgbClr val="B0662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6" name="Shape 326"/>
            <p:cNvSpPr/>
            <p:nvPr/>
          </p:nvSpPr>
          <p:spPr>
            <a:xfrm>
              <a:off x="14616113" y="3122613"/>
              <a:ext cx="85725" cy="155575"/>
            </a:xfrm>
            <a:custGeom>
              <a:pathLst>
                <a:path extrusionOk="0" h="120000" w="120000">
                  <a:moveTo>
                    <a:pt x="70000" y="103255"/>
                  </a:moveTo>
                  <a:cubicBezTo>
                    <a:pt x="100000" y="92093"/>
                    <a:pt x="120000" y="47441"/>
                    <a:pt x="110000" y="30697"/>
                  </a:cubicBezTo>
                  <a:cubicBezTo>
                    <a:pt x="100000" y="11162"/>
                    <a:pt x="70000" y="0"/>
                    <a:pt x="40000" y="11162"/>
                  </a:cubicBezTo>
                  <a:cubicBezTo>
                    <a:pt x="5000" y="22325"/>
                    <a:pt x="15000" y="50232"/>
                    <a:pt x="20000" y="64186"/>
                  </a:cubicBezTo>
                  <a:cubicBezTo>
                    <a:pt x="20000" y="78139"/>
                    <a:pt x="20000" y="75348"/>
                    <a:pt x="20000" y="89302"/>
                  </a:cubicBezTo>
                  <a:cubicBezTo>
                    <a:pt x="15000" y="94883"/>
                    <a:pt x="0" y="103255"/>
                    <a:pt x="5000" y="108837"/>
                  </a:cubicBezTo>
                  <a:cubicBezTo>
                    <a:pt x="20000" y="120000"/>
                    <a:pt x="55000" y="111627"/>
                    <a:pt x="70000" y="103255"/>
                  </a:cubicBezTo>
                  <a:close/>
                </a:path>
              </a:pathLst>
            </a:custGeom>
            <a:solidFill>
              <a:srgbClr val="FFD79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7" name="Shape 327"/>
            <p:cNvSpPr/>
            <p:nvPr/>
          </p:nvSpPr>
          <p:spPr>
            <a:xfrm>
              <a:off x="14893927" y="1920876"/>
              <a:ext cx="147638" cy="188913"/>
            </a:xfrm>
            <a:prstGeom prst="ellipse">
              <a:avLst/>
            </a:prstGeom>
            <a:solidFill>
              <a:srgbClr val="F5CC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8" name="Shape 328"/>
            <p:cNvSpPr/>
            <p:nvPr/>
          </p:nvSpPr>
          <p:spPr>
            <a:xfrm>
              <a:off x="15659102" y="1920876"/>
              <a:ext cx="149225" cy="188913"/>
            </a:xfrm>
            <a:prstGeom prst="ellipse">
              <a:avLst/>
            </a:prstGeom>
            <a:solidFill>
              <a:srgbClr val="F4C279"/>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29" name="Shape 329"/>
            <p:cNvSpPr/>
            <p:nvPr/>
          </p:nvSpPr>
          <p:spPr>
            <a:xfrm>
              <a:off x="15001877" y="3454401"/>
              <a:ext cx="719138" cy="960438"/>
            </a:xfrm>
            <a:custGeom>
              <a:pathLst>
                <a:path extrusionOk="0" h="120000" w="120000">
                  <a:moveTo>
                    <a:pt x="119396" y="0"/>
                  </a:moveTo>
                  <a:cubicBezTo>
                    <a:pt x="603" y="0"/>
                    <a:pt x="603" y="0"/>
                    <a:pt x="603" y="0"/>
                  </a:cubicBezTo>
                  <a:cubicBezTo>
                    <a:pt x="1206" y="101052"/>
                    <a:pt x="1206" y="101052"/>
                    <a:pt x="1206" y="101052"/>
                  </a:cubicBezTo>
                  <a:cubicBezTo>
                    <a:pt x="0" y="120000"/>
                    <a:pt x="0" y="120000"/>
                    <a:pt x="0" y="120000"/>
                  </a:cubicBezTo>
                  <a:cubicBezTo>
                    <a:pt x="39798" y="120000"/>
                    <a:pt x="39798" y="120000"/>
                    <a:pt x="39798" y="120000"/>
                  </a:cubicBezTo>
                  <a:cubicBezTo>
                    <a:pt x="42814" y="23909"/>
                    <a:pt x="42814" y="23909"/>
                    <a:pt x="42814" y="23909"/>
                  </a:cubicBezTo>
                  <a:cubicBezTo>
                    <a:pt x="42814" y="23909"/>
                    <a:pt x="50653" y="9924"/>
                    <a:pt x="59698" y="9924"/>
                  </a:cubicBezTo>
                  <a:cubicBezTo>
                    <a:pt x="68140" y="9924"/>
                    <a:pt x="75376" y="21203"/>
                    <a:pt x="75376" y="21203"/>
                  </a:cubicBezTo>
                  <a:cubicBezTo>
                    <a:pt x="80201" y="120000"/>
                    <a:pt x="80201" y="120000"/>
                    <a:pt x="80201" y="120000"/>
                  </a:cubicBezTo>
                  <a:cubicBezTo>
                    <a:pt x="120000" y="120000"/>
                    <a:pt x="120000" y="120000"/>
                    <a:pt x="120000" y="120000"/>
                  </a:cubicBezTo>
                  <a:lnTo>
                    <a:pt x="119396" y="0"/>
                  </a:ln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0" name="Shape 330"/>
            <p:cNvSpPr/>
            <p:nvPr/>
          </p:nvSpPr>
          <p:spPr>
            <a:xfrm>
              <a:off x="14998702" y="3411538"/>
              <a:ext cx="722313" cy="46038"/>
            </a:xfrm>
            <a:prstGeom prst="rect">
              <a:avLst/>
            </a:pr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1" name="Shape 331"/>
            <p:cNvSpPr/>
            <p:nvPr/>
          </p:nvSpPr>
          <p:spPr>
            <a:xfrm>
              <a:off x="15635288" y="2535238"/>
              <a:ext cx="258763" cy="754063"/>
            </a:xfrm>
            <a:custGeom>
              <a:pathLst>
                <a:path extrusionOk="0" h="120000" w="120000">
                  <a:moveTo>
                    <a:pt x="63333" y="6315"/>
                  </a:moveTo>
                  <a:cubicBezTo>
                    <a:pt x="58333" y="4019"/>
                    <a:pt x="51666" y="2296"/>
                    <a:pt x="43333" y="1148"/>
                  </a:cubicBezTo>
                  <a:cubicBezTo>
                    <a:pt x="36666" y="0"/>
                    <a:pt x="28333" y="0"/>
                    <a:pt x="21666" y="574"/>
                  </a:cubicBezTo>
                  <a:cubicBezTo>
                    <a:pt x="18333" y="574"/>
                    <a:pt x="15000" y="1148"/>
                    <a:pt x="13333" y="1722"/>
                  </a:cubicBezTo>
                  <a:cubicBezTo>
                    <a:pt x="10000" y="1722"/>
                    <a:pt x="8333" y="2296"/>
                    <a:pt x="6666" y="3444"/>
                  </a:cubicBezTo>
                  <a:cubicBezTo>
                    <a:pt x="3333" y="4593"/>
                    <a:pt x="1666" y="6315"/>
                    <a:pt x="1666" y="8038"/>
                  </a:cubicBezTo>
                  <a:cubicBezTo>
                    <a:pt x="1666" y="12057"/>
                    <a:pt x="5000" y="14928"/>
                    <a:pt x="3333" y="17799"/>
                  </a:cubicBezTo>
                  <a:cubicBezTo>
                    <a:pt x="3333" y="20095"/>
                    <a:pt x="0" y="21244"/>
                    <a:pt x="3333" y="22392"/>
                  </a:cubicBezTo>
                  <a:cubicBezTo>
                    <a:pt x="5000" y="22966"/>
                    <a:pt x="6666" y="24114"/>
                    <a:pt x="8333" y="25263"/>
                  </a:cubicBezTo>
                  <a:cubicBezTo>
                    <a:pt x="13333" y="27559"/>
                    <a:pt x="16666" y="30430"/>
                    <a:pt x="20000" y="33875"/>
                  </a:cubicBezTo>
                  <a:cubicBezTo>
                    <a:pt x="21666" y="36746"/>
                    <a:pt x="25000" y="40191"/>
                    <a:pt x="26666" y="43636"/>
                  </a:cubicBezTo>
                  <a:cubicBezTo>
                    <a:pt x="31666" y="50526"/>
                    <a:pt x="35000" y="57990"/>
                    <a:pt x="36666" y="65454"/>
                  </a:cubicBezTo>
                  <a:cubicBezTo>
                    <a:pt x="41666" y="80382"/>
                    <a:pt x="43333" y="95885"/>
                    <a:pt x="45000" y="110813"/>
                  </a:cubicBezTo>
                  <a:cubicBezTo>
                    <a:pt x="45000" y="119999"/>
                    <a:pt x="45000" y="119999"/>
                    <a:pt x="45000" y="119999"/>
                  </a:cubicBezTo>
                  <a:cubicBezTo>
                    <a:pt x="120000" y="119999"/>
                    <a:pt x="120000" y="119999"/>
                    <a:pt x="120000" y="119999"/>
                  </a:cubicBezTo>
                  <a:cubicBezTo>
                    <a:pt x="120000" y="110813"/>
                    <a:pt x="120000" y="110813"/>
                    <a:pt x="120000" y="110813"/>
                  </a:cubicBezTo>
                  <a:cubicBezTo>
                    <a:pt x="118333" y="94736"/>
                    <a:pt x="116666" y="78660"/>
                    <a:pt x="111666" y="62583"/>
                  </a:cubicBezTo>
                  <a:cubicBezTo>
                    <a:pt x="108333" y="54545"/>
                    <a:pt x="105000" y="46507"/>
                    <a:pt x="100000" y="38468"/>
                  </a:cubicBezTo>
                  <a:cubicBezTo>
                    <a:pt x="98333" y="33875"/>
                    <a:pt x="95000" y="29856"/>
                    <a:pt x="90000" y="25837"/>
                  </a:cubicBezTo>
                  <a:cubicBezTo>
                    <a:pt x="86666" y="21244"/>
                    <a:pt x="81666" y="17224"/>
                    <a:pt x="75000" y="12631"/>
                  </a:cubicBezTo>
                  <a:cubicBezTo>
                    <a:pt x="71666" y="10334"/>
                    <a:pt x="68333" y="8612"/>
                    <a:pt x="63333" y="6315"/>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2" name="Shape 332"/>
            <p:cNvSpPr/>
            <p:nvPr/>
          </p:nvSpPr>
          <p:spPr>
            <a:xfrm>
              <a:off x="15649577" y="3289301"/>
              <a:ext cx="252413" cy="382588"/>
            </a:xfrm>
            <a:custGeom>
              <a:pathLst>
                <a:path extrusionOk="0" h="120000" w="120000">
                  <a:moveTo>
                    <a:pt x="44571" y="13584"/>
                  </a:moveTo>
                  <a:cubicBezTo>
                    <a:pt x="25714" y="32830"/>
                    <a:pt x="0" y="50943"/>
                    <a:pt x="5142" y="58867"/>
                  </a:cubicBezTo>
                  <a:cubicBezTo>
                    <a:pt x="12000" y="66792"/>
                    <a:pt x="20571" y="66792"/>
                    <a:pt x="30857" y="57735"/>
                  </a:cubicBezTo>
                  <a:cubicBezTo>
                    <a:pt x="41142" y="47547"/>
                    <a:pt x="39428" y="50943"/>
                    <a:pt x="41142" y="69056"/>
                  </a:cubicBezTo>
                  <a:cubicBezTo>
                    <a:pt x="42857" y="87169"/>
                    <a:pt x="42857" y="108679"/>
                    <a:pt x="53142" y="103018"/>
                  </a:cubicBezTo>
                  <a:cubicBezTo>
                    <a:pt x="63428" y="98490"/>
                    <a:pt x="65142" y="66792"/>
                    <a:pt x="65142" y="79245"/>
                  </a:cubicBezTo>
                  <a:cubicBezTo>
                    <a:pt x="63428" y="90566"/>
                    <a:pt x="61714" y="114339"/>
                    <a:pt x="70285" y="105283"/>
                  </a:cubicBezTo>
                  <a:cubicBezTo>
                    <a:pt x="77142" y="97358"/>
                    <a:pt x="77142" y="120000"/>
                    <a:pt x="84000" y="114339"/>
                  </a:cubicBezTo>
                  <a:cubicBezTo>
                    <a:pt x="96000" y="116603"/>
                    <a:pt x="108000" y="101886"/>
                    <a:pt x="108000" y="101886"/>
                  </a:cubicBezTo>
                  <a:cubicBezTo>
                    <a:pt x="108000" y="101886"/>
                    <a:pt x="116571" y="105283"/>
                    <a:pt x="118285" y="58867"/>
                  </a:cubicBezTo>
                  <a:cubicBezTo>
                    <a:pt x="120000" y="12452"/>
                    <a:pt x="113142" y="1132"/>
                    <a:pt x="82285" y="2264"/>
                  </a:cubicBezTo>
                  <a:cubicBezTo>
                    <a:pt x="68571" y="0"/>
                    <a:pt x="58285" y="2264"/>
                    <a:pt x="44571" y="13584"/>
                  </a:cubicBezTo>
                  <a:close/>
                </a:path>
              </a:pathLst>
            </a:custGeom>
            <a:solidFill>
              <a:srgbClr val="F5CC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3" name="Shape 333"/>
            <p:cNvSpPr/>
            <p:nvPr/>
          </p:nvSpPr>
          <p:spPr>
            <a:xfrm>
              <a:off x="14644688" y="2535238"/>
              <a:ext cx="476250" cy="606425"/>
            </a:xfrm>
            <a:custGeom>
              <a:pathLst>
                <a:path extrusionOk="0" h="120000" w="120000">
                  <a:moveTo>
                    <a:pt x="120000" y="31428"/>
                  </a:moveTo>
                  <a:cubicBezTo>
                    <a:pt x="87272" y="32142"/>
                    <a:pt x="70000" y="44285"/>
                    <a:pt x="56363" y="62857"/>
                  </a:cubicBezTo>
                  <a:cubicBezTo>
                    <a:pt x="51818" y="70714"/>
                    <a:pt x="35454" y="90000"/>
                    <a:pt x="30909" y="120000"/>
                  </a:cubicBezTo>
                  <a:cubicBezTo>
                    <a:pt x="0" y="116428"/>
                    <a:pt x="0" y="116428"/>
                    <a:pt x="0" y="116428"/>
                  </a:cubicBezTo>
                  <a:cubicBezTo>
                    <a:pt x="0" y="95714"/>
                    <a:pt x="7272" y="63571"/>
                    <a:pt x="20909" y="47142"/>
                  </a:cubicBezTo>
                  <a:cubicBezTo>
                    <a:pt x="40000" y="20000"/>
                    <a:pt x="65454" y="3571"/>
                    <a:pt x="109090" y="0"/>
                  </a:cubicBezTo>
                  <a:lnTo>
                    <a:pt x="120000" y="31428"/>
                  </a:lnTo>
                  <a:close/>
                </a:path>
              </a:pathLst>
            </a:custGeom>
            <a:solidFill>
              <a:srgbClr val="F5CC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4" name="Shape 334"/>
            <p:cNvSpPr/>
            <p:nvPr/>
          </p:nvSpPr>
          <p:spPr>
            <a:xfrm>
              <a:off x="14998702" y="2481263"/>
              <a:ext cx="722313" cy="930275"/>
            </a:xfrm>
            <a:custGeom>
              <a:pathLst>
                <a:path extrusionOk="0" h="120000" w="120000">
                  <a:moveTo>
                    <a:pt x="107400" y="5116"/>
                  </a:moveTo>
                  <a:cubicBezTo>
                    <a:pt x="96000" y="2790"/>
                    <a:pt x="78000" y="0"/>
                    <a:pt x="60000" y="0"/>
                  </a:cubicBezTo>
                  <a:cubicBezTo>
                    <a:pt x="42000" y="0"/>
                    <a:pt x="24000" y="2790"/>
                    <a:pt x="13200" y="5116"/>
                  </a:cubicBezTo>
                  <a:cubicBezTo>
                    <a:pt x="6000" y="6046"/>
                    <a:pt x="1800" y="7906"/>
                    <a:pt x="0" y="8837"/>
                  </a:cubicBezTo>
                  <a:cubicBezTo>
                    <a:pt x="0" y="120000"/>
                    <a:pt x="0" y="120000"/>
                    <a:pt x="0" y="120000"/>
                  </a:cubicBezTo>
                  <a:cubicBezTo>
                    <a:pt x="120000" y="120000"/>
                    <a:pt x="120000" y="120000"/>
                    <a:pt x="120000" y="120000"/>
                  </a:cubicBezTo>
                  <a:cubicBezTo>
                    <a:pt x="120000" y="8372"/>
                    <a:pt x="120000" y="8372"/>
                    <a:pt x="120000" y="8372"/>
                  </a:cubicBezTo>
                  <a:cubicBezTo>
                    <a:pt x="120000" y="7441"/>
                    <a:pt x="114600" y="6046"/>
                    <a:pt x="107400" y="5116"/>
                  </a:cubicBezTo>
                  <a:close/>
                </a:path>
              </a:pathLst>
            </a:cu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5" name="Shape 335"/>
            <p:cNvSpPr/>
            <p:nvPr/>
          </p:nvSpPr>
          <p:spPr>
            <a:xfrm>
              <a:off x="14998702" y="2870201"/>
              <a:ext cx="722313" cy="547688"/>
            </a:xfrm>
            <a:custGeom>
              <a:pathLst>
                <a:path extrusionOk="0" h="120000" w="120000">
                  <a:moveTo>
                    <a:pt x="107400" y="4736"/>
                  </a:moveTo>
                  <a:cubicBezTo>
                    <a:pt x="96000" y="2368"/>
                    <a:pt x="78000" y="0"/>
                    <a:pt x="60000" y="0"/>
                  </a:cubicBezTo>
                  <a:cubicBezTo>
                    <a:pt x="42000" y="0"/>
                    <a:pt x="24000" y="2368"/>
                    <a:pt x="13200" y="4736"/>
                  </a:cubicBezTo>
                  <a:cubicBezTo>
                    <a:pt x="6000" y="6315"/>
                    <a:pt x="1800" y="7894"/>
                    <a:pt x="0" y="8684"/>
                  </a:cubicBezTo>
                  <a:cubicBezTo>
                    <a:pt x="0" y="120000"/>
                    <a:pt x="0" y="120000"/>
                    <a:pt x="0" y="120000"/>
                  </a:cubicBezTo>
                  <a:cubicBezTo>
                    <a:pt x="120000" y="120000"/>
                    <a:pt x="120000" y="120000"/>
                    <a:pt x="120000" y="120000"/>
                  </a:cubicBezTo>
                  <a:cubicBezTo>
                    <a:pt x="120000" y="8684"/>
                    <a:pt x="120000" y="8684"/>
                    <a:pt x="120000" y="8684"/>
                  </a:cubicBezTo>
                  <a:cubicBezTo>
                    <a:pt x="120000" y="7105"/>
                    <a:pt x="114600" y="6315"/>
                    <a:pt x="107400" y="4736"/>
                  </a:cubicBezTo>
                  <a:close/>
                </a:path>
              </a:pathLst>
            </a:cu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6" name="Shape 336"/>
            <p:cNvSpPr/>
            <p:nvPr/>
          </p:nvSpPr>
          <p:spPr>
            <a:xfrm>
              <a:off x="15225713" y="2268538"/>
              <a:ext cx="268288" cy="400050"/>
            </a:xfrm>
            <a:custGeom>
              <a:pathLst>
                <a:path extrusionOk="0" h="120000" w="120000">
                  <a:moveTo>
                    <a:pt x="120000" y="78918"/>
                  </a:moveTo>
                  <a:cubicBezTo>
                    <a:pt x="120000" y="101621"/>
                    <a:pt x="94054" y="120000"/>
                    <a:pt x="60000" y="120000"/>
                  </a:cubicBezTo>
                  <a:cubicBezTo>
                    <a:pt x="60000" y="120000"/>
                    <a:pt x="60000" y="120000"/>
                    <a:pt x="60000" y="120000"/>
                  </a:cubicBezTo>
                  <a:cubicBezTo>
                    <a:pt x="25945" y="120000"/>
                    <a:pt x="0" y="101621"/>
                    <a:pt x="0" y="78918"/>
                  </a:cubicBezTo>
                  <a:cubicBezTo>
                    <a:pt x="0" y="40000"/>
                    <a:pt x="0" y="40000"/>
                    <a:pt x="0" y="40000"/>
                  </a:cubicBezTo>
                  <a:cubicBezTo>
                    <a:pt x="0" y="18378"/>
                    <a:pt x="25945" y="0"/>
                    <a:pt x="60000" y="0"/>
                  </a:cubicBezTo>
                  <a:cubicBezTo>
                    <a:pt x="60000" y="0"/>
                    <a:pt x="60000" y="0"/>
                    <a:pt x="60000" y="0"/>
                  </a:cubicBezTo>
                  <a:cubicBezTo>
                    <a:pt x="94054" y="0"/>
                    <a:pt x="120000" y="18378"/>
                    <a:pt x="120000" y="40000"/>
                  </a:cubicBezTo>
                  <a:lnTo>
                    <a:pt x="120000" y="78918"/>
                  </a:lnTo>
                  <a:close/>
                </a:path>
              </a:pathLst>
            </a:custGeom>
            <a:solidFill>
              <a:srgbClr val="F4B86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7" name="Shape 337"/>
            <p:cNvSpPr/>
            <p:nvPr/>
          </p:nvSpPr>
          <p:spPr>
            <a:xfrm>
              <a:off x="14893927" y="1477963"/>
              <a:ext cx="903288" cy="1003300"/>
            </a:xfrm>
            <a:custGeom>
              <a:pathLst>
                <a:path extrusionOk="0" h="120000" w="120000">
                  <a:moveTo>
                    <a:pt x="6240" y="64316"/>
                  </a:moveTo>
                  <a:cubicBezTo>
                    <a:pt x="9600" y="85899"/>
                    <a:pt x="20640" y="120000"/>
                    <a:pt x="62400" y="120000"/>
                  </a:cubicBezTo>
                  <a:cubicBezTo>
                    <a:pt x="99840" y="120000"/>
                    <a:pt x="120000" y="87625"/>
                    <a:pt x="116160" y="43165"/>
                  </a:cubicBezTo>
                  <a:cubicBezTo>
                    <a:pt x="111360" y="8633"/>
                    <a:pt x="88800" y="0"/>
                    <a:pt x="58080" y="0"/>
                  </a:cubicBezTo>
                  <a:cubicBezTo>
                    <a:pt x="24960" y="0"/>
                    <a:pt x="0" y="28057"/>
                    <a:pt x="6240" y="64316"/>
                  </a:cubicBezTo>
                  <a:close/>
                </a:path>
              </a:pathLst>
            </a:custGeom>
            <a:solidFill>
              <a:srgbClr val="F4B864"/>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8" name="Shape 338"/>
            <p:cNvSpPr/>
            <p:nvPr/>
          </p:nvSpPr>
          <p:spPr>
            <a:xfrm>
              <a:off x="14905038" y="1477963"/>
              <a:ext cx="874713" cy="984250"/>
            </a:xfrm>
            <a:custGeom>
              <a:pathLst>
                <a:path extrusionOk="0" h="120000" w="120000">
                  <a:moveTo>
                    <a:pt x="5950" y="64615"/>
                  </a:moveTo>
                  <a:cubicBezTo>
                    <a:pt x="9421" y="86153"/>
                    <a:pt x="20826" y="119999"/>
                    <a:pt x="61983" y="119999"/>
                  </a:cubicBezTo>
                  <a:cubicBezTo>
                    <a:pt x="99669" y="119999"/>
                    <a:pt x="120000" y="87472"/>
                    <a:pt x="116033" y="43076"/>
                  </a:cubicBezTo>
                  <a:cubicBezTo>
                    <a:pt x="111570" y="8351"/>
                    <a:pt x="89256" y="0"/>
                    <a:pt x="58016" y="0"/>
                  </a:cubicBezTo>
                  <a:cubicBezTo>
                    <a:pt x="24793" y="0"/>
                    <a:pt x="0" y="28131"/>
                    <a:pt x="5950" y="64615"/>
                  </a:cubicBezTo>
                  <a:close/>
                </a:path>
              </a:pathLst>
            </a:custGeom>
            <a:solidFill>
              <a:srgbClr val="F5CC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39" name="Shape 339"/>
            <p:cNvSpPr/>
            <p:nvPr/>
          </p:nvSpPr>
          <p:spPr>
            <a:xfrm>
              <a:off x="15095538" y="1943101"/>
              <a:ext cx="138113" cy="115888"/>
            </a:xfrm>
            <a:custGeom>
              <a:pathLst>
                <a:path extrusionOk="0" h="120000" w="120000">
                  <a:moveTo>
                    <a:pt x="69473" y="0"/>
                  </a:moveTo>
                  <a:cubicBezTo>
                    <a:pt x="66315" y="0"/>
                    <a:pt x="63157" y="0"/>
                    <a:pt x="60000" y="0"/>
                  </a:cubicBezTo>
                  <a:cubicBezTo>
                    <a:pt x="44210" y="0"/>
                    <a:pt x="44210" y="0"/>
                    <a:pt x="44210" y="0"/>
                  </a:cubicBezTo>
                  <a:cubicBezTo>
                    <a:pt x="18947" y="0"/>
                    <a:pt x="0" y="22500"/>
                    <a:pt x="0" y="52500"/>
                  </a:cubicBezTo>
                  <a:cubicBezTo>
                    <a:pt x="0" y="67500"/>
                    <a:pt x="0" y="67500"/>
                    <a:pt x="0" y="67500"/>
                  </a:cubicBezTo>
                  <a:cubicBezTo>
                    <a:pt x="0" y="97500"/>
                    <a:pt x="18947" y="120000"/>
                    <a:pt x="44210" y="120000"/>
                  </a:cubicBezTo>
                  <a:cubicBezTo>
                    <a:pt x="60000" y="120000"/>
                    <a:pt x="60000" y="120000"/>
                    <a:pt x="60000" y="120000"/>
                  </a:cubicBezTo>
                  <a:cubicBezTo>
                    <a:pt x="82105" y="120000"/>
                    <a:pt x="104210" y="97500"/>
                    <a:pt x="104210" y="67500"/>
                  </a:cubicBezTo>
                  <a:cubicBezTo>
                    <a:pt x="104210" y="52500"/>
                    <a:pt x="104210" y="52500"/>
                    <a:pt x="104210" y="52500"/>
                  </a:cubicBezTo>
                  <a:cubicBezTo>
                    <a:pt x="104210" y="48750"/>
                    <a:pt x="101052" y="45000"/>
                    <a:pt x="101052" y="41250"/>
                  </a:cubicBezTo>
                  <a:cubicBezTo>
                    <a:pt x="107368" y="33750"/>
                    <a:pt x="116842" y="33750"/>
                    <a:pt x="116842" y="26250"/>
                  </a:cubicBezTo>
                  <a:cubicBezTo>
                    <a:pt x="120000" y="15000"/>
                    <a:pt x="101052" y="3750"/>
                    <a:pt x="69473" y="0"/>
                  </a:cubicBezTo>
                  <a:close/>
                </a:path>
              </a:pathLst>
            </a:custGeom>
            <a:solidFill>
              <a:srgbClr val="6C4F3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0" name="Shape 340"/>
            <p:cNvSpPr/>
            <p:nvPr/>
          </p:nvSpPr>
          <p:spPr>
            <a:xfrm>
              <a:off x="15120938" y="1965326"/>
              <a:ext cx="25400" cy="31750"/>
            </a:xfrm>
            <a:custGeom>
              <a:pathLst>
                <a:path extrusionOk="0" h="120000" w="120000">
                  <a:moveTo>
                    <a:pt x="119999" y="93333"/>
                  </a:moveTo>
                  <a:cubicBezTo>
                    <a:pt x="119999" y="66666"/>
                    <a:pt x="119999" y="40000"/>
                    <a:pt x="85714" y="0"/>
                  </a:cubicBezTo>
                  <a:cubicBezTo>
                    <a:pt x="34285" y="13333"/>
                    <a:pt x="0" y="40000"/>
                    <a:pt x="0" y="93333"/>
                  </a:cubicBezTo>
                  <a:cubicBezTo>
                    <a:pt x="0" y="106666"/>
                    <a:pt x="0" y="106666"/>
                    <a:pt x="0" y="106666"/>
                  </a:cubicBezTo>
                  <a:cubicBezTo>
                    <a:pt x="34285" y="120000"/>
                    <a:pt x="102857" y="106666"/>
                    <a:pt x="119999" y="93333"/>
                  </a:cubicBezTo>
                  <a:close/>
                </a:path>
              </a:pathLst>
            </a:custGeom>
            <a:solidFill>
              <a:srgbClr val="D6CAB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1" name="Shape 341"/>
            <p:cNvSpPr/>
            <p:nvPr/>
          </p:nvSpPr>
          <p:spPr>
            <a:xfrm>
              <a:off x="15160627" y="1993901"/>
              <a:ext cx="19050" cy="25400"/>
            </a:xfrm>
            <a:custGeom>
              <a:pathLst>
                <a:path extrusionOk="0" h="120000" w="120000">
                  <a:moveTo>
                    <a:pt x="24000" y="68571"/>
                  </a:moveTo>
                  <a:cubicBezTo>
                    <a:pt x="0" y="68571"/>
                    <a:pt x="48000" y="0"/>
                    <a:pt x="96000" y="34285"/>
                  </a:cubicBezTo>
                  <a:cubicBezTo>
                    <a:pt x="120000" y="68571"/>
                    <a:pt x="72000" y="119999"/>
                    <a:pt x="24000" y="68571"/>
                  </a:cubicBezTo>
                  <a:close/>
                </a:path>
              </a:pathLst>
            </a:custGeom>
            <a:solidFill>
              <a:srgbClr val="886B5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2" name="Shape 342"/>
            <p:cNvSpPr/>
            <p:nvPr/>
          </p:nvSpPr>
          <p:spPr>
            <a:xfrm>
              <a:off x="15432088" y="1943101"/>
              <a:ext cx="133350" cy="115888"/>
            </a:xfrm>
            <a:custGeom>
              <a:pathLst>
                <a:path extrusionOk="0" h="120000" w="120000">
                  <a:moveTo>
                    <a:pt x="48648" y="0"/>
                  </a:moveTo>
                  <a:cubicBezTo>
                    <a:pt x="51891" y="0"/>
                    <a:pt x="58378" y="0"/>
                    <a:pt x="61621" y="0"/>
                  </a:cubicBezTo>
                  <a:cubicBezTo>
                    <a:pt x="74594" y="0"/>
                    <a:pt x="74594" y="0"/>
                    <a:pt x="74594" y="0"/>
                  </a:cubicBezTo>
                  <a:cubicBezTo>
                    <a:pt x="100540" y="0"/>
                    <a:pt x="120000" y="22500"/>
                    <a:pt x="120000" y="52500"/>
                  </a:cubicBezTo>
                  <a:cubicBezTo>
                    <a:pt x="120000" y="67500"/>
                    <a:pt x="120000" y="67500"/>
                    <a:pt x="120000" y="67500"/>
                  </a:cubicBezTo>
                  <a:cubicBezTo>
                    <a:pt x="120000" y="97500"/>
                    <a:pt x="100540" y="120000"/>
                    <a:pt x="74594" y="120000"/>
                  </a:cubicBezTo>
                  <a:cubicBezTo>
                    <a:pt x="61621" y="120000"/>
                    <a:pt x="61621" y="120000"/>
                    <a:pt x="61621" y="120000"/>
                  </a:cubicBezTo>
                  <a:cubicBezTo>
                    <a:pt x="35675" y="120000"/>
                    <a:pt x="16216" y="97500"/>
                    <a:pt x="16216" y="67500"/>
                  </a:cubicBezTo>
                  <a:cubicBezTo>
                    <a:pt x="16216" y="52500"/>
                    <a:pt x="16216" y="52500"/>
                    <a:pt x="16216" y="52500"/>
                  </a:cubicBezTo>
                  <a:cubicBezTo>
                    <a:pt x="16216" y="48750"/>
                    <a:pt x="16216" y="45000"/>
                    <a:pt x="16216" y="41250"/>
                  </a:cubicBezTo>
                  <a:cubicBezTo>
                    <a:pt x="9729" y="33750"/>
                    <a:pt x="3243" y="33750"/>
                    <a:pt x="0" y="26250"/>
                  </a:cubicBezTo>
                  <a:cubicBezTo>
                    <a:pt x="0" y="15000"/>
                    <a:pt x="16216" y="3750"/>
                    <a:pt x="48648" y="0"/>
                  </a:cubicBezTo>
                  <a:close/>
                </a:path>
              </a:pathLst>
            </a:custGeom>
            <a:solidFill>
              <a:srgbClr val="6C4F3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3" name="Shape 343"/>
            <p:cNvSpPr/>
            <p:nvPr/>
          </p:nvSpPr>
          <p:spPr>
            <a:xfrm>
              <a:off x="15514638" y="1965326"/>
              <a:ext cx="30163" cy="31750"/>
            </a:xfrm>
            <a:custGeom>
              <a:pathLst>
                <a:path extrusionOk="0" h="120000" w="120000">
                  <a:moveTo>
                    <a:pt x="0" y="93333"/>
                  </a:moveTo>
                  <a:cubicBezTo>
                    <a:pt x="0" y="66666"/>
                    <a:pt x="15000" y="40000"/>
                    <a:pt x="45000" y="0"/>
                  </a:cubicBezTo>
                  <a:cubicBezTo>
                    <a:pt x="90000" y="13333"/>
                    <a:pt x="120000" y="40000"/>
                    <a:pt x="120000" y="93333"/>
                  </a:cubicBezTo>
                  <a:cubicBezTo>
                    <a:pt x="120000" y="106666"/>
                    <a:pt x="120000" y="106666"/>
                    <a:pt x="120000" y="106666"/>
                  </a:cubicBezTo>
                  <a:cubicBezTo>
                    <a:pt x="75000" y="120000"/>
                    <a:pt x="15000" y="106666"/>
                    <a:pt x="0" y="93333"/>
                  </a:cubicBezTo>
                  <a:close/>
                </a:path>
              </a:pathLst>
            </a:custGeom>
            <a:solidFill>
              <a:srgbClr val="D6CABC"/>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4" name="Shape 344"/>
            <p:cNvSpPr/>
            <p:nvPr/>
          </p:nvSpPr>
          <p:spPr>
            <a:xfrm>
              <a:off x="15486063" y="1993901"/>
              <a:ext cx="14288" cy="25400"/>
            </a:xfrm>
            <a:custGeom>
              <a:pathLst>
                <a:path extrusionOk="0" h="120000" w="120000">
                  <a:moveTo>
                    <a:pt x="120000" y="68571"/>
                  </a:moveTo>
                  <a:cubicBezTo>
                    <a:pt x="120000" y="68571"/>
                    <a:pt x="60000" y="0"/>
                    <a:pt x="30000" y="34285"/>
                  </a:cubicBezTo>
                  <a:cubicBezTo>
                    <a:pt x="0" y="68571"/>
                    <a:pt x="30000" y="119999"/>
                    <a:pt x="120000" y="68571"/>
                  </a:cubicBezTo>
                  <a:close/>
                </a:path>
              </a:pathLst>
            </a:custGeom>
            <a:solidFill>
              <a:srgbClr val="886B5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5" name="Shape 345"/>
            <p:cNvSpPr/>
            <p:nvPr/>
          </p:nvSpPr>
          <p:spPr>
            <a:xfrm>
              <a:off x="15186027" y="2274888"/>
              <a:ext cx="314325" cy="50800"/>
            </a:xfrm>
            <a:custGeom>
              <a:pathLst>
                <a:path extrusionOk="0" h="120000" w="120000">
                  <a:moveTo>
                    <a:pt x="59310" y="119999"/>
                  </a:moveTo>
                  <a:cubicBezTo>
                    <a:pt x="20689" y="119999"/>
                    <a:pt x="5517" y="85714"/>
                    <a:pt x="5517" y="85714"/>
                  </a:cubicBezTo>
                  <a:cubicBezTo>
                    <a:pt x="1379" y="77142"/>
                    <a:pt x="0" y="59999"/>
                    <a:pt x="1379" y="34285"/>
                  </a:cubicBezTo>
                  <a:cubicBezTo>
                    <a:pt x="1379" y="17142"/>
                    <a:pt x="5517" y="0"/>
                    <a:pt x="9655" y="8571"/>
                  </a:cubicBezTo>
                  <a:cubicBezTo>
                    <a:pt x="9655" y="8571"/>
                    <a:pt x="23448" y="8571"/>
                    <a:pt x="59310" y="8571"/>
                  </a:cubicBezTo>
                  <a:cubicBezTo>
                    <a:pt x="96551" y="8571"/>
                    <a:pt x="110344" y="8571"/>
                    <a:pt x="110344" y="8571"/>
                  </a:cubicBezTo>
                  <a:cubicBezTo>
                    <a:pt x="114482" y="0"/>
                    <a:pt x="117241" y="17142"/>
                    <a:pt x="118620" y="34285"/>
                  </a:cubicBezTo>
                  <a:cubicBezTo>
                    <a:pt x="120000" y="59999"/>
                    <a:pt x="118620" y="77142"/>
                    <a:pt x="114482" y="85714"/>
                  </a:cubicBezTo>
                  <a:cubicBezTo>
                    <a:pt x="114482" y="85714"/>
                    <a:pt x="99310" y="119999"/>
                    <a:pt x="59310" y="119999"/>
                  </a:cubicBezTo>
                  <a:close/>
                </a:path>
              </a:pathLst>
            </a:custGeom>
            <a:solidFill>
              <a:srgbClr val="A1765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6" name="Shape 346"/>
            <p:cNvSpPr/>
            <p:nvPr/>
          </p:nvSpPr>
          <p:spPr>
            <a:xfrm>
              <a:off x="15443202" y="4352926"/>
              <a:ext cx="306388" cy="155575"/>
            </a:xfrm>
            <a:custGeom>
              <a:pathLst>
                <a:path extrusionOk="0" h="120000" w="120000">
                  <a:moveTo>
                    <a:pt x="59294" y="0"/>
                  </a:moveTo>
                  <a:cubicBezTo>
                    <a:pt x="5647" y="2790"/>
                    <a:pt x="0" y="53023"/>
                    <a:pt x="0" y="114418"/>
                  </a:cubicBezTo>
                  <a:cubicBezTo>
                    <a:pt x="0" y="117209"/>
                    <a:pt x="0" y="120000"/>
                    <a:pt x="0" y="120000"/>
                  </a:cubicBezTo>
                  <a:cubicBezTo>
                    <a:pt x="120000" y="120000"/>
                    <a:pt x="120000" y="120000"/>
                    <a:pt x="120000" y="120000"/>
                  </a:cubicBezTo>
                  <a:cubicBezTo>
                    <a:pt x="120000" y="120000"/>
                    <a:pt x="120000" y="117209"/>
                    <a:pt x="120000" y="114418"/>
                  </a:cubicBezTo>
                  <a:cubicBezTo>
                    <a:pt x="120000" y="53023"/>
                    <a:pt x="112941" y="0"/>
                    <a:pt x="59294" y="0"/>
                  </a:cubicBezTo>
                  <a:close/>
                </a:path>
              </a:pathLst>
            </a:cu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7" name="Shape 347"/>
            <p:cNvSpPr/>
            <p:nvPr/>
          </p:nvSpPr>
          <p:spPr>
            <a:xfrm>
              <a:off x="15443202" y="4454526"/>
              <a:ext cx="306388" cy="53975"/>
            </a:xfrm>
            <a:custGeom>
              <a:pathLst>
                <a:path extrusionOk="0" h="120000" w="120000">
                  <a:moveTo>
                    <a:pt x="0" y="48000"/>
                  </a:moveTo>
                  <a:cubicBezTo>
                    <a:pt x="0" y="72000"/>
                    <a:pt x="0" y="88000"/>
                    <a:pt x="0" y="104000"/>
                  </a:cubicBezTo>
                  <a:cubicBezTo>
                    <a:pt x="0" y="112000"/>
                    <a:pt x="0" y="120000"/>
                    <a:pt x="0" y="120000"/>
                  </a:cubicBezTo>
                  <a:cubicBezTo>
                    <a:pt x="120000" y="120000"/>
                    <a:pt x="120000" y="120000"/>
                    <a:pt x="120000" y="120000"/>
                  </a:cubicBezTo>
                  <a:cubicBezTo>
                    <a:pt x="120000" y="120000"/>
                    <a:pt x="120000" y="112000"/>
                    <a:pt x="120000" y="104000"/>
                  </a:cubicBezTo>
                  <a:cubicBezTo>
                    <a:pt x="120000" y="88000"/>
                    <a:pt x="120000" y="72000"/>
                    <a:pt x="120000" y="56000"/>
                  </a:cubicBezTo>
                  <a:cubicBezTo>
                    <a:pt x="84705" y="24000"/>
                    <a:pt x="79058" y="0"/>
                    <a:pt x="28235" y="40000"/>
                  </a:cubicBezTo>
                  <a:cubicBezTo>
                    <a:pt x="19764" y="48000"/>
                    <a:pt x="7058" y="48000"/>
                    <a:pt x="0" y="48000"/>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8" name="Shape 348"/>
            <p:cNvSpPr/>
            <p:nvPr/>
          </p:nvSpPr>
          <p:spPr>
            <a:xfrm>
              <a:off x="14959013" y="4352926"/>
              <a:ext cx="311150" cy="155575"/>
            </a:xfrm>
            <a:custGeom>
              <a:pathLst>
                <a:path extrusionOk="0" h="120000" w="120000">
                  <a:moveTo>
                    <a:pt x="60000" y="0"/>
                  </a:moveTo>
                  <a:cubicBezTo>
                    <a:pt x="113023" y="2790"/>
                    <a:pt x="120000" y="53023"/>
                    <a:pt x="120000" y="114418"/>
                  </a:cubicBezTo>
                  <a:cubicBezTo>
                    <a:pt x="120000" y="117209"/>
                    <a:pt x="118604" y="120000"/>
                    <a:pt x="118604" y="120000"/>
                  </a:cubicBezTo>
                  <a:cubicBezTo>
                    <a:pt x="0" y="120000"/>
                    <a:pt x="0" y="120000"/>
                    <a:pt x="0" y="120000"/>
                  </a:cubicBezTo>
                  <a:cubicBezTo>
                    <a:pt x="0" y="120000"/>
                    <a:pt x="0" y="117209"/>
                    <a:pt x="0" y="114418"/>
                  </a:cubicBezTo>
                  <a:cubicBezTo>
                    <a:pt x="0" y="53023"/>
                    <a:pt x="6976" y="0"/>
                    <a:pt x="60000" y="0"/>
                  </a:cubicBezTo>
                  <a:close/>
                </a:path>
              </a:pathLst>
            </a:cu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49" name="Shape 349"/>
            <p:cNvSpPr/>
            <p:nvPr/>
          </p:nvSpPr>
          <p:spPr>
            <a:xfrm>
              <a:off x="14959013" y="4454526"/>
              <a:ext cx="311150" cy="53975"/>
            </a:xfrm>
            <a:custGeom>
              <a:pathLst>
                <a:path extrusionOk="0" h="120000" w="120000">
                  <a:moveTo>
                    <a:pt x="118604" y="48000"/>
                  </a:moveTo>
                  <a:cubicBezTo>
                    <a:pt x="118604" y="72000"/>
                    <a:pt x="120000" y="88000"/>
                    <a:pt x="120000" y="104000"/>
                  </a:cubicBezTo>
                  <a:cubicBezTo>
                    <a:pt x="120000" y="112000"/>
                    <a:pt x="118604" y="120000"/>
                    <a:pt x="118604" y="120000"/>
                  </a:cubicBezTo>
                  <a:cubicBezTo>
                    <a:pt x="0" y="120000"/>
                    <a:pt x="0" y="120000"/>
                    <a:pt x="0" y="120000"/>
                  </a:cubicBezTo>
                  <a:cubicBezTo>
                    <a:pt x="0" y="120000"/>
                    <a:pt x="0" y="112000"/>
                    <a:pt x="0" y="104000"/>
                  </a:cubicBezTo>
                  <a:cubicBezTo>
                    <a:pt x="0" y="88000"/>
                    <a:pt x="0" y="72000"/>
                    <a:pt x="1395" y="56000"/>
                  </a:cubicBezTo>
                  <a:cubicBezTo>
                    <a:pt x="34883" y="24000"/>
                    <a:pt x="41860" y="0"/>
                    <a:pt x="90697" y="40000"/>
                  </a:cubicBezTo>
                  <a:cubicBezTo>
                    <a:pt x="100465" y="48000"/>
                    <a:pt x="111627" y="48000"/>
                    <a:pt x="118604" y="48000"/>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0" name="Shape 350"/>
            <p:cNvSpPr/>
            <p:nvPr/>
          </p:nvSpPr>
          <p:spPr>
            <a:xfrm>
              <a:off x="15474952" y="4367213"/>
              <a:ext cx="177800" cy="73025"/>
            </a:xfrm>
            <a:custGeom>
              <a:pathLst>
                <a:path extrusionOk="0" h="120000" w="120000">
                  <a:moveTo>
                    <a:pt x="0" y="120000"/>
                  </a:moveTo>
                  <a:cubicBezTo>
                    <a:pt x="36734" y="54000"/>
                    <a:pt x="78367" y="36000"/>
                    <a:pt x="119999" y="42000"/>
                  </a:cubicBezTo>
                  <a:cubicBezTo>
                    <a:pt x="75918" y="0"/>
                    <a:pt x="17142" y="36000"/>
                    <a:pt x="0" y="120000"/>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1" name="Shape 351"/>
            <p:cNvSpPr/>
            <p:nvPr/>
          </p:nvSpPr>
          <p:spPr>
            <a:xfrm>
              <a:off x="15151102" y="4381501"/>
              <a:ext cx="71438" cy="42863"/>
            </a:xfrm>
            <a:custGeom>
              <a:pathLst>
                <a:path extrusionOk="0" h="120000" w="120000">
                  <a:moveTo>
                    <a:pt x="0" y="30000"/>
                  </a:moveTo>
                  <a:cubicBezTo>
                    <a:pt x="48000" y="40000"/>
                    <a:pt x="84000" y="70000"/>
                    <a:pt x="120000" y="120000"/>
                  </a:cubicBezTo>
                  <a:cubicBezTo>
                    <a:pt x="96000" y="50000"/>
                    <a:pt x="36000" y="0"/>
                    <a:pt x="0" y="30000"/>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2" name="Shape 352"/>
            <p:cNvSpPr/>
            <p:nvPr/>
          </p:nvSpPr>
          <p:spPr>
            <a:xfrm>
              <a:off x="14860588" y="1344613"/>
              <a:ext cx="928688" cy="671513"/>
            </a:xfrm>
            <a:custGeom>
              <a:pathLst>
                <a:path extrusionOk="0" h="120000" w="120000">
                  <a:moveTo>
                    <a:pt x="8404" y="108387"/>
                  </a:moveTo>
                  <a:cubicBezTo>
                    <a:pt x="0" y="69677"/>
                    <a:pt x="12607" y="30322"/>
                    <a:pt x="27548" y="13548"/>
                  </a:cubicBezTo>
                  <a:cubicBezTo>
                    <a:pt x="28482" y="17419"/>
                    <a:pt x="29416" y="17419"/>
                    <a:pt x="33618" y="14193"/>
                  </a:cubicBezTo>
                  <a:cubicBezTo>
                    <a:pt x="38287" y="10322"/>
                    <a:pt x="35019" y="8387"/>
                    <a:pt x="47159" y="5161"/>
                  </a:cubicBezTo>
                  <a:cubicBezTo>
                    <a:pt x="59299" y="1935"/>
                    <a:pt x="56031" y="1935"/>
                    <a:pt x="56498" y="3870"/>
                  </a:cubicBezTo>
                  <a:cubicBezTo>
                    <a:pt x="57431" y="5806"/>
                    <a:pt x="61634" y="0"/>
                    <a:pt x="73307" y="0"/>
                  </a:cubicBezTo>
                  <a:cubicBezTo>
                    <a:pt x="84980" y="0"/>
                    <a:pt x="86381" y="3225"/>
                    <a:pt x="90583" y="6451"/>
                  </a:cubicBezTo>
                  <a:cubicBezTo>
                    <a:pt x="94319" y="5806"/>
                    <a:pt x="91984" y="1935"/>
                    <a:pt x="94319" y="5806"/>
                  </a:cubicBezTo>
                  <a:cubicBezTo>
                    <a:pt x="96186" y="10322"/>
                    <a:pt x="91517" y="10322"/>
                    <a:pt x="96186" y="14193"/>
                  </a:cubicBezTo>
                  <a:cubicBezTo>
                    <a:pt x="101789" y="19354"/>
                    <a:pt x="115330" y="41290"/>
                    <a:pt x="117665" y="65806"/>
                  </a:cubicBezTo>
                  <a:cubicBezTo>
                    <a:pt x="120000" y="87741"/>
                    <a:pt x="116264" y="112258"/>
                    <a:pt x="116731" y="116774"/>
                  </a:cubicBezTo>
                  <a:cubicBezTo>
                    <a:pt x="115797" y="119354"/>
                    <a:pt x="112996" y="120000"/>
                    <a:pt x="112996" y="120000"/>
                  </a:cubicBezTo>
                  <a:cubicBezTo>
                    <a:pt x="112996" y="120000"/>
                    <a:pt x="111595" y="114193"/>
                    <a:pt x="107859" y="105806"/>
                  </a:cubicBezTo>
                  <a:cubicBezTo>
                    <a:pt x="105992" y="86451"/>
                    <a:pt x="94785" y="49032"/>
                    <a:pt x="94785" y="49032"/>
                  </a:cubicBezTo>
                  <a:cubicBezTo>
                    <a:pt x="29416" y="53548"/>
                    <a:pt x="29416" y="53548"/>
                    <a:pt x="29416" y="53548"/>
                  </a:cubicBezTo>
                  <a:cubicBezTo>
                    <a:pt x="29416" y="53548"/>
                    <a:pt x="15408" y="96774"/>
                    <a:pt x="14007" y="105806"/>
                  </a:cubicBezTo>
                  <a:cubicBezTo>
                    <a:pt x="11673" y="114838"/>
                    <a:pt x="14474" y="116774"/>
                    <a:pt x="8404" y="108387"/>
                  </a:cubicBezTo>
                  <a:close/>
                </a:path>
              </a:pathLst>
            </a:custGeom>
            <a:solidFill>
              <a:srgbClr val="B8792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3" name="Shape 353"/>
            <p:cNvSpPr/>
            <p:nvPr/>
          </p:nvSpPr>
          <p:spPr>
            <a:xfrm>
              <a:off x="14947902" y="1492251"/>
              <a:ext cx="798513" cy="533400"/>
            </a:xfrm>
            <a:custGeom>
              <a:pathLst>
                <a:path extrusionOk="0" h="120000" w="120000">
                  <a:moveTo>
                    <a:pt x="0" y="117567"/>
                  </a:moveTo>
                  <a:cubicBezTo>
                    <a:pt x="7058" y="105405"/>
                    <a:pt x="7058" y="105405"/>
                    <a:pt x="7058" y="105405"/>
                  </a:cubicBezTo>
                  <a:cubicBezTo>
                    <a:pt x="7058" y="105405"/>
                    <a:pt x="1085" y="77837"/>
                    <a:pt x="8687" y="58378"/>
                  </a:cubicBezTo>
                  <a:cubicBezTo>
                    <a:pt x="11945" y="50270"/>
                    <a:pt x="18461" y="37297"/>
                    <a:pt x="18461" y="37297"/>
                  </a:cubicBezTo>
                  <a:cubicBezTo>
                    <a:pt x="18461" y="37297"/>
                    <a:pt x="35294" y="59189"/>
                    <a:pt x="47782" y="62432"/>
                  </a:cubicBezTo>
                  <a:cubicBezTo>
                    <a:pt x="47782" y="62432"/>
                    <a:pt x="40180" y="49459"/>
                    <a:pt x="40180" y="41351"/>
                  </a:cubicBezTo>
                  <a:cubicBezTo>
                    <a:pt x="40180" y="41351"/>
                    <a:pt x="62986" y="65675"/>
                    <a:pt x="84705" y="66486"/>
                  </a:cubicBezTo>
                  <a:cubicBezTo>
                    <a:pt x="84705" y="66486"/>
                    <a:pt x="79276" y="62432"/>
                    <a:pt x="75475" y="54324"/>
                  </a:cubicBezTo>
                  <a:cubicBezTo>
                    <a:pt x="70588" y="45405"/>
                    <a:pt x="68416" y="37297"/>
                    <a:pt x="68416" y="37297"/>
                  </a:cubicBezTo>
                  <a:cubicBezTo>
                    <a:pt x="68416" y="37297"/>
                    <a:pt x="92307" y="41351"/>
                    <a:pt x="99909" y="52702"/>
                  </a:cubicBezTo>
                  <a:cubicBezTo>
                    <a:pt x="110769" y="66486"/>
                    <a:pt x="116199" y="98108"/>
                    <a:pt x="115656" y="120000"/>
                  </a:cubicBezTo>
                  <a:cubicBezTo>
                    <a:pt x="120000" y="116756"/>
                    <a:pt x="120000" y="116756"/>
                    <a:pt x="120000" y="116756"/>
                  </a:cubicBezTo>
                  <a:cubicBezTo>
                    <a:pt x="120000" y="73783"/>
                    <a:pt x="120000" y="73783"/>
                    <a:pt x="120000" y="73783"/>
                  </a:cubicBezTo>
                  <a:cubicBezTo>
                    <a:pt x="104796" y="1621"/>
                    <a:pt x="104796" y="1621"/>
                    <a:pt x="104796" y="1621"/>
                  </a:cubicBezTo>
                  <a:cubicBezTo>
                    <a:pt x="55384" y="0"/>
                    <a:pt x="55384" y="0"/>
                    <a:pt x="55384" y="0"/>
                  </a:cubicBezTo>
                  <a:cubicBezTo>
                    <a:pt x="24977" y="1621"/>
                    <a:pt x="24977" y="1621"/>
                    <a:pt x="24977" y="1621"/>
                  </a:cubicBezTo>
                  <a:cubicBezTo>
                    <a:pt x="2171" y="64054"/>
                    <a:pt x="2171" y="64054"/>
                    <a:pt x="2171" y="64054"/>
                  </a:cubicBezTo>
                  <a:lnTo>
                    <a:pt x="0" y="117567"/>
                  </a:lnTo>
                  <a:close/>
                </a:path>
              </a:pathLst>
            </a:custGeom>
            <a:solidFill>
              <a:srgbClr val="B87928"/>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4" name="Shape 354"/>
            <p:cNvSpPr/>
            <p:nvPr/>
          </p:nvSpPr>
          <p:spPr>
            <a:xfrm>
              <a:off x="14962188" y="2495551"/>
              <a:ext cx="398463" cy="952500"/>
            </a:xfrm>
            <a:custGeom>
              <a:pathLst>
                <a:path extrusionOk="0" h="120000" w="120000">
                  <a:moveTo>
                    <a:pt x="74181" y="0"/>
                  </a:moveTo>
                  <a:cubicBezTo>
                    <a:pt x="52363" y="0"/>
                    <a:pt x="14181" y="5000"/>
                    <a:pt x="4363" y="7272"/>
                  </a:cubicBezTo>
                  <a:cubicBezTo>
                    <a:pt x="0" y="9090"/>
                    <a:pt x="9818" y="28636"/>
                    <a:pt x="9818" y="28636"/>
                  </a:cubicBezTo>
                  <a:cubicBezTo>
                    <a:pt x="9818" y="120000"/>
                    <a:pt x="9818" y="120000"/>
                    <a:pt x="9818" y="120000"/>
                  </a:cubicBezTo>
                  <a:cubicBezTo>
                    <a:pt x="9818" y="120000"/>
                    <a:pt x="105818" y="118181"/>
                    <a:pt x="114545" y="115909"/>
                  </a:cubicBezTo>
                  <a:cubicBezTo>
                    <a:pt x="118909" y="111818"/>
                    <a:pt x="120000" y="47272"/>
                    <a:pt x="120000" y="47272"/>
                  </a:cubicBezTo>
                  <a:cubicBezTo>
                    <a:pt x="120000" y="47272"/>
                    <a:pt x="98181" y="40000"/>
                    <a:pt x="88363" y="20000"/>
                  </a:cubicBezTo>
                  <a:cubicBezTo>
                    <a:pt x="78545" y="0"/>
                    <a:pt x="74181" y="0"/>
                    <a:pt x="74181" y="0"/>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5" name="Shape 355"/>
            <p:cNvSpPr/>
            <p:nvPr/>
          </p:nvSpPr>
          <p:spPr>
            <a:xfrm>
              <a:off x="15360652" y="2495551"/>
              <a:ext cx="400050" cy="952500"/>
            </a:xfrm>
            <a:custGeom>
              <a:pathLst>
                <a:path extrusionOk="0" h="120000" w="120000">
                  <a:moveTo>
                    <a:pt x="46486" y="0"/>
                  </a:moveTo>
                  <a:cubicBezTo>
                    <a:pt x="68108" y="0"/>
                    <a:pt x="107027" y="5000"/>
                    <a:pt x="115675" y="7272"/>
                  </a:cubicBezTo>
                  <a:cubicBezTo>
                    <a:pt x="120000" y="9090"/>
                    <a:pt x="110270" y="28636"/>
                    <a:pt x="110270" y="28636"/>
                  </a:cubicBezTo>
                  <a:cubicBezTo>
                    <a:pt x="111351" y="120000"/>
                    <a:pt x="111351" y="120000"/>
                    <a:pt x="111351" y="120000"/>
                  </a:cubicBezTo>
                  <a:cubicBezTo>
                    <a:pt x="111351" y="120000"/>
                    <a:pt x="15135" y="118181"/>
                    <a:pt x="7567" y="115909"/>
                  </a:cubicBezTo>
                  <a:cubicBezTo>
                    <a:pt x="2162" y="111818"/>
                    <a:pt x="0" y="47272"/>
                    <a:pt x="0" y="47272"/>
                  </a:cubicBezTo>
                  <a:cubicBezTo>
                    <a:pt x="0" y="47272"/>
                    <a:pt x="23783" y="40000"/>
                    <a:pt x="33513" y="20000"/>
                  </a:cubicBezTo>
                  <a:cubicBezTo>
                    <a:pt x="43243" y="0"/>
                    <a:pt x="46486" y="0"/>
                    <a:pt x="46486" y="0"/>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6" name="Shape 356"/>
            <p:cNvSpPr/>
            <p:nvPr/>
          </p:nvSpPr>
          <p:spPr>
            <a:xfrm>
              <a:off x="15154277" y="2492376"/>
              <a:ext cx="206375" cy="514350"/>
            </a:xfrm>
            <a:custGeom>
              <a:pathLst>
                <a:path extrusionOk="0" h="120000" w="120000">
                  <a:moveTo>
                    <a:pt x="42105" y="0"/>
                  </a:moveTo>
                  <a:cubicBezTo>
                    <a:pt x="42105" y="0"/>
                    <a:pt x="75789" y="54545"/>
                    <a:pt x="92631" y="68811"/>
                  </a:cubicBezTo>
                  <a:cubicBezTo>
                    <a:pt x="109473" y="83076"/>
                    <a:pt x="103157" y="79720"/>
                    <a:pt x="109473" y="83076"/>
                  </a:cubicBezTo>
                  <a:cubicBezTo>
                    <a:pt x="113684" y="87272"/>
                    <a:pt x="119999" y="89790"/>
                    <a:pt x="119999" y="89790"/>
                  </a:cubicBezTo>
                  <a:cubicBezTo>
                    <a:pt x="119999" y="89790"/>
                    <a:pt x="29473" y="106573"/>
                    <a:pt x="14736" y="113286"/>
                  </a:cubicBezTo>
                  <a:cubicBezTo>
                    <a:pt x="0" y="120000"/>
                    <a:pt x="21052" y="67132"/>
                    <a:pt x="29473" y="57902"/>
                  </a:cubicBezTo>
                  <a:cubicBezTo>
                    <a:pt x="12631" y="9230"/>
                    <a:pt x="6315" y="2517"/>
                    <a:pt x="6315" y="2517"/>
                  </a:cubicBezTo>
                  <a:cubicBezTo>
                    <a:pt x="6315" y="2517"/>
                    <a:pt x="8421" y="0"/>
                    <a:pt x="42105" y="0"/>
                  </a:cubicBezTo>
                  <a:close/>
                </a:path>
              </a:pathLst>
            </a:custGeom>
            <a:solidFill>
              <a:srgbClr val="3C3C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7" name="Shape 357"/>
            <p:cNvSpPr/>
            <p:nvPr/>
          </p:nvSpPr>
          <p:spPr>
            <a:xfrm>
              <a:off x="15338427" y="2481263"/>
              <a:ext cx="231775" cy="536575"/>
            </a:xfrm>
            <a:custGeom>
              <a:pathLst>
                <a:path extrusionOk="0" h="120000" w="120000">
                  <a:moveTo>
                    <a:pt x="80625" y="2416"/>
                  </a:moveTo>
                  <a:cubicBezTo>
                    <a:pt x="80625" y="2416"/>
                    <a:pt x="48750" y="55570"/>
                    <a:pt x="35625" y="70067"/>
                  </a:cubicBezTo>
                  <a:cubicBezTo>
                    <a:pt x="26250" y="76510"/>
                    <a:pt x="18750" y="79731"/>
                    <a:pt x="13125" y="82953"/>
                  </a:cubicBezTo>
                  <a:cubicBezTo>
                    <a:pt x="3750" y="86174"/>
                    <a:pt x="0" y="87785"/>
                    <a:pt x="0" y="87785"/>
                  </a:cubicBezTo>
                  <a:cubicBezTo>
                    <a:pt x="0" y="87785"/>
                    <a:pt x="91875" y="107114"/>
                    <a:pt x="106875" y="113557"/>
                  </a:cubicBezTo>
                  <a:cubicBezTo>
                    <a:pt x="120000" y="120000"/>
                    <a:pt x="88125" y="66845"/>
                    <a:pt x="91875" y="59597"/>
                  </a:cubicBezTo>
                  <a:cubicBezTo>
                    <a:pt x="99375" y="49932"/>
                    <a:pt x="118125" y="4026"/>
                    <a:pt x="118125" y="4026"/>
                  </a:cubicBezTo>
                  <a:cubicBezTo>
                    <a:pt x="118125" y="4026"/>
                    <a:pt x="84375" y="0"/>
                    <a:pt x="80625" y="2416"/>
                  </a:cubicBezTo>
                  <a:close/>
                </a:path>
              </a:pathLst>
            </a:custGeom>
            <a:solidFill>
              <a:srgbClr val="3C3C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8" name="Shape 358"/>
            <p:cNvSpPr/>
            <p:nvPr/>
          </p:nvSpPr>
          <p:spPr>
            <a:xfrm>
              <a:off x="14651038" y="2997201"/>
              <a:ext cx="138113" cy="49213"/>
            </a:xfrm>
            <a:custGeom>
              <a:pathLst>
                <a:path extrusionOk="0" h="120000" w="120000">
                  <a:moveTo>
                    <a:pt x="3157" y="8571"/>
                  </a:moveTo>
                  <a:cubicBezTo>
                    <a:pt x="0" y="25714"/>
                    <a:pt x="0" y="42857"/>
                    <a:pt x="0" y="59999"/>
                  </a:cubicBezTo>
                  <a:cubicBezTo>
                    <a:pt x="50526" y="51428"/>
                    <a:pt x="101052" y="94285"/>
                    <a:pt x="116842" y="119999"/>
                  </a:cubicBezTo>
                  <a:cubicBezTo>
                    <a:pt x="120000" y="111428"/>
                    <a:pt x="120000" y="94285"/>
                    <a:pt x="120000" y="77142"/>
                  </a:cubicBezTo>
                  <a:cubicBezTo>
                    <a:pt x="104210" y="51428"/>
                    <a:pt x="50526" y="0"/>
                    <a:pt x="3157" y="8571"/>
                  </a:cubicBez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59" name="Shape 359"/>
            <p:cNvSpPr/>
            <p:nvPr/>
          </p:nvSpPr>
          <p:spPr>
            <a:xfrm>
              <a:off x="14651038" y="2997201"/>
              <a:ext cx="141288" cy="49213"/>
            </a:xfrm>
            <a:custGeom>
              <a:pathLst>
                <a:path extrusionOk="0" h="120000" w="120000">
                  <a:moveTo>
                    <a:pt x="3076" y="8571"/>
                  </a:moveTo>
                  <a:cubicBezTo>
                    <a:pt x="0" y="25714"/>
                    <a:pt x="0" y="42857"/>
                    <a:pt x="0" y="59999"/>
                  </a:cubicBezTo>
                  <a:cubicBezTo>
                    <a:pt x="49230" y="51428"/>
                    <a:pt x="98461" y="94285"/>
                    <a:pt x="113846" y="119999"/>
                  </a:cubicBezTo>
                  <a:cubicBezTo>
                    <a:pt x="116923" y="102857"/>
                    <a:pt x="116923" y="94285"/>
                    <a:pt x="120000" y="77142"/>
                  </a:cubicBezTo>
                  <a:cubicBezTo>
                    <a:pt x="101538" y="51428"/>
                    <a:pt x="49230" y="0"/>
                    <a:pt x="3076" y="8571"/>
                  </a:cubicBezTo>
                  <a:close/>
                </a:path>
              </a:pathLst>
            </a:cu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0" name="Shape 360"/>
            <p:cNvSpPr/>
            <p:nvPr/>
          </p:nvSpPr>
          <p:spPr>
            <a:xfrm>
              <a:off x="14655802" y="2535238"/>
              <a:ext cx="465138" cy="493713"/>
            </a:xfrm>
            <a:custGeom>
              <a:pathLst>
                <a:path extrusionOk="0" h="120000" w="120000">
                  <a:moveTo>
                    <a:pt x="108837" y="0"/>
                  </a:moveTo>
                  <a:cubicBezTo>
                    <a:pt x="64186" y="4379"/>
                    <a:pt x="38139" y="24525"/>
                    <a:pt x="18604" y="57810"/>
                  </a:cubicBezTo>
                  <a:cubicBezTo>
                    <a:pt x="9302" y="70948"/>
                    <a:pt x="2790" y="92846"/>
                    <a:pt x="0" y="112992"/>
                  </a:cubicBezTo>
                  <a:cubicBezTo>
                    <a:pt x="13953" y="112116"/>
                    <a:pt x="29767" y="117372"/>
                    <a:pt x="35348" y="120000"/>
                  </a:cubicBezTo>
                  <a:cubicBezTo>
                    <a:pt x="41860" y="98102"/>
                    <a:pt x="51162" y="84087"/>
                    <a:pt x="54883" y="77080"/>
                  </a:cubicBezTo>
                  <a:cubicBezTo>
                    <a:pt x="68837" y="54306"/>
                    <a:pt x="86511" y="39416"/>
                    <a:pt x="120000" y="38540"/>
                  </a:cubicBezTo>
                  <a:lnTo>
                    <a:pt x="108837" y="0"/>
                  </a:lnTo>
                  <a:close/>
                </a:path>
              </a:pathLst>
            </a:custGeom>
            <a:solidFill>
              <a:srgbClr val="232226"/>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1" name="Shape 361"/>
            <p:cNvSpPr/>
            <p:nvPr/>
          </p:nvSpPr>
          <p:spPr>
            <a:xfrm>
              <a:off x="14741527" y="3000376"/>
              <a:ext cx="39688" cy="39688"/>
            </a:xfrm>
            <a:prstGeom prst="ellipse">
              <a:avLst/>
            </a:prstGeom>
            <a:solidFill>
              <a:srgbClr val="333337"/>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2" name="Shape 362"/>
            <p:cNvSpPr/>
            <p:nvPr/>
          </p:nvSpPr>
          <p:spPr>
            <a:xfrm>
              <a:off x="15378113" y="2982913"/>
              <a:ext cx="65088" cy="60325"/>
            </a:xfrm>
            <a:prstGeom prst="ellipse">
              <a:avLst/>
            </a:prstGeom>
            <a:solidFill>
              <a:srgbClr val="3C3C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3" name="Shape 363"/>
            <p:cNvSpPr/>
            <p:nvPr/>
          </p:nvSpPr>
          <p:spPr>
            <a:xfrm>
              <a:off x="15400338" y="3141663"/>
              <a:ext cx="60325" cy="60325"/>
            </a:xfrm>
            <a:prstGeom prst="ellipse">
              <a:avLst/>
            </a:prstGeom>
            <a:solidFill>
              <a:srgbClr val="3C3C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4" name="Shape 364"/>
            <p:cNvSpPr/>
            <p:nvPr/>
          </p:nvSpPr>
          <p:spPr>
            <a:xfrm>
              <a:off x="15406688" y="3281363"/>
              <a:ext cx="61913" cy="65088"/>
            </a:xfrm>
            <a:prstGeom prst="ellipse">
              <a:avLst/>
            </a:prstGeom>
            <a:solidFill>
              <a:srgbClr val="3C3C40"/>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5" name="Shape 365"/>
            <p:cNvSpPr/>
            <p:nvPr/>
          </p:nvSpPr>
          <p:spPr>
            <a:xfrm>
              <a:off x="15732127" y="3289301"/>
              <a:ext cx="161925" cy="17463"/>
            </a:xfrm>
            <a:prstGeom prst="rect">
              <a:avLst/>
            </a:prstGeom>
            <a:solidFill>
              <a:srgbClr val="D6D1D2"/>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sp>
          <p:nvSpPr>
            <p:cNvPr id="366" name="Shape 366"/>
            <p:cNvSpPr/>
            <p:nvPr/>
          </p:nvSpPr>
          <p:spPr>
            <a:xfrm>
              <a:off x="15732127" y="3306763"/>
              <a:ext cx="161925" cy="107950"/>
            </a:xfrm>
            <a:custGeom>
              <a:pathLst>
                <a:path extrusionOk="0" h="120000" w="120000">
                  <a:moveTo>
                    <a:pt x="0" y="0"/>
                  </a:moveTo>
                  <a:cubicBezTo>
                    <a:pt x="0" y="28000"/>
                    <a:pt x="0" y="28000"/>
                    <a:pt x="0" y="28000"/>
                  </a:cubicBezTo>
                  <a:cubicBezTo>
                    <a:pt x="0" y="76000"/>
                    <a:pt x="24000" y="116000"/>
                    <a:pt x="58666" y="116000"/>
                  </a:cubicBezTo>
                  <a:cubicBezTo>
                    <a:pt x="90666" y="120000"/>
                    <a:pt x="120000" y="80000"/>
                    <a:pt x="120000" y="28000"/>
                  </a:cubicBezTo>
                  <a:cubicBezTo>
                    <a:pt x="120000" y="0"/>
                    <a:pt x="120000" y="0"/>
                    <a:pt x="120000" y="0"/>
                  </a:cubicBezTo>
                  <a:lnTo>
                    <a:pt x="0" y="0"/>
                  </a:lnTo>
                  <a:close/>
                </a:path>
              </a:pathLst>
            </a:custGeom>
            <a:solidFill>
              <a:srgbClr val="F5CC8D"/>
            </a:solidFill>
            <a:ln>
              <a:noFill/>
            </a:ln>
          </p:spPr>
          <p:txBody>
            <a:bodyPr anchorCtr="0" anchor="t" bIns="34275" lIns="68575" spcFirstLastPara="1" rIns="68575" wrap="square" tIns="34275">
              <a:noAutofit/>
            </a:bodyPr>
            <a:lstStyle/>
            <a:p>
              <a:pPr indent="0" lvl="0" marL="0" marR="0" rtl="0" algn="l">
                <a:spcBef>
                  <a:spcPts val="0"/>
                </a:spcBef>
                <a:spcAft>
                  <a:spcPts val="0"/>
                </a:spcAft>
                <a:buNone/>
              </a:pPr>
              <a:r>
                <a:t/>
              </a:r>
              <a:endParaRPr sz="1400">
                <a:solidFill>
                  <a:schemeClr val="dk1"/>
                </a:solidFill>
                <a:latin typeface="Calibri"/>
                <a:ea typeface="Calibri"/>
                <a:cs typeface="Calibri"/>
                <a:sym typeface="Calibri"/>
              </a:endParaRPr>
            </a:p>
          </p:txBody>
        </p:sp>
      </p:grpSp>
      <p:cxnSp>
        <p:nvCxnSpPr>
          <p:cNvPr id="367" name="Shape 367"/>
          <p:cNvCxnSpPr/>
          <p:nvPr/>
        </p:nvCxnSpPr>
        <p:spPr>
          <a:xfrm>
            <a:off x="1735931" y="4713048"/>
            <a:ext cx="6322219" cy="0"/>
          </a:xfrm>
          <a:prstGeom prst="straightConnector1">
            <a:avLst/>
          </a:prstGeom>
          <a:noFill/>
          <a:ln cap="flat" cmpd="sng" w="19050">
            <a:solidFill>
              <a:schemeClr val="lt1">
                <a:alpha val="49803"/>
              </a:schemeClr>
            </a:solidFill>
            <a:prstDash val="solid"/>
            <a:miter lim="800000"/>
            <a:headEnd len="med" w="med" type="none"/>
            <a:tailEnd len="med" w="med" type="none"/>
          </a:ln>
        </p:spPr>
      </p:cxnSp>
      <p:pic>
        <p:nvPicPr>
          <p:cNvPr id="368" name="Shape 368"/>
          <p:cNvPicPr preferRelativeResize="0"/>
          <p:nvPr/>
        </p:nvPicPr>
        <p:blipFill rotWithShape="1">
          <a:blip r:embed="rId3">
            <a:alphaModFix/>
          </a:blip>
          <a:srcRect b="0" l="0" r="0" t="0"/>
          <a:stretch/>
        </p:blipFill>
        <p:spPr>
          <a:xfrm>
            <a:off x="628650" y="4551038"/>
            <a:ext cx="949249" cy="324021"/>
          </a:xfrm>
          <a:prstGeom prst="rect">
            <a:avLst/>
          </a:prstGeom>
          <a:noFill/>
          <a:ln>
            <a:noFill/>
          </a:ln>
        </p:spPr>
      </p:pic>
    </p:spTree>
  </p:cSld>
  <p:clrMapOvr>
    <a:masterClrMapping/>
  </p:clrMapOvr>
  <p:transition spd="slow">
    <p:fade/>
  </p:transition>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Shape 374"/>
          <p:cNvSpPr/>
          <p:nvPr/>
        </p:nvSpPr>
        <p:spPr>
          <a:xfrm>
            <a:off x="0" y="0"/>
            <a:ext cx="9144000" cy="5143500"/>
          </a:xfrm>
          <a:prstGeom prst="rect">
            <a:avLst/>
          </a:prstGeom>
          <a:solidFill>
            <a:schemeClr val="lt1"/>
          </a:solidFill>
          <a:ln>
            <a:noFill/>
          </a:ln>
        </p:spPr>
        <p:txBody>
          <a:bodyPr anchorCtr="0" anchor="ctr" bIns="34275" lIns="68575" spcFirstLastPara="1" rIns="68575" wrap="square" tIns="34275">
            <a:noAutofit/>
          </a:bodyPr>
          <a:lstStyle/>
          <a:p>
            <a:pPr indent="0" lvl="0" marL="0" marR="0" rtl="0" algn="ctr">
              <a:spcBef>
                <a:spcPts val="0"/>
              </a:spcBef>
              <a:spcAft>
                <a:spcPts val="0"/>
              </a:spcAft>
              <a:buNone/>
            </a:pPr>
            <a:r>
              <a:t/>
            </a:r>
            <a:endParaRPr sz="1400">
              <a:solidFill>
                <a:schemeClr val="lt1"/>
              </a:solidFill>
              <a:latin typeface="Calibri"/>
              <a:ea typeface="Calibri"/>
              <a:cs typeface="Calibri"/>
              <a:sym typeface="Calibri"/>
            </a:endParaRPr>
          </a:p>
        </p:txBody>
      </p:sp>
      <p:sp>
        <p:nvSpPr>
          <p:cNvPr id="375" name="Shape 375"/>
          <p:cNvSpPr txBox="1"/>
          <p:nvPr/>
        </p:nvSpPr>
        <p:spPr>
          <a:xfrm>
            <a:off x="591924" y="288807"/>
            <a:ext cx="7833600" cy="2112600"/>
          </a:xfrm>
          <a:prstGeom prst="rect">
            <a:avLst/>
          </a:prstGeom>
          <a:noFill/>
          <a:ln>
            <a:noFill/>
          </a:ln>
        </p:spPr>
        <p:txBody>
          <a:bodyPr anchorCtr="0" anchor="t" bIns="34275" lIns="68575" spcFirstLastPara="1" rIns="68575" wrap="square" tIns="34275">
            <a:noAutofit/>
          </a:bodyPr>
          <a:lstStyle/>
          <a:p>
            <a:pPr indent="0" lvl="0" marL="0" marR="0" rtl="0" algn="ctr">
              <a:lnSpc>
                <a:spcPct val="60000"/>
              </a:lnSpc>
              <a:spcBef>
                <a:spcPts val="0"/>
              </a:spcBef>
              <a:spcAft>
                <a:spcPts val="0"/>
              </a:spcAft>
              <a:buNone/>
            </a:pPr>
            <a:r>
              <a:rPr lang="en" sz="22500">
                <a:solidFill>
                  <a:schemeClr val="accent3"/>
                </a:solidFill>
                <a:latin typeface="Open Sans ExtraBold"/>
                <a:ea typeface="Open Sans ExtraBold"/>
                <a:cs typeface="Open Sans ExtraBold"/>
                <a:sym typeface="Open Sans ExtraBold"/>
              </a:rPr>
              <a:t>Q</a:t>
            </a:r>
            <a:r>
              <a:rPr lang="en" sz="22500">
                <a:solidFill>
                  <a:schemeClr val="accent3"/>
                </a:solidFill>
                <a:latin typeface="Open Sans ExtraBold"/>
                <a:ea typeface="Open Sans ExtraBold"/>
                <a:cs typeface="Open Sans ExtraBold"/>
                <a:sym typeface="Open Sans ExtraBold"/>
              </a:rPr>
              <a:t>&amp;A</a:t>
            </a:r>
            <a:endParaRPr sz="1100"/>
          </a:p>
        </p:txBody>
      </p:sp>
      <p:pic>
        <p:nvPicPr>
          <p:cNvPr id="376" name="Shape 376"/>
          <p:cNvPicPr preferRelativeResize="0"/>
          <p:nvPr/>
        </p:nvPicPr>
        <p:blipFill rotWithShape="1">
          <a:blip r:embed="rId3">
            <a:alphaModFix/>
          </a:blip>
          <a:srcRect b="0" l="0" r="0" t="0"/>
          <a:stretch/>
        </p:blipFill>
        <p:spPr>
          <a:xfrm>
            <a:off x="436464" y="4717548"/>
            <a:ext cx="2203866" cy="206835"/>
          </a:xfrm>
          <a:prstGeom prst="rect">
            <a:avLst/>
          </a:prstGeom>
          <a:noFill/>
          <a:ln>
            <a:noFill/>
          </a:ln>
        </p:spPr>
      </p:pic>
      <p:sp>
        <p:nvSpPr>
          <p:cNvPr id="377" name="Shape 377"/>
          <p:cNvSpPr/>
          <p:nvPr/>
        </p:nvSpPr>
        <p:spPr>
          <a:xfrm>
            <a:off x="2132175" y="1821968"/>
            <a:ext cx="4857600" cy="426900"/>
          </a:xfrm>
          <a:prstGeom prst="rect">
            <a:avLst/>
          </a:prstGeom>
          <a:noFill/>
          <a:ln>
            <a:noFill/>
          </a:ln>
        </p:spPr>
        <p:txBody>
          <a:bodyPr anchorCtr="0" anchor="t" bIns="34275" lIns="68575" spcFirstLastPara="1" rIns="68575" wrap="square" tIns="34275">
            <a:noAutofit/>
          </a:bodyPr>
          <a:lstStyle/>
          <a:p>
            <a:pPr indent="0" lvl="0" marL="0" marR="0" rtl="0" algn="ctr">
              <a:spcBef>
                <a:spcPts val="0"/>
              </a:spcBef>
              <a:spcAft>
                <a:spcPts val="0"/>
              </a:spcAft>
              <a:buNone/>
            </a:pPr>
            <a:r>
              <a:rPr lang="en" sz="2300">
                <a:solidFill>
                  <a:srgbClr val="6A003F"/>
                </a:solidFill>
                <a:latin typeface="Open Sans ExtraBold"/>
                <a:ea typeface="Open Sans ExtraBold"/>
                <a:cs typeface="Open Sans ExtraBold"/>
                <a:sym typeface="Open Sans ExtraBold"/>
              </a:rPr>
              <a:t>T         H         A         N         K         S</a:t>
            </a:r>
            <a:endParaRPr sz="1100"/>
          </a:p>
        </p:txBody>
      </p:sp>
      <p:sp>
        <p:nvSpPr>
          <p:cNvPr id="378" name="Shape 378"/>
          <p:cNvSpPr txBox="1"/>
          <p:nvPr/>
        </p:nvSpPr>
        <p:spPr>
          <a:xfrm>
            <a:off x="3080800" y="2903550"/>
            <a:ext cx="4857600" cy="1107600"/>
          </a:xfrm>
          <a:prstGeom prst="rect">
            <a:avLst/>
          </a:prstGeom>
          <a:noFill/>
          <a:ln>
            <a:noFill/>
          </a:ln>
        </p:spPr>
        <p:txBody>
          <a:bodyPr anchorCtr="0" anchor="t" bIns="34275" lIns="68575" spcFirstLastPara="1" rIns="68575" wrap="square" tIns="34275">
            <a:noAutofit/>
          </a:bodyPr>
          <a:lstStyle/>
          <a:p>
            <a:pPr indent="0" lvl="0" marL="0" marR="0" rtl="0" algn="ctr">
              <a:lnSpc>
                <a:spcPct val="180000"/>
              </a:lnSpc>
              <a:spcBef>
                <a:spcPts val="0"/>
              </a:spcBef>
              <a:spcAft>
                <a:spcPts val="0"/>
              </a:spcAft>
              <a:buNone/>
            </a:pPr>
            <a:r>
              <a:rPr lang="en" sz="7500">
                <a:solidFill>
                  <a:schemeClr val="accent3"/>
                </a:solidFill>
                <a:latin typeface="Open Sans ExtraBold"/>
                <a:ea typeface="Open Sans ExtraBold"/>
                <a:cs typeface="Open Sans ExtraBold"/>
                <a:sym typeface="Open Sans ExtraBold"/>
              </a:rPr>
              <a:t>SESSION</a:t>
            </a:r>
            <a:endParaRPr sz="1100"/>
          </a:p>
        </p:txBody>
      </p:sp>
    </p:spTree>
  </p:cSld>
  <p:clrMapOvr>
    <a:masterClrMapping/>
  </p:clrMapOvr>
  <p:transition spd="slow">
    <p:fade thruBlk="1"/>
  </p:transition>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heme_Master">
  <a:themeElements>
    <a:clrScheme name="Custom 45">
      <a:dk1>
        <a:srgbClr val="000000"/>
      </a:dk1>
      <a:lt1>
        <a:srgbClr val="FFFFFF"/>
      </a:lt1>
      <a:dk2>
        <a:srgbClr val="2D3B41"/>
      </a:dk2>
      <a:lt2>
        <a:srgbClr val="E7E6E6"/>
      </a:lt2>
      <a:accent1>
        <a:srgbClr val="00AAAD"/>
      </a:accent1>
      <a:accent2>
        <a:srgbClr val="ED0F69"/>
      </a:accent2>
      <a:accent3>
        <a:srgbClr val="9FCD58"/>
      </a:accent3>
      <a:accent4>
        <a:srgbClr val="FCAF17"/>
      </a:accent4>
      <a:accent5>
        <a:srgbClr val="71003C"/>
      </a:accent5>
      <a:accent6>
        <a:srgbClr val="8E0155"/>
      </a:accent6>
      <a:hlink>
        <a:srgbClr val="0563C1"/>
      </a:hlink>
      <a:folHlink>
        <a:srgbClr val="722E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