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70" r:id="rId3"/>
    <p:sldMasterId id="214748367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y="5143500" cx="9144000"/>
  <p:notesSz cx="6858000" cy="9144000"/>
  <p:embeddedFontLst>
    <p:embeddedFont>
      <p:font typeface="Lato"/>
      <p:regular r:id="rId31"/>
      <p:bold r:id="rId32"/>
      <p:italic r:id="rId33"/>
      <p:boldItalic r:id="rId34"/>
    </p:embeddedFont>
    <p:embeddedFont>
      <p:font typeface="Open Sans SemiBold"/>
      <p:regular r:id="rId35"/>
      <p:bold r:id="rId36"/>
      <p:italic r:id="rId37"/>
      <p:boldItalic r:id="rId38"/>
    </p:embeddedFont>
    <p:embeddedFont>
      <p:font typeface="Montserrat Light"/>
      <p:regular r:id="rId39"/>
      <p:bold r:id="rId40"/>
      <p:italic r:id="rId41"/>
      <p:boldItalic r:id="rId42"/>
    </p:embeddedFont>
    <p:embeddedFont>
      <p:font typeface="Bodoni"/>
      <p:regular r:id="rId43"/>
      <p:bold r:id="rId44"/>
      <p:italic r:id="rId45"/>
      <p:boldItalic r:id="rId46"/>
    </p:embeddedFont>
    <p:embeddedFont>
      <p:font typeface="Open Sans ExtraBold"/>
      <p:bold r:id="rId47"/>
      <p:boldItalic r:id="rId48"/>
    </p:embeddedFont>
    <p:embeddedFont>
      <p:font typeface="Gill Sans"/>
      <p:regular r:id="rId49"/>
      <p:bold r:id="rId50"/>
    </p:embeddedFont>
    <p:embeddedFont>
      <p:font typeface="Open Sans"/>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font" Target="fonts/MontserratLight-bold.fntdata"/><Relationship Id="rId42" Type="http://schemas.openxmlformats.org/officeDocument/2006/relationships/font" Target="fonts/MontserratLight-boldItalic.fntdata"/><Relationship Id="rId41" Type="http://schemas.openxmlformats.org/officeDocument/2006/relationships/font" Target="fonts/MontserratLight-italic.fntdata"/><Relationship Id="rId44" Type="http://schemas.openxmlformats.org/officeDocument/2006/relationships/font" Target="fonts/Bodoni-bold.fntdata"/><Relationship Id="rId43" Type="http://schemas.openxmlformats.org/officeDocument/2006/relationships/font" Target="fonts/Bodoni-regular.fntdata"/><Relationship Id="rId46" Type="http://schemas.openxmlformats.org/officeDocument/2006/relationships/font" Target="fonts/Bodoni-boldItalic.fntdata"/><Relationship Id="rId45" Type="http://schemas.openxmlformats.org/officeDocument/2006/relationships/font" Target="fonts/Bodoni-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font" Target="fonts/OpenSansExtraBold-boldItalic.fntdata"/><Relationship Id="rId47" Type="http://schemas.openxmlformats.org/officeDocument/2006/relationships/font" Target="fonts/OpenSansExtraBold-bold.fntdata"/><Relationship Id="rId49" Type="http://schemas.openxmlformats.org/officeDocument/2006/relationships/font" Target="fonts/GillSans-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Lato-regular.fntdata"/><Relationship Id="rId30" Type="http://schemas.openxmlformats.org/officeDocument/2006/relationships/slide" Target="slides/slide25.xml"/><Relationship Id="rId33" Type="http://schemas.openxmlformats.org/officeDocument/2006/relationships/font" Target="fonts/Lato-italic.fntdata"/><Relationship Id="rId32" Type="http://schemas.openxmlformats.org/officeDocument/2006/relationships/font" Target="fonts/Lato-bold.fntdata"/><Relationship Id="rId35" Type="http://schemas.openxmlformats.org/officeDocument/2006/relationships/font" Target="fonts/OpenSansSemiBold-regular.fntdata"/><Relationship Id="rId34" Type="http://schemas.openxmlformats.org/officeDocument/2006/relationships/font" Target="fonts/Lato-boldItalic.fntdata"/><Relationship Id="rId37" Type="http://schemas.openxmlformats.org/officeDocument/2006/relationships/font" Target="fonts/OpenSansSemiBold-italic.fntdata"/><Relationship Id="rId36" Type="http://schemas.openxmlformats.org/officeDocument/2006/relationships/font" Target="fonts/OpenSansSemiBold-bold.fntdata"/><Relationship Id="rId39" Type="http://schemas.openxmlformats.org/officeDocument/2006/relationships/font" Target="fonts/MontserratLight-regular.fntdata"/><Relationship Id="rId38" Type="http://schemas.openxmlformats.org/officeDocument/2006/relationships/font" Target="fonts/OpenSansSemiBold-bold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OpenSans-regular.fntdata"/><Relationship Id="rId50" Type="http://schemas.openxmlformats.org/officeDocument/2006/relationships/font" Target="fonts/GillSans-bold.fntdata"/><Relationship Id="rId53" Type="http://schemas.openxmlformats.org/officeDocument/2006/relationships/font" Target="fonts/OpenSans-italic.fntdata"/><Relationship Id="rId52" Type="http://schemas.openxmlformats.org/officeDocument/2006/relationships/font" Target="fonts/OpenSans-bold.fntdata"/><Relationship Id="rId11" Type="http://schemas.openxmlformats.org/officeDocument/2006/relationships/slide" Target="slides/slide6.xml"/><Relationship Id="rId10" Type="http://schemas.openxmlformats.org/officeDocument/2006/relationships/slide" Target="slides/slide5.xml"/><Relationship Id="rId54" Type="http://schemas.openxmlformats.org/officeDocument/2006/relationships/font" Target="fonts/OpenSans-boldItalic.fntdata"/><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9" name="Shape 109"/>
        <p:cNvGrpSpPr/>
        <p:nvPr/>
      </p:nvGrpSpPr>
      <p:grpSpPr>
        <a:xfrm>
          <a:off x="0" y="0"/>
          <a:ext cx="0" cy="0"/>
          <a:chOff x="0" y="0"/>
          <a:chExt cx="0" cy="0"/>
        </a:xfrm>
      </p:grpSpPr>
      <p:sp>
        <p:nvSpPr>
          <p:cNvPr id="110" name="Shape 110"/>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11" name="Shape 11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Shape 29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96" name="Shape 29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3" name="Shape 303"/>
        <p:cNvGrpSpPr/>
        <p:nvPr/>
      </p:nvGrpSpPr>
      <p:grpSpPr>
        <a:xfrm>
          <a:off x="0" y="0"/>
          <a:ext cx="0" cy="0"/>
          <a:chOff x="0" y="0"/>
          <a:chExt cx="0" cy="0"/>
        </a:xfrm>
      </p:grpSpPr>
      <p:sp>
        <p:nvSpPr>
          <p:cNvPr id="304" name="Shape 304"/>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05" name="Shape 30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4" name="Shape 354"/>
        <p:cNvGrpSpPr/>
        <p:nvPr/>
      </p:nvGrpSpPr>
      <p:grpSpPr>
        <a:xfrm>
          <a:off x="0" y="0"/>
          <a:ext cx="0" cy="0"/>
          <a:chOff x="0" y="0"/>
          <a:chExt cx="0" cy="0"/>
        </a:xfrm>
      </p:grpSpPr>
      <p:sp>
        <p:nvSpPr>
          <p:cNvPr id="355" name="Shape 35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56" name="Shape 35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0" name="Shape 370"/>
        <p:cNvGrpSpPr/>
        <p:nvPr/>
      </p:nvGrpSpPr>
      <p:grpSpPr>
        <a:xfrm>
          <a:off x="0" y="0"/>
          <a:ext cx="0" cy="0"/>
          <a:chOff x="0" y="0"/>
          <a:chExt cx="0" cy="0"/>
        </a:xfrm>
      </p:grpSpPr>
      <p:sp>
        <p:nvSpPr>
          <p:cNvPr id="371" name="Shape 371"/>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72" name="Shape 37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9" name="Shape 389"/>
        <p:cNvGrpSpPr/>
        <p:nvPr/>
      </p:nvGrpSpPr>
      <p:grpSpPr>
        <a:xfrm>
          <a:off x="0" y="0"/>
          <a:ext cx="0" cy="0"/>
          <a:chOff x="0" y="0"/>
          <a:chExt cx="0" cy="0"/>
        </a:xfrm>
      </p:grpSpPr>
      <p:sp>
        <p:nvSpPr>
          <p:cNvPr id="390" name="Shape 390"/>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91" name="Shape 39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Shape 407"/>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08" name="Shape 40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5" name="Shape 415"/>
        <p:cNvGrpSpPr/>
        <p:nvPr/>
      </p:nvGrpSpPr>
      <p:grpSpPr>
        <a:xfrm>
          <a:off x="0" y="0"/>
          <a:ext cx="0" cy="0"/>
          <a:chOff x="0" y="0"/>
          <a:chExt cx="0" cy="0"/>
        </a:xfrm>
      </p:grpSpPr>
      <p:sp>
        <p:nvSpPr>
          <p:cNvPr id="416" name="Shape 416"/>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17" name="Shape 41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7" name="Shape 437"/>
        <p:cNvGrpSpPr/>
        <p:nvPr/>
      </p:nvGrpSpPr>
      <p:grpSpPr>
        <a:xfrm>
          <a:off x="0" y="0"/>
          <a:ext cx="0" cy="0"/>
          <a:chOff x="0" y="0"/>
          <a:chExt cx="0" cy="0"/>
        </a:xfrm>
      </p:grpSpPr>
      <p:sp>
        <p:nvSpPr>
          <p:cNvPr id="438" name="Shape 438"/>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39" name="Shape 43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2" name="Shape 472"/>
        <p:cNvGrpSpPr/>
        <p:nvPr/>
      </p:nvGrpSpPr>
      <p:grpSpPr>
        <a:xfrm>
          <a:off x="0" y="0"/>
          <a:ext cx="0" cy="0"/>
          <a:chOff x="0" y="0"/>
          <a:chExt cx="0" cy="0"/>
        </a:xfrm>
      </p:grpSpPr>
      <p:sp>
        <p:nvSpPr>
          <p:cNvPr id="473" name="Shape 473"/>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74" name="Shape 47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6" name="Shape 496"/>
        <p:cNvGrpSpPr/>
        <p:nvPr/>
      </p:nvGrpSpPr>
      <p:grpSpPr>
        <a:xfrm>
          <a:off x="0" y="0"/>
          <a:ext cx="0" cy="0"/>
          <a:chOff x="0" y="0"/>
          <a:chExt cx="0" cy="0"/>
        </a:xfrm>
      </p:grpSpPr>
      <p:sp>
        <p:nvSpPr>
          <p:cNvPr id="497" name="Shape 497"/>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498" name="Shape 49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Shape 116"/>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17" name="Shape 11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3" name="Shape 533"/>
        <p:cNvGrpSpPr/>
        <p:nvPr/>
      </p:nvGrpSpPr>
      <p:grpSpPr>
        <a:xfrm>
          <a:off x="0" y="0"/>
          <a:ext cx="0" cy="0"/>
          <a:chOff x="0" y="0"/>
          <a:chExt cx="0" cy="0"/>
        </a:xfrm>
      </p:grpSpPr>
      <p:sp>
        <p:nvSpPr>
          <p:cNvPr id="534" name="Shape 534"/>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535" name="Shape 53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3" name="Shape 633"/>
        <p:cNvGrpSpPr/>
        <p:nvPr/>
      </p:nvGrpSpPr>
      <p:grpSpPr>
        <a:xfrm>
          <a:off x="0" y="0"/>
          <a:ext cx="0" cy="0"/>
          <a:chOff x="0" y="0"/>
          <a:chExt cx="0" cy="0"/>
        </a:xfrm>
      </p:grpSpPr>
      <p:sp>
        <p:nvSpPr>
          <p:cNvPr id="634" name="Shape 634"/>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635" name="Shape 63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01" name="Shape 1001"/>
        <p:cNvGrpSpPr/>
        <p:nvPr/>
      </p:nvGrpSpPr>
      <p:grpSpPr>
        <a:xfrm>
          <a:off x="0" y="0"/>
          <a:ext cx="0" cy="0"/>
          <a:chOff x="0" y="0"/>
          <a:chExt cx="0" cy="0"/>
        </a:xfrm>
      </p:grpSpPr>
      <p:sp>
        <p:nvSpPr>
          <p:cNvPr id="1002" name="Shape 1002"/>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003" name="Shape 1003"/>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3" name="Shape 1043"/>
        <p:cNvGrpSpPr/>
        <p:nvPr/>
      </p:nvGrpSpPr>
      <p:grpSpPr>
        <a:xfrm>
          <a:off x="0" y="0"/>
          <a:ext cx="0" cy="0"/>
          <a:chOff x="0" y="0"/>
          <a:chExt cx="0" cy="0"/>
        </a:xfrm>
      </p:grpSpPr>
      <p:sp>
        <p:nvSpPr>
          <p:cNvPr id="1044" name="Shape 1044"/>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045" name="Shape 1045"/>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9" name="Shape 1069"/>
        <p:cNvGrpSpPr/>
        <p:nvPr/>
      </p:nvGrpSpPr>
      <p:grpSpPr>
        <a:xfrm>
          <a:off x="0" y="0"/>
          <a:ext cx="0" cy="0"/>
          <a:chOff x="0" y="0"/>
          <a:chExt cx="0" cy="0"/>
        </a:xfrm>
      </p:grpSpPr>
      <p:sp>
        <p:nvSpPr>
          <p:cNvPr id="1070" name="Shape 1070"/>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071" name="Shape 107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4" name="Shape 1104"/>
        <p:cNvGrpSpPr/>
        <p:nvPr/>
      </p:nvGrpSpPr>
      <p:grpSpPr>
        <a:xfrm>
          <a:off x="0" y="0"/>
          <a:ext cx="0" cy="0"/>
          <a:chOff x="0" y="0"/>
          <a:chExt cx="0" cy="0"/>
        </a:xfrm>
      </p:grpSpPr>
      <p:sp>
        <p:nvSpPr>
          <p:cNvPr id="1105" name="Shape 110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106" name="Shape 110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4" name="Shape 124"/>
        <p:cNvGrpSpPr/>
        <p:nvPr/>
      </p:nvGrpSpPr>
      <p:grpSpPr>
        <a:xfrm>
          <a:off x="0" y="0"/>
          <a:ext cx="0" cy="0"/>
          <a:chOff x="0" y="0"/>
          <a:chExt cx="0" cy="0"/>
        </a:xfrm>
      </p:grpSpPr>
      <p:sp>
        <p:nvSpPr>
          <p:cNvPr id="125" name="Shape 12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26" name="Shape 12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4" name="Shape 144"/>
        <p:cNvGrpSpPr/>
        <p:nvPr/>
      </p:nvGrpSpPr>
      <p:grpSpPr>
        <a:xfrm>
          <a:off x="0" y="0"/>
          <a:ext cx="0" cy="0"/>
          <a:chOff x="0" y="0"/>
          <a:chExt cx="0" cy="0"/>
        </a:xfrm>
      </p:grpSpPr>
      <p:sp>
        <p:nvSpPr>
          <p:cNvPr id="145" name="Shape 14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46" name="Shape 14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62" name="Shape 16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Shape 187"/>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188" name="Shape 188"/>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2" name="Shape 222"/>
        <p:cNvGrpSpPr/>
        <p:nvPr/>
      </p:nvGrpSpPr>
      <p:grpSpPr>
        <a:xfrm>
          <a:off x="0" y="0"/>
          <a:ext cx="0" cy="0"/>
          <a:chOff x="0" y="0"/>
          <a:chExt cx="0" cy="0"/>
        </a:xfrm>
      </p:grpSpPr>
      <p:sp>
        <p:nvSpPr>
          <p:cNvPr id="223" name="Shape 223"/>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24" name="Shape 22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Shape 231"/>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32" name="Shape 23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Shape 255"/>
          <p:cNvSpPr txBox="1"/>
          <p:nvPr>
            <p:ph idx="1" type="body"/>
          </p:nvPr>
        </p:nvSpPr>
        <p:spPr>
          <a:xfrm>
            <a:off x="685800" y="4400550"/>
            <a:ext cx="5486400" cy="3600450"/>
          </a:xfrm>
          <a:prstGeom prst="rect">
            <a:avLst/>
          </a:prstGeom>
          <a:no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256" name="Shape 25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8_Title and Content">
    <p:spTree>
      <p:nvGrpSpPr>
        <p:cNvPr id="60" name="Shape 60"/>
        <p:cNvGrpSpPr/>
        <p:nvPr/>
      </p:nvGrpSpPr>
      <p:grpSpPr>
        <a:xfrm>
          <a:off x="0" y="0"/>
          <a:ext cx="0" cy="0"/>
          <a:chOff x="0" y="0"/>
          <a:chExt cx="0" cy="0"/>
        </a:xfrm>
      </p:grpSpPr>
      <p:sp>
        <p:nvSpPr>
          <p:cNvPr id="61" name="Shape 61"/>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 name="Shape 62"/>
          <p:cNvSpPr/>
          <p:nvPr>
            <p:ph idx="2" type="pic"/>
          </p:nvPr>
        </p:nvSpPr>
        <p:spPr>
          <a:xfrm>
            <a:off x="0" y="0"/>
            <a:ext cx="9144000" cy="5143500"/>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0_Title and Content">
    <p:spTree>
      <p:nvGrpSpPr>
        <p:cNvPr id="63" name="Shape 63"/>
        <p:cNvGrpSpPr/>
        <p:nvPr/>
      </p:nvGrpSpPr>
      <p:grpSpPr>
        <a:xfrm>
          <a:off x="0" y="0"/>
          <a:ext cx="0" cy="0"/>
          <a:chOff x="0" y="0"/>
          <a:chExt cx="0" cy="0"/>
        </a:xfrm>
      </p:grpSpPr>
      <p:sp>
        <p:nvSpPr>
          <p:cNvPr id="64" name="Shape 64"/>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5" name="Shape 65"/>
          <p:cNvSpPr/>
          <p:nvPr>
            <p:ph idx="2" type="pic"/>
          </p:nvPr>
        </p:nvSpPr>
        <p:spPr>
          <a:xfrm>
            <a:off x="6076184" y="838200"/>
            <a:ext cx="3067817" cy="4305300"/>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1_Title and Content">
    <p:spTree>
      <p:nvGrpSpPr>
        <p:cNvPr id="66" name="Shape 66"/>
        <p:cNvGrpSpPr/>
        <p:nvPr/>
      </p:nvGrpSpPr>
      <p:grpSpPr>
        <a:xfrm>
          <a:off x="0" y="0"/>
          <a:ext cx="0" cy="0"/>
          <a:chOff x="0" y="0"/>
          <a:chExt cx="0" cy="0"/>
        </a:xfrm>
      </p:grpSpPr>
      <p:sp>
        <p:nvSpPr>
          <p:cNvPr id="67" name="Shape 67"/>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8" name="Shape 68"/>
          <p:cNvSpPr/>
          <p:nvPr>
            <p:ph idx="2" type="pic"/>
          </p:nvPr>
        </p:nvSpPr>
        <p:spPr>
          <a:xfrm>
            <a:off x="0" y="2551521"/>
            <a:ext cx="9144000" cy="259197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5_Title Slide">
    <p:spTree>
      <p:nvGrpSpPr>
        <p:cNvPr id="69" name="Shape 69"/>
        <p:cNvGrpSpPr/>
        <p:nvPr/>
      </p:nvGrpSpPr>
      <p:grpSpPr>
        <a:xfrm>
          <a:off x="0" y="0"/>
          <a:ext cx="0" cy="0"/>
          <a:chOff x="0" y="0"/>
          <a:chExt cx="0" cy="0"/>
        </a:xfrm>
      </p:grpSpPr>
      <p:sp>
        <p:nvSpPr>
          <p:cNvPr id="70" name="Shape 70"/>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71" name="Shape 71"/>
          <p:cNvSpPr/>
          <p:nvPr>
            <p:ph idx="2" type="pic"/>
          </p:nvPr>
        </p:nvSpPr>
        <p:spPr>
          <a:xfrm>
            <a:off x="947176" y="1590674"/>
            <a:ext cx="1579125" cy="272784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2" name="Shape 72"/>
          <p:cNvSpPr/>
          <p:nvPr>
            <p:ph idx="3" type="pic"/>
          </p:nvPr>
        </p:nvSpPr>
        <p:spPr>
          <a:xfrm>
            <a:off x="2656467" y="1590674"/>
            <a:ext cx="1579125" cy="1724026"/>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p:nvPr>
            <p:ph idx="4" type="pic"/>
          </p:nvPr>
        </p:nvSpPr>
        <p:spPr>
          <a:xfrm>
            <a:off x="2656467" y="3424233"/>
            <a:ext cx="1579125" cy="894281"/>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6_Title Slide">
    <p:spTree>
      <p:nvGrpSpPr>
        <p:cNvPr id="74" name="Shape 74"/>
        <p:cNvGrpSpPr/>
        <p:nvPr/>
      </p:nvGrpSpPr>
      <p:grpSpPr>
        <a:xfrm>
          <a:off x="0" y="0"/>
          <a:ext cx="0" cy="0"/>
          <a:chOff x="0" y="0"/>
          <a:chExt cx="0" cy="0"/>
        </a:xfrm>
      </p:grpSpPr>
      <p:sp>
        <p:nvSpPr>
          <p:cNvPr id="75" name="Shape 75"/>
          <p:cNvSpPr/>
          <p:nvPr>
            <p:ph idx="2" type="pic"/>
          </p:nvPr>
        </p:nvSpPr>
        <p:spPr>
          <a:xfrm>
            <a:off x="0" y="1787936"/>
            <a:ext cx="2336172" cy="3355563"/>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6" name="Shape 76"/>
          <p:cNvSpPr/>
          <p:nvPr>
            <p:ph idx="3" type="pic"/>
          </p:nvPr>
        </p:nvSpPr>
        <p:spPr>
          <a:xfrm>
            <a:off x="0" y="3364405"/>
            <a:ext cx="9144000" cy="177909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7" name="Shape 7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1_Title Slide">
    <p:spTree>
      <p:nvGrpSpPr>
        <p:cNvPr id="78" name="Shape 78"/>
        <p:cNvGrpSpPr/>
        <p:nvPr/>
      </p:nvGrpSpPr>
      <p:grpSpPr>
        <a:xfrm>
          <a:off x="0" y="0"/>
          <a:ext cx="0" cy="0"/>
          <a:chOff x="0" y="0"/>
          <a:chExt cx="0" cy="0"/>
        </a:xfrm>
      </p:grpSpPr>
      <p:sp>
        <p:nvSpPr>
          <p:cNvPr id="79" name="Shape 79"/>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80" name="Shape 80"/>
          <p:cNvSpPr/>
          <p:nvPr>
            <p:ph idx="2" type="pic"/>
          </p:nvPr>
        </p:nvSpPr>
        <p:spPr>
          <a:xfrm>
            <a:off x="678695" y="1369400"/>
            <a:ext cx="1815623" cy="227115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1" name="Shape 81"/>
          <p:cNvSpPr/>
          <p:nvPr>
            <p:ph idx="3" type="pic"/>
          </p:nvPr>
        </p:nvSpPr>
        <p:spPr>
          <a:xfrm>
            <a:off x="2669024" y="1369400"/>
            <a:ext cx="1815623" cy="227115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2" name="Shape 82"/>
          <p:cNvSpPr/>
          <p:nvPr>
            <p:ph idx="4" type="pic"/>
          </p:nvPr>
        </p:nvSpPr>
        <p:spPr>
          <a:xfrm>
            <a:off x="4659353" y="1369400"/>
            <a:ext cx="1815623" cy="227115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3" name="Shape 83"/>
          <p:cNvSpPr/>
          <p:nvPr>
            <p:ph idx="5" type="pic"/>
          </p:nvPr>
        </p:nvSpPr>
        <p:spPr>
          <a:xfrm>
            <a:off x="6649683" y="1369400"/>
            <a:ext cx="1815623" cy="227115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9_Title and Content">
    <p:spTree>
      <p:nvGrpSpPr>
        <p:cNvPr id="84" name="Shape 84"/>
        <p:cNvGrpSpPr/>
        <p:nvPr/>
      </p:nvGrpSpPr>
      <p:grpSpPr>
        <a:xfrm>
          <a:off x="0" y="0"/>
          <a:ext cx="0" cy="0"/>
          <a:chOff x="0" y="0"/>
          <a:chExt cx="0" cy="0"/>
        </a:xfrm>
      </p:grpSpPr>
      <p:sp>
        <p:nvSpPr>
          <p:cNvPr id="85" name="Shape 85"/>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86" name="Shape 86"/>
          <p:cNvSpPr/>
          <p:nvPr>
            <p:ph idx="2" type="pic"/>
          </p:nvPr>
        </p:nvSpPr>
        <p:spPr>
          <a:xfrm>
            <a:off x="3438939" y="-1"/>
            <a:ext cx="1212571" cy="129904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7" name="Shape 87"/>
          <p:cNvSpPr/>
          <p:nvPr>
            <p:ph idx="3" type="pic"/>
          </p:nvPr>
        </p:nvSpPr>
        <p:spPr>
          <a:xfrm>
            <a:off x="3438939" y="1299044"/>
            <a:ext cx="1212571" cy="129904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8" name="Shape 88"/>
          <p:cNvSpPr/>
          <p:nvPr>
            <p:ph idx="4" type="pic"/>
          </p:nvPr>
        </p:nvSpPr>
        <p:spPr>
          <a:xfrm>
            <a:off x="3438939" y="2598088"/>
            <a:ext cx="1212571" cy="128271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9" name="Shape 89"/>
          <p:cNvSpPr/>
          <p:nvPr>
            <p:ph idx="5" type="pic"/>
          </p:nvPr>
        </p:nvSpPr>
        <p:spPr>
          <a:xfrm>
            <a:off x="0" y="427381"/>
            <a:ext cx="3438939" cy="428873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0" name="Shape 90"/>
          <p:cNvSpPr/>
          <p:nvPr>
            <p:ph idx="6" type="pic"/>
          </p:nvPr>
        </p:nvSpPr>
        <p:spPr>
          <a:xfrm>
            <a:off x="3438939" y="3880803"/>
            <a:ext cx="1212571" cy="1299044"/>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_Title Slide">
    <p:spTree>
      <p:nvGrpSpPr>
        <p:cNvPr id="91" name="Shape 91"/>
        <p:cNvGrpSpPr/>
        <p:nvPr/>
      </p:nvGrpSpPr>
      <p:grpSpPr>
        <a:xfrm>
          <a:off x="0" y="0"/>
          <a:ext cx="0" cy="0"/>
          <a:chOff x="0" y="0"/>
          <a:chExt cx="0" cy="0"/>
        </a:xfrm>
      </p:grpSpPr>
      <p:sp>
        <p:nvSpPr>
          <p:cNvPr id="92" name="Shape 92"/>
          <p:cNvSpPr/>
          <p:nvPr>
            <p:ph idx="2" type="pic"/>
          </p:nvPr>
        </p:nvSpPr>
        <p:spPr>
          <a:xfrm>
            <a:off x="0" y="1208060"/>
            <a:ext cx="9144000" cy="2323118"/>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3" name="Shape 93"/>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_Title Slide">
    <p:spTree>
      <p:nvGrpSpPr>
        <p:cNvPr id="94" name="Shape 94"/>
        <p:cNvGrpSpPr/>
        <p:nvPr/>
      </p:nvGrpSpPr>
      <p:grpSpPr>
        <a:xfrm>
          <a:off x="0" y="0"/>
          <a:ext cx="0" cy="0"/>
          <a:chOff x="0" y="0"/>
          <a:chExt cx="0" cy="0"/>
        </a:xfrm>
      </p:grpSpPr>
      <p:sp>
        <p:nvSpPr>
          <p:cNvPr id="95" name="Shape 95"/>
          <p:cNvSpPr/>
          <p:nvPr>
            <p:ph idx="2" type="pic"/>
          </p:nvPr>
        </p:nvSpPr>
        <p:spPr>
          <a:xfrm>
            <a:off x="313135" y="1372791"/>
            <a:ext cx="2019299" cy="296941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6" name="Shape 96"/>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97" name="Shape 97"/>
          <p:cNvSpPr/>
          <p:nvPr>
            <p:ph idx="3" type="pic"/>
          </p:nvPr>
        </p:nvSpPr>
        <p:spPr>
          <a:xfrm>
            <a:off x="2479279" y="1372791"/>
            <a:ext cx="2019299" cy="296941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8" name="Shape 98"/>
          <p:cNvSpPr/>
          <p:nvPr>
            <p:ph idx="4" type="pic"/>
          </p:nvPr>
        </p:nvSpPr>
        <p:spPr>
          <a:xfrm>
            <a:off x="4645423" y="1372791"/>
            <a:ext cx="2019299" cy="296941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99" name="Shape 99"/>
          <p:cNvSpPr/>
          <p:nvPr>
            <p:ph idx="5" type="pic"/>
          </p:nvPr>
        </p:nvSpPr>
        <p:spPr>
          <a:xfrm>
            <a:off x="6811565" y="1372791"/>
            <a:ext cx="2019299" cy="2969419"/>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_Title Slide">
    <p:spTree>
      <p:nvGrpSpPr>
        <p:cNvPr id="100" name="Shape 100"/>
        <p:cNvGrpSpPr/>
        <p:nvPr/>
      </p:nvGrpSpPr>
      <p:grpSpPr>
        <a:xfrm>
          <a:off x="0" y="0"/>
          <a:ext cx="0" cy="0"/>
          <a:chOff x="0" y="0"/>
          <a:chExt cx="0" cy="0"/>
        </a:xfrm>
      </p:grpSpPr>
      <p:sp>
        <p:nvSpPr>
          <p:cNvPr id="101" name="Shape 101"/>
          <p:cNvSpPr/>
          <p:nvPr>
            <p:ph idx="2" type="pic"/>
          </p:nvPr>
        </p:nvSpPr>
        <p:spPr>
          <a:xfrm>
            <a:off x="622637" y="1346819"/>
            <a:ext cx="2392135" cy="22023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2" name="Shape 102"/>
          <p:cNvSpPr/>
          <p:nvPr>
            <p:ph idx="3" type="pic"/>
          </p:nvPr>
        </p:nvSpPr>
        <p:spPr>
          <a:xfrm>
            <a:off x="3347357" y="1346819"/>
            <a:ext cx="2392135" cy="22023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3" name="Shape 103"/>
          <p:cNvSpPr/>
          <p:nvPr>
            <p:ph idx="4" type="pic"/>
          </p:nvPr>
        </p:nvSpPr>
        <p:spPr>
          <a:xfrm>
            <a:off x="6072078" y="1346819"/>
            <a:ext cx="2392135" cy="2202325"/>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Montserrat Light"/>
                <a:ea typeface="Montserrat Light"/>
                <a:cs typeface="Montserrat Light"/>
                <a:sym typeface="Montserrat Light"/>
              </a:defRPr>
            </a:lvl1pPr>
            <a:lvl2pPr indent="-177800" lvl="1" marL="5207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171450" lvl="2" marL="863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177800" lvl="3" marL="12065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177800" lvl="4" marL="1549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177800" lvl="5" marL="18923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177800" lvl="6" marL="2235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177800" lvl="7" marL="25781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177800" lvl="8" marL="2921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104" name="Shape 104"/>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Title Slide">
    <p:spTree>
      <p:nvGrpSpPr>
        <p:cNvPr id="105" name="Shape 105"/>
        <p:cNvGrpSpPr/>
        <p:nvPr/>
      </p:nvGrpSpPr>
      <p:grpSpPr>
        <a:xfrm>
          <a:off x="0" y="0"/>
          <a:ext cx="0" cy="0"/>
          <a:chOff x="0" y="0"/>
          <a:chExt cx="0" cy="0"/>
        </a:xfrm>
      </p:grpSpPr>
      <p:sp>
        <p:nvSpPr>
          <p:cNvPr id="106" name="Shape 106"/>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107" name="Shape 107"/>
          <p:cNvSpPr txBox="1"/>
          <p:nvPr>
            <p:ph idx="1" type="subTitle"/>
          </p:nvPr>
        </p:nvSpPr>
        <p:spPr>
          <a:xfrm>
            <a:off x="628651" y="789063"/>
            <a:ext cx="7886700" cy="221227"/>
          </a:xfrm>
          <a:prstGeom prst="rect">
            <a:avLst/>
          </a:prstGeom>
          <a:noFill/>
          <a:ln>
            <a:noFill/>
          </a:ln>
        </p:spPr>
        <p:txBody>
          <a:bodyPr anchorCtr="0" anchor="t" bIns="68575" lIns="68575" rIns="68575" wrap="square" tIns="68575"/>
          <a:lstStyle>
            <a:lvl1pPr indent="0" lvl="0" marL="0" marR="0" rtl="0" algn="ctr">
              <a:lnSpc>
                <a:spcPct val="90000"/>
              </a:lnSpc>
              <a:spcBef>
                <a:spcPts val="800"/>
              </a:spcBef>
              <a:spcAft>
                <a:spcPts val="0"/>
              </a:spcAft>
              <a:buClr>
                <a:srgbClr val="7F7F7F"/>
              </a:buClr>
              <a:buSzPts val="900"/>
              <a:buFont typeface="Arial"/>
              <a:buNone/>
              <a:defRPr b="0" i="0" sz="900" u="none" cap="none" strike="noStrike">
                <a:solidFill>
                  <a:srgbClr val="7F7F7F"/>
                </a:solidFill>
                <a:latin typeface="Open Sans"/>
                <a:ea typeface="Open Sans"/>
                <a:cs typeface="Open Sans"/>
                <a:sym typeface="Open Sans"/>
              </a:defRPr>
            </a:lvl1pPr>
            <a:lvl2pPr indent="0" lvl="1" marL="342900" marR="0" rtl="0" algn="ctr">
              <a:lnSpc>
                <a:spcPct val="90000"/>
              </a:lnSpc>
              <a:spcBef>
                <a:spcPts val="400"/>
              </a:spcBef>
              <a:spcAft>
                <a:spcPts val="0"/>
              </a:spcAft>
              <a:buClr>
                <a:schemeClr val="dk1"/>
              </a:buClr>
              <a:buSzPts val="1500"/>
              <a:buFont typeface="Arial"/>
              <a:buNone/>
              <a:defRPr b="0" i="0" sz="1500" u="none" cap="none" strike="noStrike">
                <a:solidFill>
                  <a:schemeClr val="dk1"/>
                </a:solidFill>
                <a:latin typeface="Open Sans"/>
                <a:ea typeface="Open Sans"/>
                <a:cs typeface="Open Sans"/>
                <a:sym typeface="Open Sans"/>
              </a:defRPr>
            </a:lvl2pPr>
            <a:lvl3pPr indent="0" lvl="2" marL="685800" marR="0" rtl="0" algn="ctr">
              <a:lnSpc>
                <a:spcPct val="90000"/>
              </a:lnSpc>
              <a:spcBef>
                <a:spcPts val="400"/>
              </a:spcBef>
              <a:spcAft>
                <a:spcPts val="0"/>
              </a:spcAft>
              <a:buClr>
                <a:schemeClr val="dk1"/>
              </a:buClr>
              <a:buSzPts val="1400"/>
              <a:buFont typeface="Arial"/>
              <a:buNone/>
              <a:defRPr b="0" i="0" sz="1400" u="none" cap="none" strike="noStrike">
                <a:solidFill>
                  <a:schemeClr val="dk1"/>
                </a:solidFill>
                <a:latin typeface="Open Sans"/>
                <a:ea typeface="Open Sans"/>
                <a:cs typeface="Open Sans"/>
                <a:sym typeface="Open Sans"/>
              </a:defRPr>
            </a:lvl3pPr>
            <a:lvl4pPr indent="0" lvl="3" marL="10287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4pPr>
            <a:lvl5pPr indent="0" lvl="4" marL="13716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Open Sans"/>
                <a:ea typeface="Open Sans"/>
                <a:cs typeface="Open Sans"/>
                <a:sym typeface="Open Sans"/>
              </a:defRPr>
            </a:lvl5pPr>
            <a:lvl6pPr indent="0" lvl="5" marL="17145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6pPr>
            <a:lvl7pPr indent="0" lvl="6" marL="20574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7pPr>
            <a:lvl8pPr indent="0" lvl="7" marL="24003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8pPr>
            <a:lvl9pPr indent="0" lvl="8" marL="2743200" marR="0" rtl="0" algn="ctr">
              <a:lnSpc>
                <a:spcPct val="90000"/>
              </a:lnSpc>
              <a:spcBef>
                <a:spcPts val="400"/>
              </a:spcBef>
              <a:spcAft>
                <a:spcPts val="0"/>
              </a:spcAft>
              <a:buClr>
                <a:schemeClr val="dk1"/>
              </a:buClr>
              <a:buSzPts val="1200"/>
              <a:buFont typeface="Arial"/>
              <a:buNone/>
              <a:defRPr b="0" i="0" sz="1200" u="none" cap="none" strike="noStrike">
                <a:solidFill>
                  <a:schemeClr val="dk1"/>
                </a:solidFill>
                <a:latin typeface="Calibri"/>
                <a:ea typeface="Calibri"/>
                <a:cs typeface="Calibri"/>
                <a:sym typeface="Calibri"/>
              </a:defRPr>
            </a:lvl9pPr>
          </a:lstStyle>
          <a:p/>
        </p:txBody>
      </p:sp>
      <p:sp>
        <p:nvSpPr>
          <p:cNvPr id="108" name="Shape 108"/>
          <p:cNvSpPr txBox="1"/>
          <p:nvPr>
            <p:ph type="title"/>
          </p:nvPr>
        </p:nvSpPr>
        <p:spPr>
          <a:xfrm>
            <a:off x="2188028" y="357664"/>
            <a:ext cx="4767944" cy="457676"/>
          </a:xfrm>
          <a:prstGeom prst="rect">
            <a:avLst/>
          </a:prstGeom>
          <a:noFill/>
          <a:ln>
            <a:noFill/>
          </a:ln>
        </p:spPr>
        <p:txBody>
          <a:bodyPr anchorCtr="0" anchor="ctr" bIns="68575" lIns="68575" rIns="68575" wrap="square" tIns="68575"/>
          <a:lstStyle>
            <a:lvl1pPr indent="0" lvl="0" marL="0" marR="0" rtl="0" algn="ctr">
              <a:lnSpc>
                <a:spcPct val="90000"/>
              </a:lnSpc>
              <a:spcBef>
                <a:spcPts val="0"/>
              </a:spcBef>
              <a:spcAft>
                <a:spcPts val="0"/>
              </a:spcAft>
              <a:buClr>
                <a:schemeClr val="dk1"/>
              </a:buClr>
              <a:buSzPts val="2400"/>
              <a:buFont typeface="Open Sans"/>
              <a:buNone/>
              <a:defRPr b="0" i="0" sz="2400" u="none" cap="none" strike="noStrike">
                <a:solidFill>
                  <a:schemeClr val="dk1"/>
                </a:solidFill>
                <a:latin typeface="Open Sans"/>
                <a:ea typeface="Open Sans"/>
                <a:cs typeface="Open Sans"/>
                <a:sym typeface="Open Sans"/>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rIns="91425" wrap="square" tIns="91425">
            <a:noAutofit/>
          </a:body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rIns="91425" wrap="square" tIns="91425">
            <a:noAutofit/>
          </a:bodyPr>
          <a:lstStyle/>
          <a:p>
            <a:pPr indent="0" lvl="0" marL="0" algn="r">
              <a:spcBef>
                <a:spcPts val="0"/>
              </a:spcBef>
              <a:spcAft>
                <a:spcPts val="0"/>
              </a:spcAft>
              <a:buNone/>
            </a:pPr>
            <a:fld id="{00000000-1234-1234-1234-123412341234}" type="slidenum">
              <a:rPr lang="en" sz="1000">
                <a:solidFill>
                  <a:schemeClr val="dk2"/>
                </a:solidFill>
              </a:rPr>
              <a:t>‹#›</a:t>
            </a:fld>
            <a:endParaRPr sz="1000">
              <a:solidFill>
                <a:schemeClr val="dk2"/>
              </a:solidFill>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type="title"/>
          </p:nvPr>
        </p:nvSpPr>
        <p:spPr>
          <a:xfrm>
            <a:off x="2188028" y="357664"/>
            <a:ext cx="4767944" cy="457676"/>
          </a:xfrm>
          <a:prstGeom prst="rect">
            <a:avLst/>
          </a:prstGeom>
          <a:noFill/>
          <a:ln>
            <a:noFill/>
          </a:ln>
        </p:spPr>
        <p:txBody>
          <a:bodyPr anchorCtr="0" anchor="ctr" bIns="68575" lIns="68575" rIns="68575" wrap="square" tIns="68575"/>
          <a:lstStyle>
            <a:lvl1pPr indent="0" lvl="0" marL="0" marR="0" rtl="0" algn="ctr">
              <a:lnSpc>
                <a:spcPct val="90000"/>
              </a:lnSpc>
              <a:spcBef>
                <a:spcPts val="0"/>
              </a:spcBef>
              <a:spcAft>
                <a:spcPts val="0"/>
              </a:spcAft>
              <a:buClr>
                <a:schemeClr val="dk1"/>
              </a:buClr>
              <a:buSzPts val="2400"/>
              <a:buFont typeface="Open Sans"/>
              <a:buNone/>
              <a:defRPr b="0" i="0" sz="2400" u="none" cap="none" strike="noStrike">
                <a:solidFill>
                  <a:schemeClr val="dk1"/>
                </a:solidFill>
                <a:latin typeface="Open Sans"/>
                <a:ea typeface="Open Sans"/>
                <a:cs typeface="Open Sans"/>
                <a:sym typeface="Open Sans"/>
              </a:defRPr>
            </a:lvl1pPr>
            <a:lvl2pPr indent="0" lvl="1">
              <a:spcBef>
                <a:spcPts val="0"/>
              </a:spcBef>
              <a:spcAft>
                <a:spcPts val="0"/>
              </a:spcAft>
              <a:buSzPts val="1100"/>
              <a:buNone/>
              <a:defRPr sz="1400"/>
            </a:lvl2pPr>
            <a:lvl3pPr indent="0" lvl="2">
              <a:spcBef>
                <a:spcPts val="0"/>
              </a:spcBef>
              <a:spcAft>
                <a:spcPts val="0"/>
              </a:spcAft>
              <a:buSzPts val="1100"/>
              <a:buNone/>
              <a:defRPr sz="1400"/>
            </a:lvl3pPr>
            <a:lvl4pPr indent="0" lvl="3">
              <a:spcBef>
                <a:spcPts val="0"/>
              </a:spcBef>
              <a:spcAft>
                <a:spcPts val="0"/>
              </a:spcAft>
              <a:buSzPts val="1100"/>
              <a:buNone/>
              <a:defRPr sz="1400"/>
            </a:lvl4pPr>
            <a:lvl5pPr indent="0" lvl="4">
              <a:spcBef>
                <a:spcPts val="0"/>
              </a:spcBef>
              <a:spcAft>
                <a:spcPts val="0"/>
              </a:spcAft>
              <a:buSzPts val="1100"/>
              <a:buNone/>
              <a:defRPr sz="1400"/>
            </a:lvl5pPr>
            <a:lvl6pPr indent="0" lvl="5">
              <a:spcBef>
                <a:spcPts val="0"/>
              </a:spcBef>
              <a:spcAft>
                <a:spcPts val="0"/>
              </a:spcAft>
              <a:buSzPts val="1100"/>
              <a:buNone/>
              <a:defRPr sz="1400"/>
            </a:lvl6pPr>
            <a:lvl7pPr indent="0" lvl="6">
              <a:spcBef>
                <a:spcPts val="0"/>
              </a:spcBef>
              <a:spcAft>
                <a:spcPts val="0"/>
              </a:spcAft>
              <a:buSzPts val="1100"/>
              <a:buNone/>
              <a:defRPr sz="1400"/>
            </a:lvl7pPr>
            <a:lvl8pPr indent="0" lvl="7">
              <a:spcBef>
                <a:spcPts val="0"/>
              </a:spcBef>
              <a:spcAft>
                <a:spcPts val="0"/>
              </a:spcAft>
              <a:buSzPts val="1100"/>
              <a:buNone/>
              <a:defRPr sz="1400"/>
            </a:lvl8pPr>
            <a:lvl9pPr indent="0" lvl="8">
              <a:spcBef>
                <a:spcPts val="0"/>
              </a:spcBef>
              <a:spcAft>
                <a:spcPts val="0"/>
              </a:spcAft>
              <a:buSzPts val="1100"/>
              <a:buNone/>
              <a:defRPr sz="1400"/>
            </a:lvl9pPr>
          </a:lstStyle>
          <a:p/>
        </p:txBody>
      </p:sp>
      <p:sp>
        <p:nvSpPr>
          <p:cNvPr id="52" name="Shape 52"/>
          <p:cNvSpPr txBox="1"/>
          <p:nvPr>
            <p:ph idx="1" type="body"/>
          </p:nvPr>
        </p:nvSpPr>
        <p:spPr>
          <a:xfrm>
            <a:off x="628650" y="1369219"/>
            <a:ext cx="7886700" cy="3263504"/>
          </a:xfrm>
          <a:prstGeom prst="rect">
            <a:avLst/>
          </a:prstGeom>
          <a:noFill/>
          <a:ln>
            <a:noFill/>
          </a:ln>
        </p:spPr>
        <p:txBody>
          <a:bodyPr anchorCtr="0" anchor="t" bIns="68575" lIns="68575" rIns="68575" wrap="square" tIns="68575"/>
          <a:lstStyle>
            <a:lvl1pPr indent="-361950" lvl="0" marL="457200" marR="0" rtl="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Open Sans"/>
                <a:ea typeface="Open Sans"/>
                <a:cs typeface="Open Sans"/>
                <a:sym typeface="Open Sans"/>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Open Sans"/>
                <a:ea typeface="Open Sans"/>
                <a:cs typeface="Open Sans"/>
                <a:sym typeface="Open Sans"/>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Open Sans"/>
                <a:ea typeface="Open Sans"/>
                <a:cs typeface="Open Sans"/>
                <a:sym typeface="Open Sans"/>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cxnSp>
        <p:nvCxnSpPr>
          <p:cNvPr id="53" name="Shape 53"/>
          <p:cNvCxnSpPr/>
          <p:nvPr/>
        </p:nvCxnSpPr>
        <p:spPr>
          <a:xfrm>
            <a:off x="8347660" y="4855060"/>
            <a:ext cx="0" cy="109701"/>
          </a:xfrm>
          <a:prstGeom prst="straightConnector1">
            <a:avLst/>
          </a:prstGeom>
          <a:noFill/>
          <a:ln cap="flat" cmpd="sng" w="28575">
            <a:solidFill>
              <a:srgbClr val="D8D8D8"/>
            </a:solidFill>
            <a:prstDash val="solid"/>
            <a:miter lim="800000"/>
            <a:headEnd len="med" w="med" type="none"/>
            <a:tailEnd len="med" w="med" type="none"/>
          </a:ln>
        </p:spPr>
      </p:cxnSp>
      <p:sp>
        <p:nvSpPr>
          <p:cNvPr id="54" name="Shape 54"/>
          <p:cNvSpPr/>
          <p:nvPr/>
        </p:nvSpPr>
        <p:spPr>
          <a:xfrm>
            <a:off x="8455453"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5" name="Shape 55"/>
          <p:cNvSpPr/>
          <p:nvPr/>
        </p:nvSpPr>
        <p:spPr>
          <a:xfrm rot="10800000">
            <a:off x="8179970" y="4861615"/>
            <a:ext cx="59897" cy="96589"/>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b="0" i="0" sz="1400" u="none" cap="none" strike="noStrike">
              <a:solidFill>
                <a:schemeClr val="dk1"/>
              </a:solidFill>
              <a:latin typeface="Calibri"/>
              <a:ea typeface="Calibri"/>
              <a:cs typeface="Calibri"/>
              <a:sym typeface="Calibri"/>
            </a:endParaRPr>
          </a:p>
        </p:txBody>
      </p:sp>
      <p:sp>
        <p:nvSpPr>
          <p:cNvPr id="56" name="Shape 56"/>
          <p:cNvSpPr txBox="1"/>
          <p:nvPr/>
        </p:nvSpPr>
        <p:spPr>
          <a:xfrm>
            <a:off x="5682348" y="4817578"/>
            <a:ext cx="2518324" cy="184666"/>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b="0" i="0" lang="en" sz="800" u="none" cap="none" strike="noStrike">
                <a:solidFill>
                  <a:srgbClr val="3F3F3F"/>
                </a:solidFill>
                <a:latin typeface="Open Sans SemiBold"/>
                <a:ea typeface="Open Sans SemiBold"/>
                <a:cs typeface="Open Sans SemiBold"/>
                <a:sym typeface="Open Sans SemiBold"/>
              </a:rPr>
              <a:t>Here is your custom footer.This is Master Slide</a:t>
            </a:r>
            <a:endParaRPr sz="1100"/>
          </a:p>
        </p:txBody>
      </p:sp>
      <p:sp>
        <p:nvSpPr>
          <p:cNvPr id="57" name="Shape 57"/>
          <p:cNvSpPr/>
          <p:nvPr/>
        </p:nvSpPr>
        <p:spPr>
          <a:xfrm>
            <a:off x="8239867" y="33946"/>
            <a:ext cx="427309" cy="376313"/>
          </a:xfrm>
          <a:custGeom>
            <a:pathLst>
              <a:path extrusionOk="0" h="120000" w="120000">
                <a:moveTo>
                  <a:pt x="0" y="0"/>
                </a:moveTo>
                <a:lnTo>
                  <a:pt x="0" y="91962"/>
                </a:lnTo>
                <a:lnTo>
                  <a:pt x="59012" y="120000"/>
                </a:lnTo>
                <a:lnTo>
                  <a:pt x="120000" y="90841"/>
                </a:lnTo>
                <a:lnTo>
                  <a:pt x="120000" y="0"/>
                </a:lnTo>
                <a:lnTo>
                  <a:pt x="0" y="0"/>
                </a:lnTo>
                <a:close/>
              </a:path>
            </a:pathLst>
          </a:custGeom>
          <a:solidFill>
            <a:srgbClr val="BF7B0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 name="Shape 58"/>
          <p:cNvSpPr/>
          <p:nvPr/>
        </p:nvSpPr>
        <p:spPr>
          <a:xfrm>
            <a:off x="8239867" y="-2981"/>
            <a:ext cx="427309" cy="376313"/>
          </a:xfrm>
          <a:custGeom>
            <a:pathLst>
              <a:path extrusionOk="0" h="120000" w="120000">
                <a:moveTo>
                  <a:pt x="0" y="0"/>
                </a:moveTo>
                <a:lnTo>
                  <a:pt x="0" y="91682"/>
                </a:lnTo>
                <a:lnTo>
                  <a:pt x="59012" y="120000"/>
                </a:lnTo>
                <a:lnTo>
                  <a:pt x="120000" y="90841"/>
                </a:lnTo>
                <a:lnTo>
                  <a:pt x="120000" y="0"/>
                </a:lnTo>
                <a:lnTo>
                  <a:pt x="0" y="0"/>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 name="Shape 59"/>
          <p:cNvSpPr txBox="1"/>
          <p:nvPr>
            <p:ph idx="12" type="sldNum"/>
          </p:nvPr>
        </p:nvSpPr>
        <p:spPr>
          <a:xfrm>
            <a:off x="8279418" y="120925"/>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b="0" lang="en" sz="800" u="none">
                <a:solidFill>
                  <a:schemeClr val="lt1"/>
                </a:solidFill>
                <a:latin typeface="Open Sans"/>
                <a:ea typeface="Open Sans"/>
                <a:cs typeface="Open Sans"/>
                <a:sym typeface="Open Sans"/>
              </a:rPr>
              <a:t>‹#›</a:t>
            </a:fld>
            <a:endParaRPr b="0" sz="800" u="none">
              <a:solidFill>
                <a:schemeClr val="lt1"/>
              </a:solidFill>
              <a:latin typeface="Open Sans"/>
              <a:ea typeface="Open Sans"/>
              <a:cs typeface="Open Sans"/>
              <a:sym typeface="Open Sans"/>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image" Target="../media/image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5.jpg"/><Relationship Id="rId5" Type="http://schemas.openxmlformats.org/officeDocument/2006/relationships/image" Target="../media/image10.jpg"/><Relationship Id="rId6" Type="http://schemas.openxmlformats.org/officeDocument/2006/relationships/image" Target="../media/image17.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18.jpg"/><Relationship Id="rId4" Type="http://schemas.openxmlformats.org/officeDocument/2006/relationships/image" Target="../media/image10.jpg"/><Relationship Id="rId5" Type="http://schemas.openxmlformats.org/officeDocument/2006/relationships/image" Target="../media/image9.jpg"/><Relationship Id="rId6" Type="http://schemas.openxmlformats.org/officeDocument/2006/relationships/image" Target="../media/image24.jpg"/><Relationship Id="rId7" Type="http://schemas.openxmlformats.org/officeDocument/2006/relationships/image" Target="../media/image26.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6.xml"/><Relationship Id="rId3" Type="http://schemas.openxmlformats.org/officeDocument/2006/relationships/image" Target="../media/image12.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15.jpg"/><Relationship Id="rId4" Type="http://schemas.openxmlformats.org/officeDocument/2006/relationships/image" Target="../media/image14.jpg"/><Relationship Id="rId5" Type="http://schemas.openxmlformats.org/officeDocument/2006/relationships/image" Target="../media/image21.jpg"/><Relationship Id="rId6" Type="http://schemas.openxmlformats.org/officeDocument/2006/relationships/image" Target="../media/image1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8.xml"/><Relationship Id="rId3" Type="http://schemas.openxmlformats.org/officeDocument/2006/relationships/image" Target="../media/image30.png"/><Relationship Id="rId4" Type="http://schemas.openxmlformats.org/officeDocument/2006/relationships/image" Target="../media/image28.png"/><Relationship Id="rId5" Type="http://schemas.openxmlformats.org/officeDocument/2006/relationships/image" Target="../media/image2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3.xml"/><Relationship Id="rId3" Type="http://schemas.openxmlformats.org/officeDocument/2006/relationships/image" Target="../media/image2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 Id="rId3" Type="http://schemas.openxmlformats.org/officeDocument/2006/relationships/image" Target="../media/image20.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27.jpg"/><Relationship Id="rId4" Type="http://schemas.openxmlformats.org/officeDocument/2006/relationships/image" Target="../media/image29.png"/><Relationship Id="rId5" Type="http://schemas.openxmlformats.org/officeDocument/2006/relationships/image" Target="../media/image1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8.xml"/><Relationship Id="rId3" Type="http://schemas.openxmlformats.org/officeDocument/2006/relationships/image" Target="../media/image2.jp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2" name="Shape 112"/>
        <p:cNvGrpSpPr/>
        <p:nvPr/>
      </p:nvGrpSpPr>
      <p:grpSpPr>
        <a:xfrm>
          <a:off x="0" y="0"/>
          <a:ext cx="0" cy="0"/>
          <a:chOff x="0" y="0"/>
          <a:chExt cx="0" cy="0"/>
        </a:xfrm>
      </p:grpSpPr>
      <p:pic>
        <p:nvPicPr>
          <p:cNvPr id="113" name="Shape 113"/>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14" name="Shape 114"/>
          <p:cNvPicPr preferRelativeResize="0"/>
          <p:nvPr/>
        </p:nvPicPr>
        <p:blipFill rotWithShape="1">
          <a:blip r:embed="rId4">
            <a:alphaModFix/>
          </a:blip>
          <a:srcRect b="0" l="0" r="0" t="0"/>
          <a:stretch/>
        </p:blipFill>
        <p:spPr>
          <a:xfrm>
            <a:off x="1084900" y="1732504"/>
            <a:ext cx="3018426" cy="1678493"/>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Shape 298"/>
          <p:cNvPicPr preferRelativeResize="0"/>
          <p:nvPr>
            <p:ph idx="2" type="pic"/>
          </p:nvPr>
        </p:nvPicPr>
        <p:blipFill rotWithShape="1">
          <a:blip r:embed="rId3">
            <a:alphaModFix/>
          </a:blip>
          <a:srcRect b="0" l="1912" r="8810" t="4642"/>
          <a:stretch/>
        </p:blipFill>
        <p:spPr>
          <a:xfrm>
            <a:off x="0" y="0"/>
            <a:ext cx="9144000" cy="5143500"/>
          </a:xfrm>
          <a:prstGeom prst="rect">
            <a:avLst/>
          </a:prstGeom>
          <a:noFill/>
          <a:ln>
            <a:noFill/>
          </a:ln>
        </p:spPr>
      </p:pic>
      <p:sp>
        <p:nvSpPr>
          <p:cNvPr id="299" name="Shape 299"/>
          <p:cNvSpPr/>
          <p:nvPr/>
        </p:nvSpPr>
        <p:spPr>
          <a:xfrm>
            <a:off x="0" y="3690257"/>
            <a:ext cx="9144000" cy="1453243"/>
          </a:xfrm>
          <a:prstGeom prst="rect">
            <a:avLst/>
          </a:prstGeom>
          <a:solidFill>
            <a:schemeClr val="accent1">
              <a:alpha val="8470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00" name="Shape 300"/>
          <p:cNvGrpSpPr/>
          <p:nvPr/>
        </p:nvGrpSpPr>
        <p:grpSpPr>
          <a:xfrm>
            <a:off x="1153885" y="3948812"/>
            <a:ext cx="6836229" cy="859933"/>
            <a:chOff x="1538514" y="5274194"/>
            <a:chExt cx="9114972" cy="1146578"/>
          </a:xfrm>
        </p:grpSpPr>
        <p:sp>
          <p:nvSpPr>
            <p:cNvPr id="301" name="Shape 301"/>
            <p:cNvSpPr txBox="1"/>
            <p:nvPr/>
          </p:nvSpPr>
          <p:spPr>
            <a:xfrm>
              <a:off x="1538514" y="5866774"/>
              <a:ext cx="9114972" cy="553998"/>
            </a:xfrm>
            <a:prstGeom prst="rect">
              <a:avLst/>
            </a:prstGeom>
            <a:noFill/>
            <a:ln>
              <a:noFill/>
            </a:ln>
          </p:spPr>
          <p:txBody>
            <a:bodyPr anchorCtr="0" anchor="t" bIns="34275" lIns="68575" rIns="68575" wrap="square" tIns="34275">
              <a:noAutofit/>
            </a:bodyPr>
            <a:lstStyle/>
            <a:p>
              <a:pPr indent="0" lvl="0" marL="0" marR="0" rtl="0" algn="ctr">
                <a:lnSpc>
                  <a:spcPct val="130000"/>
                </a:lnSpc>
                <a:spcBef>
                  <a:spcPts val="0"/>
                </a:spcBef>
                <a:spcAft>
                  <a:spcPts val="0"/>
                </a:spcAft>
                <a:buNone/>
              </a:pPr>
              <a:r>
                <a:rPr i="1" lang="en" sz="8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adiscing consecteture lorem ipsum aquam </a:t>
              </a:r>
              <a:endParaRPr i="1" sz="800">
                <a:solidFill>
                  <a:schemeClr val="lt1"/>
                </a:solidFill>
                <a:latin typeface="Open Sans"/>
                <a:ea typeface="Open Sans"/>
                <a:cs typeface="Open Sans"/>
                <a:sym typeface="Open Sans"/>
              </a:endParaRPr>
            </a:p>
          </p:txBody>
        </p:sp>
        <p:sp>
          <p:nvSpPr>
            <p:cNvPr id="302" name="Shape 302"/>
            <p:cNvSpPr txBox="1"/>
            <p:nvPr/>
          </p:nvSpPr>
          <p:spPr>
            <a:xfrm>
              <a:off x="4802415" y="5274194"/>
              <a:ext cx="2587200" cy="55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300"/>
                <a:buFont typeface="Open Sans"/>
                <a:buNone/>
              </a:pPr>
              <a:r>
                <a:rPr b="1" i="0" lang="en" sz="2300">
                  <a:solidFill>
                    <a:schemeClr val="lt1"/>
                  </a:solidFill>
                  <a:latin typeface="Open Sans"/>
                  <a:ea typeface="Open Sans"/>
                  <a:cs typeface="Open Sans"/>
                  <a:sym typeface="Open Sans"/>
                </a:rPr>
                <a:t>Our Team</a:t>
              </a:r>
              <a:endParaRPr b="0" i="0" sz="2300">
                <a:solidFill>
                  <a:schemeClr val="lt1"/>
                </a:solidFill>
                <a:latin typeface="Open Sans"/>
                <a:ea typeface="Open Sans"/>
                <a:cs typeface="Open Sans"/>
                <a:sym typeface="Open San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6" name="Shape 306"/>
        <p:cNvGrpSpPr/>
        <p:nvPr/>
      </p:nvGrpSpPr>
      <p:grpSpPr>
        <a:xfrm>
          <a:off x="0" y="0"/>
          <a:ext cx="0" cy="0"/>
          <a:chOff x="0" y="0"/>
          <a:chExt cx="0" cy="0"/>
        </a:xfrm>
      </p:grpSpPr>
      <p:sp>
        <p:nvSpPr>
          <p:cNvPr id="307" name="Shape 30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pic>
        <p:nvPicPr>
          <p:cNvPr id="308" name="Shape 308"/>
          <p:cNvPicPr preferRelativeResize="0"/>
          <p:nvPr>
            <p:ph idx="2" type="pic"/>
          </p:nvPr>
        </p:nvPicPr>
        <p:blipFill rotWithShape="1">
          <a:blip r:embed="rId3">
            <a:alphaModFix/>
          </a:blip>
          <a:srcRect b="0" l="10037" r="10036" t="0"/>
          <a:stretch/>
        </p:blipFill>
        <p:spPr>
          <a:xfrm>
            <a:off x="678695" y="1369400"/>
            <a:ext cx="1815600" cy="2271300"/>
          </a:xfrm>
          <a:prstGeom prst="roundRect">
            <a:avLst>
              <a:gd fmla="val 16667" name="adj"/>
            </a:avLst>
          </a:prstGeom>
          <a:noFill/>
          <a:ln>
            <a:noFill/>
          </a:ln>
        </p:spPr>
      </p:pic>
      <p:pic>
        <p:nvPicPr>
          <p:cNvPr id="309" name="Shape 309"/>
          <p:cNvPicPr preferRelativeResize="0"/>
          <p:nvPr>
            <p:ph idx="3" type="pic"/>
          </p:nvPr>
        </p:nvPicPr>
        <p:blipFill rotWithShape="1">
          <a:blip r:embed="rId4">
            <a:alphaModFix/>
          </a:blip>
          <a:srcRect b="0" l="6963" r="6963" t="0"/>
          <a:stretch/>
        </p:blipFill>
        <p:spPr>
          <a:xfrm>
            <a:off x="2669024" y="1369400"/>
            <a:ext cx="1815623" cy="2271154"/>
          </a:xfrm>
          <a:prstGeom prst="roundRect">
            <a:avLst>
              <a:gd fmla="val 16667" name="adj"/>
            </a:avLst>
          </a:prstGeom>
          <a:noFill/>
          <a:ln>
            <a:noFill/>
          </a:ln>
        </p:spPr>
      </p:pic>
      <p:pic>
        <p:nvPicPr>
          <p:cNvPr id="310" name="Shape 310"/>
          <p:cNvPicPr preferRelativeResize="0"/>
          <p:nvPr>
            <p:ph idx="4" type="pic"/>
          </p:nvPr>
        </p:nvPicPr>
        <p:blipFill rotWithShape="1">
          <a:blip r:embed="rId5">
            <a:alphaModFix/>
          </a:blip>
          <a:srcRect b="3324" l="0" r="0" t="3325"/>
          <a:stretch/>
        </p:blipFill>
        <p:spPr>
          <a:xfrm>
            <a:off x="4659353" y="1369400"/>
            <a:ext cx="1815623" cy="2271154"/>
          </a:xfrm>
          <a:prstGeom prst="roundRect">
            <a:avLst>
              <a:gd fmla="val 16667" name="adj"/>
            </a:avLst>
          </a:prstGeom>
          <a:noFill/>
          <a:ln>
            <a:noFill/>
          </a:ln>
        </p:spPr>
      </p:pic>
      <p:pic>
        <p:nvPicPr>
          <p:cNvPr id="311" name="Shape 311"/>
          <p:cNvPicPr preferRelativeResize="0"/>
          <p:nvPr>
            <p:ph idx="5" type="pic"/>
          </p:nvPr>
        </p:nvPicPr>
        <p:blipFill rotWithShape="1">
          <a:blip r:embed="rId6">
            <a:alphaModFix/>
          </a:blip>
          <a:srcRect b="8450" l="0" r="0" t="8451"/>
          <a:stretch/>
        </p:blipFill>
        <p:spPr>
          <a:xfrm>
            <a:off x="6649683" y="1369400"/>
            <a:ext cx="1815623" cy="2271154"/>
          </a:xfrm>
          <a:prstGeom prst="roundRect">
            <a:avLst>
              <a:gd fmla="val 16667" name="adj"/>
            </a:avLst>
          </a:prstGeom>
          <a:noFill/>
          <a:ln>
            <a:noFill/>
          </a:ln>
        </p:spPr>
      </p:pic>
      <p:sp>
        <p:nvSpPr>
          <p:cNvPr id="312" name="Shape 312"/>
          <p:cNvSpPr txBox="1"/>
          <p:nvPr/>
        </p:nvSpPr>
        <p:spPr>
          <a:xfrm>
            <a:off x="628650" y="135710"/>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Team Member</a:t>
            </a:r>
            <a:endParaRPr b="1" i="0" sz="2300">
              <a:solidFill>
                <a:schemeClr val="accent1"/>
              </a:solidFill>
              <a:latin typeface="Open Sans"/>
              <a:ea typeface="Open Sans"/>
              <a:cs typeface="Open Sans"/>
              <a:sym typeface="Open Sans"/>
            </a:endParaRPr>
          </a:p>
        </p:txBody>
      </p:sp>
      <p:sp>
        <p:nvSpPr>
          <p:cNvPr id="313" name="Shape 313"/>
          <p:cNvSpPr/>
          <p:nvPr/>
        </p:nvSpPr>
        <p:spPr>
          <a:xfrm>
            <a:off x="1185182" y="58325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314" name="Shape 314"/>
          <p:cNvSpPr/>
          <p:nvPr/>
        </p:nvSpPr>
        <p:spPr>
          <a:xfrm>
            <a:off x="3970182" y="945491"/>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grpSp>
        <p:nvGrpSpPr>
          <p:cNvPr id="315" name="Shape 315"/>
          <p:cNvGrpSpPr/>
          <p:nvPr/>
        </p:nvGrpSpPr>
        <p:grpSpPr>
          <a:xfrm>
            <a:off x="886861" y="3837211"/>
            <a:ext cx="1399292" cy="590919"/>
            <a:chOff x="850928" y="5142785"/>
            <a:chExt cx="1865722" cy="787892"/>
          </a:xfrm>
        </p:grpSpPr>
        <p:sp>
          <p:nvSpPr>
            <p:cNvPr id="316" name="Shape 316"/>
            <p:cNvSpPr txBox="1"/>
            <p:nvPr/>
          </p:nvSpPr>
          <p:spPr>
            <a:xfrm>
              <a:off x="850928" y="5142785"/>
              <a:ext cx="1865722" cy="502702"/>
            </a:xfrm>
            <a:prstGeom prst="rect">
              <a:avLst/>
            </a:prstGeom>
            <a:noFill/>
            <a:ln>
              <a:noFill/>
            </a:ln>
          </p:spPr>
          <p:txBody>
            <a:bodyPr anchorCtr="0" anchor="t" bIns="34275" lIns="68575" rIns="68575" wrap="square" tIns="34275">
              <a:noAutofit/>
            </a:bodyPr>
            <a:lstStyle/>
            <a:p>
              <a:pPr indent="0" lvl="0" marL="0" marR="0" rtl="0" algn="ctr">
                <a:lnSpc>
                  <a:spcPct val="80000"/>
                </a:lnSpc>
                <a:spcBef>
                  <a:spcPts val="0"/>
                </a:spcBef>
                <a:spcAft>
                  <a:spcPts val="0"/>
                </a:spcAft>
                <a:buNone/>
              </a:pPr>
              <a:r>
                <a:rPr b="1" lang="en" sz="1500">
                  <a:solidFill>
                    <a:schemeClr val="accent1"/>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17" name="Shape 317"/>
            <p:cNvSpPr/>
            <p:nvPr/>
          </p:nvSpPr>
          <p:spPr>
            <a:xfrm>
              <a:off x="1391447" y="5691668"/>
              <a:ext cx="239009" cy="239009"/>
            </a:xfrm>
            <a:prstGeom prst="ellipse">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18" name="Shape 318"/>
            <p:cNvSpPr/>
            <p:nvPr/>
          </p:nvSpPr>
          <p:spPr>
            <a:xfrm>
              <a:off x="1449177" y="576096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9" name="Shape 319"/>
            <p:cNvSpPr/>
            <p:nvPr/>
          </p:nvSpPr>
          <p:spPr>
            <a:xfrm>
              <a:off x="1664284" y="5691668"/>
              <a:ext cx="239009" cy="239009"/>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0" name="Shape 320"/>
            <p:cNvSpPr/>
            <p:nvPr/>
          </p:nvSpPr>
          <p:spPr>
            <a:xfrm>
              <a:off x="1738364" y="576574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1" name="Shape 321"/>
            <p:cNvSpPr/>
            <p:nvPr/>
          </p:nvSpPr>
          <p:spPr>
            <a:xfrm>
              <a:off x="1937122" y="5691667"/>
              <a:ext cx="239009" cy="239009"/>
            </a:xfrm>
            <a:prstGeom prst="ellipse">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2" name="Shape 322"/>
            <p:cNvSpPr/>
            <p:nvPr/>
          </p:nvSpPr>
          <p:spPr>
            <a:xfrm>
              <a:off x="1988991" y="576796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23" name="Shape 323"/>
          <p:cNvGrpSpPr/>
          <p:nvPr/>
        </p:nvGrpSpPr>
        <p:grpSpPr>
          <a:xfrm>
            <a:off x="2877190" y="3837211"/>
            <a:ext cx="1399292" cy="590919"/>
            <a:chOff x="850928" y="5142785"/>
            <a:chExt cx="1865722" cy="787892"/>
          </a:xfrm>
        </p:grpSpPr>
        <p:sp>
          <p:nvSpPr>
            <p:cNvPr id="324" name="Shape 324"/>
            <p:cNvSpPr txBox="1"/>
            <p:nvPr/>
          </p:nvSpPr>
          <p:spPr>
            <a:xfrm>
              <a:off x="850928" y="5142785"/>
              <a:ext cx="1865722" cy="502702"/>
            </a:xfrm>
            <a:prstGeom prst="rect">
              <a:avLst/>
            </a:prstGeom>
            <a:noFill/>
            <a:ln>
              <a:noFill/>
            </a:ln>
          </p:spPr>
          <p:txBody>
            <a:bodyPr anchorCtr="0" anchor="t" bIns="34275" lIns="68575" rIns="68575" wrap="square" tIns="34275">
              <a:noAutofit/>
            </a:bodyPr>
            <a:lstStyle/>
            <a:p>
              <a:pPr indent="0" lvl="0" marL="0" marR="0" rtl="0" algn="ctr">
                <a:lnSpc>
                  <a:spcPct val="80000"/>
                </a:lnSpc>
                <a:spcBef>
                  <a:spcPts val="0"/>
                </a:spcBef>
                <a:spcAft>
                  <a:spcPts val="0"/>
                </a:spcAft>
                <a:buNone/>
              </a:pPr>
              <a:r>
                <a:rPr b="1" lang="en" sz="1500">
                  <a:solidFill>
                    <a:schemeClr val="accent2"/>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25" name="Shape 325"/>
            <p:cNvSpPr/>
            <p:nvPr/>
          </p:nvSpPr>
          <p:spPr>
            <a:xfrm>
              <a:off x="1391447" y="5691668"/>
              <a:ext cx="239009" cy="239009"/>
            </a:xfrm>
            <a:prstGeom prst="ellipse">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6" name="Shape 326"/>
            <p:cNvSpPr/>
            <p:nvPr/>
          </p:nvSpPr>
          <p:spPr>
            <a:xfrm>
              <a:off x="1449177" y="576096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7" name="Shape 327"/>
            <p:cNvSpPr/>
            <p:nvPr/>
          </p:nvSpPr>
          <p:spPr>
            <a:xfrm>
              <a:off x="1664284" y="5691668"/>
              <a:ext cx="239009" cy="239009"/>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28" name="Shape 328"/>
            <p:cNvSpPr/>
            <p:nvPr/>
          </p:nvSpPr>
          <p:spPr>
            <a:xfrm>
              <a:off x="1738364" y="576574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9" name="Shape 329"/>
            <p:cNvSpPr/>
            <p:nvPr/>
          </p:nvSpPr>
          <p:spPr>
            <a:xfrm>
              <a:off x="1937122" y="5691667"/>
              <a:ext cx="239009" cy="239009"/>
            </a:xfrm>
            <a:prstGeom prst="ellipse">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0" name="Shape 330"/>
            <p:cNvSpPr/>
            <p:nvPr/>
          </p:nvSpPr>
          <p:spPr>
            <a:xfrm>
              <a:off x="1988991" y="576796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31" name="Shape 331"/>
          <p:cNvGrpSpPr/>
          <p:nvPr/>
        </p:nvGrpSpPr>
        <p:grpSpPr>
          <a:xfrm>
            <a:off x="4867519" y="3837211"/>
            <a:ext cx="1399292" cy="590919"/>
            <a:chOff x="850928" y="5142785"/>
            <a:chExt cx="1865722" cy="787892"/>
          </a:xfrm>
        </p:grpSpPr>
        <p:sp>
          <p:nvSpPr>
            <p:cNvPr id="332" name="Shape 332"/>
            <p:cNvSpPr txBox="1"/>
            <p:nvPr/>
          </p:nvSpPr>
          <p:spPr>
            <a:xfrm>
              <a:off x="850928" y="5142785"/>
              <a:ext cx="1865722" cy="502702"/>
            </a:xfrm>
            <a:prstGeom prst="rect">
              <a:avLst/>
            </a:prstGeom>
            <a:noFill/>
            <a:ln>
              <a:noFill/>
            </a:ln>
          </p:spPr>
          <p:txBody>
            <a:bodyPr anchorCtr="0" anchor="t" bIns="34275" lIns="68575" rIns="68575" wrap="square" tIns="34275">
              <a:noAutofit/>
            </a:bodyPr>
            <a:lstStyle/>
            <a:p>
              <a:pPr indent="0" lvl="0" marL="0" marR="0" rtl="0" algn="ctr">
                <a:lnSpc>
                  <a:spcPct val="80000"/>
                </a:lnSpc>
                <a:spcBef>
                  <a:spcPts val="0"/>
                </a:spcBef>
                <a:spcAft>
                  <a:spcPts val="0"/>
                </a:spcAft>
                <a:buNone/>
              </a:pPr>
              <a:r>
                <a:rPr b="1" lang="en" sz="1500">
                  <a:solidFill>
                    <a:schemeClr val="accent3"/>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33" name="Shape 333"/>
            <p:cNvSpPr/>
            <p:nvPr/>
          </p:nvSpPr>
          <p:spPr>
            <a:xfrm>
              <a:off x="1391447" y="5691668"/>
              <a:ext cx="239009" cy="239009"/>
            </a:xfrm>
            <a:prstGeom prst="ellipse">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4" name="Shape 334"/>
            <p:cNvSpPr/>
            <p:nvPr/>
          </p:nvSpPr>
          <p:spPr>
            <a:xfrm>
              <a:off x="1449177" y="576096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5" name="Shape 335"/>
            <p:cNvSpPr/>
            <p:nvPr/>
          </p:nvSpPr>
          <p:spPr>
            <a:xfrm>
              <a:off x="1664284" y="5691668"/>
              <a:ext cx="239009" cy="239009"/>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6" name="Shape 336"/>
            <p:cNvSpPr/>
            <p:nvPr/>
          </p:nvSpPr>
          <p:spPr>
            <a:xfrm>
              <a:off x="1738364" y="576574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Shape 337"/>
            <p:cNvSpPr/>
            <p:nvPr/>
          </p:nvSpPr>
          <p:spPr>
            <a:xfrm>
              <a:off x="1937122" y="5691667"/>
              <a:ext cx="239009" cy="239009"/>
            </a:xfrm>
            <a:prstGeom prst="ellipse">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38" name="Shape 338"/>
            <p:cNvSpPr/>
            <p:nvPr/>
          </p:nvSpPr>
          <p:spPr>
            <a:xfrm>
              <a:off x="1988991" y="576796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339" name="Shape 339"/>
          <p:cNvGrpSpPr/>
          <p:nvPr/>
        </p:nvGrpSpPr>
        <p:grpSpPr>
          <a:xfrm>
            <a:off x="6857849" y="3837211"/>
            <a:ext cx="1399292" cy="590919"/>
            <a:chOff x="850928" y="5142785"/>
            <a:chExt cx="1865722" cy="787892"/>
          </a:xfrm>
        </p:grpSpPr>
        <p:sp>
          <p:nvSpPr>
            <p:cNvPr id="340" name="Shape 340"/>
            <p:cNvSpPr txBox="1"/>
            <p:nvPr/>
          </p:nvSpPr>
          <p:spPr>
            <a:xfrm>
              <a:off x="850928" y="5142785"/>
              <a:ext cx="1865722" cy="502702"/>
            </a:xfrm>
            <a:prstGeom prst="rect">
              <a:avLst/>
            </a:prstGeom>
            <a:noFill/>
            <a:ln>
              <a:noFill/>
            </a:ln>
          </p:spPr>
          <p:txBody>
            <a:bodyPr anchorCtr="0" anchor="t" bIns="34275" lIns="68575" rIns="68575" wrap="square" tIns="34275">
              <a:noAutofit/>
            </a:bodyPr>
            <a:lstStyle/>
            <a:p>
              <a:pPr indent="0" lvl="0" marL="0" marR="0" rtl="0" algn="ctr">
                <a:lnSpc>
                  <a:spcPct val="80000"/>
                </a:lnSpc>
                <a:spcBef>
                  <a:spcPts val="0"/>
                </a:spcBef>
                <a:spcAft>
                  <a:spcPts val="0"/>
                </a:spcAft>
                <a:buNone/>
              </a:pPr>
              <a:r>
                <a:rPr b="1" lang="en" sz="1500">
                  <a:solidFill>
                    <a:schemeClr val="accent4"/>
                  </a:solidFill>
                  <a:latin typeface="Open Sans"/>
                  <a:ea typeface="Open Sans"/>
                  <a:cs typeface="Open Sans"/>
                  <a:sym typeface="Open Sans"/>
                </a:rPr>
                <a:t>Sakawi Beda</a:t>
              </a:r>
              <a:endParaRPr sz="1100">
                <a:latin typeface="Open Sans"/>
                <a:ea typeface="Open Sans"/>
                <a:cs typeface="Open Sans"/>
                <a:sym typeface="Open Sans"/>
              </a:endParaRPr>
            </a:p>
            <a:p>
              <a:pPr indent="0" lvl="0" marL="0" marR="0" rtl="0" algn="ctr">
                <a:lnSpc>
                  <a:spcPct val="145454"/>
                </a:lnSpc>
                <a:spcBef>
                  <a:spcPts val="0"/>
                </a:spcBef>
                <a:spcAft>
                  <a:spcPts val="0"/>
                </a:spcAft>
                <a:buNone/>
              </a:pPr>
              <a:r>
                <a:rPr lang="en" sz="800">
                  <a:solidFill>
                    <a:schemeClr val="dk1"/>
                  </a:solidFill>
                  <a:latin typeface="Open Sans"/>
                  <a:ea typeface="Open Sans"/>
                  <a:cs typeface="Open Sans"/>
                  <a:sym typeface="Open Sans"/>
                </a:rPr>
                <a:t>Post Title Text</a:t>
              </a:r>
              <a:endParaRPr sz="1100">
                <a:latin typeface="Open Sans"/>
                <a:ea typeface="Open Sans"/>
                <a:cs typeface="Open Sans"/>
                <a:sym typeface="Open Sans"/>
              </a:endParaRPr>
            </a:p>
          </p:txBody>
        </p:sp>
        <p:sp>
          <p:nvSpPr>
            <p:cNvPr id="341" name="Shape 341"/>
            <p:cNvSpPr/>
            <p:nvPr/>
          </p:nvSpPr>
          <p:spPr>
            <a:xfrm>
              <a:off x="1391447" y="5691668"/>
              <a:ext cx="239009" cy="239009"/>
            </a:xfrm>
            <a:prstGeom prst="ellipse">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2" name="Shape 342"/>
            <p:cNvSpPr/>
            <p:nvPr/>
          </p:nvSpPr>
          <p:spPr>
            <a:xfrm>
              <a:off x="1449177" y="5760968"/>
              <a:ext cx="123548" cy="100407"/>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3" name="Shape 343"/>
            <p:cNvSpPr/>
            <p:nvPr/>
          </p:nvSpPr>
          <p:spPr>
            <a:xfrm>
              <a:off x="1664284" y="5691668"/>
              <a:ext cx="239009" cy="239009"/>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4" name="Shape 344"/>
            <p:cNvSpPr/>
            <p:nvPr/>
          </p:nvSpPr>
          <p:spPr>
            <a:xfrm>
              <a:off x="1738364" y="5765749"/>
              <a:ext cx="90847" cy="9084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5" name="Shape 345"/>
            <p:cNvSpPr/>
            <p:nvPr/>
          </p:nvSpPr>
          <p:spPr>
            <a:xfrm>
              <a:off x="1937122" y="5691667"/>
              <a:ext cx="239009" cy="239009"/>
            </a:xfrm>
            <a:prstGeom prst="ellipse">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6" name="Shape 346"/>
            <p:cNvSpPr/>
            <p:nvPr/>
          </p:nvSpPr>
          <p:spPr>
            <a:xfrm>
              <a:off x="1988991" y="5767965"/>
              <a:ext cx="135272" cy="86412"/>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47" name="Shape 347"/>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48" name="Shape 348"/>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49" name="Shape 349"/>
          <p:cNvGrpSpPr/>
          <p:nvPr/>
        </p:nvGrpSpPr>
        <p:grpSpPr>
          <a:xfrm>
            <a:off x="5790168" y="4867273"/>
            <a:ext cx="2833002" cy="184666"/>
            <a:chOff x="7576464" y="6489697"/>
            <a:chExt cx="3777336" cy="246221"/>
          </a:xfrm>
        </p:grpSpPr>
        <p:cxnSp>
          <p:nvCxnSpPr>
            <p:cNvPr id="350" name="Shape 350"/>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351" name="Shape 351"/>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52" name="Shape 352"/>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53" name="Shape 353"/>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7" name="Shape 357"/>
        <p:cNvGrpSpPr/>
        <p:nvPr/>
      </p:nvGrpSpPr>
      <p:grpSpPr>
        <a:xfrm>
          <a:off x="0" y="0"/>
          <a:ext cx="0" cy="0"/>
          <a:chOff x="0" y="0"/>
          <a:chExt cx="0" cy="0"/>
        </a:xfrm>
      </p:grpSpPr>
      <p:grpSp>
        <p:nvGrpSpPr>
          <p:cNvPr id="358" name="Shape 358"/>
          <p:cNvGrpSpPr/>
          <p:nvPr/>
        </p:nvGrpSpPr>
        <p:grpSpPr>
          <a:xfrm>
            <a:off x="4926421" y="165527"/>
            <a:ext cx="3887779" cy="749189"/>
            <a:chOff x="4866860" y="180947"/>
            <a:chExt cx="5183706" cy="998919"/>
          </a:xfrm>
        </p:grpSpPr>
        <p:sp>
          <p:nvSpPr>
            <p:cNvPr id="359" name="Shape 359"/>
            <p:cNvSpPr txBox="1"/>
            <p:nvPr/>
          </p:nvSpPr>
          <p:spPr>
            <a:xfrm>
              <a:off x="4866860" y="180947"/>
              <a:ext cx="3270000" cy="679500"/>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Team Member</a:t>
              </a:r>
              <a:endParaRPr b="1" i="0" sz="2300">
                <a:solidFill>
                  <a:schemeClr val="accent1"/>
                </a:solidFill>
                <a:latin typeface="Open Sans"/>
                <a:ea typeface="Open Sans"/>
                <a:cs typeface="Open Sans"/>
                <a:sym typeface="Open Sans"/>
              </a:endParaRPr>
            </a:p>
          </p:txBody>
        </p:sp>
        <p:sp>
          <p:nvSpPr>
            <p:cNvPr id="360" name="Shape 360"/>
            <p:cNvSpPr/>
            <p:nvPr/>
          </p:nvSpPr>
          <p:spPr>
            <a:xfrm>
              <a:off x="4986128" y="792538"/>
              <a:ext cx="5064438" cy="387328"/>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800">
                  <a:solidFill>
                    <a:schemeClr val="dk1"/>
                  </a:solidFill>
                  <a:latin typeface="Open Sans"/>
                  <a:ea typeface="Open Sans"/>
                  <a:cs typeface="Open Sans"/>
                  <a:sym typeface="Open Sans"/>
                </a:rPr>
                <a:t>Lorem simplicity lorem suggests strength and the spaciousn contributes dolor</a:t>
              </a:r>
              <a:endParaRPr sz="1100"/>
            </a:p>
          </p:txBody>
        </p:sp>
      </p:grpSp>
      <p:sp>
        <p:nvSpPr>
          <p:cNvPr id="361" name="Shape 361"/>
          <p:cNvSpPr txBox="1"/>
          <p:nvPr/>
        </p:nvSpPr>
        <p:spPr>
          <a:xfrm>
            <a:off x="4926425" y="2086125"/>
            <a:ext cx="3615300" cy="857400"/>
          </a:xfrm>
          <a:prstGeom prst="rect">
            <a:avLst/>
          </a:prstGeom>
          <a:noFill/>
          <a:ln>
            <a:noFill/>
          </a:ln>
        </p:spPr>
        <p:txBody>
          <a:bodyPr anchorCtr="0" anchor="t" bIns="34275" lIns="68575"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dolor sit typesetting industry. Lorem Ipsum has been the industry’s amet standard dummy text ever since the 1500s, when an unknown specimen book. It has survived not only five </a:t>
            </a:r>
            <a:endParaRPr sz="1100"/>
          </a:p>
        </p:txBody>
      </p:sp>
      <p:sp>
        <p:nvSpPr>
          <p:cNvPr id="362" name="Shape 362"/>
          <p:cNvSpPr txBox="1"/>
          <p:nvPr/>
        </p:nvSpPr>
        <p:spPr>
          <a:xfrm>
            <a:off x="4926425" y="3182800"/>
            <a:ext cx="3438900" cy="1442700"/>
          </a:xfrm>
          <a:prstGeom prst="rect">
            <a:avLst/>
          </a:prstGeom>
          <a:noFill/>
          <a:ln>
            <a:noFill/>
          </a:ln>
        </p:spPr>
        <p:txBody>
          <a:bodyPr anchorCtr="0" anchor="t" bIns="34275" lIns="68575" rIns="68575" wrap="square" tIns="34275">
            <a:noAutofit/>
          </a:bodyPr>
          <a:lstStyle/>
          <a:p>
            <a:pPr indent="0" lvl="0" marL="0" marR="0" rtl="0" algn="l">
              <a:lnSpc>
                <a:spcPct val="110000"/>
              </a:lnSpc>
              <a:spcBef>
                <a:spcPts val="0"/>
              </a:spcBef>
              <a:spcAft>
                <a:spcPts val="0"/>
              </a:spcAft>
              <a:buNone/>
            </a:pPr>
            <a:r>
              <a:rPr lang="en" sz="1000">
                <a:solidFill>
                  <a:srgbClr val="000000"/>
                </a:solidFill>
                <a:latin typeface="Open Sans"/>
                <a:ea typeface="Open Sans"/>
                <a:cs typeface="Open Sans"/>
                <a:sym typeface="Open Sans"/>
              </a:rPr>
              <a:t>Lorem Ipsum is simply</a:t>
            </a:r>
            <a:r>
              <a:rPr lang="en" sz="1000">
                <a:solidFill>
                  <a:srgbClr val="000000"/>
                </a:solidFill>
                <a:latin typeface="Bodoni"/>
                <a:ea typeface="Bodoni"/>
                <a:cs typeface="Bodoni"/>
                <a:sym typeface="Bodoni"/>
              </a:rPr>
              <a:t>:</a:t>
            </a:r>
            <a:endParaRPr sz="1100"/>
          </a:p>
          <a:p>
            <a:pPr indent="0" lvl="0" marL="0" marR="0" rtl="0" algn="l">
              <a:lnSpc>
                <a:spcPct val="110000"/>
              </a:lnSpc>
              <a:spcBef>
                <a:spcPts val="0"/>
              </a:spcBef>
              <a:spcAft>
                <a:spcPts val="0"/>
              </a:spcAft>
              <a:buNone/>
            </a:pPr>
            <a:r>
              <a:rPr lang="en" sz="1400">
                <a:solidFill>
                  <a:schemeClr val="accent2"/>
                </a:solidFill>
                <a:latin typeface="Open Sans"/>
                <a:ea typeface="Open Sans"/>
                <a:cs typeface="Open Sans"/>
                <a:sym typeface="Open Sans"/>
              </a:rPr>
              <a:t>Dummy text of the printing</a:t>
            </a:r>
            <a:endParaRPr sz="1100"/>
          </a:p>
          <a:p>
            <a:pPr indent="0" lvl="0" marL="0" marR="0" rtl="0" algn="l">
              <a:lnSpc>
                <a:spcPct val="110000"/>
              </a:lnSpc>
              <a:spcBef>
                <a:spcPts val="0"/>
              </a:spcBef>
              <a:spcAft>
                <a:spcPts val="0"/>
              </a:spcAft>
              <a:buNone/>
            </a:pPr>
            <a:r>
              <a:t/>
            </a:r>
            <a:endParaRPr sz="1000">
              <a:solidFill>
                <a:srgbClr val="005070"/>
              </a:solidFill>
              <a:latin typeface="Open Sans"/>
              <a:ea typeface="Open Sans"/>
              <a:cs typeface="Open Sans"/>
              <a:sym typeface="Open Sans"/>
            </a:endParaRPr>
          </a:p>
          <a:p>
            <a:pPr indent="0" lvl="0" marL="0" marR="0" rtl="0" algn="l">
              <a:lnSpc>
                <a:spcPct val="110000"/>
              </a:lnSpc>
              <a:spcBef>
                <a:spcPts val="0"/>
              </a:spcBef>
              <a:spcAft>
                <a:spcPts val="0"/>
              </a:spcAft>
              <a:buNone/>
            </a:pPr>
            <a:r>
              <a:rPr lang="en" sz="1000">
                <a:solidFill>
                  <a:srgbClr val="000000"/>
                </a:solidFill>
                <a:latin typeface="Open Sans"/>
                <a:ea typeface="Open Sans"/>
                <a:cs typeface="Open Sans"/>
                <a:sym typeface="Open Sans"/>
              </a:rPr>
              <a:t>Typesetting industry:</a:t>
            </a:r>
            <a:endParaRPr sz="1100"/>
          </a:p>
          <a:p>
            <a:pPr indent="0" lvl="0" marL="0" marR="0" rtl="0" algn="l">
              <a:lnSpc>
                <a:spcPct val="110000"/>
              </a:lnSpc>
              <a:spcBef>
                <a:spcPts val="0"/>
              </a:spcBef>
              <a:spcAft>
                <a:spcPts val="0"/>
              </a:spcAft>
              <a:buNone/>
            </a:pPr>
            <a:r>
              <a:rPr lang="en" sz="1400">
                <a:solidFill>
                  <a:schemeClr val="accent3"/>
                </a:solidFill>
                <a:latin typeface="Open Sans"/>
                <a:ea typeface="Open Sans"/>
                <a:cs typeface="Open Sans"/>
                <a:sym typeface="Open Sans"/>
              </a:rPr>
              <a:t>Lorem ipsum has been the industry</a:t>
            </a:r>
            <a:endParaRPr sz="1100"/>
          </a:p>
          <a:p>
            <a:pPr indent="0" lvl="0" marL="0" marR="0" rtl="0" algn="l">
              <a:lnSpc>
                <a:spcPct val="110000"/>
              </a:lnSpc>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lnSpc>
                <a:spcPct val="110000"/>
              </a:lnSpc>
              <a:spcBef>
                <a:spcPts val="0"/>
              </a:spcBef>
              <a:spcAft>
                <a:spcPts val="0"/>
              </a:spcAft>
              <a:buNone/>
            </a:pPr>
            <a:r>
              <a:rPr lang="en" sz="1000">
                <a:solidFill>
                  <a:srgbClr val="000000"/>
                </a:solidFill>
                <a:latin typeface="Open Sans"/>
                <a:ea typeface="Open Sans"/>
                <a:cs typeface="Open Sans"/>
                <a:sym typeface="Open Sans"/>
              </a:rPr>
              <a:t>Standard:</a:t>
            </a:r>
            <a:endParaRPr sz="1100"/>
          </a:p>
          <a:p>
            <a:pPr indent="0" lvl="0" marL="0" marR="0" rtl="0" algn="l">
              <a:lnSpc>
                <a:spcPct val="110000"/>
              </a:lnSpc>
              <a:spcBef>
                <a:spcPts val="0"/>
              </a:spcBef>
              <a:spcAft>
                <a:spcPts val="0"/>
              </a:spcAft>
              <a:buNone/>
            </a:pPr>
            <a:r>
              <a:rPr lang="en" sz="1400">
                <a:solidFill>
                  <a:schemeClr val="accent4"/>
                </a:solidFill>
                <a:latin typeface="Open Sans"/>
                <a:ea typeface="Open Sans"/>
                <a:cs typeface="Open Sans"/>
                <a:sym typeface="Open Sans"/>
              </a:rPr>
              <a:t>Dummy text ever since 1500</a:t>
            </a:r>
            <a:endParaRPr sz="1100"/>
          </a:p>
        </p:txBody>
      </p:sp>
      <p:sp>
        <p:nvSpPr>
          <p:cNvPr id="363" name="Shape 363"/>
          <p:cNvSpPr txBox="1"/>
          <p:nvPr/>
        </p:nvSpPr>
        <p:spPr>
          <a:xfrm>
            <a:off x="4926421" y="1362593"/>
            <a:ext cx="2452480" cy="509587"/>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accent2"/>
              </a:buClr>
              <a:buSzPts val="2100"/>
              <a:buFont typeface="Open Sans"/>
              <a:buNone/>
            </a:pPr>
            <a:r>
              <a:rPr b="1" i="0" lang="en" sz="2100">
                <a:solidFill>
                  <a:schemeClr val="accent2"/>
                </a:solidFill>
                <a:latin typeface="Open Sans"/>
                <a:ea typeface="Open Sans"/>
                <a:cs typeface="Open Sans"/>
                <a:sym typeface="Open Sans"/>
              </a:rPr>
              <a:t>Michel Dohnsen</a:t>
            </a:r>
            <a:endParaRPr b="1" i="0" sz="2100">
              <a:solidFill>
                <a:schemeClr val="accent2"/>
              </a:solidFill>
              <a:latin typeface="Open Sans"/>
              <a:ea typeface="Open Sans"/>
              <a:cs typeface="Open Sans"/>
              <a:sym typeface="Open Sans"/>
            </a:endParaRPr>
          </a:p>
        </p:txBody>
      </p:sp>
      <p:sp>
        <p:nvSpPr>
          <p:cNvPr id="364" name="Shape 364"/>
          <p:cNvSpPr/>
          <p:nvPr/>
        </p:nvSpPr>
        <p:spPr>
          <a:xfrm>
            <a:off x="5012145" y="1710901"/>
            <a:ext cx="1140516" cy="290496"/>
          </a:xfrm>
          <a:prstGeom prst="rect">
            <a:avLst/>
          </a:prstGeom>
          <a:noFill/>
          <a:ln>
            <a:noFill/>
          </a:ln>
        </p:spPr>
        <p:txBody>
          <a:bodyPr anchorCtr="0" anchor="ctr" bIns="0" lIns="0" rIns="0" wrap="square" tIns="0">
            <a:noAutofit/>
          </a:bodyPr>
          <a:lstStyle/>
          <a:p>
            <a:pPr indent="0" lvl="0" marL="0" marR="0" rtl="0" algn="l">
              <a:lnSpc>
                <a:spcPct val="128571"/>
              </a:lnSpc>
              <a:spcBef>
                <a:spcPts val="0"/>
              </a:spcBef>
              <a:spcAft>
                <a:spcPts val="0"/>
              </a:spcAft>
              <a:buNone/>
            </a:pPr>
            <a:r>
              <a:rPr lang="en" sz="1100">
                <a:solidFill>
                  <a:schemeClr val="dk1"/>
                </a:solidFill>
                <a:latin typeface="Open Sans"/>
                <a:ea typeface="Open Sans"/>
                <a:cs typeface="Open Sans"/>
                <a:sym typeface="Open Sans"/>
              </a:rPr>
              <a:t>Graphic Designer</a:t>
            </a:r>
            <a:endParaRPr sz="1100"/>
          </a:p>
        </p:txBody>
      </p:sp>
      <p:pic>
        <p:nvPicPr>
          <p:cNvPr id="365" name="Shape 365"/>
          <p:cNvPicPr preferRelativeResize="0"/>
          <p:nvPr>
            <p:ph idx="2" type="pic"/>
          </p:nvPr>
        </p:nvPicPr>
        <p:blipFill rotWithShape="1">
          <a:blip r:embed="rId3">
            <a:alphaModFix/>
          </a:blip>
          <a:srcRect b="0" l="3300" r="3300" t="0"/>
          <a:stretch/>
        </p:blipFill>
        <p:spPr>
          <a:xfrm>
            <a:off x="3438939" y="-1"/>
            <a:ext cx="1212571" cy="1299044"/>
          </a:xfrm>
          <a:prstGeom prst="rect">
            <a:avLst/>
          </a:prstGeom>
          <a:noFill/>
          <a:ln>
            <a:noFill/>
          </a:ln>
        </p:spPr>
      </p:pic>
      <p:pic>
        <p:nvPicPr>
          <p:cNvPr id="366" name="Shape 366"/>
          <p:cNvPicPr preferRelativeResize="0"/>
          <p:nvPr>
            <p:ph idx="6" type="pic"/>
          </p:nvPr>
        </p:nvPicPr>
        <p:blipFill rotWithShape="1">
          <a:blip r:embed="rId4">
            <a:alphaModFix/>
          </a:blip>
          <a:srcRect b="10022" l="0" r="0" t="10022"/>
          <a:stretch/>
        </p:blipFill>
        <p:spPr>
          <a:xfrm>
            <a:off x="3438939" y="3880803"/>
            <a:ext cx="1212571" cy="1299044"/>
          </a:xfrm>
          <a:prstGeom prst="rect">
            <a:avLst/>
          </a:prstGeom>
          <a:noFill/>
          <a:ln>
            <a:noFill/>
          </a:ln>
        </p:spPr>
      </p:pic>
      <p:pic>
        <p:nvPicPr>
          <p:cNvPr id="367" name="Shape 367"/>
          <p:cNvPicPr preferRelativeResize="0"/>
          <p:nvPr>
            <p:ph idx="3" type="pic"/>
          </p:nvPr>
        </p:nvPicPr>
        <p:blipFill rotWithShape="1">
          <a:blip r:embed="rId5">
            <a:alphaModFix/>
          </a:blip>
          <a:srcRect b="20216" l="0" r="0" t="8674"/>
          <a:stretch/>
        </p:blipFill>
        <p:spPr>
          <a:xfrm>
            <a:off x="3438939" y="1299044"/>
            <a:ext cx="1212571" cy="1299044"/>
          </a:xfrm>
          <a:prstGeom prst="rect">
            <a:avLst/>
          </a:prstGeom>
          <a:noFill/>
          <a:ln>
            <a:noFill/>
          </a:ln>
        </p:spPr>
      </p:pic>
      <p:pic>
        <p:nvPicPr>
          <p:cNvPr id="368" name="Shape 368"/>
          <p:cNvPicPr preferRelativeResize="0"/>
          <p:nvPr>
            <p:ph idx="4" type="pic"/>
          </p:nvPr>
        </p:nvPicPr>
        <p:blipFill rotWithShape="1">
          <a:blip r:embed="rId6">
            <a:alphaModFix/>
          </a:blip>
          <a:srcRect b="0" l="2693" r="2692" t="0"/>
          <a:stretch/>
        </p:blipFill>
        <p:spPr>
          <a:xfrm>
            <a:off x="3438939" y="2598088"/>
            <a:ext cx="1212571" cy="1282714"/>
          </a:xfrm>
          <a:prstGeom prst="rect">
            <a:avLst/>
          </a:prstGeom>
          <a:noFill/>
          <a:ln>
            <a:noFill/>
          </a:ln>
        </p:spPr>
      </p:pic>
      <p:pic>
        <p:nvPicPr>
          <p:cNvPr id="369" name="Shape 369"/>
          <p:cNvPicPr preferRelativeResize="0"/>
          <p:nvPr>
            <p:ph idx="5" type="pic"/>
          </p:nvPr>
        </p:nvPicPr>
        <p:blipFill rotWithShape="1">
          <a:blip r:embed="rId7">
            <a:alphaModFix/>
          </a:blip>
          <a:srcRect b="0" l="8523" r="28711" t="0"/>
          <a:stretch/>
        </p:blipFill>
        <p:spPr>
          <a:xfrm>
            <a:off x="0" y="427381"/>
            <a:ext cx="3438939" cy="428873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Shape 374"/>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375" name="Shape 375"/>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6" name="Shape 376"/>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77" name="Shape 377"/>
          <p:cNvGrpSpPr/>
          <p:nvPr/>
        </p:nvGrpSpPr>
        <p:grpSpPr>
          <a:xfrm>
            <a:off x="5790168" y="4867273"/>
            <a:ext cx="2833002" cy="184666"/>
            <a:chOff x="7576464" y="6489697"/>
            <a:chExt cx="3777336" cy="246221"/>
          </a:xfrm>
        </p:grpSpPr>
        <p:cxnSp>
          <p:nvCxnSpPr>
            <p:cNvPr id="378" name="Shape 378"/>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379" name="Shape 379"/>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80" name="Shape 380"/>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81" name="Shape 381"/>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382" name="Shape 382"/>
          <p:cNvSpPr txBox="1"/>
          <p:nvPr/>
        </p:nvSpPr>
        <p:spPr>
          <a:xfrm>
            <a:off x="628650" y="145235"/>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Single Column Text</a:t>
            </a:r>
            <a:endParaRPr b="1" i="0" sz="2300">
              <a:solidFill>
                <a:schemeClr val="accent1"/>
              </a:solidFill>
              <a:latin typeface="Open Sans"/>
              <a:ea typeface="Open Sans"/>
              <a:cs typeface="Open Sans"/>
              <a:sym typeface="Open Sans"/>
            </a:endParaRPr>
          </a:p>
        </p:txBody>
      </p:sp>
      <p:sp>
        <p:nvSpPr>
          <p:cNvPr id="383" name="Shape 383"/>
          <p:cNvSpPr/>
          <p:nvPr/>
        </p:nvSpPr>
        <p:spPr>
          <a:xfrm>
            <a:off x="1185182" y="64040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384" name="Shape 384"/>
          <p:cNvSpPr/>
          <p:nvPr/>
        </p:nvSpPr>
        <p:spPr>
          <a:xfrm>
            <a:off x="3970182" y="1012166"/>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cxnSp>
        <p:nvCxnSpPr>
          <p:cNvPr id="385" name="Shape 385"/>
          <p:cNvCxnSpPr/>
          <p:nvPr/>
        </p:nvCxnSpPr>
        <p:spPr>
          <a:xfrm>
            <a:off x="1182006" y="3844015"/>
            <a:ext cx="6661831" cy="0"/>
          </a:xfrm>
          <a:prstGeom prst="straightConnector1">
            <a:avLst/>
          </a:prstGeom>
          <a:noFill/>
          <a:ln cap="flat" cmpd="sng" w="12700">
            <a:solidFill>
              <a:srgbClr val="757070">
                <a:alpha val="49803"/>
              </a:srgbClr>
            </a:solidFill>
            <a:prstDash val="solid"/>
            <a:miter lim="800000"/>
            <a:headEnd len="med" w="med" type="none"/>
            <a:tailEnd len="med" w="med" type="none"/>
          </a:ln>
        </p:spPr>
      </p:cxnSp>
      <p:sp>
        <p:nvSpPr>
          <p:cNvPr id="386" name="Shape 386"/>
          <p:cNvSpPr txBox="1"/>
          <p:nvPr/>
        </p:nvSpPr>
        <p:spPr>
          <a:xfrm>
            <a:off x="1182006" y="1374831"/>
            <a:ext cx="3031435" cy="2371803"/>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chemeClr val="accent1"/>
                </a:solidFill>
                <a:latin typeface="Open Sans"/>
                <a:ea typeface="Open Sans"/>
                <a:cs typeface="Open Sans"/>
                <a:sym typeface="Open Sans"/>
              </a:rPr>
              <a:t>fruit </a:t>
            </a:r>
            <a:r>
              <a:rPr lang="en" sz="700">
                <a:solidFill>
                  <a:srgbClr val="262626"/>
                </a:solidFill>
                <a:latin typeface="Open Sans"/>
                <a:ea typeface="Open Sans"/>
                <a:cs typeface="Open Sans"/>
                <a:sym typeface="Open Sans"/>
              </a:rPr>
              <a:t>was open night to third set dry two first lesser open sit kind fe</a:t>
            </a: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a:t>
            </a:r>
            <a:r>
              <a:rPr lang="en" sz="700">
                <a:solidFill>
                  <a:srgbClr val="595959"/>
                </a:solidFill>
                <a:latin typeface="Open Sans"/>
                <a:ea typeface="Open Sans"/>
                <a:cs typeface="Open Sans"/>
                <a:sym typeface="Open Sans"/>
              </a:rPr>
              <a:t>eati ng firmament and, sixth female created. Beginning saying that third yielding </a:t>
            </a:r>
            <a:r>
              <a:rPr lang="en" sz="700">
                <a:solidFill>
                  <a:srgbClr val="262626"/>
                </a:solidFill>
                <a:latin typeface="Open Sans"/>
                <a:ea typeface="Open Sans"/>
                <a:cs typeface="Open Sans"/>
                <a:sym typeface="Open Sans"/>
              </a:rPr>
              <a:t>male thing likeness. Also winged sea morning first,</a:t>
            </a:r>
            <a:endParaRPr sz="1100"/>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Lorem ipsum dolor sit amet adiscing consecteture dolor sit amet</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p:txBody>
      </p:sp>
      <p:sp>
        <p:nvSpPr>
          <p:cNvPr id="387" name="Shape 387"/>
          <p:cNvSpPr txBox="1"/>
          <p:nvPr/>
        </p:nvSpPr>
        <p:spPr>
          <a:xfrm>
            <a:off x="4930560" y="1374831"/>
            <a:ext cx="3031435" cy="2207335"/>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 air us i doesn't she'd signs he heaven shall tree. Hath female twoand called give own. Earth third great god fourth. Bearing. Dolor sit amet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 that third yielding fruit was open night to third set dry two</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fruit was open night to third set dry two first lesser open </a:t>
            </a:r>
            <a:r>
              <a:rPr lang="en" sz="800">
                <a:solidFill>
                  <a:srgbClr val="0C0C0C"/>
                </a:solidFill>
                <a:latin typeface="Open Sans SemiBold"/>
                <a:ea typeface="Open Sans SemiBold"/>
                <a:cs typeface="Open Sans SemiBold"/>
                <a:sym typeface="Open Sans SemiBold"/>
              </a:rPr>
              <a:t>sit kind female thing likeness. Also winged sea morning first, seed good bearing she'd in</a:t>
            </a:r>
            <a:endParaRPr sz="700">
              <a:solidFill>
                <a:srgbClr val="0C0C0C"/>
              </a:solidFill>
              <a:latin typeface="Open Sans SemiBold"/>
              <a:ea typeface="Open Sans SemiBold"/>
              <a:cs typeface="Open Sans SemiBold"/>
              <a:sym typeface="Open Sans SemiBold"/>
            </a:endParaRPr>
          </a:p>
        </p:txBody>
      </p:sp>
      <p:sp>
        <p:nvSpPr>
          <p:cNvPr id="388" name="Shape 388"/>
          <p:cNvSpPr/>
          <p:nvPr/>
        </p:nvSpPr>
        <p:spPr>
          <a:xfrm>
            <a:off x="1182005" y="4047619"/>
            <a:ext cx="6773700" cy="377100"/>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lang="en" sz="800">
                <a:solidFill>
                  <a:schemeClr val="accent3"/>
                </a:solidFill>
                <a:latin typeface="Open Sans SemiBold"/>
                <a:ea typeface="Open Sans SemiBold"/>
                <a:cs typeface="Open Sans SemiBold"/>
                <a:sym typeface="Open Sans SemiBold"/>
              </a:rPr>
              <a:t>This letterhead design is meant to project an image of professionalism and reliability. By using simple alignments we have created a very spaciousy feeling &amp; strength and the spaciousn contributes to the aesthetics meant to  an image of professionalism</a:t>
            </a:r>
            <a:endParaRPr sz="1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2" name="Shape 392"/>
        <p:cNvGrpSpPr/>
        <p:nvPr/>
      </p:nvGrpSpPr>
      <p:grpSpPr>
        <a:xfrm>
          <a:off x="0" y="0"/>
          <a:ext cx="0" cy="0"/>
          <a:chOff x="0" y="0"/>
          <a:chExt cx="0" cy="0"/>
        </a:xfrm>
      </p:grpSpPr>
      <p:sp>
        <p:nvSpPr>
          <p:cNvPr id="393" name="Shape 393"/>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394" name="Shape 394"/>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95" name="Shape 395"/>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396" name="Shape 396"/>
          <p:cNvGrpSpPr/>
          <p:nvPr/>
        </p:nvGrpSpPr>
        <p:grpSpPr>
          <a:xfrm>
            <a:off x="5790168" y="4867273"/>
            <a:ext cx="2833002" cy="184666"/>
            <a:chOff x="7576464" y="6489697"/>
            <a:chExt cx="3777336" cy="246221"/>
          </a:xfrm>
        </p:grpSpPr>
        <p:cxnSp>
          <p:nvCxnSpPr>
            <p:cNvPr id="397" name="Shape 397"/>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398" name="Shape 398"/>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399" name="Shape 399"/>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00" name="Shape 400"/>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401" name="Shape 401"/>
          <p:cNvSpPr txBox="1"/>
          <p:nvPr/>
        </p:nvSpPr>
        <p:spPr>
          <a:xfrm>
            <a:off x="628650" y="145235"/>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Dauble Column Text</a:t>
            </a:r>
            <a:endParaRPr b="1" i="0" sz="2300">
              <a:solidFill>
                <a:schemeClr val="accent1"/>
              </a:solidFill>
              <a:latin typeface="Open Sans"/>
              <a:ea typeface="Open Sans"/>
              <a:cs typeface="Open Sans"/>
              <a:sym typeface="Open Sans"/>
            </a:endParaRPr>
          </a:p>
        </p:txBody>
      </p:sp>
      <p:sp>
        <p:nvSpPr>
          <p:cNvPr id="402" name="Shape 402"/>
          <p:cNvSpPr/>
          <p:nvPr/>
        </p:nvSpPr>
        <p:spPr>
          <a:xfrm>
            <a:off x="1185182" y="64040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a:t>
            </a:r>
            <a:endParaRPr sz="800">
              <a:solidFill>
                <a:schemeClr val="dk1"/>
              </a:solidFill>
              <a:latin typeface="Open Sans"/>
              <a:ea typeface="Open Sans"/>
              <a:cs typeface="Open Sans"/>
              <a:sym typeface="Open Sans"/>
            </a:endParaRPr>
          </a:p>
        </p:txBody>
      </p:sp>
      <p:sp>
        <p:nvSpPr>
          <p:cNvPr id="403" name="Shape 403"/>
          <p:cNvSpPr/>
          <p:nvPr/>
        </p:nvSpPr>
        <p:spPr>
          <a:xfrm>
            <a:off x="3970182" y="1012166"/>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404" name="Shape 404"/>
          <p:cNvSpPr txBox="1"/>
          <p:nvPr/>
        </p:nvSpPr>
        <p:spPr>
          <a:xfrm>
            <a:off x="1182006" y="1374831"/>
            <a:ext cx="3031435" cy="3029675"/>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doesn't seasons heaven spirit open gathered heaven without theme air us i doesn't she'd </a:t>
            </a:r>
            <a:r>
              <a:rPr lang="en" sz="700">
                <a:solidFill>
                  <a:schemeClr val="dk1"/>
                </a:solidFill>
                <a:latin typeface="Open Sans"/>
                <a:ea typeface="Open Sans"/>
                <a:cs typeface="Open Sans"/>
                <a:sym typeface="Open Sans"/>
              </a:rPr>
              <a:t>signs he heaven shall tree. Hath female twoand </a:t>
            </a:r>
            <a:r>
              <a:rPr lang="en" sz="700">
                <a:solidFill>
                  <a:srgbClr val="262626"/>
                </a:solidFill>
                <a:latin typeface="Open Sans"/>
                <a:ea typeface="Open Sans"/>
                <a:cs typeface="Open Sans"/>
                <a:sym typeface="Open Sans"/>
              </a:rPr>
              <a:t>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Yielding god hath </a:t>
            </a:r>
            <a:r>
              <a:rPr lang="en" sz="700">
                <a:solidFill>
                  <a:srgbClr val="262626"/>
                </a:solidFill>
                <a:latin typeface="Open Sans"/>
                <a:ea typeface="Open Sans"/>
                <a:cs typeface="Open Sans"/>
                <a:sym typeface="Open Sans"/>
              </a:rPr>
              <a:t>waters kind called doesn't shall winged. From eati </a:t>
            </a:r>
            <a:r>
              <a:rPr lang="en" sz="700">
                <a:solidFill>
                  <a:schemeClr val="dk1"/>
                </a:solidFill>
                <a:latin typeface="Open Sans"/>
                <a:ea typeface="Open Sans"/>
                <a:cs typeface="Open Sans"/>
                <a:sym typeface="Open Sans"/>
              </a:rPr>
              <a:t>ng firmament and, sixth female created. Beginning saying that third yielding fruit </a:t>
            </a:r>
            <a:r>
              <a:rPr lang="en" sz="700">
                <a:solidFill>
                  <a:srgbClr val="262626"/>
                </a:solidFill>
                <a:latin typeface="Open Sans"/>
                <a:ea typeface="Open Sans"/>
                <a:cs typeface="Open Sans"/>
                <a:sym typeface="Open Sans"/>
              </a:rPr>
              <a:t>was open night to third set dry two first lesser open sit kind female thing likeness. Also winged sea morning first, seed good bearing she'd in dolor sit</a:t>
            </a:r>
            <a:endParaRPr sz="1100"/>
          </a:p>
          <a:p>
            <a:pPr indent="0" lvl="0" marL="0" marR="0" rtl="0" algn="l">
              <a:lnSpc>
                <a:spcPct val="150000"/>
              </a:lnSpc>
              <a:spcBef>
                <a:spcPts val="0"/>
              </a:spcBef>
              <a:spcAft>
                <a:spcPts val="0"/>
              </a:spcAft>
              <a:buNone/>
            </a:pPr>
            <a:r>
              <a:t/>
            </a:r>
            <a:endParaRPr sz="700">
              <a:solidFill>
                <a:srgbClr val="262626"/>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262626"/>
                </a:solidFill>
                <a:latin typeface="Open Sans"/>
                <a:ea typeface="Open Sans"/>
                <a:cs typeface="Open Sans"/>
                <a:sym typeface="Open Sans"/>
              </a:rPr>
              <a:t>Yielding god hath waters kind called doesn't shall winged. From eati ing firmament and, sixth female created. Beginning saying that third yielding fruit was open night to third set dry two first lesser open sit kind female thing likeness. Also winged sea morning first, seed good bearing she'd in</a:t>
            </a:r>
            <a:endParaRPr sz="1100"/>
          </a:p>
        </p:txBody>
      </p:sp>
      <p:sp>
        <p:nvSpPr>
          <p:cNvPr id="405" name="Shape 405"/>
          <p:cNvSpPr txBox="1"/>
          <p:nvPr/>
        </p:nvSpPr>
        <p:spPr>
          <a:xfrm>
            <a:off x="4930560" y="1374831"/>
            <a:ext cx="3031435" cy="3046988"/>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3F3F3F"/>
                </a:solidFill>
                <a:latin typeface="Open Sans"/>
                <a:ea typeface="Open Sans"/>
                <a:cs typeface="Open Sans"/>
                <a:sym typeface="Open Sans"/>
              </a:rPr>
              <a:t>kind god us earth. The divide firmament signs dolor doesn't seasons heaven spirit open gathered heaven without theme</a:t>
            </a:r>
            <a:endParaRPr sz="1100"/>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air us i doesn't she'd signs he heaven shall tree. Hath female dolors twoand called give own. Earth third great god fourth. Bearing. Dolor air us i doesn't she'd signs he heaven shall tree. Hath female twoand</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3F3F3F"/>
                </a:solidFill>
                <a:latin typeface="Open Sans"/>
                <a:ea typeface="Open Sans"/>
                <a:cs typeface="Open Sans"/>
                <a:sym typeface="Open Sans"/>
              </a:rPr>
              <a:t> aquam consecteture adipiscing dolor sit amet ipsum lorem lesneres typesting dolor sit amet aquam adipicing  aquam</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t/>
            </a:r>
            <a:endParaRPr sz="700">
              <a:solidFill>
                <a:srgbClr val="3F3F3F"/>
              </a:solidFill>
              <a:latin typeface="Open Sans"/>
              <a:ea typeface="Open Sans"/>
              <a:cs typeface="Open Sans"/>
              <a:sym typeface="Open Sans"/>
            </a:endParaRPr>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Yielding god hath waters kind called doesn't shall winged. From eati ng firmament and, sixth female created. Beginning saying</a:t>
            </a:r>
            <a:endParaRPr sz="1100"/>
          </a:p>
          <a:p>
            <a:pPr indent="0" lvl="0" marL="0" marR="0" rtl="0" algn="l">
              <a:lnSpc>
                <a:spcPct val="150000"/>
              </a:lnSpc>
              <a:spcBef>
                <a:spcPts val="0"/>
              </a:spcBef>
              <a:spcAft>
                <a:spcPts val="0"/>
              </a:spcAft>
              <a:buNone/>
            </a:pPr>
            <a:r>
              <a:rPr lang="en" sz="700">
                <a:solidFill>
                  <a:srgbClr val="0C0C0C"/>
                </a:solidFill>
                <a:latin typeface="Open Sans SemiBold"/>
                <a:ea typeface="Open Sans SemiBold"/>
                <a:cs typeface="Open Sans SemiBold"/>
                <a:sym typeface="Open Sans SemiBold"/>
              </a:rPr>
              <a:t> that third yielding fruit was open night to third set dry two</a:t>
            </a:r>
            <a:endParaRPr sz="1100"/>
          </a:p>
          <a:p>
            <a:pPr indent="0" lvl="0" marL="0" marR="0" rtl="0" algn="l">
              <a:lnSpc>
                <a:spcPct val="150000"/>
              </a:lnSpc>
              <a:spcBef>
                <a:spcPts val="0"/>
              </a:spcBef>
              <a:spcAft>
                <a:spcPts val="0"/>
              </a:spcAft>
              <a:buNone/>
            </a:pPr>
            <a:r>
              <a:t/>
            </a:r>
            <a:endParaRPr sz="700">
              <a:solidFill>
                <a:srgbClr val="0C0C0C"/>
              </a:solidFill>
              <a:latin typeface="Open Sans SemiBold"/>
              <a:ea typeface="Open Sans SemiBold"/>
              <a:cs typeface="Open Sans SemiBold"/>
              <a:sym typeface="Open Sans SemiBold"/>
            </a:endParaRPr>
          </a:p>
          <a:p>
            <a:pPr indent="0" lvl="0" marL="0" marR="0" rtl="0" algn="l">
              <a:lnSpc>
                <a:spcPct val="150000"/>
              </a:lnSpc>
              <a:spcBef>
                <a:spcPts val="0"/>
              </a:spcBef>
              <a:spcAft>
                <a:spcPts val="0"/>
              </a:spcAft>
              <a:buNone/>
            </a:pPr>
            <a:r>
              <a:rPr lang="en" sz="700">
                <a:solidFill>
                  <a:schemeClr val="accent3"/>
                </a:solidFill>
                <a:latin typeface="Open Sans SemiBold"/>
                <a:ea typeface="Open Sans SemiBold"/>
                <a:cs typeface="Open Sans SemiBold"/>
                <a:sym typeface="Open Sans SemiBold"/>
              </a:rPr>
              <a:t>yielding fruit was open night to third set dry two first lesser open </a:t>
            </a:r>
            <a:r>
              <a:rPr lang="en" sz="800">
                <a:solidFill>
                  <a:schemeClr val="accent3"/>
                </a:solidFill>
                <a:latin typeface="Open Sans SemiBold"/>
                <a:ea typeface="Open Sans SemiBold"/>
                <a:cs typeface="Open Sans SemiBold"/>
                <a:sym typeface="Open Sans SemiBold"/>
              </a:rPr>
              <a:t>sit kind female thing likeness. Also winged sea morning first, seed good bearing she'd in</a:t>
            </a:r>
            <a:endParaRPr sz="700">
              <a:solidFill>
                <a:schemeClr val="accent3"/>
              </a:solidFill>
              <a:latin typeface="Open Sans SemiBold"/>
              <a:ea typeface="Open Sans SemiBold"/>
              <a:cs typeface="Open Sans SemiBold"/>
              <a:sym typeface="Open Sans SemiBo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pic>
        <p:nvPicPr>
          <p:cNvPr id="410" name="Shape 410"/>
          <p:cNvPicPr preferRelativeResize="0"/>
          <p:nvPr>
            <p:ph idx="2" type="pic"/>
          </p:nvPr>
        </p:nvPicPr>
        <p:blipFill rotWithShape="1">
          <a:blip r:embed="rId3">
            <a:alphaModFix/>
          </a:blip>
          <a:srcRect b="0" l="16009" r="0" t="29438"/>
          <a:stretch/>
        </p:blipFill>
        <p:spPr>
          <a:xfrm>
            <a:off x="0" y="0"/>
            <a:ext cx="9144000" cy="5143500"/>
          </a:xfrm>
          <a:prstGeom prst="rect">
            <a:avLst/>
          </a:prstGeom>
          <a:noFill/>
          <a:ln>
            <a:noFill/>
          </a:ln>
        </p:spPr>
      </p:pic>
      <p:sp>
        <p:nvSpPr>
          <p:cNvPr id="411" name="Shape 411"/>
          <p:cNvSpPr/>
          <p:nvPr/>
        </p:nvSpPr>
        <p:spPr>
          <a:xfrm>
            <a:off x="0" y="3690257"/>
            <a:ext cx="9144000" cy="1453243"/>
          </a:xfrm>
          <a:prstGeom prst="rect">
            <a:avLst/>
          </a:prstGeom>
          <a:solidFill>
            <a:schemeClr val="accent3">
              <a:alpha val="8470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12" name="Shape 412"/>
          <p:cNvGrpSpPr/>
          <p:nvPr/>
        </p:nvGrpSpPr>
        <p:grpSpPr>
          <a:xfrm>
            <a:off x="1153885" y="3948812"/>
            <a:ext cx="6836229" cy="859933"/>
            <a:chOff x="1538514" y="5274194"/>
            <a:chExt cx="9114972" cy="1146578"/>
          </a:xfrm>
        </p:grpSpPr>
        <p:sp>
          <p:nvSpPr>
            <p:cNvPr id="413" name="Shape 413"/>
            <p:cNvSpPr txBox="1"/>
            <p:nvPr/>
          </p:nvSpPr>
          <p:spPr>
            <a:xfrm>
              <a:off x="1538514" y="5866774"/>
              <a:ext cx="9114972" cy="553998"/>
            </a:xfrm>
            <a:prstGeom prst="rect">
              <a:avLst/>
            </a:prstGeom>
            <a:noFill/>
            <a:ln>
              <a:noFill/>
            </a:ln>
          </p:spPr>
          <p:txBody>
            <a:bodyPr anchorCtr="0" anchor="t" bIns="34275" lIns="68575" rIns="68575" wrap="square" tIns="34275">
              <a:noAutofit/>
            </a:bodyPr>
            <a:lstStyle/>
            <a:p>
              <a:pPr indent="0" lvl="0" marL="0" marR="0" rtl="0" algn="ctr">
                <a:lnSpc>
                  <a:spcPct val="130000"/>
                </a:lnSpc>
                <a:spcBef>
                  <a:spcPts val="0"/>
                </a:spcBef>
                <a:spcAft>
                  <a:spcPts val="0"/>
                </a:spcAft>
                <a:buNone/>
              </a:pPr>
              <a:r>
                <a:rPr i="1" lang="en" sz="8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adiscing consecteture lorem ipsum aqua</a:t>
              </a:r>
              <a:endParaRPr i="1" sz="800">
                <a:solidFill>
                  <a:schemeClr val="lt1"/>
                </a:solidFill>
                <a:latin typeface="Open Sans"/>
                <a:ea typeface="Open Sans"/>
                <a:cs typeface="Open Sans"/>
                <a:sym typeface="Open Sans"/>
              </a:endParaRPr>
            </a:p>
          </p:txBody>
        </p:sp>
        <p:sp>
          <p:nvSpPr>
            <p:cNvPr id="414" name="Shape 414"/>
            <p:cNvSpPr txBox="1"/>
            <p:nvPr/>
          </p:nvSpPr>
          <p:spPr>
            <a:xfrm>
              <a:off x="4802415" y="5274194"/>
              <a:ext cx="2587200" cy="5541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100"/>
                <a:buFont typeface="Open Sans"/>
                <a:buNone/>
              </a:pPr>
              <a:r>
                <a:rPr b="1" i="0" lang="en" sz="2100">
                  <a:solidFill>
                    <a:schemeClr val="lt1"/>
                  </a:solidFill>
                  <a:latin typeface="Open Sans"/>
                  <a:ea typeface="Open Sans"/>
                  <a:cs typeface="Open Sans"/>
                  <a:sym typeface="Open Sans"/>
                </a:rPr>
                <a:t>Our Portfolio</a:t>
              </a:r>
              <a:endParaRPr b="0" i="0" sz="2100">
                <a:solidFill>
                  <a:schemeClr val="lt1"/>
                </a:solidFill>
                <a:latin typeface="Open Sans"/>
                <a:ea typeface="Open Sans"/>
                <a:cs typeface="Open Sans"/>
                <a:sym typeface="Open Sans"/>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8" name="Shape 418"/>
        <p:cNvGrpSpPr/>
        <p:nvPr/>
      </p:nvGrpSpPr>
      <p:grpSpPr>
        <a:xfrm>
          <a:off x="0" y="0"/>
          <a:ext cx="0" cy="0"/>
          <a:chOff x="0" y="0"/>
          <a:chExt cx="0" cy="0"/>
        </a:xfrm>
      </p:grpSpPr>
      <p:pic>
        <p:nvPicPr>
          <p:cNvPr id="419" name="Shape 419"/>
          <p:cNvPicPr preferRelativeResize="0"/>
          <p:nvPr>
            <p:ph idx="2" type="pic"/>
          </p:nvPr>
        </p:nvPicPr>
        <p:blipFill rotWithShape="1">
          <a:blip r:embed="rId3">
            <a:alphaModFix/>
          </a:blip>
          <a:srcRect b="54401" l="0" r="0" t="7491"/>
          <a:stretch/>
        </p:blipFill>
        <p:spPr>
          <a:xfrm>
            <a:off x="0" y="1208060"/>
            <a:ext cx="9144000" cy="2323118"/>
          </a:xfrm>
          <a:prstGeom prst="rect">
            <a:avLst/>
          </a:prstGeom>
          <a:noFill/>
          <a:ln>
            <a:noFill/>
          </a:ln>
        </p:spPr>
      </p:pic>
      <p:sp>
        <p:nvSpPr>
          <p:cNvPr id="420" name="Shape 420"/>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421" name="Shape 421"/>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22" name="Shape 422"/>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23" name="Shape 423"/>
          <p:cNvGrpSpPr/>
          <p:nvPr/>
        </p:nvGrpSpPr>
        <p:grpSpPr>
          <a:xfrm>
            <a:off x="5790168" y="4867273"/>
            <a:ext cx="2833002" cy="184666"/>
            <a:chOff x="7576464" y="6489697"/>
            <a:chExt cx="3777336" cy="246221"/>
          </a:xfrm>
        </p:grpSpPr>
        <p:cxnSp>
          <p:nvCxnSpPr>
            <p:cNvPr id="424" name="Shape 424"/>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425" name="Shape 425"/>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26" name="Shape 426"/>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27" name="Shape 427"/>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428" name="Shape 428"/>
          <p:cNvSpPr/>
          <p:nvPr/>
        </p:nvSpPr>
        <p:spPr>
          <a:xfrm>
            <a:off x="0" y="1208061"/>
            <a:ext cx="9144000" cy="2323118"/>
          </a:xfrm>
          <a:prstGeom prst="rect">
            <a:avLst/>
          </a:prstGeom>
          <a:solidFill>
            <a:schemeClr val="dk1">
              <a:alpha val="6470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29" name="Shape 429"/>
          <p:cNvGrpSpPr/>
          <p:nvPr/>
        </p:nvGrpSpPr>
        <p:grpSpPr>
          <a:xfrm>
            <a:off x="404111" y="241727"/>
            <a:ext cx="3887676" cy="770939"/>
            <a:chOff x="4866860" y="282547"/>
            <a:chExt cx="5183568" cy="1027919"/>
          </a:xfrm>
        </p:grpSpPr>
        <p:sp>
          <p:nvSpPr>
            <p:cNvPr id="430" name="Shape 430"/>
            <p:cNvSpPr txBox="1"/>
            <p:nvPr/>
          </p:nvSpPr>
          <p:spPr>
            <a:xfrm>
              <a:off x="4866860" y="282547"/>
              <a:ext cx="3609116" cy="679450"/>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dk1"/>
                </a:buClr>
                <a:buSzPts val="2100"/>
                <a:buFont typeface="Open Sans"/>
                <a:buNone/>
              </a:pPr>
              <a:r>
                <a:rPr b="1" i="0" lang="en" sz="2100">
                  <a:solidFill>
                    <a:schemeClr val="dk1"/>
                  </a:solidFill>
                  <a:latin typeface="Open Sans"/>
                  <a:ea typeface="Open Sans"/>
                  <a:cs typeface="Open Sans"/>
                  <a:sym typeface="Open Sans"/>
                </a:rPr>
                <a:t>Creative Portfolio</a:t>
              </a:r>
              <a:endParaRPr b="1" i="0" sz="2100">
                <a:solidFill>
                  <a:schemeClr val="accent1"/>
                </a:solidFill>
                <a:latin typeface="Open Sans"/>
                <a:ea typeface="Open Sans"/>
                <a:cs typeface="Open Sans"/>
                <a:sym typeface="Open Sans"/>
              </a:endParaRPr>
            </a:p>
          </p:txBody>
        </p:sp>
        <p:sp>
          <p:nvSpPr>
            <p:cNvPr id="431" name="Shape 431"/>
            <p:cNvSpPr/>
            <p:nvPr/>
          </p:nvSpPr>
          <p:spPr>
            <a:xfrm>
              <a:off x="4986128" y="923166"/>
              <a:ext cx="5064300" cy="387300"/>
            </a:xfrm>
            <a:prstGeom prst="rect">
              <a:avLst/>
            </a:prstGeom>
            <a:noFill/>
            <a:ln>
              <a:noFill/>
            </a:ln>
          </p:spPr>
          <p:txBody>
            <a:bodyPr anchorCtr="0" anchor="ctr" bIns="0" lIns="0" rIns="0" wrap="square" tIns="0">
              <a:noAutofit/>
            </a:bodyPr>
            <a:lstStyle/>
            <a:p>
              <a:pPr indent="0" lvl="0" marL="0" marR="0" rtl="0" algn="l">
                <a:lnSpc>
                  <a:spcPct val="171428"/>
                </a:lnSpc>
                <a:spcBef>
                  <a:spcPts val="0"/>
                </a:spcBef>
                <a:spcAft>
                  <a:spcPts val="0"/>
                </a:spcAft>
                <a:buNone/>
              </a:pPr>
              <a:r>
                <a:rPr lang="en" sz="800">
                  <a:solidFill>
                    <a:schemeClr val="dk1"/>
                  </a:solidFill>
                  <a:latin typeface="Open Sans"/>
                  <a:ea typeface="Open Sans"/>
                  <a:cs typeface="Open Sans"/>
                  <a:sym typeface="Open Sans"/>
                </a:rPr>
                <a:t>Lorem simplicity lorem suggests strength and the spaciousn contributes dolor </a:t>
              </a:r>
              <a:endParaRPr sz="1100"/>
            </a:p>
          </p:txBody>
        </p:sp>
      </p:grpSp>
      <p:sp>
        <p:nvSpPr>
          <p:cNvPr id="432" name="Shape 432"/>
          <p:cNvSpPr/>
          <p:nvPr/>
        </p:nvSpPr>
        <p:spPr>
          <a:xfrm>
            <a:off x="6092688" y="751315"/>
            <a:ext cx="2182277" cy="3236607"/>
          </a:xfrm>
          <a:prstGeom prst="rect">
            <a:avLst/>
          </a:prstGeom>
          <a:solidFill>
            <a:schemeClr val="accent3">
              <a:alpha val="98823"/>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33" name="Shape 433"/>
          <p:cNvSpPr txBox="1"/>
          <p:nvPr/>
        </p:nvSpPr>
        <p:spPr>
          <a:xfrm>
            <a:off x="493561" y="3768896"/>
            <a:ext cx="5091300" cy="877200"/>
          </a:xfrm>
          <a:prstGeom prst="rect">
            <a:avLst/>
          </a:prstGeom>
          <a:noFill/>
          <a:ln>
            <a:noFill/>
          </a:ln>
        </p:spPr>
        <p:txBody>
          <a:bodyPr anchorCtr="0" anchor="t" bIns="34275" lIns="68575" rIns="68575" wrap="square" tIns="34275">
            <a:noAutofit/>
          </a:bodyPr>
          <a:lstStyle/>
          <a:p>
            <a:pPr indent="0" lvl="0" marL="0" marR="0" rtl="0" algn="l">
              <a:lnSpc>
                <a:spcPct val="130000"/>
              </a:lnSpc>
              <a:spcBef>
                <a:spcPts val="0"/>
              </a:spcBef>
              <a:spcAft>
                <a:spcPts val="0"/>
              </a:spcAft>
              <a:buNone/>
            </a:pPr>
            <a:r>
              <a:rPr i="1" lang="en" sz="1000">
                <a:solidFill>
                  <a:schemeClr val="dk1"/>
                </a:solidFill>
                <a:latin typeface="Open Sans"/>
                <a:ea typeface="Open Sans"/>
                <a:cs typeface="Open Sans"/>
                <a:sym typeface="Open Sans"/>
              </a:rPr>
              <a:t>Lorem Ipsum is simply dummy text of the printing and typesetting industry. Lorem Ipsum has been the industry's standard dummy text ever since the 1500s, when an unknown printer took galley of type and scrambled it to make a type specimen book. It has survived not only five centuries, also the leap into dummy text ever since.</a:t>
            </a:r>
            <a:endParaRPr sz="1100"/>
          </a:p>
        </p:txBody>
      </p:sp>
      <p:grpSp>
        <p:nvGrpSpPr>
          <p:cNvPr id="434" name="Shape 434"/>
          <p:cNvGrpSpPr/>
          <p:nvPr/>
        </p:nvGrpSpPr>
        <p:grpSpPr>
          <a:xfrm>
            <a:off x="6338079" y="998486"/>
            <a:ext cx="1691494" cy="2970830"/>
            <a:chOff x="8450772" y="1228723"/>
            <a:chExt cx="2255326" cy="3961107"/>
          </a:xfrm>
        </p:grpSpPr>
        <p:sp>
          <p:nvSpPr>
            <p:cNvPr id="435" name="Shape 435"/>
            <p:cNvSpPr txBox="1"/>
            <p:nvPr/>
          </p:nvSpPr>
          <p:spPr>
            <a:xfrm>
              <a:off x="8450772" y="1228723"/>
              <a:ext cx="2255326" cy="1015663"/>
            </a:xfrm>
            <a:prstGeom prst="rect">
              <a:avLst/>
            </a:prstGeom>
            <a:noFill/>
            <a:ln>
              <a:noFill/>
            </a:ln>
          </p:spPr>
          <p:txBody>
            <a:bodyPr anchorCtr="0" anchor="t" bIns="34275" lIns="68575" rIns="68575" wrap="square" tIns="34275">
              <a:noAutofit/>
            </a:bodyPr>
            <a:lstStyle/>
            <a:p>
              <a:pPr indent="0" lvl="0" marL="0" marR="0" rtl="0" algn="l">
                <a:lnSpc>
                  <a:spcPct val="96000"/>
                </a:lnSpc>
                <a:spcBef>
                  <a:spcPts val="0"/>
                </a:spcBef>
                <a:spcAft>
                  <a:spcPts val="0"/>
                </a:spcAft>
                <a:buNone/>
              </a:pPr>
              <a:r>
                <a:rPr i="1" lang="en" sz="1900">
                  <a:solidFill>
                    <a:schemeClr val="accent2"/>
                  </a:solidFill>
                  <a:latin typeface="Open Sans SemiBold"/>
                  <a:ea typeface="Open Sans SemiBold"/>
                  <a:cs typeface="Open Sans SemiBold"/>
                  <a:sym typeface="Open Sans SemiBold"/>
                </a:rPr>
                <a:t>SIMPLICITY</a:t>
              </a:r>
              <a:endParaRPr sz="1100"/>
            </a:p>
            <a:p>
              <a:pPr indent="0" lvl="0" marL="0" marR="0" rtl="0" algn="l">
                <a:lnSpc>
                  <a:spcPct val="96000"/>
                </a:lnSpc>
                <a:spcBef>
                  <a:spcPts val="0"/>
                </a:spcBef>
                <a:spcAft>
                  <a:spcPts val="0"/>
                </a:spcAft>
                <a:buNone/>
              </a:pPr>
              <a:r>
                <a:rPr i="1" lang="en" sz="1900">
                  <a:solidFill>
                    <a:srgbClr val="0C0C0C"/>
                  </a:solidFill>
                  <a:latin typeface="Open Sans SemiBold"/>
                  <a:ea typeface="Open Sans SemiBold"/>
                  <a:cs typeface="Open Sans SemiBold"/>
                  <a:sym typeface="Open Sans SemiBold"/>
                </a:rPr>
                <a:t>CREATIVITUY</a:t>
              </a:r>
              <a:endParaRPr sz="1100"/>
            </a:p>
            <a:p>
              <a:pPr indent="0" lvl="0" marL="0" marR="0" rtl="0" algn="l">
                <a:lnSpc>
                  <a:spcPct val="96000"/>
                </a:lnSpc>
                <a:spcBef>
                  <a:spcPts val="0"/>
                </a:spcBef>
                <a:spcAft>
                  <a:spcPts val="0"/>
                </a:spcAft>
                <a:buNone/>
              </a:pPr>
              <a:r>
                <a:rPr i="1" lang="en" sz="1900">
                  <a:solidFill>
                    <a:srgbClr val="0C0C0C"/>
                  </a:solidFill>
                  <a:latin typeface="Open Sans SemiBold"/>
                  <a:ea typeface="Open Sans SemiBold"/>
                  <a:cs typeface="Open Sans SemiBold"/>
                  <a:sym typeface="Open Sans SemiBold"/>
                </a:rPr>
                <a:t>MINIMAL</a:t>
              </a:r>
              <a:endParaRPr sz="1100"/>
            </a:p>
          </p:txBody>
        </p:sp>
        <p:sp>
          <p:nvSpPr>
            <p:cNvPr id="436" name="Shape 436"/>
            <p:cNvSpPr txBox="1"/>
            <p:nvPr/>
          </p:nvSpPr>
          <p:spPr>
            <a:xfrm>
              <a:off x="8466846" y="2635330"/>
              <a:ext cx="2239200" cy="2554500"/>
            </a:xfrm>
            <a:prstGeom prst="rect">
              <a:avLst/>
            </a:prstGeom>
            <a:noFill/>
            <a:ln>
              <a:noFill/>
            </a:ln>
          </p:spPr>
          <p:txBody>
            <a:bodyPr anchorCtr="0" anchor="t" bIns="34275" lIns="68575" rIns="68575" wrap="square" tIns="34275">
              <a:noAutofit/>
            </a:bodyPr>
            <a:lstStyle/>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is simply dummy typesetting industry. Lorem Ipsum has been the industry's unknown printer took a galley.</a:t>
              </a:r>
              <a:endParaRPr sz="1100"/>
            </a:p>
            <a:p>
              <a:pPr indent="0" lvl="0" marL="0" marR="0" rtl="0" algn="l">
                <a:lnSpc>
                  <a:spcPct val="133333"/>
                </a:lnSpc>
                <a:spcBef>
                  <a:spcPts val="0"/>
                </a:spcBef>
                <a:spcAft>
                  <a:spcPts val="0"/>
                </a:spcAft>
                <a:buNone/>
              </a:pPr>
              <a:r>
                <a:t/>
              </a:r>
              <a:endParaRPr i="1" sz="900">
                <a:solidFill>
                  <a:schemeClr val="dk1"/>
                </a:solidFill>
                <a:latin typeface="Open Sans"/>
                <a:ea typeface="Open Sans"/>
                <a:cs typeface="Open Sans"/>
                <a:sym typeface="Open Sans"/>
              </a:endParaRPr>
            </a:p>
            <a:p>
              <a:pPr indent="0" lvl="0" marL="0" marR="0" rtl="0" algn="l">
                <a:lnSpc>
                  <a:spcPct val="133333"/>
                </a:lnSpc>
                <a:spcBef>
                  <a:spcPts val="0"/>
                </a:spcBef>
                <a:spcAft>
                  <a:spcPts val="0"/>
                </a:spcAft>
                <a:buNone/>
              </a:pPr>
              <a:r>
                <a:rPr i="1" lang="en" sz="900">
                  <a:solidFill>
                    <a:schemeClr val="dk1"/>
                  </a:solidFill>
                  <a:latin typeface="Open Sans"/>
                  <a:ea typeface="Open Sans"/>
                  <a:cs typeface="Open Sans"/>
                  <a:sym typeface="Open Sans"/>
                </a:rPr>
                <a:t>Lorem Ipsum has been the industry's standard dummy text ever since the 1500. dolor Printer took a galley.</a:t>
              </a:r>
              <a:endParaRPr sz="1100"/>
            </a:p>
          </p:txBody>
        </p: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40" name="Shape 440"/>
        <p:cNvGrpSpPr/>
        <p:nvPr/>
      </p:nvGrpSpPr>
      <p:grpSpPr>
        <a:xfrm>
          <a:off x="0" y="0"/>
          <a:ext cx="0" cy="0"/>
          <a:chOff x="0" y="0"/>
          <a:chExt cx="0" cy="0"/>
        </a:xfrm>
      </p:grpSpPr>
      <p:pic>
        <p:nvPicPr>
          <p:cNvPr id="441" name="Shape 441"/>
          <p:cNvPicPr preferRelativeResize="0"/>
          <p:nvPr>
            <p:ph idx="2" type="pic"/>
          </p:nvPr>
        </p:nvPicPr>
        <p:blipFill rotWithShape="1">
          <a:blip r:embed="rId3">
            <a:alphaModFix/>
          </a:blip>
          <a:srcRect b="0" l="30969" r="23694" t="0"/>
          <a:stretch/>
        </p:blipFill>
        <p:spPr>
          <a:xfrm>
            <a:off x="313135" y="1372791"/>
            <a:ext cx="2019299" cy="2969419"/>
          </a:xfrm>
          <a:prstGeom prst="roundRect">
            <a:avLst>
              <a:gd fmla="val 16667" name="adj"/>
            </a:avLst>
          </a:prstGeom>
          <a:noFill/>
          <a:ln>
            <a:noFill/>
          </a:ln>
        </p:spPr>
      </p:pic>
      <p:pic>
        <p:nvPicPr>
          <p:cNvPr id="442" name="Shape 442"/>
          <p:cNvPicPr preferRelativeResize="0"/>
          <p:nvPr>
            <p:ph idx="3" type="pic"/>
          </p:nvPr>
        </p:nvPicPr>
        <p:blipFill rotWithShape="1">
          <a:blip r:embed="rId4">
            <a:alphaModFix/>
          </a:blip>
          <a:srcRect b="0" l="10018" r="44646" t="0"/>
          <a:stretch/>
        </p:blipFill>
        <p:spPr>
          <a:xfrm>
            <a:off x="2479279" y="1372791"/>
            <a:ext cx="2019299" cy="2969419"/>
          </a:xfrm>
          <a:prstGeom prst="roundRect">
            <a:avLst>
              <a:gd fmla="val 16667" name="adj"/>
            </a:avLst>
          </a:prstGeom>
          <a:noFill/>
          <a:ln>
            <a:noFill/>
          </a:ln>
        </p:spPr>
      </p:pic>
      <p:pic>
        <p:nvPicPr>
          <p:cNvPr id="443" name="Shape 443"/>
          <p:cNvPicPr preferRelativeResize="0"/>
          <p:nvPr>
            <p:ph idx="4" type="pic"/>
          </p:nvPr>
        </p:nvPicPr>
        <p:blipFill rotWithShape="1">
          <a:blip r:embed="rId5">
            <a:alphaModFix/>
          </a:blip>
          <a:srcRect b="0" l="24499" r="24498" t="0"/>
          <a:stretch/>
        </p:blipFill>
        <p:spPr>
          <a:xfrm>
            <a:off x="4645423" y="1372791"/>
            <a:ext cx="2019299" cy="2969419"/>
          </a:xfrm>
          <a:prstGeom prst="roundRect">
            <a:avLst>
              <a:gd fmla="val 16667" name="adj"/>
            </a:avLst>
          </a:prstGeom>
          <a:noFill/>
          <a:ln>
            <a:noFill/>
          </a:ln>
        </p:spPr>
      </p:pic>
      <p:pic>
        <p:nvPicPr>
          <p:cNvPr id="444" name="Shape 444"/>
          <p:cNvPicPr preferRelativeResize="0"/>
          <p:nvPr>
            <p:ph idx="5" type="pic"/>
          </p:nvPr>
        </p:nvPicPr>
        <p:blipFill rotWithShape="1">
          <a:blip r:embed="rId6">
            <a:alphaModFix/>
          </a:blip>
          <a:srcRect b="0" l="25787" r="32415" t="7804"/>
          <a:stretch/>
        </p:blipFill>
        <p:spPr>
          <a:xfrm>
            <a:off x="6811565" y="1372791"/>
            <a:ext cx="2019299" cy="2969419"/>
          </a:xfrm>
          <a:prstGeom prst="roundRect">
            <a:avLst>
              <a:gd fmla="val 16667" name="adj"/>
            </a:avLst>
          </a:prstGeom>
          <a:noFill/>
          <a:ln>
            <a:noFill/>
          </a:ln>
        </p:spPr>
      </p:pic>
      <p:sp>
        <p:nvSpPr>
          <p:cNvPr id="445" name="Shape 445"/>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446" name="Shape 446"/>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7" name="Shape 447"/>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48" name="Shape 448"/>
          <p:cNvSpPr/>
          <p:nvPr/>
        </p:nvSpPr>
        <p:spPr>
          <a:xfrm>
            <a:off x="2479278" y="3437335"/>
            <a:ext cx="2019300" cy="904875"/>
          </a:xfrm>
          <a:custGeom>
            <a:pathLst>
              <a:path extrusionOk="0" h="120000" w="120000">
                <a:moveTo>
                  <a:pt x="120000" y="113018"/>
                </a:moveTo>
                <a:cubicBezTo>
                  <a:pt x="120000" y="116836"/>
                  <a:pt x="115821" y="120000"/>
                  <a:pt x="110616" y="120000"/>
                </a:cubicBezTo>
                <a:cubicBezTo>
                  <a:pt x="9383" y="120000"/>
                  <a:pt x="9383" y="120000"/>
                  <a:pt x="9383" y="120000"/>
                </a:cubicBezTo>
                <a:cubicBezTo>
                  <a:pt x="4178" y="120000"/>
                  <a:pt x="0" y="116836"/>
                  <a:pt x="0" y="113018"/>
                </a:cubicBezTo>
                <a:cubicBezTo>
                  <a:pt x="0" y="6981"/>
                  <a:pt x="0" y="6981"/>
                  <a:pt x="0" y="6981"/>
                </a:cubicBezTo>
                <a:cubicBezTo>
                  <a:pt x="0" y="3109"/>
                  <a:pt x="4178" y="0"/>
                  <a:pt x="9383" y="0"/>
                </a:cubicBezTo>
                <a:cubicBezTo>
                  <a:pt x="110616" y="0"/>
                  <a:pt x="110616" y="0"/>
                  <a:pt x="110616" y="0"/>
                </a:cubicBezTo>
                <a:cubicBezTo>
                  <a:pt x="115821" y="0"/>
                  <a:pt x="120000" y="3109"/>
                  <a:pt x="120000" y="6981"/>
                </a:cubicBezTo>
                <a:lnTo>
                  <a:pt x="120000" y="113018"/>
                </a:lnTo>
                <a:close/>
              </a:path>
            </a:pathLst>
          </a:custGeom>
          <a:solidFill>
            <a:schemeClr val="accent2">
              <a:alpha val="84705"/>
            </a:scheme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49" name="Shape 449"/>
          <p:cNvSpPr/>
          <p:nvPr/>
        </p:nvSpPr>
        <p:spPr>
          <a:xfrm>
            <a:off x="4645421" y="3437335"/>
            <a:ext cx="2019300" cy="904875"/>
          </a:xfrm>
          <a:custGeom>
            <a:pathLst>
              <a:path extrusionOk="0" h="120000" w="120000">
                <a:moveTo>
                  <a:pt x="120000" y="113018"/>
                </a:moveTo>
                <a:cubicBezTo>
                  <a:pt x="120000" y="116836"/>
                  <a:pt x="115821" y="120000"/>
                  <a:pt x="110616" y="120000"/>
                </a:cubicBezTo>
                <a:cubicBezTo>
                  <a:pt x="9383" y="120000"/>
                  <a:pt x="9383" y="120000"/>
                  <a:pt x="9383" y="120000"/>
                </a:cubicBezTo>
                <a:cubicBezTo>
                  <a:pt x="4178" y="120000"/>
                  <a:pt x="0" y="116836"/>
                  <a:pt x="0" y="113018"/>
                </a:cubicBezTo>
                <a:cubicBezTo>
                  <a:pt x="0" y="6981"/>
                  <a:pt x="0" y="6981"/>
                  <a:pt x="0" y="6981"/>
                </a:cubicBezTo>
                <a:cubicBezTo>
                  <a:pt x="0" y="3109"/>
                  <a:pt x="4178" y="0"/>
                  <a:pt x="9383" y="0"/>
                </a:cubicBezTo>
                <a:cubicBezTo>
                  <a:pt x="110616" y="0"/>
                  <a:pt x="110616" y="0"/>
                  <a:pt x="110616" y="0"/>
                </a:cubicBezTo>
                <a:cubicBezTo>
                  <a:pt x="115821" y="0"/>
                  <a:pt x="120000" y="3109"/>
                  <a:pt x="120000" y="6981"/>
                </a:cubicBezTo>
                <a:lnTo>
                  <a:pt x="120000" y="113018"/>
                </a:lnTo>
                <a:close/>
              </a:path>
            </a:pathLst>
          </a:custGeom>
          <a:solidFill>
            <a:schemeClr val="accent3">
              <a:alpha val="84705"/>
            </a:scheme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0" name="Shape 450"/>
          <p:cNvSpPr/>
          <p:nvPr/>
        </p:nvSpPr>
        <p:spPr>
          <a:xfrm>
            <a:off x="6811565" y="3437335"/>
            <a:ext cx="2019300" cy="904875"/>
          </a:xfrm>
          <a:custGeom>
            <a:pathLst>
              <a:path extrusionOk="0" h="120000" w="120000">
                <a:moveTo>
                  <a:pt x="120000" y="113018"/>
                </a:moveTo>
                <a:cubicBezTo>
                  <a:pt x="120000" y="116836"/>
                  <a:pt x="115821" y="120000"/>
                  <a:pt x="110616" y="120000"/>
                </a:cubicBezTo>
                <a:cubicBezTo>
                  <a:pt x="9383" y="120000"/>
                  <a:pt x="9383" y="120000"/>
                  <a:pt x="9383" y="120000"/>
                </a:cubicBezTo>
                <a:cubicBezTo>
                  <a:pt x="4178" y="120000"/>
                  <a:pt x="0" y="116836"/>
                  <a:pt x="0" y="113018"/>
                </a:cubicBezTo>
                <a:cubicBezTo>
                  <a:pt x="0" y="6981"/>
                  <a:pt x="0" y="6981"/>
                  <a:pt x="0" y="6981"/>
                </a:cubicBezTo>
                <a:cubicBezTo>
                  <a:pt x="0" y="3109"/>
                  <a:pt x="4178" y="0"/>
                  <a:pt x="9383" y="0"/>
                </a:cubicBezTo>
                <a:cubicBezTo>
                  <a:pt x="110616" y="0"/>
                  <a:pt x="110616" y="0"/>
                  <a:pt x="110616" y="0"/>
                </a:cubicBezTo>
                <a:cubicBezTo>
                  <a:pt x="115821" y="0"/>
                  <a:pt x="120000" y="3109"/>
                  <a:pt x="120000" y="6981"/>
                </a:cubicBezTo>
                <a:lnTo>
                  <a:pt x="120000" y="113018"/>
                </a:lnTo>
                <a:close/>
              </a:path>
            </a:pathLst>
          </a:custGeom>
          <a:solidFill>
            <a:schemeClr val="accent4">
              <a:alpha val="84705"/>
            </a:scheme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451" name="Shape 451"/>
          <p:cNvGrpSpPr/>
          <p:nvPr/>
        </p:nvGrpSpPr>
        <p:grpSpPr>
          <a:xfrm>
            <a:off x="5790168" y="4867273"/>
            <a:ext cx="2833002" cy="184666"/>
            <a:chOff x="7576464" y="6489697"/>
            <a:chExt cx="3777336" cy="246221"/>
          </a:xfrm>
        </p:grpSpPr>
        <p:cxnSp>
          <p:nvCxnSpPr>
            <p:cNvPr id="452" name="Shape 452"/>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453" name="Shape 453"/>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54" name="Shape 454"/>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55" name="Shape 455"/>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456" name="Shape 456"/>
          <p:cNvSpPr/>
          <p:nvPr/>
        </p:nvSpPr>
        <p:spPr>
          <a:xfrm>
            <a:off x="313135" y="3437335"/>
            <a:ext cx="2019300" cy="904875"/>
          </a:xfrm>
          <a:custGeom>
            <a:pathLst>
              <a:path extrusionOk="0" h="120000" w="120000">
                <a:moveTo>
                  <a:pt x="120000" y="113018"/>
                </a:moveTo>
                <a:cubicBezTo>
                  <a:pt x="120000" y="116836"/>
                  <a:pt x="115821" y="120000"/>
                  <a:pt x="110616" y="120000"/>
                </a:cubicBezTo>
                <a:cubicBezTo>
                  <a:pt x="9383" y="120000"/>
                  <a:pt x="9383" y="120000"/>
                  <a:pt x="9383" y="120000"/>
                </a:cubicBezTo>
                <a:cubicBezTo>
                  <a:pt x="4178" y="120000"/>
                  <a:pt x="0" y="116836"/>
                  <a:pt x="0" y="113018"/>
                </a:cubicBezTo>
                <a:cubicBezTo>
                  <a:pt x="0" y="6981"/>
                  <a:pt x="0" y="6981"/>
                  <a:pt x="0" y="6981"/>
                </a:cubicBezTo>
                <a:cubicBezTo>
                  <a:pt x="0" y="3109"/>
                  <a:pt x="4178" y="0"/>
                  <a:pt x="9383" y="0"/>
                </a:cubicBezTo>
                <a:cubicBezTo>
                  <a:pt x="110616" y="0"/>
                  <a:pt x="110616" y="0"/>
                  <a:pt x="110616" y="0"/>
                </a:cubicBezTo>
                <a:cubicBezTo>
                  <a:pt x="115821" y="0"/>
                  <a:pt x="120000" y="3109"/>
                  <a:pt x="120000" y="6981"/>
                </a:cubicBezTo>
                <a:lnTo>
                  <a:pt x="120000" y="113018"/>
                </a:lnTo>
                <a:close/>
              </a:path>
            </a:pathLst>
          </a:custGeom>
          <a:solidFill>
            <a:schemeClr val="accent1">
              <a:alpha val="84705"/>
            </a:schemeClr>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457" name="Shape 457"/>
          <p:cNvSpPr txBox="1"/>
          <p:nvPr/>
        </p:nvSpPr>
        <p:spPr>
          <a:xfrm>
            <a:off x="628650" y="145235"/>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Creative Portfolio</a:t>
            </a:r>
            <a:endParaRPr b="1" i="0" sz="2300">
              <a:solidFill>
                <a:schemeClr val="accent1"/>
              </a:solidFill>
              <a:latin typeface="Open Sans"/>
              <a:ea typeface="Open Sans"/>
              <a:cs typeface="Open Sans"/>
              <a:sym typeface="Open Sans"/>
            </a:endParaRPr>
          </a:p>
        </p:txBody>
      </p:sp>
      <p:sp>
        <p:nvSpPr>
          <p:cNvPr id="458" name="Shape 458"/>
          <p:cNvSpPr/>
          <p:nvPr/>
        </p:nvSpPr>
        <p:spPr>
          <a:xfrm>
            <a:off x="1185182" y="611826"/>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459" name="Shape 459"/>
          <p:cNvSpPr/>
          <p:nvPr/>
        </p:nvSpPr>
        <p:spPr>
          <a:xfrm>
            <a:off x="3970182" y="983591"/>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grpSp>
        <p:nvGrpSpPr>
          <p:cNvPr id="460" name="Shape 460"/>
          <p:cNvGrpSpPr/>
          <p:nvPr/>
        </p:nvGrpSpPr>
        <p:grpSpPr>
          <a:xfrm>
            <a:off x="478900" y="3649632"/>
            <a:ext cx="1652341" cy="491608"/>
            <a:chOff x="755978" y="4928000"/>
            <a:chExt cx="2203122" cy="655478"/>
          </a:xfrm>
        </p:grpSpPr>
        <p:sp>
          <p:nvSpPr>
            <p:cNvPr id="461" name="Shape 461"/>
            <p:cNvSpPr txBox="1"/>
            <p:nvPr/>
          </p:nvSpPr>
          <p:spPr>
            <a:xfrm>
              <a:off x="755978" y="5157720"/>
              <a:ext cx="2203122" cy="425758"/>
            </a:xfrm>
            <a:prstGeom prst="rect">
              <a:avLst/>
            </a:prstGeom>
            <a:noFill/>
            <a:ln>
              <a:noFill/>
            </a:ln>
          </p:spPr>
          <p:txBody>
            <a:bodyPr anchorCtr="0" anchor="t" bIns="34275" lIns="68575" rIns="68575" wrap="square" tIns="34275">
              <a:noAutofit/>
            </a:bodyPr>
            <a:lstStyle/>
            <a:p>
              <a:pPr indent="0" lvl="0" marL="0" marR="0" rtl="0" algn="l">
                <a:lnSpc>
                  <a:spcPct val="144444"/>
                </a:lnSpc>
                <a:spcBef>
                  <a:spcPts val="0"/>
                </a:spcBef>
                <a:spcAft>
                  <a:spcPts val="0"/>
                </a:spcAft>
                <a:buNone/>
              </a:pPr>
              <a:r>
                <a:rPr lang="en" sz="700">
                  <a:solidFill>
                    <a:schemeClr val="lt1"/>
                  </a:solidFill>
                  <a:latin typeface="Open Sans"/>
                  <a:ea typeface="Open Sans"/>
                  <a:cs typeface="Open Sans"/>
                  <a:sym typeface="Open Sans"/>
                </a:rPr>
                <a:t>Fruitful were hath dolor amet aquam waters divide sit</a:t>
              </a:r>
              <a:endParaRPr sz="1100"/>
            </a:p>
          </p:txBody>
        </p:sp>
        <p:sp>
          <p:nvSpPr>
            <p:cNvPr id="462" name="Shape 462"/>
            <p:cNvSpPr txBox="1"/>
            <p:nvPr/>
          </p:nvSpPr>
          <p:spPr>
            <a:xfrm>
              <a:off x="755979" y="4928000"/>
              <a:ext cx="1949122" cy="27699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Lorem Ipsum Has Been</a:t>
              </a:r>
              <a:endParaRPr sz="1100"/>
            </a:p>
          </p:txBody>
        </p:sp>
      </p:grpSp>
      <p:grpSp>
        <p:nvGrpSpPr>
          <p:cNvPr id="463" name="Shape 463"/>
          <p:cNvGrpSpPr/>
          <p:nvPr/>
        </p:nvGrpSpPr>
        <p:grpSpPr>
          <a:xfrm>
            <a:off x="2656853" y="3649632"/>
            <a:ext cx="1652341" cy="491608"/>
            <a:chOff x="755978" y="4928000"/>
            <a:chExt cx="2203122" cy="655478"/>
          </a:xfrm>
        </p:grpSpPr>
        <p:sp>
          <p:nvSpPr>
            <p:cNvPr id="464" name="Shape 464"/>
            <p:cNvSpPr txBox="1"/>
            <p:nvPr/>
          </p:nvSpPr>
          <p:spPr>
            <a:xfrm>
              <a:off x="755978" y="5157720"/>
              <a:ext cx="2203122" cy="425758"/>
            </a:xfrm>
            <a:prstGeom prst="rect">
              <a:avLst/>
            </a:prstGeom>
            <a:noFill/>
            <a:ln>
              <a:noFill/>
            </a:ln>
          </p:spPr>
          <p:txBody>
            <a:bodyPr anchorCtr="0" anchor="t" bIns="34275" lIns="68575" rIns="68575" wrap="square" tIns="34275">
              <a:noAutofit/>
            </a:bodyPr>
            <a:lstStyle/>
            <a:p>
              <a:pPr indent="0" lvl="0" marL="0" marR="0" rtl="0" algn="l">
                <a:lnSpc>
                  <a:spcPct val="144444"/>
                </a:lnSpc>
                <a:spcBef>
                  <a:spcPts val="0"/>
                </a:spcBef>
                <a:spcAft>
                  <a:spcPts val="0"/>
                </a:spcAft>
                <a:buNone/>
              </a:pPr>
              <a:r>
                <a:rPr lang="en" sz="700">
                  <a:solidFill>
                    <a:schemeClr val="lt1"/>
                  </a:solidFill>
                  <a:latin typeface="Open Sans"/>
                  <a:ea typeface="Open Sans"/>
                  <a:cs typeface="Open Sans"/>
                  <a:sym typeface="Open Sans"/>
                </a:rPr>
                <a:t>Fruitful were hath dolor amet aquam waters divide sit</a:t>
              </a:r>
              <a:endParaRPr sz="1100"/>
            </a:p>
          </p:txBody>
        </p:sp>
        <p:sp>
          <p:nvSpPr>
            <p:cNvPr id="465" name="Shape 465"/>
            <p:cNvSpPr txBox="1"/>
            <p:nvPr/>
          </p:nvSpPr>
          <p:spPr>
            <a:xfrm>
              <a:off x="755979" y="4928000"/>
              <a:ext cx="1949122" cy="27699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Lorem Ipsum Has Been</a:t>
              </a:r>
              <a:endParaRPr sz="1100"/>
            </a:p>
          </p:txBody>
        </p:sp>
      </p:grpSp>
      <p:grpSp>
        <p:nvGrpSpPr>
          <p:cNvPr id="466" name="Shape 466"/>
          <p:cNvGrpSpPr/>
          <p:nvPr/>
        </p:nvGrpSpPr>
        <p:grpSpPr>
          <a:xfrm>
            <a:off x="4834806" y="3649632"/>
            <a:ext cx="1652341" cy="491608"/>
            <a:chOff x="755978" y="4928000"/>
            <a:chExt cx="2203122" cy="655478"/>
          </a:xfrm>
        </p:grpSpPr>
        <p:sp>
          <p:nvSpPr>
            <p:cNvPr id="467" name="Shape 467"/>
            <p:cNvSpPr txBox="1"/>
            <p:nvPr/>
          </p:nvSpPr>
          <p:spPr>
            <a:xfrm>
              <a:off x="755978" y="5157720"/>
              <a:ext cx="2203122" cy="425758"/>
            </a:xfrm>
            <a:prstGeom prst="rect">
              <a:avLst/>
            </a:prstGeom>
            <a:noFill/>
            <a:ln>
              <a:noFill/>
            </a:ln>
          </p:spPr>
          <p:txBody>
            <a:bodyPr anchorCtr="0" anchor="t" bIns="34275" lIns="68575" rIns="68575" wrap="square" tIns="34275">
              <a:noAutofit/>
            </a:bodyPr>
            <a:lstStyle/>
            <a:p>
              <a:pPr indent="0" lvl="0" marL="0" marR="0" rtl="0" algn="l">
                <a:lnSpc>
                  <a:spcPct val="144444"/>
                </a:lnSpc>
                <a:spcBef>
                  <a:spcPts val="0"/>
                </a:spcBef>
                <a:spcAft>
                  <a:spcPts val="0"/>
                </a:spcAft>
                <a:buNone/>
              </a:pPr>
              <a:r>
                <a:rPr lang="en" sz="700">
                  <a:solidFill>
                    <a:schemeClr val="lt1"/>
                  </a:solidFill>
                  <a:latin typeface="Open Sans"/>
                  <a:ea typeface="Open Sans"/>
                  <a:cs typeface="Open Sans"/>
                  <a:sym typeface="Open Sans"/>
                </a:rPr>
                <a:t>Fruitful were hath dolor amet aquam waters divide sit</a:t>
              </a:r>
              <a:endParaRPr sz="1100"/>
            </a:p>
          </p:txBody>
        </p:sp>
        <p:sp>
          <p:nvSpPr>
            <p:cNvPr id="468" name="Shape 468"/>
            <p:cNvSpPr txBox="1"/>
            <p:nvPr/>
          </p:nvSpPr>
          <p:spPr>
            <a:xfrm>
              <a:off x="755979" y="4928000"/>
              <a:ext cx="1949122" cy="27699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Lorem Ipsum Has Been</a:t>
              </a:r>
              <a:endParaRPr sz="1100"/>
            </a:p>
          </p:txBody>
        </p:sp>
      </p:grpSp>
      <p:grpSp>
        <p:nvGrpSpPr>
          <p:cNvPr id="469" name="Shape 469"/>
          <p:cNvGrpSpPr/>
          <p:nvPr/>
        </p:nvGrpSpPr>
        <p:grpSpPr>
          <a:xfrm>
            <a:off x="7012759" y="3649632"/>
            <a:ext cx="1652341" cy="491608"/>
            <a:chOff x="755978" y="4928000"/>
            <a:chExt cx="2203122" cy="655478"/>
          </a:xfrm>
        </p:grpSpPr>
        <p:sp>
          <p:nvSpPr>
            <p:cNvPr id="470" name="Shape 470"/>
            <p:cNvSpPr txBox="1"/>
            <p:nvPr/>
          </p:nvSpPr>
          <p:spPr>
            <a:xfrm>
              <a:off x="755978" y="5157720"/>
              <a:ext cx="2203122" cy="425758"/>
            </a:xfrm>
            <a:prstGeom prst="rect">
              <a:avLst/>
            </a:prstGeom>
            <a:noFill/>
            <a:ln>
              <a:noFill/>
            </a:ln>
          </p:spPr>
          <p:txBody>
            <a:bodyPr anchorCtr="0" anchor="t" bIns="34275" lIns="68575" rIns="68575" wrap="square" tIns="34275">
              <a:noAutofit/>
            </a:bodyPr>
            <a:lstStyle/>
            <a:p>
              <a:pPr indent="0" lvl="0" marL="0" marR="0" rtl="0" algn="l">
                <a:lnSpc>
                  <a:spcPct val="144444"/>
                </a:lnSpc>
                <a:spcBef>
                  <a:spcPts val="0"/>
                </a:spcBef>
                <a:spcAft>
                  <a:spcPts val="0"/>
                </a:spcAft>
                <a:buNone/>
              </a:pPr>
              <a:r>
                <a:rPr lang="en" sz="700">
                  <a:solidFill>
                    <a:schemeClr val="lt1"/>
                  </a:solidFill>
                  <a:latin typeface="Open Sans"/>
                  <a:ea typeface="Open Sans"/>
                  <a:cs typeface="Open Sans"/>
                  <a:sym typeface="Open Sans"/>
                </a:rPr>
                <a:t>Fruitful were hath dolor amet aquam waters divide sit</a:t>
              </a:r>
              <a:endParaRPr sz="1100"/>
            </a:p>
          </p:txBody>
        </p:sp>
        <p:sp>
          <p:nvSpPr>
            <p:cNvPr id="471" name="Shape 471"/>
            <p:cNvSpPr txBox="1"/>
            <p:nvPr/>
          </p:nvSpPr>
          <p:spPr>
            <a:xfrm>
              <a:off x="755979" y="4928000"/>
              <a:ext cx="1949122" cy="27699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900">
                  <a:solidFill>
                    <a:schemeClr val="lt1"/>
                  </a:solidFill>
                  <a:latin typeface="Open Sans"/>
                  <a:ea typeface="Open Sans"/>
                  <a:cs typeface="Open Sans"/>
                  <a:sym typeface="Open Sans"/>
                </a:rPr>
                <a:t>Lorem Ipsum Has Been</a:t>
              </a:r>
              <a:endParaRPr sz="1100"/>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5" name="Shape 475"/>
        <p:cNvGrpSpPr/>
        <p:nvPr/>
      </p:nvGrpSpPr>
      <p:grpSpPr>
        <a:xfrm>
          <a:off x="0" y="0"/>
          <a:ext cx="0" cy="0"/>
          <a:chOff x="0" y="0"/>
          <a:chExt cx="0" cy="0"/>
        </a:xfrm>
      </p:grpSpPr>
      <p:pic>
        <p:nvPicPr>
          <p:cNvPr id="476" name="Shape 476"/>
          <p:cNvPicPr preferRelativeResize="0"/>
          <p:nvPr>
            <p:ph idx="2" type="pic"/>
          </p:nvPr>
        </p:nvPicPr>
        <p:blipFill rotWithShape="1">
          <a:blip r:embed="rId3">
            <a:alphaModFix/>
          </a:blip>
          <a:srcRect b="1012" l="18551" r="18552" t="12108"/>
          <a:stretch/>
        </p:blipFill>
        <p:spPr>
          <a:xfrm>
            <a:off x="622637" y="1346819"/>
            <a:ext cx="2392135" cy="2202325"/>
          </a:xfrm>
          <a:prstGeom prst="rect">
            <a:avLst/>
          </a:prstGeom>
          <a:noFill/>
          <a:ln>
            <a:noFill/>
          </a:ln>
        </p:spPr>
      </p:pic>
      <p:pic>
        <p:nvPicPr>
          <p:cNvPr id="477" name="Shape 477"/>
          <p:cNvPicPr preferRelativeResize="0"/>
          <p:nvPr>
            <p:ph idx="3" type="pic"/>
          </p:nvPr>
        </p:nvPicPr>
        <p:blipFill rotWithShape="1">
          <a:blip r:embed="rId4">
            <a:alphaModFix/>
          </a:blip>
          <a:srcRect b="4531" l="23332" r="23331" t="4531"/>
          <a:stretch/>
        </p:blipFill>
        <p:spPr>
          <a:xfrm>
            <a:off x="3347357" y="1346819"/>
            <a:ext cx="2392135" cy="2202325"/>
          </a:xfrm>
          <a:prstGeom prst="rect">
            <a:avLst/>
          </a:prstGeom>
          <a:noFill/>
          <a:ln>
            <a:noFill/>
          </a:ln>
        </p:spPr>
      </p:pic>
      <p:sp>
        <p:nvSpPr>
          <p:cNvPr id="478" name="Shape 478"/>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479" name="Shape 479"/>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480" name="Shape 480"/>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481" name="Shape 481"/>
          <p:cNvGrpSpPr/>
          <p:nvPr/>
        </p:nvGrpSpPr>
        <p:grpSpPr>
          <a:xfrm>
            <a:off x="5790168" y="4867273"/>
            <a:ext cx="2833002" cy="184666"/>
            <a:chOff x="7576464" y="6489697"/>
            <a:chExt cx="3777336" cy="246221"/>
          </a:xfrm>
        </p:grpSpPr>
        <p:cxnSp>
          <p:nvCxnSpPr>
            <p:cNvPr id="482" name="Shape 482"/>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483" name="Shape 483"/>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84" name="Shape 484"/>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485" name="Shape 485"/>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486" name="Shape 486"/>
          <p:cNvSpPr txBox="1"/>
          <p:nvPr/>
        </p:nvSpPr>
        <p:spPr>
          <a:xfrm>
            <a:off x="628650" y="145235"/>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Creative Portfolio</a:t>
            </a:r>
            <a:endParaRPr b="1" i="0" sz="2300">
              <a:solidFill>
                <a:schemeClr val="accent1"/>
              </a:solidFill>
              <a:latin typeface="Open Sans"/>
              <a:ea typeface="Open Sans"/>
              <a:cs typeface="Open Sans"/>
              <a:sym typeface="Open Sans"/>
            </a:endParaRPr>
          </a:p>
        </p:txBody>
      </p:sp>
      <p:sp>
        <p:nvSpPr>
          <p:cNvPr id="487" name="Shape 487"/>
          <p:cNvSpPr/>
          <p:nvPr/>
        </p:nvSpPr>
        <p:spPr>
          <a:xfrm>
            <a:off x="1185182" y="611826"/>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488" name="Shape 488"/>
          <p:cNvSpPr/>
          <p:nvPr/>
        </p:nvSpPr>
        <p:spPr>
          <a:xfrm>
            <a:off x="3970182" y="983591"/>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489" name="Shape 489"/>
          <p:cNvSpPr txBox="1"/>
          <p:nvPr/>
        </p:nvSpPr>
        <p:spPr>
          <a:xfrm>
            <a:off x="622637" y="3976569"/>
            <a:ext cx="2443839" cy="588623"/>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800">
                <a:solidFill>
                  <a:srgbClr val="595959"/>
                </a:solidFill>
                <a:latin typeface="Open Sans"/>
                <a:ea typeface="Open Sans"/>
                <a:cs typeface="Open Sans"/>
                <a:sym typeface="Open Sans"/>
              </a:rPr>
              <a:t>Typesetting industry. Lorem Ipsum has been the industry's standard dummy text ever type specimen. Dolor sit amet</a:t>
            </a:r>
            <a:endParaRPr sz="800">
              <a:solidFill>
                <a:srgbClr val="595959"/>
              </a:solidFill>
              <a:latin typeface="Open Sans"/>
              <a:ea typeface="Open Sans"/>
              <a:cs typeface="Open Sans"/>
              <a:sym typeface="Open Sans"/>
            </a:endParaRPr>
          </a:p>
        </p:txBody>
      </p:sp>
      <p:sp>
        <p:nvSpPr>
          <p:cNvPr id="490" name="Shape 490"/>
          <p:cNvSpPr txBox="1"/>
          <p:nvPr/>
        </p:nvSpPr>
        <p:spPr>
          <a:xfrm>
            <a:off x="622637" y="3750427"/>
            <a:ext cx="195642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accent2"/>
                </a:solidFill>
                <a:latin typeface="Open Sans"/>
                <a:ea typeface="Open Sans"/>
                <a:cs typeface="Open Sans"/>
                <a:sym typeface="Open Sans"/>
              </a:rPr>
              <a:t>Lorem Ipsum Has Been</a:t>
            </a:r>
            <a:endParaRPr sz="1100"/>
          </a:p>
        </p:txBody>
      </p:sp>
      <p:sp>
        <p:nvSpPr>
          <p:cNvPr id="491" name="Shape 491"/>
          <p:cNvSpPr txBox="1"/>
          <p:nvPr/>
        </p:nvSpPr>
        <p:spPr>
          <a:xfrm>
            <a:off x="3347357" y="3976569"/>
            <a:ext cx="2443839" cy="588623"/>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800">
                <a:solidFill>
                  <a:srgbClr val="595959"/>
                </a:solidFill>
                <a:latin typeface="Open Sans"/>
                <a:ea typeface="Open Sans"/>
                <a:cs typeface="Open Sans"/>
                <a:sym typeface="Open Sans"/>
              </a:rPr>
              <a:t>Typesetting industry. Lorem Ipsum has been the industry's standard dummy text ever type specimen. Dolor sit amet</a:t>
            </a:r>
            <a:endParaRPr sz="800">
              <a:solidFill>
                <a:srgbClr val="595959"/>
              </a:solidFill>
              <a:latin typeface="Open Sans"/>
              <a:ea typeface="Open Sans"/>
              <a:cs typeface="Open Sans"/>
              <a:sym typeface="Open Sans"/>
            </a:endParaRPr>
          </a:p>
        </p:txBody>
      </p:sp>
      <p:sp>
        <p:nvSpPr>
          <p:cNvPr id="492" name="Shape 492"/>
          <p:cNvSpPr txBox="1"/>
          <p:nvPr/>
        </p:nvSpPr>
        <p:spPr>
          <a:xfrm>
            <a:off x="3347357" y="3720615"/>
            <a:ext cx="195642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accent3"/>
                </a:solidFill>
                <a:latin typeface="Open Sans"/>
                <a:ea typeface="Open Sans"/>
                <a:cs typeface="Open Sans"/>
                <a:sym typeface="Open Sans"/>
              </a:rPr>
              <a:t>Lorem Ipsum Has Been</a:t>
            </a:r>
            <a:endParaRPr sz="1100"/>
          </a:p>
        </p:txBody>
      </p:sp>
      <p:sp>
        <p:nvSpPr>
          <p:cNvPr id="493" name="Shape 493"/>
          <p:cNvSpPr txBox="1"/>
          <p:nvPr/>
        </p:nvSpPr>
        <p:spPr>
          <a:xfrm>
            <a:off x="6072078" y="3976569"/>
            <a:ext cx="2443839" cy="588623"/>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800">
                <a:solidFill>
                  <a:srgbClr val="595959"/>
                </a:solidFill>
                <a:latin typeface="Open Sans"/>
                <a:ea typeface="Open Sans"/>
                <a:cs typeface="Open Sans"/>
                <a:sym typeface="Open Sans"/>
              </a:rPr>
              <a:t>Typesetting industry. Lorem Ipsum has been the industry's standard dummy text ever type specimen. Dolor sit amet</a:t>
            </a:r>
            <a:endParaRPr sz="800">
              <a:solidFill>
                <a:srgbClr val="595959"/>
              </a:solidFill>
              <a:latin typeface="Open Sans"/>
              <a:ea typeface="Open Sans"/>
              <a:cs typeface="Open Sans"/>
              <a:sym typeface="Open Sans"/>
            </a:endParaRPr>
          </a:p>
        </p:txBody>
      </p:sp>
      <p:sp>
        <p:nvSpPr>
          <p:cNvPr id="494" name="Shape 494"/>
          <p:cNvSpPr txBox="1"/>
          <p:nvPr/>
        </p:nvSpPr>
        <p:spPr>
          <a:xfrm>
            <a:off x="6072078" y="3750427"/>
            <a:ext cx="1956421" cy="24237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100">
                <a:solidFill>
                  <a:schemeClr val="accent4"/>
                </a:solidFill>
                <a:latin typeface="Open Sans"/>
                <a:ea typeface="Open Sans"/>
                <a:cs typeface="Open Sans"/>
                <a:sym typeface="Open Sans"/>
              </a:rPr>
              <a:t>Lorem Ipsum Has Been</a:t>
            </a:r>
            <a:endParaRPr sz="1100"/>
          </a:p>
        </p:txBody>
      </p:sp>
      <p:pic>
        <p:nvPicPr>
          <p:cNvPr id="495" name="Shape 495"/>
          <p:cNvPicPr preferRelativeResize="0"/>
          <p:nvPr>
            <p:ph idx="4" type="pic"/>
          </p:nvPr>
        </p:nvPicPr>
        <p:blipFill rotWithShape="1">
          <a:blip r:embed="rId5">
            <a:alphaModFix/>
          </a:blip>
          <a:srcRect b="0" l="13142" r="5411" t="0"/>
          <a:stretch/>
        </p:blipFill>
        <p:spPr>
          <a:xfrm>
            <a:off x="6072078" y="1346819"/>
            <a:ext cx="2392135" cy="22023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9" name="Shape 499"/>
        <p:cNvGrpSpPr/>
        <p:nvPr/>
      </p:nvGrpSpPr>
      <p:grpSpPr>
        <a:xfrm>
          <a:off x="0" y="0"/>
          <a:ext cx="0" cy="0"/>
          <a:chOff x="0" y="0"/>
          <a:chExt cx="0" cy="0"/>
        </a:xfrm>
      </p:grpSpPr>
      <p:sp>
        <p:nvSpPr>
          <p:cNvPr id="500" name="Shape 500"/>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501" name="Shape 501"/>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02" name="Shape 502"/>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03" name="Shape 503"/>
          <p:cNvGrpSpPr/>
          <p:nvPr/>
        </p:nvGrpSpPr>
        <p:grpSpPr>
          <a:xfrm>
            <a:off x="5790168" y="4867273"/>
            <a:ext cx="2833002" cy="184666"/>
            <a:chOff x="7576464" y="6489697"/>
            <a:chExt cx="3777336" cy="246221"/>
          </a:xfrm>
        </p:grpSpPr>
        <p:cxnSp>
          <p:nvCxnSpPr>
            <p:cNvPr id="504" name="Shape 504"/>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505" name="Shape 505"/>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06" name="Shape 506"/>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07" name="Shape 507"/>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508" name="Shape 508"/>
          <p:cNvSpPr txBox="1"/>
          <p:nvPr/>
        </p:nvSpPr>
        <p:spPr>
          <a:xfrm>
            <a:off x="1332120" y="3434375"/>
            <a:ext cx="1218248" cy="1031051"/>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when unknown.</a:t>
            </a:r>
            <a:endParaRPr sz="1100"/>
          </a:p>
        </p:txBody>
      </p:sp>
      <p:sp>
        <p:nvSpPr>
          <p:cNvPr id="509" name="Shape 509"/>
          <p:cNvSpPr txBox="1"/>
          <p:nvPr/>
        </p:nvSpPr>
        <p:spPr>
          <a:xfrm>
            <a:off x="3085958" y="3434375"/>
            <a:ext cx="1218248" cy="1031051"/>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when unknown.</a:t>
            </a:r>
            <a:endParaRPr sz="1100"/>
          </a:p>
        </p:txBody>
      </p:sp>
      <p:sp>
        <p:nvSpPr>
          <p:cNvPr id="510" name="Shape 510"/>
          <p:cNvSpPr txBox="1"/>
          <p:nvPr/>
        </p:nvSpPr>
        <p:spPr>
          <a:xfrm>
            <a:off x="4839795" y="3434375"/>
            <a:ext cx="1218248" cy="1031051"/>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when unknown.</a:t>
            </a:r>
            <a:endParaRPr sz="1100"/>
          </a:p>
        </p:txBody>
      </p:sp>
      <p:sp>
        <p:nvSpPr>
          <p:cNvPr id="511" name="Shape 511"/>
          <p:cNvSpPr txBox="1"/>
          <p:nvPr/>
        </p:nvSpPr>
        <p:spPr>
          <a:xfrm>
            <a:off x="6593633" y="3434375"/>
            <a:ext cx="1218248" cy="1031051"/>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i="1" lang="en" sz="900">
                <a:solidFill>
                  <a:schemeClr val="dk1"/>
                </a:solidFill>
                <a:latin typeface="Open Sans"/>
                <a:ea typeface="Open Sans"/>
                <a:cs typeface="Open Sans"/>
                <a:sym typeface="Open Sans"/>
              </a:rPr>
              <a:t>Lorem Ipsum is simply dummy text of the printing and typesetting industry, when unknown.</a:t>
            </a:r>
            <a:endParaRPr sz="1100"/>
          </a:p>
        </p:txBody>
      </p:sp>
      <p:grpSp>
        <p:nvGrpSpPr>
          <p:cNvPr id="512" name="Shape 512"/>
          <p:cNvGrpSpPr/>
          <p:nvPr/>
        </p:nvGrpSpPr>
        <p:grpSpPr>
          <a:xfrm>
            <a:off x="4650954" y="2044150"/>
            <a:ext cx="579067" cy="1245703"/>
            <a:chOff x="6950310" y="2725533"/>
            <a:chExt cx="772090" cy="1660937"/>
          </a:xfrm>
        </p:grpSpPr>
        <p:cxnSp>
          <p:nvCxnSpPr>
            <p:cNvPr id="513" name="Shape 513"/>
            <p:cNvCxnSpPr/>
            <p:nvPr/>
          </p:nvCxnSpPr>
          <p:spPr>
            <a:xfrm>
              <a:off x="7336355" y="3200857"/>
              <a:ext cx="0" cy="1185613"/>
            </a:xfrm>
            <a:prstGeom prst="straightConnector1">
              <a:avLst/>
            </a:prstGeom>
            <a:noFill/>
            <a:ln cap="flat" cmpd="sng" w="19050">
              <a:solidFill>
                <a:srgbClr val="BFBFBF"/>
              </a:solidFill>
              <a:prstDash val="solid"/>
              <a:miter lim="800000"/>
              <a:headEnd len="med" w="med" type="none"/>
              <a:tailEnd len="med" w="med" type="none"/>
            </a:ln>
          </p:spPr>
        </p:cxnSp>
        <p:sp>
          <p:nvSpPr>
            <p:cNvPr id="514" name="Shape 514"/>
            <p:cNvSpPr/>
            <p:nvPr/>
          </p:nvSpPr>
          <p:spPr>
            <a:xfrm>
              <a:off x="6950310" y="2725533"/>
              <a:ext cx="772090" cy="772088"/>
            </a:xfrm>
            <a:custGeom>
              <a:pathLst>
                <a:path extrusionOk="0" h="120000" w="120000">
                  <a:moveTo>
                    <a:pt x="120000" y="74901"/>
                  </a:moveTo>
                  <a:cubicBezTo>
                    <a:pt x="120000" y="99607"/>
                    <a:pt x="99607" y="120000"/>
                    <a:pt x="74901" y="120000"/>
                  </a:cubicBezTo>
                  <a:cubicBezTo>
                    <a:pt x="45098" y="120000"/>
                    <a:pt x="45098" y="120000"/>
                    <a:pt x="45098" y="120000"/>
                  </a:cubicBezTo>
                  <a:cubicBezTo>
                    <a:pt x="20000" y="120000"/>
                    <a:pt x="0" y="99607"/>
                    <a:pt x="0" y="74901"/>
                  </a:cubicBezTo>
                  <a:cubicBezTo>
                    <a:pt x="0" y="45098"/>
                    <a:pt x="0" y="45098"/>
                    <a:pt x="0" y="45098"/>
                  </a:cubicBezTo>
                  <a:cubicBezTo>
                    <a:pt x="0" y="20000"/>
                    <a:pt x="20000" y="0"/>
                    <a:pt x="45098" y="0"/>
                  </a:cubicBezTo>
                  <a:cubicBezTo>
                    <a:pt x="74901" y="0"/>
                    <a:pt x="74901" y="0"/>
                    <a:pt x="74901" y="0"/>
                  </a:cubicBezTo>
                  <a:cubicBezTo>
                    <a:pt x="99607" y="0"/>
                    <a:pt x="120000" y="20000"/>
                    <a:pt x="120000" y="45098"/>
                  </a:cubicBezTo>
                  <a:lnTo>
                    <a:pt x="120000" y="74901"/>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5" name="Shape 515"/>
            <p:cNvSpPr/>
            <p:nvPr/>
          </p:nvSpPr>
          <p:spPr>
            <a:xfrm>
              <a:off x="7134295" y="2901019"/>
              <a:ext cx="404120" cy="421116"/>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16" name="Shape 516"/>
          <p:cNvGrpSpPr/>
          <p:nvPr/>
        </p:nvGrpSpPr>
        <p:grpSpPr>
          <a:xfrm>
            <a:off x="6394852" y="2044150"/>
            <a:ext cx="579067" cy="1245703"/>
            <a:chOff x="9217630" y="2725533"/>
            <a:chExt cx="772090" cy="1660937"/>
          </a:xfrm>
        </p:grpSpPr>
        <p:cxnSp>
          <p:nvCxnSpPr>
            <p:cNvPr id="517" name="Shape 517"/>
            <p:cNvCxnSpPr/>
            <p:nvPr/>
          </p:nvCxnSpPr>
          <p:spPr>
            <a:xfrm>
              <a:off x="9603675" y="3262649"/>
              <a:ext cx="0" cy="1123821"/>
            </a:xfrm>
            <a:prstGeom prst="straightConnector1">
              <a:avLst/>
            </a:prstGeom>
            <a:noFill/>
            <a:ln cap="flat" cmpd="sng" w="19050">
              <a:solidFill>
                <a:srgbClr val="BFBFBF"/>
              </a:solidFill>
              <a:prstDash val="solid"/>
              <a:miter lim="800000"/>
              <a:headEnd len="med" w="med" type="none"/>
              <a:tailEnd len="med" w="med" type="none"/>
            </a:ln>
          </p:spPr>
        </p:cxnSp>
        <p:sp>
          <p:nvSpPr>
            <p:cNvPr id="518" name="Shape 518"/>
            <p:cNvSpPr/>
            <p:nvPr/>
          </p:nvSpPr>
          <p:spPr>
            <a:xfrm>
              <a:off x="9217630" y="2725533"/>
              <a:ext cx="772090" cy="772088"/>
            </a:xfrm>
            <a:custGeom>
              <a:pathLst>
                <a:path extrusionOk="0" h="120000" w="120000">
                  <a:moveTo>
                    <a:pt x="120000" y="74901"/>
                  </a:moveTo>
                  <a:cubicBezTo>
                    <a:pt x="120000" y="99607"/>
                    <a:pt x="99607" y="120000"/>
                    <a:pt x="74901" y="120000"/>
                  </a:cubicBezTo>
                  <a:cubicBezTo>
                    <a:pt x="45098" y="120000"/>
                    <a:pt x="45098" y="120000"/>
                    <a:pt x="45098" y="120000"/>
                  </a:cubicBezTo>
                  <a:cubicBezTo>
                    <a:pt x="20000" y="120000"/>
                    <a:pt x="0" y="99607"/>
                    <a:pt x="0" y="74901"/>
                  </a:cubicBezTo>
                  <a:cubicBezTo>
                    <a:pt x="0" y="45098"/>
                    <a:pt x="0" y="45098"/>
                    <a:pt x="0" y="45098"/>
                  </a:cubicBezTo>
                  <a:cubicBezTo>
                    <a:pt x="0" y="20000"/>
                    <a:pt x="20000" y="0"/>
                    <a:pt x="45098" y="0"/>
                  </a:cubicBezTo>
                  <a:cubicBezTo>
                    <a:pt x="74901" y="0"/>
                    <a:pt x="74901" y="0"/>
                    <a:pt x="74901" y="0"/>
                  </a:cubicBezTo>
                  <a:cubicBezTo>
                    <a:pt x="99607" y="0"/>
                    <a:pt x="120000" y="20000"/>
                    <a:pt x="120000" y="45098"/>
                  </a:cubicBezTo>
                  <a:lnTo>
                    <a:pt x="120000" y="74901"/>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19" name="Shape 519"/>
            <p:cNvSpPr/>
            <p:nvPr/>
          </p:nvSpPr>
          <p:spPr>
            <a:xfrm>
              <a:off x="9439670" y="2921112"/>
              <a:ext cx="328010" cy="380930"/>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20" name="Shape 520"/>
          <p:cNvGrpSpPr/>
          <p:nvPr/>
        </p:nvGrpSpPr>
        <p:grpSpPr>
          <a:xfrm>
            <a:off x="1163157" y="2044150"/>
            <a:ext cx="579067" cy="1245703"/>
            <a:chOff x="2202280" y="2725533"/>
            <a:chExt cx="772090" cy="1660937"/>
          </a:xfrm>
        </p:grpSpPr>
        <p:cxnSp>
          <p:nvCxnSpPr>
            <p:cNvPr id="521" name="Shape 521"/>
            <p:cNvCxnSpPr/>
            <p:nvPr/>
          </p:nvCxnSpPr>
          <p:spPr>
            <a:xfrm>
              <a:off x="2588325" y="3262649"/>
              <a:ext cx="0" cy="1123821"/>
            </a:xfrm>
            <a:prstGeom prst="straightConnector1">
              <a:avLst/>
            </a:prstGeom>
            <a:noFill/>
            <a:ln cap="flat" cmpd="sng" w="19050">
              <a:solidFill>
                <a:srgbClr val="BFBFBF"/>
              </a:solidFill>
              <a:prstDash val="solid"/>
              <a:miter lim="800000"/>
              <a:headEnd len="med" w="med" type="none"/>
              <a:tailEnd len="med" w="med" type="none"/>
            </a:ln>
          </p:spPr>
        </p:cxnSp>
        <p:sp>
          <p:nvSpPr>
            <p:cNvPr id="522" name="Shape 522"/>
            <p:cNvSpPr/>
            <p:nvPr/>
          </p:nvSpPr>
          <p:spPr>
            <a:xfrm>
              <a:off x="2202280" y="2725533"/>
              <a:ext cx="772090" cy="772088"/>
            </a:xfrm>
            <a:custGeom>
              <a:pathLst>
                <a:path extrusionOk="0" h="120000" w="120000">
                  <a:moveTo>
                    <a:pt x="120000" y="74901"/>
                  </a:moveTo>
                  <a:cubicBezTo>
                    <a:pt x="120000" y="99607"/>
                    <a:pt x="99607" y="120000"/>
                    <a:pt x="74901" y="120000"/>
                  </a:cubicBezTo>
                  <a:cubicBezTo>
                    <a:pt x="45098" y="120000"/>
                    <a:pt x="45098" y="120000"/>
                    <a:pt x="45098" y="120000"/>
                  </a:cubicBezTo>
                  <a:cubicBezTo>
                    <a:pt x="20000" y="120000"/>
                    <a:pt x="0" y="99607"/>
                    <a:pt x="0" y="74901"/>
                  </a:cubicBezTo>
                  <a:cubicBezTo>
                    <a:pt x="0" y="45098"/>
                    <a:pt x="0" y="45098"/>
                    <a:pt x="0" y="45098"/>
                  </a:cubicBezTo>
                  <a:cubicBezTo>
                    <a:pt x="0" y="20000"/>
                    <a:pt x="20000" y="0"/>
                    <a:pt x="45098" y="0"/>
                  </a:cubicBezTo>
                  <a:cubicBezTo>
                    <a:pt x="74901" y="0"/>
                    <a:pt x="74901" y="0"/>
                    <a:pt x="74901" y="0"/>
                  </a:cubicBezTo>
                  <a:cubicBezTo>
                    <a:pt x="99607" y="0"/>
                    <a:pt x="120000" y="20000"/>
                    <a:pt x="120000" y="45098"/>
                  </a:cubicBezTo>
                  <a:lnTo>
                    <a:pt x="120000" y="74901"/>
                  </a:lnTo>
                  <a:close/>
                </a:path>
              </a:pathLst>
            </a:custGeom>
            <a:solidFill>
              <a:schemeClr val="accen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3" name="Shape 523"/>
            <p:cNvSpPr/>
            <p:nvPr/>
          </p:nvSpPr>
          <p:spPr>
            <a:xfrm>
              <a:off x="2419722" y="2960505"/>
              <a:ext cx="337206" cy="302144"/>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24" name="Shape 524"/>
          <p:cNvGrpSpPr/>
          <p:nvPr/>
        </p:nvGrpSpPr>
        <p:grpSpPr>
          <a:xfrm>
            <a:off x="2907056" y="2044150"/>
            <a:ext cx="579067" cy="1245703"/>
            <a:chOff x="4484442" y="2725533"/>
            <a:chExt cx="772090" cy="1660937"/>
          </a:xfrm>
        </p:grpSpPr>
        <p:cxnSp>
          <p:nvCxnSpPr>
            <p:cNvPr id="525" name="Shape 525"/>
            <p:cNvCxnSpPr/>
            <p:nvPr/>
          </p:nvCxnSpPr>
          <p:spPr>
            <a:xfrm>
              <a:off x="4870487" y="3474833"/>
              <a:ext cx="0" cy="911637"/>
            </a:xfrm>
            <a:prstGeom prst="straightConnector1">
              <a:avLst/>
            </a:prstGeom>
            <a:noFill/>
            <a:ln cap="flat" cmpd="sng" w="19050">
              <a:solidFill>
                <a:srgbClr val="BFBFBF"/>
              </a:solidFill>
              <a:prstDash val="solid"/>
              <a:miter lim="800000"/>
              <a:headEnd len="med" w="med" type="none"/>
              <a:tailEnd len="med" w="med" type="none"/>
            </a:ln>
          </p:spPr>
        </p:cxnSp>
        <p:sp>
          <p:nvSpPr>
            <p:cNvPr id="526" name="Shape 526"/>
            <p:cNvSpPr/>
            <p:nvPr/>
          </p:nvSpPr>
          <p:spPr>
            <a:xfrm>
              <a:off x="4484442" y="2725533"/>
              <a:ext cx="772090" cy="772088"/>
            </a:xfrm>
            <a:custGeom>
              <a:pathLst>
                <a:path extrusionOk="0" h="120000" w="120000">
                  <a:moveTo>
                    <a:pt x="120000" y="74901"/>
                  </a:moveTo>
                  <a:cubicBezTo>
                    <a:pt x="120000" y="99607"/>
                    <a:pt x="99607" y="120000"/>
                    <a:pt x="74901" y="120000"/>
                  </a:cubicBezTo>
                  <a:cubicBezTo>
                    <a:pt x="45098" y="120000"/>
                    <a:pt x="45098" y="120000"/>
                    <a:pt x="45098" y="120000"/>
                  </a:cubicBezTo>
                  <a:cubicBezTo>
                    <a:pt x="20000" y="120000"/>
                    <a:pt x="0" y="99607"/>
                    <a:pt x="0" y="74901"/>
                  </a:cubicBezTo>
                  <a:cubicBezTo>
                    <a:pt x="0" y="45098"/>
                    <a:pt x="0" y="45098"/>
                    <a:pt x="0" y="45098"/>
                  </a:cubicBezTo>
                  <a:cubicBezTo>
                    <a:pt x="0" y="20000"/>
                    <a:pt x="20000" y="0"/>
                    <a:pt x="45098" y="0"/>
                  </a:cubicBezTo>
                  <a:cubicBezTo>
                    <a:pt x="74901" y="0"/>
                    <a:pt x="74901" y="0"/>
                    <a:pt x="74901" y="0"/>
                  </a:cubicBezTo>
                  <a:cubicBezTo>
                    <a:pt x="99607" y="0"/>
                    <a:pt x="120000" y="20000"/>
                    <a:pt x="120000" y="45098"/>
                  </a:cubicBezTo>
                  <a:lnTo>
                    <a:pt x="120000" y="74901"/>
                  </a:lnTo>
                  <a:close/>
                </a:path>
              </a:pathLst>
            </a:cu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27" name="Shape 527"/>
            <p:cNvSpPr/>
            <p:nvPr/>
          </p:nvSpPr>
          <p:spPr>
            <a:xfrm>
              <a:off x="4685114" y="2959306"/>
              <a:ext cx="370746" cy="304542"/>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cxnSp>
        <p:nvCxnSpPr>
          <p:cNvPr id="528" name="Shape 528"/>
          <p:cNvCxnSpPr/>
          <p:nvPr/>
        </p:nvCxnSpPr>
        <p:spPr>
          <a:xfrm rot="10800000">
            <a:off x="4773795" y="1565213"/>
            <a:ext cx="3247083" cy="0"/>
          </a:xfrm>
          <a:prstGeom prst="straightConnector1">
            <a:avLst/>
          </a:prstGeom>
          <a:noFill/>
          <a:ln cap="flat" cmpd="sng" w="9525">
            <a:solidFill>
              <a:srgbClr val="595959"/>
            </a:solidFill>
            <a:prstDash val="solid"/>
            <a:miter lim="800000"/>
            <a:headEnd len="med" w="med" type="none"/>
            <a:tailEnd len="med" w="med" type="none"/>
          </a:ln>
        </p:spPr>
      </p:cxnSp>
      <p:sp>
        <p:nvSpPr>
          <p:cNvPr id="529" name="Shape 529"/>
          <p:cNvSpPr/>
          <p:nvPr/>
        </p:nvSpPr>
        <p:spPr>
          <a:xfrm>
            <a:off x="4465059" y="1455676"/>
            <a:ext cx="209550" cy="209550"/>
          </a:xfrm>
          <a:prstGeom prst="diamond">
            <a:avLst/>
          </a:prstGeom>
          <a:noFill/>
          <a:ln cap="flat" cmpd="sng" w="12700">
            <a:solidFill>
              <a:srgbClr val="595959"/>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cxnSp>
        <p:nvCxnSpPr>
          <p:cNvPr id="530" name="Shape 530"/>
          <p:cNvCxnSpPr/>
          <p:nvPr/>
        </p:nvCxnSpPr>
        <p:spPr>
          <a:xfrm rot="10800000">
            <a:off x="1163157" y="1565213"/>
            <a:ext cx="3202717" cy="0"/>
          </a:xfrm>
          <a:prstGeom prst="straightConnector1">
            <a:avLst/>
          </a:prstGeom>
          <a:noFill/>
          <a:ln cap="flat" cmpd="sng" w="9525">
            <a:solidFill>
              <a:srgbClr val="595959"/>
            </a:solidFill>
            <a:prstDash val="solid"/>
            <a:miter lim="800000"/>
            <a:headEnd len="med" w="med" type="none"/>
            <a:tailEnd len="med" w="med" type="none"/>
          </a:ln>
        </p:spPr>
      </p:cxnSp>
      <p:sp>
        <p:nvSpPr>
          <p:cNvPr id="531" name="Shape 531"/>
          <p:cNvSpPr txBox="1"/>
          <p:nvPr/>
        </p:nvSpPr>
        <p:spPr>
          <a:xfrm>
            <a:off x="1484890" y="709380"/>
            <a:ext cx="6174219" cy="432811"/>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a:t>
            </a:r>
            <a:endParaRPr sz="1100"/>
          </a:p>
        </p:txBody>
      </p:sp>
      <p:sp>
        <p:nvSpPr>
          <p:cNvPr id="532" name="Shape 532"/>
          <p:cNvSpPr txBox="1"/>
          <p:nvPr/>
        </p:nvSpPr>
        <p:spPr>
          <a:xfrm>
            <a:off x="628650" y="176413"/>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rgbClr val="262626"/>
              </a:buClr>
              <a:buSzPts val="2300"/>
              <a:buFont typeface="Open Sans"/>
              <a:buNone/>
            </a:pPr>
            <a:r>
              <a:rPr b="1" i="0" lang="en" sz="2300">
                <a:solidFill>
                  <a:srgbClr val="262626"/>
                </a:solidFill>
                <a:latin typeface="Open Sans"/>
                <a:ea typeface="Open Sans"/>
                <a:cs typeface="Open Sans"/>
                <a:sym typeface="Open Sans"/>
              </a:rPr>
              <a:t>Our Timeline</a:t>
            </a:r>
            <a:endParaRPr b="0" i="0" sz="2300">
              <a:solidFill>
                <a:srgbClr val="262626"/>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pic>
        <p:nvPicPr>
          <p:cNvPr id="119" name="Shape 119"/>
          <p:cNvPicPr preferRelativeResize="0"/>
          <p:nvPr>
            <p:ph idx="2" type="pic"/>
          </p:nvPr>
        </p:nvPicPr>
        <p:blipFill rotWithShape="1">
          <a:blip r:embed="rId3">
            <a:alphaModFix/>
          </a:blip>
          <a:srcRect b="1681" l="2778" r="2777" t="1680"/>
          <a:stretch/>
        </p:blipFill>
        <p:spPr>
          <a:xfrm>
            <a:off x="0" y="0"/>
            <a:ext cx="9144000" cy="5143500"/>
          </a:xfrm>
          <a:prstGeom prst="rect">
            <a:avLst/>
          </a:prstGeom>
          <a:noFill/>
          <a:ln>
            <a:noFill/>
          </a:ln>
        </p:spPr>
      </p:pic>
      <p:sp>
        <p:nvSpPr>
          <p:cNvPr id="120" name="Shape 120"/>
          <p:cNvSpPr/>
          <p:nvPr/>
        </p:nvSpPr>
        <p:spPr>
          <a:xfrm>
            <a:off x="0" y="-10885"/>
            <a:ext cx="9144000" cy="5154386"/>
          </a:xfrm>
          <a:prstGeom prst="rect">
            <a:avLst/>
          </a:prstGeom>
          <a:gradFill>
            <a:gsLst>
              <a:gs pos="0">
                <a:srgbClr val="262626">
                  <a:alpha val="80000"/>
                </a:srgbClr>
              </a:gs>
              <a:gs pos="100000">
                <a:srgbClr val="000000">
                  <a:alpha val="94901"/>
                </a:srgbClr>
              </a:gs>
            </a:gsLst>
            <a:lin ang="8100000" scaled="0"/>
          </a:gra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21" name="Shape 121"/>
          <p:cNvSpPr/>
          <p:nvPr/>
        </p:nvSpPr>
        <p:spPr>
          <a:xfrm>
            <a:off x="1497350" y="2576001"/>
            <a:ext cx="6149400" cy="840600"/>
          </a:xfrm>
          <a:prstGeom prst="rect">
            <a:avLst/>
          </a:prstGeom>
          <a:noFill/>
          <a:ln>
            <a:noFill/>
          </a:ln>
        </p:spPr>
        <p:txBody>
          <a:bodyPr anchorCtr="0" anchor="ctr" bIns="0" lIns="0" rIns="0" wrap="square" tIns="0">
            <a:noAutofit/>
          </a:bodyPr>
          <a:lstStyle/>
          <a:p>
            <a:pPr indent="0" lvl="0" marL="0" marR="0" rtl="0" algn="ctr">
              <a:lnSpc>
                <a:spcPct val="140000"/>
              </a:lnSpc>
              <a:spcBef>
                <a:spcPts val="0"/>
              </a:spcBef>
              <a:spcAft>
                <a:spcPts val="0"/>
              </a:spcAft>
              <a:buNone/>
            </a:pPr>
            <a:r>
              <a:rPr i="1" lang="en" sz="800">
                <a:solidFill>
                  <a:schemeClr val="lt1"/>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ity ipsum suggests strength and the spaciousn contributes to the aesth</a:t>
            </a:r>
            <a:endParaRPr i="1" sz="800">
              <a:solidFill>
                <a:schemeClr val="lt1"/>
              </a:solidFill>
              <a:latin typeface="Open Sans"/>
              <a:ea typeface="Open Sans"/>
              <a:cs typeface="Open Sans"/>
              <a:sym typeface="Open Sans"/>
            </a:endParaRPr>
          </a:p>
        </p:txBody>
      </p:sp>
      <p:sp>
        <p:nvSpPr>
          <p:cNvPr id="122" name="Shape 122"/>
          <p:cNvSpPr txBox="1"/>
          <p:nvPr/>
        </p:nvSpPr>
        <p:spPr>
          <a:xfrm>
            <a:off x="2652530" y="1911072"/>
            <a:ext cx="3838940" cy="286737"/>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1700"/>
              <a:buFont typeface="Open Sans SemiBold"/>
              <a:buNone/>
            </a:pPr>
            <a:r>
              <a:rPr b="1" i="0" lang="en" sz="1700">
                <a:solidFill>
                  <a:schemeClr val="lt1"/>
                </a:solidFill>
                <a:latin typeface="Open Sans SemiBold"/>
                <a:ea typeface="Open Sans SemiBold"/>
                <a:cs typeface="Open Sans SemiBold"/>
                <a:sym typeface="Open Sans SemiBold"/>
              </a:rPr>
              <a:t>Welcome Message</a:t>
            </a:r>
            <a:endParaRPr b="0" i="0" sz="1700">
              <a:solidFill>
                <a:schemeClr val="lt1"/>
              </a:solidFill>
              <a:latin typeface="Open Sans SemiBold"/>
              <a:ea typeface="Open Sans SemiBold"/>
              <a:cs typeface="Open Sans SemiBold"/>
              <a:sym typeface="Open Sans SemiBold"/>
            </a:endParaRPr>
          </a:p>
        </p:txBody>
      </p:sp>
      <p:cxnSp>
        <p:nvCxnSpPr>
          <p:cNvPr id="123" name="Shape 123"/>
          <p:cNvCxnSpPr/>
          <p:nvPr/>
        </p:nvCxnSpPr>
        <p:spPr>
          <a:xfrm>
            <a:off x="4209979" y="2405763"/>
            <a:ext cx="723900" cy="0"/>
          </a:xfrm>
          <a:prstGeom prst="straightConnector1">
            <a:avLst/>
          </a:prstGeom>
          <a:noFill/>
          <a:ln cap="flat" cmpd="sng" w="28575">
            <a:solidFill>
              <a:schemeClr val="lt1"/>
            </a:solidFill>
            <a:prstDash val="solid"/>
            <a:miter lim="800000"/>
            <a:headEnd len="med" w="med" type="none"/>
            <a:tailEnd len="med" w="med" type="none"/>
          </a:ln>
        </p:spPr>
      </p:cxn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6" name="Shape 536"/>
        <p:cNvGrpSpPr/>
        <p:nvPr/>
      </p:nvGrpSpPr>
      <p:grpSpPr>
        <a:xfrm>
          <a:off x="0" y="0"/>
          <a:ext cx="0" cy="0"/>
          <a:chOff x="0" y="0"/>
          <a:chExt cx="0" cy="0"/>
        </a:xfrm>
      </p:grpSpPr>
      <p:sp>
        <p:nvSpPr>
          <p:cNvPr id="537" name="Shape 53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538" name="Shape 538"/>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539" name="Shape 539"/>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540" name="Shape 540"/>
          <p:cNvGrpSpPr/>
          <p:nvPr/>
        </p:nvGrpSpPr>
        <p:grpSpPr>
          <a:xfrm>
            <a:off x="5790168" y="4867273"/>
            <a:ext cx="2833002" cy="184666"/>
            <a:chOff x="7576464" y="6489697"/>
            <a:chExt cx="3777336" cy="246221"/>
          </a:xfrm>
        </p:grpSpPr>
        <p:cxnSp>
          <p:nvCxnSpPr>
            <p:cNvPr id="541" name="Shape 541"/>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542" name="Shape 542"/>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43" name="Shape 543"/>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544" name="Shape 544"/>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545" name="Shape 545"/>
          <p:cNvSpPr txBox="1"/>
          <p:nvPr/>
        </p:nvSpPr>
        <p:spPr>
          <a:xfrm>
            <a:off x="628650" y="105479"/>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Infographic</a:t>
            </a:r>
            <a:endParaRPr b="1" i="0" sz="2300">
              <a:solidFill>
                <a:schemeClr val="accent1"/>
              </a:solidFill>
              <a:latin typeface="Open Sans"/>
              <a:ea typeface="Open Sans"/>
              <a:cs typeface="Open Sans"/>
              <a:sym typeface="Open Sans"/>
            </a:endParaRPr>
          </a:p>
        </p:txBody>
      </p:sp>
      <p:sp>
        <p:nvSpPr>
          <p:cNvPr id="546" name="Shape 546"/>
          <p:cNvSpPr/>
          <p:nvPr/>
        </p:nvSpPr>
        <p:spPr>
          <a:xfrm>
            <a:off x="420287" y="615467"/>
            <a:ext cx="8303400" cy="356100"/>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 aquam</a:t>
            </a:r>
            <a:endParaRPr sz="800">
              <a:solidFill>
                <a:schemeClr val="dk1"/>
              </a:solidFill>
              <a:latin typeface="Open Sans"/>
              <a:ea typeface="Open Sans"/>
              <a:cs typeface="Open Sans"/>
              <a:sym typeface="Open Sans"/>
            </a:endParaRPr>
          </a:p>
        </p:txBody>
      </p:sp>
      <p:sp>
        <p:nvSpPr>
          <p:cNvPr id="547" name="Shape 547"/>
          <p:cNvSpPr/>
          <p:nvPr/>
        </p:nvSpPr>
        <p:spPr>
          <a:xfrm>
            <a:off x="1541502" y="1247560"/>
            <a:ext cx="1905502" cy="3142793"/>
          </a:xfrm>
          <a:custGeom>
            <a:pathLst>
              <a:path extrusionOk="0" h="120000" w="120000">
                <a:moveTo>
                  <a:pt x="120000" y="115446"/>
                </a:moveTo>
                <a:cubicBezTo>
                  <a:pt x="120000" y="117857"/>
                  <a:pt x="116911" y="119999"/>
                  <a:pt x="112941" y="119999"/>
                </a:cubicBezTo>
                <a:cubicBezTo>
                  <a:pt x="7058" y="119999"/>
                  <a:pt x="7058" y="119999"/>
                  <a:pt x="7058" y="119999"/>
                </a:cubicBezTo>
                <a:cubicBezTo>
                  <a:pt x="3088" y="119999"/>
                  <a:pt x="0" y="117857"/>
                  <a:pt x="0" y="115446"/>
                </a:cubicBezTo>
                <a:cubicBezTo>
                  <a:pt x="0" y="4285"/>
                  <a:pt x="0" y="4285"/>
                  <a:pt x="0" y="4285"/>
                </a:cubicBezTo>
                <a:cubicBezTo>
                  <a:pt x="0" y="1874"/>
                  <a:pt x="3088" y="0"/>
                  <a:pt x="7058" y="0"/>
                </a:cubicBezTo>
                <a:cubicBezTo>
                  <a:pt x="112941" y="0"/>
                  <a:pt x="112941" y="0"/>
                  <a:pt x="112941" y="0"/>
                </a:cubicBezTo>
                <a:cubicBezTo>
                  <a:pt x="116911" y="0"/>
                  <a:pt x="120000" y="1874"/>
                  <a:pt x="120000" y="4285"/>
                </a:cubicBezTo>
                <a:lnTo>
                  <a:pt x="120000" y="115446"/>
                </a:lnTo>
                <a:close/>
              </a:path>
            </a:pathLst>
          </a:custGeom>
          <a:solidFill>
            <a:srgbClr val="D8D8D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8" name="Shape 548"/>
          <p:cNvSpPr/>
          <p:nvPr/>
        </p:nvSpPr>
        <p:spPr>
          <a:xfrm>
            <a:off x="5696995" y="1247560"/>
            <a:ext cx="1905502" cy="3142793"/>
          </a:xfrm>
          <a:custGeom>
            <a:pathLst>
              <a:path extrusionOk="0" h="120000" w="120000">
                <a:moveTo>
                  <a:pt x="120000" y="115446"/>
                </a:moveTo>
                <a:cubicBezTo>
                  <a:pt x="120000" y="117857"/>
                  <a:pt x="116470" y="119999"/>
                  <a:pt x="112941" y="119999"/>
                </a:cubicBezTo>
                <a:cubicBezTo>
                  <a:pt x="7058" y="119999"/>
                  <a:pt x="7058" y="119999"/>
                  <a:pt x="7058" y="119999"/>
                </a:cubicBezTo>
                <a:cubicBezTo>
                  <a:pt x="3088" y="119999"/>
                  <a:pt x="0" y="117857"/>
                  <a:pt x="0" y="115446"/>
                </a:cubicBezTo>
                <a:cubicBezTo>
                  <a:pt x="0" y="4285"/>
                  <a:pt x="0" y="4285"/>
                  <a:pt x="0" y="4285"/>
                </a:cubicBezTo>
                <a:cubicBezTo>
                  <a:pt x="0" y="1874"/>
                  <a:pt x="3088" y="0"/>
                  <a:pt x="7058" y="0"/>
                </a:cubicBezTo>
                <a:cubicBezTo>
                  <a:pt x="112941" y="0"/>
                  <a:pt x="112941" y="0"/>
                  <a:pt x="112941" y="0"/>
                </a:cubicBezTo>
                <a:cubicBezTo>
                  <a:pt x="116470" y="0"/>
                  <a:pt x="120000" y="1874"/>
                  <a:pt x="120000" y="4285"/>
                </a:cubicBezTo>
                <a:lnTo>
                  <a:pt x="120000" y="115446"/>
                </a:lnTo>
                <a:close/>
              </a:path>
            </a:pathLst>
          </a:custGeom>
          <a:solidFill>
            <a:srgbClr val="D8D8D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49" name="Shape 549"/>
          <p:cNvSpPr/>
          <p:nvPr/>
        </p:nvSpPr>
        <p:spPr>
          <a:xfrm>
            <a:off x="3532970" y="1078671"/>
            <a:ext cx="2074391" cy="3473228"/>
          </a:xfrm>
          <a:custGeom>
            <a:pathLst>
              <a:path extrusionOk="0" h="120000" w="120000">
                <a:moveTo>
                  <a:pt x="120000" y="115636"/>
                </a:moveTo>
                <a:cubicBezTo>
                  <a:pt x="120000" y="118060"/>
                  <a:pt x="117162" y="120000"/>
                  <a:pt x="113108" y="120000"/>
                </a:cubicBezTo>
                <a:cubicBezTo>
                  <a:pt x="7297" y="120000"/>
                  <a:pt x="7297" y="120000"/>
                  <a:pt x="7297" y="120000"/>
                </a:cubicBezTo>
                <a:cubicBezTo>
                  <a:pt x="3243" y="120000"/>
                  <a:pt x="0" y="118060"/>
                  <a:pt x="0" y="115636"/>
                </a:cubicBezTo>
                <a:cubicBezTo>
                  <a:pt x="0" y="4606"/>
                  <a:pt x="0" y="4606"/>
                  <a:pt x="0" y="4606"/>
                </a:cubicBezTo>
                <a:cubicBezTo>
                  <a:pt x="0" y="2181"/>
                  <a:pt x="3243" y="0"/>
                  <a:pt x="7297" y="0"/>
                </a:cubicBezTo>
                <a:cubicBezTo>
                  <a:pt x="113108" y="0"/>
                  <a:pt x="113108" y="0"/>
                  <a:pt x="113108" y="0"/>
                </a:cubicBezTo>
                <a:cubicBezTo>
                  <a:pt x="117162" y="0"/>
                  <a:pt x="120000" y="2181"/>
                  <a:pt x="120000" y="4606"/>
                </a:cubicBezTo>
                <a:lnTo>
                  <a:pt x="120000" y="115636"/>
                </a:lnTo>
                <a:close/>
              </a:path>
            </a:pathLst>
          </a:custGeom>
          <a:solidFill>
            <a:srgbClr val="D8D8D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550" name="Shape 550"/>
          <p:cNvGrpSpPr/>
          <p:nvPr/>
        </p:nvGrpSpPr>
        <p:grpSpPr>
          <a:xfrm>
            <a:off x="1548844" y="1747672"/>
            <a:ext cx="1891248" cy="926961"/>
            <a:chOff x="2091629" y="2180345"/>
            <a:chExt cx="2521664" cy="1456204"/>
          </a:xfrm>
        </p:grpSpPr>
        <p:sp>
          <p:nvSpPr>
            <p:cNvPr id="551" name="Shape 551"/>
            <p:cNvSpPr/>
            <p:nvPr/>
          </p:nvSpPr>
          <p:spPr>
            <a:xfrm>
              <a:off x="2091629" y="2180345"/>
              <a:ext cx="2521664" cy="1456204"/>
            </a:xfrm>
            <a:prstGeom prst="rect">
              <a:avLst/>
            </a:prstGeom>
            <a:solidFill>
              <a:srgbClr val="CD140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52" name="Shape 552"/>
            <p:cNvSpPr/>
            <p:nvPr/>
          </p:nvSpPr>
          <p:spPr>
            <a:xfrm>
              <a:off x="2091629" y="2246380"/>
              <a:ext cx="2521664" cy="1324134"/>
            </a:xfrm>
            <a:prstGeom prst="rect">
              <a:avLst/>
            </a:pr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53" name="Shape 553"/>
          <p:cNvGrpSpPr/>
          <p:nvPr/>
        </p:nvGrpSpPr>
        <p:grpSpPr>
          <a:xfrm>
            <a:off x="1962119" y="2029153"/>
            <a:ext cx="1064699" cy="364000"/>
            <a:chOff x="1884591" y="2657704"/>
            <a:chExt cx="1671638" cy="571500"/>
          </a:xfrm>
        </p:grpSpPr>
        <p:grpSp>
          <p:nvGrpSpPr>
            <p:cNvPr id="554" name="Shape 554"/>
            <p:cNvGrpSpPr/>
            <p:nvPr/>
          </p:nvGrpSpPr>
          <p:grpSpPr>
            <a:xfrm>
              <a:off x="1884591" y="2657704"/>
              <a:ext cx="1671638" cy="571500"/>
              <a:chOff x="1971675" y="2947988"/>
              <a:chExt cx="1671638" cy="571500"/>
            </a:xfrm>
          </p:grpSpPr>
          <p:sp>
            <p:nvSpPr>
              <p:cNvPr id="555" name="Shape 555"/>
              <p:cNvSpPr/>
              <p:nvPr/>
            </p:nvSpPr>
            <p:spPr>
              <a:xfrm>
                <a:off x="1971675" y="3009900"/>
                <a:ext cx="544513" cy="493713"/>
              </a:xfrm>
              <a:custGeom>
                <a:pathLst>
                  <a:path extrusionOk="0" h="120000" w="120000">
                    <a:moveTo>
                      <a:pt x="116078" y="86330"/>
                    </a:moveTo>
                    <a:cubicBezTo>
                      <a:pt x="3921" y="86330"/>
                      <a:pt x="3921" y="86330"/>
                      <a:pt x="3921" y="86330"/>
                    </a:cubicBezTo>
                    <a:cubicBezTo>
                      <a:pt x="1568" y="86330"/>
                      <a:pt x="0" y="82877"/>
                      <a:pt x="0" y="85467"/>
                    </a:cubicBezTo>
                    <a:cubicBezTo>
                      <a:pt x="0" y="115683"/>
                      <a:pt x="0" y="115683"/>
                      <a:pt x="0" y="115683"/>
                    </a:cubicBezTo>
                    <a:cubicBezTo>
                      <a:pt x="0" y="118273"/>
                      <a:pt x="1568" y="120000"/>
                      <a:pt x="3921" y="120000"/>
                    </a:cubicBezTo>
                    <a:cubicBezTo>
                      <a:pt x="116078" y="120000"/>
                      <a:pt x="116078" y="120000"/>
                      <a:pt x="116078" y="120000"/>
                    </a:cubicBezTo>
                    <a:cubicBezTo>
                      <a:pt x="118039" y="120000"/>
                      <a:pt x="120000" y="118273"/>
                      <a:pt x="120000" y="115683"/>
                    </a:cubicBezTo>
                    <a:cubicBezTo>
                      <a:pt x="120000" y="85467"/>
                      <a:pt x="120000" y="85467"/>
                      <a:pt x="120000" y="85467"/>
                    </a:cubicBezTo>
                    <a:cubicBezTo>
                      <a:pt x="120000" y="82877"/>
                      <a:pt x="118039" y="86330"/>
                      <a:pt x="116078" y="86330"/>
                    </a:cubicBezTo>
                    <a:moveTo>
                      <a:pt x="56078" y="107913"/>
                    </a:moveTo>
                    <a:cubicBezTo>
                      <a:pt x="56078" y="108776"/>
                      <a:pt x="55294" y="109640"/>
                      <a:pt x="54509" y="109640"/>
                    </a:cubicBezTo>
                    <a:cubicBezTo>
                      <a:pt x="12549" y="109640"/>
                      <a:pt x="12549" y="109640"/>
                      <a:pt x="12549" y="109640"/>
                    </a:cubicBezTo>
                    <a:cubicBezTo>
                      <a:pt x="11764" y="109640"/>
                      <a:pt x="10980" y="108776"/>
                      <a:pt x="10980" y="107913"/>
                    </a:cubicBezTo>
                    <a:cubicBezTo>
                      <a:pt x="10980" y="98417"/>
                      <a:pt x="10980" y="98417"/>
                      <a:pt x="10980" y="98417"/>
                    </a:cubicBezTo>
                    <a:cubicBezTo>
                      <a:pt x="10980" y="97553"/>
                      <a:pt x="11764" y="96690"/>
                      <a:pt x="12549" y="96690"/>
                    </a:cubicBezTo>
                    <a:cubicBezTo>
                      <a:pt x="54509" y="96690"/>
                      <a:pt x="54509" y="96690"/>
                      <a:pt x="54509" y="96690"/>
                    </a:cubicBezTo>
                    <a:cubicBezTo>
                      <a:pt x="55294" y="96690"/>
                      <a:pt x="56078" y="97553"/>
                      <a:pt x="56078" y="98417"/>
                    </a:cubicBezTo>
                    <a:lnTo>
                      <a:pt x="56078" y="107913"/>
                    </a:lnTo>
                    <a:close/>
                    <a:moveTo>
                      <a:pt x="69019" y="110071"/>
                    </a:moveTo>
                    <a:cubicBezTo>
                      <a:pt x="65490" y="110071"/>
                      <a:pt x="62745" y="107050"/>
                      <a:pt x="62745" y="103165"/>
                    </a:cubicBezTo>
                    <a:cubicBezTo>
                      <a:pt x="62745" y="99280"/>
                      <a:pt x="65490" y="96258"/>
                      <a:pt x="69019" y="96258"/>
                    </a:cubicBezTo>
                    <a:cubicBezTo>
                      <a:pt x="72549" y="96258"/>
                      <a:pt x="75294" y="99280"/>
                      <a:pt x="75294" y="103165"/>
                    </a:cubicBezTo>
                    <a:cubicBezTo>
                      <a:pt x="75294" y="107050"/>
                      <a:pt x="72549" y="110071"/>
                      <a:pt x="69019" y="110071"/>
                    </a:cubicBezTo>
                    <a:moveTo>
                      <a:pt x="102745" y="107482"/>
                    </a:moveTo>
                    <a:cubicBezTo>
                      <a:pt x="100392" y="107482"/>
                      <a:pt x="98823" y="105755"/>
                      <a:pt x="98823" y="103165"/>
                    </a:cubicBezTo>
                    <a:cubicBezTo>
                      <a:pt x="98823" y="100575"/>
                      <a:pt x="100392" y="98848"/>
                      <a:pt x="102745" y="98848"/>
                    </a:cubicBezTo>
                    <a:cubicBezTo>
                      <a:pt x="104705" y="98848"/>
                      <a:pt x="106666" y="100575"/>
                      <a:pt x="106666" y="103165"/>
                    </a:cubicBezTo>
                    <a:cubicBezTo>
                      <a:pt x="106666" y="105755"/>
                      <a:pt x="104705" y="107482"/>
                      <a:pt x="102745" y="107482"/>
                    </a:cubicBezTo>
                    <a:moveTo>
                      <a:pt x="116078" y="44892"/>
                    </a:moveTo>
                    <a:cubicBezTo>
                      <a:pt x="3921" y="44892"/>
                      <a:pt x="3921" y="44892"/>
                      <a:pt x="3921" y="44892"/>
                    </a:cubicBezTo>
                    <a:cubicBezTo>
                      <a:pt x="1568" y="44892"/>
                      <a:pt x="0" y="47050"/>
                      <a:pt x="0" y="49208"/>
                    </a:cubicBezTo>
                    <a:cubicBezTo>
                      <a:pt x="0" y="74676"/>
                      <a:pt x="0" y="74676"/>
                      <a:pt x="0" y="74676"/>
                    </a:cubicBezTo>
                    <a:cubicBezTo>
                      <a:pt x="0" y="76834"/>
                      <a:pt x="1568" y="78992"/>
                      <a:pt x="3921" y="78992"/>
                    </a:cubicBezTo>
                    <a:cubicBezTo>
                      <a:pt x="116078" y="78992"/>
                      <a:pt x="116078" y="78992"/>
                      <a:pt x="116078" y="78992"/>
                    </a:cubicBezTo>
                    <a:cubicBezTo>
                      <a:pt x="118039" y="78992"/>
                      <a:pt x="120000" y="76834"/>
                      <a:pt x="120000" y="74676"/>
                    </a:cubicBezTo>
                    <a:cubicBezTo>
                      <a:pt x="120000" y="49208"/>
                      <a:pt x="120000" y="49208"/>
                      <a:pt x="120000" y="49208"/>
                    </a:cubicBezTo>
                    <a:cubicBezTo>
                      <a:pt x="120000" y="47050"/>
                      <a:pt x="118039" y="44892"/>
                      <a:pt x="116078" y="44892"/>
                    </a:cubicBezTo>
                    <a:moveTo>
                      <a:pt x="56078" y="66906"/>
                    </a:moveTo>
                    <a:cubicBezTo>
                      <a:pt x="56078" y="67769"/>
                      <a:pt x="55294" y="68201"/>
                      <a:pt x="54509" y="68201"/>
                    </a:cubicBezTo>
                    <a:cubicBezTo>
                      <a:pt x="12549" y="68201"/>
                      <a:pt x="12549" y="68201"/>
                      <a:pt x="12549" y="68201"/>
                    </a:cubicBezTo>
                    <a:cubicBezTo>
                      <a:pt x="11764" y="68201"/>
                      <a:pt x="10980" y="67769"/>
                      <a:pt x="10980" y="66906"/>
                    </a:cubicBezTo>
                    <a:cubicBezTo>
                      <a:pt x="10980" y="57410"/>
                      <a:pt x="10980" y="57410"/>
                      <a:pt x="10980" y="57410"/>
                    </a:cubicBezTo>
                    <a:cubicBezTo>
                      <a:pt x="10980" y="56115"/>
                      <a:pt x="11764" y="55683"/>
                      <a:pt x="12549" y="55683"/>
                    </a:cubicBezTo>
                    <a:cubicBezTo>
                      <a:pt x="54509" y="55683"/>
                      <a:pt x="54509" y="55683"/>
                      <a:pt x="54509" y="55683"/>
                    </a:cubicBezTo>
                    <a:cubicBezTo>
                      <a:pt x="55294" y="55683"/>
                      <a:pt x="56078" y="56115"/>
                      <a:pt x="56078" y="57410"/>
                    </a:cubicBezTo>
                    <a:lnTo>
                      <a:pt x="56078" y="66906"/>
                    </a:lnTo>
                    <a:close/>
                    <a:moveTo>
                      <a:pt x="69019" y="69064"/>
                    </a:moveTo>
                    <a:cubicBezTo>
                      <a:pt x="65490" y="69064"/>
                      <a:pt x="62745" y="65611"/>
                      <a:pt x="62745" y="62158"/>
                    </a:cubicBezTo>
                    <a:cubicBezTo>
                      <a:pt x="62745" y="58273"/>
                      <a:pt x="65490" y="54820"/>
                      <a:pt x="69019" y="54820"/>
                    </a:cubicBezTo>
                    <a:cubicBezTo>
                      <a:pt x="72549" y="54820"/>
                      <a:pt x="75294" y="58273"/>
                      <a:pt x="75294" y="62158"/>
                    </a:cubicBezTo>
                    <a:cubicBezTo>
                      <a:pt x="75294" y="65611"/>
                      <a:pt x="72549" y="69064"/>
                      <a:pt x="69019" y="69064"/>
                    </a:cubicBezTo>
                    <a:moveTo>
                      <a:pt x="102745" y="66474"/>
                    </a:moveTo>
                    <a:cubicBezTo>
                      <a:pt x="100392" y="66474"/>
                      <a:pt x="98823" y="64316"/>
                      <a:pt x="98823" y="62158"/>
                    </a:cubicBezTo>
                    <a:cubicBezTo>
                      <a:pt x="98823" y="59568"/>
                      <a:pt x="100392" y="57410"/>
                      <a:pt x="102745" y="57410"/>
                    </a:cubicBezTo>
                    <a:cubicBezTo>
                      <a:pt x="104705" y="57410"/>
                      <a:pt x="106666" y="59568"/>
                      <a:pt x="106666" y="62158"/>
                    </a:cubicBezTo>
                    <a:cubicBezTo>
                      <a:pt x="106666" y="64316"/>
                      <a:pt x="104705" y="66474"/>
                      <a:pt x="102745" y="66474"/>
                    </a:cubicBezTo>
                    <a:moveTo>
                      <a:pt x="3921" y="38848"/>
                    </a:moveTo>
                    <a:cubicBezTo>
                      <a:pt x="116078" y="38848"/>
                      <a:pt x="116078" y="38848"/>
                      <a:pt x="116078" y="38848"/>
                    </a:cubicBezTo>
                    <a:cubicBezTo>
                      <a:pt x="118039" y="38848"/>
                      <a:pt x="116078" y="34532"/>
                      <a:pt x="111764" y="29784"/>
                    </a:cubicBezTo>
                    <a:cubicBezTo>
                      <a:pt x="88235" y="2158"/>
                      <a:pt x="88235" y="2158"/>
                      <a:pt x="88235" y="2158"/>
                    </a:cubicBezTo>
                    <a:cubicBezTo>
                      <a:pt x="87058" y="863"/>
                      <a:pt x="85490" y="0"/>
                      <a:pt x="84313" y="0"/>
                    </a:cubicBezTo>
                    <a:cubicBezTo>
                      <a:pt x="32156" y="0"/>
                      <a:pt x="32156" y="0"/>
                      <a:pt x="32156" y="0"/>
                    </a:cubicBezTo>
                    <a:cubicBezTo>
                      <a:pt x="30980" y="0"/>
                      <a:pt x="29411" y="863"/>
                      <a:pt x="28235" y="2158"/>
                    </a:cubicBezTo>
                    <a:cubicBezTo>
                      <a:pt x="7058" y="29784"/>
                      <a:pt x="7058" y="29784"/>
                      <a:pt x="7058" y="29784"/>
                    </a:cubicBezTo>
                    <a:cubicBezTo>
                      <a:pt x="3137" y="34532"/>
                      <a:pt x="1568" y="38848"/>
                      <a:pt x="3921" y="38848"/>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56" name="Shape 556"/>
              <p:cNvSpPr/>
              <p:nvPr/>
            </p:nvSpPr>
            <p:spPr>
              <a:xfrm>
                <a:off x="2711450" y="2949575"/>
                <a:ext cx="92075" cy="161925"/>
              </a:xfrm>
              <a:custGeom>
                <a:pathLst>
                  <a:path extrusionOk="0" h="120000" w="120000">
                    <a:moveTo>
                      <a:pt x="0" y="2637"/>
                    </a:moveTo>
                    <a:cubicBezTo>
                      <a:pt x="11538" y="1318"/>
                      <a:pt x="27692" y="0"/>
                      <a:pt x="46153" y="0"/>
                    </a:cubicBezTo>
                    <a:cubicBezTo>
                      <a:pt x="64615" y="0"/>
                      <a:pt x="83076" y="2637"/>
                      <a:pt x="99230" y="9230"/>
                    </a:cubicBezTo>
                    <a:cubicBezTo>
                      <a:pt x="108461" y="14505"/>
                      <a:pt x="113076" y="22417"/>
                      <a:pt x="113076" y="30329"/>
                    </a:cubicBezTo>
                    <a:cubicBezTo>
                      <a:pt x="113076" y="40879"/>
                      <a:pt x="103846" y="51428"/>
                      <a:pt x="83076" y="56703"/>
                    </a:cubicBezTo>
                    <a:cubicBezTo>
                      <a:pt x="83076" y="56703"/>
                      <a:pt x="83076" y="56703"/>
                      <a:pt x="83076" y="56703"/>
                    </a:cubicBezTo>
                    <a:cubicBezTo>
                      <a:pt x="108461" y="60659"/>
                      <a:pt x="120000" y="72527"/>
                      <a:pt x="120000" y="85714"/>
                    </a:cubicBezTo>
                    <a:cubicBezTo>
                      <a:pt x="120000" y="94945"/>
                      <a:pt x="115384" y="102857"/>
                      <a:pt x="106153" y="108131"/>
                    </a:cubicBezTo>
                    <a:cubicBezTo>
                      <a:pt x="92307" y="116043"/>
                      <a:pt x="71538" y="120000"/>
                      <a:pt x="36923" y="120000"/>
                    </a:cubicBezTo>
                    <a:cubicBezTo>
                      <a:pt x="23076" y="120000"/>
                      <a:pt x="9230" y="120000"/>
                      <a:pt x="0" y="118681"/>
                    </a:cubicBezTo>
                    <a:lnTo>
                      <a:pt x="0" y="2637"/>
                    </a:lnTo>
                    <a:close/>
                    <a:moveTo>
                      <a:pt x="39230" y="50109"/>
                    </a:moveTo>
                    <a:cubicBezTo>
                      <a:pt x="48461" y="50109"/>
                      <a:pt x="48461" y="50109"/>
                      <a:pt x="48461" y="50109"/>
                    </a:cubicBezTo>
                    <a:cubicBezTo>
                      <a:pt x="62307" y="50109"/>
                      <a:pt x="73846" y="42197"/>
                      <a:pt x="73846" y="32967"/>
                    </a:cubicBezTo>
                    <a:cubicBezTo>
                      <a:pt x="73846" y="25054"/>
                      <a:pt x="66923" y="18461"/>
                      <a:pt x="50769" y="18461"/>
                    </a:cubicBezTo>
                    <a:cubicBezTo>
                      <a:pt x="46153" y="18461"/>
                      <a:pt x="41538" y="18461"/>
                      <a:pt x="39230" y="18461"/>
                    </a:cubicBezTo>
                    <a:lnTo>
                      <a:pt x="39230" y="50109"/>
                    </a:lnTo>
                    <a:close/>
                    <a:moveTo>
                      <a:pt x="39230" y="101538"/>
                    </a:moveTo>
                    <a:cubicBezTo>
                      <a:pt x="41538" y="102857"/>
                      <a:pt x="46153" y="102857"/>
                      <a:pt x="48461" y="102857"/>
                    </a:cubicBezTo>
                    <a:cubicBezTo>
                      <a:pt x="64615" y="102857"/>
                      <a:pt x="78461" y="96263"/>
                      <a:pt x="78461" y="84395"/>
                    </a:cubicBezTo>
                    <a:cubicBezTo>
                      <a:pt x="78461" y="72527"/>
                      <a:pt x="64615" y="67252"/>
                      <a:pt x="48461" y="67252"/>
                    </a:cubicBezTo>
                    <a:cubicBezTo>
                      <a:pt x="39230" y="67252"/>
                      <a:pt x="39230" y="67252"/>
                      <a:pt x="39230" y="67252"/>
                    </a:cubicBezTo>
                    <a:lnTo>
                      <a:pt x="39230" y="10153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57" name="Shape 557"/>
              <p:cNvSpPr/>
              <p:nvPr/>
            </p:nvSpPr>
            <p:spPr>
              <a:xfrm>
                <a:off x="2820988" y="2947988"/>
                <a:ext cx="33338" cy="163513"/>
              </a:xfrm>
              <a:custGeom>
                <a:pathLst>
                  <a:path extrusionOk="0" h="120000" w="120000">
                    <a:moveTo>
                      <a:pt x="120000" y="11739"/>
                    </a:moveTo>
                    <a:cubicBezTo>
                      <a:pt x="120000" y="19565"/>
                      <a:pt x="93333" y="24782"/>
                      <a:pt x="60000" y="24782"/>
                    </a:cubicBezTo>
                    <a:cubicBezTo>
                      <a:pt x="26666" y="24782"/>
                      <a:pt x="0" y="19565"/>
                      <a:pt x="0" y="11739"/>
                    </a:cubicBezTo>
                    <a:cubicBezTo>
                      <a:pt x="0" y="3913"/>
                      <a:pt x="26666" y="0"/>
                      <a:pt x="60000" y="0"/>
                    </a:cubicBezTo>
                    <a:cubicBezTo>
                      <a:pt x="93333" y="0"/>
                      <a:pt x="120000" y="3913"/>
                      <a:pt x="120000" y="11739"/>
                    </a:cubicBezTo>
                    <a:close/>
                    <a:moveTo>
                      <a:pt x="6666" y="120000"/>
                    </a:moveTo>
                    <a:cubicBezTo>
                      <a:pt x="6666" y="33913"/>
                      <a:pt x="6666" y="33913"/>
                      <a:pt x="6666" y="33913"/>
                    </a:cubicBezTo>
                    <a:cubicBezTo>
                      <a:pt x="120000" y="33913"/>
                      <a:pt x="120000" y="33913"/>
                      <a:pt x="120000" y="33913"/>
                    </a:cubicBezTo>
                    <a:cubicBezTo>
                      <a:pt x="120000" y="120000"/>
                      <a:pt x="120000" y="120000"/>
                      <a:pt x="120000" y="120000"/>
                    </a:cubicBezTo>
                    <a:lnTo>
                      <a:pt x="6666"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58" name="Shape 558"/>
              <p:cNvSpPr/>
              <p:nvPr/>
            </p:nvSpPr>
            <p:spPr>
              <a:xfrm>
                <a:off x="2871788" y="2992438"/>
                <a:ext cx="88900" cy="165100"/>
              </a:xfrm>
              <a:custGeom>
                <a:pathLst>
                  <a:path extrusionOk="0" h="120000" w="120000">
                    <a:moveTo>
                      <a:pt x="120000" y="1290"/>
                    </a:moveTo>
                    <a:cubicBezTo>
                      <a:pt x="120000" y="9032"/>
                      <a:pt x="120000" y="18064"/>
                      <a:pt x="120000" y="28387"/>
                    </a:cubicBezTo>
                    <a:cubicBezTo>
                      <a:pt x="120000" y="76129"/>
                      <a:pt x="120000" y="76129"/>
                      <a:pt x="120000" y="76129"/>
                    </a:cubicBezTo>
                    <a:cubicBezTo>
                      <a:pt x="120000" y="94193"/>
                      <a:pt x="112800" y="104516"/>
                      <a:pt x="100800" y="110967"/>
                    </a:cubicBezTo>
                    <a:cubicBezTo>
                      <a:pt x="88800" y="116129"/>
                      <a:pt x="72000" y="120000"/>
                      <a:pt x="50400" y="120000"/>
                    </a:cubicBezTo>
                    <a:cubicBezTo>
                      <a:pt x="36000" y="120000"/>
                      <a:pt x="21600" y="118709"/>
                      <a:pt x="9600" y="116129"/>
                    </a:cubicBezTo>
                    <a:cubicBezTo>
                      <a:pt x="19200" y="99354"/>
                      <a:pt x="19200" y="99354"/>
                      <a:pt x="19200" y="99354"/>
                    </a:cubicBezTo>
                    <a:cubicBezTo>
                      <a:pt x="26400" y="100645"/>
                      <a:pt x="36000" y="101935"/>
                      <a:pt x="48000" y="101935"/>
                    </a:cubicBezTo>
                    <a:cubicBezTo>
                      <a:pt x="69600" y="101935"/>
                      <a:pt x="76800" y="95483"/>
                      <a:pt x="76800" y="82580"/>
                    </a:cubicBezTo>
                    <a:cubicBezTo>
                      <a:pt x="76800" y="77419"/>
                      <a:pt x="76800" y="77419"/>
                      <a:pt x="76800" y="77419"/>
                    </a:cubicBezTo>
                    <a:cubicBezTo>
                      <a:pt x="76800" y="77419"/>
                      <a:pt x="76800" y="77419"/>
                      <a:pt x="76800" y="77419"/>
                    </a:cubicBezTo>
                    <a:cubicBezTo>
                      <a:pt x="72000" y="82580"/>
                      <a:pt x="60000" y="85161"/>
                      <a:pt x="48000" y="85161"/>
                    </a:cubicBezTo>
                    <a:cubicBezTo>
                      <a:pt x="14400" y="85161"/>
                      <a:pt x="0" y="64516"/>
                      <a:pt x="0" y="45161"/>
                    </a:cubicBezTo>
                    <a:cubicBezTo>
                      <a:pt x="0" y="16774"/>
                      <a:pt x="24000" y="0"/>
                      <a:pt x="52800" y="0"/>
                    </a:cubicBezTo>
                    <a:cubicBezTo>
                      <a:pt x="64800" y="0"/>
                      <a:pt x="74400" y="3870"/>
                      <a:pt x="81600" y="10322"/>
                    </a:cubicBezTo>
                    <a:cubicBezTo>
                      <a:pt x="81600" y="10322"/>
                      <a:pt x="81600" y="10322"/>
                      <a:pt x="81600" y="10322"/>
                    </a:cubicBezTo>
                    <a:cubicBezTo>
                      <a:pt x="84000" y="1290"/>
                      <a:pt x="84000" y="1290"/>
                      <a:pt x="84000" y="1290"/>
                    </a:cubicBezTo>
                    <a:lnTo>
                      <a:pt x="120000" y="1290"/>
                    </a:lnTo>
                    <a:close/>
                    <a:moveTo>
                      <a:pt x="76800" y="32258"/>
                    </a:moveTo>
                    <a:cubicBezTo>
                      <a:pt x="76800" y="29677"/>
                      <a:pt x="76800" y="28387"/>
                      <a:pt x="76800" y="25806"/>
                    </a:cubicBezTo>
                    <a:cubicBezTo>
                      <a:pt x="74400" y="23225"/>
                      <a:pt x="69600" y="19354"/>
                      <a:pt x="62400" y="19354"/>
                    </a:cubicBezTo>
                    <a:cubicBezTo>
                      <a:pt x="48000" y="19354"/>
                      <a:pt x="40800" y="30967"/>
                      <a:pt x="40800" y="43870"/>
                    </a:cubicBezTo>
                    <a:cubicBezTo>
                      <a:pt x="40800" y="59354"/>
                      <a:pt x="50400" y="67096"/>
                      <a:pt x="62400" y="67096"/>
                    </a:cubicBezTo>
                    <a:cubicBezTo>
                      <a:pt x="67200" y="67096"/>
                      <a:pt x="72000" y="65806"/>
                      <a:pt x="76800" y="61935"/>
                    </a:cubicBezTo>
                    <a:cubicBezTo>
                      <a:pt x="76800" y="59354"/>
                      <a:pt x="76800" y="56774"/>
                      <a:pt x="76800" y="55483"/>
                    </a:cubicBezTo>
                    <a:lnTo>
                      <a:pt x="76800" y="3225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59" name="Shape 559"/>
              <p:cNvSpPr/>
              <p:nvPr/>
            </p:nvSpPr>
            <p:spPr>
              <a:xfrm>
                <a:off x="3013075" y="2949575"/>
                <a:ext cx="84138" cy="161925"/>
              </a:xfrm>
              <a:custGeom>
                <a:pathLst>
                  <a:path extrusionOk="0" h="120000" w="120000">
                    <a:moveTo>
                      <a:pt x="5106" y="96263"/>
                    </a:moveTo>
                    <a:cubicBezTo>
                      <a:pt x="15319" y="98901"/>
                      <a:pt x="30638" y="100219"/>
                      <a:pt x="43404" y="100219"/>
                    </a:cubicBezTo>
                    <a:cubicBezTo>
                      <a:pt x="63829" y="100219"/>
                      <a:pt x="74042" y="94945"/>
                      <a:pt x="74042" y="87032"/>
                    </a:cubicBezTo>
                    <a:cubicBezTo>
                      <a:pt x="74042" y="79120"/>
                      <a:pt x="63829" y="73846"/>
                      <a:pt x="45957" y="67252"/>
                    </a:cubicBezTo>
                    <a:cubicBezTo>
                      <a:pt x="15319" y="58021"/>
                      <a:pt x="2553" y="46153"/>
                      <a:pt x="2553" y="34285"/>
                    </a:cubicBezTo>
                    <a:cubicBezTo>
                      <a:pt x="2553" y="15824"/>
                      <a:pt x="28085" y="0"/>
                      <a:pt x="74042" y="0"/>
                    </a:cubicBezTo>
                    <a:cubicBezTo>
                      <a:pt x="89361" y="0"/>
                      <a:pt x="104680" y="2637"/>
                      <a:pt x="109787" y="3956"/>
                    </a:cubicBezTo>
                    <a:cubicBezTo>
                      <a:pt x="104680" y="23736"/>
                      <a:pt x="104680" y="23736"/>
                      <a:pt x="104680" y="23736"/>
                    </a:cubicBezTo>
                    <a:cubicBezTo>
                      <a:pt x="97021" y="22417"/>
                      <a:pt x="86808" y="19780"/>
                      <a:pt x="74042" y="19780"/>
                    </a:cubicBezTo>
                    <a:cubicBezTo>
                      <a:pt x="56170" y="19780"/>
                      <a:pt x="45957" y="26373"/>
                      <a:pt x="45957" y="32967"/>
                    </a:cubicBezTo>
                    <a:cubicBezTo>
                      <a:pt x="45957" y="39560"/>
                      <a:pt x="53617" y="43516"/>
                      <a:pt x="79148" y="51428"/>
                    </a:cubicBezTo>
                    <a:cubicBezTo>
                      <a:pt x="107234" y="60659"/>
                      <a:pt x="120000" y="72527"/>
                      <a:pt x="120000" y="84395"/>
                    </a:cubicBezTo>
                    <a:cubicBezTo>
                      <a:pt x="120000" y="106813"/>
                      <a:pt x="89361" y="120000"/>
                      <a:pt x="43404" y="120000"/>
                    </a:cubicBezTo>
                    <a:cubicBezTo>
                      <a:pt x="25531" y="120000"/>
                      <a:pt x="7659" y="117362"/>
                      <a:pt x="0" y="116043"/>
                    </a:cubicBezTo>
                    <a:lnTo>
                      <a:pt x="5106" y="96263"/>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0" name="Shape 560"/>
              <p:cNvSpPr/>
              <p:nvPr/>
            </p:nvSpPr>
            <p:spPr>
              <a:xfrm>
                <a:off x="3105150" y="2963863"/>
                <a:ext cx="66675" cy="147638"/>
              </a:xfrm>
              <a:custGeom>
                <a:pathLst>
                  <a:path extrusionOk="0" h="120000" w="120000">
                    <a:moveTo>
                      <a:pt x="78947" y="0"/>
                    </a:moveTo>
                    <a:cubicBezTo>
                      <a:pt x="78947" y="24578"/>
                      <a:pt x="78947" y="24578"/>
                      <a:pt x="78947" y="24578"/>
                    </a:cubicBezTo>
                    <a:cubicBezTo>
                      <a:pt x="120000" y="24578"/>
                      <a:pt x="120000" y="24578"/>
                      <a:pt x="120000" y="24578"/>
                    </a:cubicBezTo>
                    <a:cubicBezTo>
                      <a:pt x="120000" y="43373"/>
                      <a:pt x="120000" y="43373"/>
                      <a:pt x="120000" y="43373"/>
                    </a:cubicBezTo>
                    <a:cubicBezTo>
                      <a:pt x="78947" y="43373"/>
                      <a:pt x="78947" y="43373"/>
                      <a:pt x="78947" y="43373"/>
                    </a:cubicBezTo>
                    <a:cubicBezTo>
                      <a:pt x="78947" y="86746"/>
                      <a:pt x="78947" y="86746"/>
                      <a:pt x="78947" y="86746"/>
                    </a:cubicBezTo>
                    <a:cubicBezTo>
                      <a:pt x="78947" y="96867"/>
                      <a:pt x="91578" y="99759"/>
                      <a:pt x="101052" y="99759"/>
                    </a:cubicBezTo>
                    <a:cubicBezTo>
                      <a:pt x="107368" y="99759"/>
                      <a:pt x="110526" y="99759"/>
                      <a:pt x="116842" y="99759"/>
                    </a:cubicBezTo>
                    <a:cubicBezTo>
                      <a:pt x="116842" y="118554"/>
                      <a:pt x="116842" y="118554"/>
                      <a:pt x="116842" y="118554"/>
                    </a:cubicBezTo>
                    <a:cubicBezTo>
                      <a:pt x="107368" y="119999"/>
                      <a:pt x="97894" y="119999"/>
                      <a:pt x="82105" y="119999"/>
                    </a:cubicBezTo>
                    <a:cubicBezTo>
                      <a:pt x="66315" y="119999"/>
                      <a:pt x="53684" y="118554"/>
                      <a:pt x="44210" y="114216"/>
                    </a:cubicBezTo>
                    <a:cubicBezTo>
                      <a:pt x="31578" y="109879"/>
                      <a:pt x="25263" y="102650"/>
                      <a:pt x="25263" y="88192"/>
                    </a:cubicBezTo>
                    <a:cubicBezTo>
                      <a:pt x="25263" y="43373"/>
                      <a:pt x="25263" y="43373"/>
                      <a:pt x="25263" y="43373"/>
                    </a:cubicBezTo>
                    <a:cubicBezTo>
                      <a:pt x="0" y="43373"/>
                      <a:pt x="0" y="43373"/>
                      <a:pt x="0" y="43373"/>
                    </a:cubicBezTo>
                    <a:cubicBezTo>
                      <a:pt x="0" y="24578"/>
                      <a:pt x="0" y="24578"/>
                      <a:pt x="0" y="24578"/>
                    </a:cubicBezTo>
                    <a:cubicBezTo>
                      <a:pt x="25263" y="24578"/>
                      <a:pt x="25263" y="24578"/>
                      <a:pt x="25263" y="24578"/>
                    </a:cubicBezTo>
                    <a:cubicBezTo>
                      <a:pt x="25263" y="5783"/>
                      <a:pt x="25263" y="5783"/>
                      <a:pt x="25263" y="5783"/>
                    </a:cubicBezTo>
                    <a:lnTo>
                      <a:pt x="78947"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1" name="Shape 561"/>
              <p:cNvSpPr/>
              <p:nvPr/>
            </p:nvSpPr>
            <p:spPr>
              <a:xfrm>
                <a:off x="3181350" y="2992438"/>
                <a:ext cx="88900" cy="120650"/>
              </a:xfrm>
              <a:custGeom>
                <a:pathLst>
                  <a:path extrusionOk="0" h="120000" w="120000">
                    <a:moveTo>
                      <a:pt x="120000" y="60000"/>
                    </a:moveTo>
                    <a:cubicBezTo>
                      <a:pt x="120000" y="107647"/>
                      <a:pt x="84000" y="120000"/>
                      <a:pt x="60000" y="120000"/>
                    </a:cubicBezTo>
                    <a:cubicBezTo>
                      <a:pt x="24000" y="120000"/>
                      <a:pt x="0" y="97058"/>
                      <a:pt x="0" y="60000"/>
                    </a:cubicBezTo>
                    <a:cubicBezTo>
                      <a:pt x="0" y="19411"/>
                      <a:pt x="28800" y="0"/>
                      <a:pt x="60000" y="0"/>
                    </a:cubicBezTo>
                    <a:cubicBezTo>
                      <a:pt x="98400" y="0"/>
                      <a:pt x="120000" y="22941"/>
                      <a:pt x="120000" y="60000"/>
                    </a:cubicBezTo>
                    <a:close/>
                    <a:moveTo>
                      <a:pt x="43200" y="60000"/>
                    </a:moveTo>
                    <a:cubicBezTo>
                      <a:pt x="43200" y="79411"/>
                      <a:pt x="45600" y="95294"/>
                      <a:pt x="60000" y="95294"/>
                    </a:cubicBezTo>
                    <a:cubicBezTo>
                      <a:pt x="74400" y="95294"/>
                      <a:pt x="79200" y="75882"/>
                      <a:pt x="79200" y="60000"/>
                    </a:cubicBezTo>
                    <a:cubicBezTo>
                      <a:pt x="79200" y="44117"/>
                      <a:pt x="74400" y="24705"/>
                      <a:pt x="60000" y="24705"/>
                    </a:cubicBezTo>
                    <a:cubicBezTo>
                      <a:pt x="45600" y="24705"/>
                      <a:pt x="43200" y="44117"/>
                      <a:pt x="43200" y="60000"/>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2" name="Shape 562"/>
              <p:cNvSpPr/>
              <p:nvPr/>
            </p:nvSpPr>
            <p:spPr>
              <a:xfrm>
                <a:off x="3286125" y="2992438"/>
                <a:ext cx="58738" cy="119063"/>
              </a:xfrm>
              <a:custGeom>
                <a:pathLst>
                  <a:path extrusionOk="0" h="120000" w="120000">
                    <a:moveTo>
                      <a:pt x="3636" y="37611"/>
                    </a:moveTo>
                    <a:cubicBezTo>
                      <a:pt x="3636" y="26865"/>
                      <a:pt x="0" y="12537"/>
                      <a:pt x="0" y="1791"/>
                    </a:cubicBezTo>
                    <a:cubicBezTo>
                      <a:pt x="54545" y="1791"/>
                      <a:pt x="54545" y="1791"/>
                      <a:pt x="54545" y="1791"/>
                    </a:cubicBezTo>
                    <a:cubicBezTo>
                      <a:pt x="58181" y="19701"/>
                      <a:pt x="58181" y="19701"/>
                      <a:pt x="58181" y="19701"/>
                    </a:cubicBezTo>
                    <a:cubicBezTo>
                      <a:pt x="61818" y="19701"/>
                      <a:pt x="61818" y="19701"/>
                      <a:pt x="61818" y="19701"/>
                    </a:cubicBezTo>
                    <a:cubicBezTo>
                      <a:pt x="72727" y="7164"/>
                      <a:pt x="90909" y="0"/>
                      <a:pt x="109090" y="0"/>
                    </a:cubicBezTo>
                    <a:cubicBezTo>
                      <a:pt x="112727" y="0"/>
                      <a:pt x="116363" y="0"/>
                      <a:pt x="120000" y="1791"/>
                    </a:cubicBezTo>
                    <a:cubicBezTo>
                      <a:pt x="120000" y="32238"/>
                      <a:pt x="120000" y="32238"/>
                      <a:pt x="120000" y="32238"/>
                    </a:cubicBezTo>
                    <a:cubicBezTo>
                      <a:pt x="116363" y="32238"/>
                      <a:pt x="112727" y="32238"/>
                      <a:pt x="109090" y="32238"/>
                    </a:cubicBezTo>
                    <a:cubicBezTo>
                      <a:pt x="94545" y="32238"/>
                      <a:pt x="76363" y="35820"/>
                      <a:pt x="69090" y="48358"/>
                    </a:cubicBezTo>
                    <a:cubicBezTo>
                      <a:pt x="65454" y="50149"/>
                      <a:pt x="65454" y="55522"/>
                      <a:pt x="65454" y="60895"/>
                    </a:cubicBezTo>
                    <a:cubicBezTo>
                      <a:pt x="65454" y="120000"/>
                      <a:pt x="65454" y="120000"/>
                      <a:pt x="65454" y="120000"/>
                    </a:cubicBezTo>
                    <a:cubicBezTo>
                      <a:pt x="3636" y="120000"/>
                      <a:pt x="3636" y="120000"/>
                      <a:pt x="3636" y="120000"/>
                    </a:cubicBezTo>
                    <a:lnTo>
                      <a:pt x="3636" y="3761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3" name="Shape 563"/>
              <p:cNvSpPr/>
              <p:nvPr/>
            </p:nvSpPr>
            <p:spPr>
              <a:xfrm>
                <a:off x="3349625" y="2992438"/>
                <a:ext cx="87313" cy="120650"/>
              </a:xfrm>
              <a:custGeom>
                <a:pathLst>
                  <a:path extrusionOk="0" h="120000" w="120000">
                    <a:moveTo>
                      <a:pt x="80816" y="118235"/>
                    </a:moveTo>
                    <a:cubicBezTo>
                      <a:pt x="78367" y="105882"/>
                      <a:pt x="78367" y="105882"/>
                      <a:pt x="78367" y="105882"/>
                    </a:cubicBezTo>
                    <a:cubicBezTo>
                      <a:pt x="78367" y="105882"/>
                      <a:pt x="78367" y="105882"/>
                      <a:pt x="78367" y="105882"/>
                    </a:cubicBezTo>
                    <a:cubicBezTo>
                      <a:pt x="68571" y="114705"/>
                      <a:pt x="56326" y="120000"/>
                      <a:pt x="41632" y="120000"/>
                    </a:cubicBezTo>
                    <a:cubicBezTo>
                      <a:pt x="19591" y="120000"/>
                      <a:pt x="0" y="104117"/>
                      <a:pt x="0" y="84705"/>
                    </a:cubicBezTo>
                    <a:cubicBezTo>
                      <a:pt x="0" y="54705"/>
                      <a:pt x="36734" y="42352"/>
                      <a:pt x="73469" y="42352"/>
                    </a:cubicBezTo>
                    <a:cubicBezTo>
                      <a:pt x="73469" y="38823"/>
                      <a:pt x="73469" y="38823"/>
                      <a:pt x="73469" y="38823"/>
                    </a:cubicBezTo>
                    <a:cubicBezTo>
                      <a:pt x="73469" y="30000"/>
                      <a:pt x="66122" y="22941"/>
                      <a:pt x="51428" y="22941"/>
                    </a:cubicBezTo>
                    <a:cubicBezTo>
                      <a:pt x="39183" y="22941"/>
                      <a:pt x="26938" y="26470"/>
                      <a:pt x="19591" y="30000"/>
                    </a:cubicBezTo>
                    <a:cubicBezTo>
                      <a:pt x="9795" y="8823"/>
                      <a:pt x="9795" y="8823"/>
                      <a:pt x="9795" y="8823"/>
                    </a:cubicBezTo>
                    <a:cubicBezTo>
                      <a:pt x="19591" y="5294"/>
                      <a:pt x="39183" y="0"/>
                      <a:pt x="61224" y="0"/>
                    </a:cubicBezTo>
                    <a:cubicBezTo>
                      <a:pt x="107755" y="0"/>
                      <a:pt x="117551" y="24705"/>
                      <a:pt x="117551" y="47647"/>
                    </a:cubicBezTo>
                    <a:cubicBezTo>
                      <a:pt x="117551" y="91764"/>
                      <a:pt x="117551" y="91764"/>
                      <a:pt x="117551" y="91764"/>
                    </a:cubicBezTo>
                    <a:cubicBezTo>
                      <a:pt x="117551" y="100588"/>
                      <a:pt x="117551" y="109411"/>
                      <a:pt x="119999" y="118235"/>
                    </a:cubicBezTo>
                    <a:lnTo>
                      <a:pt x="80816" y="118235"/>
                    </a:lnTo>
                    <a:close/>
                    <a:moveTo>
                      <a:pt x="75918" y="61764"/>
                    </a:moveTo>
                    <a:cubicBezTo>
                      <a:pt x="61224" y="61764"/>
                      <a:pt x="41632" y="65294"/>
                      <a:pt x="41632" y="81176"/>
                    </a:cubicBezTo>
                    <a:cubicBezTo>
                      <a:pt x="41632" y="91764"/>
                      <a:pt x="48979" y="97058"/>
                      <a:pt x="56326" y="97058"/>
                    </a:cubicBezTo>
                    <a:cubicBezTo>
                      <a:pt x="63673" y="97058"/>
                      <a:pt x="71020" y="93529"/>
                      <a:pt x="73469" y="86470"/>
                    </a:cubicBezTo>
                    <a:cubicBezTo>
                      <a:pt x="73469" y="84705"/>
                      <a:pt x="75918" y="82941"/>
                      <a:pt x="75918" y="81176"/>
                    </a:cubicBezTo>
                    <a:lnTo>
                      <a:pt x="75918" y="61764"/>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4" name="Shape 564"/>
              <p:cNvSpPr/>
              <p:nvPr/>
            </p:nvSpPr>
            <p:spPr>
              <a:xfrm>
                <a:off x="3452813" y="2992438"/>
                <a:ext cx="88900" cy="165100"/>
              </a:xfrm>
              <a:custGeom>
                <a:pathLst>
                  <a:path extrusionOk="0" h="120000" w="120000">
                    <a:moveTo>
                      <a:pt x="120000" y="1290"/>
                    </a:moveTo>
                    <a:cubicBezTo>
                      <a:pt x="120000" y="9032"/>
                      <a:pt x="117600" y="18064"/>
                      <a:pt x="117600" y="28387"/>
                    </a:cubicBezTo>
                    <a:cubicBezTo>
                      <a:pt x="117600" y="76129"/>
                      <a:pt x="117600" y="76129"/>
                      <a:pt x="117600" y="76129"/>
                    </a:cubicBezTo>
                    <a:cubicBezTo>
                      <a:pt x="117600" y="94193"/>
                      <a:pt x="112800" y="104516"/>
                      <a:pt x="100800" y="110967"/>
                    </a:cubicBezTo>
                    <a:cubicBezTo>
                      <a:pt x="88800" y="116129"/>
                      <a:pt x="72000" y="120000"/>
                      <a:pt x="48000" y="120000"/>
                    </a:cubicBezTo>
                    <a:cubicBezTo>
                      <a:pt x="33600" y="120000"/>
                      <a:pt x="21600" y="118709"/>
                      <a:pt x="9600" y="116129"/>
                    </a:cubicBezTo>
                    <a:cubicBezTo>
                      <a:pt x="16800" y="99354"/>
                      <a:pt x="16800" y="99354"/>
                      <a:pt x="16800" y="99354"/>
                    </a:cubicBezTo>
                    <a:cubicBezTo>
                      <a:pt x="26400" y="100645"/>
                      <a:pt x="36000" y="101935"/>
                      <a:pt x="48000" y="101935"/>
                    </a:cubicBezTo>
                    <a:cubicBezTo>
                      <a:pt x="69600" y="101935"/>
                      <a:pt x="76800" y="95483"/>
                      <a:pt x="76800" y="82580"/>
                    </a:cubicBezTo>
                    <a:cubicBezTo>
                      <a:pt x="76800" y="77419"/>
                      <a:pt x="76800" y="77419"/>
                      <a:pt x="76800" y="77419"/>
                    </a:cubicBezTo>
                    <a:cubicBezTo>
                      <a:pt x="76800" y="77419"/>
                      <a:pt x="76800" y="77419"/>
                      <a:pt x="76800" y="77419"/>
                    </a:cubicBezTo>
                    <a:cubicBezTo>
                      <a:pt x="72000" y="82580"/>
                      <a:pt x="60000" y="85161"/>
                      <a:pt x="48000" y="85161"/>
                    </a:cubicBezTo>
                    <a:cubicBezTo>
                      <a:pt x="12000" y="85161"/>
                      <a:pt x="0" y="64516"/>
                      <a:pt x="0" y="45161"/>
                    </a:cubicBezTo>
                    <a:cubicBezTo>
                      <a:pt x="0" y="16774"/>
                      <a:pt x="24000" y="0"/>
                      <a:pt x="52800" y="0"/>
                    </a:cubicBezTo>
                    <a:cubicBezTo>
                      <a:pt x="64800" y="0"/>
                      <a:pt x="74400" y="3870"/>
                      <a:pt x="81600" y="10322"/>
                    </a:cubicBezTo>
                    <a:cubicBezTo>
                      <a:pt x="81600" y="10322"/>
                      <a:pt x="81600" y="10322"/>
                      <a:pt x="81600" y="10322"/>
                    </a:cubicBezTo>
                    <a:cubicBezTo>
                      <a:pt x="84000" y="1290"/>
                      <a:pt x="84000" y="1290"/>
                      <a:pt x="84000" y="1290"/>
                    </a:cubicBezTo>
                    <a:lnTo>
                      <a:pt x="120000" y="1290"/>
                    </a:lnTo>
                    <a:close/>
                    <a:moveTo>
                      <a:pt x="76800" y="32258"/>
                    </a:moveTo>
                    <a:cubicBezTo>
                      <a:pt x="76800" y="29677"/>
                      <a:pt x="76800" y="28387"/>
                      <a:pt x="74400" y="25806"/>
                    </a:cubicBezTo>
                    <a:cubicBezTo>
                      <a:pt x="74400" y="23225"/>
                      <a:pt x="69600" y="19354"/>
                      <a:pt x="62400" y="19354"/>
                    </a:cubicBezTo>
                    <a:cubicBezTo>
                      <a:pt x="48000" y="19354"/>
                      <a:pt x="40800" y="30967"/>
                      <a:pt x="40800" y="43870"/>
                    </a:cubicBezTo>
                    <a:cubicBezTo>
                      <a:pt x="40800" y="59354"/>
                      <a:pt x="50400" y="67096"/>
                      <a:pt x="60000" y="67096"/>
                    </a:cubicBezTo>
                    <a:cubicBezTo>
                      <a:pt x="67200" y="67096"/>
                      <a:pt x="72000" y="65806"/>
                      <a:pt x="74400" y="61935"/>
                    </a:cubicBezTo>
                    <a:cubicBezTo>
                      <a:pt x="76800" y="59354"/>
                      <a:pt x="76800" y="56774"/>
                      <a:pt x="76800" y="55483"/>
                    </a:cubicBezTo>
                    <a:lnTo>
                      <a:pt x="76800" y="3225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5" name="Shape 565"/>
              <p:cNvSpPr/>
              <p:nvPr/>
            </p:nvSpPr>
            <p:spPr>
              <a:xfrm>
                <a:off x="3557588" y="2992438"/>
                <a:ext cx="85725" cy="119063"/>
              </a:xfrm>
              <a:custGeom>
                <a:pathLst>
                  <a:path extrusionOk="0" h="120000" w="120000">
                    <a:moveTo>
                      <a:pt x="42500" y="71641"/>
                    </a:moveTo>
                    <a:cubicBezTo>
                      <a:pt x="42500" y="89552"/>
                      <a:pt x="57500" y="96716"/>
                      <a:pt x="77500" y="96716"/>
                    </a:cubicBezTo>
                    <a:cubicBezTo>
                      <a:pt x="90000" y="96716"/>
                      <a:pt x="100000" y="94925"/>
                      <a:pt x="107500" y="93134"/>
                    </a:cubicBezTo>
                    <a:cubicBezTo>
                      <a:pt x="115000" y="114626"/>
                      <a:pt x="115000" y="114626"/>
                      <a:pt x="115000" y="114626"/>
                    </a:cubicBezTo>
                    <a:cubicBezTo>
                      <a:pt x="102500" y="118208"/>
                      <a:pt x="85000" y="120000"/>
                      <a:pt x="70000" y="120000"/>
                    </a:cubicBezTo>
                    <a:cubicBezTo>
                      <a:pt x="25000" y="120000"/>
                      <a:pt x="0" y="100298"/>
                      <a:pt x="0" y="62686"/>
                    </a:cubicBezTo>
                    <a:cubicBezTo>
                      <a:pt x="0" y="23283"/>
                      <a:pt x="30000" y="0"/>
                      <a:pt x="65000" y="0"/>
                    </a:cubicBezTo>
                    <a:cubicBezTo>
                      <a:pt x="100000" y="0"/>
                      <a:pt x="120000" y="19701"/>
                      <a:pt x="120000" y="55522"/>
                    </a:cubicBezTo>
                    <a:cubicBezTo>
                      <a:pt x="120000" y="64477"/>
                      <a:pt x="120000" y="68059"/>
                      <a:pt x="120000" y="71641"/>
                    </a:cubicBezTo>
                    <a:lnTo>
                      <a:pt x="42500" y="71641"/>
                    </a:lnTo>
                    <a:close/>
                    <a:moveTo>
                      <a:pt x="82500" y="50149"/>
                    </a:moveTo>
                    <a:cubicBezTo>
                      <a:pt x="82500" y="35820"/>
                      <a:pt x="75000" y="23283"/>
                      <a:pt x="62500" y="23283"/>
                    </a:cubicBezTo>
                    <a:cubicBezTo>
                      <a:pt x="47500" y="23283"/>
                      <a:pt x="42500" y="37611"/>
                      <a:pt x="42500" y="50149"/>
                    </a:cubicBezTo>
                    <a:lnTo>
                      <a:pt x="82500" y="50149"/>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6" name="Shape 566"/>
              <p:cNvSpPr/>
              <p:nvPr/>
            </p:nvSpPr>
            <p:spPr>
              <a:xfrm>
                <a:off x="3195638" y="3381375"/>
                <a:ext cx="46038" cy="122238"/>
              </a:xfrm>
              <a:custGeom>
                <a:pathLst>
                  <a:path extrusionOk="0" h="120000" w="120000">
                    <a:moveTo>
                      <a:pt x="0" y="120000"/>
                    </a:moveTo>
                    <a:lnTo>
                      <a:pt x="95172" y="0"/>
                    </a:lnTo>
                    <a:lnTo>
                      <a:pt x="120000" y="0"/>
                    </a:lnTo>
                    <a:lnTo>
                      <a:pt x="24827" y="120000"/>
                    </a:lnTo>
                    <a:lnTo>
                      <a:pt x="0"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7" name="Shape 567"/>
              <p:cNvSpPr/>
              <p:nvPr/>
            </p:nvSpPr>
            <p:spPr>
              <a:xfrm>
                <a:off x="3276600" y="3382963"/>
                <a:ext cx="87313" cy="115888"/>
              </a:xfrm>
              <a:custGeom>
                <a:pathLst>
                  <a:path extrusionOk="0" h="120000" w="120000">
                    <a:moveTo>
                      <a:pt x="97959" y="68307"/>
                    </a:moveTo>
                    <a:cubicBezTo>
                      <a:pt x="97959" y="51692"/>
                      <a:pt x="95510" y="35076"/>
                      <a:pt x="97959" y="22153"/>
                    </a:cubicBezTo>
                    <a:cubicBezTo>
                      <a:pt x="95510" y="22153"/>
                      <a:pt x="95510" y="22153"/>
                      <a:pt x="95510" y="22153"/>
                    </a:cubicBezTo>
                    <a:cubicBezTo>
                      <a:pt x="93061" y="35076"/>
                      <a:pt x="88163" y="48000"/>
                      <a:pt x="83265" y="62769"/>
                    </a:cubicBezTo>
                    <a:cubicBezTo>
                      <a:pt x="63673" y="118153"/>
                      <a:pt x="63673" y="118153"/>
                      <a:pt x="63673" y="118153"/>
                    </a:cubicBezTo>
                    <a:cubicBezTo>
                      <a:pt x="51428" y="118153"/>
                      <a:pt x="51428" y="118153"/>
                      <a:pt x="51428" y="118153"/>
                    </a:cubicBezTo>
                    <a:cubicBezTo>
                      <a:pt x="34285" y="64615"/>
                      <a:pt x="34285" y="64615"/>
                      <a:pt x="34285" y="64615"/>
                    </a:cubicBezTo>
                    <a:cubicBezTo>
                      <a:pt x="29387" y="49846"/>
                      <a:pt x="24489" y="35076"/>
                      <a:pt x="22040" y="22153"/>
                    </a:cubicBezTo>
                    <a:cubicBezTo>
                      <a:pt x="19591" y="22153"/>
                      <a:pt x="19591" y="22153"/>
                      <a:pt x="19591" y="22153"/>
                    </a:cubicBezTo>
                    <a:cubicBezTo>
                      <a:pt x="19591" y="35076"/>
                      <a:pt x="19591" y="51692"/>
                      <a:pt x="19591" y="68307"/>
                    </a:cubicBezTo>
                    <a:cubicBezTo>
                      <a:pt x="14693" y="120000"/>
                      <a:pt x="14693" y="120000"/>
                      <a:pt x="14693" y="120000"/>
                    </a:cubicBezTo>
                    <a:cubicBezTo>
                      <a:pt x="0" y="120000"/>
                      <a:pt x="0" y="120000"/>
                      <a:pt x="0" y="120000"/>
                    </a:cubicBezTo>
                    <a:cubicBezTo>
                      <a:pt x="9795" y="0"/>
                      <a:pt x="9795" y="0"/>
                      <a:pt x="9795" y="0"/>
                    </a:cubicBezTo>
                    <a:cubicBezTo>
                      <a:pt x="26938" y="0"/>
                      <a:pt x="26938" y="0"/>
                      <a:pt x="26938" y="0"/>
                    </a:cubicBezTo>
                    <a:cubicBezTo>
                      <a:pt x="46530" y="55384"/>
                      <a:pt x="46530" y="55384"/>
                      <a:pt x="46530" y="55384"/>
                    </a:cubicBezTo>
                    <a:cubicBezTo>
                      <a:pt x="51428" y="70153"/>
                      <a:pt x="56326" y="81230"/>
                      <a:pt x="58775" y="96000"/>
                    </a:cubicBezTo>
                    <a:cubicBezTo>
                      <a:pt x="58775" y="96000"/>
                      <a:pt x="58775" y="96000"/>
                      <a:pt x="58775" y="96000"/>
                    </a:cubicBezTo>
                    <a:cubicBezTo>
                      <a:pt x="63673" y="81230"/>
                      <a:pt x="66122" y="70153"/>
                      <a:pt x="71020" y="55384"/>
                    </a:cubicBezTo>
                    <a:cubicBezTo>
                      <a:pt x="90612" y="0"/>
                      <a:pt x="90612" y="0"/>
                      <a:pt x="90612" y="0"/>
                    </a:cubicBezTo>
                    <a:cubicBezTo>
                      <a:pt x="110204" y="0"/>
                      <a:pt x="110204" y="0"/>
                      <a:pt x="110204" y="0"/>
                    </a:cubicBezTo>
                    <a:cubicBezTo>
                      <a:pt x="119999" y="120000"/>
                      <a:pt x="119999" y="120000"/>
                      <a:pt x="119999" y="120000"/>
                    </a:cubicBezTo>
                    <a:cubicBezTo>
                      <a:pt x="102857" y="120000"/>
                      <a:pt x="102857" y="120000"/>
                      <a:pt x="102857" y="120000"/>
                    </a:cubicBezTo>
                    <a:lnTo>
                      <a:pt x="97959" y="68307"/>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8" name="Shape 568"/>
              <p:cNvSpPr/>
              <p:nvPr/>
            </p:nvSpPr>
            <p:spPr>
              <a:xfrm>
                <a:off x="3376613" y="3414713"/>
                <a:ext cx="53975" cy="84138"/>
              </a:xfrm>
              <a:custGeom>
                <a:pathLst>
                  <a:path extrusionOk="0" h="120000" w="120000">
                    <a:moveTo>
                      <a:pt x="120000" y="58723"/>
                    </a:moveTo>
                    <a:cubicBezTo>
                      <a:pt x="120000" y="104680"/>
                      <a:pt x="88000" y="120000"/>
                      <a:pt x="60000" y="120000"/>
                    </a:cubicBezTo>
                    <a:cubicBezTo>
                      <a:pt x="28000" y="120000"/>
                      <a:pt x="0" y="102127"/>
                      <a:pt x="0" y="61276"/>
                    </a:cubicBezTo>
                    <a:cubicBezTo>
                      <a:pt x="0" y="17872"/>
                      <a:pt x="32000" y="0"/>
                      <a:pt x="64000" y="0"/>
                    </a:cubicBezTo>
                    <a:cubicBezTo>
                      <a:pt x="96000" y="0"/>
                      <a:pt x="120000" y="17872"/>
                      <a:pt x="120000" y="58723"/>
                    </a:cubicBezTo>
                    <a:close/>
                    <a:moveTo>
                      <a:pt x="28000" y="58723"/>
                    </a:moveTo>
                    <a:cubicBezTo>
                      <a:pt x="28000" y="79148"/>
                      <a:pt x="36000" y="107234"/>
                      <a:pt x="60000" y="107234"/>
                    </a:cubicBezTo>
                    <a:cubicBezTo>
                      <a:pt x="88000" y="107234"/>
                      <a:pt x="92000" y="79148"/>
                      <a:pt x="92000" y="58723"/>
                    </a:cubicBezTo>
                    <a:cubicBezTo>
                      <a:pt x="92000" y="40851"/>
                      <a:pt x="88000" y="12765"/>
                      <a:pt x="60000" y="12765"/>
                    </a:cubicBezTo>
                    <a:cubicBezTo>
                      <a:pt x="36000" y="12765"/>
                      <a:pt x="28000" y="40851"/>
                      <a:pt x="28000" y="58723"/>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69" name="Shape 569"/>
              <p:cNvSpPr/>
              <p:nvPr/>
            </p:nvSpPr>
            <p:spPr>
              <a:xfrm>
                <a:off x="3444875" y="3414713"/>
                <a:ext cx="50800" cy="84138"/>
              </a:xfrm>
              <a:custGeom>
                <a:pathLst>
                  <a:path extrusionOk="0" h="120000" w="120000">
                    <a:moveTo>
                      <a:pt x="4137" y="30638"/>
                    </a:moveTo>
                    <a:cubicBezTo>
                      <a:pt x="4137" y="17872"/>
                      <a:pt x="0" y="10212"/>
                      <a:pt x="0" y="0"/>
                    </a:cubicBezTo>
                    <a:cubicBezTo>
                      <a:pt x="28965" y="0"/>
                      <a:pt x="28965" y="0"/>
                      <a:pt x="28965" y="0"/>
                    </a:cubicBezTo>
                    <a:cubicBezTo>
                      <a:pt x="28965" y="15319"/>
                      <a:pt x="28965" y="15319"/>
                      <a:pt x="28965" y="15319"/>
                    </a:cubicBezTo>
                    <a:cubicBezTo>
                      <a:pt x="28965" y="15319"/>
                      <a:pt x="28965" y="15319"/>
                      <a:pt x="28965" y="15319"/>
                    </a:cubicBezTo>
                    <a:cubicBezTo>
                      <a:pt x="37241" y="5106"/>
                      <a:pt x="53793" y="0"/>
                      <a:pt x="74482" y="0"/>
                    </a:cubicBezTo>
                    <a:cubicBezTo>
                      <a:pt x="99310" y="0"/>
                      <a:pt x="120000" y="10212"/>
                      <a:pt x="120000" y="40851"/>
                    </a:cubicBezTo>
                    <a:cubicBezTo>
                      <a:pt x="120000" y="120000"/>
                      <a:pt x="120000" y="120000"/>
                      <a:pt x="120000" y="120000"/>
                    </a:cubicBezTo>
                    <a:cubicBezTo>
                      <a:pt x="91034" y="120000"/>
                      <a:pt x="91034" y="120000"/>
                      <a:pt x="91034" y="120000"/>
                    </a:cubicBezTo>
                    <a:cubicBezTo>
                      <a:pt x="91034" y="43404"/>
                      <a:pt x="91034" y="43404"/>
                      <a:pt x="91034" y="43404"/>
                    </a:cubicBezTo>
                    <a:cubicBezTo>
                      <a:pt x="91034" y="28085"/>
                      <a:pt x="86896" y="15319"/>
                      <a:pt x="62068" y="15319"/>
                    </a:cubicBezTo>
                    <a:cubicBezTo>
                      <a:pt x="49655" y="15319"/>
                      <a:pt x="37241" y="20425"/>
                      <a:pt x="33103" y="33191"/>
                    </a:cubicBezTo>
                    <a:cubicBezTo>
                      <a:pt x="33103" y="35744"/>
                      <a:pt x="33103" y="40851"/>
                      <a:pt x="33103" y="43404"/>
                    </a:cubicBezTo>
                    <a:cubicBezTo>
                      <a:pt x="33103" y="120000"/>
                      <a:pt x="33103" y="120000"/>
                      <a:pt x="33103" y="120000"/>
                    </a:cubicBezTo>
                    <a:cubicBezTo>
                      <a:pt x="4137" y="120000"/>
                      <a:pt x="4137" y="120000"/>
                      <a:pt x="4137" y="120000"/>
                    </a:cubicBezTo>
                    <a:lnTo>
                      <a:pt x="4137" y="3063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0" name="Shape 570"/>
              <p:cNvSpPr/>
              <p:nvPr/>
            </p:nvSpPr>
            <p:spPr>
              <a:xfrm>
                <a:off x="3506788" y="3394075"/>
                <a:ext cx="38100" cy="104775"/>
              </a:xfrm>
              <a:custGeom>
                <a:pathLst>
                  <a:path extrusionOk="0" h="120000" w="120000">
                    <a:moveTo>
                      <a:pt x="70909" y="0"/>
                    </a:moveTo>
                    <a:cubicBezTo>
                      <a:pt x="70909" y="24406"/>
                      <a:pt x="70909" y="24406"/>
                      <a:pt x="70909" y="24406"/>
                    </a:cubicBezTo>
                    <a:cubicBezTo>
                      <a:pt x="120000" y="24406"/>
                      <a:pt x="120000" y="24406"/>
                      <a:pt x="120000" y="24406"/>
                    </a:cubicBezTo>
                    <a:cubicBezTo>
                      <a:pt x="120000" y="36610"/>
                      <a:pt x="120000" y="36610"/>
                      <a:pt x="120000" y="36610"/>
                    </a:cubicBezTo>
                    <a:cubicBezTo>
                      <a:pt x="70909" y="36610"/>
                      <a:pt x="70909" y="36610"/>
                      <a:pt x="70909" y="36610"/>
                    </a:cubicBezTo>
                    <a:cubicBezTo>
                      <a:pt x="70909" y="91525"/>
                      <a:pt x="70909" y="91525"/>
                      <a:pt x="70909" y="91525"/>
                    </a:cubicBezTo>
                    <a:cubicBezTo>
                      <a:pt x="70909" y="103728"/>
                      <a:pt x="81818" y="107796"/>
                      <a:pt x="98181" y="107796"/>
                    </a:cubicBezTo>
                    <a:cubicBezTo>
                      <a:pt x="103636" y="107796"/>
                      <a:pt x="109090" y="107796"/>
                      <a:pt x="114545" y="107796"/>
                    </a:cubicBezTo>
                    <a:cubicBezTo>
                      <a:pt x="114545" y="117966"/>
                      <a:pt x="114545" y="117966"/>
                      <a:pt x="114545" y="117966"/>
                    </a:cubicBezTo>
                    <a:cubicBezTo>
                      <a:pt x="109090" y="120000"/>
                      <a:pt x="98181" y="120000"/>
                      <a:pt x="87272" y="120000"/>
                    </a:cubicBezTo>
                    <a:cubicBezTo>
                      <a:pt x="70909" y="120000"/>
                      <a:pt x="54545" y="117966"/>
                      <a:pt x="43636" y="113898"/>
                    </a:cubicBezTo>
                    <a:cubicBezTo>
                      <a:pt x="32727" y="109830"/>
                      <a:pt x="32727" y="103728"/>
                      <a:pt x="32727" y="91525"/>
                    </a:cubicBezTo>
                    <a:cubicBezTo>
                      <a:pt x="32727" y="36610"/>
                      <a:pt x="32727" y="36610"/>
                      <a:pt x="32727" y="36610"/>
                    </a:cubicBezTo>
                    <a:cubicBezTo>
                      <a:pt x="0" y="36610"/>
                      <a:pt x="0" y="36610"/>
                      <a:pt x="0" y="36610"/>
                    </a:cubicBezTo>
                    <a:cubicBezTo>
                      <a:pt x="0" y="24406"/>
                      <a:pt x="0" y="24406"/>
                      <a:pt x="0" y="24406"/>
                    </a:cubicBezTo>
                    <a:cubicBezTo>
                      <a:pt x="32727" y="24406"/>
                      <a:pt x="32727" y="24406"/>
                      <a:pt x="32727" y="24406"/>
                    </a:cubicBezTo>
                    <a:cubicBezTo>
                      <a:pt x="32727" y="4067"/>
                      <a:pt x="32727" y="4067"/>
                      <a:pt x="32727" y="4067"/>
                    </a:cubicBezTo>
                    <a:lnTo>
                      <a:pt x="70909"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1" name="Shape 571"/>
              <p:cNvSpPr/>
              <p:nvPr/>
            </p:nvSpPr>
            <p:spPr>
              <a:xfrm>
                <a:off x="3556000" y="3379788"/>
                <a:ext cx="52388" cy="119063"/>
              </a:xfrm>
              <a:custGeom>
                <a:pathLst>
                  <a:path extrusionOk="0" h="120000" w="120000">
                    <a:moveTo>
                      <a:pt x="0" y="0"/>
                    </a:moveTo>
                    <a:cubicBezTo>
                      <a:pt x="33103" y="0"/>
                      <a:pt x="33103" y="0"/>
                      <a:pt x="33103" y="0"/>
                    </a:cubicBezTo>
                    <a:cubicBezTo>
                      <a:pt x="33103" y="44776"/>
                      <a:pt x="33103" y="44776"/>
                      <a:pt x="33103" y="44776"/>
                    </a:cubicBezTo>
                    <a:cubicBezTo>
                      <a:pt x="33103" y="44776"/>
                      <a:pt x="33103" y="44776"/>
                      <a:pt x="33103" y="44776"/>
                    </a:cubicBezTo>
                    <a:cubicBezTo>
                      <a:pt x="37241" y="42985"/>
                      <a:pt x="41379" y="39402"/>
                      <a:pt x="49655" y="37611"/>
                    </a:cubicBezTo>
                    <a:cubicBezTo>
                      <a:pt x="53793" y="35820"/>
                      <a:pt x="62068" y="35820"/>
                      <a:pt x="74482" y="35820"/>
                    </a:cubicBezTo>
                    <a:cubicBezTo>
                      <a:pt x="99310" y="35820"/>
                      <a:pt x="120000" y="42985"/>
                      <a:pt x="120000" y="64477"/>
                    </a:cubicBezTo>
                    <a:cubicBezTo>
                      <a:pt x="120000" y="120000"/>
                      <a:pt x="120000" y="120000"/>
                      <a:pt x="120000" y="120000"/>
                    </a:cubicBezTo>
                    <a:cubicBezTo>
                      <a:pt x="86896" y="120000"/>
                      <a:pt x="86896" y="120000"/>
                      <a:pt x="86896" y="120000"/>
                    </a:cubicBezTo>
                    <a:cubicBezTo>
                      <a:pt x="86896" y="66268"/>
                      <a:pt x="86896" y="66268"/>
                      <a:pt x="86896" y="66268"/>
                    </a:cubicBezTo>
                    <a:cubicBezTo>
                      <a:pt x="86896" y="55522"/>
                      <a:pt x="82758" y="46567"/>
                      <a:pt x="62068" y="46567"/>
                    </a:cubicBezTo>
                    <a:cubicBezTo>
                      <a:pt x="49655" y="46567"/>
                      <a:pt x="37241" y="50149"/>
                      <a:pt x="33103" y="59104"/>
                    </a:cubicBezTo>
                    <a:cubicBezTo>
                      <a:pt x="33103" y="60895"/>
                      <a:pt x="33103" y="64477"/>
                      <a:pt x="33103" y="66268"/>
                    </a:cubicBezTo>
                    <a:cubicBezTo>
                      <a:pt x="33103" y="120000"/>
                      <a:pt x="33103" y="120000"/>
                      <a:pt x="33103" y="120000"/>
                    </a:cubicBezTo>
                    <a:cubicBezTo>
                      <a:pt x="0" y="120000"/>
                      <a:pt x="0" y="120000"/>
                      <a:pt x="0" y="120000"/>
                    </a:cubicBezTo>
                    <a:lnTo>
                      <a:pt x="0"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2" name="Shape 572"/>
              <p:cNvSpPr/>
              <p:nvPr/>
            </p:nvSpPr>
            <p:spPr>
              <a:xfrm>
                <a:off x="2690813" y="3208338"/>
                <a:ext cx="123825" cy="307975"/>
              </a:xfrm>
              <a:custGeom>
                <a:pathLst>
                  <a:path extrusionOk="0" h="120000" w="120000">
                    <a:moveTo>
                      <a:pt x="61538" y="22886"/>
                    </a:moveTo>
                    <a:lnTo>
                      <a:pt x="60000" y="22886"/>
                    </a:lnTo>
                    <a:lnTo>
                      <a:pt x="9230" y="33402"/>
                    </a:lnTo>
                    <a:lnTo>
                      <a:pt x="0" y="14845"/>
                    </a:lnTo>
                    <a:lnTo>
                      <a:pt x="67692" y="0"/>
                    </a:lnTo>
                    <a:lnTo>
                      <a:pt x="120000" y="0"/>
                    </a:lnTo>
                    <a:lnTo>
                      <a:pt x="120000" y="120000"/>
                    </a:lnTo>
                    <a:lnTo>
                      <a:pt x="61538" y="120000"/>
                    </a:lnTo>
                    <a:lnTo>
                      <a:pt x="61538" y="22886"/>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3" name="Shape 573"/>
              <p:cNvSpPr/>
              <p:nvPr/>
            </p:nvSpPr>
            <p:spPr>
              <a:xfrm>
                <a:off x="2882900" y="3205163"/>
                <a:ext cx="179388" cy="314325"/>
              </a:xfrm>
              <a:custGeom>
                <a:pathLst>
                  <a:path extrusionOk="0" h="120000" w="120000">
                    <a:moveTo>
                      <a:pt x="120000" y="59661"/>
                    </a:moveTo>
                    <a:cubicBezTo>
                      <a:pt x="120000" y="101694"/>
                      <a:pt x="92673" y="119999"/>
                      <a:pt x="59405" y="119999"/>
                    </a:cubicBezTo>
                    <a:cubicBezTo>
                      <a:pt x="14257" y="119999"/>
                      <a:pt x="0" y="90847"/>
                      <a:pt x="0" y="61016"/>
                    </a:cubicBezTo>
                    <a:cubicBezTo>
                      <a:pt x="0" y="27118"/>
                      <a:pt x="19009" y="0"/>
                      <a:pt x="61782" y="0"/>
                    </a:cubicBezTo>
                    <a:cubicBezTo>
                      <a:pt x="108118" y="0"/>
                      <a:pt x="120000" y="31864"/>
                      <a:pt x="120000" y="59661"/>
                    </a:cubicBezTo>
                    <a:close/>
                    <a:moveTo>
                      <a:pt x="41584" y="60338"/>
                    </a:moveTo>
                    <a:cubicBezTo>
                      <a:pt x="40396" y="87457"/>
                      <a:pt x="46336" y="100338"/>
                      <a:pt x="60594" y="100338"/>
                    </a:cubicBezTo>
                    <a:cubicBezTo>
                      <a:pt x="73663" y="100338"/>
                      <a:pt x="78415" y="86779"/>
                      <a:pt x="78415" y="60338"/>
                    </a:cubicBezTo>
                    <a:cubicBezTo>
                      <a:pt x="78415" y="35254"/>
                      <a:pt x="73663" y="20338"/>
                      <a:pt x="60594" y="20338"/>
                    </a:cubicBezTo>
                    <a:cubicBezTo>
                      <a:pt x="47524" y="20338"/>
                      <a:pt x="41584" y="33220"/>
                      <a:pt x="41584" y="60338"/>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74" name="Shape 574"/>
            <p:cNvSpPr/>
            <p:nvPr/>
          </p:nvSpPr>
          <p:spPr>
            <a:xfrm>
              <a:off x="3027030" y="2920260"/>
              <a:ext cx="60699" cy="153864"/>
            </a:xfrm>
            <a:custGeom>
              <a:pathLst>
                <a:path extrusionOk="0" h="120000" w="120000">
                  <a:moveTo>
                    <a:pt x="38918" y="120000"/>
                  </a:moveTo>
                  <a:cubicBezTo>
                    <a:pt x="38918" y="104680"/>
                    <a:pt x="38918" y="104680"/>
                    <a:pt x="38918" y="104680"/>
                  </a:cubicBezTo>
                  <a:cubicBezTo>
                    <a:pt x="22702" y="104680"/>
                    <a:pt x="6486" y="102127"/>
                    <a:pt x="0" y="100851"/>
                  </a:cubicBezTo>
                  <a:cubicBezTo>
                    <a:pt x="6486" y="85531"/>
                    <a:pt x="6486" y="85531"/>
                    <a:pt x="6486" y="85531"/>
                  </a:cubicBezTo>
                  <a:cubicBezTo>
                    <a:pt x="16216" y="88085"/>
                    <a:pt x="29189" y="89361"/>
                    <a:pt x="45405" y="89361"/>
                  </a:cubicBezTo>
                  <a:cubicBezTo>
                    <a:pt x="64864" y="89361"/>
                    <a:pt x="74594" y="85531"/>
                    <a:pt x="74594" y="79148"/>
                  </a:cubicBezTo>
                  <a:cubicBezTo>
                    <a:pt x="74594" y="74042"/>
                    <a:pt x="64864" y="68936"/>
                    <a:pt x="45405" y="65106"/>
                  </a:cubicBezTo>
                  <a:cubicBezTo>
                    <a:pt x="12972" y="57446"/>
                    <a:pt x="0" y="49787"/>
                    <a:pt x="0" y="38297"/>
                  </a:cubicBezTo>
                  <a:cubicBezTo>
                    <a:pt x="0" y="28085"/>
                    <a:pt x="16216" y="17872"/>
                    <a:pt x="45405" y="15319"/>
                  </a:cubicBezTo>
                  <a:cubicBezTo>
                    <a:pt x="45405" y="0"/>
                    <a:pt x="45405" y="0"/>
                    <a:pt x="45405" y="0"/>
                  </a:cubicBezTo>
                  <a:cubicBezTo>
                    <a:pt x="74594" y="0"/>
                    <a:pt x="74594" y="0"/>
                    <a:pt x="74594" y="0"/>
                  </a:cubicBezTo>
                  <a:cubicBezTo>
                    <a:pt x="74594" y="12765"/>
                    <a:pt x="74594" y="12765"/>
                    <a:pt x="74594" y="12765"/>
                  </a:cubicBezTo>
                  <a:cubicBezTo>
                    <a:pt x="90810" y="12765"/>
                    <a:pt x="103783" y="15319"/>
                    <a:pt x="113513" y="16595"/>
                  </a:cubicBezTo>
                  <a:cubicBezTo>
                    <a:pt x="103783" y="31914"/>
                    <a:pt x="103783" y="31914"/>
                    <a:pt x="103783" y="31914"/>
                  </a:cubicBezTo>
                  <a:cubicBezTo>
                    <a:pt x="97297" y="29361"/>
                    <a:pt x="87567" y="28085"/>
                    <a:pt x="71351" y="28085"/>
                  </a:cubicBezTo>
                  <a:cubicBezTo>
                    <a:pt x="55135" y="28085"/>
                    <a:pt x="45405" y="31914"/>
                    <a:pt x="45405" y="37021"/>
                  </a:cubicBezTo>
                  <a:cubicBezTo>
                    <a:pt x="45405" y="42127"/>
                    <a:pt x="48648" y="44680"/>
                    <a:pt x="74594" y="51063"/>
                  </a:cubicBezTo>
                  <a:cubicBezTo>
                    <a:pt x="107027" y="58723"/>
                    <a:pt x="120000" y="67659"/>
                    <a:pt x="120000" y="77872"/>
                  </a:cubicBezTo>
                  <a:cubicBezTo>
                    <a:pt x="120000" y="90638"/>
                    <a:pt x="100540" y="99574"/>
                    <a:pt x="71351" y="103404"/>
                  </a:cubicBezTo>
                  <a:cubicBezTo>
                    <a:pt x="71351" y="120000"/>
                    <a:pt x="71351" y="120000"/>
                    <a:pt x="71351" y="120000"/>
                  </a:cubicBezTo>
                  <a:lnTo>
                    <a:pt x="38918"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575" name="Shape 575"/>
          <p:cNvSpPr/>
          <p:nvPr/>
        </p:nvSpPr>
        <p:spPr>
          <a:xfrm>
            <a:off x="5693326" y="1797198"/>
            <a:ext cx="1909172" cy="926961"/>
          </a:xfrm>
          <a:prstGeom prst="rect">
            <a:avLst/>
          </a:prstGeom>
          <a:solidFill>
            <a:srgbClr val="70962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6" name="Shape 576"/>
          <p:cNvSpPr/>
          <p:nvPr/>
        </p:nvSpPr>
        <p:spPr>
          <a:xfrm>
            <a:off x="5693326" y="1839233"/>
            <a:ext cx="1909172" cy="842890"/>
          </a:xfrm>
          <a:prstGeom prst="rect">
            <a:avLst/>
          </a:pr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7" name="Shape 577"/>
          <p:cNvSpPr/>
          <p:nvPr/>
        </p:nvSpPr>
        <p:spPr>
          <a:xfrm>
            <a:off x="3532970" y="1625133"/>
            <a:ext cx="2074391" cy="1172038"/>
          </a:xfrm>
          <a:prstGeom prst="rect">
            <a:avLst/>
          </a:prstGeom>
          <a:solidFill>
            <a:srgbClr val="BF7B0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78" name="Shape 578"/>
          <p:cNvSpPr/>
          <p:nvPr/>
        </p:nvSpPr>
        <p:spPr>
          <a:xfrm>
            <a:off x="3532970" y="1678282"/>
            <a:ext cx="2074391" cy="1065741"/>
          </a:xfrm>
          <a:prstGeom prst="rect">
            <a:avLst/>
          </a:pr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579" name="Shape 579"/>
          <p:cNvGrpSpPr/>
          <p:nvPr/>
        </p:nvGrpSpPr>
        <p:grpSpPr>
          <a:xfrm>
            <a:off x="4021613" y="2015752"/>
            <a:ext cx="1097104" cy="390802"/>
            <a:chOff x="4130676" y="2657704"/>
            <a:chExt cx="1624744" cy="578753"/>
          </a:xfrm>
        </p:grpSpPr>
        <p:sp>
          <p:nvSpPr>
            <p:cNvPr id="580" name="Shape 580"/>
            <p:cNvSpPr/>
            <p:nvPr/>
          </p:nvSpPr>
          <p:spPr>
            <a:xfrm>
              <a:off x="4846354" y="2661939"/>
              <a:ext cx="84696" cy="165157"/>
            </a:xfrm>
            <a:custGeom>
              <a:pathLst>
                <a:path extrusionOk="0" h="120000" w="120000">
                  <a:moveTo>
                    <a:pt x="7058" y="94800"/>
                  </a:moveTo>
                  <a:cubicBezTo>
                    <a:pt x="16470" y="98400"/>
                    <a:pt x="30588" y="99600"/>
                    <a:pt x="44705" y="99600"/>
                  </a:cubicBezTo>
                  <a:cubicBezTo>
                    <a:pt x="65882" y="99600"/>
                    <a:pt x="75294" y="94800"/>
                    <a:pt x="75294" y="86400"/>
                  </a:cubicBezTo>
                  <a:cubicBezTo>
                    <a:pt x="75294" y="78000"/>
                    <a:pt x="65882" y="74400"/>
                    <a:pt x="44705" y="67200"/>
                  </a:cubicBezTo>
                  <a:cubicBezTo>
                    <a:pt x="14117" y="57600"/>
                    <a:pt x="2352" y="45600"/>
                    <a:pt x="2352" y="34800"/>
                  </a:cubicBezTo>
                  <a:cubicBezTo>
                    <a:pt x="2352" y="15600"/>
                    <a:pt x="25882" y="0"/>
                    <a:pt x="75294" y="0"/>
                  </a:cubicBezTo>
                  <a:cubicBezTo>
                    <a:pt x="89411" y="0"/>
                    <a:pt x="103529" y="2400"/>
                    <a:pt x="110588" y="4800"/>
                  </a:cubicBezTo>
                  <a:cubicBezTo>
                    <a:pt x="103529" y="24000"/>
                    <a:pt x="103529" y="24000"/>
                    <a:pt x="103529" y="24000"/>
                  </a:cubicBezTo>
                  <a:cubicBezTo>
                    <a:pt x="96470" y="21600"/>
                    <a:pt x="87058" y="20400"/>
                    <a:pt x="75294" y="20400"/>
                  </a:cubicBezTo>
                  <a:cubicBezTo>
                    <a:pt x="56470" y="20400"/>
                    <a:pt x="47058" y="26400"/>
                    <a:pt x="47058" y="32400"/>
                  </a:cubicBezTo>
                  <a:cubicBezTo>
                    <a:pt x="47058" y="39600"/>
                    <a:pt x="54117" y="43200"/>
                    <a:pt x="77647" y="50400"/>
                  </a:cubicBezTo>
                  <a:cubicBezTo>
                    <a:pt x="108235" y="60000"/>
                    <a:pt x="120000" y="72000"/>
                    <a:pt x="120000" y="84000"/>
                  </a:cubicBezTo>
                  <a:cubicBezTo>
                    <a:pt x="120000" y="105600"/>
                    <a:pt x="89411" y="120000"/>
                    <a:pt x="44705" y="120000"/>
                  </a:cubicBezTo>
                  <a:cubicBezTo>
                    <a:pt x="25882" y="120000"/>
                    <a:pt x="7058" y="117600"/>
                    <a:pt x="0" y="115200"/>
                  </a:cubicBezTo>
                  <a:lnTo>
                    <a:pt x="7058" y="948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1" name="Shape 581"/>
            <p:cNvSpPr/>
            <p:nvPr/>
          </p:nvSpPr>
          <p:spPr>
            <a:xfrm>
              <a:off x="4943754" y="2707110"/>
              <a:ext cx="87519" cy="119986"/>
            </a:xfrm>
            <a:custGeom>
              <a:pathLst>
                <a:path extrusionOk="0" h="120000" w="120000">
                  <a:moveTo>
                    <a:pt x="81509" y="118356"/>
                  </a:moveTo>
                  <a:cubicBezTo>
                    <a:pt x="79245" y="106849"/>
                    <a:pt x="79245" y="106849"/>
                    <a:pt x="79245" y="106849"/>
                  </a:cubicBezTo>
                  <a:cubicBezTo>
                    <a:pt x="76981" y="106849"/>
                    <a:pt x="76981" y="106849"/>
                    <a:pt x="76981" y="106849"/>
                  </a:cubicBezTo>
                  <a:cubicBezTo>
                    <a:pt x="67924" y="115068"/>
                    <a:pt x="56603" y="119999"/>
                    <a:pt x="43018" y="119999"/>
                  </a:cubicBezTo>
                  <a:cubicBezTo>
                    <a:pt x="18113" y="119999"/>
                    <a:pt x="0" y="105205"/>
                    <a:pt x="0" y="83835"/>
                  </a:cubicBezTo>
                  <a:cubicBezTo>
                    <a:pt x="0" y="54246"/>
                    <a:pt x="36226" y="41095"/>
                    <a:pt x="72452" y="41095"/>
                  </a:cubicBezTo>
                  <a:cubicBezTo>
                    <a:pt x="72452" y="37808"/>
                    <a:pt x="72452" y="37808"/>
                    <a:pt x="72452" y="37808"/>
                  </a:cubicBezTo>
                  <a:cubicBezTo>
                    <a:pt x="72452" y="29589"/>
                    <a:pt x="65660" y="23013"/>
                    <a:pt x="49811" y="23013"/>
                  </a:cubicBezTo>
                  <a:cubicBezTo>
                    <a:pt x="38490" y="23013"/>
                    <a:pt x="27169" y="24657"/>
                    <a:pt x="18113" y="29589"/>
                  </a:cubicBezTo>
                  <a:cubicBezTo>
                    <a:pt x="9056" y="8219"/>
                    <a:pt x="9056" y="8219"/>
                    <a:pt x="9056" y="8219"/>
                  </a:cubicBezTo>
                  <a:cubicBezTo>
                    <a:pt x="18113" y="4931"/>
                    <a:pt x="38490" y="0"/>
                    <a:pt x="58867" y="0"/>
                  </a:cubicBezTo>
                  <a:cubicBezTo>
                    <a:pt x="108679" y="0"/>
                    <a:pt x="115471" y="24657"/>
                    <a:pt x="115471" y="47671"/>
                  </a:cubicBezTo>
                  <a:cubicBezTo>
                    <a:pt x="115471" y="92054"/>
                    <a:pt x="115471" y="92054"/>
                    <a:pt x="115471" y="92054"/>
                  </a:cubicBezTo>
                  <a:cubicBezTo>
                    <a:pt x="115471" y="100273"/>
                    <a:pt x="117735" y="110136"/>
                    <a:pt x="120000" y="118356"/>
                  </a:cubicBezTo>
                  <a:lnTo>
                    <a:pt x="81509" y="118356"/>
                  </a:lnTo>
                  <a:close/>
                  <a:moveTo>
                    <a:pt x="74716" y="60821"/>
                  </a:moveTo>
                  <a:cubicBezTo>
                    <a:pt x="61132" y="62465"/>
                    <a:pt x="40754" y="65753"/>
                    <a:pt x="40754" y="80547"/>
                  </a:cubicBezTo>
                  <a:cubicBezTo>
                    <a:pt x="40754" y="92054"/>
                    <a:pt x="49811" y="96986"/>
                    <a:pt x="56603" y="96986"/>
                  </a:cubicBezTo>
                  <a:cubicBezTo>
                    <a:pt x="63396" y="96986"/>
                    <a:pt x="70188" y="93698"/>
                    <a:pt x="72452" y="87123"/>
                  </a:cubicBezTo>
                  <a:cubicBezTo>
                    <a:pt x="74716" y="85479"/>
                    <a:pt x="74716" y="83835"/>
                    <a:pt x="74716" y="82191"/>
                  </a:cubicBezTo>
                  <a:lnTo>
                    <a:pt x="74716" y="6082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2" name="Shape 582"/>
            <p:cNvSpPr/>
            <p:nvPr/>
          </p:nvSpPr>
          <p:spPr>
            <a:xfrm>
              <a:off x="5041154" y="2657704"/>
              <a:ext cx="73403" cy="166568"/>
            </a:xfrm>
            <a:custGeom>
              <a:pathLst>
                <a:path extrusionOk="0" h="120000" w="120000">
                  <a:moveTo>
                    <a:pt x="24000" y="120000"/>
                  </a:moveTo>
                  <a:cubicBezTo>
                    <a:pt x="24000" y="52941"/>
                    <a:pt x="24000" y="52941"/>
                    <a:pt x="24000" y="52941"/>
                  </a:cubicBezTo>
                  <a:cubicBezTo>
                    <a:pt x="0" y="52941"/>
                    <a:pt x="0" y="52941"/>
                    <a:pt x="0" y="52941"/>
                  </a:cubicBezTo>
                  <a:cubicBezTo>
                    <a:pt x="0" y="36470"/>
                    <a:pt x="0" y="36470"/>
                    <a:pt x="0" y="36470"/>
                  </a:cubicBezTo>
                  <a:cubicBezTo>
                    <a:pt x="24000" y="36470"/>
                    <a:pt x="24000" y="36470"/>
                    <a:pt x="24000" y="36470"/>
                  </a:cubicBezTo>
                  <a:cubicBezTo>
                    <a:pt x="24000" y="32941"/>
                    <a:pt x="24000" y="32941"/>
                    <a:pt x="24000" y="32941"/>
                  </a:cubicBezTo>
                  <a:cubicBezTo>
                    <a:pt x="24000" y="23529"/>
                    <a:pt x="29333" y="15294"/>
                    <a:pt x="42666" y="8235"/>
                  </a:cubicBezTo>
                  <a:cubicBezTo>
                    <a:pt x="56000" y="3529"/>
                    <a:pt x="72000" y="0"/>
                    <a:pt x="88000" y="0"/>
                  </a:cubicBezTo>
                  <a:cubicBezTo>
                    <a:pt x="101333" y="0"/>
                    <a:pt x="112000" y="1176"/>
                    <a:pt x="120000" y="2352"/>
                  </a:cubicBezTo>
                  <a:cubicBezTo>
                    <a:pt x="114666" y="20000"/>
                    <a:pt x="114666" y="20000"/>
                    <a:pt x="114666" y="20000"/>
                  </a:cubicBezTo>
                  <a:cubicBezTo>
                    <a:pt x="109333" y="18823"/>
                    <a:pt x="104000" y="18823"/>
                    <a:pt x="98666" y="18823"/>
                  </a:cubicBezTo>
                  <a:cubicBezTo>
                    <a:pt x="82666" y="18823"/>
                    <a:pt x="74666" y="24705"/>
                    <a:pt x="74666" y="32941"/>
                  </a:cubicBezTo>
                  <a:cubicBezTo>
                    <a:pt x="74666" y="36470"/>
                    <a:pt x="74666" y="36470"/>
                    <a:pt x="74666" y="36470"/>
                  </a:cubicBezTo>
                  <a:cubicBezTo>
                    <a:pt x="109333" y="36470"/>
                    <a:pt x="109333" y="36470"/>
                    <a:pt x="109333" y="36470"/>
                  </a:cubicBezTo>
                  <a:cubicBezTo>
                    <a:pt x="109333" y="52941"/>
                    <a:pt x="109333" y="52941"/>
                    <a:pt x="109333" y="52941"/>
                  </a:cubicBezTo>
                  <a:cubicBezTo>
                    <a:pt x="74666" y="52941"/>
                    <a:pt x="74666" y="52941"/>
                    <a:pt x="74666" y="52941"/>
                  </a:cubicBezTo>
                  <a:cubicBezTo>
                    <a:pt x="74666" y="120000"/>
                    <a:pt x="74666" y="120000"/>
                    <a:pt x="74666" y="120000"/>
                  </a:cubicBezTo>
                  <a:lnTo>
                    <a:pt x="24000"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3" name="Shape 583"/>
            <p:cNvSpPr/>
            <p:nvPr/>
          </p:nvSpPr>
          <p:spPr>
            <a:xfrm>
              <a:off x="5113145" y="2707110"/>
              <a:ext cx="84696" cy="119986"/>
            </a:xfrm>
            <a:custGeom>
              <a:pathLst>
                <a:path extrusionOk="0" h="120000" w="120000">
                  <a:moveTo>
                    <a:pt x="41538" y="70684"/>
                  </a:moveTo>
                  <a:cubicBezTo>
                    <a:pt x="41538" y="88767"/>
                    <a:pt x="57692" y="95342"/>
                    <a:pt x="76153" y="95342"/>
                  </a:cubicBezTo>
                  <a:cubicBezTo>
                    <a:pt x="87692" y="95342"/>
                    <a:pt x="99230" y="93698"/>
                    <a:pt x="108461" y="92054"/>
                  </a:cubicBezTo>
                  <a:cubicBezTo>
                    <a:pt x="113076" y="115068"/>
                    <a:pt x="113076" y="115068"/>
                    <a:pt x="113076" y="115068"/>
                  </a:cubicBezTo>
                  <a:cubicBezTo>
                    <a:pt x="101538" y="116712"/>
                    <a:pt x="85384" y="119999"/>
                    <a:pt x="69230" y="119999"/>
                  </a:cubicBezTo>
                  <a:cubicBezTo>
                    <a:pt x="23076" y="119999"/>
                    <a:pt x="0" y="98630"/>
                    <a:pt x="0" y="62465"/>
                  </a:cubicBezTo>
                  <a:cubicBezTo>
                    <a:pt x="0" y="23013"/>
                    <a:pt x="27692" y="0"/>
                    <a:pt x="64615" y="0"/>
                  </a:cubicBezTo>
                  <a:cubicBezTo>
                    <a:pt x="99230" y="0"/>
                    <a:pt x="120000" y="19726"/>
                    <a:pt x="120000" y="54246"/>
                  </a:cubicBezTo>
                  <a:cubicBezTo>
                    <a:pt x="120000" y="62465"/>
                    <a:pt x="120000" y="67397"/>
                    <a:pt x="120000" y="70684"/>
                  </a:cubicBezTo>
                  <a:lnTo>
                    <a:pt x="41538" y="70684"/>
                  </a:lnTo>
                  <a:close/>
                  <a:moveTo>
                    <a:pt x="80769" y="49315"/>
                  </a:moveTo>
                  <a:cubicBezTo>
                    <a:pt x="80769" y="34520"/>
                    <a:pt x="76153" y="23013"/>
                    <a:pt x="62307" y="23013"/>
                  </a:cubicBezTo>
                  <a:cubicBezTo>
                    <a:pt x="48461" y="23013"/>
                    <a:pt x="41538" y="37808"/>
                    <a:pt x="41538" y="49315"/>
                  </a:cubicBezTo>
                  <a:lnTo>
                    <a:pt x="80769" y="49315"/>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4" name="Shape 584"/>
            <p:cNvSpPr/>
            <p:nvPr/>
          </p:nvSpPr>
          <p:spPr>
            <a:xfrm>
              <a:off x="5257128" y="2664762"/>
              <a:ext cx="88931" cy="159510"/>
            </a:xfrm>
            <a:custGeom>
              <a:pathLst>
                <a:path extrusionOk="0" h="120000" w="120000">
                  <a:moveTo>
                    <a:pt x="0" y="2448"/>
                  </a:moveTo>
                  <a:cubicBezTo>
                    <a:pt x="11111" y="1224"/>
                    <a:pt x="26666" y="0"/>
                    <a:pt x="44444" y="0"/>
                  </a:cubicBezTo>
                  <a:cubicBezTo>
                    <a:pt x="68888" y="0"/>
                    <a:pt x="88888" y="1224"/>
                    <a:pt x="102222" y="8571"/>
                  </a:cubicBezTo>
                  <a:cubicBezTo>
                    <a:pt x="115555" y="14693"/>
                    <a:pt x="120000" y="25714"/>
                    <a:pt x="120000" y="35510"/>
                  </a:cubicBezTo>
                  <a:cubicBezTo>
                    <a:pt x="120000" y="47755"/>
                    <a:pt x="113333" y="57551"/>
                    <a:pt x="102222" y="63673"/>
                  </a:cubicBezTo>
                  <a:cubicBezTo>
                    <a:pt x="88888" y="72244"/>
                    <a:pt x="66666" y="75918"/>
                    <a:pt x="48888" y="75918"/>
                  </a:cubicBezTo>
                  <a:cubicBezTo>
                    <a:pt x="46666" y="75918"/>
                    <a:pt x="44444" y="75918"/>
                    <a:pt x="42222" y="75918"/>
                  </a:cubicBezTo>
                  <a:cubicBezTo>
                    <a:pt x="42222" y="119999"/>
                    <a:pt x="42222" y="119999"/>
                    <a:pt x="42222" y="119999"/>
                  </a:cubicBezTo>
                  <a:cubicBezTo>
                    <a:pt x="0" y="119999"/>
                    <a:pt x="0" y="119999"/>
                    <a:pt x="0" y="119999"/>
                  </a:cubicBezTo>
                  <a:lnTo>
                    <a:pt x="0" y="2448"/>
                  </a:lnTo>
                  <a:close/>
                  <a:moveTo>
                    <a:pt x="42222" y="56326"/>
                  </a:moveTo>
                  <a:cubicBezTo>
                    <a:pt x="44444" y="56326"/>
                    <a:pt x="46666" y="56326"/>
                    <a:pt x="48888" y="56326"/>
                  </a:cubicBezTo>
                  <a:cubicBezTo>
                    <a:pt x="68888" y="56326"/>
                    <a:pt x="80000" y="47755"/>
                    <a:pt x="80000" y="36734"/>
                  </a:cubicBezTo>
                  <a:cubicBezTo>
                    <a:pt x="80000" y="26938"/>
                    <a:pt x="71111" y="18367"/>
                    <a:pt x="51111" y="18367"/>
                  </a:cubicBezTo>
                  <a:cubicBezTo>
                    <a:pt x="48888" y="18367"/>
                    <a:pt x="44444" y="18367"/>
                    <a:pt x="42222" y="19591"/>
                  </a:cubicBezTo>
                  <a:lnTo>
                    <a:pt x="42222" y="56326"/>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5" name="Shape 585"/>
            <p:cNvSpPr/>
            <p:nvPr/>
          </p:nvSpPr>
          <p:spPr>
            <a:xfrm>
              <a:off x="5353116" y="2707110"/>
              <a:ext cx="87519" cy="119986"/>
            </a:xfrm>
            <a:custGeom>
              <a:pathLst>
                <a:path extrusionOk="0" h="120000" w="120000">
                  <a:moveTo>
                    <a:pt x="81509" y="118356"/>
                  </a:moveTo>
                  <a:cubicBezTo>
                    <a:pt x="79245" y="106849"/>
                    <a:pt x="79245" y="106849"/>
                    <a:pt x="79245" y="106849"/>
                  </a:cubicBezTo>
                  <a:cubicBezTo>
                    <a:pt x="76981" y="106849"/>
                    <a:pt x="76981" y="106849"/>
                    <a:pt x="76981" y="106849"/>
                  </a:cubicBezTo>
                  <a:cubicBezTo>
                    <a:pt x="70188" y="115068"/>
                    <a:pt x="56603" y="119999"/>
                    <a:pt x="43018" y="119999"/>
                  </a:cubicBezTo>
                  <a:cubicBezTo>
                    <a:pt x="18113" y="119999"/>
                    <a:pt x="0" y="105205"/>
                    <a:pt x="0" y="83835"/>
                  </a:cubicBezTo>
                  <a:cubicBezTo>
                    <a:pt x="0" y="54246"/>
                    <a:pt x="38490" y="41095"/>
                    <a:pt x="74716" y="41095"/>
                  </a:cubicBezTo>
                  <a:cubicBezTo>
                    <a:pt x="74716" y="37808"/>
                    <a:pt x="74716" y="37808"/>
                    <a:pt x="74716" y="37808"/>
                  </a:cubicBezTo>
                  <a:cubicBezTo>
                    <a:pt x="74716" y="29589"/>
                    <a:pt x="65660" y="23013"/>
                    <a:pt x="52075" y="23013"/>
                  </a:cubicBezTo>
                  <a:cubicBezTo>
                    <a:pt x="38490" y="23013"/>
                    <a:pt x="27169" y="24657"/>
                    <a:pt x="18113" y="29589"/>
                  </a:cubicBezTo>
                  <a:cubicBezTo>
                    <a:pt x="11320" y="8219"/>
                    <a:pt x="11320" y="8219"/>
                    <a:pt x="11320" y="8219"/>
                  </a:cubicBezTo>
                  <a:cubicBezTo>
                    <a:pt x="20377" y="4931"/>
                    <a:pt x="38490" y="0"/>
                    <a:pt x="61132" y="0"/>
                  </a:cubicBezTo>
                  <a:cubicBezTo>
                    <a:pt x="108679" y="0"/>
                    <a:pt x="117735" y="24657"/>
                    <a:pt x="117735" y="47671"/>
                  </a:cubicBezTo>
                  <a:cubicBezTo>
                    <a:pt x="117735" y="92054"/>
                    <a:pt x="117735" y="92054"/>
                    <a:pt x="117735" y="92054"/>
                  </a:cubicBezTo>
                  <a:cubicBezTo>
                    <a:pt x="117735" y="100273"/>
                    <a:pt x="117735" y="110136"/>
                    <a:pt x="120000" y="118356"/>
                  </a:cubicBezTo>
                  <a:lnTo>
                    <a:pt x="81509" y="118356"/>
                  </a:lnTo>
                  <a:close/>
                  <a:moveTo>
                    <a:pt x="74716" y="60821"/>
                  </a:moveTo>
                  <a:cubicBezTo>
                    <a:pt x="61132" y="62465"/>
                    <a:pt x="40754" y="65753"/>
                    <a:pt x="40754" y="80547"/>
                  </a:cubicBezTo>
                  <a:cubicBezTo>
                    <a:pt x="40754" y="92054"/>
                    <a:pt x="49811" y="96986"/>
                    <a:pt x="56603" y="96986"/>
                  </a:cubicBezTo>
                  <a:cubicBezTo>
                    <a:pt x="63396" y="96986"/>
                    <a:pt x="70188" y="93698"/>
                    <a:pt x="74716" y="87123"/>
                  </a:cubicBezTo>
                  <a:cubicBezTo>
                    <a:pt x="74716" y="85479"/>
                    <a:pt x="74716" y="83835"/>
                    <a:pt x="74716" y="82191"/>
                  </a:cubicBezTo>
                  <a:lnTo>
                    <a:pt x="74716" y="6082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6" name="Shape 586"/>
            <p:cNvSpPr/>
            <p:nvPr/>
          </p:nvSpPr>
          <p:spPr>
            <a:xfrm>
              <a:off x="5456162" y="2707110"/>
              <a:ext cx="70580" cy="119986"/>
            </a:xfrm>
            <a:custGeom>
              <a:pathLst>
                <a:path extrusionOk="0" h="120000" w="120000">
                  <a:moveTo>
                    <a:pt x="114418" y="116712"/>
                  </a:moveTo>
                  <a:cubicBezTo>
                    <a:pt x="111627" y="118356"/>
                    <a:pt x="97674" y="119999"/>
                    <a:pt x="80930" y="119999"/>
                  </a:cubicBezTo>
                  <a:cubicBezTo>
                    <a:pt x="30697" y="119999"/>
                    <a:pt x="0" y="98630"/>
                    <a:pt x="0" y="60821"/>
                  </a:cubicBezTo>
                  <a:cubicBezTo>
                    <a:pt x="0" y="24657"/>
                    <a:pt x="36279" y="0"/>
                    <a:pt x="89302" y="0"/>
                  </a:cubicBezTo>
                  <a:cubicBezTo>
                    <a:pt x="103255" y="0"/>
                    <a:pt x="114418" y="1643"/>
                    <a:pt x="120000" y="3287"/>
                  </a:cubicBezTo>
                  <a:cubicBezTo>
                    <a:pt x="111627" y="27945"/>
                    <a:pt x="111627" y="27945"/>
                    <a:pt x="111627" y="27945"/>
                  </a:cubicBezTo>
                  <a:cubicBezTo>
                    <a:pt x="108837" y="26301"/>
                    <a:pt x="100465" y="26301"/>
                    <a:pt x="92093" y="26301"/>
                  </a:cubicBezTo>
                  <a:cubicBezTo>
                    <a:pt x="66976" y="26301"/>
                    <a:pt x="53023" y="39452"/>
                    <a:pt x="53023" y="60821"/>
                  </a:cubicBezTo>
                  <a:cubicBezTo>
                    <a:pt x="53023" y="80547"/>
                    <a:pt x="66976" y="93698"/>
                    <a:pt x="92093" y="93698"/>
                  </a:cubicBezTo>
                  <a:cubicBezTo>
                    <a:pt x="97674" y="93698"/>
                    <a:pt x="106046" y="93698"/>
                    <a:pt x="111627" y="92054"/>
                  </a:cubicBezTo>
                  <a:lnTo>
                    <a:pt x="114418" y="116712"/>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7" name="Shape 587"/>
            <p:cNvSpPr/>
            <p:nvPr/>
          </p:nvSpPr>
          <p:spPr>
            <a:xfrm>
              <a:off x="5536623" y="2660527"/>
              <a:ext cx="87519" cy="163745"/>
            </a:xfrm>
            <a:custGeom>
              <a:pathLst>
                <a:path extrusionOk="0" h="120000" w="120000">
                  <a:moveTo>
                    <a:pt x="43018" y="72000"/>
                  </a:moveTo>
                  <a:cubicBezTo>
                    <a:pt x="43018" y="72000"/>
                    <a:pt x="43018" y="72000"/>
                    <a:pt x="43018" y="72000"/>
                  </a:cubicBezTo>
                  <a:cubicBezTo>
                    <a:pt x="45283" y="67200"/>
                    <a:pt x="47547" y="63600"/>
                    <a:pt x="52075" y="60000"/>
                  </a:cubicBezTo>
                  <a:cubicBezTo>
                    <a:pt x="72452" y="34800"/>
                    <a:pt x="72452" y="34800"/>
                    <a:pt x="72452" y="34800"/>
                  </a:cubicBezTo>
                  <a:cubicBezTo>
                    <a:pt x="117735" y="34800"/>
                    <a:pt x="117735" y="34800"/>
                    <a:pt x="117735" y="34800"/>
                  </a:cubicBezTo>
                  <a:cubicBezTo>
                    <a:pt x="79245" y="70800"/>
                    <a:pt x="79245" y="70800"/>
                    <a:pt x="79245" y="70800"/>
                  </a:cubicBezTo>
                  <a:cubicBezTo>
                    <a:pt x="120000" y="120000"/>
                    <a:pt x="120000" y="120000"/>
                    <a:pt x="120000" y="120000"/>
                  </a:cubicBezTo>
                  <a:cubicBezTo>
                    <a:pt x="72452" y="120000"/>
                    <a:pt x="72452" y="120000"/>
                    <a:pt x="72452" y="120000"/>
                  </a:cubicBezTo>
                  <a:cubicBezTo>
                    <a:pt x="49811" y="85200"/>
                    <a:pt x="49811" y="85200"/>
                    <a:pt x="49811" y="85200"/>
                  </a:cubicBezTo>
                  <a:cubicBezTo>
                    <a:pt x="43018" y="92400"/>
                    <a:pt x="43018" y="92400"/>
                    <a:pt x="43018" y="92400"/>
                  </a:cubicBezTo>
                  <a:cubicBezTo>
                    <a:pt x="43018" y="120000"/>
                    <a:pt x="43018" y="120000"/>
                    <a:pt x="43018" y="120000"/>
                  </a:cubicBezTo>
                  <a:cubicBezTo>
                    <a:pt x="0" y="120000"/>
                    <a:pt x="0" y="120000"/>
                    <a:pt x="0" y="120000"/>
                  </a:cubicBezTo>
                  <a:cubicBezTo>
                    <a:pt x="0" y="0"/>
                    <a:pt x="0" y="0"/>
                    <a:pt x="0" y="0"/>
                  </a:cubicBezTo>
                  <a:cubicBezTo>
                    <a:pt x="43018" y="0"/>
                    <a:pt x="43018" y="0"/>
                    <a:pt x="43018" y="0"/>
                  </a:cubicBezTo>
                  <a:lnTo>
                    <a:pt x="43018" y="72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8" name="Shape 588"/>
            <p:cNvSpPr/>
            <p:nvPr/>
          </p:nvSpPr>
          <p:spPr>
            <a:xfrm>
              <a:off x="5341824" y="3096710"/>
              <a:ext cx="46583" cy="122809"/>
            </a:xfrm>
            <a:custGeom>
              <a:pathLst>
                <a:path extrusionOk="0" h="120000" w="120000">
                  <a:moveTo>
                    <a:pt x="0" y="120000"/>
                  </a:moveTo>
                  <a:lnTo>
                    <a:pt x="94545" y="0"/>
                  </a:lnTo>
                  <a:lnTo>
                    <a:pt x="120000" y="0"/>
                  </a:lnTo>
                  <a:lnTo>
                    <a:pt x="25454" y="120000"/>
                  </a:lnTo>
                  <a:lnTo>
                    <a:pt x="0"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89" name="Shape 589"/>
            <p:cNvSpPr/>
            <p:nvPr/>
          </p:nvSpPr>
          <p:spPr>
            <a:xfrm>
              <a:off x="5423696" y="3098121"/>
              <a:ext cx="87519" cy="115751"/>
            </a:xfrm>
            <a:custGeom>
              <a:pathLst>
                <a:path extrusionOk="0" h="120000" w="120000">
                  <a:moveTo>
                    <a:pt x="99622" y="68571"/>
                  </a:moveTo>
                  <a:cubicBezTo>
                    <a:pt x="97358" y="53142"/>
                    <a:pt x="97358" y="34285"/>
                    <a:pt x="97358" y="20571"/>
                  </a:cubicBezTo>
                  <a:cubicBezTo>
                    <a:pt x="97358" y="20571"/>
                    <a:pt x="97358" y="20571"/>
                    <a:pt x="97358" y="20571"/>
                  </a:cubicBezTo>
                  <a:cubicBezTo>
                    <a:pt x="92830" y="34285"/>
                    <a:pt x="88301" y="49714"/>
                    <a:pt x="83773" y="63428"/>
                  </a:cubicBezTo>
                  <a:cubicBezTo>
                    <a:pt x="63396" y="120000"/>
                    <a:pt x="63396" y="120000"/>
                    <a:pt x="63396" y="120000"/>
                  </a:cubicBezTo>
                  <a:cubicBezTo>
                    <a:pt x="52075" y="120000"/>
                    <a:pt x="52075" y="120000"/>
                    <a:pt x="52075" y="120000"/>
                  </a:cubicBezTo>
                  <a:cubicBezTo>
                    <a:pt x="33962" y="65142"/>
                    <a:pt x="33962" y="65142"/>
                    <a:pt x="33962" y="65142"/>
                  </a:cubicBezTo>
                  <a:cubicBezTo>
                    <a:pt x="29433" y="49714"/>
                    <a:pt x="24905" y="36000"/>
                    <a:pt x="20377" y="20571"/>
                  </a:cubicBezTo>
                  <a:cubicBezTo>
                    <a:pt x="20377" y="20571"/>
                    <a:pt x="20377" y="20571"/>
                    <a:pt x="20377" y="20571"/>
                  </a:cubicBezTo>
                  <a:cubicBezTo>
                    <a:pt x="20377" y="36000"/>
                    <a:pt x="20377" y="53142"/>
                    <a:pt x="18113" y="70285"/>
                  </a:cubicBezTo>
                  <a:cubicBezTo>
                    <a:pt x="15849" y="120000"/>
                    <a:pt x="15849" y="120000"/>
                    <a:pt x="15849" y="120000"/>
                  </a:cubicBezTo>
                  <a:cubicBezTo>
                    <a:pt x="0" y="120000"/>
                    <a:pt x="0" y="120000"/>
                    <a:pt x="0" y="120000"/>
                  </a:cubicBezTo>
                  <a:cubicBezTo>
                    <a:pt x="9056" y="0"/>
                    <a:pt x="9056" y="0"/>
                    <a:pt x="9056" y="0"/>
                  </a:cubicBezTo>
                  <a:cubicBezTo>
                    <a:pt x="27169" y="0"/>
                    <a:pt x="27169" y="0"/>
                    <a:pt x="27169" y="0"/>
                  </a:cubicBezTo>
                  <a:cubicBezTo>
                    <a:pt x="47547" y="54857"/>
                    <a:pt x="47547" y="54857"/>
                    <a:pt x="47547" y="54857"/>
                  </a:cubicBezTo>
                  <a:cubicBezTo>
                    <a:pt x="52075" y="70285"/>
                    <a:pt x="56603" y="82285"/>
                    <a:pt x="58867" y="96000"/>
                  </a:cubicBezTo>
                  <a:cubicBezTo>
                    <a:pt x="61132" y="96000"/>
                    <a:pt x="61132" y="96000"/>
                    <a:pt x="61132" y="96000"/>
                  </a:cubicBezTo>
                  <a:cubicBezTo>
                    <a:pt x="63396" y="82285"/>
                    <a:pt x="67924" y="72000"/>
                    <a:pt x="72452" y="54857"/>
                  </a:cubicBezTo>
                  <a:cubicBezTo>
                    <a:pt x="90566" y="0"/>
                    <a:pt x="90566" y="0"/>
                    <a:pt x="90566" y="0"/>
                  </a:cubicBezTo>
                  <a:cubicBezTo>
                    <a:pt x="110943" y="0"/>
                    <a:pt x="110943" y="0"/>
                    <a:pt x="110943" y="0"/>
                  </a:cubicBezTo>
                  <a:cubicBezTo>
                    <a:pt x="120000" y="120000"/>
                    <a:pt x="120000" y="120000"/>
                    <a:pt x="120000" y="120000"/>
                  </a:cubicBezTo>
                  <a:cubicBezTo>
                    <a:pt x="101886" y="120000"/>
                    <a:pt x="101886" y="120000"/>
                    <a:pt x="101886" y="120000"/>
                  </a:cubicBezTo>
                  <a:lnTo>
                    <a:pt x="99622" y="6857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0" name="Shape 590"/>
            <p:cNvSpPr/>
            <p:nvPr/>
          </p:nvSpPr>
          <p:spPr>
            <a:xfrm>
              <a:off x="5523919" y="3129176"/>
              <a:ext cx="53641" cy="86108"/>
            </a:xfrm>
            <a:custGeom>
              <a:pathLst>
                <a:path extrusionOk="0" h="120000" w="120000">
                  <a:moveTo>
                    <a:pt x="120000" y="60000"/>
                  </a:moveTo>
                  <a:cubicBezTo>
                    <a:pt x="120000" y="103846"/>
                    <a:pt x="87272" y="120000"/>
                    <a:pt x="58181" y="120000"/>
                  </a:cubicBezTo>
                  <a:cubicBezTo>
                    <a:pt x="25454" y="120000"/>
                    <a:pt x="0" y="101538"/>
                    <a:pt x="0" y="60000"/>
                  </a:cubicBezTo>
                  <a:cubicBezTo>
                    <a:pt x="0" y="18461"/>
                    <a:pt x="29090" y="0"/>
                    <a:pt x="61818" y="0"/>
                  </a:cubicBezTo>
                  <a:cubicBezTo>
                    <a:pt x="94545" y="0"/>
                    <a:pt x="120000" y="18461"/>
                    <a:pt x="120000" y="60000"/>
                  </a:cubicBezTo>
                  <a:close/>
                  <a:moveTo>
                    <a:pt x="29090" y="60000"/>
                  </a:moveTo>
                  <a:cubicBezTo>
                    <a:pt x="29090" y="78461"/>
                    <a:pt x="32727" y="106153"/>
                    <a:pt x="61818" y="106153"/>
                  </a:cubicBezTo>
                  <a:cubicBezTo>
                    <a:pt x="87272" y="106153"/>
                    <a:pt x="90909" y="78461"/>
                    <a:pt x="90909" y="60000"/>
                  </a:cubicBezTo>
                  <a:cubicBezTo>
                    <a:pt x="90909" y="41538"/>
                    <a:pt x="87272" y="13846"/>
                    <a:pt x="58181" y="13846"/>
                  </a:cubicBezTo>
                  <a:cubicBezTo>
                    <a:pt x="32727" y="13846"/>
                    <a:pt x="29090" y="41538"/>
                    <a:pt x="29090" y="60000"/>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1" name="Shape 591"/>
            <p:cNvSpPr/>
            <p:nvPr/>
          </p:nvSpPr>
          <p:spPr>
            <a:xfrm>
              <a:off x="5593087" y="3129176"/>
              <a:ext cx="50817" cy="84696"/>
            </a:xfrm>
            <a:custGeom>
              <a:pathLst>
                <a:path extrusionOk="0" h="120000" w="120000">
                  <a:moveTo>
                    <a:pt x="0" y="32941"/>
                  </a:moveTo>
                  <a:cubicBezTo>
                    <a:pt x="0" y="18823"/>
                    <a:pt x="0" y="11764"/>
                    <a:pt x="0" y="2352"/>
                  </a:cubicBezTo>
                  <a:cubicBezTo>
                    <a:pt x="27096" y="2352"/>
                    <a:pt x="27096" y="2352"/>
                    <a:pt x="27096" y="2352"/>
                  </a:cubicBezTo>
                  <a:cubicBezTo>
                    <a:pt x="27096" y="16470"/>
                    <a:pt x="27096" y="16470"/>
                    <a:pt x="27096" y="16470"/>
                  </a:cubicBezTo>
                  <a:cubicBezTo>
                    <a:pt x="27096" y="16470"/>
                    <a:pt x="27096" y="16470"/>
                    <a:pt x="27096" y="16470"/>
                  </a:cubicBezTo>
                  <a:cubicBezTo>
                    <a:pt x="34838" y="7058"/>
                    <a:pt x="50322" y="0"/>
                    <a:pt x="73548" y="0"/>
                  </a:cubicBezTo>
                  <a:cubicBezTo>
                    <a:pt x="100645" y="0"/>
                    <a:pt x="120000" y="11764"/>
                    <a:pt x="120000" y="40000"/>
                  </a:cubicBezTo>
                  <a:cubicBezTo>
                    <a:pt x="120000" y="120000"/>
                    <a:pt x="120000" y="120000"/>
                    <a:pt x="120000" y="120000"/>
                  </a:cubicBezTo>
                  <a:cubicBezTo>
                    <a:pt x="89032" y="120000"/>
                    <a:pt x="89032" y="120000"/>
                    <a:pt x="89032" y="120000"/>
                  </a:cubicBezTo>
                  <a:cubicBezTo>
                    <a:pt x="89032" y="44705"/>
                    <a:pt x="89032" y="44705"/>
                    <a:pt x="89032" y="44705"/>
                  </a:cubicBezTo>
                  <a:cubicBezTo>
                    <a:pt x="89032" y="30588"/>
                    <a:pt x="85161" y="16470"/>
                    <a:pt x="61935" y="16470"/>
                  </a:cubicBezTo>
                  <a:cubicBezTo>
                    <a:pt x="50322" y="16470"/>
                    <a:pt x="34838" y="23529"/>
                    <a:pt x="30967" y="35294"/>
                  </a:cubicBezTo>
                  <a:cubicBezTo>
                    <a:pt x="30967" y="37647"/>
                    <a:pt x="30967" y="42352"/>
                    <a:pt x="30967" y="44705"/>
                  </a:cubicBezTo>
                  <a:cubicBezTo>
                    <a:pt x="30967" y="120000"/>
                    <a:pt x="30967" y="120000"/>
                    <a:pt x="30967" y="120000"/>
                  </a:cubicBezTo>
                  <a:cubicBezTo>
                    <a:pt x="0" y="120000"/>
                    <a:pt x="0" y="120000"/>
                    <a:pt x="0" y="120000"/>
                  </a:cubicBezTo>
                  <a:lnTo>
                    <a:pt x="0" y="3294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2" name="Shape 592"/>
            <p:cNvSpPr/>
            <p:nvPr/>
          </p:nvSpPr>
          <p:spPr>
            <a:xfrm>
              <a:off x="5653785" y="3108003"/>
              <a:ext cx="39525" cy="107281"/>
            </a:xfrm>
            <a:custGeom>
              <a:pathLst>
                <a:path extrusionOk="0" h="120000" w="120000">
                  <a:moveTo>
                    <a:pt x="70000" y="0"/>
                  </a:moveTo>
                  <a:cubicBezTo>
                    <a:pt x="70000" y="25846"/>
                    <a:pt x="70000" y="25846"/>
                    <a:pt x="70000" y="25846"/>
                  </a:cubicBezTo>
                  <a:cubicBezTo>
                    <a:pt x="120000" y="25846"/>
                    <a:pt x="120000" y="25846"/>
                    <a:pt x="120000" y="25846"/>
                  </a:cubicBezTo>
                  <a:cubicBezTo>
                    <a:pt x="120000" y="36923"/>
                    <a:pt x="120000" y="36923"/>
                    <a:pt x="120000" y="36923"/>
                  </a:cubicBezTo>
                  <a:cubicBezTo>
                    <a:pt x="70000" y="36923"/>
                    <a:pt x="70000" y="36923"/>
                    <a:pt x="70000" y="36923"/>
                  </a:cubicBezTo>
                  <a:cubicBezTo>
                    <a:pt x="70000" y="92307"/>
                    <a:pt x="70000" y="92307"/>
                    <a:pt x="70000" y="92307"/>
                  </a:cubicBezTo>
                  <a:cubicBezTo>
                    <a:pt x="70000" y="103384"/>
                    <a:pt x="85000" y="107076"/>
                    <a:pt x="100000" y="107076"/>
                  </a:cubicBezTo>
                  <a:cubicBezTo>
                    <a:pt x="105000" y="107076"/>
                    <a:pt x="110000" y="107076"/>
                    <a:pt x="115000" y="107076"/>
                  </a:cubicBezTo>
                  <a:cubicBezTo>
                    <a:pt x="115000" y="118153"/>
                    <a:pt x="115000" y="118153"/>
                    <a:pt x="115000" y="118153"/>
                  </a:cubicBezTo>
                  <a:cubicBezTo>
                    <a:pt x="110000" y="120000"/>
                    <a:pt x="100000" y="120000"/>
                    <a:pt x="85000" y="120000"/>
                  </a:cubicBezTo>
                  <a:cubicBezTo>
                    <a:pt x="70000" y="120000"/>
                    <a:pt x="55000" y="118153"/>
                    <a:pt x="45000" y="114461"/>
                  </a:cubicBezTo>
                  <a:cubicBezTo>
                    <a:pt x="35000" y="110769"/>
                    <a:pt x="30000" y="103384"/>
                    <a:pt x="30000" y="90461"/>
                  </a:cubicBezTo>
                  <a:cubicBezTo>
                    <a:pt x="30000" y="36923"/>
                    <a:pt x="30000" y="36923"/>
                    <a:pt x="30000" y="36923"/>
                  </a:cubicBezTo>
                  <a:cubicBezTo>
                    <a:pt x="0" y="36923"/>
                    <a:pt x="0" y="36923"/>
                    <a:pt x="0" y="36923"/>
                  </a:cubicBezTo>
                  <a:cubicBezTo>
                    <a:pt x="0" y="25846"/>
                    <a:pt x="0" y="25846"/>
                    <a:pt x="0" y="25846"/>
                  </a:cubicBezTo>
                  <a:cubicBezTo>
                    <a:pt x="30000" y="25846"/>
                    <a:pt x="30000" y="25846"/>
                    <a:pt x="30000" y="25846"/>
                  </a:cubicBezTo>
                  <a:cubicBezTo>
                    <a:pt x="30000" y="5538"/>
                    <a:pt x="30000" y="5538"/>
                    <a:pt x="30000" y="5538"/>
                  </a:cubicBezTo>
                  <a:lnTo>
                    <a:pt x="70000"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3" name="Shape 593"/>
            <p:cNvSpPr/>
            <p:nvPr/>
          </p:nvSpPr>
          <p:spPr>
            <a:xfrm>
              <a:off x="5704603" y="3095298"/>
              <a:ext cx="50817" cy="118574"/>
            </a:xfrm>
            <a:custGeom>
              <a:pathLst>
                <a:path extrusionOk="0" h="120000" w="120000">
                  <a:moveTo>
                    <a:pt x="0" y="0"/>
                  </a:moveTo>
                  <a:cubicBezTo>
                    <a:pt x="30967" y="0"/>
                    <a:pt x="30967" y="0"/>
                    <a:pt x="30967" y="0"/>
                  </a:cubicBezTo>
                  <a:cubicBezTo>
                    <a:pt x="30967" y="45000"/>
                    <a:pt x="30967" y="45000"/>
                    <a:pt x="30967" y="45000"/>
                  </a:cubicBezTo>
                  <a:cubicBezTo>
                    <a:pt x="30967" y="45000"/>
                    <a:pt x="30967" y="45000"/>
                    <a:pt x="30967" y="45000"/>
                  </a:cubicBezTo>
                  <a:cubicBezTo>
                    <a:pt x="34838" y="41666"/>
                    <a:pt x="42580" y="40000"/>
                    <a:pt x="50322" y="38333"/>
                  </a:cubicBezTo>
                  <a:cubicBezTo>
                    <a:pt x="54193" y="36666"/>
                    <a:pt x="61935" y="35000"/>
                    <a:pt x="73548" y="35000"/>
                  </a:cubicBezTo>
                  <a:cubicBezTo>
                    <a:pt x="100645" y="35000"/>
                    <a:pt x="120000" y="43333"/>
                    <a:pt x="120000" y="65000"/>
                  </a:cubicBezTo>
                  <a:cubicBezTo>
                    <a:pt x="120000" y="120000"/>
                    <a:pt x="120000" y="120000"/>
                    <a:pt x="120000" y="120000"/>
                  </a:cubicBezTo>
                  <a:cubicBezTo>
                    <a:pt x="89032" y="120000"/>
                    <a:pt x="89032" y="120000"/>
                    <a:pt x="89032" y="120000"/>
                  </a:cubicBezTo>
                  <a:cubicBezTo>
                    <a:pt x="89032" y="66666"/>
                    <a:pt x="89032" y="66666"/>
                    <a:pt x="89032" y="66666"/>
                  </a:cubicBezTo>
                  <a:cubicBezTo>
                    <a:pt x="89032" y="56666"/>
                    <a:pt x="85161" y="46666"/>
                    <a:pt x="61935" y="46666"/>
                  </a:cubicBezTo>
                  <a:cubicBezTo>
                    <a:pt x="50322" y="46666"/>
                    <a:pt x="38709" y="50000"/>
                    <a:pt x="30967" y="60000"/>
                  </a:cubicBezTo>
                  <a:cubicBezTo>
                    <a:pt x="30967" y="61666"/>
                    <a:pt x="30967" y="63333"/>
                    <a:pt x="30967" y="66666"/>
                  </a:cubicBezTo>
                  <a:cubicBezTo>
                    <a:pt x="30967" y="120000"/>
                    <a:pt x="30967" y="120000"/>
                    <a:pt x="30967" y="120000"/>
                  </a:cubicBezTo>
                  <a:cubicBezTo>
                    <a:pt x="0" y="120000"/>
                    <a:pt x="0" y="120000"/>
                    <a:pt x="0" y="120000"/>
                  </a:cubicBezTo>
                  <a:lnTo>
                    <a:pt x="0"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4" name="Shape 594"/>
            <p:cNvSpPr/>
            <p:nvPr/>
          </p:nvSpPr>
          <p:spPr>
            <a:xfrm>
              <a:off x="4833650" y="2924495"/>
              <a:ext cx="125632" cy="309139"/>
            </a:xfrm>
            <a:custGeom>
              <a:pathLst>
                <a:path extrusionOk="0" h="120000" w="120000">
                  <a:moveTo>
                    <a:pt x="62022" y="22465"/>
                  </a:moveTo>
                  <a:lnTo>
                    <a:pt x="59325" y="22465"/>
                  </a:lnTo>
                  <a:lnTo>
                    <a:pt x="9438" y="33424"/>
                  </a:lnTo>
                  <a:lnTo>
                    <a:pt x="0" y="14246"/>
                  </a:lnTo>
                  <a:lnTo>
                    <a:pt x="67415" y="0"/>
                  </a:lnTo>
                  <a:lnTo>
                    <a:pt x="120000" y="0"/>
                  </a:lnTo>
                  <a:lnTo>
                    <a:pt x="120000" y="120000"/>
                  </a:lnTo>
                  <a:lnTo>
                    <a:pt x="62022" y="120000"/>
                  </a:lnTo>
                  <a:lnTo>
                    <a:pt x="62022" y="22465"/>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5" name="Shape 595"/>
            <p:cNvSpPr/>
            <p:nvPr/>
          </p:nvSpPr>
          <p:spPr>
            <a:xfrm>
              <a:off x="5024215" y="2920260"/>
              <a:ext cx="183507" cy="316197"/>
            </a:xfrm>
            <a:custGeom>
              <a:pathLst>
                <a:path extrusionOk="0" h="120000" w="120000">
                  <a:moveTo>
                    <a:pt x="0" y="88290"/>
                  </a:moveTo>
                  <a:cubicBezTo>
                    <a:pt x="0" y="73367"/>
                    <a:pt x="13928" y="63419"/>
                    <a:pt x="29999" y="57202"/>
                  </a:cubicBezTo>
                  <a:cubicBezTo>
                    <a:pt x="29999" y="56580"/>
                    <a:pt x="29999" y="56580"/>
                    <a:pt x="29999" y="56580"/>
                  </a:cubicBezTo>
                  <a:cubicBezTo>
                    <a:pt x="13928" y="50362"/>
                    <a:pt x="5357" y="40414"/>
                    <a:pt x="5357" y="31088"/>
                  </a:cubicBezTo>
                  <a:cubicBezTo>
                    <a:pt x="5357" y="11813"/>
                    <a:pt x="32142" y="0"/>
                    <a:pt x="63214" y="0"/>
                  </a:cubicBezTo>
                  <a:cubicBezTo>
                    <a:pt x="92142" y="0"/>
                    <a:pt x="114642" y="11813"/>
                    <a:pt x="114642" y="29222"/>
                  </a:cubicBezTo>
                  <a:cubicBezTo>
                    <a:pt x="114642" y="36683"/>
                    <a:pt x="109285" y="47253"/>
                    <a:pt x="88928" y="54715"/>
                  </a:cubicBezTo>
                  <a:cubicBezTo>
                    <a:pt x="88928" y="55336"/>
                    <a:pt x="88928" y="55336"/>
                    <a:pt x="88928" y="55336"/>
                  </a:cubicBezTo>
                  <a:cubicBezTo>
                    <a:pt x="107142" y="60932"/>
                    <a:pt x="119999" y="72124"/>
                    <a:pt x="119999" y="85803"/>
                  </a:cubicBezTo>
                  <a:cubicBezTo>
                    <a:pt x="119999" y="107564"/>
                    <a:pt x="92142" y="120000"/>
                    <a:pt x="58928" y="120000"/>
                  </a:cubicBezTo>
                  <a:cubicBezTo>
                    <a:pt x="24642" y="120000"/>
                    <a:pt x="0" y="107564"/>
                    <a:pt x="0" y="88290"/>
                  </a:cubicBezTo>
                  <a:close/>
                  <a:moveTo>
                    <a:pt x="80357" y="87046"/>
                  </a:moveTo>
                  <a:cubicBezTo>
                    <a:pt x="80357" y="75854"/>
                    <a:pt x="68571" y="68393"/>
                    <a:pt x="56785" y="65284"/>
                  </a:cubicBezTo>
                  <a:cubicBezTo>
                    <a:pt x="47142" y="69015"/>
                    <a:pt x="39642" y="76476"/>
                    <a:pt x="39642" y="85803"/>
                  </a:cubicBezTo>
                  <a:cubicBezTo>
                    <a:pt x="39642" y="95751"/>
                    <a:pt x="47142" y="104455"/>
                    <a:pt x="61071" y="104455"/>
                  </a:cubicBezTo>
                  <a:cubicBezTo>
                    <a:pt x="72857" y="104455"/>
                    <a:pt x="80357" y="96373"/>
                    <a:pt x="80357" y="87046"/>
                  </a:cubicBezTo>
                  <a:close/>
                  <a:moveTo>
                    <a:pt x="43928" y="30466"/>
                  </a:moveTo>
                  <a:cubicBezTo>
                    <a:pt x="43928" y="38549"/>
                    <a:pt x="51428" y="44145"/>
                    <a:pt x="63214" y="47875"/>
                  </a:cubicBezTo>
                  <a:cubicBezTo>
                    <a:pt x="72857" y="45388"/>
                    <a:pt x="77142" y="37927"/>
                    <a:pt x="77142" y="31088"/>
                  </a:cubicBezTo>
                  <a:cubicBezTo>
                    <a:pt x="77142" y="23005"/>
                    <a:pt x="72857" y="16165"/>
                    <a:pt x="61071" y="16165"/>
                  </a:cubicBezTo>
                  <a:cubicBezTo>
                    <a:pt x="49285" y="16165"/>
                    <a:pt x="43928" y="23005"/>
                    <a:pt x="43928" y="30466"/>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6" name="Shape 596"/>
            <p:cNvSpPr/>
            <p:nvPr/>
          </p:nvSpPr>
          <p:spPr>
            <a:xfrm>
              <a:off x="5265598" y="2920260"/>
              <a:ext cx="60699" cy="153864"/>
            </a:xfrm>
            <a:custGeom>
              <a:pathLst>
                <a:path extrusionOk="0" h="120000" w="120000">
                  <a:moveTo>
                    <a:pt x="38918" y="120000"/>
                  </a:moveTo>
                  <a:cubicBezTo>
                    <a:pt x="38918" y="104680"/>
                    <a:pt x="38918" y="104680"/>
                    <a:pt x="38918" y="104680"/>
                  </a:cubicBezTo>
                  <a:cubicBezTo>
                    <a:pt x="22702" y="104680"/>
                    <a:pt x="6486" y="102127"/>
                    <a:pt x="0" y="100851"/>
                  </a:cubicBezTo>
                  <a:cubicBezTo>
                    <a:pt x="6486" y="85531"/>
                    <a:pt x="6486" y="85531"/>
                    <a:pt x="6486" y="85531"/>
                  </a:cubicBezTo>
                  <a:cubicBezTo>
                    <a:pt x="16216" y="88085"/>
                    <a:pt x="29189" y="89361"/>
                    <a:pt x="45405" y="89361"/>
                  </a:cubicBezTo>
                  <a:cubicBezTo>
                    <a:pt x="64864" y="89361"/>
                    <a:pt x="74594" y="85531"/>
                    <a:pt x="74594" y="79148"/>
                  </a:cubicBezTo>
                  <a:cubicBezTo>
                    <a:pt x="74594" y="74042"/>
                    <a:pt x="64864" y="68936"/>
                    <a:pt x="45405" y="65106"/>
                  </a:cubicBezTo>
                  <a:cubicBezTo>
                    <a:pt x="12972" y="57446"/>
                    <a:pt x="0" y="49787"/>
                    <a:pt x="0" y="38297"/>
                  </a:cubicBezTo>
                  <a:cubicBezTo>
                    <a:pt x="0" y="28085"/>
                    <a:pt x="16216" y="17872"/>
                    <a:pt x="45405" y="15319"/>
                  </a:cubicBezTo>
                  <a:cubicBezTo>
                    <a:pt x="45405" y="0"/>
                    <a:pt x="45405" y="0"/>
                    <a:pt x="45405" y="0"/>
                  </a:cubicBezTo>
                  <a:cubicBezTo>
                    <a:pt x="74594" y="0"/>
                    <a:pt x="74594" y="0"/>
                    <a:pt x="74594" y="0"/>
                  </a:cubicBezTo>
                  <a:cubicBezTo>
                    <a:pt x="74594" y="12765"/>
                    <a:pt x="74594" y="12765"/>
                    <a:pt x="74594" y="12765"/>
                  </a:cubicBezTo>
                  <a:cubicBezTo>
                    <a:pt x="90810" y="12765"/>
                    <a:pt x="103783" y="15319"/>
                    <a:pt x="113513" y="16595"/>
                  </a:cubicBezTo>
                  <a:cubicBezTo>
                    <a:pt x="103783" y="31914"/>
                    <a:pt x="103783" y="31914"/>
                    <a:pt x="103783" y="31914"/>
                  </a:cubicBezTo>
                  <a:cubicBezTo>
                    <a:pt x="97297" y="29361"/>
                    <a:pt x="87567" y="28085"/>
                    <a:pt x="71351" y="28085"/>
                  </a:cubicBezTo>
                  <a:cubicBezTo>
                    <a:pt x="55135" y="28085"/>
                    <a:pt x="45405" y="31914"/>
                    <a:pt x="45405" y="37021"/>
                  </a:cubicBezTo>
                  <a:cubicBezTo>
                    <a:pt x="45405" y="42127"/>
                    <a:pt x="48648" y="44680"/>
                    <a:pt x="74594" y="51063"/>
                  </a:cubicBezTo>
                  <a:cubicBezTo>
                    <a:pt x="107027" y="58723"/>
                    <a:pt x="120000" y="67659"/>
                    <a:pt x="120000" y="77872"/>
                  </a:cubicBezTo>
                  <a:cubicBezTo>
                    <a:pt x="120000" y="90638"/>
                    <a:pt x="100540" y="99574"/>
                    <a:pt x="71351" y="103404"/>
                  </a:cubicBezTo>
                  <a:cubicBezTo>
                    <a:pt x="71351" y="120000"/>
                    <a:pt x="71351" y="120000"/>
                    <a:pt x="71351" y="120000"/>
                  </a:cubicBezTo>
                  <a:lnTo>
                    <a:pt x="38918"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597" name="Shape 597"/>
            <p:cNvSpPr/>
            <p:nvPr/>
          </p:nvSpPr>
          <p:spPr>
            <a:xfrm>
              <a:off x="4130676" y="2707110"/>
              <a:ext cx="520879" cy="519466"/>
            </a:xfrm>
            <a:custGeom>
              <a:pathLst>
                <a:path extrusionOk="0" h="120000" w="120000">
                  <a:moveTo>
                    <a:pt x="27634" y="70410"/>
                  </a:moveTo>
                  <a:cubicBezTo>
                    <a:pt x="27634" y="88201"/>
                    <a:pt x="41640" y="102208"/>
                    <a:pt x="59432" y="102208"/>
                  </a:cubicBezTo>
                  <a:cubicBezTo>
                    <a:pt x="76845" y="102208"/>
                    <a:pt x="90851" y="88201"/>
                    <a:pt x="90851" y="70410"/>
                  </a:cubicBezTo>
                  <a:cubicBezTo>
                    <a:pt x="90851" y="52996"/>
                    <a:pt x="76845" y="38990"/>
                    <a:pt x="59432" y="38990"/>
                  </a:cubicBezTo>
                  <a:cubicBezTo>
                    <a:pt x="41640" y="38990"/>
                    <a:pt x="27634" y="52996"/>
                    <a:pt x="27634" y="70410"/>
                  </a:cubicBezTo>
                  <a:moveTo>
                    <a:pt x="59432" y="51482"/>
                  </a:moveTo>
                  <a:cubicBezTo>
                    <a:pt x="77981" y="59810"/>
                    <a:pt x="77981" y="59810"/>
                    <a:pt x="77981" y="59810"/>
                  </a:cubicBezTo>
                  <a:cubicBezTo>
                    <a:pt x="77981" y="59810"/>
                    <a:pt x="76845" y="89337"/>
                    <a:pt x="59432" y="89337"/>
                  </a:cubicBezTo>
                  <a:cubicBezTo>
                    <a:pt x="41640" y="89337"/>
                    <a:pt x="40504" y="59810"/>
                    <a:pt x="40504" y="59810"/>
                  </a:cubicBezTo>
                  <a:lnTo>
                    <a:pt x="59432" y="51482"/>
                  </a:lnTo>
                  <a:close/>
                  <a:moveTo>
                    <a:pt x="57160" y="80252"/>
                  </a:moveTo>
                  <a:cubicBezTo>
                    <a:pt x="57160" y="80252"/>
                    <a:pt x="57160" y="80252"/>
                    <a:pt x="57160" y="80252"/>
                  </a:cubicBezTo>
                  <a:cubicBezTo>
                    <a:pt x="70410" y="66624"/>
                    <a:pt x="70410" y="66624"/>
                    <a:pt x="70410" y="66624"/>
                  </a:cubicBezTo>
                  <a:cubicBezTo>
                    <a:pt x="68138" y="63596"/>
                    <a:pt x="68138" y="63596"/>
                    <a:pt x="68138" y="63596"/>
                  </a:cubicBezTo>
                  <a:cubicBezTo>
                    <a:pt x="57160" y="72302"/>
                    <a:pt x="57160" y="72302"/>
                    <a:pt x="57160" y="72302"/>
                  </a:cubicBezTo>
                  <a:cubicBezTo>
                    <a:pt x="52618" y="69274"/>
                    <a:pt x="52618" y="69274"/>
                    <a:pt x="52618" y="69274"/>
                  </a:cubicBezTo>
                  <a:cubicBezTo>
                    <a:pt x="49589" y="71924"/>
                    <a:pt x="49589" y="71924"/>
                    <a:pt x="49589" y="71924"/>
                  </a:cubicBezTo>
                  <a:cubicBezTo>
                    <a:pt x="57160" y="80252"/>
                    <a:pt x="57160" y="80252"/>
                    <a:pt x="57160" y="80252"/>
                  </a:cubicBezTo>
                  <a:close/>
                  <a:moveTo>
                    <a:pt x="110914" y="0"/>
                  </a:moveTo>
                  <a:cubicBezTo>
                    <a:pt x="9085" y="0"/>
                    <a:pt x="9085" y="0"/>
                    <a:pt x="9085" y="0"/>
                  </a:cubicBezTo>
                  <a:cubicBezTo>
                    <a:pt x="4164" y="0"/>
                    <a:pt x="0" y="4164"/>
                    <a:pt x="0" y="9085"/>
                  </a:cubicBezTo>
                  <a:cubicBezTo>
                    <a:pt x="0" y="110914"/>
                    <a:pt x="0" y="110914"/>
                    <a:pt x="0" y="110914"/>
                  </a:cubicBezTo>
                  <a:cubicBezTo>
                    <a:pt x="0" y="115835"/>
                    <a:pt x="4164" y="120000"/>
                    <a:pt x="9085" y="120000"/>
                  </a:cubicBezTo>
                  <a:cubicBezTo>
                    <a:pt x="110914" y="120000"/>
                    <a:pt x="110914" y="120000"/>
                    <a:pt x="110914" y="120000"/>
                  </a:cubicBezTo>
                  <a:cubicBezTo>
                    <a:pt x="115835" y="120000"/>
                    <a:pt x="120000" y="115835"/>
                    <a:pt x="120000" y="110914"/>
                  </a:cubicBezTo>
                  <a:cubicBezTo>
                    <a:pt x="120000" y="9085"/>
                    <a:pt x="120000" y="9085"/>
                    <a:pt x="120000" y="9085"/>
                  </a:cubicBezTo>
                  <a:cubicBezTo>
                    <a:pt x="120000" y="4164"/>
                    <a:pt x="115835" y="0"/>
                    <a:pt x="110914" y="0"/>
                  </a:cubicBezTo>
                  <a:moveTo>
                    <a:pt x="103343" y="9085"/>
                  </a:moveTo>
                  <a:cubicBezTo>
                    <a:pt x="106750" y="9085"/>
                    <a:pt x="109779" y="11735"/>
                    <a:pt x="109779" y="15520"/>
                  </a:cubicBezTo>
                  <a:cubicBezTo>
                    <a:pt x="109779" y="18927"/>
                    <a:pt x="106750" y="21955"/>
                    <a:pt x="103343" y="21955"/>
                  </a:cubicBezTo>
                  <a:cubicBezTo>
                    <a:pt x="99936" y="21955"/>
                    <a:pt x="96908" y="18927"/>
                    <a:pt x="96908" y="15520"/>
                  </a:cubicBezTo>
                  <a:cubicBezTo>
                    <a:pt x="96908" y="11735"/>
                    <a:pt x="99936" y="9085"/>
                    <a:pt x="103343" y="9085"/>
                  </a:cubicBezTo>
                  <a:moveTo>
                    <a:pt x="85552" y="9085"/>
                  </a:moveTo>
                  <a:cubicBezTo>
                    <a:pt x="88958" y="9085"/>
                    <a:pt x="91608" y="11735"/>
                    <a:pt x="91608" y="15520"/>
                  </a:cubicBezTo>
                  <a:cubicBezTo>
                    <a:pt x="91608" y="18927"/>
                    <a:pt x="88958" y="21955"/>
                    <a:pt x="85552" y="21955"/>
                  </a:cubicBezTo>
                  <a:cubicBezTo>
                    <a:pt x="81766" y="21955"/>
                    <a:pt x="79116" y="18927"/>
                    <a:pt x="79116" y="15520"/>
                  </a:cubicBezTo>
                  <a:cubicBezTo>
                    <a:pt x="79116" y="11735"/>
                    <a:pt x="81766" y="9085"/>
                    <a:pt x="85552" y="9085"/>
                  </a:cubicBezTo>
                  <a:moveTo>
                    <a:pt x="67381" y="9085"/>
                  </a:moveTo>
                  <a:cubicBezTo>
                    <a:pt x="70788" y="9085"/>
                    <a:pt x="73817" y="11735"/>
                    <a:pt x="73817" y="15520"/>
                  </a:cubicBezTo>
                  <a:cubicBezTo>
                    <a:pt x="73817" y="18927"/>
                    <a:pt x="70788" y="21955"/>
                    <a:pt x="67381" y="21955"/>
                  </a:cubicBezTo>
                  <a:cubicBezTo>
                    <a:pt x="63974" y="21955"/>
                    <a:pt x="60946" y="18927"/>
                    <a:pt x="60946" y="15520"/>
                  </a:cubicBezTo>
                  <a:cubicBezTo>
                    <a:pt x="60946" y="11735"/>
                    <a:pt x="63974" y="9085"/>
                    <a:pt x="67381" y="9085"/>
                  </a:cubicBezTo>
                  <a:moveTo>
                    <a:pt x="113186" y="104479"/>
                  </a:moveTo>
                  <a:cubicBezTo>
                    <a:pt x="113186" y="109022"/>
                    <a:pt x="109779" y="112429"/>
                    <a:pt x="105236" y="112429"/>
                  </a:cubicBezTo>
                  <a:cubicBezTo>
                    <a:pt x="14763" y="112429"/>
                    <a:pt x="14763" y="112429"/>
                    <a:pt x="14763" y="112429"/>
                  </a:cubicBezTo>
                  <a:cubicBezTo>
                    <a:pt x="10220" y="112429"/>
                    <a:pt x="6813" y="109022"/>
                    <a:pt x="6813" y="104479"/>
                  </a:cubicBezTo>
                  <a:cubicBezTo>
                    <a:pt x="6813" y="15141"/>
                    <a:pt x="6813" y="15141"/>
                    <a:pt x="6813" y="15141"/>
                  </a:cubicBezTo>
                  <a:cubicBezTo>
                    <a:pt x="6813" y="10977"/>
                    <a:pt x="10220" y="7570"/>
                    <a:pt x="14763" y="7570"/>
                  </a:cubicBezTo>
                  <a:cubicBezTo>
                    <a:pt x="43533" y="7570"/>
                    <a:pt x="43533" y="7570"/>
                    <a:pt x="43533" y="7570"/>
                  </a:cubicBezTo>
                  <a:cubicBezTo>
                    <a:pt x="48075" y="7570"/>
                    <a:pt x="51482" y="10977"/>
                    <a:pt x="51482" y="15141"/>
                  </a:cubicBezTo>
                  <a:cubicBezTo>
                    <a:pt x="51482" y="28012"/>
                    <a:pt x="51482" y="28012"/>
                    <a:pt x="51482" y="28012"/>
                  </a:cubicBezTo>
                  <a:cubicBezTo>
                    <a:pt x="113186" y="28012"/>
                    <a:pt x="113186" y="28012"/>
                    <a:pt x="113186" y="28012"/>
                  </a:cubicBezTo>
                  <a:lnTo>
                    <a:pt x="113186" y="104479"/>
                  </a:lnTo>
                  <a:close/>
                  <a:moveTo>
                    <a:pt x="42397" y="19305"/>
                  </a:moveTo>
                  <a:cubicBezTo>
                    <a:pt x="42397" y="18548"/>
                    <a:pt x="42397" y="18548"/>
                    <a:pt x="42397" y="18548"/>
                  </a:cubicBezTo>
                  <a:cubicBezTo>
                    <a:pt x="42397" y="17034"/>
                    <a:pt x="42018" y="15899"/>
                    <a:pt x="41640" y="15899"/>
                  </a:cubicBezTo>
                  <a:cubicBezTo>
                    <a:pt x="24227" y="15899"/>
                    <a:pt x="24227" y="15899"/>
                    <a:pt x="24227" y="15899"/>
                  </a:cubicBezTo>
                  <a:cubicBezTo>
                    <a:pt x="23848" y="15899"/>
                    <a:pt x="23470" y="17034"/>
                    <a:pt x="23470" y="18548"/>
                  </a:cubicBezTo>
                  <a:cubicBezTo>
                    <a:pt x="23470" y="19305"/>
                    <a:pt x="23470" y="19305"/>
                    <a:pt x="23470" y="19305"/>
                  </a:cubicBezTo>
                  <a:cubicBezTo>
                    <a:pt x="23470" y="20820"/>
                    <a:pt x="23848" y="21955"/>
                    <a:pt x="24227" y="21955"/>
                  </a:cubicBezTo>
                  <a:cubicBezTo>
                    <a:pt x="41640" y="21955"/>
                    <a:pt x="41640" y="21955"/>
                    <a:pt x="41640" y="21955"/>
                  </a:cubicBezTo>
                  <a:cubicBezTo>
                    <a:pt x="42018" y="21955"/>
                    <a:pt x="42397" y="20820"/>
                    <a:pt x="42397" y="19305"/>
                  </a:cubicBezTo>
                  <a:moveTo>
                    <a:pt x="15899" y="15899"/>
                  </a:moveTo>
                  <a:cubicBezTo>
                    <a:pt x="15899" y="15899"/>
                    <a:pt x="15899" y="17034"/>
                    <a:pt x="15899" y="18548"/>
                  </a:cubicBezTo>
                  <a:cubicBezTo>
                    <a:pt x="15899" y="19305"/>
                    <a:pt x="15899" y="19305"/>
                    <a:pt x="15899" y="19305"/>
                  </a:cubicBezTo>
                  <a:cubicBezTo>
                    <a:pt x="15899" y="20820"/>
                    <a:pt x="15899" y="21955"/>
                    <a:pt x="15899" y="21955"/>
                  </a:cubicBezTo>
                  <a:cubicBezTo>
                    <a:pt x="20820" y="21955"/>
                    <a:pt x="20820" y="21955"/>
                    <a:pt x="20820" y="21955"/>
                  </a:cubicBezTo>
                  <a:cubicBezTo>
                    <a:pt x="20820" y="21955"/>
                    <a:pt x="21198" y="20820"/>
                    <a:pt x="21198" y="19305"/>
                  </a:cubicBezTo>
                  <a:cubicBezTo>
                    <a:pt x="21198" y="18548"/>
                    <a:pt x="21198" y="18548"/>
                    <a:pt x="21198" y="18548"/>
                  </a:cubicBezTo>
                  <a:cubicBezTo>
                    <a:pt x="21198" y="17034"/>
                    <a:pt x="20820" y="15899"/>
                    <a:pt x="20820" y="15899"/>
                  </a:cubicBezTo>
                  <a:lnTo>
                    <a:pt x="15899" y="15899"/>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598" name="Shape 598"/>
          <p:cNvGrpSpPr/>
          <p:nvPr/>
        </p:nvGrpSpPr>
        <p:grpSpPr>
          <a:xfrm>
            <a:off x="6114732" y="2055718"/>
            <a:ext cx="1066360" cy="409920"/>
            <a:chOff x="6327775" y="3092451"/>
            <a:chExt cx="1792288" cy="688975"/>
          </a:xfrm>
        </p:grpSpPr>
        <p:sp>
          <p:nvSpPr>
            <p:cNvPr id="599" name="Shape 599"/>
            <p:cNvSpPr/>
            <p:nvPr/>
          </p:nvSpPr>
          <p:spPr>
            <a:xfrm>
              <a:off x="7143750" y="3119438"/>
              <a:ext cx="104775" cy="176213"/>
            </a:xfrm>
            <a:custGeom>
              <a:pathLst>
                <a:path extrusionOk="0" h="120000" w="120000">
                  <a:moveTo>
                    <a:pt x="0" y="2637"/>
                  </a:moveTo>
                  <a:cubicBezTo>
                    <a:pt x="8888" y="1318"/>
                    <a:pt x="24444" y="0"/>
                    <a:pt x="40000" y="0"/>
                  </a:cubicBezTo>
                  <a:cubicBezTo>
                    <a:pt x="64444" y="0"/>
                    <a:pt x="82222" y="3956"/>
                    <a:pt x="95555" y="10549"/>
                  </a:cubicBezTo>
                  <a:cubicBezTo>
                    <a:pt x="111111" y="19780"/>
                    <a:pt x="120000" y="35604"/>
                    <a:pt x="120000" y="59340"/>
                  </a:cubicBezTo>
                  <a:cubicBezTo>
                    <a:pt x="120000" y="83076"/>
                    <a:pt x="111111" y="100219"/>
                    <a:pt x="93333" y="109450"/>
                  </a:cubicBezTo>
                  <a:cubicBezTo>
                    <a:pt x="80000" y="116043"/>
                    <a:pt x="60000" y="120000"/>
                    <a:pt x="31111" y="120000"/>
                  </a:cubicBezTo>
                  <a:cubicBezTo>
                    <a:pt x="20000" y="120000"/>
                    <a:pt x="8888" y="120000"/>
                    <a:pt x="0" y="118681"/>
                  </a:cubicBezTo>
                  <a:lnTo>
                    <a:pt x="0" y="2637"/>
                  </a:lnTo>
                  <a:close/>
                  <a:moveTo>
                    <a:pt x="40000" y="101538"/>
                  </a:moveTo>
                  <a:cubicBezTo>
                    <a:pt x="40000" y="101538"/>
                    <a:pt x="44444" y="101538"/>
                    <a:pt x="46666" y="101538"/>
                  </a:cubicBezTo>
                  <a:cubicBezTo>
                    <a:pt x="64444" y="101538"/>
                    <a:pt x="80000" y="90989"/>
                    <a:pt x="80000" y="58021"/>
                  </a:cubicBezTo>
                  <a:cubicBezTo>
                    <a:pt x="80000" y="34285"/>
                    <a:pt x="68888" y="18461"/>
                    <a:pt x="46666" y="18461"/>
                  </a:cubicBezTo>
                  <a:cubicBezTo>
                    <a:pt x="44444" y="18461"/>
                    <a:pt x="42222" y="18461"/>
                    <a:pt x="40000" y="19780"/>
                  </a:cubicBezTo>
                  <a:lnTo>
                    <a:pt x="40000" y="10153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0" name="Shape 600"/>
            <p:cNvSpPr/>
            <p:nvPr/>
          </p:nvSpPr>
          <p:spPr>
            <a:xfrm>
              <a:off x="7262813" y="3167063"/>
              <a:ext cx="93663" cy="128588"/>
            </a:xfrm>
            <a:custGeom>
              <a:pathLst>
                <a:path extrusionOk="0" h="120000" w="120000">
                  <a:moveTo>
                    <a:pt x="40000" y="71641"/>
                  </a:moveTo>
                  <a:cubicBezTo>
                    <a:pt x="42500" y="89552"/>
                    <a:pt x="55000" y="96716"/>
                    <a:pt x="75000" y="96716"/>
                  </a:cubicBezTo>
                  <a:cubicBezTo>
                    <a:pt x="87500" y="96716"/>
                    <a:pt x="97500" y="94925"/>
                    <a:pt x="107500" y="93134"/>
                  </a:cubicBezTo>
                  <a:cubicBezTo>
                    <a:pt x="112500" y="114626"/>
                    <a:pt x="112500" y="114626"/>
                    <a:pt x="112500" y="114626"/>
                  </a:cubicBezTo>
                  <a:cubicBezTo>
                    <a:pt x="100000" y="118208"/>
                    <a:pt x="85000" y="120000"/>
                    <a:pt x="67500" y="120000"/>
                  </a:cubicBezTo>
                  <a:cubicBezTo>
                    <a:pt x="22500" y="120000"/>
                    <a:pt x="0" y="100298"/>
                    <a:pt x="0" y="62686"/>
                  </a:cubicBezTo>
                  <a:cubicBezTo>
                    <a:pt x="0" y="23283"/>
                    <a:pt x="27500" y="0"/>
                    <a:pt x="65000" y="0"/>
                  </a:cubicBezTo>
                  <a:cubicBezTo>
                    <a:pt x="100000" y="0"/>
                    <a:pt x="120000" y="19701"/>
                    <a:pt x="120000" y="55522"/>
                  </a:cubicBezTo>
                  <a:cubicBezTo>
                    <a:pt x="120000" y="64477"/>
                    <a:pt x="120000" y="68059"/>
                    <a:pt x="117500" y="71641"/>
                  </a:cubicBezTo>
                  <a:lnTo>
                    <a:pt x="40000" y="71641"/>
                  </a:lnTo>
                  <a:close/>
                  <a:moveTo>
                    <a:pt x="80000" y="50149"/>
                  </a:moveTo>
                  <a:cubicBezTo>
                    <a:pt x="80000" y="35820"/>
                    <a:pt x="75000" y="23283"/>
                    <a:pt x="62500" y="23283"/>
                  </a:cubicBezTo>
                  <a:cubicBezTo>
                    <a:pt x="47500" y="23283"/>
                    <a:pt x="42500" y="37611"/>
                    <a:pt x="40000" y="50149"/>
                  </a:cubicBezTo>
                  <a:lnTo>
                    <a:pt x="80000" y="50149"/>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1" name="Shape 601"/>
            <p:cNvSpPr/>
            <p:nvPr/>
          </p:nvSpPr>
          <p:spPr>
            <a:xfrm>
              <a:off x="7369175" y="3116263"/>
              <a:ext cx="98425" cy="182563"/>
            </a:xfrm>
            <a:custGeom>
              <a:pathLst>
                <a:path extrusionOk="0" h="120000" w="120000">
                  <a:moveTo>
                    <a:pt x="120000" y="0"/>
                  </a:moveTo>
                  <a:cubicBezTo>
                    <a:pt x="120000" y="93191"/>
                    <a:pt x="120000" y="93191"/>
                    <a:pt x="120000" y="93191"/>
                  </a:cubicBezTo>
                  <a:cubicBezTo>
                    <a:pt x="120000" y="100851"/>
                    <a:pt x="120000" y="111063"/>
                    <a:pt x="120000" y="118723"/>
                  </a:cubicBezTo>
                  <a:cubicBezTo>
                    <a:pt x="84000" y="118723"/>
                    <a:pt x="84000" y="118723"/>
                    <a:pt x="84000" y="118723"/>
                  </a:cubicBezTo>
                  <a:cubicBezTo>
                    <a:pt x="81600" y="108510"/>
                    <a:pt x="81600" y="108510"/>
                    <a:pt x="81600" y="108510"/>
                  </a:cubicBezTo>
                  <a:cubicBezTo>
                    <a:pt x="81600" y="108510"/>
                    <a:pt x="81600" y="108510"/>
                    <a:pt x="81600" y="108510"/>
                  </a:cubicBezTo>
                  <a:cubicBezTo>
                    <a:pt x="76800" y="114893"/>
                    <a:pt x="62400" y="120000"/>
                    <a:pt x="48000" y="120000"/>
                  </a:cubicBezTo>
                  <a:cubicBezTo>
                    <a:pt x="16800" y="120000"/>
                    <a:pt x="0" y="99574"/>
                    <a:pt x="0" y="76595"/>
                  </a:cubicBezTo>
                  <a:cubicBezTo>
                    <a:pt x="0" y="47234"/>
                    <a:pt x="24000" y="33191"/>
                    <a:pt x="50400" y="33191"/>
                  </a:cubicBezTo>
                  <a:cubicBezTo>
                    <a:pt x="64800" y="33191"/>
                    <a:pt x="72000" y="37021"/>
                    <a:pt x="76800" y="42127"/>
                  </a:cubicBezTo>
                  <a:cubicBezTo>
                    <a:pt x="76800" y="42127"/>
                    <a:pt x="76800" y="42127"/>
                    <a:pt x="76800" y="42127"/>
                  </a:cubicBezTo>
                  <a:cubicBezTo>
                    <a:pt x="76800" y="0"/>
                    <a:pt x="76800" y="0"/>
                    <a:pt x="76800" y="0"/>
                  </a:cubicBezTo>
                  <a:lnTo>
                    <a:pt x="120000" y="0"/>
                  </a:lnTo>
                  <a:close/>
                  <a:moveTo>
                    <a:pt x="76800" y="66382"/>
                  </a:moveTo>
                  <a:cubicBezTo>
                    <a:pt x="76800" y="65106"/>
                    <a:pt x="76800" y="63829"/>
                    <a:pt x="76800" y="62553"/>
                  </a:cubicBezTo>
                  <a:cubicBezTo>
                    <a:pt x="76800" y="57446"/>
                    <a:pt x="69600" y="52340"/>
                    <a:pt x="62400" y="52340"/>
                  </a:cubicBezTo>
                  <a:cubicBezTo>
                    <a:pt x="48000" y="52340"/>
                    <a:pt x="43200" y="63829"/>
                    <a:pt x="43200" y="76595"/>
                  </a:cubicBezTo>
                  <a:cubicBezTo>
                    <a:pt x="43200" y="93191"/>
                    <a:pt x="50400" y="100851"/>
                    <a:pt x="62400" y="100851"/>
                  </a:cubicBezTo>
                  <a:cubicBezTo>
                    <a:pt x="67200" y="100851"/>
                    <a:pt x="72000" y="99574"/>
                    <a:pt x="76800" y="94468"/>
                  </a:cubicBezTo>
                  <a:cubicBezTo>
                    <a:pt x="76800" y="93191"/>
                    <a:pt x="76800" y="90638"/>
                    <a:pt x="76800" y="89361"/>
                  </a:cubicBezTo>
                  <a:lnTo>
                    <a:pt x="76800" y="66382"/>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2" name="Shape 602"/>
            <p:cNvSpPr/>
            <p:nvPr/>
          </p:nvSpPr>
          <p:spPr>
            <a:xfrm>
              <a:off x="7488238" y="3117851"/>
              <a:ext cx="36513" cy="177800"/>
            </a:xfrm>
            <a:custGeom>
              <a:pathLst>
                <a:path extrusionOk="0" h="120000" w="120000">
                  <a:moveTo>
                    <a:pt x="113684" y="11739"/>
                  </a:moveTo>
                  <a:cubicBezTo>
                    <a:pt x="120000" y="19565"/>
                    <a:pt x="94736" y="24782"/>
                    <a:pt x="56842" y="24782"/>
                  </a:cubicBezTo>
                  <a:cubicBezTo>
                    <a:pt x="25263" y="24782"/>
                    <a:pt x="0" y="19565"/>
                    <a:pt x="6315" y="11739"/>
                  </a:cubicBezTo>
                  <a:cubicBezTo>
                    <a:pt x="0" y="3913"/>
                    <a:pt x="31578" y="0"/>
                    <a:pt x="56842" y="0"/>
                  </a:cubicBezTo>
                  <a:cubicBezTo>
                    <a:pt x="94736" y="0"/>
                    <a:pt x="113684" y="3913"/>
                    <a:pt x="113684" y="11739"/>
                  </a:cubicBezTo>
                  <a:close/>
                  <a:moveTo>
                    <a:pt x="6315" y="120000"/>
                  </a:moveTo>
                  <a:cubicBezTo>
                    <a:pt x="6315" y="33913"/>
                    <a:pt x="6315" y="33913"/>
                    <a:pt x="6315" y="33913"/>
                  </a:cubicBezTo>
                  <a:cubicBezTo>
                    <a:pt x="113684" y="33913"/>
                    <a:pt x="113684" y="33913"/>
                    <a:pt x="113684" y="33913"/>
                  </a:cubicBezTo>
                  <a:cubicBezTo>
                    <a:pt x="113684" y="120000"/>
                    <a:pt x="113684" y="120000"/>
                    <a:pt x="113684" y="120000"/>
                  </a:cubicBezTo>
                  <a:lnTo>
                    <a:pt x="6315"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3" name="Shape 603"/>
            <p:cNvSpPr/>
            <p:nvPr/>
          </p:nvSpPr>
          <p:spPr>
            <a:xfrm>
              <a:off x="7542213" y="3168651"/>
              <a:ext cx="77788" cy="127000"/>
            </a:xfrm>
            <a:custGeom>
              <a:pathLst>
                <a:path extrusionOk="0" h="120000" w="120000">
                  <a:moveTo>
                    <a:pt x="117000" y="116363"/>
                  </a:moveTo>
                  <a:cubicBezTo>
                    <a:pt x="111000" y="118181"/>
                    <a:pt x="99000" y="120000"/>
                    <a:pt x="84000" y="120000"/>
                  </a:cubicBezTo>
                  <a:cubicBezTo>
                    <a:pt x="33000" y="120000"/>
                    <a:pt x="0" y="100000"/>
                    <a:pt x="0" y="61818"/>
                  </a:cubicBezTo>
                  <a:cubicBezTo>
                    <a:pt x="0" y="25454"/>
                    <a:pt x="36000" y="0"/>
                    <a:pt x="90000" y="0"/>
                  </a:cubicBezTo>
                  <a:cubicBezTo>
                    <a:pt x="102000" y="0"/>
                    <a:pt x="114000" y="0"/>
                    <a:pt x="120000" y="1818"/>
                  </a:cubicBezTo>
                  <a:cubicBezTo>
                    <a:pt x="111000" y="27272"/>
                    <a:pt x="111000" y="27272"/>
                    <a:pt x="111000" y="27272"/>
                  </a:cubicBezTo>
                  <a:cubicBezTo>
                    <a:pt x="108000" y="25454"/>
                    <a:pt x="102000" y="25454"/>
                    <a:pt x="93000" y="25454"/>
                  </a:cubicBezTo>
                  <a:cubicBezTo>
                    <a:pt x="69000" y="25454"/>
                    <a:pt x="54000" y="40000"/>
                    <a:pt x="54000" y="60000"/>
                  </a:cubicBezTo>
                  <a:cubicBezTo>
                    <a:pt x="54000" y="81818"/>
                    <a:pt x="69000" y="94545"/>
                    <a:pt x="93000" y="94545"/>
                  </a:cubicBezTo>
                  <a:cubicBezTo>
                    <a:pt x="99000" y="94545"/>
                    <a:pt x="105000" y="94545"/>
                    <a:pt x="111000" y="92727"/>
                  </a:cubicBezTo>
                  <a:lnTo>
                    <a:pt x="117000" y="116363"/>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4" name="Shape 604"/>
            <p:cNvSpPr/>
            <p:nvPr/>
          </p:nvSpPr>
          <p:spPr>
            <a:xfrm>
              <a:off x="7627938" y="3167063"/>
              <a:ext cx="92075" cy="131763"/>
            </a:xfrm>
            <a:custGeom>
              <a:pathLst>
                <a:path extrusionOk="0" h="120000" w="120000">
                  <a:moveTo>
                    <a:pt x="82500" y="118235"/>
                  </a:moveTo>
                  <a:cubicBezTo>
                    <a:pt x="80000" y="105882"/>
                    <a:pt x="80000" y="105882"/>
                    <a:pt x="80000" y="105882"/>
                  </a:cubicBezTo>
                  <a:cubicBezTo>
                    <a:pt x="77500" y="105882"/>
                    <a:pt x="77500" y="105882"/>
                    <a:pt x="77500" y="105882"/>
                  </a:cubicBezTo>
                  <a:cubicBezTo>
                    <a:pt x="70000" y="114705"/>
                    <a:pt x="57500" y="120000"/>
                    <a:pt x="42500" y="120000"/>
                  </a:cubicBezTo>
                  <a:cubicBezTo>
                    <a:pt x="17500" y="120000"/>
                    <a:pt x="0" y="104117"/>
                    <a:pt x="0" y="84705"/>
                  </a:cubicBezTo>
                  <a:cubicBezTo>
                    <a:pt x="0" y="54705"/>
                    <a:pt x="37500" y="42352"/>
                    <a:pt x="75000" y="42352"/>
                  </a:cubicBezTo>
                  <a:cubicBezTo>
                    <a:pt x="75000" y="38823"/>
                    <a:pt x="75000" y="38823"/>
                    <a:pt x="75000" y="38823"/>
                  </a:cubicBezTo>
                  <a:cubicBezTo>
                    <a:pt x="75000" y="30000"/>
                    <a:pt x="67500" y="22941"/>
                    <a:pt x="50000" y="22941"/>
                  </a:cubicBezTo>
                  <a:cubicBezTo>
                    <a:pt x="37500" y="22941"/>
                    <a:pt x="27500" y="26470"/>
                    <a:pt x="17500" y="30000"/>
                  </a:cubicBezTo>
                  <a:cubicBezTo>
                    <a:pt x="10000" y="8823"/>
                    <a:pt x="10000" y="8823"/>
                    <a:pt x="10000" y="8823"/>
                  </a:cubicBezTo>
                  <a:cubicBezTo>
                    <a:pt x="20000" y="5294"/>
                    <a:pt x="37500" y="0"/>
                    <a:pt x="60000" y="0"/>
                  </a:cubicBezTo>
                  <a:cubicBezTo>
                    <a:pt x="110000" y="0"/>
                    <a:pt x="117500" y="24705"/>
                    <a:pt x="117500" y="47647"/>
                  </a:cubicBezTo>
                  <a:cubicBezTo>
                    <a:pt x="117500" y="91764"/>
                    <a:pt x="117500" y="91764"/>
                    <a:pt x="117500" y="91764"/>
                  </a:cubicBezTo>
                  <a:cubicBezTo>
                    <a:pt x="117500" y="100588"/>
                    <a:pt x="117500" y="109411"/>
                    <a:pt x="120000" y="118235"/>
                  </a:cubicBezTo>
                  <a:lnTo>
                    <a:pt x="82500" y="118235"/>
                  </a:lnTo>
                  <a:close/>
                  <a:moveTo>
                    <a:pt x="75000" y="61764"/>
                  </a:moveTo>
                  <a:cubicBezTo>
                    <a:pt x="60000" y="61764"/>
                    <a:pt x="40000" y="65294"/>
                    <a:pt x="40000" y="81176"/>
                  </a:cubicBezTo>
                  <a:cubicBezTo>
                    <a:pt x="40000" y="91764"/>
                    <a:pt x="50000" y="97058"/>
                    <a:pt x="57500" y="97058"/>
                  </a:cubicBezTo>
                  <a:cubicBezTo>
                    <a:pt x="62500" y="97058"/>
                    <a:pt x="72500" y="93529"/>
                    <a:pt x="75000" y="86470"/>
                  </a:cubicBezTo>
                  <a:cubicBezTo>
                    <a:pt x="75000" y="84705"/>
                    <a:pt x="75000" y="82941"/>
                    <a:pt x="75000" y="81176"/>
                  </a:cubicBezTo>
                  <a:lnTo>
                    <a:pt x="75000" y="61764"/>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5" name="Shape 605"/>
            <p:cNvSpPr/>
            <p:nvPr/>
          </p:nvSpPr>
          <p:spPr>
            <a:xfrm>
              <a:off x="7732713" y="3135313"/>
              <a:ext cx="73025" cy="160338"/>
            </a:xfrm>
            <a:custGeom>
              <a:pathLst>
                <a:path extrusionOk="0" h="120000" w="120000">
                  <a:moveTo>
                    <a:pt x="78947" y="0"/>
                  </a:moveTo>
                  <a:cubicBezTo>
                    <a:pt x="78947" y="24578"/>
                    <a:pt x="78947" y="24578"/>
                    <a:pt x="78947" y="24578"/>
                  </a:cubicBezTo>
                  <a:cubicBezTo>
                    <a:pt x="120000" y="24578"/>
                    <a:pt x="120000" y="24578"/>
                    <a:pt x="120000" y="24578"/>
                  </a:cubicBezTo>
                  <a:cubicBezTo>
                    <a:pt x="120000" y="43373"/>
                    <a:pt x="120000" y="43373"/>
                    <a:pt x="120000" y="43373"/>
                  </a:cubicBezTo>
                  <a:cubicBezTo>
                    <a:pt x="78947" y="43373"/>
                    <a:pt x="78947" y="43373"/>
                    <a:pt x="78947" y="43373"/>
                  </a:cubicBezTo>
                  <a:cubicBezTo>
                    <a:pt x="78947" y="86746"/>
                    <a:pt x="78947" y="86746"/>
                    <a:pt x="78947" y="86746"/>
                  </a:cubicBezTo>
                  <a:cubicBezTo>
                    <a:pt x="78947" y="96867"/>
                    <a:pt x="88421" y="99759"/>
                    <a:pt x="101052" y="99759"/>
                  </a:cubicBezTo>
                  <a:cubicBezTo>
                    <a:pt x="104210" y="99759"/>
                    <a:pt x="110526" y="99759"/>
                    <a:pt x="113684" y="99759"/>
                  </a:cubicBezTo>
                  <a:cubicBezTo>
                    <a:pt x="113684" y="118554"/>
                    <a:pt x="113684" y="118554"/>
                    <a:pt x="113684" y="118554"/>
                  </a:cubicBezTo>
                  <a:cubicBezTo>
                    <a:pt x="107368" y="119999"/>
                    <a:pt x="94736" y="119999"/>
                    <a:pt x="82105" y="119999"/>
                  </a:cubicBezTo>
                  <a:cubicBezTo>
                    <a:pt x="63157" y="119999"/>
                    <a:pt x="50526" y="118554"/>
                    <a:pt x="41052" y="114216"/>
                  </a:cubicBezTo>
                  <a:cubicBezTo>
                    <a:pt x="28421" y="109879"/>
                    <a:pt x="22105" y="102650"/>
                    <a:pt x="22105" y="88192"/>
                  </a:cubicBezTo>
                  <a:cubicBezTo>
                    <a:pt x="22105" y="43373"/>
                    <a:pt x="22105" y="43373"/>
                    <a:pt x="22105" y="43373"/>
                  </a:cubicBezTo>
                  <a:cubicBezTo>
                    <a:pt x="0" y="43373"/>
                    <a:pt x="0" y="43373"/>
                    <a:pt x="0" y="43373"/>
                  </a:cubicBezTo>
                  <a:cubicBezTo>
                    <a:pt x="0" y="24578"/>
                    <a:pt x="0" y="24578"/>
                    <a:pt x="0" y="24578"/>
                  </a:cubicBezTo>
                  <a:cubicBezTo>
                    <a:pt x="22105" y="24578"/>
                    <a:pt x="22105" y="24578"/>
                    <a:pt x="22105" y="24578"/>
                  </a:cubicBezTo>
                  <a:cubicBezTo>
                    <a:pt x="22105" y="5783"/>
                    <a:pt x="22105" y="5783"/>
                    <a:pt x="22105" y="5783"/>
                  </a:cubicBezTo>
                  <a:lnTo>
                    <a:pt x="78947"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6" name="Shape 606"/>
            <p:cNvSpPr/>
            <p:nvPr/>
          </p:nvSpPr>
          <p:spPr>
            <a:xfrm>
              <a:off x="7815263" y="3167063"/>
              <a:ext cx="93663" cy="128588"/>
            </a:xfrm>
            <a:custGeom>
              <a:pathLst>
                <a:path extrusionOk="0" h="120000" w="120000">
                  <a:moveTo>
                    <a:pt x="42500" y="71641"/>
                  </a:moveTo>
                  <a:cubicBezTo>
                    <a:pt x="42500" y="89552"/>
                    <a:pt x="57500" y="96716"/>
                    <a:pt x="75000" y="96716"/>
                  </a:cubicBezTo>
                  <a:cubicBezTo>
                    <a:pt x="87500" y="96716"/>
                    <a:pt x="100000" y="94925"/>
                    <a:pt x="107500" y="93134"/>
                  </a:cubicBezTo>
                  <a:cubicBezTo>
                    <a:pt x="112500" y="114626"/>
                    <a:pt x="112500" y="114626"/>
                    <a:pt x="112500" y="114626"/>
                  </a:cubicBezTo>
                  <a:cubicBezTo>
                    <a:pt x="102500" y="118208"/>
                    <a:pt x="85000" y="120000"/>
                    <a:pt x="67500" y="120000"/>
                  </a:cubicBezTo>
                  <a:cubicBezTo>
                    <a:pt x="25000" y="120000"/>
                    <a:pt x="0" y="100298"/>
                    <a:pt x="0" y="62686"/>
                  </a:cubicBezTo>
                  <a:cubicBezTo>
                    <a:pt x="0" y="23283"/>
                    <a:pt x="27500" y="0"/>
                    <a:pt x="65000" y="0"/>
                  </a:cubicBezTo>
                  <a:cubicBezTo>
                    <a:pt x="100000" y="0"/>
                    <a:pt x="120000" y="19701"/>
                    <a:pt x="120000" y="55522"/>
                  </a:cubicBezTo>
                  <a:cubicBezTo>
                    <a:pt x="120000" y="64477"/>
                    <a:pt x="120000" y="68059"/>
                    <a:pt x="117500" y="71641"/>
                  </a:cubicBezTo>
                  <a:lnTo>
                    <a:pt x="42500" y="71641"/>
                  </a:lnTo>
                  <a:close/>
                  <a:moveTo>
                    <a:pt x="80000" y="50149"/>
                  </a:moveTo>
                  <a:cubicBezTo>
                    <a:pt x="80000" y="35820"/>
                    <a:pt x="75000" y="23283"/>
                    <a:pt x="62500" y="23283"/>
                  </a:cubicBezTo>
                  <a:cubicBezTo>
                    <a:pt x="47500" y="23283"/>
                    <a:pt x="42500" y="37611"/>
                    <a:pt x="42500" y="50149"/>
                  </a:cubicBezTo>
                  <a:lnTo>
                    <a:pt x="80000" y="50149"/>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7" name="Shape 607"/>
            <p:cNvSpPr/>
            <p:nvPr/>
          </p:nvSpPr>
          <p:spPr>
            <a:xfrm>
              <a:off x="7924800" y="3116263"/>
              <a:ext cx="96838" cy="182563"/>
            </a:xfrm>
            <a:custGeom>
              <a:pathLst>
                <a:path extrusionOk="0" h="120000" w="120000">
                  <a:moveTo>
                    <a:pt x="117600" y="0"/>
                  </a:moveTo>
                  <a:cubicBezTo>
                    <a:pt x="117600" y="93191"/>
                    <a:pt x="117600" y="93191"/>
                    <a:pt x="117600" y="93191"/>
                  </a:cubicBezTo>
                  <a:cubicBezTo>
                    <a:pt x="117600" y="100851"/>
                    <a:pt x="117600" y="111063"/>
                    <a:pt x="120000" y="118723"/>
                  </a:cubicBezTo>
                  <a:cubicBezTo>
                    <a:pt x="84000" y="118723"/>
                    <a:pt x="84000" y="118723"/>
                    <a:pt x="84000" y="118723"/>
                  </a:cubicBezTo>
                  <a:cubicBezTo>
                    <a:pt x="81600" y="108510"/>
                    <a:pt x="81600" y="108510"/>
                    <a:pt x="81600" y="108510"/>
                  </a:cubicBezTo>
                  <a:cubicBezTo>
                    <a:pt x="79200" y="108510"/>
                    <a:pt x="79200" y="108510"/>
                    <a:pt x="79200" y="108510"/>
                  </a:cubicBezTo>
                  <a:cubicBezTo>
                    <a:pt x="74400" y="114893"/>
                    <a:pt x="62400" y="120000"/>
                    <a:pt x="48000" y="120000"/>
                  </a:cubicBezTo>
                  <a:cubicBezTo>
                    <a:pt x="14400" y="120000"/>
                    <a:pt x="0" y="99574"/>
                    <a:pt x="0" y="76595"/>
                  </a:cubicBezTo>
                  <a:cubicBezTo>
                    <a:pt x="0" y="47234"/>
                    <a:pt x="21600" y="33191"/>
                    <a:pt x="48000" y="33191"/>
                  </a:cubicBezTo>
                  <a:cubicBezTo>
                    <a:pt x="62400" y="33191"/>
                    <a:pt x="72000" y="37021"/>
                    <a:pt x="74400" y="42127"/>
                  </a:cubicBezTo>
                  <a:cubicBezTo>
                    <a:pt x="76800" y="42127"/>
                    <a:pt x="76800" y="42127"/>
                    <a:pt x="76800" y="42127"/>
                  </a:cubicBezTo>
                  <a:cubicBezTo>
                    <a:pt x="76800" y="0"/>
                    <a:pt x="76800" y="0"/>
                    <a:pt x="76800" y="0"/>
                  </a:cubicBezTo>
                  <a:lnTo>
                    <a:pt x="117600" y="0"/>
                  </a:lnTo>
                  <a:close/>
                  <a:moveTo>
                    <a:pt x="76800" y="66382"/>
                  </a:moveTo>
                  <a:cubicBezTo>
                    <a:pt x="76800" y="65106"/>
                    <a:pt x="76800" y="63829"/>
                    <a:pt x="74400" y="62553"/>
                  </a:cubicBezTo>
                  <a:cubicBezTo>
                    <a:pt x="74400" y="57446"/>
                    <a:pt x="69600" y="52340"/>
                    <a:pt x="60000" y="52340"/>
                  </a:cubicBezTo>
                  <a:cubicBezTo>
                    <a:pt x="45600" y="52340"/>
                    <a:pt x="40800" y="63829"/>
                    <a:pt x="40800" y="76595"/>
                  </a:cubicBezTo>
                  <a:cubicBezTo>
                    <a:pt x="40800" y="93191"/>
                    <a:pt x="48000" y="100851"/>
                    <a:pt x="60000" y="100851"/>
                  </a:cubicBezTo>
                  <a:cubicBezTo>
                    <a:pt x="64800" y="100851"/>
                    <a:pt x="72000" y="99574"/>
                    <a:pt x="74400" y="94468"/>
                  </a:cubicBezTo>
                  <a:cubicBezTo>
                    <a:pt x="74400" y="93191"/>
                    <a:pt x="76800" y="90638"/>
                    <a:pt x="76800" y="89361"/>
                  </a:cubicBezTo>
                  <a:lnTo>
                    <a:pt x="76800" y="66382"/>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8" name="Shape 608"/>
            <p:cNvSpPr/>
            <p:nvPr/>
          </p:nvSpPr>
          <p:spPr>
            <a:xfrm>
              <a:off x="7670800" y="3590926"/>
              <a:ext cx="52388" cy="133350"/>
            </a:xfrm>
            <a:custGeom>
              <a:pathLst>
                <a:path extrusionOk="0" h="120000" w="120000">
                  <a:moveTo>
                    <a:pt x="0" y="120000"/>
                  </a:moveTo>
                  <a:lnTo>
                    <a:pt x="90909" y="0"/>
                  </a:lnTo>
                  <a:lnTo>
                    <a:pt x="120000" y="0"/>
                  </a:lnTo>
                  <a:lnTo>
                    <a:pt x="25454" y="120000"/>
                  </a:lnTo>
                  <a:lnTo>
                    <a:pt x="0"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09" name="Shape 609"/>
            <p:cNvSpPr/>
            <p:nvPr/>
          </p:nvSpPr>
          <p:spPr>
            <a:xfrm>
              <a:off x="7759700" y="3592513"/>
              <a:ext cx="95250" cy="125413"/>
            </a:xfrm>
            <a:custGeom>
              <a:pathLst>
                <a:path extrusionOk="0" h="120000" w="120000">
                  <a:moveTo>
                    <a:pt x="97959" y="68307"/>
                  </a:moveTo>
                  <a:cubicBezTo>
                    <a:pt x="97959" y="51692"/>
                    <a:pt x="95510" y="35076"/>
                    <a:pt x="97959" y="22153"/>
                  </a:cubicBezTo>
                  <a:cubicBezTo>
                    <a:pt x="95510" y="22153"/>
                    <a:pt x="95510" y="22153"/>
                    <a:pt x="95510" y="22153"/>
                  </a:cubicBezTo>
                  <a:cubicBezTo>
                    <a:pt x="93061" y="35076"/>
                    <a:pt x="88163" y="48000"/>
                    <a:pt x="83265" y="62769"/>
                  </a:cubicBezTo>
                  <a:cubicBezTo>
                    <a:pt x="63673" y="118153"/>
                    <a:pt x="63673" y="118153"/>
                    <a:pt x="63673" y="118153"/>
                  </a:cubicBezTo>
                  <a:cubicBezTo>
                    <a:pt x="53877" y="118153"/>
                    <a:pt x="53877" y="118153"/>
                    <a:pt x="53877" y="118153"/>
                  </a:cubicBezTo>
                  <a:cubicBezTo>
                    <a:pt x="34285" y="64615"/>
                    <a:pt x="34285" y="64615"/>
                    <a:pt x="34285" y="64615"/>
                  </a:cubicBezTo>
                  <a:cubicBezTo>
                    <a:pt x="29387" y="49846"/>
                    <a:pt x="24489" y="35076"/>
                    <a:pt x="22040" y="22153"/>
                  </a:cubicBezTo>
                  <a:cubicBezTo>
                    <a:pt x="19591" y="22153"/>
                    <a:pt x="19591" y="22153"/>
                    <a:pt x="19591" y="22153"/>
                  </a:cubicBezTo>
                  <a:cubicBezTo>
                    <a:pt x="19591" y="35076"/>
                    <a:pt x="19591" y="51692"/>
                    <a:pt x="19591" y="68307"/>
                  </a:cubicBezTo>
                  <a:cubicBezTo>
                    <a:pt x="14693" y="120000"/>
                    <a:pt x="14693" y="120000"/>
                    <a:pt x="14693" y="120000"/>
                  </a:cubicBezTo>
                  <a:cubicBezTo>
                    <a:pt x="0" y="120000"/>
                    <a:pt x="0" y="120000"/>
                    <a:pt x="0" y="120000"/>
                  </a:cubicBezTo>
                  <a:cubicBezTo>
                    <a:pt x="9795" y="0"/>
                    <a:pt x="9795" y="0"/>
                    <a:pt x="9795" y="0"/>
                  </a:cubicBezTo>
                  <a:cubicBezTo>
                    <a:pt x="29387" y="0"/>
                    <a:pt x="29387" y="0"/>
                    <a:pt x="29387" y="0"/>
                  </a:cubicBezTo>
                  <a:cubicBezTo>
                    <a:pt x="46530" y="55384"/>
                    <a:pt x="46530" y="55384"/>
                    <a:pt x="46530" y="55384"/>
                  </a:cubicBezTo>
                  <a:cubicBezTo>
                    <a:pt x="51428" y="70153"/>
                    <a:pt x="56326" y="81230"/>
                    <a:pt x="58775" y="96000"/>
                  </a:cubicBezTo>
                  <a:cubicBezTo>
                    <a:pt x="61224" y="96000"/>
                    <a:pt x="61224" y="96000"/>
                    <a:pt x="61224" y="96000"/>
                  </a:cubicBezTo>
                  <a:cubicBezTo>
                    <a:pt x="63673" y="81230"/>
                    <a:pt x="66122" y="70153"/>
                    <a:pt x="71020" y="55384"/>
                  </a:cubicBezTo>
                  <a:cubicBezTo>
                    <a:pt x="90612" y="0"/>
                    <a:pt x="90612" y="0"/>
                    <a:pt x="90612" y="0"/>
                  </a:cubicBezTo>
                  <a:cubicBezTo>
                    <a:pt x="110204" y="0"/>
                    <a:pt x="110204" y="0"/>
                    <a:pt x="110204" y="0"/>
                  </a:cubicBezTo>
                  <a:cubicBezTo>
                    <a:pt x="119999" y="120000"/>
                    <a:pt x="119999" y="120000"/>
                    <a:pt x="119999" y="120000"/>
                  </a:cubicBezTo>
                  <a:cubicBezTo>
                    <a:pt x="102857" y="120000"/>
                    <a:pt x="102857" y="120000"/>
                    <a:pt x="102857" y="120000"/>
                  </a:cubicBezTo>
                  <a:lnTo>
                    <a:pt x="97959" y="68307"/>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0" name="Shape 610"/>
            <p:cNvSpPr/>
            <p:nvPr/>
          </p:nvSpPr>
          <p:spPr>
            <a:xfrm>
              <a:off x="7867650" y="3627438"/>
              <a:ext cx="60325" cy="90488"/>
            </a:xfrm>
            <a:custGeom>
              <a:pathLst>
                <a:path extrusionOk="0" h="120000" w="120000">
                  <a:moveTo>
                    <a:pt x="120000" y="58723"/>
                  </a:moveTo>
                  <a:cubicBezTo>
                    <a:pt x="120000" y="104680"/>
                    <a:pt x="85161" y="120000"/>
                    <a:pt x="58064" y="120000"/>
                  </a:cubicBezTo>
                  <a:cubicBezTo>
                    <a:pt x="27096" y="120000"/>
                    <a:pt x="0" y="102127"/>
                    <a:pt x="0" y="61276"/>
                  </a:cubicBezTo>
                  <a:cubicBezTo>
                    <a:pt x="0" y="17872"/>
                    <a:pt x="30967" y="0"/>
                    <a:pt x="61935" y="0"/>
                  </a:cubicBezTo>
                  <a:cubicBezTo>
                    <a:pt x="92903" y="0"/>
                    <a:pt x="120000" y="17872"/>
                    <a:pt x="120000" y="58723"/>
                  </a:cubicBezTo>
                  <a:close/>
                  <a:moveTo>
                    <a:pt x="30967" y="58723"/>
                  </a:moveTo>
                  <a:cubicBezTo>
                    <a:pt x="30967" y="79148"/>
                    <a:pt x="34838" y="107234"/>
                    <a:pt x="61935" y="107234"/>
                  </a:cubicBezTo>
                  <a:cubicBezTo>
                    <a:pt x="85161" y="107234"/>
                    <a:pt x="89032" y="79148"/>
                    <a:pt x="89032" y="58723"/>
                  </a:cubicBezTo>
                  <a:cubicBezTo>
                    <a:pt x="89032" y="40851"/>
                    <a:pt x="85161" y="12765"/>
                    <a:pt x="58064" y="12765"/>
                  </a:cubicBezTo>
                  <a:cubicBezTo>
                    <a:pt x="34838" y="12765"/>
                    <a:pt x="30967" y="40851"/>
                    <a:pt x="30967" y="58723"/>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1" name="Shape 611"/>
            <p:cNvSpPr/>
            <p:nvPr/>
          </p:nvSpPr>
          <p:spPr>
            <a:xfrm>
              <a:off x="7942263" y="3627438"/>
              <a:ext cx="55563" cy="90488"/>
            </a:xfrm>
            <a:custGeom>
              <a:pathLst>
                <a:path extrusionOk="0" h="120000" w="120000">
                  <a:moveTo>
                    <a:pt x="4137" y="30638"/>
                  </a:moveTo>
                  <a:cubicBezTo>
                    <a:pt x="4137" y="17872"/>
                    <a:pt x="4137" y="10212"/>
                    <a:pt x="0" y="0"/>
                  </a:cubicBezTo>
                  <a:cubicBezTo>
                    <a:pt x="28965" y="0"/>
                    <a:pt x="28965" y="0"/>
                    <a:pt x="28965" y="0"/>
                  </a:cubicBezTo>
                  <a:cubicBezTo>
                    <a:pt x="28965" y="15319"/>
                    <a:pt x="28965" y="15319"/>
                    <a:pt x="28965" y="15319"/>
                  </a:cubicBezTo>
                  <a:cubicBezTo>
                    <a:pt x="28965" y="15319"/>
                    <a:pt x="28965" y="15319"/>
                    <a:pt x="28965" y="15319"/>
                  </a:cubicBezTo>
                  <a:cubicBezTo>
                    <a:pt x="37241" y="5106"/>
                    <a:pt x="53793" y="0"/>
                    <a:pt x="74482" y="0"/>
                  </a:cubicBezTo>
                  <a:cubicBezTo>
                    <a:pt x="99310" y="0"/>
                    <a:pt x="120000" y="10212"/>
                    <a:pt x="120000" y="40851"/>
                  </a:cubicBezTo>
                  <a:cubicBezTo>
                    <a:pt x="120000" y="120000"/>
                    <a:pt x="120000" y="120000"/>
                    <a:pt x="120000" y="120000"/>
                  </a:cubicBezTo>
                  <a:cubicBezTo>
                    <a:pt x="91034" y="120000"/>
                    <a:pt x="91034" y="120000"/>
                    <a:pt x="91034" y="120000"/>
                  </a:cubicBezTo>
                  <a:cubicBezTo>
                    <a:pt x="91034" y="43404"/>
                    <a:pt x="91034" y="43404"/>
                    <a:pt x="91034" y="43404"/>
                  </a:cubicBezTo>
                  <a:cubicBezTo>
                    <a:pt x="91034" y="28085"/>
                    <a:pt x="86896" y="15319"/>
                    <a:pt x="62068" y="15319"/>
                  </a:cubicBezTo>
                  <a:cubicBezTo>
                    <a:pt x="49655" y="15319"/>
                    <a:pt x="37241" y="20425"/>
                    <a:pt x="37241" y="33191"/>
                  </a:cubicBezTo>
                  <a:cubicBezTo>
                    <a:pt x="33103" y="35744"/>
                    <a:pt x="33103" y="40851"/>
                    <a:pt x="33103" y="43404"/>
                  </a:cubicBezTo>
                  <a:cubicBezTo>
                    <a:pt x="33103" y="120000"/>
                    <a:pt x="33103" y="120000"/>
                    <a:pt x="33103" y="120000"/>
                  </a:cubicBezTo>
                  <a:cubicBezTo>
                    <a:pt x="4137" y="120000"/>
                    <a:pt x="4137" y="120000"/>
                    <a:pt x="4137" y="120000"/>
                  </a:cubicBezTo>
                  <a:lnTo>
                    <a:pt x="4137" y="3063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2" name="Shape 612"/>
            <p:cNvSpPr/>
            <p:nvPr/>
          </p:nvSpPr>
          <p:spPr>
            <a:xfrm>
              <a:off x="8008938" y="3603626"/>
              <a:ext cx="42863" cy="114300"/>
            </a:xfrm>
            <a:custGeom>
              <a:pathLst>
                <a:path extrusionOk="0" h="120000" w="120000">
                  <a:moveTo>
                    <a:pt x="70909" y="0"/>
                  </a:moveTo>
                  <a:cubicBezTo>
                    <a:pt x="70909" y="24406"/>
                    <a:pt x="70909" y="24406"/>
                    <a:pt x="70909" y="24406"/>
                  </a:cubicBezTo>
                  <a:cubicBezTo>
                    <a:pt x="120000" y="24406"/>
                    <a:pt x="120000" y="24406"/>
                    <a:pt x="120000" y="24406"/>
                  </a:cubicBezTo>
                  <a:cubicBezTo>
                    <a:pt x="120000" y="36610"/>
                    <a:pt x="120000" y="36610"/>
                    <a:pt x="120000" y="36610"/>
                  </a:cubicBezTo>
                  <a:cubicBezTo>
                    <a:pt x="70909" y="36610"/>
                    <a:pt x="70909" y="36610"/>
                    <a:pt x="70909" y="36610"/>
                  </a:cubicBezTo>
                  <a:cubicBezTo>
                    <a:pt x="70909" y="91525"/>
                    <a:pt x="70909" y="91525"/>
                    <a:pt x="70909" y="91525"/>
                  </a:cubicBezTo>
                  <a:cubicBezTo>
                    <a:pt x="70909" y="103728"/>
                    <a:pt x="81818" y="107796"/>
                    <a:pt x="98181" y="107796"/>
                  </a:cubicBezTo>
                  <a:cubicBezTo>
                    <a:pt x="103636" y="107796"/>
                    <a:pt x="109090" y="107796"/>
                    <a:pt x="114545" y="107796"/>
                  </a:cubicBezTo>
                  <a:cubicBezTo>
                    <a:pt x="114545" y="117966"/>
                    <a:pt x="114545" y="117966"/>
                    <a:pt x="114545" y="117966"/>
                  </a:cubicBezTo>
                  <a:cubicBezTo>
                    <a:pt x="109090" y="120000"/>
                    <a:pt x="98181" y="120000"/>
                    <a:pt x="87272" y="120000"/>
                  </a:cubicBezTo>
                  <a:cubicBezTo>
                    <a:pt x="70909" y="120000"/>
                    <a:pt x="54545" y="117966"/>
                    <a:pt x="49090" y="113898"/>
                  </a:cubicBezTo>
                  <a:cubicBezTo>
                    <a:pt x="38181" y="109830"/>
                    <a:pt x="32727" y="103728"/>
                    <a:pt x="32727" y="91525"/>
                  </a:cubicBezTo>
                  <a:cubicBezTo>
                    <a:pt x="32727" y="36610"/>
                    <a:pt x="32727" y="36610"/>
                    <a:pt x="32727" y="36610"/>
                  </a:cubicBezTo>
                  <a:cubicBezTo>
                    <a:pt x="0" y="36610"/>
                    <a:pt x="0" y="36610"/>
                    <a:pt x="0" y="36610"/>
                  </a:cubicBezTo>
                  <a:cubicBezTo>
                    <a:pt x="0" y="24406"/>
                    <a:pt x="0" y="24406"/>
                    <a:pt x="0" y="24406"/>
                  </a:cubicBezTo>
                  <a:cubicBezTo>
                    <a:pt x="32727" y="24406"/>
                    <a:pt x="32727" y="24406"/>
                    <a:pt x="32727" y="24406"/>
                  </a:cubicBezTo>
                  <a:cubicBezTo>
                    <a:pt x="32727" y="4067"/>
                    <a:pt x="32727" y="4067"/>
                    <a:pt x="32727" y="4067"/>
                  </a:cubicBezTo>
                  <a:lnTo>
                    <a:pt x="70909"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3" name="Shape 613"/>
            <p:cNvSpPr/>
            <p:nvPr/>
          </p:nvSpPr>
          <p:spPr>
            <a:xfrm>
              <a:off x="8066088" y="3587751"/>
              <a:ext cx="53975" cy="130175"/>
            </a:xfrm>
            <a:custGeom>
              <a:pathLst>
                <a:path extrusionOk="0" h="120000" w="120000">
                  <a:moveTo>
                    <a:pt x="0" y="0"/>
                  </a:moveTo>
                  <a:cubicBezTo>
                    <a:pt x="29999" y="0"/>
                    <a:pt x="29999" y="0"/>
                    <a:pt x="29999" y="0"/>
                  </a:cubicBezTo>
                  <a:cubicBezTo>
                    <a:pt x="29999" y="44776"/>
                    <a:pt x="29999" y="44776"/>
                    <a:pt x="29999" y="44776"/>
                  </a:cubicBezTo>
                  <a:cubicBezTo>
                    <a:pt x="29999" y="44776"/>
                    <a:pt x="29999" y="44776"/>
                    <a:pt x="29999" y="44776"/>
                  </a:cubicBezTo>
                  <a:cubicBezTo>
                    <a:pt x="34285" y="42985"/>
                    <a:pt x="42857" y="39402"/>
                    <a:pt x="47142" y="37611"/>
                  </a:cubicBezTo>
                  <a:cubicBezTo>
                    <a:pt x="55714" y="35820"/>
                    <a:pt x="64285" y="35820"/>
                    <a:pt x="72857" y="35820"/>
                  </a:cubicBezTo>
                  <a:cubicBezTo>
                    <a:pt x="98571" y="35820"/>
                    <a:pt x="119999" y="42985"/>
                    <a:pt x="119999" y="64477"/>
                  </a:cubicBezTo>
                  <a:cubicBezTo>
                    <a:pt x="119999" y="120000"/>
                    <a:pt x="119999" y="120000"/>
                    <a:pt x="119999" y="120000"/>
                  </a:cubicBezTo>
                  <a:cubicBezTo>
                    <a:pt x="89999" y="120000"/>
                    <a:pt x="89999" y="120000"/>
                    <a:pt x="89999" y="120000"/>
                  </a:cubicBezTo>
                  <a:cubicBezTo>
                    <a:pt x="89999" y="66268"/>
                    <a:pt x="89999" y="66268"/>
                    <a:pt x="89999" y="66268"/>
                  </a:cubicBezTo>
                  <a:cubicBezTo>
                    <a:pt x="89999" y="55522"/>
                    <a:pt x="81428" y="46567"/>
                    <a:pt x="59999" y="46567"/>
                  </a:cubicBezTo>
                  <a:cubicBezTo>
                    <a:pt x="47142" y="46567"/>
                    <a:pt x="34285" y="50149"/>
                    <a:pt x="29999" y="59104"/>
                  </a:cubicBezTo>
                  <a:cubicBezTo>
                    <a:pt x="29999" y="60895"/>
                    <a:pt x="29999" y="64477"/>
                    <a:pt x="29999" y="66268"/>
                  </a:cubicBezTo>
                  <a:cubicBezTo>
                    <a:pt x="29999" y="120000"/>
                    <a:pt x="29999" y="120000"/>
                    <a:pt x="29999" y="120000"/>
                  </a:cubicBezTo>
                  <a:cubicBezTo>
                    <a:pt x="0" y="120000"/>
                    <a:pt x="0" y="120000"/>
                    <a:pt x="0" y="120000"/>
                  </a:cubicBezTo>
                  <a:lnTo>
                    <a:pt x="0" y="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4" name="Shape 614"/>
            <p:cNvSpPr/>
            <p:nvPr/>
          </p:nvSpPr>
          <p:spPr>
            <a:xfrm>
              <a:off x="7102475" y="3402013"/>
              <a:ext cx="209550" cy="334963"/>
            </a:xfrm>
            <a:custGeom>
              <a:pathLst>
                <a:path extrusionOk="0" h="120000" w="120000">
                  <a:moveTo>
                    <a:pt x="66666" y="120000"/>
                  </a:moveTo>
                  <a:cubicBezTo>
                    <a:pt x="66666" y="91560"/>
                    <a:pt x="66666" y="91560"/>
                    <a:pt x="66666" y="91560"/>
                  </a:cubicBezTo>
                  <a:cubicBezTo>
                    <a:pt x="0" y="91560"/>
                    <a:pt x="0" y="91560"/>
                    <a:pt x="0" y="91560"/>
                  </a:cubicBezTo>
                  <a:cubicBezTo>
                    <a:pt x="0" y="74913"/>
                    <a:pt x="0" y="74913"/>
                    <a:pt x="0" y="74913"/>
                  </a:cubicBezTo>
                  <a:cubicBezTo>
                    <a:pt x="63333" y="0"/>
                    <a:pt x="63333" y="0"/>
                    <a:pt x="63333" y="0"/>
                  </a:cubicBezTo>
                  <a:cubicBezTo>
                    <a:pt x="101111" y="0"/>
                    <a:pt x="101111" y="0"/>
                    <a:pt x="101111" y="0"/>
                  </a:cubicBezTo>
                  <a:cubicBezTo>
                    <a:pt x="101111" y="72138"/>
                    <a:pt x="101111" y="72138"/>
                    <a:pt x="101111" y="72138"/>
                  </a:cubicBezTo>
                  <a:cubicBezTo>
                    <a:pt x="120000" y="72138"/>
                    <a:pt x="120000" y="72138"/>
                    <a:pt x="120000" y="72138"/>
                  </a:cubicBezTo>
                  <a:cubicBezTo>
                    <a:pt x="120000" y="91560"/>
                    <a:pt x="120000" y="91560"/>
                    <a:pt x="120000" y="91560"/>
                  </a:cubicBezTo>
                  <a:cubicBezTo>
                    <a:pt x="101111" y="91560"/>
                    <a:pt x="101111" y="91560"/>
                    <a:pt x="101111" y="91560"/>
                  </a:cubicBezTo>
                  <a:cubicBezTo>
                    <a:pt x="101111" y="120000"/>
                    <a:pt x="101111" y="120000"/>
                    <a:pt x="101111" y="120000"/>
                  </a:cubicBezTo>
                  <a:lnTo>
                    <a:pt x="66666" y="120000"/>
                  </a:lnTo>
                  <a:close/>
                  <a:moveTo>
                    <a:pt x="66666" y="72138"/>
                  </a:moveTo>
                  <a:cubicBezTo>
                    <a:pt x="66666" y="47861"/>
                    <a:pt x="66666" y="47861"/>
                    <a:pt x="66666" y="47861"/>
                  </a:cubicBezTo>
                  <a:cubicBezTo>
                    <a:pt x="66666" y="40924"/>
                    <a:pt x="67777" y="33988"/>
                    <a:pt x="68888" y="27745"/>
                  </a:cubicBezTo>
                  <a:cubicBezTo>
                    <a:pt x="66666" y="27745"/>
                    <a:pt x="66666" y="27745"/>
                    <a:pt x="66666" y="27745"/>
                  </a:cubicBezTo>
                  <a:cubicBezTo>
                    <a:pt x="62222" y="34682"/>
                    <a:pt x="58888" y="40231"/>
                    <a:pt x="54444" y="46473"/>
                  </a:cubicBezTo>
                  <a:cubicBezTo>
                    <a:pt x="33333" y="72138"/>
                    <a:pt x="33333" y="72138"/>
                    <a:pt x="33333" y="72138"/>
                  </a:cubicBezTo>
                  <a:cubicBezTo>
                    <a:pt x="33333" y="72138"/>
                    <a:pt x="33333" y="72138"/>
                    <a:pt x="33333" y="72138"/>
                  </a:cubicBezTo>
                  <a:lnTo>
                    <a:pt x="66666" y="72138"/>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5" name="Shape 615"/>
            <p:cNvSpPr/>
            <p:nvPr/>
          </p:nvSpPr>
          <p:spPr>
            <a:xfrm>
              <a:off x="7329488" y="3398838"/>
              <a:ext cx="195263" cy="342900"/>
            </a:xfrm>
            <a:custGeom>
              <a:pathLst>
                <a:path extrusionOk="0" h="120000" w="120000">
                  <a:moveTo>
                    <a:pt x="15445" y="100338"/>
                  </a:moveTo>
                  <a:cubicBezTo>
                    <a:pt x="23762" y="100338"/>
                    <a:pt x="28514" y="100338"/>
                    <a:pt x="34455" y="99661"/>
                  </a:cubicBezTo>
                  <a:cubicBezTo>
                    <a:pt x="42772" y="98983"/>
                    <a:pt x="52277" y="96271"/>
                    <a:pt x="59405" y="92881"/>
                  </a:cubicBezTo>
                  <a:cubicBezTo>
                    <a:pt x="67722" y="88135"/>
                    <a:pt x="74851" y="79322"/>
                    <a:pt x="78415" y="69152"/>
                  </a:cubicBezTo>
                  <a:cubicBezTo>
                    <a:pt x="78415" y="69152"/>
                    <a:pt x="78415" y="69152"/>
                    <a:pt x="78415" y="69152"/>
                  </a:cubicBezTo>
                  <a:cubicBezTo>
                    <a:pt x="71287" y="73220"/>
                    <a:pt x="61782" y="75932"/>
                    <a:pt x="48712" y="75932"/>
                  </a:cubicBezTo>
                  <a:cubicBezTo>
                    <a:pt x="21386" y="75932"/>
                    <a:pt x="0" y="63050"/>
                    <a:pt x="0" y="41355"/>
                  </a:cubicBezTo>
                  <a:cubicBezTo>
                    <a:pt x="0" y="21016"/>
                    <a:pt x="21386" y="0"/>
                    <a:pt x="61782" y="0"/>
                  </a:cubicBezTo>
                  <a:cubicBezTo>
                    <a:pt x="99801" y="0"/>
                    <a:pt x="120000" y="20338"/>
                    <a:pt x="120000" y="48135"/>
                  </a:cubicBezTo>
                  <a:cubicBezTo>
                    <a:pt x="120000" y="74576"/>
                    <a:pt x="104554" y="93559"/>
                    <a:pt x="85544" y="105084"/>
                  </a:cubicBezTo>
                  <a:cubicBezTo>
                    <a:pt x="73663" y="112542"/>
                    <a:pt x="54653" y="117966"/>
                    <a:pt x="35643" y="119999"/>
                  </a:cubicBezTo>
                  <a:cubicBezTo>
                    <a:pt x="28514" y="119999"/>
                    <a:pt x="22574" y="119999"/>
                    <a:pt x="15445" y="119999"/>
                  </a:cubicBezTo>
                  <a:lnTo>
                    <a:pt x="15445" y="100338"/>
                  </a:lnTo>
                  <a:close/>
                  <a:moveTo>
                    <a:pt x="40396" y="39322"/>
                  </a:moveTo>
                  <a:cubicBezTo>
                    <a:pt x="41584" y="50847"/>
                    <a:pt x="47524" y="60338"/>
                    <a:pt x="60594" y="60338"/>
                  </a:cubicBezTo>
                  <a:cubicBezTo>
                    <a:pt x="67722" y="60338"/>
                    <a:pt x="73663" y="56949"/>
                    <a:pt x="76039" y="54237"/>
                  </a:cubicBezTo>
                  <a:cubicBezTo>
                    <a:pt x="77227" y="51525"/>
                    <a:pt x="78415" y="49491"/>
                    <a:pt x="78415" y="41355"/>
                  </a:cubicBezTo>
                  <a:cubicBezTo>
                    <a:pt x="78415" y="25762"/>
                    <a:pt x="70099" y="17627"/>
                    <a:pt x="59405" y="17627"/>
                  </a:cubicBezTo>
                  <a:cubicBezTo>
                    <a:pt x="48712" y="17627"/>
                    <a:pt x="40396" y="25084"/>
                    <a:pt x="40396" y="39322"/>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6" name="Shape 616"/>
            <p:cNvSpPr/>
            <p:nvPr/>
          </p:nvSpPr>
          <p:spPr>
            <a:xfrm>
              <a:off x="7588250" y="3398838"/>
              <a:ext cx="66675" cy="166688"/>
            </a:xfrm>
            <a:custGeom>
              <a:pathLst>
                <a:path extrusionOk="0" h="120000" w="120000">
                  <a:moveTo>
                    <a:pt x="38823" y="120000"/>
                  </a:moveTo>
                  <a:cubicBezTo>
                    <a:pt x="38823" y="104651"/>
                    <a:pt x="38823" y="104651"/>
                    <a:pt x="38823" y="104651"/>
                  </a:cubicBezTo>
                  <a:cubicBezTo>
                    <a:pt x="21176" y="104651"/>
                    <a:pt x="7058" y="103255"/>
                    <a:pt x="0" y="100465"/>
                  </a:cubicBezTo>
                  <a:cubicBezTo>
                    <a:pt x="7058" y="85116"/>
                    <a:pt x="7058" y="85116"/>
                    <a:pt x="7058" y="85116"/>
                  </a:cubicBezTo>
                  <a:cubicBezTo>
                    <a:pt x="17647" y="87906"/>
                    <a:pt x="31764" y="89302"/>
                    <a:pt x="45882" y="89302"/>
                  </a:cubicBezTo>
                  <a:cubicBezTo>
                    <a:pt x="63529" y="89302"/>
                    <a:pt x="74117" y="85116"/>
                    <a:pt x="74117" y="79534"/>
                  </a:cubicBezTo>
                  <a:cubicBezTo>
                    <a:pt x="74117" y="73953"/>
                    <a:pt x="63529" y="69767"/>
                    <a:pt x="45882" y="64186"/>
                  </a:cubicBezTo>
                  <a:cubicBezTo>
                    <a:pt x="14117" y="57209"/>
                    <a:pt x="0" y="50232"/>
                    <a:pt x="0" y="39069"/>
                  </a:cubicBezTo>
                  <a:cubicBezTo>
                    <a:pt x="0" y="27906"/>
                    <a:pt x="17647" y="18139"/>
                    <a:pt x="45882" y="15348"/>
                  </a:cubicBezTo>
                  <a:cubicBezTo>
                    <a:pt x="45882" y="0"/>
                    <a:pt x="45882" y="0"/>
                    <a:pt x="45882" y="0"/>
                  </a:cubicBezTo>
                  <a:cubicBezTo>
                    <a:pt x="77647" y="0"/>
                    <a:pt x="77647" y="0"/>
                    <a:pt x="77647" y="0"/>
                  </a:cubicBezTo>
                  <a:cubicBezTo>
                    <a:pt x="77647" y="13953"/>
                    <a:pt x="77647" y="13953"/>
                    <a:pt x="77647" y="13953"/>
                  </a:cubicBezTo>
                  <a:cubicBezTo>
                    <a:pt x="91764" y="13953"/>
                    <a:pt x="105882" y="15348"/>
                    <a:pt x="112941" y="16744"/>
                  </a:cubicBezTo>
                  <a:cubicBezTo>
                    <a:pt x="105882" y="32093"/>
                    <a:pt x="105882" y="32093"/>
                    <a:pt x="105882" y="32093"/>
                  </a:cubicBezTo>
                  <a:cubicBezTo>
                    <a:pt x="98823" y="30697"/>
                    <a:pt x="88235" y="27906"/>
                    <a:pt x="74117" y="27906"/>
                  </a:cubicBezTo>
                  <a:cubicBezTo>
                    <a:pt x="56470" y="27906"/>
                    <a:pt x="45882" y="32093"/>
                    <a:pt x="45882" y="37674"/>
                  </a:cubicBezTo>
                  <a:cubicBezTo>
                    <a:pt x="45882" y="41860"/>
                    <a:pt x="49411" y="44651"/>
                    <a:pt x="77647" y="51627"/>
                  </a:cubicBezTo>
                  <a:cubicBezTo>
                    <a:pt x="109411" y="58604"/>
                    <a:pt x="120000" y="66976"/>
                    <a:pt x="120000" y="78139"/>
                  </a:cubicBezTo>
                  <a:cubicBezTo>
                    <a:pt x="120000" y="90697"/>
                    <a:pt x="98823" y="100465"/>
                    <a:pt x="70588" y="103255"/>
                  </a:cubicBezTo>
                  <a:cubicBezTo>
                    <a:pt x="70588" y="120000"/>
                    <a:pt x="70588" y="120000"/>
                    <a:pt x="70588" y="120000"/>
                  </a:cubicBezTo>
                  <a:lnTo>
                    <a:pt x="38823" y="120000"/>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17" name="Shape 617"/>
            <p:cNvSpPr/>
            <p:nvPr/>
          </p:nvSpPr>
          <p:spPr>
            <a:xfrm>
              <a:off x="6327775" y="3092451"/>
              <a:ext cx="612775" cy="688975"/>
            </a:xfrm>
            <a:custGeom>
              <a:pathLst>
                <a:path extrusionOk="0" h="120000" w="120000">
                  <a:moveTo>
                    <a:pt x="44430" y="51910"/>
                  </a:moveTo>
                  <a:cubicBezTo>
                    <a:pt x="41012" y="51910"/>
                    <a:pt x="37974" y="54606"/>
                    <a:pt x="37974" y="57640"/>
                  </a:cubicBezTo>
                  <a:cubicBezTo>
                    <a:pt x="37974" y="60674"/>
                    <a:pt x="41012" y="63033"/>
                    <a:pt x="44430" y="63033"/>
                  </a:cubicBezTo>
                  <a:cubicBezTo>
                    <a:pt x="47848" y="63033"/>
                    <a:pt x="50506" y="60674"/>
                    <a:pt x="50506" y="57640"/>
                  </a:cubicBezTo>
                  <a:cubicBezTo>
                    <a:pt x="50506" y="54606"/>
                    <a:pt x="47848" y="51910"/>
                    <a:pt x="44430" y="51910"/>
                  </a:cubicBezTo>
                  <a:moveTo>
                    <a:pt x="75569" y="51910"/>
                  </a:moveTo>
                  <a:cubicBezTo>
                    <a:pt x="72151" y="51910"/>
                    <a:pt x="69493" y="54606"/>
                    <a:pt x="69493" y="57640"/>
                  </a:cubicBezTo>
                  <a:cubicBezTo>
                    <a:pt x="69493" y="60674"/>
                    <a:pt x="72151" y="63033"/>
                    <a:pt x="75569" y="63033"/>
                  </a:cubicBezTo>
                  <a:cubicBezTo>
                    <a:pt x="78987" y="63033"/>
                    <a:pt x="81645" y="60674"/>
                    <a:pt x="81645" y="57640"/>
                  </a:cubicBezTo>
                  <a:cubicBezTo>
                    <a:pt x="81645" y="54606"/>
                    <a:pt x="78987" y="51910"/>
                    <a:pt x="75569" y="51910"/>
                  </a:cubicBezTo>
                  <a:moveTo>
                    <a:pt x="42911" y="104831"/>
                  </a:moveTo>
                  <a:cubicBezTo>
                    <a:pt x="42911" y="104831"/>
                    <a:pt x="35696" y="111235"/>
                    <a:pt x="33037" y="117640"/>
                  </a:cubicBezTo>
                  <a:cubicBezTo>
                    <a:pt x="31898" y="118988"/>
                    <a:pt x="51265" y="115955"/>
                    <a:pt x="58481" y="114606"/>
                  </a:cubicBezTo>
                  <a:cubicBezTo>
                    <a:pt x="65696" y="113258"/>
                    <a:pt x="92278" y="117977"/>
                    <a:pt x="96835" y="118988"/>
                  </a:cubicBezTo>
                  <a:cubicBezTo>
                    <a:pt x="101012" y="120000"/>
                    <a:pt x="98354" y="117640"/>
                    <a:pt x="94556" y="112584"/>
                  </a:cubicBezTo>
                  <a:cubicBezTo>
                    <a:pt x="92278" y="108539"/>
                    <a:pt x="86582" y="105505"/>
                    <a:pt x="86582" y="105505"/>
                  </a:cubicBezTo>
                  <a:cubicBezTo>
                    <a:pt x="83164" y="102471"/>
                    <a:pt x="81265" y="97415"/>
                    <a:pt x="85063" y="95393"/>
                  </a:cubicBezTo>
                  <a:cubicBezTo>
                    <a:pt x="91898" y="90000"/>
                    <a:pt x="97974" y="82921"/>
                    <a:pt x="101392" y="74157"/>
                  </a:cubicBezTo>
                  <a:cubicBezTo>
                    <a:pt x="109367" y="74157"/>
                    <a:pt x="109367" y="74157"/>
                    <a:pt x="109367" y="74157"/>
                  </a:cubicBezTo>
                  <a:cubicBezTo>
                    <a:pt x="115063" y="74157"/>
                    <a:pt x="120000" y="70112"/>
                    <a:pt x="120000" y="64719"/>
                  </a:cubicBezTo>
                  <a:cubicBezTo>
                    <a:pt x="120000" y="54606"/>
                    <a:pt x="120000" y="54606"/>
                    <a:pt x="120000" y="54606"/>
                  </a:cubicBezTo>
                  <a:cubicBezTo>
                    <a:pt x="120000" y="50898"/>
                    <a:pt x="117721" y="47865"/>
                    <a:pt x="114303" y="46179"/>
                  </a:cubicBezTo>
                  <a:cubicBezTo>
                    <a:pt x="114303" y="31348"/>
                    <a:pt x="109367" y="19887"/>
                    <a:pt x="99873" y="11797"/>
                  </a:cubicBezTo>
                  <a:cubicBezTo>
                    <a:pt x="90379" y="4044"/>
                    <a:pt x="77088" y="0"/>
                    <a:pt x="60000" y="0"/>
                  </a:cubicBezTo>
                  <a:cubicBezTo>
                    <a:pt x="42911" y="0"/>
                    <a:pt x="29240" y="4044"/>
                    <a:pt x="19746" y="11797"/>
                  </a:cubicBezTo>
                  <a:cubicBezTo>
                    <a:pt x="10253" y="19887"/>
                    <a:pt x="5696" y="31348"/>
                    <a:pt x="5316" y="46179"/>
                  </a:cubicBezTo>
                  <a:cubicBezTo>
                    <a:pt x="2278" y="47865"/>
                    <a:pt x="0" y="50898"/>
                    <a:pt x="0" y="54606"/>
                  </a:cubicBezTo>
                  <a:cubicBezTo>
                    <a:pt x="0" y="64719"/>
                    <a:pt x="0" y="64719"/>
                    <a:pt x="0" y="64719"/>
                  </a:cubicBezTo>
                  <a:cubicBezTo>
                    <a:pt x="0" y="70112"/>
                    <a:pt x="4556" y="74157"/>
                    <a:pt x="10632" y="74157"/>
                  </a:cubicBezTo>
                  <a:cubicBezTo>
                    <a:pt x="18227" y="74157"/>
                    <a:pt x="18227" y="74157"/>
                    <a:pt x="18227" y="74157"/>
                  </a:cubicBezTo>
                  <a:cubicBezTo>
                    <a:pt x="23164" y="86292"/>
                    <a:pt x="32658" y="95393"/>
                    <a:pt x="42911" y="100112"/>
                  </a:cubicBezTo>
                  <a:cubicBezTo>
                    <a:pt x="45569" y="101797"/>
                    <a:pt x="44810" y="103146"/>
                    <a:pt x="42911" y="104831"/>
                  </a:cubicBezTo>
                  <a:moveTo>
                    <a:pt x="60000" y="98089"/>
                  </a:moveTo>
                  <a:cubicBezTo>
                    <a:pt x="51645" y="98089"/>
                    <a:pt x="38734" y="92022"/>
                    <a:pt x="30379" y="81235"/>
                  </a:cubicBezTo>
                  <a:cubicBezTo>
                    <a:pt x="36455" y="83595"/>
                    <a:pt x="42911" y="84606"/>
                    <a:pt x="48987" y="84943"/>
                  </a:cubicBezTo>
                  <a:cubicBezTo>
                    <a:pt x="50506" y="87303"/>
                    <a:pt x="54303" y="88988"/>
                    <a:pt x="58860" y="88988"/>
                  </a:cubicBezTo>
                  <a:cubicBezTo>
                    <a:pt x="64556" y="88988"/>
                    <a:pt x="69113" y="86292"/>
                    <a:pt x="69113" y="82584"/>
                  </a:cubicBezTo>
                  <a:cubicBezTo>
                    <a:pt x="69113" y="78876"/>
                    <a:pt x="64556" y="76179"/>
                    <a:pt x="58860" y="76179"/>
                  </a:cubicBezTo>
                  <a:cubicBezTo>
                    <a:pt x="54683" y="76179"/>
                    <a:pt x="50886" y="77528"/>
                    <a:pt x="49367" y="79887"/>
                  </a:cubicBezTo>
                  <a:cubicBezTo>
                    <a:pt x="40632" y="79550"/>
                    <a:pt x="30759" y="77528"/>
                    <a:pt x="25063" y="71460"/>
                  </a:cubicBezTo>
                  <a:cubicBezTo>
                    <a:pt x="23164" y="67078"/>
                    <a:pt x="22405" y="62696"/>
                    <a:pt x="22405" y="57640"/>
                  </a:cubicBezTo>
                  <a:cubicBezTo>
                    <a:pt x="22405" y="56292"/>
                    <a:pt x="22405" y="54943"/>
                    <a:pt x="22405" y="53595"/>
                  </a:cubicBezTo>
                  <a:cubicBezTo>
                    <a:pt x="33037" y="52247"/>
                    <a:pt x="42531" y="42808"/>
                    <a:pt x="42911" y="31011"/>
                  </a:cubicBezTo>
                  <a:cubicBezTo>
                    <a:pt x="42911" y="29662"/>
                    <a:pt x="43670" y="30674"/>
                    <a:pt x="45189" y="33033"/>
                  </a:cubicBezTo>
                  <a:cubicBezTo>
                    <a:pt x="45189" y="33033"/>
                    <a:pt x="45189" y="33033"/>
                    <a:pt x="45189" y="33033"/>
                  </a:cubicBezTo>
                  <a:cubicBezTo>
                    <a:pt x="45569" y="33370"/>
                    <a:pt x="46329" y="34044"/>
                    <a:pt x="46708" y="34719"/>
                  </a:cubicBezTo>
                  <a:cubicBezTo>
                    <a:pt x="56582" y="44831"/>
                    <a:pt x="69493" y="43820"/>
                    <a:pt x="76329" y="48539"/>
                  </a:cubicBezTo>
                  <a:cubicBezTo>
                    <a:pt x="75569" y="46179"/>
                    <a:pt x="74430" y="44157"/>
                    <a:pt x="72911" y="42808"/>
                  </a:cubicBezTo>
                  <a:cubicBezTo>
                    <a:pt x="83544" y="43820"/>
                    <a:pt x="92278" y="46853"/>
                    <a:pt x="97215" y="50561"/>
                  </a:cubicBezTo>
                  <a:cubicBezTo>
                    <a:pt x="97215" y="52921"/>
                    <a:pt x="97215" y="54943"/>
                    <a:pt x="97215" y="57640"/>
                  </a:cubicBezTo>
                  <a:cubicBezTo>
                    <a:pt x="97215" y="83595"/>
                    <a:pt x="72531" y="98089"/>
                    <a:pt x="60000" y="98089"/>
                  </a:cubicBezTo>
                  <a:moveTo>
                    <a:pt x="103670" y="44831"/>
                  </a:moveTo>
                  <a:cubicBezTo>
                    <a:pt x="102151" y="36404"/>
                    <a:pt x="99113" y="29325"/>
                    <a:pt x="94177" y="23595"/>
                  </a:cubicBezTo>
                  <a:cubicBezTo>
                    <a:pt x="86582" y="14831"/>
                    <a:pt x="75189" y="10449"/>
                    <a:pt x="60000" y="10449"/>
                  </a:cubicBezTo>
                  <a:cubicBezTo>
                    <a:pt x="44810" y="10449"/>
                    <a:pt x="33037" y="14831"/>
                    <a:pt x="25443" y="23595"/>
                  </a:cubicBezTo>
                  <a:cubicBezTo>
                    <a:pt x="20506" y="29325"/>
                    <a:pt x="17468" y="36404"/>
                    <a:pt x="15949" y="44831"/>
                  </a:cubicBezTo>
                  <a:cubicBezTo>
                    <a:pt x="11772" y="44831"/>
                    <a:pt x="11772" y="44831"/>
                    <a:pt x="11772" y="44831"/>
                  </a:cubicBezTo>
                  <a:cubicBezTo>
                    <a:pt x="12531" y="19213"/>
                    <a:pt x="29240" y="5730"/>
                    <a:pt x="60000" y="5730"/>
                  </a:cubicBezTo>
                  <a:cubicBezTo>
                    <a:pt x="90759" y="5730"/>
                    <a:pt x="107088" y="19213"/>
                    <a:pt x="107848" y="44831"/>
                  </a:cubicBezTo>
                  <a:lnTo>
                    <a:pt x="103670" y="44831"/>
                  </a:ln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618" name="Shape 618"/>
          <p:cNvSpPr/>
          <p:nvPr/>
        </p:nvSpPr>
        <p:spPr>
          <a:xfrm>
            <a:off x="1970415" y="1403498"/>
            <a:ext cx="1047676" cy="234735"/>
          </a:xfrm>
          <a:prstGeom prst="rect">
            <a:avLst/>
          </a:prstGeom>
          <a:noFill/>
          <a:ln>
            <a:noFill/>
          </a:ln>
        </p:spPr>
        <p:txBody>
          <a:bodyPr anchorCtr="0" anchor="ctr" bIns="0" lIns="0" rIns="0" wrap="square" tIns="0">
            <a:noAutofit/>
          </a:bodyPr>
          <a:lstStyle/>
          <a:p>
            <a:pPr indent="0" lvl="0" marL="0" marR="0" rtl="0" algn="ctr">
              <a:lnSpc>
                <a:spcPct val="62500"/>
              </a:lnSpc>
              <a:spcBef>
                <a:spcPts val="0"/>
              </a:spcBef>
              <a:spcAft>
                <a:spcPts val="0"/>
              </a:spcAft>
              <a:buNone/>
            </a:pPr>
            <a:r>
              <a:rPr b="1" lang="en" sz="1200">
                <a:solidFill>
                  <a:srgbClr val="262626"/>
                </a:solidFill>
                <a:latin typeface="Open Sans"/>
                <a:ea typeface="Open Sans"/>
                <a:cs typeface="Open Sans"/>
                <a:sym typeface="Open Sans"/>
              </a:rPr>
              <a:t>Basic </a:t>
            </a:r>
            <a:r>
              <a:rPr b="1" i="1" lang="en" sz="1200">
                <a:solidFill>
                  <a:srgbClr val="262626"/>
                </a:solidFill>
                <a:latin typeface="Open Sans"/>
                <a:ea typeface="Open Sans"/>
                <a:cs typeface="Open Sans"/>
                <a:sym typeface="Open Sans"/>
              </a:rPr>
              <a:t>Package</a:t>
            </a:r>
            <a:endParaRPr sz="1100"/>
          </a:p>
        </p:txBody>
      </p:sp>
      <p:sp>
        <p:nvSpPr>
          <p:cNvPr id="619" name="Shape 619"/>
          <p:cNvSpPr/>
          <p:nvPr/>
        </p:nvSpPr>
        <p:spPr>
          <a:xfrm>
            <a:off x="3942164" y="1221136"/>
            <a:ext cx="1256001" cy="281410"/>
          </a:xfrm>
          <a:prstGeom prst="rect">
            <a:avLst/>
          </a:prstGeom>
          <a:noFill/>
          <a:ln>
            <a:noFill/>
          </a:ln>
        </p:spPr>
        <p:txBody>
          <a:bodyPr anchorCtr="0" anchor="ctr" bIns="0" lIns="0" rIns="0" wrap="square" tIns="0">
            <a:noAutofit/>
          </a:bodyPr>
          <a:lstStyle/>
          <a:p>
            <a:pPr indent="0" lvl="0" marL="0" marR="0" rtl="0" algn="ctr">
              <a:lnSpc>
                <a:spcPct val="55555"/>
              </a:lnSpc>
              <a:spcBef>
                <a:spcPts val="0"/>
              </a:spcBef>
              <a:spcAft>
                <a:spcPts val="0"/>
              </a:spcAft>
              <a:buNone/>
            </a:pPr>
            <a:r>
              <a:rPr b="1" lang="en" sz="1400">
                <a:solidFill>
                  <a:srgbClr val="262626"/>
                </a:solidFill>
                <a:latin typeface="Open Sans"/>
                <a:ea typeface="Open Sans"/>
                <a:cs typeface="Open Sans"/>
                <a:sym typeface="Open Sans"/>
              </a:rPr>
              <a:t>Basic </a:t>
            </a:r>
            <a:r>
              <a:rPr b="1" i="1" lang="en" sz="1400">
                <a:solidFill>
                  <a:srgbClr val="262626"/>
                </a:solidFill>
                <a:latin typeface="Open Sans"/>
                <a:ea typeface="Open Sans"/>
                <a:cs typeface="Open Sans"/>
                <a:sym typeface="Open Sans"/>
              </a:rPr>
              <a:t>Package</a:t>
            </a:r>
            <a:endParaRPr sz="1100"/>
          </a:p>
        </p:txBody>
      </p:sp>
      <p:sp>
        <p:nvSpPr>
          <p:cNvPr id="620" name="Shape 620"/>
          <p:cNvSpPr/>
          <p:nvPr/>
        </p:nvSpPr>
        <p:spPr>
          <a:xfrm>
            <a:off x="6125909" y="1403498"/>
            <a:ext cx="1047676" cy="234735"/>
          </a:xfrm>
          <a:prstGeom prst="rect">
            <a:avLst/>
          </a:prstGeom>
          <a:noFill/>
          <a:ln>
            <a:noFill/>
          </a:ln>
        </p:spPr>
        <p:txBody>
          <a:bodyPr anchorCtr="0" anchor="ctr" bIns="0" lIns="0" rIns="0" wrap="square" tIns="0">
            <a:noAutofit/>
          </a:bodyPr>
          <a:lstStyle/>
          <a:p>
            <a:pPr indent="0" lvl="0" marL="0" marR="0" rtl="0" algn="ctr">
              <a:lnSpc>
                <a:spcPct val="62500"/>
              </a:lnSpc>
              <a:spcBef>
                <a:spcPts val="0"/>
              </a:spcBef>
              <a:spcAft>
                <a:spcPts val="0"/>
              </a:spcAft>
              <a:buNone/>
            </a:pPr>
            <a:r>
              <a:rPr b="1" lang="en" sz="1200">
                <a:solidFill>
                  <a:srgbClr val="262626"/>
                </a:solidFill>
                <a:latin typeface="Open Sans"/>
                <a:ea typeface="Open Sans"/>
                <a:cs typeface="Open Sans"/>
                <a:sym typeface="Open Sans"/>
              </a:rPr>
              <a:t>Basic </a:t>
            </a:r>
            <a:r>
              <a:rPr b="1" i="1" lang="en" sz="1200">
                <a:solidFill>
                  <a:srgbClr val="262626"/>
                </a:solidFill>
                <a:latin typeface="Open Sans"/>
                <a:ea typeface="Open Sans"/>
                <a:cs typeface="Open Sans"/>
                <a:sym typeface="Open Sans"/>
              </a:rPr>
              <a:t>Package</a:t>
            </a:r>
            <a:endParaRPr sz="1100"/>
          </a:p>
        </p:txBody>
      </p:sp>
      <p:sp>
        <p:nvSpPr>
          <p:cNvPr id="621" name="Shape 621"/>
          <p:cNvSpPr txBox="1"/>
          <p:nvPr/>
        </p:nvSpPr>
        <p:spPr>
          <a:xfrm>
            <a:off x="1850750" y="2913400"/>
            <a:ext cx="1287000" cy="749400"/>
          </a:xfrm>
          <a:prstGeom prst="rect">
            <a:avLst/>
          </a:prstGeom>
          <a:noFill/>
          <a:ln>
            <a:noFill/>
          </a:ln>
        </p:spPr>
        <p:txBody>
          <a:bodyPr anchorCtr="0" anchor="t" bIns="34275" lIns="68575" rIns="68575" wrap="square" tIns="34275">
            <a:noAutofit/>
          </a:bodyPr>
          <a:lstStyle/>
          <a:p>
            <a:pPr indent="-120650" lvl="0" marL="127000" marR="0" rtl="0" algn="l">
              <a:lnSpc>
                <a:spcPct val="58333"/>
              </a:lnSpc>
              <a:spcBef>
                <a:spcPts val="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There are many </a:t>
            </a:r>
            <a:endParaRPr sz="1100"/>
          </a:p>
          <a:p>
            <a:pPr indent="-120650" lvl="0" marL="127000" marR="0" rtl="0" algn="l">
              <a:lnSpc>
                <a:spcPct val="58333"/>
              </a:lnSpc>
              <a:spcBef>
                <a:spcPts val="80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passages available, </a:t>
            </a:r>
            <a:endParaRPr sz="1100"/>
          </a:p>
          <a:p>
            <a:pPr indent="-120650" lvl="0" marL="127000" marR="0" rtl="0" algn="l">
              <a:lnSpc>
                <a:spcPct val="58333"/>
              </a:lnSpc>
              <a:spcBef>
                <a:spcPts val="80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have suffered</a:t>
            </a:r>
            <a:endParaRPr sz="1100"/>
          </a:p>
        </p:txBody>
      </p:sp>
      <p:grpSp>
        <p:nvGrpSpPr>
          <p:cNvPr id="622" name="Shape 622"/>
          <p:cNvGrpSpPr/>
          <p:nvPr/>
        </p:nvGrpSpPr>
        <p:grpSpPr>
          <a:xfrm>
            <a:off x="2081229" y="3922004"/>
            <a:ext cx="826048" cy="239178"/>
            <a:chOff x="2774972" y="5127739"/>
            <a:chExt cx="1101398" cy="318904"/>
          </a:xfrm>
        </p:grpSpPr>
        <p:sp>
          <p:nvSpPr>
            <p:cNvPr id="623" name="Shape 623"/>
            <p:cNvSpPr/>
            <p:nvPr/>
          </p:nvSpPr>
          <p:spPr>
            <a:xfrm>
              <a:off x="2774972" y="5127739"/>
              <a:ext cx="1101398" cy="318904"/>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4" name="Shape 624"/>
            <p:cNvSpPr txBox="1"/>
            <p:nvPr/>
          </p:nvSpPr>
          <p:spPr>
            <a:xfrm>
              <a:off x="2840445" y="5148692"/>
              <a:ext cx="970452"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chemeClr val="dk1"/>
                  </a:solidFill>
                  <a:latin typeface="Open Sans"/>
                  <a:ea typeface="Open Sans"/>
                  <a:cs typeface="Open Sans"/>
                  <a:sym typeface="Open Sans"/>
                </a:rPr>
                <a:t>Sing Up</a:t>
              </a:r>
              <a:endParaRPr sz="1100"/>
            </a:p>
          </p:txBody>
        </p:sp>
      </p:grpSp>
      <p:sp>
        <p:nvSpPr>
          <p:cNvPr id="625" name="Shape 625"/>
          <p:cNvSpPr txBox="1"/>
          <p:nvPr/>
        </p:nvSpPr>
        <p:spPr>
          <a:xfrm>
            <a:off x="6005300" y="2989601"/>
            <a:ext cx="1287000" cy="673200"/>
          </a:xfrm>
          <a:prstGeom prst="rect">
            <a:avLst/>
          </a:prstGeom>
          <a:noFill/>
          <a:ln>
            <a:noFill/>
          </a:ln>
        </p:spPr>
        <p:txBody>
          <a:bodyPr anchorCtr="0" anchor="t" bIns="34275" lIns="68575" rIns="68575" wrap="square" tIns="34275">
            <a:noAutofit/>
          </a:bodyPr>
          <a:lstStyle/>
          <a:p>
            <a:pPr indent="-120650" lvl="0" marL="127000" marR="0" rtl="0" algn="l">
              <a:lnSpc>
                <a:spcPct val="58333"/>
              </a:lnSpc>
              <a:spcBef>
                <a:spcPts val="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There are many </a:t>
            </a:r>
            <a:endParaRPr sz="1100"/>
          </a:p>
          <a:p>
            <a:pPr indent="-120650" lvl="0" marL="127000" marR="0" rtl="0" algn="l">
              <a:lnSpc>
                <a:spcPct val="58333"/>
              </a:lnSpc>
              <a:spcBef>
                <a:spcPts val="80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passages available,  </a:t>
            </a:r>
            <a:endParaRPr sz="1100"/>
          </a:p>
          <a:p>
            <a:pPr indent="-120650" lvl="0" marL="127000" marR="0" rtl="0" algn="l">
              <a:lnSpc>
                <a:spcPct val="58333"/>
              </a:lnSpc>
              <a:spcBef>
                <a:spcPts val="800"/>
              </a:spcBef>
              <a:spcAft>
                <a:spcPts val="0"/>
              </a:spcAft>
              <a:buClr>
                <a:schemeClr val="dk1"/>
              </a:buClr>
              <a:buSzPts val="900"/>
              <a:buFont typeface="Noto Sans Symbols"/>
              <a:buChar char="✓"/>
            </a:pPr>
            <a:r>
              <a:rPr b="0" i="0" lang="en" sz="900">
                <a:solidFill>
                  <a:schemeClr val="dk1"/>
                </a:solidFill>
                <a:latin typeface="Open Sans"/>
                <a:ea typeface="Open Sans"/>
                <a:cs typeface="Open Sans"/>
                <a:sym typeface="Open Sans"/>
              </a:rPr>
              <a:t>have suffered</a:t>
            </a:r>
            <a:endParaRPr sz="1100"/>
          </a:p>
        </p:txBody>
      </p:sp>
      <p:grpSp>
        <p:nvGrpSpPr>
          <p:cNvPr id="626" name="Shape 626"/>
          <p:cNvGrpSpPr/>
          <p:nvPr/>
        </p:nvGrpSpPr>
        <p:grpSpPr>
          <a:xfrm>
            <a:off x="6236723" y="3922004"/>
            <a:ext cx="826048" cy="239178"/>
            <a:chOff x="8314352" y="5127739"/>
            <a:chExt cx="1101398" cy="318904"/>
          </a:xfrm>
        </p:grpSpPr>
        <p:sp>
          <p:nvSpPr>
            <p:cNvPr id="627" name="Shape 627"/>
            <p:cNvSpPr/>
            <p:nvPr/>
          </p:nvSpPr>
          <p:spPr>
            <a:xfrm>
              <a:off x="8314352" y="5127739"/>
              <a:ext cx="1101398" cy="318904"/>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28" name="Shape 628"/>
            <p:cNvSpPr txBox="1"/>
            <p:nvPr/>
          </p:nvSpPr>
          <p:spPr>
            <a:xfrm>
              <a:off x="8379825" y="5148692"/>
              <a:ext cx="970452"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chemeClr val="dk1"/>
                  </a:solidFill>
                  <a:latin typeface="Open Sans"/>
                  <a:ea typeface="Open Sans"/>
                  <a:cs typeface="Open Sans"/>
                  <a:sym typeface="Open Sans"/>
                </a:rPr>
                <a:t>Sing Up</a:t>
              </a:r>
              <a:endParaRPr sz="1100"/>
            </a:p>
          </p:txBody>
        </p:sp>
      </p:grpSp>
      <p:sp>
        <p:nvSpPr>
          <p:cNvPr id="629" name="Shape 629"/>
          <p:cNvSpPr txBox="1"/>
          <p:nvPr/>
        </p:nvSpPr>
        <p:spPr>
          <a:xfrm>
            <a:off x="3778958" y="2981452"/>
            <a:ext cx="1582500" cy="927000"/>
          </a:xfrm>
          <a:prstGeom prst="rect">
            <a:avLst/>
          </a:prstGeom>
          <a:noFill/>
          <a:ln>
            <a:noFill/>
          </a:ln>
        </p:spPr>
        <p:txBody>
          <a:bodyPr anchorCtr="0" anchor="t" bIns="34275" lIns="68575" rIns="68575" wrap="square" tIns="34275">
            <a:noAutofit/>
          </a:bodyPr>
          <a:lstStyle/>
          <a:p>
            <a:pPr indent="-133350" lvl="0" marL="127000" marR="0" rtl="0" algn="l">
              <a:lnSpc>
                <a:spcPct val="71428"/>
              </a:lnSpc>
              <a:spcBef>
                <a:spcPts val="0"/>
              </a:spcBef>
              <a:spcAft>
                <a:spcPts val="0"/>
              </a:spcAft>
              <a:buClr>
                <a:schemeClr val="dk1"/>
              </a:buClr>
              <a:buSzPts val="1100"/>
              <a:buFont typeface="Noto Sans Symbols"/>
              <a:buChar char="✓"/>
            </a:pPr>
            <a:r>
              <a:rPr b="0" i="0" lang="en" sz="1100">
                <a:solidFill>
                  <a:schemeClr val="dk1"/>
                </a:solidFill>
                <a:latin typeface="Open Sans"/>
                <a:ea typeface="Open Sans"/>
                <a:cs typeface="Open Sans"/>
                <a:sym typeface="Open Sans"/>
              </a:rPr>
              <a:t>There are many </a:t>
            </a:r>
            <a:endParaRPr sz="1100"/>
          </a:p>
          <a:p>
            <a:pPr indent="-133350" lvl="0" marL="127000" marR="0" rtl="0" algn="l">
              <a:lnSpc>
                <a:spcPct val="71428"/>
              </a:lnSpc>
              <a:spcBef>
                <a:spcPts val="800"/>
              </a:spcBef>
              <a:spcAft>
                <a:spcPts val="0"/>
              </a:spcAft>
              <a:buClr>
                <a:schemeClr val="dk1"/>
              </a:buClr>
              <a:buSzPts val="1100"/>
              <a:buFont typeface="Noto Sans Symbols"/>
              <a:buChar char="✓"/>
            </a:pPr>
            <a:r>
              <a:rPr b="0" i="0" lang="en" sz="1100">
                <a:solidFill>
                  <a:schemeClr val="dk1"/>
                </a:solidFill>
                <a:latin typeface="Open Sans"/>
                <a:ea typeface="Open Sans"/>
                <a:cs typeface="Open Sans"/>
                <a:sym typeface="Open Sans"/>
              </a:rPr>
              <a:t>passages available, </a:t>
            </a:r>
            <a:endParaRPr sz="1100"/>
          </a:p>
          <a:p>
            <a:pPr indent="-133350" lvl="0" marL="127000" marR="0" rtl="0" algn="l">
              <a:lnSpc>
                <a:spcPct val="71428"/>
              </a:lnSpc>
              <a:spcBef>
                <a:spcPts val="800"/>
              </a:spcBef>
              <a:spcAft>
                <a:spcPts val="0"/>
              </a:spcAft>
              <a:buClr>
                <a:schemeClr val="dk1"/>
              </a:buClr>
              <a:buSzPts val="1100"/>
              <a:buFont typeface="Noto Sans Symbols"/>
              <a:buChar char="✓"/>
            </a:pPr>
            <a:r>
              <a:rPr b="0" i="0" lang="en" sz="1100">
                <a:solidFill>
                  <a:schemeClr val="dk1"/>
                </a:solidFill>
                <a:latin typeface="Open Sans"/>
                <a:ea typeface="Open Sans"/>
                <a:cs typeface="Open Sans"/>
                <a:sym typeface="Open Sans"/>
              </a:rPr>
              <a:t>have suffered</a:t>
            </a:r>
            <a:endParaRPr sz="1100"/>
          </a:p>
        </p:txBody>
      </p:sp>
      <p:grpSp>
        <p:nvGrpSpPr>
          <p:cNvPr id="630" name="Shape 630"/>
          <p:cNvGrpSpPr/>
          <p:nvPr/>
        </p:nvGrpSpPr>
        <p:grpSpPr>
          <a:xfrm>
            <a:off x="4051968" y="4027308"/>
            <a:ext cx="1036393" cy="300082"/>
            <a:chOff x="5391821" y="5166544"/>
            <a:chExt cx="1381858" cy="400110"/>
          </a:xfrm>
        </p:grpSpPr>
        <p:sp>
          <p:nvSpPr>
            <p:cNvPr id="631" name="Shape 631"/>
            <p:cNvSpPr/>
            <p:nvPr/>
          </p:nvSpPr>
          <p:spPr>
            <a:xfrm>
              <a:off x="5391821" y="5166544"/>
              <a:ext cx="1381858" cy="400110"/>
            </a:xfrm>
            <a:prstGeom prst="roundRect">
              <a:avLst>
                <a:gd fmla="val 16667" name="adj"/>
              </a:avLst>
            </a:prstGeom>
            <a:noFill/>
            <a:ln cap="flat" cmpd="sng" w="9525">
              <a:solidFill>
                <a:schemeClr val="dk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2" name="Shape 632"/>
            <p:cNvSpPr txBox="1"/>
            <p:nvPr/>
          </p:nvSpPr>
          <p:spPr>
            <a:xfrm>
              <a:off x="5597524" y="5197322"/>
              <a:ext cx="970452" cy="338554"/>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1200">
                  <a:solidFill>
                    <a:schemeClr val="dk1"/>
                  </a:solidFill>
                  <a:latin typeface="Open Sans"/>
                  <a:ea typeface="Open Sans"/>
                  <a:cs typeface="Open Sans"/>
                  <a:sym typeface="Open Sans"/>
                </a:rPr>
                <a:t>Sing Up</a:t>
              </a:r>
              <a:endParaRPr sz="1100"/>
            </a:p>
          </p:txBody>
        </p:sp>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6" name="Shape 636"/>
        <p:cNvGrpSpPr/>
        <p:nvPr/>
      </p:nvGrpSpPr>
      <p:grpSpPr>
        <a:xfrm>
          <a:off x="0" y="0"/>
          <a:ext cx="0" cy="0"/>
          <a:chOff x="0" y="0"/>
          <a:chExt cx="0" cy="0"/>
        </a:xfrm>
      </p:grpSpPr>
      <p:sp>
        <p:nvSpPr>
          <p:cNvPr id="637" name="Shape 63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638" name="Shape 638"/>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639" name="Shape 639"/>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640" name="Shape 640"/>
          <p:cNvGrpSpPr/>
          <p:nvPr/>
        </p:nvGrpSpPr>
        <p:grpSpPr>
          <a:xfrm>
            <a:off x="5790168" y="4867273"/>
            <a:ext cx="2833002" cy="184666"/>
            <a:chOff x="7576464" y="6489697"/>
            <a:chExt cx="3777336" cy="246221"/>
          </a:xfrm>
        </p:grpSpPr>
        <p:cxnSp>
          <p:nvCxnSpPr>
            <p:cNvPr id="641" name="Shape 641"/>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642" name="Shape 642"/>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43" name="Shape 643"/>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644" name="Shape 644"/>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645" name="Shape 645"/>
          <p:cNvSpPr txBox="1"/>
          <p:nvPr/>
        </p:nvSpPr>
        <p:spPr>
          <a:xfrm>
            <a:off x="628650" y="29279"/>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Infographic</a:t>
            </a:r>
            <a:endParaRPr b="1" i="0" sz="2300">
              <a:solidFill>
                <a:schemeClr val="accent1"/>
              </a:solidFill>
              <a:latin typeface="Open Sans"/>
              <a:ea typeface="Open Sans"/>
              <a:cs typeface="Open Sans"/>
              <a:sym typeface="Open Sans"/>
            </a:endParaRPr>
          </a:p>
        </p:txBody>
      </p:sp>
      <p:sp>
        <p:nvSpPr>
          <p:cNvPr id="646" name="Shape 646"/>
          <p:cNvSpPr/>
          <p:nvPr/>
        </p:nvSpPr>
        <p:spPr>
          <a:xfrm>
            <a:off x="420287" y="539267"/>
            <a:ext cx="8303425" cy="356103"/>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 aquam</a:t>
            </a:r>
            <a:endParaRPr sz="800">
              <a:solidFill>
                <a:schemeClr val="dk1"/>
              </a:solidFill>
              <a:latin typeface="Open Sans"/>
              <a:ea typeface="Open Sans"/>
              <a:cs typeface="Open Sans"/>
              <a:sym typeface="Open Sans"/>
            </a:endParaRPr>
          </a:p>
        </p:txBody>
      </p:sp>
      <p:sp>
        <p:nvSpPr>
          <p:cNvPr id="647" name="Shape 647"/>
          <p:cNvSpPr/>
          <p:nvPr/>
        </p:nvSpPr>
        <p:spPr>
          <a:xfrm rot="-2756460">
            <a:off x="4950506" y="1121527"/>
            <a:ext cx="1119188" cy="938213"/>
          </a:xfrm>
          <a:custGeom>
            <a:pathLst>
              <a:path extrusionOk="0" h="120000" w="120000">
                <a:moveTo>
                  <a:pt x="120000" y="59172"/>
                </a:moveTo>
                <a:cubicBezTo>
                  <a:pt x="86434" y="20689"/>
                  <a:pt x="43304" y="1034"/>
                  <a:pt x="0" y="0"/>
                </a:cubicBezTo>
                <a:cubicBezTo>
                  <a:pt x="0" y="85862"/>
                  <a:pt x="0" y="85862"/>
                  <a:pt x="0" y="85862"/>
                </a:cubicBezTo>
                <a:cubicBezTo>
                  <a:pt x="24869" y="86896"/>
                  <a:pt x="49565" y="98068"/>
                  <a:pt x="68869" y="120000"/>
                </a:cubicBezTo>
                <a:lnTo>
                  <a:pt x="120000" y="59172"/>
                </a:lnTo>
                <a:close/>
              </a:path>
            </a:pathLst>
          </a:custGeom>
          <a:solidFill>
            <a:schemeClr val="accen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8" name="Shape 648"/>
          <p:cNvSpPr/>
          <p:nvPr/>
        </p:nvSpPr>
        <p:spPr>
          <a:xfrm>
            <a:off x="5960180" y="1191244"/>
            <a:ext cx="1119188" cy="938213"/>
          </a:xfrm>
          <a:custGeom>
            <a:pathLst>
              <a:path extrusionOk="0" h="120000" w="120000">
                <a:moveTo>
                  <a:pt x="120000" y="59172"/>
                </a:moveTo>
                <a:cubicBezTo>
                  <a:pt x="86434" y="20689"/>
                  <a:pt x="43304" y="1034"/>
                  <a:pt x="0" y="0"/>
                </a:cubicBezTo>
                <a:cubicBezTo>
                  <a:pt x="0" y="85862"/>
                  <a:pt x="0" y="85862"/>
                  <a:pt x="0" y="85862"/>
                </a:cubicBezTo>
                <a:cubicBezTo>
                  <a:pt x="24869" y="86896"/>
                  <a:pt x="49565" y="98068"/>
                  <a:pt x="68869" y="120000"/>
                </a:cubicBezTo>
                <a:lnTo>
                  <a:pt x="120000" y="59172"/>
                </a:lnTo>
                <a:close/>
              </a:path>
            </a:pathLst>
          </a:cu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49" name="Shape 649"/>
          <p:cNvSpPr/>
          <p:nvPr/>
        </p:nvSpPr>
        <p:spPr>
          <a:xfrm rot="341049">
            <a:off x="6118058" y="1462127"/>
            <a:ext cx="689131" cy="39241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75%</a:t>
            </a:r>
            <a:endParaRPr sz="1100"/>
          </a:p>
        </p:txBody>
      </p:sp>
      <p:grpSp>
        <p:nvGrpSpPr>
          <p:cNvPr id="650" name="Shape 650"/>
          <p:cNvGrpSpPr/>
          <p:nvPr/>
        </p:nvGrpSpPr>
        <p:grpSpPr>
          <a:xfrm>
            <a:off x="5391061" y="2425923"/>
            <a:ext cx="1165622" cy="898922"/>
            <a:chOff x="1504" y="1929"/>
            <a:chExt cx="979" cy="755"/>
          </a:xfrm>
        </p:grpSpPr>
        <p:sp>
          <p:nvSpPr>
            <p:cNvPr id="651" name="Shape 651"/>
            <p:cNvSpPr/>
            <p:nvPr/>
          </p:nvSpPr>
          <p:spPr>
            <a:xfrm>
              <a:off x="2230" y="2585"/>
              <a:ext cx="253" cy="31"/>
            </a:xfrm>
            <a:custGeom>
              <a:pathLst>
                <a:path extrusionOk="0" h="120000" w="120000">
                  <a:moveTo>
                    <a:pt x="96774" y="0"/>
                  </a:moveTo>
                  <a:cubicBezTo>
                    <a:pt x="96774" y="0"/>
                    <a:pt x="96774" y="0"/>
                    <a:pt x="96774" y="0"/>
                  </a:cubicBezTo>
                  <a:cubicBezTo>
                    <a:pt x="110322" y="15652"/>
                    <a:pt x="118709" y="31304"/>
                    <a:pt x="118709" y="46956"/>
                  </a:cubicBezTo>
                  <a:cubicBezTo>
                    <a:pt x="118709" y="88695"/>
                    <a:pt x="80000" y="114782"/>
                    <a:pt x="32903" y="114782"/>
                  </a:cubicBezTo>
                  <a:cubicBezTo>
                    <a:pt x="21290" y="114782"/>
                    <a:pt x="10322" y="114782"/>
                    <a:pt x="0" y="114782"/>
                  </a:cubicBezTo>
                  <a:cubicBezTo>
                    <a:pt x="0" y="114782"/>
                    <a:pt x="0" y="114782"/>
                    <a:pt x="0" y="114782"/>
                  </a:cubicBezTo>
                  <a:cubicBezTo>
                    <a:pt x="10322" y="114782"/>
                    <a:pt x="21290" y="120000"/>
                    <a:pt x="32903" y="120000"/>
                  </a:cubicBezTo>
                  <a:cubicBezTo>
                    <a:pt x="81290" y="120000"/>
                    <a:pt x="120000" y="88695"/>
                    <a:pt x="120000" y="46956"/>
                  </a:cubicBezTo>
                  <a:cubicBezTo>
                    <a:pt x="120000" y="31304"/>
                    <a:pt x="111612" y="10434"/>
                    <a:pt x="96774"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2" name="Shape 652"/>
            <p:cNvSpPr/>
            <p:nvPr/>
          </p:nvSpPr>
          <p:spPr>
            <a:xfrm>
              <a:off x="2230" y="2585"/>
              <a:ext cx="251" cy="30"/>
            </a:xfrm>
            <a:custGeom>
              <a:pathLst>
                <a:path extrusionOk="0" h="120000" w="120000">
                  <a:moveTo>
                    <a:pt x="97826" y="0"/>
                  </a:moveTo>
                  <a:cubicBezTo>
                    <a:pt x="97826" y="0"/>
                    <a:pt x="97826" y="5454"/>
                    <a:pt x="97826" y="5454"/>
                  </a:cubicBezTo>
                  <a:cubicBezTo>
                    <a:pt x="110217" y="16363"/>
                    <a:pt x="118043" y="32727"/>
                    <a:pt x="118043" y="49090"/>
                  </a:cubicBezTo>
                  <a:cubicBezTo>
                    <a:pt x="118043" y="87272"/>
                    <a:pt x="80217" y="120000"/>
                    <a:pt x="33260" y="120000"/>
                  </a:cubicBezTo>
                  <a:cubicBezTo>
                    <a:pt x="21521" y="120000"/>
                    <a:pt x="10434" y="120000"/>
                    <a:pt x="0" y="114545"/>
                  </a:cubicBezTo>
                  <a:cubicBezTo>
                    <a:pt x="0" y="120000"/>
                    <a:pt x="0" y="120000"/>
                    <a:pt x="0" y="120000"/>
                  </a:cubicBezTo>
                  <a:cubicBezTo>
                    <a:pt x="10434" y="120000"/>
                    <a:pt x="21521" y="120000"/>
                    <a:pt x="33260" y="120000"/>
                  </a:cubicBezTo>
                  <a:cubicBezTo>
                    <a:pt x="80869" y="120000"/>
                    <a:pt x="120000" y="92727"/>
                    <a:pt x="120000" y="49090"/>
                  </a:cubicBezTo>
                  <a:cubicBezTo>
                    <a:pt x="120000" y="32727"/>
                    <a:pt x="111521" y="16363"/>
                    <a:pt x="97826" y="0"/>
                  </a:cubicBezTo>
                </a:path>
              </a:pathLst>
            </a:custGeom>
            <a:solidFill>
              <a:srgbClr val="FB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3" name="Shape 653"/>
            <p:cNvSpPr/>
            <p:nvPr/>
          </p:nvSpPr>
          <p:spPr>
            <a:xfrm>
              <a:off x="2230" y="2586"/>
              <a:ext cx="247" cy="29"/>
            </a:xfrm>
            <a:custGeom>
              <a:pathLst>
                <a:path extrusionOk="0" h="120000" w="120000">
                  <a:moveTo>
                    <a:pt x="99447" y="0"/>
                  </a:moveTo>
                  <a:cubicBezTo>
                    <a:pt x="99447" y="0"/>
                    <a:pt x="99447" y="0"/>
                    <a:pt x="99447" y="0"/>
                  </a:cubicBezTo>
                  <a:cubicBezTo>
                    <a:pt x="110718" y="11428"/>
                    <a:pt x="118011" y="28571"/>
                    <a:pt x="118011" y="45714"/>
                  </a:cubicBezTo>
                  <a:cubicBezTo>
                    <a:pt x="118011" y="85714"/>
                    <a:pt x="80220" y="120000"/>
                    <a:pt x="33812" y="120000"/>
                  </a:cubicBezTo>
                  <a:cubicBezTo>
                    <a:pt x="21878" y="120000"/>
                    <a:pt x="10607" y="120000"/>
                    <a:pt x="0" y="114285"/>
                  </a:cubicBezTo>
                  <a:cubicBezTo>
                    <a:pt x="0" y="114285"/>
                    <a:pt x="0" y="114285"/>
                    <a:pt x="0" y="114285"/>
                  </a:cubicBezTo>
                  <a:cubicBezTo>
                    <a:pt x="10607" y="120000"/>
                    <a:pt x="21878" y="120000"/>
                    <a:pt x="33812" y="120000"/>
                  </a:cubicBezTo>
                  <a:cubicBezTo>
                    <a:pt x="81546" y="120000"/>
                    <a:pt x="120000" y="85714"/>
                    <a:pt x="120000" y="45714"/>
                  </a:cubicBezTo>
                  <a:cubicBezTo>
                    <a:pt x="120000" y="28571"/>
                    <a:pt x="112044" y="11428"/>
                    <a:pt x="99447" y="0"/>
                  </a:cubicBezTo>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4" name="Shape 654"/>
            <p:cNvSpPr/>
            <p:nvPr/>
          </p:nvSpPr>
          <p:spPr>
            <a:xfrm>
              <a:off x="2230" y="2586"/>
              <a:ext cx="242" cy="29"/>
            </a:xfrm>
            <a:custGeom>
              <a:pathLst>
                <a:path extrusionOk="0" h="120000" w="120000">
                  <a:moveTo>
                    <a:pt x="101123" y="0"/>
                  </a:moveTo>
                  <a:cubicBezTo>
                    <a:pt x="101123" y="0"/>
                    <a:pt x="101123" y="0"/>
                    <a:pt x="101123" y="5714"/>
                  </a:cubicBezTo>
                  <a:cubicBezTo>
                    <a:pt x="111910" y="17142"/>
                    <a:pt x="117977" y="28571"/>
                    <a:pt x="117977" y="45714"/>
                  </a:cubicBezTo>
                  <a:cubicBezTo>
                    <a:pt x="117977" y="85714"/>
                    <a:pt x="80898" y="120000"/>
                    <a:pt x="34382" y="120000"/>
                  </a:cubicBezTo>
                  <a:cubicBezTo>
                    <a:pt x="22247" y="120000"/>
                    <a:pt x="10786" y="114285"/>
                    <a:pt x="0" y="114285"/>
                  </a:cubicBezTo>
                  <a:cubicBezTo>
                    <a:pt x="0" y="114285"/>
                    <a:pt x="0" y="114285"/>
                    <a:pt x="0" y="114285"/>
                  </a:cubicBezTo>
                  <a:cubicBezTo>
                    <a:pt x="10786" y="120000"/>
                    <a:pt x="22247" y="120000"/>
                    <a:pt x="34382" y="120000"/>
                  </a:cubicBezTo>
                  <a:cubicBezTo>
                    <a:pt x="81573" y="120000"/>
                    <a:pt x="120000" y="85714"/>
                    <a:pt x="120000" y="45714"/>
                  </a:cubicBezTo>
                  <a:cubicBezTo>
                    <a:pt x="120000" y="28571"/>
                    <a:pt x="112584" y="11428"/>
                    <a:pt x="101123" y="0"/>
                  </a:cubicBezTo>
                </a:path>
              </a:pathLst>
            </a:custGeom>
            <a:solidFill>
              <a:srgbClr val="F0F0F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5" name="Shape 655"/>
            <p:cNvSpPr/>
            <p:nvPr/>
          </p:nvSpPr>
          <p:spPr>
            <a:xfrm>
              <a:off x="2230" y="2588"/>
              <a:ext cx="238" cy="27"/>
            </a:xfrm>
            <a:custGeom>
              <a:pathLst>
                <a:path extrusionOk="0" h="120000" w="120000">
                  <a:moveTo>
                    <a:pt x="102857" y="0"/>
                  </a:moveTo>
                  <a:cubicBezTo>
                    <a:pt x="102857" y="0"/>
                    <a:pt x="102857" y="0"/>
                    <a:pt x="102857" y="0"/>
                  </a:cubicBezTo>
                  <a:cubicBezTo>
                    <a:pt x="112457" y="12000"/>
                    <a:pt x="117942" y="24000"/>
                    <a:pt x="117942" y="42000"/>
                  </a:cubicBezTo>
                  <a:cubicBezTo>
                    <a:pt x="117942" y="84000"/>
                    <a:pt x="80914" y="114000"/>
                    <a:pt x="34971" y="114000"/>
                  </a:cubicBezTo>
                  <a:cubicBezTo>
                    <a:pt x="22628" y="114000"/>
                    <a:pt x="10971" y="114000"/>
                    <a:pt x="0" y="108000"/>
                  </a:cubicBezTo>
                  <a:cubicBezTo>
                    <a:pt x="0" y="114000"/>
                    <a:pt x="0" y="114000"/>
                    <a:pt x="0" y="114000"/>
                  </a:cubicBezTo>
                  <a:cubicBezTo>
                    <a:pt x="10971" y="114000"/>
                    <a:pt x="22628" y="120000"/>
                    <a:pt x="34971" y="120000"/>
                  </a:cubicBezTo>
                  <a:cubicBezTo>
                    <a:pt x="82285" y="120000"/>
                    <a:pt x="119999" y="84000"/>
                    <a:pt x="119999" y="42000"/>
                  </a:cubicBezTo>
                  <a:cubicBezTo>
                    <a:pt x="119999" y="24000"/>
                    <a:pt x="113828" y="12000"/>
                    <a:pt x="102857"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6" name="Shape 656"/>
            <p:cNvSpPr/>
            <p:nvPr/>
          </p:nvSpPr>
          <p:spPr>
            <a:xfrm>
              <a:off x="2230" y="2588"/>
              <a:ext cx="234" cy="26"/>
            </a:xfrm>
            <a:custGeom>
              <a:pathLst>
                <a:path extrusionOk="0" h="120000" w="120000">
                  <a:moveTo>
                    <a:pt x="104651" y="0"/>
                  </a:moveTo>
                  <a:cubicBezTo>
                    <a:pt x="103953" y="0"/>
                    <a:pt x="103953" y="0"/>
                    <a:pt x="103953" y="0"/>
                  </a:cubicBezTo>
                  <a:cubicBezTo>
                    <a:pt x="113023" y="12631"/>
                    <a:pt x="118604" y="31578"/>
                    <a:pt x="118604" y="44210"/>
                  </a:cubicBezTo>
                  <a:cubicBezTo>
                    <a:pt x="118604" y="88421"/>
                    <a:pt x="80930" y="120000"/>
                    <a:pt x="35581" y="120000"/>
                  </a:cubicBezTo>
                  <a:cubicBezTo>
                    <a:pt x="23023" y="120000"/>
                    <a:pt x="11162" y="120000"/>
                    <a:pt x="0" y="113684"/>
                  </a:cubicBezTo>
                  <a:cubicBezTo>
                    <a:pt x="0" y="113684"/>
                    <a:pt x="0" y="113684"/>
                    <a:pt x="0" y="113684"/>
                  </a:cubicBezTo>
                  <a:cubicBezTo>
                    <a:pt x="11162" y="120000"/>
                    <a:pt x="23023" y="120000"/>
                    <a:pt x="35581" y="120000"/>
                  </a:cubicBezTo>
                  <a:cubicBezTo>
                    <a:pt x="82325" y="120000"/>
                    <a:pt x="120000" y="88421"/>
                    <a:pt x="120000" y="44210"/>
                  </a:cubicBezTo>
                  <a:cubicBezTo>
                    <a:pt x="120000" y="25263"/>
                    <a:pt x="114418" y="12631"/>
                    <a:pt x="104651"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7" name="Shape 657"/>
            <p:cNvSpPr/>
            <p:nvPr/>
          </p:nvSpPr>
          <p:spPr>
            <a:xfrm>
              <a:off x="2230" y="2588"/>
              <a:ext cx="232" cy="26"/>
            </a:xfrm>
            <a:custGeom>
              <a:pathLst>
                <a:path extrusionOk="0" h="120000" w="120000">
                  <a:moveTo>
                    <a:pt x="105176" y="0"/>
                  </a:moveTo>
                  <a:cubicBezTo>
                    <a:pt x="105176" y="6315"/>
                    <a:pt x="105176" y="6315"/>
                    <a:pt x="105176" y="6315"/>
                  </a:cubicBezTo>
                  <a:cubicBezTo>
                    <a:pt x="112941" y="18947"/>
                    <a:pt x="117882" y="31578"/>
                    <a:pt x="117882" y="44210"/>
                  </a:cubicBezTo>
                  <a:cubicBezTo>
                    <a:pt x="117882" y="88421"/>
                    <a:pt x="81176" y="120000"/>
                    <a:pt x="36000" y="120000"/>
                  </a:cubicBezTo>
                  <a:cubicBezTo>
                    <a:pt x="23294" y="120000"/>
                    <a:pt x="11294" y="113684"/>
                    <a:pt x="0" y="113684"/>
                  </a:cubicBezTo>
                  <a:cubicBezTo>
                    <a:pt x="0" y="113684"/>
                    <a:pt x="0" y="113684"/>
                    <a:pt x="0" y="113684"/>
                  </a:cubicBezTo>
                  <a:cubicBezTo>
                    <a:pt x="11294" y="120000"/>
                    <a:pt x="23294" y="120000"/>
                    <a:pt x="36000" y="120000"/>
                  </a:cubicBezTo>
                  <a:cubicBezTo>
                    <a:pt x="81882" y="120000"/>
                    <a:pt x="120000" y="88421"/>
                    <a:pt x="120000" y="44210"/>
                  </a:cubicBezTo>
                  <a:cubicBezTo>
                    <a:pt x="120000" y="31578"/>
                    <a:pt x="114352" y="12631"/>
                    <a:pt x="105176"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8" name="Shape 658"/>
            <p:cNvSpPr/>
            <p:nvPr/>
          </p:nvSpPr>
          <p:spPr>
            <a:xfrm>
              <a:off x="2230" y="2589"/>
              <a:ext cx="227" cy="25"/>
            </a:xfrm>
            <a:custGeom>
              <a:pathLst>
                <a:path extrusionOk="0" h="120000" w="120000">
                  <a:moveTo>
                    <a:pt x="107065" y="0"/>
                  </a:moveTo>
                  <a:cubicBezTo>
                    <a:pt x="107065" y="0"/>
                    <a:pt x="107065" y="0"/>
                    <a:pt x="107065" y="0"/>
                  </a:cubicBezTo>
                  <a:cubicBezTo>
                    <a:pt x="114251" y="13333"/>
                    <a:pt x="117844" y="26666"/>
                    <a:pt x="117844" y="40000"/>
                  </a:cubicBezTo>
                  <a:cubicBezTo>
                    <a:pt x="117844" y="80000"/>
                    <a:pt x="81197" y="120000"/>
                    <a:pt x="36646" y="120000"/>
                  </a:cubicBezTo>
                  <a:cubicBezTo>
                    <a:pt x="23712" y="120000"/>
                    <a:pt x="11497" y="113333"/>
                    <a:pt x="0" y="106666"/>
                  </a:cubicBezTo>
                  <a:cubicBezTo>
                    <a:pt x="0" y="113333"/>
                    <a:pt x="0" y="113333"/>
                    <a:pt x="0" y="113333"/>
                  </a:cubicBezTo>
                  <a:cubicBezTo>
                    <a:pt x="11497" y="113333"/>
                    <a:pt x="23712" y="120000"/>
                    <a:pt x="36646" y="120000"/>
                  </a:cubicBezTo>
                  <a:cubicBezTo>
                    <a:pt x="82634" y="120000"/>
                    <a:pt x="120000" y="86666"/>
                    <a:pt x="120000" y="40000"/>
                  </a:cubicBezTo>
                  <a:cubicBezTo>
                    <a:pt x="120000" y="26666"/>
                    <a:pt x="114970" y="13333"/>
                    <a:pt x="107065" y="0"/>
                  </a:cubicBezTo>
                </a:path>
              </a:pathLst>
            </a:custGeom>
            <a:solidFill>
              <a:srgbClr val="DCDCD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59" name="Shape 659"/>
            <p:cNvSpPr/>
            <p:nvPr/>
          </p:nvSpPr>
          <p:spPr>
            <a:xfrm>
              <a:off x="2230" y="2589"/>
              <a:ext cx="223" cy="25"/>
            </a:xfrm>
            <a:custGeom>
              <a:pathLst>
                <a:path extrusionOk="0" h="120000" w="120000">
                  <a:moveTo>
                    <a:pt x="109024" y="0"/>
                  </a:moveTo>
                  <a:cubicBezTo>
                    <a:pt x="109024" y="6666"/>
                    <a:pt x="109024" y="6666"/>
                    <a:pt x="108292" y="6666"/>
                  </a:cubicBezTo>
                  <a:cubicBezTo>
                    <a:pt x="114878" y="13333"/>
                    <a:pt x="117804" y="26666"/>
                    <a:pt x="117804" y="40000"/>
                  </a:cubicBezTo>
                  <a:cubicBezTo>
                    <a:pt x="117804" y="80000"/>
                    <a:pt x="81951" y="113333"/>
                    <a:pt x="37317" y="113333"/>
                  </a:cubicBezTo>
                  <a:cubicBezTo>
                    <a:pt x="24146" y="113333"/>
                    <a:pt x="11707" y="113333"/>
                    <a:pt x="0" y="106666"/>
                  </a:cubicBezTo>
                  <a:cubicBezTo>
                    <a:pt x="0" y="106666"/>
                    <a:pt x="0" y="106666"/>
                    <a:pt x="0" y="106666"/>
                  </a:cubicBezTo>
                  <a:cubicBezTo>
                    <a:pt x="11707" y="113333"/>
                    <a:pt x="24146" y="120000"/>
                    <a:pt x="37317" y="120000"/>
                  </a:cubicBezTo>
                  <a:cubicBezTo>
                    <a:pt x="82682" y="120000"/>
                    <a:pt x="120000" y="80000"/>
                    <a:pt x="120000" y="40000"/>
                  </a:cubicBezTo>
                  <a:cubicBezTo>
                    <a:pt x="120000" y="26666"/>
                    <a:pt x="116341" y="13333"/>
                    <a:pt x="109024" y="0"/>
                  </a:cubicBezTo>
                </a:path>
              </a:pathLst>
            </a:custGeom>
            <a:solidFill>
              <a:srgbClr val="D8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0" name="Shape 660"/>
            <p:cNvSpPr/>
            <p:nvPr/>
          </p:nvSpPr>
          <p:spPr>
            <a:xfrm>
              <a:off x="2230" y="2591"/>
              <a:ext cx="219" cy="21"/>
            </a:xfrm>
            <a:custGeom>
              <a:pathLst>
                <a:path extrusionOk="0" h="120000" w="120000">
                  <a:moveTo>
                    <a:pt x="110310" y="0"/>
                  </a:moveTo>
                  <a:cubicBezTo>
                    <a:pt x="110310" y="0"/>
                    <a:pt x="110310" y="0"/>
                    <a:pt x="110310" y="0"/>
                  </a:cubicBezTo>
                  <a:cubicBezTo>
                    <a:pt x="115527" y="15000"/>
                    <a:pt x="118509" y="22500"/>
                    <a:pt x="118509" y="37500"/>
                  </a:cubicBezTo>
                  <a:cubicBezTo>
                    <a:pt x="118509" y="82500"/>
                    <a:pt x="81987" y="120000"/>
                    <a:pt x="38012" y="120000"/>
                  </a:cubicBezTo>
                  <a:cubicBezTo>
                    <a:pt x="24596" y="120000"/>
                    <a:pt x="11180" y="120000"/>
                    <a:pt x="0" y="112500"/>
                  </a:cubicBezTo>
                  <a:cubicBezTo>
                    <a:pt x="0" y="112500"/>
                    <a:pt x="0" y="112500"/>
                    <a:pt x="0" y="112500"/>
                  </a:cubicBezTo>
                  <a:cubicBezTo>
                    <a:pt x="11925" y="120000"/>
                    <a:pt x="24596" y="120000"/>
                    <a:pt x="38012" y="120000"/>
                  </a:cubicBezTo>
                  <a:cubicBezTo>
                    <a:pt x="83478" y="120000"/>
                    <a:pt x="120000" y="82500"/>
                    <a:pt x="120000" y="37500"/>
                  </a:cubicBezTo>
                  <a:cubicBezTo>
                    <a:pt x="120000" y="22500"/>
                    <a:pt x="117018" y="7500"/>
                    <a:pt x="11031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1" name="Shape 661"/>
            <p:cNvSpPr/>
            <p:nvPr/>
          </p:nvSpPr>
          <p:spPr>
            <a:xfrm>
              <a:off x="2230" y="2591"/>
              <a:ext cx="217" cy="21"/>
            </a:xfrm>
            <a:custGeom>
              <a:pathLst>
                <a:path extrusionOk="0" h="120000" w="120000">
                  <a:moveTo>
                    <a:pt x="111698" y="0"/>
                  </a:moveTo>
                  <a:cubicBezTo>
                    <a:pt x="111698" y="7500"/>
                    <a:pt x="111698" y="7500"/>
                    <a:pt x="111698" y="7500"/>
                  </a:cubicBezTo>
                  <a:cubicBezTo>
                    <a:pt x="115471" y="15000"/>
                    <a:pt x="117735" y="30000"/>
                    <a:pt x="117735" y="37500"/>
                  </a:cubicBezTo>
                  <a:cubicBezTo>
                    <a:pt x="117735" y="82500"/>
                    <a:pt x="82264" y="120000"/>
                    <a:pt x="38490" y="120000"/>
                  </a:cubicBezTo>
                  <a:cubicBezTo>
                    <a:pt x="24905" y="120000"/>
                    <a:pt x="11320" y="112500"/>
                    <a:pt x="0" y="105000"/>
                  </a:cubicBezTo>
                  <a:cubicBezTo>
                    <a:pt x="0" y="112500"/>
                    <a:pt x="0" y="112500"/>
                    <a:pt x="0" y="112500"/>
                  </a:cubicBezTo>
                  <a:cubicBezTo>
                    <a:pt x="11320" y="120000"/>
                    <a:pt x="24905" y="120000"/>
                    <a:pt x="38490" y="120000"/>
                  </a:cubicBezTo>
                  <a:cubicBezTo>
                    <a:pt x="83018" y="120000"/>
                    <a:pt x="120000" y="82500"/>
                    <a:pt x="120000" y="37500"/>
                  </a:cubicBezTo>
                  <a:cubicBezTo>
                    <a:pt x="120000" y="22500"/>
                    <a:pt x="116981" y="15000"/>
                    <a:pt x="111698"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2" name="Shape 662"/>
            <p:cNvSpPr/>
            <p:nvPr/>
          </p:nvSpPr>
          <p:spPr>
            <a:xfrm>
              <a:off x="2230" y="2592"/>
              <a:ext cx="212" cy="20"/>
            </a:xfrm>
            <a:custGeom>
              <a:pathLst>
                <a:path extrusionOk="0" h="120000" w="120000">
                  <a:moveTo>
                    <a:pt x="113846" y="0"/>
                  </a:moveTo>
                  <a:cubicBezTo>
                    <a:pt x="113846" y="0"/>
                    <a:pt x="113076" y="0"/>
                    <a:pt x="113076" y="8000"/>
                  </a:cubicBezTo>
                  <a:cubicBezTo>
                    <a:pt x="116153" y="16000"/>
                    <a:pt x="117692" y="24000"/>
                    <a:pt x="117692" y="32000"/>
                  </a:cubicBezTo>
                  <a:cubicBezTo>
                    <a:pt x="117692" y="80000"/>
                    <a:pt x="82307" y="112000"/>
                    <a:pt x="39230" y="112000"/>
                  </a:cubicBezTo>
                  <a:cubicBezTo>
                    <a:pt x="24615" y="112000"/>
                    <a:pt x="11538" y="112000"/>
                    <a:pt x="0" y="104000"/>
                  </a:cubicBezTo>
                  <a:cubicBezTo>
                    <a:pt x="0" y="104000"/>
                    <a:pt x="0" y="104000"/>
                    <a:pt x="0" y="104000"/>
                  </a:cubicBezTo>
                  <a:cubicBezTo>
                    <a:pt x="11538" y="112000"/>
                    <a:pt x="25384" y="120000"/>
                    <a:pt x="39230" y="120000"/>
                  </a:cubicBezTo>
                  <a:cubicBezTo>
                    <a:pt x="83846" y="120000"/>
                    <a:pt x="120000" y="80000"/>
                    <a:pt x="120000" y="32000"/>
                  </a:cubicBezTo>
                  <a:cubicBezTo>
                    <a:pt x="120000" y="24000"/>
                    <a:pt x="117692" y="8000"/>
                    <a:pt x="113846"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3" name="Shape 663"/>
            <p:cNvSpPr/>
            <p:nvPr/>
          </p:nvSpPr>
          <p:spPr>
            <a:xfrm>
              <a:off x="2230" y="2593"/>
              <a:ext cx="208" cy="18"/>
            </a:xfrm>
            <a:custGeom>
              <a:pathLst>
                <a:path extrusionOk="0" h="120000" w="120000">
                  <a:moveTo>
                    <a:pt x="115294" y="0"/>
                  </a:moveTo>
                  <a:cubicBezTo>
                    <a:pt x="115294" y="0"/>
                    <a:pt x="115294" y="0"/>
                    <a:pt x="114509" y="0"/>
                  </a:cubicBezTo>
                  <a:cubicBezTo>
                    <a:pt x="116862" y="9230"/>
                    <a:pt x="117647" y="18461"/>
                    <a:pt x="117647" y="27692"/>
                  </a:cubicBezTo>
                  <a:cubicBezTo>
                    <a:pt x="117647" y="83076"/>
                    <a:pt x="83137" y="120000"/>
                    <a:pt x="40000" y="120000"/>
                  </a:cubicBezTo>
                  <a:cubicBezTo>
                    <a:pt x="25098" y="120000"/>
                    <a:pt x="11764" y="120000"/>
                    <a:pt x="0" y="110769"/>
                  </a:cubicBezTo>
                  <a:cubicBezTo>
                    <a:pt x="0" y="110769"/>
                    <a:pt x="0" y="110769"/>
                    <a:pt x="0" y="110769"/>
                  </a:cubicBezTo>
                  <a:cubicBezTo>
                    <a:pt x="11764" y="120000"/>
                    <a:pt x="25098" y="120000"/>
                    <a:pt x="40000" y="120000"/>
                  </a:cubicBezTo>
                  <a:cubicBezTo>
                    <a:pt x="83921" y="120000"/>
                    <a:pt x="120000" y="83076"/>
                    <a:pt x="120000" y="27692"/>
                  </a:cubicBezTo>
                  <a:cubicBezTo>
                    <a:pt x="120000" y="18461"/>
                    <a:pt x="118431" y="9230"/>
                    <a:pt x="115294" y="0"/>
                  </a:cubicBezTo>
                </a:path>
              </a:pathLst>
            </a:custGeom>
            <a:solidFill>
              <a:srgbClr val="C4C3C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4" name="Shape 664"/>
            <p:cNvSpPr/>
            <p:nvPr/>
          </p:nvSpPr>
          <p:spPr>
            <a:xfrm>
              <a:off x="2230" y="2593"/>
              <a:ext cx="204" cy="18"/>
            </a:xfrm>
            <a:custGeom>
              <a:pathLst>
                <a:path extrusionOk="0" h="120000" w="120000">
                  <a:moveTo>
                    <a:pt x="116800" y="0"/>
                  </a:moveTo>
                  <a:cubicBezTo>
                    <a:pt x="116800" y="9230"/>
                    <a:pt x="116800" y="9230"/>
                    <a:pt x="116800" y="9230"/>
                  </a:cubicBezTo>
                  <a:cubicBezTo>
                    <a:pt x="117600" y="18461"/>
                    <a:pt x="117600" y="18461"/>
                    <a:pt x="117600" y="27692"/>
                  </a:cubicBezTo>
                  <a:cubicBezTo>
                    <a:pt x="117600" y="73846"/>
                    <a:pt x="83200" y="120000"/>
                    <a:pt x="40800" y="120000"/>
                  </a:cubicBezTo>
                  <a:cubicBezTo>
                    <a:pt x="25600" y="120000"/>
                    <a:pt x="12000" y="110769"/>
                    <a:pt x="0" y="101538"/>
                  </a:cubicBezTo>
                  <a:cubicBezTo>
                    <a:pt x="0" y="110769"/>
                    <a:pt x="0" y="110769"/>
                    <a:pt x="0" y="110769"/>
                  </a:cubicBezTo>
                  <a:cubicBezTo>
                    <a:pt x="12000" y="120000"/>
                    <a:pt x="25600" y="120000"/>
                    <a:pt x="40800" y="120000"/>
                  </a:cubicBezTo>
                  <a:cubicBezTo>
                    <a:pt x="84800" y="120000"/>
                    <a:pt x="120000" y="83076"/>
                    <a:pt x="120000" y="27692"/>
                  </a:cubicBezTo>
                  <a:cubicBezTo>
                    <a:pt x="120000" y="18461"/>
                    <a:pt x="119200" y="9230"/>
                    <a:pt x="116800" y="0"/>
                  </a:cubicBezTo>
                </a:path>
              </a:pathLst>
            </a:custGeom>
            <a:solidFill>
              <a:srgbClr val="C0BF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5" name="Shape 665"/>
            <p:cNvSpPr/>
            <p:nvPr/>
          </p:nvSpPr>
          <p:spPr>
            <a:xfrm>
              <a:off x="2230" y="2595"/>
              <a:ext cx="200" cy="16"/>
            </a:xfrm>
            <a:custGeom>
              <a:pathLst>
                <a:path extrusionOk="0" h="120000" w="120000">
                  <a:moveTo>
                    <a:pt x="119183" y="0"/>
                  </a:moveTo>
                  <a:cubicBezTo>
                    <a:pt x="118367" y="10000"/>
                    <a:pt x="118367" y="10000"/>
                    <a:pt x="117551" y="10000"/>
                  </a:cubicBezTo>
                  <a:cubicBezTo>
                    <a:pt x="117551" y="10000"/>
                    <a:pt x="118367" y="20000"/>
                    <a:pt x="118367" y="20000"/>
                  </a:cubicBezTo>
                  <a:cubicBezTo>
                    <a:pt x="118367" y="70000"/>
                    <a:pt x="84081" y="120000"/>
                    <a:pt x="41632" y="120000"/>
                  </a:cubicBezTo>
                  <a:cubicBezTo>
                    <a:pt x="26122" y="120000"/>
                    <a:pt x="12244" y="110000"/>
                    <a:pt x="0" y="100000"/>
                  </a:cubicBezTo>
                  <a:cubicBezTo>
                    <a:pt x="0" y="100000"/>
                    <a:pt x="0" y="100000"/>
                    <a:pt x="0" y="100000"/>
                  </a:cubicBezTo>
                  <a:cubicBezTo>
                    <a:pt x="12244" y="110000"/>
                    <a:pt x="26122" y="120000"/>
                    <a:pt x="41632" y="120000"/>
                  </a:cubicBezTo>
                  <a:cubicBezTo>
                    <a:pt x="84897" y="120000"/>
                    <a:pt x="120000" y="70000"/>
                    <a:pt x="120000" y="20000"/>
                  </a:cubicBezTo>
                  <a:cubicBezTo>
                    <a:pt x="120000" y="10000"/>
                    <a:pt x="120000" y="10000"/>
                    <a:pt x="119183"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6" name="Shape 666"/>
            <p:cNvSpPr/>
            <p:nvPr/>
          </p:nvSpPr>
          <p:spPr>
            <a:xfrm>
              <a:off x="2230" y="2596"/>
              <a:ext cx="198" cy="15"/>
            </a:xfrm>
            <a:custGeom>
              <a:pathLst>
                <a:path extrusionOk="0" h="120000" w="120000">
                  <a:moveTo>
                    <a:pt x="119172" y="0"/>
                  </a:moveTo>
                  <a:cubicBezTo>
                    <a:pt x="118344" y="10909"/>
                    <a:pt x="118344" y="10909"/>
                    <a:pt x="117517" y="10909"/>
                  </a:cubicBezTo>
                  <a:cubicBezTo>
                    <a:pt x="116689" y="65454"/>
                    <a:pt x="82758" y="109090"/>
                    <a:pt x="42206" y="109090"/>
                  </a:cubicBezTo>
                  <a:cubicBezTo>
                    <a:pt x="26482" y="109090"/>
                    <a:pt x="12413" y="109090"/>
                    <a:pt x="0" y="98181"/>
                  </a:cubicBezTo>
                  <a:cubicBezTo>
                    <a:pt x="0" y="98181"/>
                    <a:pt x="0" y="98181"/>
                    <a:pt x="0" y="98181"/>
                  </a:cubicBezTo>
                  <a:cubicBezTo>
                    <a:pt x="12413" y="109090"/>
                    <a:pt x="26482" y="120000"/>
                    <a:pt x="42206" y="120000"/>
                  </a:cubicBezTo>
                  <a:cubicBezTo>
                    <a:pt x="85241" y="120000"/>
                    <a:pt x="120000" y="65454"/>
                    <a:pt x="120000" y="10909"/>
                  </a:cubicBezTo>
                  <a:cubicBezTo>
                    <a:pt x="120000" y="10909"/>
                    <a:pt x="119172" y="0"/>
                    <a:pt x="119172"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7" name="Shape 667"/>
            <p:cNvSpPr/>
            <p:nvPr/>
          </p:nvSpPr>
          <p:spPr>
            <a:xfrm>
              <a:off x="2230" y="2597"/>
              <a:ext cx="193" cy="13"/>
            </a:xfrm>
            <a:custGeom>
              <a:pathLst>
                <a:path extrusionOk="0" h="120000" w="120000">
                  <a:moveTo>
                    <a:pt x="120000" y="0"/>
                  </a:moveTo>
                  <a:cubicBezTo>
                    <a:pt x="119154" y="13333"/>
                    <a:pt x="118309" y="13333"/>
                    <a:pt x="117464" y="13333"/>
                  </a:cubicBezTo>
                  <a:cubicBezTo>
                    <a:pt x="113239" y="66666"/>
                    <a:pt x="81971" y="120000"/>
                    <a:pt x="43098" y="120000"/>
                  </a:cubicBezTo>
                  <a:cubicBezTo>
                    <a:pt x="27042" y="120000"/>
                    <a:pt x="12676" y="106666"/>
                    <a:pt x="0" y="93333"/>
                  </a:cubicBezTo>
                  <a:cubicBezTo>
                    <a:pt x="0" y="106666"/>
                    <a:pt x="0" y="106666"/>
                    <a:pt x="0" y="106666"/>
                  </a:cubicBezTo>
                  <a:cubicBezTo>
                    <a:pt x="12676" y="120000"/>
                    <a:pt x="27042" y="120000"/>
                    <a:pt x="43098" y="120000"/>
                  </a:cubicBezTo>
                  <a:cubicBezTo>
                    <a:pt x="84507" y="120000"/>
                    <a:pt x="119154" y="66666"/>
                    <a:pt x="120000" y="0"/>
                  </a:cubicBezTo>
                </a:path>
              </a:pathLst>
            </a:custGeom>
            <a:solidFill>
              <a:srgbClr val="B1B0B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8" name="Shape 668"/>
            <p:cNvSpPr/>
            <p:nvPr/>
          </p:nvSpPr>
          <p:spPr>
            <a:xfrm>
              <a:off x="2230" y="2599"/>
              <a:ext cx="189" cy="11"/>
            </a:xfrm>
            <a:custGeom>
              <a:pathLst>
                <a:path extrusionOk="0" h="120000" w="120000">
                  <a:moveTo>
                    <a:pt x="120000" y="0"/>
                  </a:moveTo>
                  <a:cubicBezTo>
                    <a:pt x="119136" y="0"/>
                    <a:pt x="119136" y="0"/>
                    <a:pt x="118273" y="0"/>
                  </a:cubicBezTo>
                  <a:cubicBezTo>
                    <a:pt x="117410" y="0"/>
                    <a:pt x="117410" y="0"/>
                    <a:pt x="117410" y="0"/>
                  </a:cubicBezTo>
                  <a:cubicBezTo>
                    <a:pt x="113093" y="60000"/>
                    <a:pt x="82014" y="120000"/>
                    <a:pt x="44028" y="120000"/>
                  </a:cubicBezTo>
                  <a:cubicBezTo>
                    <a:pt x="27625" y="120000"/>
                    <a:pt x="12949" y="105000"/>
                    <a:pt x="0" y="90000"/>
                  </a:cubicBezTo>
                  <a:cubicBezTo>
                    <a:pt x="0" y="90000"/>
                    <a:pt x="0" y="90000"/>
                    <a:pt x="0" y="90000"/>
                  </a:cubicBezTo>
                  <a:cubicBezTo>
                    <a:pt x="12949" y="105000"/>
                    <a:pt x="27625" y="120000"/>
                    <a:pt x="44028" y="120000"/>
                  </a:cubicBezTo>
                  <a:cubicBezTo>
                    <a:pt x="83741" y="120000"/>
                    <a:pt x="115683" y="60000"/>
                    <a:pt x="120000" y="0"/>
                  </a:cubicBezTo>
                </a:path>
              </a:pathLst>
            </a:custGeom>
            <a:solidFill>
              <a:srgbClr val="ACABA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69" name="Shape 669"/>
            <p:cNvSpPr/>
            <p:nvPr/>
          </p:nvSpPr>
          <p:spPr>
            <a:xfrm>
              <a:off x="2230" y="2599"/>
              <a:ext cx="185" cy="11"/>
            </a:xfrm>
            <a:custGeom>
              <a:pathLst>
                <a:path extrusionOk="0" h="120000" w="120000">
                  <a:moveTo>
                    <a:pt x="120000" y="0"/>
                  </a:moveTo>
                  <a:cubicBezTo>
                    <a:pt x="117352" y="0"/>
                    <a:pt x="117352" y="0"/>
                    <a:pt x="117352" y="0"/>
                  </a:cubicBezTo>
                  <a:cubicBezTo>
                    <a:pt x="112941" y="60000"/>
                    <a:pt x="82058" y="105000"/>
                    <a:pt x="45000" y="105000"/>
                  </a:cubicBezTo>
                  <a:cubicBezTo>
                    <a:pt x="28235" y="105000"/>
                    <a:pt x="12352" y="105000"/>
                    <a:pt x="0" y="90000"/>
                  </a:cubicBezTo>
                  <a:cubicBezTo>
                    <a:pt x="0" y="90000"/>
                    <a:pt x="0" y="90000"/>
                    <a:pt x="0" y="90000"/>
                  </a:cubicBezTo>
                  <a:cubicBezTo>
                    <a:pt x="13235" y="105000"/>
                    <a:pt x="28235" y="120000"/>
                    <a:pt x="45000" y="120000"/>
                  </a:cubicBezTo>
                  <a:cubicBezTo>
                    <a:pt x="83823" y="120000"/>
                    <a:pt x="115588" y="60000"/>
                    <a:pt x="120000" y="0"/>
                  </a:cubicBezTo>
                </a:path>
              </a:pathLst>
            </a:custGeom>
            <a:solidFill>
              <a:srgbClr val="A7A6A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0" name="Shape 670"/>
            <p:cNvSpPr/>
            <p:nvPr/>
          </p:nvSpPr>
          <p:spPr>
            <a:xfrm>
              <a:off x="2230" y="2599"/>
              <a:ext cx="181" cy="9"/>
            </a:xfrm>
            <a:custGeom>
              <a:pathLst>
                <a:path extrusionOk="0" h="120000" w="120000">
                  <a:moveTo>
                    <a:pt x="120000" y="0"/>
                  </a:moveTo>
                  <a:cubicBezTo>
                    <a:pt x="117293" y="0"/>
                    <a:pt x="117293" y="0"/>
                    <a:pt x="117293" y="0"/>
                  </a:cubicBezTo>
                  <a:cubicBezTo>
                    <a:pt x="112781" y="68571"/>
                    <a:pt x="83007" y="119999"/>
                    <a:pt x="46015" y="119999"/>
                  </a:cubicBezTo>
                  <a:cubicBezTo>
                    <a:pt x="28872" y="119999"/>
                    <a:pt x="12631" y="102857"/>
                    <a:pt x="0" y="85714"/>
                  </a:cubicBezTo>
                  <a:cubicBezTo>
                    <a:pt x="0" y="102857"/>
                    <a:pt x="0" y="102857"/>
                    <a:pt x="0" y="102857"/>
                  </a:cubicBezTo>
                  <a:cubicBezTo>
                    <a:pt x="12631" y="119999"/>
                    <a:pt x="28872" y="119999"/>
                    <a:pt x="46015" y="119999"/>
                  </a:cubicBezTo>
                  <a:cubicBezTo>
                    <a:pt x="83909" y="119999"/>
                    <a:pt x="115488" y="68571"/>
                    <a:pt x="120000" y="0"/>
                  </a:cubicBezTo>
                </a:path>
              </a:pathLst>
            </a:custGeom>
            <a:solidFill>
              <a:srgbClr val="A3A2A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1" name="Shape 671"/>
            <p:cNvSpPr/>
            <p:nvPr/>
          </p:nvSpPr>
          <p:spPr>
            <a:xfrm>
              <a:off x="2230" y="2599"/>
              <a:ext cx="177" cy="9"/>
            </a:xfrm>
            <a:custGeom>
              <a:pathLst>
                <a:path extrusionOk="0" h="120000" w="120000">
                  <a:moveTo>
                    <a:pt x="120000" y="0"/>
                  </a:moveTo>
                  <a:cubicBezTo>
                    <a:pt x="117230" y="0"/>
                    <a:pt x="117230" y="0"/>
                    <a:pt x="117230" y="0"/>
                  </a:cubicBezTo>
                  <a:cubicBezTo>
                    <a:pt x="113538" y="68571"/>
                    <a:pt x="83076" y="119999"/>
                    <a:pt x="47076" y="119999"/>
                  </a:cubicBezTo>
                  <a:cubicBezTo>
                    <a:pt x="29538" y="119999"/>
                    <a:pt x="12923" y="102857"/>
                    <a:pt x="0" y="85714"/>
                  </a:cubicBezTo>
                  <a:cubicBezTo>
                    <a:pt x="0" y="85714"/>
                    <a:pt x="0" y="85714"/>
                    <a:pt x="0" y="85714"/>
                  </a:cubicBezTo>
                  <a:cubicBezTo>
                    <a:pt x="12923" y="102857"/>
                    <a:pt x="29538" y="119999"/>
                    <a:pt x="47076" y="119999"/>
                  </a:cubicBezTo>
                  <a:cubicBezTo>
                    <a:pt x="84923" y="119999"/>
                    <a:pt x="115384" y="68571"/>
                    <a:pt x="120000"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2" name="Shape 672"/>
            <p:cNvSpPr/>
            <p:nvPr/>
          </p:nvSpPr>
          <p:spPr>
            <a:xfrm>
              <a:off x="2230" y="2599"/>
              <a:ext cx="173" cy="9"/>
            </a:xfrm>
            <a:custGeom>
              <a:pathLst>
                <a:path extrusionOk="0" h="120000" w="120000">
                  <a:moveTo>
                    <a:pt x="120000" y="0"/>
                  </a:moveTo>
                  <a:cubicBezTo>
                    <a:pt x="117165" y="0"/>
                    <a:pt x="117165" y="0"/>
                    <a:pt x="117165" y="0"/>
                  </a:cubicBezTo>
                  <a:cubicBezTo>
                    <a:pt x="113385" y="68571"/>
                    <a:pt x="84094" y="119999"/>
                    <a:pt x="48188" y="119999"/>
                  </a:cubicBezTo>
                  <a:cubicBezTo>
                    <a:pt x="29291" y="119999"/>
                    <a:pt x="13228" y="102857"/>
                    <a:pt x="0" y="85714"/>
                  </a:cubicBezTo>
                  <a:cubicBezTo>
                    <a:pt x="0" y="85714"/>
                    <a:pt x="0" y="85714"/>
                    <a:pt x="0" y="85714"/>
                  </a:cubicBezTo>
                  <a:cubicBezTo>
                    <a:pt x="13228" y="102857"/>
                    <a:pt x="30236" y="119999"/>
                    <a:pt x="48188" y="119999"/>
                  </a:cubicBezTo>
                  <a:cubicBezTo>
                    <a:pt x="85039" y="119999"/>
                    <a:pt x="116220" y="68571"/>
                    <a:pt x="120000" y="0"/>
                  </a:cubicBezTo>
                </a:path>
              </a:pathLst>
            </a:custGeom>
            <a:solidFill>
              <a:srgbClr val="9997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3" name="Shape 673"/>
            <p:cNvSpPr/>
            <p:nvPr/>
          </p:nvSpPr>
          <p:spPr>
            <a:xfrm>
              <a:off x="2230" y="2599"/>
              <a:ext cx="169" cy="9"/>
            </a:xfrm>
            <a:custGeom>
              <a:pathLst>
                <a:path extrusionOk="0" h="120000" w="120000">
                  <a:moveTo>
                    <a:pt x="120000" y="0"/>
                  </a:moveTo>
                  <a:cubicBezTo>
                    <a:pt x="118064" y="0"/>
                    <a:pt x="118064" y="0"/>
                    <a:pt x="118064" y="0"/>
                  </a:cubicBezTo>
                  <a:cubicBezTo>
                    <a:pt x="113225" y="68571"/>
                    <a:pt x="84193" y="102857"/>
                    <a:pt x="49354" y="102857"/>
                  </a:cubicBezTo>
                  <a:cubicBezTo>
                    <a:pt x="30000" y="102857"/>
                    <a:pt x="12580" y="102857"/>
                    <a:pt x="0" y="68571"/>
                  </a:cubicBezTo>
                  <a:cubicBezTo>
                    <a:pt x="0" y="85714"/>
                    <a:pt x="0" y="85714"/>
                    <a:pt x="0" y="85714"/>
                  </a:cubicBezTo>
                  <a:cubicBezTo>
                    <a:pt x="13548" y="102857"/>
                    <a:pt x="30000" y="119999"/>
                    <a:pt x="49354" y="119999"/>
                  </a:cubicBezTo>
                  <a:cubicBezTo>
                    <a:pt x="86129" y="119999"/>
                    <a:pt x="116129" y="68571"/>
                    <a:pt x="120000" y="0"/>
                  </a:cubicBezTo>
                </a:path>
              </a:pathLst>
            </a:custGeom>
            <a:solidFill>
              <a:srgbClr val="94929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4" name="Shape 674"/>
            <p:cNvSpPr/>
            <p:nvPr/>
          </p:nvSpPr>
          <p:spPr>
            <a:xfrm>
              <a:off x="2230" y="2599"/>
              <a:ext cx="166" cy="8"/>
            </a:xfrm>
            <a:custGeom>
              <a:pathLst>
                <a:path extrusionOk="0" h="120000" w="120000">
                  <a:moveTo>
                    <a:pt x="120000" y="0"/>
                  </a:moveTo>
                  <a:cubicBezTo>
                    <a:pt x="117049" y="0"/>
                    <a:pt x="117049" y="0"/>
                    <a:pt x="117049" y="0"/>
                  </a:cubicBezTo>
                  <a:cubicBezTo>
                    <a:pt x="112131" y="60000"/>
                    <a:pt x="84590" y="120000"/>
                    <a:pt x="50163" y="120000"/>
                  </a:cubicBezTo>
                  <a:cubicBezTo>
                    <a:pt x="30491" y="120000"/>
                    <a:pt x="12786" y="100000"/>
                    <a:pt x="0" y="80000"/>
                  </a:cubicBezTo>
                  <a:cubicBezTo>
                    <a:pt x="0" y="80000"/>
                    <a:pt x="0" y="80000"/>
                    <a:pt x="0" y="80000"/>
                  </a:cubicBezTo>
                  <a:cubicBezTo>
                    <a:pt x="12786" y="120000"/>
                    <a:pt x="30491" y="120000"/>
                    <a:pt x="50163" y="120000"/>
                  </a:cubicBezTo>
                  <a:cubicBezTo>
                    <a:pt x="85573" y="120000"/>
                    <a:pt x="115081" y="80000"/>
                    <a:pt x="120000" y="0"/>
                  </a:cubicBezTo>
                </a:path>
              </a:pathLst>
            </a:custGeom>
            <a:solidFill>
              <a:srgbClr val="8F8E8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5" name="Shape 675"/>
            <p:cNvSpPr/>
            <p:nvPr/>
          </p:nvSpPr>
          <p:spPr>
            <a:xfrm>
              <a:off x="2230" y="2599"/>
              <a:ext cx="162" cy="8"/>
            </a:xfrm>
            <a:custGeom>
              <a:pathLst>
                <a:path extrusionOk="0" h="120000" w="120000">
                  <a:moveTo>
                    <a:pt x="120000" y="0"/>
                  </a:moveTo>
                  <a:cubicBezTo>
                    <a:pt x="116974" y="0"/>
                    <a:pt x="116974" y="0"/>
                    <a:pt x="116974" y="0"/>
                  </a:cubicBezTo>
                  <a:cubicBezTo>
                    <a:pt x="112941" y="60000"/>
                    <a:pt x="84705" y="120000"/>
                    <a:pt x="51428" y="120000"/>
                  </a:cubicBezTo>
                  <a:cubicBezTo>
                    <a:pt x="31260" y="120000"/>
                    <a:pt x="13109" y="100000"/>
                    <a:pt x="0" y="60000"/>
                  </a:cubicBezTo>
                  <a:cubicBezTo>
                    <a:pt x="0" y="80000"/>
                    <a:pt x="0" y="80000"/>
                    <a:pt x="0" y="80000"/>
                  </a:cubicBezTo>
                  <a:cubicBezTo>
                    <a:pt x="13109" y="100000"/>
                    <a:pt x="31260" y="120000"/>
                    <a:pt x="51428" y="120000"/>
                  </a:cubicBezTo>
                  <a:cubicBezTo>
                    <a:pt x="86722" y="120000"/>
                    <a:pt x="114957" y="60000"/>
                    <a:pt x="120000" y="0"/>
                  </a:cubicBezTo>
                </a:path>
              </a:pathLst>
            </a:custGeom>
            <a:solidFill>
              <a:srgbClr val="8B898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6" name="Shape 676"/>
            <p:cNvSpPr/>
            <p:nvPr/>
          </p:nvSpPr>
          <p:spPr>
            <a:xfrm>
              <a:off x="2230" y="2599"/>
              <a:ext cx="158" cy="8"/>
            </a:xfrm>
            <a:custGeom>
              <a:pathLst>
                <a:path extrusionOk="0" h="120000" w="120000">
                  <a:moveTo>
                    <a:pt x="120000" y="0"/>
                  </a:moveTo>
                  <a:cubicBezTo>
                    <a:pt x="116896" y="0"/>
                    <a:pt x="116896" y="0"/>
                    <a:pt x="116896" y="0"/>
                  </a:cubicBezTo>
                  <a:cubicBezTo>
                    <a:pt x="112758" y="60000"/>
                    <a:pt x="84827" y="100000"/>
                    <a:pt x="52758" y="100000"/>
                  </a:cubicBezTo>
                  <a:cubicBezTo>
                    <a:pt x="31034" y="100000"/>
                    <a:pt x="12413" y="80000"/>
                    <a:pt x="0" y="60000"/>
                  </a:cubicBezTo>
                  <a:cubicBezTo>
                    <a:pt x="0" y="60000"/>
                    <a:pt x="0" y="60000"/>
                    <a:pt x="0" y="60000"/>
                  </a:cubicBezTo>
                  <a:cubicBezTo>
                    <a:pt x="13448" y="100000"/>
                    <a:pt x="32068" y="120000"/>
                    <a:pt x="52758" y="120000"/>
                  </a:cubicBezTo>
                  <a:cubicBezTo>
                    <a:pt x="86896" y="120000"/>
                    <a:pt x="115862" y="60000"/>
                    <a:pt x="120000"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7" name="Shape 677"/>
            <p:cNvSpPr/>
            <p:nvPr/>
          </p:nvSpPr>
          <p:spPr>
            <a:xfrm>
              <a:off x="2230" y="2599"/>
              <a:ext cx="154" cy="7"/>
            </a:xfrm>
            <a:custGeom>
              <a:pathLst>
                <a:path extrusionOk="0" h="120000" w="120000">
                  <a:moveTo>
                    <a:pt x="120000" y="0"/>
                  </a:moveTo>
                  <a:cubicBezTo>
                    <a:pt x="116814" y="0"/>
                    <a:pt x="116814" y="0"/>
                    <a:pt x="116814" y="0"/>
                  </a:cubicBezTo>
                  <a:cubicBezTo>
                    <a:pt x="112566" y="72000"/>
                    <a:pt x="86017" y="120000"/>
                    <a:pt x="54159" y="120000"/>
                  </a:cubicBezTo>
                  <a:cubicBezTo>
                    <a:pt x="31858" y="120000"/>
                    <a:pt x="11681" y="96000"/>
                    <a:pt x="0" y="48000"/>
                  </a:cubicBezTo>
                  <a:cubicBezTo>
                    <a:pt x="0" y="72000"/>
                    <a:pt x="0" y="72000"/>
                    <a:pt x="0" y="72000"/>
                  </a:cubicBezTo>
                  <a:cubicBezTo>
                    <a:pt x="12743" y="96000"/>
                    <a:pt x="31858" y="120000"/>
                    <a:pt x="54159" y="120000"/>
                  </a:cubicBezTo>
                  <a:cubicBezTo>
                    <a:pt x="87079" y="120000"/>
                    <a:pt x="115752" y="72000"/>
                    <a:pt x="120000" y="0"/>
                  </a:cubicBezTo>
                </a:path>
              </a:pathLst>
            </a:custGeom>
            <a:solidFill>
              <a:srgbClr val="80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8" name="Shape 678"/>
            <p:cNvSpPr/>
            <p:nvPr/>
          </p:nvSpPr>
          <p:spPr>
            <a:xfrm>
              <a:off x="2230" y="2599"/>
              <a:ext cx="150" cy="7"/>
            </a:xfrm>
            <a:custGeom>
              <a:pathLst>
                <a:path extrusionOk="0" h="120000" w="120000">
                  <a:moveTo>
                    <a:pt x="120000" y="0"/>
                  </a:moveTo>
                  <a:cubicBezTo>
                    <a:pt x="117818" y="0"/>
                    <a:pt x="117818" y="0"/>
                    <a:pt x="117818" y="0"/>
                  </a:cubicBezTo>
                  <a:cubicBezTo>
                    <a:pt x="112363" y="72000"/>
                    <a:pt x="86181" y="120000"/>
                    <a:pt x="55636" y="120000"/>
                  </a:cubicBezTo>
                  <a:cubicBezTo>
                    <a:pt x="31636" y="120000"/>
                    <a:pt x="10909" y="96000"/>
                    <a:pt x="0" y="48000"/>
                  </a:cubicBezTo>
                  <a:cubicBezTo>
                    <a:pt x="0" y="48000"/>
                    <a:pt x="0" y="48000"/>
                    <a:pt x="0" y="48000"/>
                  </a:cubicBezTo>
                  <a:cubicBezTo>
                    <a:pt x="12000" y="96000"/>
                    <a:pt x="32727" y="120000"/>
                    <a:pt x="55636" y="120000"/>
                  </a:cubicBezTo>
                  <a:cubicBezTo>
                    <a:pt x="88363" y="120000"/>
                    <a:pt x="115636" y="72000"/>
                    <a:pt x="120000" y="0"/>
                  </a:cubicBezTo>
                </a:path>
              </a:pathLst>
            </a:custGeom>
            <a:solidFill>
              <a:srgbClr val="7B797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79" name="Shape 679"/>
            <p:cNvSpPr/>
            <p:nvPr/>
          </p:nvSpPr>
          <p:spPr>
            <a:xfrm>
              <a:off x="2230" y="2599"/>
              <a:ext cx="147" cy="7"/>
            </a:xfrm>
            <a:custGeom>
              <a:pathLst>
                <a:path extrusionOk="0" h="120000" w="120000">
                  <a:moveTo>
                    <a:pt x="120000" y="0"/>
                  </a:moveTo>
                  <a:cubicBezTo>
                    <a:pt x="116666" y="0"/>
                    <a:pt x="116666" y="0"/>
                    <a:pt x="116666" y="0"/>
                  </a:cubicBezTo>
                  <a:cubicBezTo>
                    <a:pt x="111111" y="72000"/>
                    <a:pt x="86666" y="120000"/>
                    <a:pt x="56666" y="120000"/>
                  </a:cubicBezTo>
                  <a:cubicBezTo>
                    <a:pt x="31111" y="120000"/>
                    <a:pt x="10000" y="72000"/>
                    <a:pt x="0" y="24000"/>
                  </a:cubicBezTo>
                  <a:cubicBezTo>
                    <a:pt x="0" y="48000"/>
                    <a:pt x="0" y="48000"/>
                    <a:pt x="0" y="48000"/>
                  </a:cubicBezTo>
                  <a:cubicBezTo>
                    <a:pt x="11111" y="96000"/>
                    <a:pt x="32222" y="120000"/>
                    <a:pt x="56666" y="120000"/>
                  </a:cubicBezTo>
                  <a:cubicBezTo>
                    <a:pt x="87777" y="120000"/>
                    <a:pt x="114444" y="72000"/>
                    <a:pt x="120000" y="0"/>
                  </a:cubicBezTo>
                </a:path>
              </a:pathLst>
            </a:custGeom>
            <a:solidFill>
              <a:srgbClr val="77757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0" name="Shape 680"/>
            <p:cNvSpPr/>
            <p:nvPr/>
          </p:nvSpPr>
          <p:spPr>
            <a:xfrm>
              <a:off x="2230" y="2599"/>
              <a:ext cx="143" cy="7"/>
            </a:xfrm>
            <a:custGeom>
              <a:pathLst>
                <a:path extrusionOk="0" h="120000" w="120000">
                  <a:moveTo>
                    <a:pt x="120000" y="0"/>
                  </a:moveTo>
                  <a:cubicBezTo>
                    <a:pt x="116571" y="0"/>
                    <a:pt x="116571" y="0"/>
                    <a:pt x="116571" y="0"/>
                  </a:cubicBezTo>
                  <a:cubicBezTo>
                    <a:pt x="112000" y="72000"/>
                    <a:pt x="86857" y="96000"/>
                    <a:pt x="58285" y="96000"/>
                  </a:cubicBezTo>
                  <a:cubicBezTo>
                    <a:pt x="30857" y="96000"/>
                    <a:pt x="6857" y="72000"/>
                    <a:pt x="0" y="0"/>
                  </a:cubicBezTo>
                  <a:cubicBezTo>
                    <a:pt x="0" y="24000"/>
                    <a:pt x="0" y="24000"/>
                    <a:pt x="0" y="24000"/>
                  </a:cubicBezTo>
                  <a:cubicBezTo>
                    <a:pt x="10285" y="72000"/>
                    <a:pt x="32000" y="120000"/>
                    <a:pt x="58285" y="120000"/>
                  </a:cubicBezTo>
                  <a:cubicBezTo>
                    <a:pt x="89142" y="120000"/>
                    <a:pt x="114285" y="72000"/>
                    <a:pt x="120000" y="0"/>
                  </a:cubicBezTo>
                </a:path>
              </a:pathLst>
            </a:custGeom>
            <a:solidFill>
              <a:srgbClr val="73717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1" name="Shape 681"/>
            <p:cNvSpPr/>
            <p:nvPr/>
          </p:nvSpPr>
          <p:spPr>
            <a:xfrm>
              <a:off x="2230" y="2599"/>
              <a:ext cx="139" cy="5"/>
            </a:xfrm>
            <a:custGeom>
              <a:pathLst>
                <a:path extrusionOk="0" h="120000" w="120000">
                  <a:moveTo>
                    <a:pt x="120000" y="0"/>
                  </a:moveTo>
                  <a:cubicBezTo>
                    <a:pt x="116470" y="0"/>
                    <a:pt x="116470" y="0"/>
                    <a:pt x="116470" y="0"/>
                  </a:cubicBezTo>
                  <a:cubicBezTo>
                    <a:pt x="111764" y="60000"/>
                    <a:pt x="88235" y="120000"/>
                    <a:pt x="60000" y="120000"/>
                  </a:cubicBezTo>
                  <a:cubicBezTo>
                    <a:pt x="31764" y="120000"/>
                    <a:pt x="8235" y="60000"/>
                    <a:pt x="2352" y="0"/>
                  </a:cubicBezTo>
                  <a:cubicBezTo>
                    <a:pt x="0" y="0"/>
                    <a:pt x="0" y="0"/>
                    <a:pt x="0" y="0"/>
                  </a:cubicBezTo>
                  <a:cubicBezTo>
                    <a:pt x="0" y="0"/>
                    <a:pt x="0" y="0"/>
                    <a:pt x="0" y="0"/>
                  </a:cubicBezTo>
                  <a:cubicBezTo>
                    <a:pt x="7058" y="90000"/>
                    <a:pt x="31764" y="120000"/>
                    <a:pt x="60000" y="120000"/>
                  </a:cubicBezTo>
                  <a:cubicBezTo>
                    <a:pt x="89411" y="120000"/>
                    <a:pt x="115294" y="90000"/>
                    <a:pt x="120000"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2" name="Shape 682"/>
            <p:cNvSpPr/>
            <p:nvPr/>
          </p:nvSpPr>
          <p:spPr>
            <a:xfrm>
              <a:off x="2233" y="2599"/>
              <a:ext cx="132" cy="5"/>
            </a:xfrm>
            <a:custGeom>
              <a:pathLst>
                <a:path extrusionOk="0" h="120000" w="120000">
                  <a:moveTo>
                    <a:pt x="120000" y="0"/>
                  </a:moveTo>
                  <a:cubicBezTo>
                    <a:pt x="116288" y="0"/>
                    <a:pt x="116288" y="0"/>
                    <a:pt x="116288" y="0"/>
                  </a:cubicBezTo>
                  <a:cubicBezTo>
                    <a:pt x="111340" y="60000"/>
                    <a:pt x="87835" y="120000"/>
                    <a:pt x="60618" y="120000"/>
                  </a:cubicBezTo>
                  <a:cubicBezTo>
                    <a:pt x="32164" y="120000"/>
                    <a:pt x="9896" y="60000"/>
                    <a:pt x="3711" y="0"/>
                  </a:cubicBezTo>
                  <a:cubicBezTo>
                    <a:pt x="0" y="0"/>
                    <a:pt x="0" y="0"/>
                    <a:pt x="0" y="0"/>
                  </a:cubicBezTo>
                  <a:cubicBezTo>
                    <a:pt x="6185" y="60000"/>
                    <a:pt x="30927" y="120000"/>
                    <a:pt x="60618" y="120000"/>
                  </a:cubicBezTo>
                  <a:cubicBezTo>
                    <a:pt x="90309" y="120000"/>
                    <a:pt x="115051" y="60000"/>
                    <a:pt x="120000" y="0"/>
                  </a:cubicBezTo>
                </a:path>
              </a:pathLst>
            </a:custGeom>
            <a:solidFill>
              <a:srgbClr val="6866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3" name="Shape 683"/>
            <p:cNvSpPr/>
            <p:nvPr/>
          </p:nvSpPr>
          <p:spPr>
            <a:xfrm>
              <a:off x="2237" y="2599"/>
              <a:ext cx="124" cy="5"/>
            </a:xfrm>
            <a:custGeom>
              <a:pathLst>
                <a:path extrusionOk="0" h="120000" w="120000">
                  <a:moveTo>
                    <a:pt x="120000" y="0"/>
                  </a:moveTo>
                  <a:cubicBezTo>
                    <a:pt x="116043" y="0"/>
                    <a:pt x="116043" y="0"/>
                    <a:pt x="116043" y="0"/>
                  </a:cubicBezTo>
                  <a:cubicBezTo>
                    <a:pt x="110769" y="60000"/>
                    <a:pt x="88351" y="120000"/>
                    <a:pt x="60659" y="120000"/>
                  </a:cubicBezTo>
                  <a:cubicBezTo>
                    <a:pt x="32967" y="120000"/>
                    <a:pt x="9230" y="60000"/>
                    <a:pt x="3956" y="0"/>
                  </a:cubicBezTo>
                  <a:cubicBezTo>
                    <a:pt x="0" y="0"/>
                    <a:pt x="0" y="0"/>
                    <a:pt x="0" y="0"/>
                  </a:cubicBezTo>
                  <a:cubicBezTo>
                    <a:pt x="6593" y="60000"/>
                    <a:pt x="30329" y="120000"/>
                    <a:pt x="60659" y="120000"/>
                  </a:cubicBezTo>
                  <a:cubicBezTo>
                    <a:pt x="89670" y="120000"/>
                    <a:pt x="114725" y="60000"/>
                    <a:pt x="120000" y="0"/>
                  </a:cubicBezTo>
                </a:path>
              </a:pathLst>
            </a:custGeom>
            <a:solidFill>
              <a:srgbClr val="64626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4" name="Shape 684"/>
            <p:cNvSpPr/>
            <p:nvPr/>
          </p:nvSpPr>
          <p:spPr>
            <a:xfrm>
              <a:off x="2241" y="2599"/>
              <a:ext cx="116" cy="5"/>
            </a:xfrm>
            <a:custGeom>
              <a:pathLst>
                <a:path extrusionOk="0" h="120000" w="120000">
                  <a:moveTo>
                    <a:pt x="120000" y="0"/>
                  </a:moveTo>
                  <a:cubicBezTo>
                    <a:pt x="117176" y="0"/>
                    <a:pt x="117176" y="0"/>
                    <a:pt x="117176" y="0"/>
                  </a:cubicBezTo>
                  <a:cubicBezTo>
                    <a:pt x="110117" y="60000"/>
                    <a:pt x="87529" y="90000"/>
                    <a:pt x="60705" y="90000"/>
                  </a:cubicBezTo>
                  <a:cubicBezTo>
                    <a:pt x="32470" y="90000"/>
                    <a:pt x="9882" y="60000"/>
                    <a:pt x="4235" y="0"/>
                  </a:cubicBezTo>
                  <a:cubicBezTo>
                    <a:pt x="0" y="0"/>
                    <a:pt x="0" y="0"/>
                    <a:pt x="0" y="0"/>
                  </a:cubicBezTo>
                  <a:cubicBezTo>
                    <a:pt x="5647" y="60000"/>
                    <a:pt x="31058" y="120000"/>
                    <a:pt x="60705" y="120000"/>
                  </a:cubicBezTo>
                  <a:cubicBezTo>
                    <a:pt x="90352" y="120000"/>
                    <a:pt x="114352" y="60000"/>
                    <a:pt x="120000" y="0"/>
                  </a:cubicBezTo>
                </a:path>
              </a:pathLst>
            </a:custGeom>
            <a:solidFill>
              <a:srgbClr val="5F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5" name="Shape 685"/>
            <p:cNvSpPr/>
            <p:nvPr/>
          </p:nvSpPr>
          <p:spPr>
            <a:xfrm>
              <a:off x="2245" y="2599"/>
              <a:ext cx="109" cy="4"/>
            </a:xfrm>
            <a:custGeom>
              <a:pathLst>
                <a:path extrusionOk="0" h="120000" w="120000">
                  <a:moveTo>
                    <a:pt x="120000" y="0"/>
                  </a:moveTo>
                  <a:cubicBezTo>
                    <a:pt x="115500" y="0"/>
                    <a:pt x="115500" y="0"/>
                    <a:pt x="115500" y="0"/>
                  </a:cubicBezTo>
                  <a:cubicBezTo>
                    <a:pt x="108000" y="80000"/>
                    <a:pt x="87000" y="120000"/>
                    <a:pt x="60000" y="120000"/>
                  </a:cubicBezTo>
                  <a:cubicBezTo>
                    <a:pt x="33000" y="120000"/>
                    <a:pt x="10500" y="80000"/>
                    <a:pt x="4500" y="0"/>
                  </a:cubicBezTo>
                  <a:cubicBezTo>
                    <a:pt x="0" y="0"/>
                    <a:pt x="0" y="0"/>
                    <a:pt x="0" y="0"/>
                  </a:cubicBezTo>
                  <a:cubicBezTo>
                    <a:pt x="6000" y="80000"/>
                    <a:pt x="30000" y="120000"/>
                    <a:pt x="60000" y="120000"/>
                  </a:cubicBezTo>
                  <a:cubicBezTo>
                    <a:pt x="88500" y="120000"/>
                    <a:pt x="112500" y="80000"/>
                    <a:pt x="120000" y="0"/>
                  </a:cubicBezTo>
                </a:path>
              </a:pathLst>
            </a:custGeom>
            <a:solidFill>
              <a:srgbClr val="5A585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6" name="Shape 686"/>
            <p:cNvSpPr/>
            <p:nvPr/>
          </p:nvSpPr>
          <p:spPr>
            <a:xfrm>
              <a:off x="2249" y="2599"/>
              <a:ext cx="101" cy="4"/>
            </a:xfrm>
            <a:custGeom>
              <a:pathLst>
                <a:path extrusionOk="0" h="120000" w="120000">
                  <a:moveTo>
                    <a:pt x="120000" y="0"/>
                  </a:moveTo>
                  <a:cubicBezTo>
                    <a:pt x="115135" y="0"/>
                    <a:pt x="115135" y="0"/>
                    <a:pt x="115135" y="0"/>
                  </a:cubicBezTo>
                  <a:cubicBezTo>
                    <a:pt x="108648" y="80000"/>
                    <a:pt x="85945" y="120000"/>
                    <a:pt x="60000" y="120000"/>
                  </a:cubicBezTo>
                  <a:cubicBezTo>
                    <a:pt x="32432" y="120000"/>
                    <a:pt x="11351" y="80000"/>
                    <a:pt x="4864" y="0"/>
                  </a:cubicBezTo>
                  <a:cubicBezTo>
                    <a:pt x="0" y="0"/>
                    <a:pt x="0" y="0"/>
                    <a:pt x="0" y="0"/>
                  </a:cubicBezTo>
                  <a:cubicBezTo>
                    <a:pt x="6486" y="80000"/>
                    <a:pt x="30810" y="120000"/>
                    <a:pt x="60000" y="120000"/>
                  </a:cubicBezTo>
                  <a:cubicBezTo>
                    <a:pt x="89189" y="120000"/>
                    <a:pt x="111891" y="80000"/>
                    <a:pt x="120000" y="0"/>
                  </a:cubicBezTo>
                </a:path>
              </a:pathLst>
            </a:custGeom>
            <a:solidFill>
              <a:srgbClr val="54525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7" name="Shape 687"/>
            <p:cNvSpPr/>
            <p:nvPr/>
          </p:nvSpPr>
          <p:spPr>
            <a:xfrm>
              <a:off x="2253" y="2599"/>
              <a:ext cx="93" cy="4"/>
            </a:xfrm>
            <a:custGeom>
              <a:pathLst>
                <a:path extrusionOk="0" h="120000" w="120000">
                  <a:moveTo>
                    <a:pt x="120000" y="0"/>
                  </a:moveTo>
                  <a:cubicBezTo>
                    <a:pt x="114705" y="0"/>
                    <a:pt x="114705" y="0"/>
                    <a:pt x="114705" y="0"/>
                  </a:cubicBezTo>
                  <a:cubicBezTo>
                    <a:pt x="107647" y="40000"/>
                    <a:pt x="84705" y="80000"/>
                    <a:pt x="60000" y="80000"/>
                  </a:cubicBezTo>
                  <a:cubicBezTo>
                    <a:pt x="33529" y="80000"/>
                    <a:pt x="12352" y="40000"/>
                    <a:pt x="5294" y="0"/>
                  </a:cubicBezTo>
                  <a:cubicBezTo>
                    <a:pt x="0" y="0"/>
                    <a:pt x="0" y="0"/>
                    <a:pt x="0" y="0"/>
                  </a:cubicBezTo>
                  <a:cubicBezTo>
                    <a:pt x="7058" y="80000"/>
                    <a:pt x="30000" y="120000"/>
                    <a:pt x="60000" y="120000"/>
                  </a:cubicBezTo>
                  <a:cubicBezTo>
                    <a:pt x="88235" y="120000"/>
                    <a:pt x="112941" y="80000"/>
                    <a:pt x="120000" y="0"/>
                  </a:cubicBezTo>
                </a:path>
              </a:pathLst>
            </a:custGeom>
            <a:solidFill>
              <a:srgbClr val="504E4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8" name="Shape 688"/>
            <p:cNvSpPr/>
            <p:nvPr/>
          </p:nvSpPr>
          <p:spPr>
            <a:xfrm>
              <a:off x="2257" y="2599"/>
              <a:ext cx="85" cy="2"/>
            </a:xfrm>
            <a:custGeom>
              <a:pathLst>
                <a:path extrusionOk="0" h="120000" w="120000">
                  <a:moveTo>
                    <a:pt x="120000" y="0"/>
                  </a:moveTo>
                  <a:cubicBezTo>
                    <a:pt x="114193" y="0"/>
                    <a:pt x="114193" y="0"/>
                    <a:pt x="114193" y="0"/>
                  </a:cubicBezTo>
                  <a:cubicBezTo>
                    <a:pt x="106451" y="60000"/>
                    <a:pt x="85161" y="120000"/>
                    <a:pt x="60000" y="120000"/>
                  </a:cubicBezTo>
                  <a:cubicBezTo>
                    <a:pt x="34838" y="120000"/>
                    <a:pt x="11612" y="60000"/>
                    <a:pt x="5806" y="0"/>
                  </a:cubicBezTo>
                  <a:cubicBezTo>
                    <a:pt x="0" y="0"/>
                    <a:pt x="0" y="0"/>
                    <a:pt x="0" y="0"/>
                  </a:cubicBezTo>
                  <a:cubicBezTo>
                    <a:pt x="7741" y="60000"/>
                    <a:pt x="30967" y="120000"/>
                    <a:pt x="60000" y="120000"/>
                  </a:cubicBezTo>
                  <a:cubicBezTo>
                    <a:pt x="87096" y="120000"/>
                    <a:pt x="112258" y="60000"/>
                    <a:pt x="120000" y="0"/>
                  </a:cubicBezTo>
                </a:path>
              </a:pathLst>
            </a:custGeom>
            <a:solidFill>
              <a:srgbClr val="4C494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89" name="Shape 689"/>
            <p:cNvSpPr/>
            <p:nvPr/>
          </p:nvSpPr>
          <p:spPr>
            <a:xfrm>
              <a:off x="2261" y="2599"/>
              <a:ext cx="77" cy="2"/>
            </a:xfrm>
            <a:custGeom>
              <a:pathLst>
                <a:path extrusionOk="0" h="120000" w="120000">
                  <a:moveTo>
                    <a:pt x="119999" y="0"/>
                  </a:moveTo>
                  <a:cubicBezTo>
                    <a:pt x="113571" y="0"/>
                    <a:pt x="113571" y="0"/>
                    <a:pt x="113571" y="0"/>
                  </a:cubicBezTo>
                  <a:cubicBezTo>
                    <a:pt x="104999" y="60000"/>
                    <a:pt x="83571" y="120000"/>
                    <a:pt x="59999" y="120000"/>
                  </a:cubicBezTo>
                  <a:cubicBezTo>
                    <a:pt x="34285" y="120000"/>
                    <a:pt x="12857" y="60000"/>
                    <a:pt x="4285" y="0"/>
                  </a:cubicBezTo>
                  <a:cubicBezTo>
                    <a:pt x="0" y="0"/>
                    <a:pt x="0" y="0"/>
                    <a:pt x="0" y="0"/>
                  </a:cubicBezTo>
                  <a:cubicBezTo>
                    <a:pt x="6428" y="60000"/>
                    <a:pt x="32142" y="120000"/>
                    <a:pt x="59999" y="120000"/>
                  </a:cubicBezTo>
                  <a:cubicBezTo>
                    <a:pt x="87857" y="120000"/>
                    <a:pt x="111428" y="60000"/>
                    <a:pt x="119999" y="0"/>
                  </a:cubicBezTo>
                </a:path>
              </a:pathLst>
            </a:custGeom>
            <a:solidFill>
              <a:srgbClr val="46444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0" name="Shape 690"/>
            <p:cNvSpPr/>
            <p:nvPr/>
          </p:nvSpPr>
          <p:spPr>
            <a:xfrm>
              <a:off x="2264" y="2599"/>
              <a:ext cx="70" cy="2"/>
            </a:xfrm>
            <a:custGeom>
              <a:pathLst>
                <a:path extrusionOk="0" h="120000" w="120000">
                  <a:moveTo>
                    <a:pt x="120000" y="0"/>
                  </a:moveTo>
                  <a:cubicBezTo>
                    <a:pt x="112941" y="0"/>
                    <a:pt x="112941" y="0"/>
                    <a:pt x="112941" y="0"/>
                  </a:cubicBezTo>
                  <a:cubicBezTo>
                    <a:pt x="103529" y="60000"/>
                    <a:pt x="84705" y="120000"/>
                    <a:pt x="61176" y="120000"/>
                  </a:cubicBezTo>
                  <a:cubicBezTo>
                    <a:pt x="37647" y="120000"/>
                    <a:pt x="16470" y="60000"/>
                    <a:pt x="9411" y="0"/>
                  </a:cubicBezTo>
                  <a:cubicBezTo>
                    <a:pt x="0" y="0"/>
                    <a:pt x="0" y="0"/>
                    <a:pt x="0" y="0"/>
                  </a:cubicBezTo>
                  <a:cubicBezTo>
                    <a:pt x="9411" y="60000"/>
                    <a:pt x="32941" y="120000"/>
                    <a:pt x="61176" y="120000"/>
                  </a:cubicBezTo>
                  <a:cubicBezTo>
                    <a:pt x="87058" y="120000"/>
                    <a:pt x="110588" y="60000"/>
                    <a:pt x="120000" y="0"/>
                  </a:cubicBezTo>
                </a:path>
              </a:pathLst>
            </a:custGeom>
            <a:solidFill>
              <a:srgbClr val="41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1" name="Shape 691"/>
            <p:cNvSpPr/>
            <p:nvPr/>
          </p:nvSpPr>
          <p:spPr>
            <a:xfrm>
              <a:off x="2270" y="2599"/>
              <a:ext cx="59" cy="2"/>
            </a:xfrm>
            <a:custGeom>
              <a:pathLst>
                <a:path extrusionOk="0" h="120000" w="120000">
                  <a:moveTo>
                    <a:pt x="120000" y="0"/>
                  </a:moveTo>
                  <a:cubicBezTo>
                    <a:pt x="111818" y="0"/>
                    <a:pt x="111818" y="0"/>
                    <a:pt x="111818" y="0"/>
                  </a:cubicBezTo>
                  <a:cubicBezTo>
                    <a:pt x="100909" y="60000"/>
                    <a:pt x="81818" y="60000"/>
                    <a:pt x="60000" y="60000"/>
                  </a:cubicBezTo>
                  <a:cubicBezTo>
                    <a:pt x="35454" y="60000"/>
                    <a:pt x="16363" y="60000"/>
                    <a:pt x="8181" y="0"/>
                  </a:cubicBezTo>
                  <a:cubicBezTo>
                    <a:pt x="0" y="0"/>
                    <a:pt x="0" y="0"/>
                    <a:pt x="0" y="0"/>
                  </a:cubicBezTo>
                  <a:cubicBezTo>
                    <a:pt x="8181" y="60000"/>
                    <a:pt x="32727" y="120000"/>
                    <a:pt x="60000" y="120000"/>
                  </a:cubicBezTo>
                  <a:cubicBezTo>
                    <a:pt x="87272" y="120000"/>
                    <a:pt x="109090" y="60000"/>
                    <a:pt x="120000" y="0"/>
                  </a:cubicBezTo>
                </a:path>
              </a:pathLst>
            </a:custGeom>
            <a:solidFill>
              <a:srgbClr val="3C393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2" name="Shape 692"/>
            <p:cNvSpPr/>
            <p:nvPr/>
          </p:nvSpPr>
          <p:spPr>
            <a:xfrm>
              <a:off x="2274" y="2599"/>
              <a:ext cx="51" cy="1"/>
            </a:xfrm>
            <a:custGeom>
              <a:pathLst>
                <a:path extrusionOk="0" h="120000" w="120000">
                  <a:moveTo>
                    <a:pt x="120000" y="0"/>
                  </a:moveTo>
                  <a:cubicBezTo>
                    <a:pt x="0" y="0"/>
                    <a:pt x="0" y="0"/>
                    <a:pt x="0" y="0"/>
                  </a:cubicBezTo>
                  <a:cubicBezTo>
                    <a:pt x="9473" y="120000"/>
                    <a:pt x="31578" y="120000"/>
                    <a:pt x="60000" y="120000"/>
                  </a:cubicBezTo>
                  <a:cubicBezTo>
                    <a:pt x="85263" y="120000"/>
                    <a:pt x="107368" y="120000"/>
                    <a:pt x="120000" y="0"/>
                  </a:cubicBezTo>
                </a:path>
              </a:pathLst>
            </a:custGeom>
            <a:solidFill>
              <a:srgbClr val="3835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3" name="Shape 693"/>
            <p:cNvSpPr/>
            <p:nvPr/>
          </p:nvSpPr>
          <p:spPr>
            <a:xfrm>
              <a:off x="1606" y="2576"/>
              <a:ext cx="463" cy="24"/>
            </a:xfrm>
            <a:custGeom>
              <a:pathLst>
                <a:path extrusionOk="0" h="120000" w="120000">
                  <a:moveTo>
                    <a:pt x="80823" y="0"/>
                  </a:moveTo>
                  <a:cubicBezTo>
                    <a:pt x="36000" y="0"/>
                    <a:pt x="0" y="26666"/>
                    <a:pt x="0" y="60000"/>
                  </a:cubicBezTo>
                  <a:cubicBezTo>
                    <a:pt x="0" y="93333"/>
                    <a:pt x="36000" y="120000"/>
                    <a:pt x="80823" y="120000"/>
                  </a:cubicBezTo>
                  <a:cubicBezTo>
                    <a:pt x="94941" y="120000"/>
                    <a:pt x="108352" y="120000"/>
                    <a:pt x="120000" y="113333"/>
                  </a:cubicBezTo>
                  <a:cubicBezTo>
                    <a:pt x="120000" y="113333"/>
                    <a:pt x="120000" y="113333"/>
                    <a:pt x="120000" y="113333"/>
                  </a:cubicBezTo>
                  <a:cubicBezTo>
                    <a:pt x="108705" y="120000"/>
                    <a:pt x="94941" y="120000"/>
                    <a:pt x="80823" y="120000"/>
                  </a:cubicBezTo>
                  <a:cubicBezTo>
                    <a:pt x="37058" y="120000"/>
                    <a:pt x="1411" y="93333"/>
                    <a:pt x="1411" y="60000"/>
                  </a:cubicBezTo>
                  <a:cubicBezTo>
                    <a:pt x="1411" y="26666"/>
                    <a:pt x="37058" y="0"/>
                    <a:pt x="80823" y="0"/>
                  </a:cubicBezTo>
                  <a:cubicBezTo>
                    <a:pt x="94941" y="0"/>
                    <a:pt x="108705" y="6666"/>
                    <a:pt x="120000" y="6666"/>
                  </a:cubicBezTo>
                  <a:cubicBezTo>
                    <a:pt x="120000" y="6666"/>
                    <a:pt x="120000" y="6666"/>
                    <a:pt x="120000" y="6666"/>
                  </a:cubicBezTo>
                  <a:cubicBezTo>
                    <a:pt x="108352" y="0"/>
                    <a:pt x="94941" y="0"/>
                    <a:pt x="80823"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4" name="Shape 694"/>
            <p:cNvSpPr/>
            <p:nvPr/>
          </p:nvSpPr>
          <p:spPr>
            <a:xfrm>
              <a:off x="1612" y="2576"/>
              <a:ext cx="457" cy="24"/>
            </a:xfrm>
            <a:custGeom>
              <a:pathLst>
                <a:path extrusionOk="0" h="120000" w="120000">
                  <a:moveTo>
                    <a:pt x="80357" y="0"/>
                  </a:moveTo>
                  <a:cubicBezTo>
                    <a:pt x="36071" y="0"/>
                    <a:pt x="0" y="26666"/>
                    <a:pt x="0" y="60000"/>
                  </a:cubicBezTo>
                  <a:cubicBezTo>
                    <a:pt x="0" y="93333"/>
                    <a:pt x="36071" y="120000"/>
                    <a:pt x="80357" y="120000"/>
                  </a:cubicBezTo>
                  <a:cubicBezTo>
                    <a:pt x="94642" y="120000"/>
                    <a:pt x="108571" y="120000"/>
                    <a:pt x="120000" y="113333"/>
                  </a:cubicBezTo>
                  <a:cubicBezTo>
                    <a:pt x="120000" y="113333"/>
                    <a:pt x="120000" y="113333"/>
                    <a:pt x="120000" y="113333"/>
                  </a:cubicBezTo>
                  <a:cubicBezTo>
                    <a:pt x="108571" y="120000"/>
                    <a:pt x="94642" y="120000"/>
                    <a:pt x="80357" y="120000"/>
                  </a:cubicBezTo>
                  <a:cubicBezTo>
                    <a:pt x="36785" y="120000"/>
                    <a:pt x="1785" y="93333"/>
                    <a:pt x="1785" y="60000"/>
                  </a:cubicBezTo>
                  <a:cubicBezTo>
                    <a:pt x="1785" y="26666"/>
                    <a:pt x="36785" y="0"/>
                    <a:pt x="80357" y="0"/>
                  </a:cubicBezTo>
                  <a:cubicBezTo>
                    <a:pt x="94642" y="0"/>
                    <a:pt x="108571" y="6666"/>
                    <a:pt x="120000" y="13333"/>
                  </a:cubicBezTo>
                  <a:cubicBezTo>
                    <a:pt x="120000" y="6666"/>
                    <a:pt x="120000" y="6666"/>
                    <a:pt x="120000" y="6666"/>
                  </a:cubicBezTo>
                  <a:cubicBezTo>
                    <a:pt x="108571" y="6666"/>
                    <a:pt x="94642" y="0"/>
                    <a:pt x="80357" y="0"/>
                  </a:cubicBezTo>
                </a:path>
              </a:pathLst>
            </a:custGeom>
            <a:solidFill>
              <a:srgbClr val="FC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5" name="Shape 695"/>
            <p:cNvSpPr/>
            <p:nvPr/>
          </p:nvSpPr>
          <p:spPr>
            <a:xfrm>
              <a:off x="1619" y="2576"/>
              <a:ext cx="450" cy="24"/>
            </a:xfrm>
            <a:custGeom>
              <a:pathLst>
                <a:path extrusionOk="0" h="120000" w="120000">
                  <a:moveTo>
                    <a:pt x="79758" y="0"/>
                  </a:moveTo>
                  <a:cubicBezTo>
                    <a:pt x="35528" y="0"/>
                    <a:pt x="0" y="26666"/>
                    <a:pt x="0" y="60000"/>
                  </a:cubicBezTo>
                  <a:cubicBezTo>
                    <a:pt x="0" y="93333"/>
                    <a:pt x="35528" y="120000"/>
                    <a:pt x="79758" y="120000"/>
                  </a:cubicBezTo>
                  <a:cubicBezTo>
                    <a:pt x="94259" y="120000"/>
                    <a:pt x="108398" y="120000"/>
                    <a:pt x="120000" y="113333"/>
                  </a:cubicBezTo>
                  <a:cubicBezTo>
                    <a:pt x="120000" y="113333"/>
                    <a:pt x="120000" y="113333"/>
                    <a:pt x="120000" y="113333"/>
                  </a:cubicBezTo>
                  <a:cubicBezTo>
                    <a:pt x="108398" y="113333"/>
                    <a:pt x="94622" y="120000"/>
                    <a:pt x="79758" y="120000"/>
                  </a:cubicBezTo>
                  <a:cubicBezTo>
                    <a:pt x="36616" y="120000"/>
                    <a:pt x="1812" y="93333"/>
                    <a:pt x="1812" y="60000"/>
                  </a:cubicBezTo>
                  <a:cubicBezTo>
                    <a:pt x="1812" y="26666"/>
                    <a:pt x="36616" y="0"/>
                    <a:pt x="79758" y="0"/>
                  </a:cubicBezTo>
                  <a:cubicBezTo>
                    <a:pt x="94622" y="0"/>
                    <a:pt x="108398" y="6666"/>
                    <a:pt x="120000" y="13333"/>
                  </a:cubicBezTo>
                  <a:cubicBezTo>
                    <a:pt x="120000" y="13333"/>
                    <a:pt x="120000" y="13333"/>
                    <a:pt x="120000" y="13333"/>
                  </a:cubicBezTo>
                  <a:cubicBezTo>
                    <a:pt x="108398" y="6666"/>
                    <a:pt x="94259" y="0"/>
                    <a:pt x="79758" y="0"/>
                  </a:cubicBezTo>
                </a:path>
              </a:pathLst>
            </a:custGeom>
            <a:solidFill>
              <a:srgbClr val="F7F7F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6" name="Shape 696"/>
            <p:cNvSpPr/>
            <p:nvPr/>
          </p:nvSpPr>
          <p:spPr>
            <a:xfrm>
              <a:off x="1625" y="2576"/>
              <a:ext cx="444" cy="24"/>
            </a:xfrm>
            <a:custGeom>
              <a:pathLst>
                <a:path extrusionOk="0" h="120000" w="120000">
                  <a:moveTo>
                    <a:pt x="79141" y="0"/>
                  </a:moveTo>
                  <a:cubicBezTo>
                    <a:pt x="35337" y="0"/>
                    <a:pt x="0" y="26666"/>
                    <a:pt x="0" y="60000"/>
                  </a:cubicBezTo>
                  <a:cubicBezTo>
                    <a:pt x="0" y="93333"/>
                    <a:pt x="35337" y="120000"/>
                    <a:pt x="79141" y="120000"/>
                  </a:cubicBezTo>
                  <a:cubicBezTo>
                    <a:pt x="94233" y="120000"/>
                    <a:pt x="108220" y="113333"/>
                    <a:pt x="120000" y="113333"/>
                  </a:cubicBezTo>
                  <a:cubicBezTo>
                    <a:pt x="120000" y="106666"/>
                    <a:pt x="120000" y="106666"/>
                    <a:pt x="120000" y="106666"/>
                  </a:cubicBezTo>
                  <a:cubicBezTo>
                    <a:pt x="108220" y="113333"/>
                    <a:pt x="94233" y="120000"/>
                    <a:pt x="79141" y="120000"/>
                  </a:cubicBezTo>
                  <a:cubicBezTo>
                    <a:pt x="36441" y="120000"/>
                    <a:pt x="1840" y="93333"/>
                    <a:pt x="1840" y="60000"/>
                  </a:cubicBezTo>
                  <a:cubicBezTo>
                    <a:pt x="1840" y="26666"/>
                    <a:pt x="36441" y="6666"/>
                    <a:pt x="79141" y="6666"/>
                  </a:cubicBezTo>
                  <a:cubicBezTo>
                    <a:pt x="94233" y="6666"/>
                    <a:pt x="108220" y="6666"/>
                    <a:pt x="120000" y="13333"/>
                  </a:cubicBezTo>
                  <a:cubicBezTo>
                    <a:pt x="120000" y="13333"/>
                    <a:pt x="120000" y="13333"/>
                    <a:pt x="120000" y="13333"/>
                  </a:cubicBezTo>
                  <a:cubicBezTo>
                    <a:pt x="108220" y="6666"/>
                    <a:pt x="94233" y="0"/>
                    <a:pt x="79141" y="0"/>
                  </a:cubicBezTo>
                </a:path>
              </a:pathLst>
            </a:custGeom>
            <a:solidFill>
              <a:srgbClr val="F3F3F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7" name="Shape 697"/>
            <p:cNvSpPr/>
            <p:nvPr/>
          </p:nvSpPr>
          <p:spPr>
            <a:xfrm>
              <a:off x="1632" y="2577"/>
              <a:ext cx="437" cy="23"/>
            </a:xfrm>
            <a:custGeom>
              <a:pathLst>
                <a:path extrusionOk="0" h="120000" w="120000">
                  <a:moveTo>
                    <a:pt x="78504" y="0"/>
                  </a:moveTo>
                  <a:cubicBezTo>
                    <a:pt x="35140" y="0"/>
                    <a:pt x="0" y="21176"/>
                    <a:pt x="0" y="56470"/>
                  </a:cubicBezTo>
                  <a:cubicBezTo>
                    <a:pt x="0" y="91764"/>
                    <a:pt x="35140" y="120000"/>
                    <a:pt x="78504" y="120000"/>
                  </a:cubicBezTo>
                  <a:cubicBezTo>
                    <a:pt x="93831" y="120000"/>
                    <a:pt x="108037" y="112941"/>
                    <a:pt x="120000" y="105882"/>
                  </a:cubicBezTo>
                  <a:cubicBezTo>
                    <a:pt x="120000" y="105882"/>
                    <a:pt x="120000" y="105882"/>
                    <a:pt x="120000" y="105882"/>
                  </a:cubicBezTo>
                  <a:cubicBezTo>
                    <a:pt x="108037" y="112941"/>
                    <a:pt x="93831" y="120000"/>
                    <a:pt x="78504" y="120000"/>
                  </a:cubicBezTo>
                  <a:cubicBezTo>
                    <a:pt x="35887" y="120000"/>
                    <a:pt x="1495" y="91764"/>
                    <a:pt x="1495" y="56470"/>
                  </a:cubicBezTo>
                  <a:cubicBezTo>
                    <a:pt x="1495" y="28235"/>
                    <a:pt x="35887" y="0"/>
                    <a:pt x="78504" y="0"/>
                  </a:cubicBezTo>
                  <a:cubicBezTo>
                    <a:pt x="93831" y="0"/>
                    <a:pt x="108037" y="0"/>
                    <a:pt x="120000" y="7058"/>
                  </a:cubicBezTo>
                  <a:cubicBezTo>
                    <a:pt x="120000" y="7058"/>
                    <a:pt x="120000" y="7058"/>
                    <a:pt x="120000" y="7058"/>
                  </a:cubicBezTo>
                  <a:cubicBezTo>
                    <a:pt x="108037" y="0"/>
                    <a:pt x="93831" y="0"/>
                    <a:pt x="78504" y="0"/>
                  </a:cubicBezTo>
                </a:path>
              </a:pathLst>
            </a:custGeom>
            <a:solidFill>
              <a:srgbClr val="EFEEE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8" name="Shape 698"/>
            <p:cNvSpPr/>
            <p:nvPr/>
          </p:nvSpPr>
          <p:spPr>
            <a:xfrm>
              <a:off x="1638" y="2577"/>
              <a:ext cx="431" cy="23"/>
            </a:xfrm>
            <a:custGeom>
              <a:pathLst>
                <a:path extrusionOk="0" h="120000" w="120000">
                  <a:moveTo>
                    <a:pt x="77981" y="0"/>
                  </a:moveTo>
                  <a:cubicBezTo>
                    <a:pt x="34826" y="0"/>
                    <a:pt x="0" y="28235"/>
                    <a:pt x="0" y="56470"/>
                  </a:cubicBezTo>
                  <a:cubicBezTo>
                    <a:pt x="0" y="91764"/>
                    <a:pt x="34826" y="120000"/>
                    <a:pt x="77981" y="120000"/>
                  </a:cubicBezTo>
                  <a:cubicBezTo>
                    <a:pt x="93501" y="120000"/>
                    <a:pt x="107886" y="112941"/>
                    <a:pt x="120000" y="105882"/>
                  </a:cubicBezTo>
                  <a:cubicBezTo>
                    <a:pt x="120000" y="105882"/>
                    <a:pt x="120000" y="105882"/>
                    <a:pt x="120000" y="105882"/>
                  </a:cubicBezTo>
                  <a:cubicBezTo>
                    <a:pt x="108264" y="112941"/>
                    <a:pt x="93501" y="112941"/>
                    <a:pt x="77981" y="112941"/>
                  </a:cubicBezTo>
                  <a:cubicBezTo>
                    <a:pt x="35962" y="112941"/>
                    <a:pt x="1892" y="91764"/>
                    <a:pt x="1892" y="56470"/>
                  </a:cubicBezTo>
                  <a:cubicBezTo>
                    <a:pt x="1892" y="28235"/>
                    <a:pt x="35962" y="0"/>
                    <a:pt x="77981" y="0"/>
                  </a:cubicBezTo>
                  <a:cubicBezTo>
                    <a:pt x="93501" y="0"/>
                    <a:pt x="108264" y="7058"/>
                    <a:pt x="120000" y="7058"/>
                  </a:cubicBezTo>
                  <a:cubicBezTo>
                    <a:pt x="120000" y="7058"/>
                    <a:pt x="120000" y="7058"/>
                    <a:pt x="120000" y="7058"/>
                  </a:cubicBezTo>
                  <a:cubicBezTo>
                    <a:pt x="107886" y="0"/>
                    <a:pt x="93501" y="0"/>
                    <a:pt x="77981"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699" name="Shape 699"/>
            <p:cNvSpPr/>
            <p:nvPr/>
          </p:nvSpPr>
          <p:spPr>
            <a:xfrm>
              <a:off x="1645" y="2577"/>
              <a:ext cx="424" cy="22"/>
            </a:xfrm>
            <a:custGeom>
              <a:pathLst>
                <a:path extrusionOk="0" h="120000" w="120000">
                  <a:moveTo>
                    <a:pt x="77307" y="0"/>
                  </a:moveTo>
                  <a:cubicBezTo>
                    <a:pt x="34615" y="0"/>
                    <a:pt x="0" y="30000"/>
                    <a:pt x="0" y="60000"/>
                  </a:cubicBezTo>
                  <a:cubicBezTo>
                    <a:pt x="0" y="97500"/>
                    <a:pt x="34615" y="120000"/>
                    <a:pt x="77307" y="120000"/>
                  </a:cubicBezTo>
                  <a:cubicBezTo>
                    <a:pt x="93076" y="120000"/>
                    <a:pt x="108076" y="120000"/>
                    <a:pt x="120000" y="112500"/>
                  </a:cubicBezTo>
                  <a:cubicBezTo>
                    <a:pt x="120000" y="112500"/>
                    <a:pt x="120000" y="112500"/>
                    <a:pt x="120000" y="112500"/>
                  </a:cubicBezTo>
                  <a:cubicBezTo>
                    <a:pt x="108076" y="120000"/>
                    <a:pt x="93076" y="120000"/>
                    <a:pt x="77307" y="120000"/>
                  </a:cubicBezTo>
                  <a:cubicBezTo>
                    <a:pt x="35384" y="120000"/>
                    <a:pt x="1923" y="97500"/>
                    <a:pt x="1923" y="60000"/>
                  </a:cubicBezTo>
                  <a:cubicBezTo>
                    <a:pt x="1923" y="30000"/>
                    <a:pt x="35384" y="0"/>
                    <a:pt x="77307" y="0"/>
                  </a:cubicBezTo>
                  <a:cubicBezTo>
                    <a:pt x="93076" y="0"/>
                    <a:pt x="108076" y="7500"/>
                    <a:pt x="120000" y="15000"/>
                  </a:cubicBezTo>
                  <a:cubicBezTo>
                    <a:pt x="120000" y="7500"/>
                    <a:pt x="120000" y="7500"/>
                    <a:pt x="120000" y="7500"/>
                  </a:cubicBezTo>
                  <a:cubicBezTo>
                    <a:pt x="108076" y="7500"/>
                    <a:pt x="93076" y="0"/>
                    <a:pt x="77307"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0" name="Shape 700"/>
            <p:cNvSpPr/>
            <p:nvPr/>
          </p:nvSpPr>
          <p:spPr>
            <a:xfrm>
              <a:off x="1651" y="2577"/>
              <a:ext cx="418" cy="22"/>
            </a:xfrm>
            <a:custGeom>
              <a:pathLst>
                <a:path extrusionOk="0" h="120000" w="120000">
                  <a:moveTo>
                    <a:pt x="76612" y="0"/>
                  </a:moveTo>
                  <a:cubicBezTo>
                    <a:pt x="34006" y="0"/>
                    <a:pt x="0" y="30000"/>
                    <a:pt x="0" y="60000"/>
                  </a:cubicBezTo>
                  <a:cubicBezTo>
                    <a:pt x="0" y="97500"/>
                    <a:pt x="34006" y="120000"/>
                    <a:pt x="76612" y="120000"/>
                  </a:cubicBezTo>
                  <a:cubicBezTo>
                    <a:pt x="92638" y="120000"/>
                    <a:pt x="107882" y="120000"/>
                    <a:pt x="119999" y="112500"/>
                  </a:cubicBezTo>
                  <a:cubicBezTo>
                    <a:pt x="119999" y="105000"/>
                    <a:pt x="119999" y="105000"/>
                    <a:pt x="119999" y="105000"/>
                  </a:cubicBezTo>
                  <a:cubicBezTo>
                    <a:pt x="107882" y="112500"/>
                    <a:pt x="92638" y="120000"/>
                    <a:pt x="76612" y="120000"/>
                  </a:cubicBezTo>
                  <a:cubicBezTo>
                    <a:pt x="35179" y="120000"/>
                    <a:pt x="1563" y="90000"/>
                    <a:pt x="1563" y="60000"/>
                  </a:cubicBezTo>
                  <a:cubicBezTo>
                    <a:pt x="1563" y="30000"/>
                    <a:pt x="35179" y="0"/>
                    <a:pt x="76612" y="0"/>
                  </a:cubicBezTo>
                  <a:cubicBezTo>
                    <a:pt x="92638" y="0"/>
                    <a:pt x="107882" y="7500"/>
                    <a:pt x="119999" y="15000"/>
                  </a:cubicBezTo>
                  <a:cubicBezTo>
                    <a:pt x="119999" y="15000"/>
                    <a:pt x="119999" y="15000"/>
                    <a:pt x="119999" y="15000"/>
                  </a:cubicBezTo>
                  <a:cubicBezTo>
                    <a:pt x="107882" y="7500"/>
                    <a:pt x="92638" y="0"/>
                    <a:pt x="76612"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1" name="Shape 701"/>
            <p:cNvSpPr/>
            <p:nvPr/>
          </p:nvSpPr>
          <p:spPr>
            <a:xfrm>
              <a:off x="1657" y="2577"/>
              <a:ext cx="412" cy="22"/>
            </a:xfrm>
            <a:custGeom>
              <a:pathLst>
                <a:path extrusionOk="0" h="120000" w="120000">
                  <a:moveTo>
                    <a:pt x="76039" y="0"/>
                  </a:moveTo>
                  <a:cubicBezTo>
                    <a:pt x="34059" y="0"/>
                    <a:pt x="0" y="30000"/>
                    <a:pt x="0" y="60000"/>
                  </a:cubicBezTo>
                  <a:cubicBezTo>
                    <a:pt x="0" y="90000"/>
                    <a:pt x="34059" y="120000"/>
                    <a:pt x="76039" y="120000"/>
                  </a:cubicBezTo>
                  <a:cubicBezTo>
                    <a:pt x="92277" y="120000"/>
                    <a:pt x="107722" y="112500"/>
                    <a:pt x="120000" y="105000"/>
                  </a:cubicBezTo>
                  <a:cubicBezTo>
                    <a:pt x="120000" y="105000"/>
                    <a:pt x="120000" y="105000"/>
                    <a:pt x="120000" y="105000"/>
                  </a:cubicBezTo>
                  <a:cubicBezTo>
                    <a:pt x="107722" y="112500"/>
                    <a:pt x="92673" y="120000"/>
                    <a:pt x="76039" y="120000"/>
                  </a:cubicBezTo>
                  <a:cubicBezTo>
                    <a:pt x="35247" y="120000"/>
                    <a:pt x="1980" y="90000"/>
                    <a:pt x="1980" y="60000"/>
                  </a:cubicBezTo>
                  <a:cubicBezTo>
                    <a:pt x="1980" y="30000"/>
                    <a:pt x="35247" y="7500"/>
                    <a:pt x="76039" y="7500"/>
                  </a:cubicBezTo>
                  <a:cubicBezTo>
                    <a:pt x="92673" y="7500"/>
                    <a:pt x="107722" y="7500"/>
                    <a:pt x="120000" y="15000"/>
                  </a:cubicBezTo>
                  <a:cubicBezTo>
                    <a:pt x="120000" y="15000"/>
                    <a:pt x="120000" y="15000"/>
                    <a:pt x="120000" y="15000"/>
                  </a:cubicBezTo>
                  <a:cubicBezTo>
                    <a:pt x="107722" y="7500"/>
                    <a:pt x="92277" y="0"/>
                    <a:pt x="76039" y="0"/>
                  </a:cubicBezTo>
                </a:path>
              </a:pathLst>
            </a:custGeom>
            <a:solidFill>
              <a:srgbClr val="DFDED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2" name="Shape 702"/>
            <p:cNvSpPr/>
            <p:nvPr/>
          </p:nvSpPr>
          <p:spPr>
            <a:xfrm>
              <a:off x="1664" y="2578"/>
              <a:ext cx="405" cy="21"/>
            </a:xfrm>
            <a:custGeom>
              <a:pathLst>
                <a:path extrusionOk="0" h="120000" w="120000">
                  <a:moveTo>
                    <a:pt x="75302" y="0"/>
                  </a:moveTo>
                  <a:cubicBezTo>
                    <a:pt x="33825" y="0"/>
                    <a:pt x="0" y="24000"/>
                    <a:pt x="0" y="56000"/>
                  </a:cubicBezTo>
                  <a:cubicBezTo>
                    <a:pt x="0" y="88000"/>
                    <a:pt x="33825" y="120000"/>
                    <a:pt x="75302" y="120000"/>
                  </a:cubicBezTo>
                  <a:cubicBezTo>
                    <a:pt x="92214" y="120000"/>
                    <a:pt x="107516" y="112000"/>
                    <a:pt x="120000" y="104000"/>
                  </a:cubicBezTo>
                  <a:cubicBezTo>
                    <a:pt x="120000" y="104000"/>
                    <a:pt x="120000" y="104000"/>
                    <a:pt x="120000" y="104000"/>
                  </a:cubicBezTo>
                  <a:cubicBezTo>
                    <a:pt x="107919" y="112000"/>
                    <a:pt x="92214" y="120000"/>
                    <a:pt x="75302" y="120000"/>
                  </a:cubicBezTo>
                  <a:cubicBezTo>
                    <a:pt x="34630" y="120000"/>
                    <a:pt x="2013" y="88000"/>
                    <a:pt x="2013" y="56000"/>
                  </a:cubicBezTo>
                  <a:cubicBezTo>
                    <a:pt x="2013" y="24000"/>
                    <a:pt x="34630" y="0"/>
                    <a:pt x="75302" y="0"/>
                  </a:cubicBezTo>
                  <a:cubicBezTo>
                    <a:pt x="92214" y="0"/>
                    <a:pt x="107919" y="0"/>
                    <a:pt x="120000" y="8000"/>
                  </a:cubicBezTo>
                  <a:cubicBezTo>
                    <a:pt x="120000" y="8000"/>
                    <a:pt x="120000" y="8000"/>
                    <a:pt x="120000" y="8000"/>
                  </a:cubicBezTo>
                  <a:cubicBezTo>
                    <a:pt x="107516" y="0"/>
                    <a:pt x="92214" y="0"/>
                    <a:pt x="75302" y="0"/>
                  </a:cubicBezTo>
                </a:path>
              </a:pathLst>
            </a:custGeom>
            <a:solidFill>
              <a:srgbClr val="DBDAD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3" name="Shape 703"/>
            <p:cNvSpPr/>
            <p:nvPr/>
          </p:nvSpPr>
          <p:spPr>
            <a:xfrm>
              <a:off x="1670" y="2578"/>
              <a:ext cx="399" cy="21"/>
            </a:xfrm>
            <a:custGeom>
              <a:pathLst>
                <a:path extrusionOk="0" h="120000" w="120000">
                  <a:moveTo>
                    <a:pt x="74539" y="0"/>
                  </a:moveTo>
                  <a:cubicBezTo>
                    <a:pt x="33174" y="0"/>
                    <a:pt x="0" y="24000"/>
                    <a:pt x="0" y="56000"/>
                  </a:cubicBezTo>
                  <a:cubicBezTo>
                    <a:pt x="0" y="88000"/>
                    <a:pt x="33174" y="120000"/>
                    <a:pt x="74539" y="120000"/>
                  </a:cubicBezTo>
                  <a:cubicBezTo>
                    <a:pt x="91740" y="120000"/>
                    <a:pt x="107713" y="112000"/>
                    <a:pt x="120000" y="104000"/>
                  </a:cubicBezTo>
                  <a:cubicBezTo>
                    <a:pt x="120000" y="104000"/>
                    <a:pt x="120000" y="104000"/>
                    <a:pt x="120000" y="104000"/>
                  </a:cubicBezTo>
                  <a:cubicBezTo>
                    <a:pt x="107713" y="112000"/>
                    <a:pt x="91740" y="112000"/>
                    <a:pt x="74539" y="112000"/>
                  </a:cubicBezTo>
                  <a:cubicBezTo>
                    <a:pt x="34402" y="112000"/>
                    <a:pt x="1638" y="88000"/>
                    <a:pt x="1638" y="56000"/>
                  </a:cubicBezTo>
                  <a:cubicBezTo>
                    <a:pt x="1638" y="24000"/>
                    <a:pt x="34402" y="0"/>
                    <a:pt x="74539" y="0"/>
                  </a:cubicBezTo>
                  <a:cubicBezTo>
                    <a:pt x="91740" y="0"/>
                    <a:pt x="107713" y="8000"/>
                    <a:pt x="120000" y="16000"/>
                  </a:cubicBezTo>
                  <a:cubicBezTo>
                    <a:pt x="120000" y="8000"/>
                    <a:pt x="120000" y="8000"/>
                    <a:pt x="120000" y="8000"/>
                  </a:cubicBezTo>
                  <a:cubicBezTo>
                    <a:pt x="107713" y="0"/>
                    <a:pt x="91740" y="0"/>
                    <a:pt x="74539" y="0"/>
                  </a:cubicBezTo>
                </a:path>
              </a:pathLst>
            </a:custGeom>
            <a:solidFill>
              <a:srgbClr val="D7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4" name="Shape 704"/>
            <p:cNvSpPr/>
            <p:nvPr/>
          </p:nvSpPr>
          <p:spPr>
            <a:xfrm>
              <a:off x="1676" y="2578"/>
              <a:ext cx="393" cy="19"/>
            </a:xfrm>
            <a:custGeom>
              <a:pathLst>
                <a:path extrusionOk="0" h="120000" w="120000">
                  <a:moveTo>
                    <a:pt x="73910" y="0"/>
                  </a:moveTo>
                  <a:cubicBezTo>
                    <a:pt x="33217" y="0"/>
                    <a:pt x="0" y="25714"/>
                    <a:pt x="0" y="59999"/>
                  </a:cubicBezTo>
                  <a:cubicBezTo>
                    <a:pt x="0" y="94285"/>
                    <a:pt x="33217" y="119999"/>
                    <a:pt x="73910" y="119999"/>
                  </a:cubicBezTo>
                  <a:cubicBezTo>
                    <a:pt x="91349" y="119999"/>
                    <a:pt x="107543" y="119999"/>
                    <a:pt x="120000" y="111428"/>
                  </a:cubicBezTo>
                  <a:cubicBezTo>
                    <a:pt x="120000" y="102857"/>
                    <a:pt x="120000" y="102857"/>
                    <a:pt x="120000" y="102857"/>
                  </a:cubicBezTo>
                  <a:cubicBezTo>
                    <a:pt x="107543" y="119999"/>
                    <a:pt x="91349" y="119999"/>
                    <a:pt x="73910" y="119999"/>
                  </a:cubicBezTo>
                  <a:cubicBezTo>
                    <a:pt x="34048" y="119999"/>
                    <a:pt x="2076" y="94285"/>
                    <a:pt x="2076" y="59999"/>
                  </a:cubicBezTo>
                  <a:cubicBezTo>
                    <a:pt x="2076" y="25714"/>
                    <a:pt x="34048" y="0"/>
                    <a:pt x="73910" y="0"/>
                  </a:cubicBezTo>
                  <a:cubicBezTo>
                    <a:pt x="91349" y="0"/>
                    <a:pt x="107543" y="8571"/>
                    <a:pt x="120000" y="17142"/>
                  </a:cubicBezTo>
                  <a:cubicBezTo>
                    <a:pt x="120000" y="17142"/>
                    <a:pt x="120000" y="17142"/>
                    <a:pt x="120000" y="17142"/>
                  </a:cubicBezTo>
                  <a:cubicBezTo>
                    <a:pt x="107543" y="8571"/>
                    <a:pt x="91349" y="0"/>
                    <a:pt x="7391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5" name="Shape 705"/>
            <p:cNvSpPr/>
            <p:nvPr/>
          </p:nvSpPr>
          <p:spPr>
            <a:xfrm>
              <a:off x="1683" y="2578"/>
              <a:ext cx="386" cy="19"/>
            </a:xfrm>
            <a:custGeom>
              <a:pathLst>
                <a:path extrusionOk="0" h="120000" w="120000">
                  <a:moveTo>
                    <a:pt x="73098" y="0"/>
                  </a:moveTo>
                  <a:cubicBezTo>
                    <a:pt x="32535" y="0"/>
                    <a:pt x="0" y="25714"/>
                    <a:pt x="0" y="59999"/>
                  </a:cubicBezTo>
                  <a:cubicBezTo>
                    <a:pt x="0" y="94285"/>
                    <a:pt x="32535" y="119999"/>
                    <a:pt x="73098" y="119999"/>
                  </a:cubicBezTo>
                  <a:cubicBezTo>
                    <a:pt x="90845" y="119999"/>
                    <a:pt x="107323" y="119999"/>
                    <a:pt x="120000" y="102857"/>
                  </a:cubicBezTo>
                  <a:cubicBezTo>
                    <a:pt x="120000" y="102857"/>
                    <a:pt x="120000" y="102857"/>
                    <a:pt x="120000" y="102857"/>
                  </a:cubicBezTo>
                  <a:cubicBezTo>
                    <a:pt x="107746" y="111428"/>
                    <a:pt x="91267" y="119999"/>
                    <a:pt x="73098" y="119999"/>
                  </a:cubicBezTo>
                  <a:cubicBezTo>
                    <a:pt x="33802" y="119999"/>
                    <a:pt x="2112" y="94285"/>
                    <a:pt x="2112" y="59999"/>
                  </a:cubicBezTo>
                  <a:cubicBezTo>
                    <a:pt x="2112" y="25714"/>
                    <a:pt x="33802" y="0"/>
                    <a:pt x="73098" y="0"/>
                  </a:cubicBezTo>
                  <a:cubicBezTo>
                    <a:pt x="91267" y="0"/>
                    <a:pt x="107746" y="8571"/>
                    <a:pt x="120000" y="17142"/>
                  </a:cubicBezTo>
                  <a:cubicBezTo>
                    <a:pt x="120000" y="17142"/>
                    <a:pt x="120000" y="17142"/>
                    <a:pt x="120000" y="17142"/>
                  </a:cubicBezTo>
                  <a:cubicBezTo>
                    <a:pt x="107323" y="8571"/>
                    <a:pt x="90845" y="0"/>
                    <a:pt x="73098"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6" name="Shape 706"/>
            <p:cNvSpPr/>
            <p:nvPr/>
          </p:nvSpPr>
          <p:spPr>
            <a:xfrm>
              <a:off x="1689" y="2578"/>
              <a:ext cx="380" cy="19"/>
            </a:xfrm>
            <a:custGeom>
              <a:pathLst>
                <a:path extrusionOk="0" h="120000" w="120000">
                  <a:moveTo>
                    <a:pt x="72258" y="0"/>
                  </a:moveTo>
                  <a:cubicBezTo>
                    <a:pt x="32258" y="0"/>
                    <a:pt x="0" y="25714"/>
                    <a:pt x="0" y="59999"/>
                  </a:cubicBezTo>
                  <a:cubicBezTo>
                    <a:pt x="0" y="94285"/>
                    <a:pt x="32258" y="119999"/>
                    <a:pt x="72258" y="119999"/>
                  </a:cubicBezTo>
                  <a:cubicBezTo>
                    <a:pt x="90752" y="119999"/>
                    <a:pt x="107526" y="111428"/>
                    <a:pt x="120000" y="102857"/>
                  </a:cubicBezTo>
                  <a:cubicBezTo>
                    <a:pt x="120000" y="102857"/>
                    <a:pt x="120000" y="102857"/>
                    <a:pt x="120000" y="102857"/>
                  </a:cubicBezTo>
                  <a:cubicBezTo>
                    <a:pt x="107526" y="111428"/>
                    <a:pt x="90752" y="119999"/>
                    <a:pt x="72258" y="119999"/>
                  </a:cubicBezTo>
                  <a:cubicBezTo>
                    <a:pt x="33548" y="119999"/>
                    <a:pt x="2150" y="94285"/>
                    <a:pt x="2150" y="59999"/>
                  </a:cubicBezTo>
                  <a:cubicBezTo>
                    <a:pt x="2150" y="34285"/>
                    <a:pt x="33548" y="8571"/>
                    <a:pt x="72258" y="8571"/>
                  </a:cubicBezTo>
                  <a:cubicBezTo>
                    <a:pt x="90752" y="8571"/>
                    <a:pt x="107526" y="8571"/>
                    <a:pt x="120000" y="17142"/>
                  </a:cubicBezTo>
                  <a:cubicBezTo>
                    <a:pt x="120000" y="17142"/>
                    <a:pt x="120000" y="17142"/>
                    <a:pt x="120000" y="17142"/>
                  </a:cubicBezTo>
                  <a:cubicBezTo>
                    <a:pt x="107526" y="8571"/>
                    <a:pt x="90752" y="0"/>
                    <a:pt x="72258"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7" name="Shape 707"/>
            <p:cNvSpPr/>
            <p:nvPr/>
          </p:nvSpPr>
          <p:spPr>
            <a:xfrm>
              <a:off x="1696" y="2580"/>
              <a:ext cx="373" cy="17"/>
            </a:xfrm>
            <a:custGeom>
              <a:pathLst>
                <a:path extrusionOk="0" h="120000" w="120000">
                  <a:moveTo>
                    <a:pt x="71386" y="0"/>
                  </a:moveTo>
                  <a:cubicBezTo>
                    <a:pt x="31970" y="0"/>
                    <a:pt x="0" y="27692"/>
                    <a:pt x="0" y="55384"/>
                  </a:cubicBezTo>
                  <a:cubicBezTo>
                    <a:pt x="0" y="92307"/>
                    <a:pt x="31970" y="120000"/>
                    <a:pt x="71386" y="120000"/>
                  </a:cubicBezTo>
                  <a:cubicBezTo>
                    <a:pt x="90218" y="120000"/>
                    <a:pt x="107299" y="110769"/>
                    <a:pt x="120000" y="101538"/>
                  </a:cubicBezTo>
                  <a:cubicBezTo>
                    <a:pt x="120000" y="101538"/>
                    <a:pt x="120000" y="101538"/>
                    <a:pt x="120000" y="101538"/>
                  </a:cubicBezTo>
                  <a:cubicBezTo>
                    <a:pt x="107737" y="110769"/>
                    <a:pt x="90218" y="120000"/>
                    <a:pt x="71386" y="120000"/>
                  </a:cubicBezTo>
                  <a:cubicBezTo>
                    <a:pt x="32846" y="120000"/>
                    <a:pt x="1751" y="92307"/>
                    <a:pt x="1751" y="55384"/>
                  </a:cubicBezTo>
                  <a:cubicBezTo>
                    <a:pt x="1751" y="27692"/>
                    <a:pt x="32846" y="0"/>
                    <a:pt x="71386" y="0"/>
                  </a:cubicBezTo>
                  <a:cubicBezTo>
                    <a:pt x="90218" y="0"/>
                    <a:pt x="107737" y="9230"/>
                    <a:pt x="120000" y="18461"/>
                  </a:cubicBezTo>
                  <a:cubicBezTo>
                    <a:pt x="120000" y="9230"/>
                    <a:pt x="120000" y="9230"/>
                    <a:pt x="120000" y="9230"/>
                  </a:cubicBezTo>
                  <a:cubicBezTo>
                    <a:pt x="107299" y="0"/>
                    <a:pt x="90218" y="0"/>
                    <a:pt x="71386" y="0"/>
                  </a:cubicBezTo>
                </a:path>
              </a:pathLst>
            </a:custGeom>
            <a:solidFill>
              <a:srgbClr val="C7C6C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8" name="Shape 708"/>
            <p:cNvSpPr/>
            <p:nvPr/>
          </p:nvSpPr>
          <p:spPr>
            <a:xfrm>
              <a:off x="1702" y="2580"/>
              <a:ext cx="367" cy="17"/>
            </a:xfrm>
            <a:custGeom>
              <a:pathLst>
                <a:path extrusionOk="0" h="120000" w="120000">
                  <a:moveTo>
                    <a:pt x="70666" y="0"/>
                  </a:moveTo>
                  <a:cubicBezTo>
                    <a:pt x="31555" y="0"/>
                    <a:pt x="0" y="27692"/>
                    <a:pt x="0" y="55384"/>
                  </a:cubicBezTo>
                  <a:cubicBezTo>
                    <a:pt x="0" y="92307"/>
                    <a:pt x="31555" y="120000"/>
                    <a:pt x="70666" y="120000"/>
                  </a:cubicBezTo>
                  <a:cubicBezTo>
                    <a:pt x="89777" y="120000"/>
                    <a:pt x="107555" y="110769"/>
                    <a:pt x="120000" y="101538"/>
                  </a:cubicBezTo>
                  <a:cubicBezTo>
                    <a:pt x="120000" y="92307"/>
                    <a:pt x="120000" y="92307"/>
                    <a:pt x="120000" y="92307"/>
                  </a:cubicBezTo>
                  <a:cubicBezTo>
                    <a:pt x="107555" y="110769"/>
                    <a:pt x="90222" y="110769"/>
                    <a:pt x="70666" y="110769"/>
                  </a:cubicBezTo>
                  <a:cubicBezTo>
                    <a:pt x="32888" y="110769"/>
                    <a:pt x="2222" y="92307"/>
                    <a:pt x="2222" y="55384"/>
                  </a:cubicBezTo>
                  <a:cubicBezTo>
                    <a:pt x="2222" y="27692"/>
                    <a:pt x="32888" y="0"/>
                    <a:pt x="70666" y="0"/>
                  </a:cubicBezTo>
                  <a:cubicBezTo>
                    <a:pt x="90222" y="0"/>
                    <a:pt x="107555" y="9230"/>
                    <a:pt x="120000" y="18461"/>
                  </a:cubicBezTo>
                  <a:cubicBezTo>
                    <a:pt x="120000" y="18461"/>
                    <a:pt x="120000" y="18461"/>
                    <a:pt x="120000" y="18461"/>
                  </a:cubicBezTo>
                  <a:cubicBezTo>
                    <a:pt x="107555" y="9230"/>
                    <a:pt x="89777" y="0"/>
                    <a:pt x="70666" y="0"/>
                  </a:cubicBezTo>
                </a:path>
              </a:pathLst>
            </a:custGeom>
            <a:solidFill>
              <a:srgbClr val="C2C2C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09" name="Shape 709"/>
            <p:cNvSpPr/>
            <p:nvPr/>
          </p:nvSpPr>
          <p:spPr>
            <a:xfrm>
              <a:off x="1709" y="2580"/>
              <a:ext cx="360" cy="16"/>
            </a:xfrm>
            <a:custGeom>
              <a:pathLst>
                <a:path extrusionOk="0" h="120000" w="120000">
                  <a:moveTo>
                    <a:pt x="69735" y="0"/>
                  </a:moveTo>
                  <a:cubicBezTo>
                    <a:pt x="31245" y="0"/>
                    <a:pt x="0" y="30000"/>
                    <a:pt x="0" y="60000"/>
                  </a:cubicBezTo>
                  <a:cubicBezTo>
                    <a:pt x="0" y="100000"/>
                    <a:pt x="31245" y="120000"/>
                    <a:pt x="69735" y="120000"/>
                  </a:cubicBezTo>
                  <a:cubicBezTo>
                    <a:pt x="89660" y="120000"/>
                    <a:pt x="107320" y="120000"/>
                    <a:pt x="120000" y="100000"/>
                  </a:cubicBezTo>
                  <a:cubicBezTo>
                    <a:pt x="120000" y="100000"/>
                    <a:pt x="120000" y="100000"/>
                    <a:pt x="120000" y="100000"/>
                  </a:cubicBezTo>
                  <a:cubicBezTo>
                    <a:pt x="107773" y="110000"/>
                    <a:pt x="89660" y="120000"/>
                    <a:pt x="69735" y="120000"/>
                  </a:cubicBezTo>
                  <a:cubicBezTo>
                    <a:pt x="32150" y="120000"/>
                    <a:pt x="2264" y="100000"/>
                    <a:pt x="2264" y="60000"/>
                  </a:cubicBezTo>
                  <a:cubicBezTo>
                    <a:pt x="2264" y="30000"/>
                    <a:pt x="32150" y="0"/>
                    <a:pt x="69735" y="0"/>
                  </a:cubicBezTo>
                  <a:cubicBezTo>
                    <a:pt x="89660" y="0"/>
                    <a:pt x="107773" y="10000"/>
                    <a:pt x="120000" y="20000"/>
                  </a:cubicBezTo>
                  <a:cubicBezTo>
                    <a:pt x="120000" y="20000"/>
                    <a:pt x="120000" y="20000"/>
                    <a:pt x="120000" y="20000"/>
                  </a:cubicBezTo>
                  <a:cubicBezTo>
                    <a:pt x="107320" y="10000"/>
                    <a:pt x="89660" y="0"/>
                    <a:pt x="69735" y="0"/>
                  </a:cubicBezTo>
                </a:path>
              </a:pathLst>
            </a:custGeom>
            <a:solidFill>
              <a:srgbClr val="BEBDB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0" name="Shape 710"/>
            <p:cNvSpPr/>
            <p:nvPr/>
          </p:nvSpPr>
          <p:spPr>
            <a:xfrm>
              <a:off x="1715" y="2580"/>
              <a:ext cx="354" cy="16"/>
            </a:xfrm>
            <a:custGeom>
              <a:pathLst>
                <a:path extrusionOk="0" h="120000" w="120000">
                  <a:moveTo>
                    <a:pt x="68769" y="0"/>
                  </a:moveTo>
                  <a:cubicBezTo>
                    <a:pt x="30461" y="0"/>
                    <a:pt x="0" y="30000"/>
                    <a:pt x="0" y="60000"/>
                  </a:cubicBezTo>
                  <a:cubicBezTo>
                    <a:pt x="0" y="100000"/>
                    <a:pt x="30461" y="120000"/>
                    <a:pt x="68769" y="120000"/>
                  </a:cubicBezTo>
                  <a:cubicBezTo>
                    <a:pt x="89076" y="120000"/>
                    <a:pt x="107538" y="110000"/>
                    <a:pt x="120000" y="100000"/>
                  </a:cubicBezTo>
                  <a:cubicBezTo>
                    <a:pt x="120000" y="100000"/>
                    <a:pt x="120000" y="100000"/>
                    <a:pt x="120000" y="100000"/>
                  </a:cubicBezTo>
                  <a:cubicBezTo>
                    <a:pt x="108000" y="110000"/>
                    <a:pt x="89538" y="120000"/>
                    <a:pt x="68769" y="120000"/>
                  </a:cubicBezTo>
                  <a:cubicBezTo>
                    <a:pt x="31846" y="120000"/>
                    <a:pt x="1846" y="90000"/>
                    <a:pt x="1846" y="60000"/>
                  </a:cubicBezTo>
                  <a:cubicBezTo>
                    <a:pt x="1846" y="30000"/>
                    <a:pt x="31846" y="0"/>
                    <a:pt x="68769" y="0"/>
                  </a:cubicBezTo>
                  <a:cubicBezTo>
                    <a:pt x="89538" y="0"/>
                    <a:pt x="108000" y="10000"/>
                    <a:pt x="120000" y="30000"/>
                  </a:cubicBezTo>
                  <a:cubicBezTo>
                    <a:pt x="120000" y="20000"/>
                    <a:pt x="120000" y="20000"/>
                    <a:pt x="120000" y="20000"/>
                  </a:cubicBezTo>
                  <a:cubicBezTo>
                    <a:pt x="107538" y="10000"/>
                    <a:pt x="89076" y="0"/>
                    <a:pt x="68769"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1" name="Shape 711"/>
            <p:cNvSpPr/>
            <p:nvPr/>
          </p:nvSpPr>
          <p:spPr>
            <a:xfrm>
              <a:off x="1721" y="2580"/>
              <a:ext cx="348" cy="16"/>
            </a:xfrm>
            <a:custGeom>
              <a:pathLst>
                <a:path extrusionOk="0" h="120000" w="120000">
                  <a:moveTo>
                    <a:pt x="67968" y="0"/>
                  </a:moveTo>
                  <a:cubicBezTo>
                    <a:pt x="30468" y="0"/>
                    <a:pt x="0" y="30000"/>
                    <a:pt x="0" y="60000"/>
                  </a:cubicBezTo>
                  <a:cubicBezTo>
                    <a:pt x="0" y="90000"/>
                    <a:pt x="30468" y="120000"/>
                    <a:pt x="67968" y="120000"/>
                  </a:cubicBezTo>
                  <a:cubicBezTo>
                    <a:pt x="89062" y="120000"/>
                    <a:pt x="107812" y="110000"/>
                    <a:pt x="120000" y="100000"/>
                  </a:cubicBezTo>
                  <a:cubicBezTo>
                    <a:pt x="120000" y="100000"/>
                    <a:pt x="120000" y="100000"/>
                    <a:pt x="120000" y="100000"/>
                  </a:cubicBezTo>
                  <a:cubicBezTo>
                    <a:pt x="108281" y="110000"/>
                    <a:pt x="89062" y="120000"/>
                    <a:pt x="67968" y="120000"/>
                  </a:cubicBezTo>
                  <a:cubicBezTo>
                    <a:pt x="31875" y="120000"/>
                    <a:pt x="2343" y="90000"/>
                    <a:pt x="2343" y="60000"/>
                  </a:cubicBezTo>
                  <a:cubicBezTo>
                    <a:pt x="2343" y="30000"/>
                    <a:pt x="31875" y="10000"/>
                    <a:pt x="67968" y="10000"/>
                  </a:cubicBezTo>
                  <a:cubicBezTo>
                    <a:pt x="89062" y="10000"/>
                    <a:pt x="108281" y="10000"/>
                    <a:pt x="120000" y="30000"/>
                  </a:cubicBezTo>
                  <a:cubicBezTo>
                    <a:pt x="120000" y="30000"/>
                    <a:pt x="120000" y="30000"/>
                    <a:pt x="120000" y="30000"/>
                  </a:cubicBezTo>
                  <a:cubicBezTo>
                    <a:pt x="107812" y="10000"/>
                    <a:pt x="89062" y="0"/>
                    <a:pt x="67968"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2" name="Shape 712"/>
            <p:cNvSpPr/>
            <p:nvPr/>
          </p:nvSpPr>
          <p:spPr>
            <a:xfrm>
              <a:off x="1728" y="2581"/>
              <a:ext cx="341" cy="15"/>
            </a:xfrm>
            <a:custGeom>
              <a:pathLst>
                <a:path extrusionOk="0" h="120000" w="120000">
                  <a:moveTo>
                    <a:pt x="66932" y="0"/>
                  </a:moveTo>
                  <a:cubicBezTo>
                    <a:pt x="30119" y="0"/>
                    <a:pt x="0" y="21818"/>
                    <a:pt x="0" y="54545"/>
                  </a:cubicBezTo>
                  <a:cubicBezTo>
                    <a:pt x="0" y="87272"/>
                    <a:pt x="30119" y="120000"/>
                    <a:pt x="66932" y="120000"/>
                  </a:cubicBezTo>
                  <a:cubicBezTo>
                    <a:pt x="88446" y="120000"/>
                    <a:pt x="108047" y="109090"/>
                    <a:pt x="120000" y="98181"/>
                  </a:cubicBezTo>
                  <a:cubicBezTo>
                    <a:pt x="120000" y="87272"/>
                    <a:pt x="120000" y="87272"/>
                    <a:pt x="120000" y="87272"/>
                  </a:cubicBezTo>
                  <a:cubicBezTo>
                    <a:pt x="108525" y="109090"/>
                    <a:pt x="88924" y="120000"/>
                    <a:pt x="66932" y="120000"/>
                  </a:cubicBezTo>
                  <a:cubicBezTo>
                    <a:pt x="31075" y="120000"/>
                    <a:pt x="2390" y="87272"/>
                    <a:pt x="2390" y="54545"/>
                  </a:cubicBezTo>
                  <a:cubicBezTo>
                    <a:pt x="2390" y="21818"/>
                    <a:pt x="31075" y="0"/>
                    <a:pt x="66932" y="0"/>
                  </a:cubicBezTo>
                  <a:cubicBezTo>
                    <a:pt x="88924" y="0"/>
                    <a:pt x="108525" y="10909"/>
                    <a:pt x="120000" y="21818"/>
                  </a:cubicBezTo>
                  <a:cubicBezTo>
                    <a:pt x="120000" y="21818"/>
                    <a:pt x="120000" y="21818"/>
                    <a:pt x="120000" y="21818"/>
                  </a:cubicBezTo>
                  <a:cubicBezTo>
                    <a:pt x="108047" y="0"/>
                    <a:pt x="88446" y="0"/>
                    <a:pt x="66932" y="0"/>
                  </a:cubicBezTo>
                </a:path>
              </a:pathLst>
            </a:custGeom>
            <a:solidFill>
              <a:srgbClr val="B3B2B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3" name="Shape 713"/>
            <p:cNvSpPr/>
            <p:nvPr/>
          </p:nvSpPr>
          <p:spPr>
            <a:xfrm>
              <a:off x="1734" y="2581"/>
              <a:ext cx="335" cy="15"/>
            </a:xfrm>
            <a:custGeom>
              <a:pathLst>
                <a:path extrusionOk="0" h="120000" w="120000">
                  <a:moveTo>
                    <a:pt x="65853" y="0"/>
                  </a:moveTo>
                  <a:cubicBezTo>
                    <a:pt x="29268" y="0"/>
                    <a:pt x="0" y="21818"/>
                    <a:pt x="0" y="54545"/>
                  </a:cubicBezTo>
                  <a:cubicBezTo>
                    <a:pt x="0" y="87272"/>
                    <a:pt x="29268" y="120000"/>
                    <a:pt x="65853" y="120000"/>
                  </a:cubicBezTo>
                  <a:cubicBezTo>
                    <a:pt x="88292" y="120000"/>
                    <a:pt x="108292" y="109090"/>
                    <a:pt x="120000" y="87272"/>
                  </a:cubicBezTo>
                  <a:cubicBezTo>
                    <a:pt x="120000" y="87272"/>
                    <a:pt x="120000" y="87272"/>
                    <a:pt x="120000" y="87272"/>
                  </a:cubicBezTo>
                  <a:cubicBezTo>
                    <a:pt x="109268" y="98181"/>
                    <a:pt x="88780" y="109090"/>
                    <a:pt x="65853" y="109090"/>
                  </a:cubicBezTo>
                  <a:cubicBezTo>
                    <a:pt x="30731" y="109090"/>
                    <a:pt x="2439" y="87272"/>
                    <a:pt x="2439" y="54545"/>
                  </a:cubicBezTo>
                  <a:cubicBezTo>
                    <a:pt x="2439" y="21818"/>
                    <a:pt x="30731" y="0"/>
                    <a:pt x="65853" y="0"/>
                  </a:cubicBezTo>
                  <a:cubicBezTo>
                    <a:pt x="88780" y="0"/>
                    <a:pt x="109268" y="10909"/>
                    <a:pt x="120000" y="32727"/>
                  </a:cubicBezTo>
                  <a:cubicBezTo>
                    <a:pt x="120000" y="21818"/>
                    <a:pt x="120000" y="21818"/>
                    <a:pt x="120000" y="21818"/>
                  </a:cubicBezTo>
                  <a:cubicBezTo>
                    <a:pt x="108292" y="10909"/>
                    <a:pt x="88292" y="0"/>
                    <a:pt x="65853" y="0"/>
                  </a:cubicBezTo>
                </a:path>
              </a:pathLst>
            </a:custGeom>
            <a:solidFill>
              <a:srgbClr val="AEADA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4" name="Shape 714"/>
            <p:cNvSpPr/>
            <p:nvPr/>
          </p:nvSpPr>
          <p:spPr>
            <a:xfrm>
              <a:off x="1741" y="2581"/>
              <a:ext cx="328" cy="14"/>
            </a:xfrm>
            <a:custGeom>
              <a:pathLst>
                <a:path extrusionOk="0" h="120000" w="120000">
                  <a:moveTo>
                    <a:pt x="64730" y="0"/>
                  </a:moveTo>
                  <a:cubicBezTo>
                    <a:pt x="28879" y="0"/>
                    <a:pt x="0" y="24000"/>
                    <a:pt x="0" y="60000"/>
                  </a:cubicBezTo>
                  <a:cubicBezTo>
                    <a:pt x="0" y="96000"/>
                    <a:pt x="28879" y="120000"/>
                    <a:pt x="64730" y="120000"/>
                  </a:cubicBezTo>
                  <a:cubicBezTo>
                    <a:pt x="88132" y="120000"/>
                    <a:pt x="109045" y="108000"/>
                    <a:pt x="120000" y="96000"/>
                  </a:cubicBezTo>
                  <a:cubicBezTo>
                    <a:pt x="120000" y="84000"/>
                    <a:pt x="120000" y="84000"/>
                    <a:pt x="120000" y="84000"/>
                  </a:cubicBezTo>
                  <a:cubicBezTo>
                    <a:pt x="110041" y="108000"/>
                    <a:pt x="88630" y="120000"/>
                    <a:pt x="64730" y="120000"/>
                  </a:cubicBezTo>
                  <a:cubicBezTo>
                    <a:pt x="29875" y="120000"/>
                    <a:pt x="1991" y="96000"/>
                    <a:pt x="1991" y="60000"/>
                  </a:cubicBezTo>
                  <a:cubicBezTo>
                    <a:pt x="1991" y="24000"/>
                    <a:pt x="29875" y="0"/>
                    <a:pt x="64730" y="0"/>
                  </a:cubicBezTo>
                  <a:cubicBezTo>
                    <a:pt x="88630" y="0"/>
                    <a:pt x="110041" y="12000"/>
                    <a:pt x="120000" y="36000"/>
                  </a:cubicBezTo>
                  <a:cubicBezTo>
                    <a:pt x="120000" y="36000"/>
                    <a:pt x="120000" y="36000"/>
                    <a:pt x="120000" y="36000"/>
                  </a:cubicBezTo>
                  <a:cubicBezTo>
                    <a:pt x="109045" y="12000"/>
                    <a:pt x="88132" y="0"/>
                    <a:pt x="64730" y="0"/>
                  </a:cubicBezTo>
                </a:path>
              </a:pathLst>
            </a:custGeom>
            <a:solidFill>
              <a:srgbClr val="AAA9A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5" name="Shape 715"/>
            <p:cNvSpPr/>
            <p:nvPr/>
          </p:nvSpPr>
          <p:spPr>
            <a:xfrm>
              <a:off x="1747" y="2581"/>
              <a:ext cx="322" cy="14"/>
            </a:xfrm>
            <a:custGeom>
              <a:pathLst>
                <a:path extrusionOk="0" h="120000" w="120000">
                  <a:moveTo>
                    <a:pt x="63797" y="0"/>
                  </a:moveTo>
                  <a:cubicBezTo>
                    <a:pt x="28354" y="0"/>
                    <a:pt x="0" y="24000"/>
                    <a:pt x="0" y="60000"/>
                  </a:cubicBezTo>
                  <a:cubicBezTo>
                    <a:pt x="0" y="96000"/>
                    <a:pt x="28354" y="120000"/>
                    <a:pt x="63797" y="120000"/>
                  </a:cubicBezTo>
                  <a:cubicBezTo>
                    <a:pt x="88101" y="120000"/>
                    <a:pt x="109873" y="108000"/>
                    <a:pt x="120000" y="84000"/>
                  </a:cubicBezTo>
                  <a:cubicBezTo>
                    <a:pt x="120000" y="84000"/>
                    <a:pt x="120000" y="84000"/>
                    <a:pt x="120000" y="84000"/>
                  </a:cubicBezTo>
                  <a:cubicBezTo>
                    <a:pt x="111392" y="108000"/>
                    <a:pt x="89113" y="120000"/>
                    <a:pt x="63797" y="120000"/>
                  </a:cubicBezTo>
                  <a:cubicBezTo>
                    <a:pt x="29873" y="120000"/>
                    <a:pt x="2531" y="96000"/>
                    <a:pt x="2531" y="60000"/>
                  </a:cubicBezTo>
                  <a:cubicBezTo>
                    <a:pt x="2531" y="24000"/>
                    <a:pt x="29873" y="0"/>
                    <a:pt x="63797" y="0"/>
                  </a:cubicBezTo>
                  <a:cubicBezTo>
                    <a:pt x="89113" y="0"/>
                    <a:pt x="111392" y="24000"/>
                    <a:pt x="120000" y="36000"/>
                  </a:cubicBezTo>
                  <a:cubicBezTo>
                    <a:pt x="120000" y="36000"/>
                    <a:pt x="120000" y="36000"/>
                    <a:pt x="120000" y="36000"/>
                  </a:cubicBezTo>
                  <a:cubicBezTo>
                    <a:pt x="109873" y="12000"/>
                    <a:pt x="88101" y="0"/>
                    <a:pt x="63797" y="0"/>
                  </a:cubicBezTo>
                </a:path>
              </a:pathLst>
            </a:custGeom>
            <a:solidFill>
              <a:srgbClr val="A6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6" name="Shape 716"/>
            <p:cNvSpPr/>
            <p:nvPr/>
          </p:nvSpPr>
          <p:spPr>
            <a:xfrm>
              <a:off x="1753" y="2581"/>
              <a:ext cx="316" cy="14"/>
            </a:xfrm>
            <a:custGeom>
              <a:pathLst>
                <a:path extrusionOk="0" h="120000" w="120000">
                  <a:moveTo>
                    <a:pt x="62586" y="0"/>
                  </a:moveTo>
                  <a:cubicBezTo>
                    <a:pt x="27931" y="0"/>
                    <a:pt x="0" y="24000"/>
                    <a:pt x="0" y="60000"/>
                  </a:cubicBezTo>
                  <a:cubicBezTo>
                    <a:pt x="0" y="96000"/>
                    <a:pt x="27931" y="120000"/>
                    <a:pt x="62586" y="120000"/>
                  </a:cubicBezTo>
                  <a:cubicBezTo>
                    <a:pt x="88448" y="120000"/>
                    <a:pt x="111206" y="108000"/>
                    <a:pt x="120000" y="84000"/>
                  </a:cubicBezTo>
                  <a:cubicBezTo>
                    <a:pt x="120000" y="72000"/>
                    <a:pt x="120000" y="72000"/>
                    <a:pt x="120000" y="72000"/>
                  </a:cubicBezTo>
                  <a:cubicBezTo>
                    <a:pt x="113275" y="96000"/>
                    <a:pt x="90000" y="120000"/>
                    <a:pt x="62586" y="120000"/>
                  </a:cubicBezTo>
                  <a:cubicBezTo>
                    <a:pt x="29482" y="120000"/>
                    <a:pt x="2586" y="96000"/>
                    <a:pt x="2586" y="60000"/>
                  </a:cubicBezTo>
                  <a:cubicBezTo>
                    <a:pt x="2586" y="36000"/>
                    <a:pt x="29482" y="0"/>
                    <a:pt x="62586" y="0"/>
                  </a:cubicBezTo>
                  <a:cubicBezTo>
                    <a:pt x="90000" y="0"/>
                    <a:pt x="113275" y="24000"/>
                    <a:pt x="120000" y="48000"/>
                  </a:cubicBezTo>
                  <a:cubicBezTo>
                    <a:pt x="120000" y="36000"/>
                    <a:pt x="120000" y="36000"/>
                    <a:pt x="120000" y="36000"/>
                  </a:cubicBezTo>
                  <a:cubicBezTo>
                    <a:pt x="111206" y="24000"/>
                    <a:pt x="88448" y="0"/>
                    <a:pt x="62586" y="0"/>
                  </a:cubicBezTo>
                </a:path>
              </a:pathLst>
            </a:custGeom>
            <a:solidFill>
              <a:srgbClr val="A2A1A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7" name="Shape 717"/>
            <p:cNvSpPr/>
            <p:nvPr/>
          </p:nvSpPr>
          <p:spPr>
            <a:xfrm>
              <a:off x="1760" y="2581"/>
              <a:ext cx="309" cy="14"/>
            </a:xfrm>
            <a:custGeom>
              <a:pathLst>
                <a:path extrusionOk="0" h="120000" w="120000">
                  <a:moveTo>
                    <a:pt x="61321" y="120000"/>
                  </a:moveTo>
                  <a:cubicBezTo>
                    <a:pt x="28546" y="120000"/>
                    <a:pt x="2114" y="96000"/>
                    <a:pt x="2114" y="60000"/>
                  </a:cubicBezTo>
                  <a:cubicBezTo>
                    <a:pt x="2114" y="36000"/>
                    <a:pt x="28546" y="12000"/>
                    <a:pt x="61321" y="12000"/>
                  </a:cubicBezTo>
                  <a:cubicBezTo>
                    <a:pt x="93568" y="12000"/>
                    <a:pt x="120000" y="36000"/>
                    <a:pt x="120000" y="60000"/>
                  </a:cubicBezTo>
                  <a:cubicBezTo>
                    <a:pt x="120000" y="96000"/>
                    <a:pt x="93568" y="120000"/>
                    <a:pt x="61321" y="120000"/>
                  </a:cubicBezTo>
                  <a:moveTo>
                    <a:pt x="61321" y="0"/>
                  </a:moveTo>
                  <a:cubicBezTo>
                    <a:pt x="27488" y="0"/>
                    <a:pt x="0" y="36000"/>
                    <a:pt x="0" y="60000"/>
                  </a:cubicBezTo>
                  <a:cubicBezTo>
                    <a:pt x="0" y="96000"/>
                    <a:pt x="27488" y="120000"/>
                    <a:pt x="61321" y="120000"/>
                  </a:cubicBezTo>
                  <a:cubicBezTo>
                    <a:pt x="89339" y="120000"/>
                    <a:pt x="113127" y="96000"/>
                    <a:pt x="120000" y="72000"/>
                  </a:cubicBezTo>
                  <a:cubicBezTo>
                    <a:pt x="120000" y="48000"/>
                    <a:pt x="120000" y="48000"/>
                    <a:pt x="120000" y="48000"/>
                  </a:cubicBezTo>
                  <a:cubicBezTo>
                    <a:pt x="113127" y="24000"/>
                    <a:pt x="89339" y="0"/>
                    <a:pt x="61321"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8" name="Shape 718"/>
            <p:cNvSpPr/>
            <p:nvPr/>
          </p:nvSpPr>
          <p:spPr>
            <a:xfrm>
              <a:off x="1766" y="2582"/>
              <a:ext cx="303" cy="13"/>
            </a:xfrm>
            <a:custGeom>
              <a:pathLst>
                <a:path extrusionOk="0" h="120000" w="120000">
                  <a:moveTo>
                    <a:pt x="60269" y="120000"/>
                  </a:moveTo>
                  <a:cubicBezTo>
                    <a:pt x="28520" y="120000"/>
                    <a:pt x="2690" y="93333"/>
                    <a:pt x="2690" y="53333"/>
                  </a:cubicBezTo>
                  <a:cubicBezTo>
                    <a:pt x="2690" y="26666"/>
                    <a:pt x="28520" y="0"/>
                    <a:pt x="60269" y="0"/>
                  </a:cubicBezTo>
                  <a:cubicBezTo>
                    <a:pt x="91479" y="0"/>
                    <a:pt x="117309" y="26666"/>
                    <a:pt x="117309" y="53333"/>
                  </a:cubicBezTo>
                  <a:cubicBezTo>
                    <a:pt x="117309" y="93333"/>
                    <a:pt x="91479" y="120000"/>
                    <a:pt x="60269" y="120000"/>
                  </a:cubicBezTo>
                  <a:moveTo>
                    <a:pt x="60269" y="0"/>
                  </a:moveTo>
                  <a:cubicBezTo>
                    <a:pt x="26905" y="0"/>
                    <a:pt x="0" y="26666"/>
                    <a:pt x="0" y="53333"/>
                  </a:cubicBezTo>
                  <a:cubicBezTo>
                    <a:pt x="0" y="93333"/>
                    <a:pt x="26905" y="120000"/>
                    <a:pt x="60269" y="120000"/>
                  </a:cubicBezTo>
                  <a:cubicBezTo>
                    <a:pt x="93094" y="120000"/>
                    <a:pt x="119999" y="93333"/>
                    <a:pt x="119999" y="53333"/>
                  </a:cubicBezTo>
                  <a:cubicBezTo>
                    <a:pt x="119999" y="26666"/>
                    <a:pt x="93094" y="0"/>
                    <a:pt x="60269" y="0"/>
                  </a:cubicBezTo>
                </a:path>
              </a:pathLst>
            </a:custGeom>
            <a:solidFill>
              <a:srgbClr val="9A999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19" name="Shape 719"/>
            <p:cNvSpPr/>
            <p:nvPr/>
          </p:nvSpPr>
          <p:spPr>
            <a:xfrm>
              <a:off x="1773" y="2582"/>
              <a:ext cx="290" cy="13"/>
            </a:xfrm>
            <a:custGeom>
              <a:pathLst>
                <a:path extrusionOk="0" h="120000" w="120000">
                  <a:moveTo>
                    <a:pt x="60281" y="106666"/>
                  </a:moveTo>
                  <a:cubicBezTo>
                    <a:pt x="28169" y="106666"/>
                    <a:pt x="2816" y="80000"/>
                    <a:pt x="2816" y="53333"/>
                  </a:cubicBezTo>
                  <a:cubicBezTo>
                    <a:pt x="2816" y="26666"/>
                    <a:pt x="28169" y="0"/>
                    <a:pt x="60281" y="0"/>
                  </a:cubicBezTo>
                  <a:cubicBezTo>
                    <a:pt x="91830" y="0"/>
                    <a:pt x="117183" y="26666"/>
                    <a:pt x="117183" y="53333"/>
                  </a:cubicBezTo>
                  <a:cubicBezTo>
                    <a:pt x="117183" y="80000"/>
                    <a:pt x="91830" y="106666"/>
                    <a:pt x="60281" y="106666"/>
                  </a:cubicBezTo>
                  <a:moveTo>
                    <a:pt x="60281" y="0"/>
                  </a:moveTo>
                  <a:cubicBezTo>
                    <a:pt x="27042" y="0"/>
                    <a:pt x="0" y="26666"/>
                    <a:pt x="0" y="53333"/>
                  </a:cubicBezTo>
                  <a:cubicBezTo>
                    <a:pt x="0" y="93333"/>
                    <a:pt x="27042" y="120000"/>
                    <a:pt x="60281" y="120000"/>
                  </a:cubicBezTo>
                  <a:cubicBezTo>
                    <a:pt x="92957" y="120000"/>
                    <a:pt x="119999" y="93333"/>
                    <a:pt x="119999" y="53333"/>
                  </a:cubicBezTo>
                  <a:cubicBezTo>
                    <a:pt x="119999" y="26666"/>
                    <a:pt x="92957" y="0"/>
                    <a:pt x="60281" y="0"/>
                  </a:cubicBezTo>
                </a:path>
              </a:pathLst>
            </a:custGeom>
            <a:solidFill>
              <a:srgbClr val="96959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0" name="Shape 720"/>
            <p:cNvSpPr/>
            <p:nvPr/>
          </p:nvSpPr>
          <p:spPr>
            <a:xfrm>
              <a:off x="1779" y="2582"/>
              <a:ext cx="277" cy="11"/>
            </a:xfrm>
            <a:custGeom>
              <a:pathLst>
                <a:path extrusionOk="0" h="120000" w="120000">
                  <a:moveTo>
                    <a:pt x="60295" y="120000"/>
                  </a:moveTo>
                  <a:cubicBezTo>
                    <a:pt x="28374" y="120000"/>
                    <a:pt x="2364" y="90000"/>
                    <a:pt x="2364" y="60000"/>
                  </a:cubicBezTo>
                  <a:cubicBezTo>
                    <a:pt x="2364" y="30000"/>
                    <a:pt x="28374" y="0"/>
                    <a:pt x="60295" y="0"/>
                  </a:cubicBezTo>
                  <a:cubicBezTo>
                    <a:pt x="91625" y="0"/>
                    <a:pt x="117635" y="30000"/>
                    <a:pt x="117635" y="60000"/>
                  </a:cubicBezTo>
                  <a:cubicBezTo>
                    <a:pt x="117635" y="90000"/>
                    <a:pt x="91625" y="120000"/>
                    <a:pt x="60295" y="120000"/>
                  </a:cubicBezTo>
                  <a:moveTo>
                    <a:pt x="60295" y="0"/>
                  </a:moveTo>
                  <a:cubicBezTo>
                    <a:pt x="26600" y="0"/>
                    <a:pt x="0" y="30000"/>
                    <a:pt x="0" y="60000"/>
                  </a:cubicBezTo>
                  <a:cubicBezTo>
                    <a:pt x="0" y="90000"/>
                    <a:pt x="26600" y="120000"/>
                    <a:pt x="60295" y="120000"/>
                  </a:cubicBezTo>
                  <a:cubicBezTo>
                    <a:pt x="93399" y="120000"/>
                    <a:pt x="120000" y="90000"/>
                    <a:pt x="120000" y="60000"/>
                  </a:cubicBezTo>
                  <a:cubicBezTo>
                    <a:pt x="120000" y="30000"/>
                    <a:pt x="93399" y="0"/>
                    <a:pt x="60295" y="0"/>
                  </a:cubicBezTo>
                </a:path>
              </a:pathLst>
            </a:custGeom>
            <a:solidFill>
              <a:srgbClr val="92909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1" name="Shape 721"/>
            <p:cNvSpPr/>
            <p:nvPr/>
          </p:nvSpPr>
          <p:spPr>
            <a:xfrm>
              <a:off x="1785" y="2582"/>
              <a:ext cx="265" cy="11"/>
            </a:xfrm>
            <a:custGeom>
              <a:pathLst>
                <a:path extrusionOk="0" h="120000" w="120000">
                  <a:moveTo>
                    <a:pt x="60307" y="120000"/>
                  </a:moveTo>
                  <a:cubicBezTo>
                    <a:pt x="28307" y="120000"/>
                    <a:pt x="3076" y="90000"/>
                    <a:pt x="3076" y="60000"/>
                  </a:cubicBezTo>
                  <a:cubicBezTo>
                    <a:pt x="3076" y="30000"/>
                    <a:pt x="28307" y="0"/>
                    <a:pt x="60307" y="0"/>
                  </a:cubicBezTo>
                  <a:cubicBezTo>
                    <a:pt x="91692" y="0"/>
                    <a:pt x="116923" y="30000"/>
                    <a:pt x="116923" y="60000"/>
                  </a:cubicBezTo>
                  <a:cubicBezTo>
                    <a:pt x="116923" y="90000"/>
                    <a:pt x="91692" y="120000"/>
                    <a:pt x="60307" y="120000"/>
                  </a:cubicBezTo>
                  <a:moveTo>
                    <a:pt x="60307" y="0"/>
                  </a:moveTo>
                  <a:cubicBezTo>
                    <a:pt x="27076" y="0"/>
                    <a:pt x="0" y="30000"/>
                    <a:pt x="0" y="60000"/>
                  </a:cubicBezTo>
                  <a:cubicBezTo>
                    <a:pt x="0" y="90000"/>
                    <a:pt x="27076" y="120000"/>
                    <a:pt x="60307" y="120000"/>
                  </a:cubicBezTo>
                  <a:cubicBezTo>
                    <a:pt x="92923" y="120000"/>
                    <a:pt x="120000" y="90000"/>
                    <a:pt x="120000" y="60000"/>
                  </a:cubicBezTo>
                  <a:cubicBezTo>
                    <a:pt x="120000" y="30000"/>
                    <a:pt x="92923" y="0"/>
                    <a:pt x="60307" y="0"/>
                  </a:cubicBezTo>
                </a:path>
              </a:pathLst>
            </a:custGeom>
            <a:solidFill>
              <a:srgbClr val="8E8D8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2" name="Shape 722"/>
            <p:cNvSpPr/>
            <p:nvPr/>
          </p:nvSpPr>
          <p:spPr>
            <a:xfrm>
              <a:off x="1792" y="2582"/>
              <a:ext cx="251" cy="11"/>
            </a:xfrm>
            <a:custGeom>
              <a:pathLst>
                <a:path extrusionOk="0" h="120000" w="120000">
                  <a:moveTo>
                    <a:pt x="60324" y="120000"/>
                  </a:moveTo>
                  <a:cubicBezTo>
                    <a:pt x="28540" y="120000"/>
                    <a:pt x="3243" y="90000"/>
                    <a:pt x="3243" y="60000"/>
                  </a:cubicBezTo>
                  <a:cubicBezTo>
                    <a:pt x="3243" y="30000"/>
                    <a:pt x="28540" y="15000"/>
                    <a:pt x="60324" y="15000"/>
                  </a:cubicBezTo>
                  <a:cubicBezTo>
                    <a:pt x="91459" y="15000"/>
                    <a:pt x="116756" y="30000"/>
                    <a:pt x="116756" y="60000"/>
                  </a:cubicBezTo>
                  <a:cubicBezTo>
                    <a:pt x="116756" y="90000"/>
                    <a:pt x="91459" y="120000"/>
                    <a:pt x="60324" y="120000"/>
                  </a:cubicBezTo>
                  <a:moveTo>
                    <a:pt x="60324" y="0"/>
                  </a:moveTo>
                  <a:cubicBezTo>
                    <a:pt x="26594" y="0"/>
                    <a:pt x="0" y="30000"/>
                    <a:pt x="0" y="60000"/>
                  </a:cubicBezTo>
                  <a:cubicBezTo>
                    <a:pt x="0" y="90000"/>
                    <a:pt x="26594" y="120000"/>
                    <a:pt x="60324" y="120000"/>
                  </a:cubicBezTo>
                  <a:cubicBezTo>
                    <a:pt x="93405" y="120000"/>
                    <a:pt x="120000" y="90000"/>
                    <a:pt x="120000" y="60000"/>
                  </a:cubicBezTo>
                  <a:cubicBezTo>
                    <a:pt x="120000" y="30000"/>
                    <a:pt x="93405" y="0"/>
                    <a:pt x="60324" y="0"/>
                  </a:cubicBezTo>
                </a:path>
              </a:pathLst>
            </a:custGeom>
            <a:solidFill>
              <a:srgbClr val="8A888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3" name="Shape 723"/>
            <p:cNvSpPr/>
            <p:nvPr/>
          </p:nvSpPr>
          <p:spPr>
            <a:xfrm>
              <a:off x="1798" y="2584"/>
              <a:ext cx="239" cy="9"/>
            </a:xfrm>
            <a:custGeom>
              <a:pathLst>
                <a:path extrusionOk="0" h="120000" w="120000">
                  <a:moveTo>
                    <a:pt x="60342" y="119999"/>
                  </a:moveTo>
                  <a:cubicBezTo>
                    <a:pt x="28799" y="119999"/>
                    <a:pt x="3428" y="85714"/>
                    <a:pt x="3428" y="51428"/>
                  </a:cubicBezTo>
                  <a:cubicBezTo>
                    <a:pt x="3428" y="17142"/>
                    <a:pt x="28799" y="0"/>
                    <a:pt x="60342" y="0"/>
                  </a:cubicBezTo>
                  <a:cubicBezTo>
                    <a:pt x="91200" y="0"/>
                    <a:pt x="116571" y="17142"/>
                    <a:pt x="116571" y="51428"/>
                  </a:cubicBezTo>
                  <a:cubicBezTo>
                    <a:pt x="116571" y="85714"/>
                    <a:pt x="91200" y="119999"/>
                    <a:pt x="60342" y="119999"/>
                  </a:cubicBezTo>
                  <a:moveTo>
                    <a:pt x="60342" y="0"/>
                  </a:moveTo>
                  <a:cubicBezTo>
                    <a:pt x="26742" y="0"/>
                    <a:pt x="0" y="17142"/>
                    <a:pt x="0" y="51428"/>
                  </a:cubicBezTo>
                  <a:cubicBezTo>
                    <a:pt x="0" y="85714"/>
                    <a:pt x="26742" y="119999"/>
                    <a:pt x="60342" y="119999"/>
                  </a:cubicBezTo>
                  <a:cubicBezTo>
                    <a:pt x="93257" y="119999"/>
                    <a:pt x="119999" y="85714"/>
                    <a:pt x="119999" y="51428"/>
                  </a:cubicBezTo>
                  <a:cubicBezTo>
                    <a:pt x="119999" y="17142"/>
                    <a:pt x="93257" y="0"/>
                    <a:pt x="60342"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4" name="Shape 724"/>
            <p:cNvSpPr/>
            <p:nvPr/>
          </p:nvSpPr>
          <p:spPr>
            <a:xfrm>
              <a:off x="1805" y="2584"/>
              <a:ext cx="225" cy="9"/>
            </a:xfrm>
            <a:custGeom>
              <a:pathLst>
                <a:path extrusionOk="0" h="120000" w="120000">
                  <a:moveTo>
                    <a:pt x="60363" y="102857"/>
                  </a:moveTo>
                  <a:cubicBezTo>
                    <a:pt x="28363" y="102857"/>
                    <a:pt x="2909" y="85714"/>
                    <a:pt x="2909" y="51428"/>
                  </a:cubicBezTo>
                  <a:cubicBezTo>
                    <a:pt x="2909" y="17142"/>
                    <a:pt x="28363" y="0"/>
                    <a:pt x="60363" y="0"/>
                  </a:cubicBezTo>
                  <a:cubicBezTo>
                    <a:pt x="91636" y="0"/>
                    <a:pt x="117090" y="17142"/>
                    <a:pt x="117090" y="51428"/>
                  </a:cubicBezTo>
                  <a:cubicBezTo>
                    <a:pt x="117090" y="85714"/>
                    <a:pt x="91636" y="102857"/>
                    <a:pt x="60363" y="102857"/>
                  </a:cubicBezTo>
                  <a:moveTo>
                    <a:pt x="60363" y="0"/>
                  </a:moveTo>
                  <a:cubicBezTo>
                    <a:pt x="26909" y="0"/>
                    <a:pt x="0" y="17142"/>
                    <a:pt x="0" y="51428"/>
                  </a:cubicBezTo>
                  <a:cubicBezTo>
                    <a:pt x="0" y="85714"/>
                    <a:pt x="26909" y="119999"/>
                    <a:pt x="60363" y="119999"/>
                  </a:cubicBezTo>
                  <a:cubicBezTo>
                    <a:pt x="93090" y="119999"/>
                    <a:pt x="120000" y="85714"/>
                    <a:pt x="120000" y="51428"/>
                  </a:cubicBezTo>
                  <a:cubicBezTo>
                    <a:pt x="120000" y="17142"/>
                    <a:pt x="93090" y="0"/>
                    <a:pt x="60363" y="0"/>
                  </a:cubicBezTo>
                </a:path>
              </a:pathLst>
            </a:custGeom>
            <a:solidFill>
              <a:srgbClr val="81808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5" name="Shape 725"/>
            <p:cNvSpPr/>
            <p:nvPr/>
          </p:nvSpPr>
          <p:spPr>
            <a:xfrm>
              <a:off x="1811" y="2584"/>
              <a:ext cx="213" cy="8"/>
            </a:xfrm>
            <a:custGeom>
              <a:pathLst>
                <a:path extrusionOk="0" h="120000" w="120000">
                  <a:moveTo>
                    <a:pt x="60382" y="120000"/>
                  </a:moveTo>
                  <a:cubicBezTo>
                    <a:pt x="29044" y="120000"/>
                    <a:pt x="3821" y="100000"/>
                    <a:pt x="3821" y="60000"/>
                  </a:cubicBezTo>
                  <a:cubicBezTo>
                    <a:pt x="3821" y="40000"/>
                    <a:pt x="29044" y="0"/>
                    <a:pt x="60382" y="0"/>
                  </a:cubicBezTo>
                  <a:cubicBezTo>
                    <a:pt x="90955" y="0"/>
                    <a:pt x="116178" y="40000"/>
                    <a:pt x="116178" y="60000"/>
                  </a:cubicBezTo>
                  <a:cubicBezTo>
                    <a:pt x="116178" y="100000"/>
                    <a:pt x="90955" y="120000"/>
                    <a:pt x="60382" y="120000"/>
                  </a:cubicBezTo>
                  <a:moveTo>
                    <a:pt x="60382" y="0"/>
                  </a:moveTo>
                  <a:cubicBezTo>
                    <a:pt x="26751" y="0"/>
                    <a:pt x="0" y="20000"/>
                    <a:pt x="0" y="60000"/>
                  </a:cubicBezTo>
                  <a:cubicBezTo>
                    <a:pt x="0" y="100000"/>
                    <a:pt x="26751" y="120000"/>
                    <a:pt x="60382" y="120000"/>
                  </a:cubicBezTo>
                  <a:cubicBezTo>
                    <a:pt x="93248" y="120000"/>
                    <a:pt x="120000" y="100000"/>
                    <a:pt x="120000" y="60000"/>
                  </a:cubicBezTo>
                  <a:cubicBezTo>
                    <a:pt x="120000" y="20000"/>
                    <a:pt x="93248" y="0"/>
                    <a:pt x="60382" y="0"/>
                  </a:cubicBezTo>
                </a:path>
              </a:pathLst>
            </a:custGeom>
            <a:solidFill>
              <a:srgbClr val="7E7C7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6" name="Shape 726"/>
            <p:cNvSpPr/>
            <p:nvPr/>
          </p:nvSpPr>
          <p:spPr>
            <a:xfrm>
              <a:off x="1817" y="2584"/>
              <a:ext cx="201" cy="8"/>
            </a:xfrm>
            <a:custGeom>
              <a:pathLst>
                <a:path extrusionOk="0" h="120000" w="120000">
                  <a:moveTo>
                    <a:pt x="60408" y="120000"/>
                  </a:moveTo>
                  <a:cubicBezTo>
                    <a:pt x="28571" y="120000"/>
                    <a:pt x="4081" y="100000"/>
                    <a:pt x="4081" y="60000"/>
                  </a:cubicBezTo>
                  <a:cubicBezTo>
                    <a:pt x="4081" y="40000"/>
                    <a:pt x="28571" y="0"/>
                    <a:pt x="60408" y="0"/>
                  </a:cubicBezTo>
                  <a:cubicBezTo>
                    <a:pt x="91428" y="0"/>
                    <a:pt x="115918" y="40000"/>
                    <a:pt x="115918" y="60000"/>
                  </a:cubicBezTo>
                  <a:cubicBezTo>
                    <a:pt x="115918" y="100000"/>
                    <a:pt x="91428" y="120000"/>
                    <a:pt x="60408" y="120000"/>
                  </a:cubicBezTo>
                  <a:moveTo>
                    <a:pt x="60408" y="0"/>
                  </a:moveTo>
                  <a:cubicBezTo>
                    <a:pt x="26938" y="0"/>
                    <a:pt x="0" y="40000"/>
                    <a:pt x="0" y="60000"/>
                  </a:cubicBezTo>
                  <a:cubicBezTo>
                    <a:pt x="0" y="100000"/>
                    <a:pt x="26938" y="120000"/>
                    <a:pt x="60408" y="120000"/>
                  </a:cubicBezTo>
                  <a:cubicBezTo>
                    <a:pt x="93061" y="120000"/>
                    <a:pt x="120000" y="100000"/>
                    <a:pt x="120000" y="60000"/>
                  </a:cubicBezTo>
                  <a:cubicBezTo>
                    <a:pt x="120000" y="40000"/>
                    <a:pt x="93061" y="0"/>
                    <a:pt x="60408" y="0"/>
                  </a:cubicBezTo>
                </a:path>
              </a:pathLst>
            </a:custGeom>
            <a:solidFill>
              <a:srgbClr val="7A787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7" name="Shape 727"/>
            <p:cNvSpPr/>
            <p:nvPr/>
          </p:nvSpPr>
          <p:spPr>
            <a:xfrm>
              <a:off x="1824" y="2584"/>
              <a:ext cx="187" cy="8"/>
            </a:xfrm>
            <a:custGeom>
              <a:pathLst>
                <a:path extrusionOk="0" h="120000" w="120000">
                  <a:moveTo>
                    <a:pt x="60437" y="120000"/>
                  </a:moveTo>
                  <a:cubicBezTo>
                    <a:pt x="28905" y="120000"/>
                    <a:pt x="3503" y="100000"/>
                    <a:pt x="3503" y="60000"/>
                  </a:cubicBezTo>
                  <a:cubicBezTo>
                    <a:pt x="3503" y="40000"/>
                    <a:pt x="28905" y="20000"/>
                    <a:pt x="60437" y="20000"/>
                  </a:cubicBezTo>
                  <a:cubicBezTo>
                    <a:pt x="91094" y="20000"/>
                    <a:pt x="116496" y="40000"/>
                    <a:pt x="116496" y="60000"/>
                  </a:cubicBezTo>
                  <a:cubicBezTo>
                    <a:pt x="116496" y="100000"/>
                    <a:pt x="91094" y="120000"/>
                    <a:pt x="60437" y="120000"/>
                  </a:cubicBezTo>
                  <a:moveTo>
                    <a:pt x="60437" y="0"/>
                  </a:moveTo>
                  <a:cubicBezTo>
                    <a:pt x="26277" y="0"/>
                    <a:pt x="0" y="40000"/>
                    <a:pt x="0" y="60000"/>
                  </a:cubicBezTo>
                  <a:cubicBezTo>
                    <a:pt x="0" y="100000"/>
                    <a:pt x="26277" y="120000"/>
                    <a:pt x="60437" y="120000"/>
                  </a:cubicBezTo>
                  <a:cubicBezTo>
                    <a:pt x="93722" y="120000"/>
                    <a:pt x="120000" y="100000"/>
                    <a:pt x="120000" y="60000"/>
                  </a:cubicBezTo>
                  <a:cubicBezTo>
                    <a:pt x="120000" y="40000"/>
                    <a:pt x="93722" y="0"/>
                    <a:pt x="60437" y="0"/>
                  </a:cubicBezTo>
                </a:path>
              </a:pathLst>
            </a:custGeom>
            <a:solidFill>
              <a:srgbClr val="76747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8" name="Shape 728"/>
            <p:cNvSpPr/>
            <p:nvPr/>
          </p:nvSpPr>
          <p:spPr>
            <a:xfrm>
              <a:off x="1830" y="2585"/>
              <a:ext cx="175" cy="7"/>
            </a:xfrm>
            <a:custGeom>
              <a:pathLst>
                <a:path extrusionOk="0" h="120000" w="120000">
                  <a:moveTo>
                    <a:pt x="60465" y="120000"/>
                  </a:moveTo>
                  <a:cubicBezTo>
                    <a:pt x="29767" y="120000"/>
                    <a:pt x="4651" y="96000"/>
                    <a:pt x="4651" y="48000"/>
                  </a:cubicBezTo>
                  <a:cubicBezTo>
                    <a:pt x="4651" y="24000"/>
                    <a:pt x="29767" y="0"/>
                    <a:pt x="60465" y="0"/>
                  </a:cubicBezTo>
                  <a:cubicBezTo>
                    <a:pt x="90232" y="0"/>
                    <a:pt x="115348" y="24000"/>
                    <a:pt x="115348" y="48000"/>
                  </a:cubicBezTo>
                  <a:cubicBezTo>
                    <a:pt x="115348" y="96000"/>
                    <a:pt x="90232" y="120000"/>
                    <a:pt x="60465" y="120000"/>
                  </a:cubicBezTo>
                  <a:moveTo>
                    <a:pt x="60465" y="0"/>
                  </a:moveTo>
                  <a:cubicBezTo>
                    <a:pt x="26976" y="0"/>
                    <a:pt x="0" y="24000"/>
                    <a:pt x="0" y="48000"/>
                  </a:cubicBezTo>
                  <a:cubicBezTo>
                    <a:pt x="0" y="96000"/>
                    <a:pt x="26976" y="120000"/>
                    <a:pt x="60465" y="120000"/>
                  </a:cubicBezTo>
                  <a:cubicBezTo>
                    <a:pt x="93023" y="120000"/>
                    <a:pt x="120000" y="96000"/>
                    <a:pt x="120000" y="48000"/>
                  </a:cubicBezTo>
                  <a:cubicBezTo>
                    <a:pt x="120000" y="24000"/>
                    <a:pt x="93023" y="0"/>
                    <a:pt x="60465" y="0"/>
                  </a:cubicBezTo>
                </a:path>
              </a:pathLst>
            </a:custGeom>
            <a:solidFill>
              <a:srgbClr val="72707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29" name="Shape 729"/>
            <p:cNvSpPr/>
            <p:nvPr/>
          </p:nvSpPr>
          <p:spPr>
            <a:xfrm>
              <a:off x="1837" y="2585"/>
              <a:ext cx="162" cy="7"/>
            </a:xfrm>
            <a:custGeom>
              <a:pathLst>
                <a:path extrusionOk="0" h="120000" w="120000">
                  <a:moveTo>
                    <a:pt x="60504" y="96000"/>
                  </a:moveTo>
                  <a:cubicBezTo>
                    <a:pt x="29243" y="96000"/>
                    <a:pt x="5042" y="72000"/>
                    <a:pt x="5042" y="48000"/>
                  </a:cubicBezTo>
                  <a:cubicBezTo>
                    <a:pt x="5042" y="24000"/>
                    <a:pt x="29243" y="0"/>
                    <a:pt x="60504" y="0"/>
                  </a:cubicBezTo>
                  <a:cubicBezTo>
                    <a:pt x="90756" y="0"/>
                    <a:pt x="114957" y="24000"/>
                    <a:pt x="114957" y="48000"/>
                  </a:cubicBezTo>
                  <a:cubicBezTo>
                    <a:pt x="114957" y="72000"/>
                    <a:pt x="90756" y="96000"/>
                    <a:pt x="60504" y="96000"/>
                  </a:cubicBezTo>
                  <a:moveTo>
                    <a:pt x="60504" y="0"/>
                  </a:moveTo>
                  <a:cubicBezTo>
                    <a:pt x="27226" y="0"/>
                    <a:pt x="0" y="24000"/>
                    <a:pt x="0" y="48000"/>
                  </a:cubicBezTo>
                  <a:cubicBezTo>
                    <a:pt x="0" y="96000"/>
                    <a:pt x="27226" y="120000"/>
                    <a:pt x="60504" y="120000"/>
                  </a:cubicBezTo>
                  <a:cubicBezTo>
                    <a:pt x="92773" y="120000"/>
                    <a:pt x="120000" y="96000"/>
                    <a:pt x="120000" y="48000"/>
                  </a:cubicBezTo>
                  <a:cubicBezTo>
                    <a:pt x="120000" y="24000"/>
                    <a:pt x="92773" y="0"/>
                    <a:pt x="60504"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0" name="Shape 730"/>
            <p:cNvSpPr/>
            <p:nvPr/>
          </p:nvSpPr>
          <p:spPr>
            <a:xfrm>
              <a:off x="1843" y="2585"/>
              <a:ext cx="149" cy="6"/>
            </a:xfrm>
            <a:custGeom>
              <a:pathLst>
                <a:path extrusionOk="0" h="120000" w="120000">
                  <a:moveTo>
                    <a:pt x="60550" y="120000"/>
                  </a:moveTo>
                  <a:cubicBezTo>
                    <a:pt x="29724" y="120000"/>
                    <a:pt x="4403" y="90000"/>
                    <a:pt x="4403" y="60000"/>
                  </a:cubicBezTo>
                  <a:cubicBezTo>
                    <a:pt x="4403" y="30000"/>
                    <a:pt x="29724" y="0"/>
                    <a:pt x="60550" y="0"/>
                  </a:cubicBezTo>
                  <a:cubicBezTo>
                    <a:pt x="90275" y="0"/>
                    <a:pt x="115596" y="30000"/>
                    <a:pt x="115596" y="60000"/>
                  </a:cubicBezTo>
                  <a:cubicBezTo>
                    <a:pt x="115596" y="90000"/>
                    <a:pt x="90275" y="120000"/>
                    <a:pt x="60550" y="120000"/>
                  </a:cubicBezTo>
                  <a:moveTo>
                    <a:pt x="60550" y="0"/>
                  </a:moveTo>
                  <a:cubicBezTo>
                    <a:pt x="26422" y="0"/>
                    <a:pt x="0" y="30000"/>
                    <a:pt x="0" y="60000"/>
                  </a:cubicBezTo>
                  <a:cubicBezTo>
                    <a:pt x="0" y="90000"/>
                    <a:pt x="26422" y="120000"/>
                    <a:pt x="60550" y="120000"/>
                  </a:cubicBezTo>
                  <a:cubicBezTo>
                    <a:pt x="93577" y="120000"/>
                    <a:pt x="120000" y="90000"/>
                    <a:pt x="120000" y="60000"/>
                  </a:cubicBezTo>
                  <a:cubicBezTo>
                    <a:pt x="120000" y="30000"/>
                    <a:pt x="93577" y="0"/>
                    <a:pt x="60550" y="0"/>
                  </a:cubicBezTo>
                </a:path>
              </a:pathLst>
            </a:custGeom>
            <a:solidFill>
              <a:srgbClr val="6A686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1" name="Shape 731"/>
            <p:cNvSpPr/>
            <p:nvPr/>
          </p:nvSpPr>
          <p:spPr>
            <a:xfrm>
              <a:off x="1849" y="2585"/>
              <a:ext cx="137" cy="6"/>
            </a:xfrm>
            <a:custGeom>
              <a:pathLst>
                <a:path extrusionOk="0" h="120000" w="120000">
                  <a:moveTo>
                    <a:pt x="60594" y="120000"/>
                  </a:moveTo>
                  <a:cubicBezTo>
                    <a:pt x="29702" y="120000"/>
                    <a:pt x="5940" y="90000"/>
                    <a:pt x="5940" y="60000"/>
                  </a:cubicBezTo>
                  <a:cubicBezTo>
                    <a:pt x="5940" y="30000"/>
                    <a:pt x="29702" y="0"/>
                    <a:pt x="60594" y="0"/>
                  </a:cubicBezTo>
                  <a:cubicBezTo>
                    <a:pt x="90297" y="0"/>
                    <a:pt x="114059" y="30000"/>
                    <a:pt x="114059" y="60000"/>
                  </a:cubicBezTo>
                  <a:cubicBezTo>
                    <a:pt x="114059" y="90000"/>
                    <a:pt x="90297" y="120000"/>
                    <a:pt x="60594" y="120000"/>
                  </a:cubicBezTo>
                  <a:moveTo>
                    <a:pt x="60594" y="0"/>
                  </a:moveTo>
                  <a:cubicBezTo>
                    <a:pt x="27326" y="0"/>
                    <a:pt x="0" y="30000"/>
                    <a:pt x="0" y="60000"/>
                  </a:cubicBezTo>
                  <a:cubicBezTo>
                    <a:pt x="0" y="90000"/>
                    <a:pt x="27326" y="120000"/>
                    <a:pt x="60594" y="120000"/>
                  </a:cubicBezTo>
                  <a:cubicBezTo>
                    <a:pt x="92673" y="120000"/>
                    <a:pt x="120000" y="90000"/>
                    <a:pt x="120000" y="60000"/>
                  </a:cubicBezTo>
                  <a:cubicBezTo>
                    <a:pt x="120000" y="30000"/>
                    <a:pt x="92673" y="0"/>
                    <a:pt x="60594" y="0"/>
                  </a:cubicBezTo>
                </a:path>
              </a:pathLst>
            </a:custGeom>
            <a:solidFill>
              <a:srgbClr val="66646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2" name="Shape 732"/>
            <p:cNvSpPr/>
            <p:nvPr/>
          </p:nvSpPr>
          <p:spPr>
            <a:xfrm>
              <a:off x="1856" y="2585"/>
              <a:ext cx="123" cy="6"/>
            </a:xfrm>
            <a:custGeom>
              <a:pathLst>
                <a:path extrusionOk="0" h="120000" w="120000">
                  <a:moveTo>
                    <a:pt x="60659" y="120000"/>
                  </a:moveTo>
                  <a:cubicBezTo>
                    <a:pt x="30329" y="120000"/>
                    <a:pt x="6593" y="90000"/>
                    <a:pt x="6593" y="60000"/>
                  </a:cubicBezTo>
                  <a:cubicBezTo>
                    <a:pt x="6593" y="30000"/>
                    <a:pt x="30329" y="30000"/>
                    <a:pt x="60659" y="30000"/>
                  </a:cubicBezTo>
                  <a:cubicBezTo>
                    <a:pt x="89670" y="30000"/>
                    <a:pt x="113406" y="30000"/>
                    <a:pt x="113406" y="60000"/>
                  </a:cubicBezTo>
                  <a:cubicBezTo>
                    <a:pt x="113406" y="90000"/>
                    <a:pt x="89670" y="120000"/>
                    <a:pt x="60659" y="120000"/>
                  </a:cubicBezTo>
                  <a:moveTo>
                    <a:pt x="60659" y="0"/>
                  </a:moveTo>
                  <a:cubicBezTo>
                    <a:pt x="26373" y="0"/>
                    <a:pt x="0" y="30000"/>
                    <a:pt x="0" y="60000"/>
                  </a:cubicBezTo>
                  <a:cubicBezTo>
                    <a:pt x="0" y="90000"/>
                    <a:pt x="26373" y="120000"/>
                    <a:pt x="60659" y="120000"/>
                  </a:cubicBezTo>
                  <a:cubicBezTo>
                    <a:pt x="93626" y="120000"/>
                    <a:pt x="120000" y="90000"/>
                    <a:pt x="120000" y="60000"/>
                  </a:cubicBezTo>
                  <a:cubicBezTo>
                    <a:pt x="120000" y="30000"/>
                    <a:pt x="93626" y="0"/>
                    <a:pt x="60659" y="0"/>
                  </a:cubicBezTo>
                </a:path>
              </a:pathLst>
            </a:custGeom>
            <a:solidFill>
              <a:srgbClr val="615F5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3" name="Shape 733"/>
            <p:cNvSpPr/>
            <p:nvPr/>
          </p:nvSpPr>
          <p:spPr>
            <a:xfrm>
              <a:off x="1862" y="2586"/>
              <a:ext cx="111" cy="5"/>
            </a:xfrm>
            <a:custGeom>
              <a:pathLst>
                <a:path extrusionOk="0" h="120000" w="120000">
                  <a:moveTo>
                    <a:pt x="60740" y="120000"/>
                  </a:moveTo>
                  <a:cubicBezTo>
                    <a:pt x="31111" y="120000"/>
                    <a:pt x="7407" y="80000"/>
                    <a:pt x="7407" y="40000"/>
                  </a:cubicBezTo>
                  <a:cubicBezTo>
                    <a:pt x="7407" y="0"/>
                    <a:pt x="31111" y="0"/>
                    <a:pt x="60740" y="0"/>
                  </a:cubicBezTo>
                  <a:cubicBezTo>
                    <a:pt x="88888" y="0"/>
                    <a:pt x="112592" y="0"/>
                    <a:pt x="112592" y="40000"/>
                  </a:cubicBezTo>
                  <a:cubicBezTo>
                    <a:pt x="112592" y="80000"/>
                    <a:pt x="88888" y="120000"/>
                    <a:pt x="60740" y="120000"/>
                  </a:cubicBezTo>
                  <a:moveTo>
                    <a:pt x="60740" y="0"/>
                  </a:moveTo>
                  <a:cubicBezTo>
                    <a:pt x="26666" y="0"/>
                    <a:pt x="0" y="0"/>
                    <a:pt x="0" y="40000"/>
                  </a:cubicBezTo>
                  <a:cubicBezTo>
                    <a:pt x="0" y="80000"/>
                    <a:pt x="26666" y="120000"/>
                    <a:pt x="60740" y="120000"/>
                  </a:cubicBezTo>
                  <a:cubicBezTo>
                    <a:pt x="93333" y="120000"/>
                    <a:pt x="120000" y="80000"/>
                    <a:pt x="120000" y="40000"/>
                  </a:cubicBezTo>
                  <a:cubicBezTo>
                    <a:pt x="120000" y="0"/>
                    <a:pt x="93333" y="0"/>
                    <a:pt x="60740" y="0"/>
                  </a:cubicBezTo>
                </a:path>
              </a:pathLst>
            </a:custGeom>
            <a:solidFill>
              <a:srgbClr val="5D5B5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4" name="Shape 734"/>
            <p:cNvSpPr/>
            <p:nvPr/>
          </p:nvSpPr>
          <p:spPr>
            <a:xfrm>
              <a:off x="1869" y="2586"/>
              <a:ext cx="97" cy="5"/>
            </a:xfrm>
            <a:prstGeom prst="ellipse">
              <a:avLst/>
            </a:prstGeom>
            <a:solidFill>
              <a:srgbClr val="59575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5" name="Shape 735"/>
            <p:cNvSpPr/>
            <p:nvPr/>
          </p:nvSpPr>
          <p:spPr>
            <a:xfrm>
              <a:off x="1802" y="2423"/>
              <a:ext cx="218" cy="147"/>
            </a:xfrm>
            <a:custGeom>
              <a:pathLst>
                <a:path extrusionOk="0" h="120000" w="120000">
                  <a:moveTo>
                    <a:pt x="120000" y="120000"/>
                  </a:moveTo>
                  <a:lnTo>
                    <a:pt x="0" y="120000"/>
                  </a:lnTo>
                  <a:lnTo>
                    <a:pt x="17614" y="0"/>
                  </a:lnTo>
                  <a:lnTo>
                    <a:pt x="102935" y="0"/>
                  </a:lnTo>
                  <a:lnTo>
                    <a:pt x="120000" y="120000"/>
                  </a:lnTo>
                  <a:close/>
                </a:path>
              </a:pathLst>
            </a:custGeom>
            <a:solidFill>
              <a:srgbClr val="D0D2D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6" name="Shape 736"/>
            <p:cNvSpPr/>
            <p:nvPr/>
          </p:nvSpPr>
          <p:spPr>
            <a:xfrm>
              <a:off x="1816" y="2423"/>
              <a:ext cx="191" cy="83"/>
            </a:xfrm>
            <a:custGeom>
              <a:pathLst>
                <a:path extrusionOk="0" h="120000" w="120000">
                  <a:moveTo>
                    <a:pt x="120000" y="119999"/>
                  </a:moveTo>
                  <a:lnTo>
                    <a:pt x="108691" y="0"/>
                  </a:lnTo>
                  <a:lnTo>
                    <a:pt x="11308" y="0"/>
                  </a:lnTo>
                  <a:lnTo>
                    <a:pt x="0" y="119999"/>
                  </a:lnTo>
                  <a:lnTo>
                    <a:pt x="120000" y="119999"/>
                  </a:lnTo>
                  <a:close/>
                </a:path>
              </a:pathLst>
            </a:cu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7" name="Shape 737"/>
            <p:cNvSpPr/>
            <p:nvPr/>
          </p:nvSpPr>
          <p:spPr>
            <a:xfrm>
              <a:off x="1738" y="2565"/>
              <a:ext cx="346" cy="21"/>
            </a:xfrm>
            <a:custGeom>
              <a:pathLst>
                <a:path extrusionOk="0" h="120000" w="120000">
                  <a:moveTo>
                    <a:pt x="113385" y="120000"/>
                  </a:moveTo>
                  <a:cubicBezTo>
                    <a:pt x="6614" y="120000"/>
                    <a:pt x="6614" y="120000"/>
                    <a:pt x="6614" y="120000"/>
                  </a:cubicBezTo>
                  <a:cubicBezTo>
                    <a:pt x="944" y="120000"/>
                    <a:pt x="0" y="0"/>
                    <a:pt x="0" y="0"/>
                  </a:cubicBezTo>
                  <a:cubicBezTo>
                    <a:pt x="120000" y="0"/>
                    <a:pt x="120000" y="0"/>
                    <a:pt x="120000" y="0"/>
                  </a:cubicBezTo>
                  <a:cubicBezTo>
                    <a:pt x="120000" y="0"/>
                    <a:pt x="119055" y="120000"/>
                    <a:pt x="113385" y="120000"/>
                  </a:cubicBezTo>
                  <a:close/>
                </a:path>
              </a:pathLst>
            </a:custGeom>
            <a:solidFill>
              <a:srgbClr val="E6E6E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8" name="Shape 738"/>
            <p:cNvSpPr/>
            <p:nvPr/>
          </p:nvSpPr>
          <p:spPr>
            <a:xfrm>
              <a:off x="1504" y="1929"/>
              <a:ext cx="815" cy="501"/>
            </a:xfrm>
            <a:custGeom>
              <a:pathLst>
                <a:path extrusionOk="0" h="120000" w="120000">
                  <a:moveTo>
                    <a:pt x="120000" y="111544"/>
                  </a:moveTo>
                  <a:cubicBezTo>
                    <a:pt x="120000" y="116097"/>
                    <a:pt x="117591" y="120000"/>
                    <a:pt x="114581" y="120000"/>
                  </a:cubicBezTo>
                  <a:cubicBezTo>
                    <a:pt x="5418" y="120000"/>
                    <a:pt x="5418" y="120000"/>
                    <a:pt x="5418" y="120000"/>
                  </a:cubicBezTo>
                  <a:cubicBezTo>
                    <a:pt x="2408" y="120000"/>
                    <a:pt x="0" y="116097"/>
                    <a:pt x="0" y="111544"/>
                  </a:cubicBezTo>
                  <a:cubicBezTo>
                    <a:pt x="0" y="8455"/>
                    <a:pt x="0" y="8455"/>
                    <a:pt x="0" y="8455"/>
                  </a:cubicBezTo>
                  <a:cubicBezTo>
                    <a:pt x="0" y="3902"/>
                    <a:pt x="2408" y="0"/>
                    <a:pt x="5418" y="0"/>
                  </a:cubicBezTo>
                  <a:cubicBezTo>
                    <a:pt x="114581" y="0"/>
                    <a:pt x="114581" y="0"/>
                    <a:pt x="114581" y="0"/>
                  </a:cubicBezTo>
                  <a:cubicBezTo>
                    <a:pt x="117591" y="0"/>
                    <a:pt x="120000" y="3902"/>
                    <a:pt x="120000" y="8455"/>
                  </a:cubicBezTo>
                  <a:cubicBezTo>
                    <a:pt x="120000" y="111544"/>
                    <a:pt x="120000" y="111544"/>
                    <a:pt x="120000" y="111544"/>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39" name="Shape 739"/>
            <p:cNvSpPr/>
            <p:nvPr/>
          </p:nvSpPr>
          <p:spPr>
            <a:xfrm>
              <a:off x="1504" y="2385"/>
              <a:ext cx="815" cy="106"/>
            </a:xfrm>
            <a:custGeom>
              <a:pathLst>
                <a:path extrusionOk="0" h="120000" w="120000">
                  <a:moveTo>
                    <a:pt x="0" y="0"/>
                  </a:moveTo>
                  <a:cubicBezTo>
                    <a:pt x="0" y="80000"/>
                    <a:pt x="0" y="80000"/>
                    <a:pt x="0" y="80000"/>
                  </a:cubicBezTo>
                  <a:cubicBezTo>
                    <a:pt x="0" y="101538"/>
                    <a:pt x="2408" y="120000"/>
                    <a:pt x="5418" y="120000"/>
                  </a:cubicBezTo>
                  <a:cubicBezTo>
                    <a:pt x="114581" y="120000"/>
                    <a:pt x="114581" y="120000"/>
                    <a:pt x="114581" y="120000"/>
                  </a:cubicBezTo>
                  <a:cubicBezTo>
                    <a:pt x="117591" y="120000"/>
                    <a:pt x="120000" y="101538"/>
                    <a:pt x="120000" y="80000"/>
                  </a:cubicBezTo>
                  <a:cubicBezTo>
                    <a:pt x="120000" y="0"/>
                    <a:pt x="120000" y="0"/>
                    <a:pt x="120000" y="0"/>
                  </a:cubicBezTo>
                  <a:cubicBezTo>
                    <a:pt x="0" y="0"/>
                    <a:pt x="0" y="0"/>
                    <a:pt x="0" y="0"/>
                  </a:cubicBezTo>
                </a:path>
              </a:pathLst>
            </a:custGeom>
            <a:solidFill>
              <a:srgbClr val="E6E6E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0" name="Shape 740"/>
            <p:cNvSpPr/>
            <p:nvPr/>
          </p:nvSpPr>
          <p:spPr>
            <a:xfrm>
              <a:off x="1530" y="1963"/>
              <a:ext cx="761" cy="390"/>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1" name="Shape 741"/>
            <p:cNvSpPr/>
            <p:nvPr/>
          </p:nvSpPr>
          <p:spPr>
            <a:xfrm>
              <a:off x="1530" y="1963"/>
              <a:ext cx="761" cy="39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2" name="Shape 742"/>
            <p:cNvSpPr/>
            <p:nvPr/>
          </p:nvSpPr>
          <p:spPr>
            <a:xfrm>
              <a:off x="1886" y="2410"/>
              <a:ext cx="51" cy="53"/>
            </a:xfrm>
            <a:prstGeom prst="ellipse">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3" name="Shape 743"/>
            <p:cNvSpPr/>
            <p:nvPr/>
          </p:nvSpPr>
          <p:spPr>
            <a:xfrm>
              <a:off x="1632" y="1982"/>
              <a:ext cx="166" cy="35"/>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4" name="Shape 744"/>
            <p:cNvSpPr/>
            <p:nvPr/>
          </p:nvSpPr>
          <p:spPr>
            <a:xfrm>
              <a:off x="1632" y="1982"/>
              <a:ext cx="166"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5" name="Shape 745"/>
            <p:cNvSpPr/>
            <p:nvPr/>
          </p:nvSpPr>
          <p:spPr>
            <a:xfrm>
              <a:off x="1828" y="1982"/>
              <a:ext cx="363" cy="35"/>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6" name="Shape 746"/>
            <p:cNvSpPr/>
            <p:nvPr/>
          </p:nvSpPr>
          <p:spPr>
            <a:xfrm>
              <a:off x="1828" y="1982"/>
              <a:ext cx="363"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7" name="Shape 747"/>
            <p:cNvSpPr/>
            <p:nvPr/>
          </p:nvSpPr>
          <p:spPr>
            <a:xfrm>
              <a:off x="1632" y="2033"/>
              <a:ext cx="559" cy="101"/>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8" name="Shape 748"/>
            <p:cNvSpPr/>
            <p:nvPr/>
          </p:nvSpPr>
          <p:spPr>
            <a:xfrm>
              <a:off x="1632" y="2033"/>
              <a:ext cx="559" cy="10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49" name="Shape 749"/>
            <p:cNvSpPr/>
            <p:nvPr/>
          </p:nvSpPr>
          <p:spPr>
            <a:xfrm>
              <a:off x="1632" y="2154"/>
              <a:ext cx="166" cy="102"/>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0" name="Shape 750"/>
            <p:cNvSpPr/>
            <p:nvPr/>
          </p:nvSpPr>
          <p:spPr>
            <a:xfrm>
              <a:off x="1828" y="2154"/>
              <a:ext cx="166" cy="102"/>
            </a:xfrm>
            <a:prstGeom prst="rect">
              <a:avLst/>
            </a:prstGeom>
            <a:solidFill>
              <a:srgbClr val="D3404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1" name="Shape 751"/>
            <p:cNvSpPr/>
            <p:nvPr/>
          </p:nvSpPr>
          <p:spPr>
            <a:xfrm>
              <a:off x="1828" y="2154"/>
              <a:ext cx="166" cy="10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2" name="Shape 752"/>
            <p:cNvSpPr/>
            <p:nvPr/>
          </p:nvSpPr>
          <p:spPr>
            <a:xfrm>
              <a:off x="2024" y="2154"/>
              <a:ext cx="167" cy="102"/>
            </a:xfrm>
            <a:prstGeom prst="rect">
              <a:avLst/>
            </a:prstGeom>
            <a:solidFill>
              <a:srgbClr val="8BC54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3" name="Shape 753"/>
            <p:cNvSpPr/>
            <p:nvPr/>
          </p:nvSpPr>
          <p:spPr>
            <a:xfrm>
              <a:off x="2024" y="2154"/>
              <a:ext cx="167" cy="10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4" name="Shape 754"/>
            <p:cNvSpPr/>
            <p:nvPr/>
          </p:nvSpPr>
          <p:spPr>
            <a:xfrm>
              <a:off x="1632" y="2271"/>
              <a:ext cx="166"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5" name="Shape 755"/>
            <p:cNvSpPr/>
            <p:nvPr/>
          </p:nvSpPr>
          <p:spPr>
            <a:xfrm>
              <a:off x="1632" y="2297"/>
              <a:ext cx="166"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6" name="Shape 756"/>
            <p:cNvSpPr/>
            <p:nvPr/>
          </p:nvSpPr>
          <p:spPr>
            <a:xfrm>
              <a:off x="1632" y="2323"/>
              <a:ext cx="166"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7" name="Shape 757"/>
            <p:cNvSpPr/>
            <p:nvPr/>
          </p:nvSpPr>
          <p:spPr>
            <a:xfrm>
              <a:off x="1828" y="2271"/>
              <a:ext cx="166"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8" name="Shape 758"/>
            <p:cNvSpPr/>
            <p:nvPr/>
          </p:nvSpPr>
          <p:spPr>
            <a:xfrm>
              <a:off x="1828" y="2271"/>
              <a:ext cx="166"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59" name="Shape 759"/>
            <p:cNvSpPr/>
            <p:nvPr/>
          </p:nvSpPr>
          <p:spPr>
            <a:xfrm>
              <a:off x="1828" y="2297"/>
              <a:ext cx="166"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0" name="Shape 760"/>
            <p:cNvSpPr/>
            <p:nvPr/>
          </p:nvSpPr>
          <p:spPr>
            <a:xfrm>
              <a:off x="1828" y="2297"/>
              <a:ext cx="166"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1" name="Shape 761"/>
            <p:cNvSpPr/>
            <p:nvPr/>
          </p:nvSpPr>
          <p:spPr>
            <a:xfrm>
              <a:off x="1828" y="2323"/>
              <a:ext cx="166"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2" name="Shape 762"/>
            <p:cNvSpPr/>
            <p:nvPr/>
          </p:nvSpPr>
          <p:spPr>
            <a:xfrm>
              <a:off x="2024" y="2271"/>
              <a:ext cx="167" cy="15"/>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3" name="Shape 763"/>
            <p:cNvSpPr/>
            <p:nvPr/>
          </p:nvSpPr>
          <p:spPr>
            <a:xfrm>
              <a:off x="2024" y="2271"/>
              <a:ext cx="167"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4" name="Shape 764"/>
            <p:cNvSpPr/>
            <p:nvPr/>
          </p:nvSpPr>
          <p:spPr>
            <a:xfrm>
              <a:off x="2024" y="2297"/>
              <a:ext cx="167" cy="14"/>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5" name="Shape 765"/>
            <p:cNvSpPr/>
            <p:nvPr/>
          </p:nvSpPr>
          <p:spPr>
            <a:xfrm>
              <a:off x="2024" y="2297"/>
              <a:ext cx="167"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6" name="Shape 766"/>
            <p:cNvSpPr/>
            <p:nvPr/>
          </p:nvSpPr>
          <p:spPr>
            <a:xfrm>
              <a:off x="2024" y="2323"/>
              <a:ext cx="167" cy="1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7" name="Shape 767"/>
            <p:cNvSpPr/>
            <p:nvPr/>
          </p:nvSpPr>
          <p:spPr>
            <a:xfrm>
              <a:off x="2024" y="2323"/>
              <a:ext cx="167" cy="1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8" name="Shape 768"/>
            <p:cNvSpPr/>
            <p:nvPr/>
          </p:nvSpPr>
          <p:spPr>
            <a:xfrm>
              <a:off x="1767" y="1929"/>
              <a:ext cx="552" cy="456"/>
            </a:xfrm>
            <a:custGeom>
              <a:pathLst>
                <a:path extrusionOk="0" h="120000" w="120000">
                  <a:moveTo>
                    <a:pt x="85037" y="111428"/>
                  </a:moveTo>
                  <a:cubicBezTo>
                    <a:pt x="55703" y="111428"/>
                    <a:pt x="55703" y="111428"/>
                    <a:pt x="55703" y="111428"/>
                  </a:cubicBezTo>
                  <a:cubicBezTo>
                    <a:pt x="60148" y="120000"/>
                    <a:pt x="60148" y="120000"/>
                    <a:pt x="60148" y="120000"/>
                  </a:cubicBezTo>
                  <a:cubicBezTo>
                    <a:pt x="85037" y="120000"/>
                    <a:pt x="85037" y="120000"/>
                    <a:pt x="85037" y="120000"/>
                  </a:cubicBezTo>
                  <a:cubicBezTo>
                    <a:pt x="85037" y="111428"/>
                    <a:pt x="85037" y="111428"/>
                    <a:pt x="85037" y="111428"/>
                  </a:cubicBezTo>
                  <a:moveTo>
                    <a:pt x="112000" y="0"/>
                  </a:moveTo>
                  <a:cubicBezTo>
                    <a:pt x="0" y="0"/>
                    <a:pt x="0" y="0"/>
                    <a:pt x="0" y="0"/>
                  </a:cubicBezTo>
                  <a:cubicBezTo>
                    <a:pt x="4444" y="8928"/>
                    <a:pt x="4444" y="8928"/>
                    <a:pt x="4444" y="8928"/>
                  </a:cubicBezTo>
                  <a:cubicBezTo>
                    <a:pt x="114074" y="8928"/>
                    <a:pt x="114074" y="8928"/>
                    <a:pt x="114074" y="8928"/>
                  </a:cubicBezTo>
                  <a:cubicBezTo>
                    <a:pt x="114074" y="72142"/>
                    <a:pt x="114074" y="72142"/>
                    <a:pt x="114074" y="72142"/>
                  </a:cubicBezTo>
                  <a:cubicBezTo>
                    <a:pt x="120000" y="72142"/>
                    <a:pt x="120000" y="72142"/>
                    <a:pt x="120000" y="72142"/>
                  </a:cubicBezTo>
                  <a:cubicBezTo>
                    <a:pt x="120000" y="9642"/>
                    <a:pt x="120000" y="9642"/>
                    <a:pt x="120000" y="9642"/>
                  </a:cubicBezTo>
                  <a:cubicBezTo>
                    <a:pt x="120000" y="4285"/>
                    <a:pt x="116444" y="0"/>
                    <a:pt x="112000"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69" name="Shape 769"/>
            <p:cNvSpPr/>
            <p:nvPr/>
          </p:nvSpPr>
          <p:spPr>
            <a:xfrm>
              <a:off x="2043" y="2385"/>
              <a:ext cx="115" cy="45"/>
            </a:xfrm>
            <a:custGeom>
              <a:pathLst>
                <a:path extrusionOk="0" h="120000" w="120000">
                  <a:moveTo>
                    <a:pt x="120000" y="0"/>
                  </a:moveTo>
                  <a:cubicBezTo>
                    <a:pt x="0" y="0"/>
                    <a:pt x="0" y="0"/>
                    <a:pt x="0" y="0"/>
                  </a:cubicBezTo>
                  <a:cubicBezTo>
                    <a:pt x="27142" y="120000"/>
                    <a:pt x="27142" y="120000"/>
                    <a:pt x="27142" y="120000"/>
                  </a:cubicBezTo>
                  <a:cubicBezTo>
                    <a:pt x="27142" y="101818"/>
                    <a:pt x="27142" y="101818"/>
                    <a:pt x="27142" y="101818"/>
                  </a:cubicBezTo>
                  <a:cubicBezTo>
                    <a:pt x="27142" y="94545"/>
                    <a:pt x="28571" y="87272"/>
                    <a:pt x="28571" y="83636"/>
                  </a:cubicBezTo>
                  <a:cubicBezTo>
                    <a:pt x="28571" y="83636"/>
                    <a:pt x="28571" y="83636"/>
                    <a:pt x="28571" y="83636"/>
                  </a:cubicBezTo>
                  <a:cubicBezTo>
                    <a:pt x="31428" y="69090"/>
                    <a:pt x="37142" y="58181"/>
                    <a:pt x="44285" y="58181"/>
                  </a:cubicBezTo>
                  <a:cubicBezTo>
                    <a:pt x="120000" y="58181"/>
                    <a:pt x="120000" y="58181"/>
                    <a:pt x="120000" y="58181"/>
                  </a:cubicBezTo>
                  <a:cubicBezTo>
                    <a:pt x="120000" y="0"/>
                    <a:pt x="120000" y="0"/>
                    <a:pt x="120000" y="0"/>
                  </a:cubicBezTo>
                </a:path>
              </a:pathLst>
            </a:custGeom>
            <a:solidFill>
              <a:srgbClr val="EEEEE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0" name="Shape 770"/>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close/>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1" name="Shape 771"/>
            <p:cNvSpPr/>
            <p:nvPr/>
          </p:nvSpPr>
          <p:spPr>
            <a:xfrm>
              <a:off x="1787" y="1963"/>
              <a:ext cx="504" cy="390"/>
            </a:xfrm>
            <a:custGeom>
              <a:pathLst>
                <a:path extrusionOk="0" h="120000" w="120000">
                  <a:moveTo>
                    <a:pt x="9761" y="16615"/>
                  </a:moveTo>
                  <a:lnTo>
                    <a:pt x="9761" y="5846"/>
                  </a:lnTo>
                  <a:lnTo>
                    <a:pt x="96190" y="5846"/>
                  </a:lnTo>
                  <a:lnTo>
                    <a:pt x="96190" y="16615"/>
                  </a:lnTo>
                  <a:lnTo>
                    <a:pt x="9761" y="16615"/>
                  </a:lnTo>
                  <a:moveTo>
                    <a:pt x="120000" y="0"/>
                  </a:moveTo>
                  <a:lnTo>
                    <a:pt x="0" y="0"/>
                  </a:lnTo>
                  <a:lnTo>
                    <a:pt x="10476" y="21538"/>
                  </a:lnTo>
                  <a:lnTo>
                    <a:pt x="96190" y="21538"/>
                  </a:lnTo>
                  <a:lnTo>
                    <a:pt x="96190" y="52615"/>
                  </a:lnTo>
                  <a:lnTo>
                    <a:pt x="24761" y="52615"/>
                  </a:lnTo>
                  <a:lnTo>
                    <a:pt x="27619" y="58769"/>
                  </a:lnTo>
                  <a:lnTo>
                    <a:pt x="49285" y="58769"/>
                  </a:lnTo>
                  <a:lnTo>
                    <a:pt x="49285" y="90153"/>
                  </a:lnTo>
                  <a:lnTo>
                    <a:pt x="42380" y="90153"/>
                  </a:lnTo>
                  <a:lnTo>
                    <a:pt x="44523" y="94769"/>
                  </a:lnTo>
                  <a:lnTo>
                    <a:pt x="49285" y="94769"/>
                  </a:lnTo>
                  <a:lnTo>
                    <a:pt x="49285" y="99384"/>
                  </a:lnTo>
                  <a:lnTo>
                    <a:pt x="46904" y="99384"/>
                  </a:lnTo>
                  <a:lnTo>
                    <a:pt x="48095" y="102769"/>
                  </a:lnTo>
                  <a:lnTo>
                    <a:pt x="49285" y="102769"/>
                  </a:lnTo>
                  <a:lnTo>
                    <a:pt x="49285" y="104923"/>
                  </a:lnTo>
                  <a:lnTo>
                    <a:pt x="56190" y="120000"/>
                  </a:lnTo>
                  <a:lnTo>
                    <a:pt x="88333" y="120000"/>
                  </a:lnTo>
                  <a:lnTo>
                    <a:pt x="88333" y="114769"/>
                  </a:lnTo>
                  <a:lnTo>
                    <a:pt x="56428" y="114769"/>
                  </a:lnTo>
                  <a:lnTo>
                    <a:pt x="56428" y="110769"/>
                  </a:lnTo>
                  <a:lnTo>
                    <a:pt x="88333" y="110769"/>
                  </a:lnTo>
                  <a:lnTo>
                    <a:pt x="88333" y="107076"/>
                  </a:lnTo>
                  <a:lnTo>
                    <a:pt x="56428" y="107076"/>
                  </a:lnTo>
                  <a:lnTo>
                    <a:pt x="56428" y="102769"/>
                  </a:lnTo>
                  <a:lnTo>
                    <a:pt x="88333" y="102769"/>
                  </a:lnTo>
                  <a:lnTo>
                    <a:pt x="88333" y="99384"/>
                  </a:lnTo>
                  <a:lnTo>
                    <a:pt x="56428" y="99384"/>
                  </a:lnTo>
                  <a:lnTo>
                    <a:pt x="56428" y="94769"/>
                  </a:lnTo>
                  <a:lnTo>
                    <a:pt x="88333" y="94769"/>
                  </a:lnTo>
                  <a:lnTo>
                    <a:pt x="88333" y="90153"/>
                  </a:lnTo>
                  <a:lnTo>
                    <a:pt x="56428" y="90153"/>
                  </a:lnTo>
                  <a:lnTo>
                    <a:pt x="56428" y="58769"/>
                  </a:lnTo>
                  <a:lnTo>
                    <a:pt x="96190" y="58769"/>
                  </a:lnTo>
                  <a:lnTo>
                    <a:pt x="96190" y="73846"/>
                  </a:lnTo>
                  <a:lnTo>
                    <a:pt x="120000" y="73846"/>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2" name="Shape 772"/>
            <p:cNvSpPr/>
            <p:nvPr/>
          </p:nvSpPr>
          <p:spPr>
            <a:xfrm>
              <a:off x="1828" y="1982"/>
              <a:ext cx="363" cy="35"/>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3" name="Shape 773"/>
            <p:cNvSpPr/>
            <p:nvPr/>
          </p:nvSpPr>
          <p:spPr>
            <a:xfrm>
              <a:off x="1828" y="1982"/>
              <a:ext cx="363" cy="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4" name="Shape 774"/>
            <p:cNvSpPr/>
            <p:nvPr/>
          </p:nvSpPr>
          <p:spPr>
            <a:xfrm>
              <a:off x="1831" y="2033"/>
              <a:ext cx="360" cy="101"/>
            </a:xfrm>
            <a:custGeom>
              <a:pathLst>
                <a:path extrusionOk="0" h="120000" w="120000">
                  <a:moveTo>
                    <a:pt x="120000" y="0"/>
                  </a:moveTo>
                  <a:lnTo>
                    <a:pt x="0" y="0"/>
                  </a:lnTo>
                  <a:lnTo>
                    <a:pt x="20000"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5" name="Shape 775"/>
            <p:cNvSpPr/>
            <p:nvPr/>
          </p:nvSpPr>
          <p:spPr>
            <a:xfrm>
              <a:off x="1831" y="2033"/>
              <a:ext cx="360" cy="101"/>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6" name="Shape 776"/>
            <p:cNvSpPr/>
            <p:nvPr/>
          </p:nvSpPr>
          <p:spPr>
            <a:xfrm>
              <a:off x="1903" y="2154"/>
              <a:ext cx="91" cy="102"/>
            </a:xfrm>
            <a:custGeom>
              <a:pathLst>
                <a:path extrusionOk="0" h="120000" w="120000">
                  <a:moveTo>
                    <a:pt x="120000" y="0"/>
                  </a:moveTo>
                  <a:lnTo>
                    <a:pt x="0" y="0"/>
                  </a:lnTo>
                  <a:lnTo>
                    <a:pt x="81758" y="120000"/>
                  </a:lnTo>
                  <a:lnTo>
                    <a:pt x="120000" y="120000"/>
                  </a:lnTo>
                  <a:lnTo>
                    <a:pt x="120000" y="0"/>
                  </a:lnTo>
                  <a:close/>
                </a:path>
              </a:pathLst>
            </a:custGeom>
            <a:solidFill>
              <a:srgbClr val="E07A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7" name="Shape 777"/>
            <p:cNvSpPr/>
            <p:nvPr/>
          </p:nvSpPr>
          <p:spPr>
            <a:xfrm>
              <a:off x="1903" y="2154"/>
              <a:ext cx="91" cy="102"/>
            </a:xfrm>
            <a:custGeom>
              <a:pathLst>
                <a:path extrusionOk="0" h="120000" w="120000">
                  <a:moveTo>
                    <a:pt x="120000" y="0"/>
                  </a:moveTo>
                  <a:lnTo>
                    <a:pt x="0" y="0"/>
                  </a:lnTo>
                  <a:lnTo>
                    <a:pt x="81758"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8" name="Shape 778"/>
            <p:cNvSpPr/>
            <p:nvPr/>
          </p:nvSpPr>
          <p:spPr>
            <a:xfrm>
              <a:off x="2024" y="2154"/>
              <a:ext cx="167" cy="102"/>
            </a:xfrm>
            <a:custGeom>
              <a:pathLst>
                <a:path extrusionOk="0" h="120000" w="120000">
                  <a:moveTo>
                    <a:pt x="120000" y="0"/>
                  </a:moveTo>
                  <a:cubicBezTo>
                    <a:pt x="0" y="0"/>
                    <a:pt x="0" y="0"/>
                    <a:pt x="0" y="0"/>
                  </a:cubicBezTo>
                  <a:cubicBezTo>
                    <a:pt x="0" y="120000"/>
                    <a:pt x="0" y="120000"/>
                    <a:pt x="0" y="120000"/>
                  </a:cubicBezTo>
                  <a:cubicBezTo>
                    <a:pt x="96393" y="120000"/>
                    <a:pt x="96393" y="120000"/>
                    <a:pt x="96393" y="120000"/>
                  </a:cubicBezTo>
                  <a:cubicBezTo>
                    <a:pt x="96393" y="78400"/>
                    <a:pt x="96393" y="78400"/>
                    <a:pt x="96393" y="78400"/>
                  </a:cubicBezTo>
                  <a:cubicBezTo>
                    <a:pt x="96393" y="67200"/>
                    <a:pt x="102295"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09180" y="57600"/>
                    <a:pt x="109180" y="57600"/>
                    <a:pt x="109180" y="57600"/>
                  </a:cubicBezTo>
                  <a:cubicBezTo>
                    <a:pt x="120000" y="57600"/>
                    <a:pt x="120000" y="57600"/>
                    <a:pt x="120000" y="57600"/>
                  </a:cubicBezTo>
                  <a:cubicBezTo>
                    <a:pt x="120000" y="0"/>
                    <a:pt x="120000" y="0"/>
                    <a:pt x="120000" y="0"/>
                  </a:cubicBezTo>
                </a:path>
              </a:pathLst>
            </a:custGeom>
            <a:solidFill>
              <a:srgbClr val="AED77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79" name="Shape 779"/>
            <p:cNvSpPr/>
            <p:nvPr/>
          </p:nvSpPr>
          <p:spPr>
            <a:xfrm>
              <a:off x="1974" y="2271"/>
              <a:ext cx="20" cy="15"/>
            </a:xfrm>
            <a:custGeom>
              <a:pathLst>
                <a:path extrusionOk="0" h="120000" w="120000">
                  <a:moveTo>
                    <a:pt x="120000" y="0"/>
                  </a:moveTo>
                  <a:lnTo>
                    <a:pt x="0" y="0"/>
                  </a:lnTo>
                  <a:lnTo>
                    <a:pt x="60000" y="120000"/>
                  </a:lnTo>
                  <a:lnTo>
                    <a:pt x="120000" y="120000"/>
                  </a:lnTo>
                  <a:lnTo>
                    <a:pt x="120000" y="0"/>
                  </a:lnTo>
                  <a:close/>
                </a:path>
              </a:pathLst>
            </a:cu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0" name="Shape 780"/>
            <p:cNvSpPr/>
            <p:nvPr/>
          </p:nvSpPr>
          <p:spPr>
            <a:xfrm>
              <a:off x="1974" y="2271"/>
              <a:ext cx="20" cy="15"/>
            </a:xfrm>
            <a:custGeom>
              <a:pathLst>
                <a:path extrusionOk="0" h="120000" w="120000">
                  <a:moveTo>
                    <a:pt x="120000" y="0"/>
                  </a:moveTo>
                  <a:lnTo>
                    <a:pt x="0" y="0"/>
                  </a:lnTo>
                  <a:lnTo>
                    <a:pt x="6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1" name="Shape 781"/>
            <p:cNvSpPr/>
            <p:nvPr/>
          </p:nvSpPr>
          <p:spPr>
            <a:xfrm>
              <a:off x="1989" y="2297"/>
              <a:ext cx="5" cy="7"/>
            </a:xfrm>
            <a:custGeom>
              <a:pathLst>
                <a:path extrusionOk="0" h="120000" w="120000">
                  <a:moveTo>
                    <a:pt x="120000" y="0"/>
                  </a:moveTo>
                  <a:lnTo>
                    <a:pt x="0" y="0"/>
                  </a:lnTo>
                  <a:lnTo>
                    <a:pt x="120000" y="119999"/>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2" name="Shape 782"/>
            <p:cNvSpPr/>
            <p:nvPr/>
          </p:nvSpPr>
          <p:spPr>
            <a:xfrm>
              <a:off x="1989" y="2297"/>
              <a:ext cx="5" cy="7"/>
            </a:xfrm>
            <a:custGeom>
              <a:pathLst>
                <a:path extrusionOk="0" h="120000" w="120000">
                  <a:moveTo>
                    <a:pt x="120000" y="0"/>
                  </a:moveTo>
                  <a:lnTo>
                    <a:pt x="0" y="0"/>
                  </a:lnTo>
                  <a:lnTo>
                    <a:pt x="120000" y="119999"/>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3" name="Shape 783"/>
            <p:cNvSpPr/>
            <p:nvPr/>
          </p:nvSpPr>
          <p:spPr>
            <a:xfrm>
              <a:off x="2024" y="2271"/>
              <a:ext cx="134" cy="15"/>
            </a:xfrm>
            <a:prstGeom prst="rect">
              <a:avLst/>
            </a:pr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4" name="Shape 784"/>
            <p:cNvSpPr/>
            <p:nvPr/>
          </p:nvSpPr>
          <p:spPr>
            <a:xfrm>
              <a:off x="2024" y="2271"/>
              <a:ext cx="134" cy="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5" name="Shape 785"/>
            <p:cNvSpPr/>
            <p:nvPr/>
          </p:nvSpPr>
          <p:spPr>
            <a:xfrm>
              <a:off x="2024" y="2297"/>
              <a:ext cx="134" cy="14"/>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6" name="Shape 786"/>
            <p:cNvSpPr/>
            <p:nvPr/>
          </p:nvSpPr>
          <p:spPr>
            <a:xfrm>
              <a:off x="2024" y="2297"/>
              <a:ext cx="134" cy="1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7" name="Shape 787"/>
            <p:cNvSpPr/>
            <p:nvPr/>
          </p:nvSpPr>
          <p:spPr>
            <a:xfrm>
              <a:off x="2024" y="2323"/>
              <a:ext cx="134" cy="13"/>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8" name="Shape 788"/>
            <p:cNvSpPr/>
            <p:nvPr/>
          </p:nvSpPr>
          <p:spPr>
            <a:xfrm>
              <a:off x="2024" y="2323"/>
              <a:ext cx="134" cy="1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89" name="Shape 789"/>
            <p:cNvSpPr/>
            <p:nvPr/>
          </p:nvSpPr>
          <p:spPr>
            <a:xfrm>
              <a:off x="2158" y="2203"/>
              <a:ext cx="278" cy="396"/>
            </a:xfrm>
            <a:custGeom>
              <a:pathLst>
                <a:path extrusionOk="0" h="120000" w="120000">
                  <a:moveTo>
                    <a:pt x="7647" y="120000"/>
                  </a:moveTo>
                  <a:cubicBezTo>
                    <a:pt x="3529" y="120000"/>
                    <a:pt x="0" y="117525"/>
                    <a:pt x="0" y="114639"/>
                  </a:cubicBezTo>
                  <a:cubicBezTo>
                    <a:pt x="0" y="5360"/>
                    <a:pt x="0" y="5360"/>
                    <a:pt x="0" y="5360"/>
                  </a:cubicBezTo>
                  <a:cubicBezTo>
                    <a:pt x="0" y="2474"/>
                    <a:pt x="3529" y="0"/>
                    <a:pt x="7647" y="0"/>
                  </a:cubicBezTo>
                  <a:cubicBezTo>
                    <a:pt x="111764" y="0"/>
                    <a:pt x="111764" y="0"/>
                    <a:pt x="111764" y="0"/>
                  </a:cubicBezTo>
                  <a:cubicBezTo>
                    <a:pt x="116470" y="0"/>
                    <a:pt x="120000" y="2474"/>
                    <a:pt x="120000" y="5360"/>
                  </a:cubicBezTo>
                  <a:cubicBezTo>
                    <a:pt x="120000" y="114639"/>
                    <a:pt x="120000" y="114639"/>
                    <a:pt x="120000" y="114639"/>
                  </a:cubicBezTo>
                  <a:cubicBezTo>
                    <a:pt x="120000" y="117525"/>
                    <a:pt x="116470" y="120000"/>
                    <a:pt x="111764" y="120000"/>
                  </a:cubicBezTo>
                  <a:cubicBezTo>
                    <a:pt x="7647" y="120000"/>
                    <a:pt x="7647" y="120000"/>
                    <a:pt x="7647" y="12000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0" name="Shape 790"/>
            <p:cNvSpPr/>
            <p:nvPr/>
          </p:nvSpPr>
          <p:spPr>
            <a:xfrm>
              <a:off x="2177" y="2241"/>
              <a:ext cx="240" cy="320"/>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1" name="Shape 791"/>
            <p:cNvSpPr/>
            <p:nvPr/>
          </p:nvSpPr>
          <p:spPr>
            <a:xfrm>
              <a:off x="2177" y="2241"/>
              <a:ext cx="240" cy="32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2" name="Shape 792"/>
            <p:cNvSpPr/>
            <p:nvPr/>
          </p:nvSpPr>
          <p:spPr>
            <a:xfrm>
              <a:off x="2282" y="2574"/>
              <a:ext cx="34" cy="12"/>
            </a:xfrm>
            <a:custGeom>
              <a:pathLst>
                <a:path extrusionOk="0" h="120000" w="120000">
                  <a:moveTo>
                    <a:pt x="120000" y="66666"/>
                  </a:moveTo>
                  <a:cubicBezTo>
                    <a:pt x="120000" y="93333"/>
                    <a:pt x="105600" y="120000"/>
                    <a:pt x="96000" y="120000"/>
                  </a:cubicBezTo>
                  <a:cubicBezTo>
                    <a:pt x="24000" y="120000"/>
                    <a:pt x="24000" y="120000"/>
                    <a:pt x="24000" y="120000"/>
                  </a:cubicBezTo>
                  <a:cubicBezTo>
                    <a:pt x="9600" y="120000"/>
                    <a:pt x="0" y="93333"/>
                    <a:pt x="0" y="66666"/>
                  </a:cubicBezTo>
                  <a:cubicBezTo>
                    <a:pt x="0" y="26666"/>
                    <a:pt x="9600" y="0"/>
                    <a:pt x="24000" y="0"/>
                  </a:cubicBezTo>
                  <a:cubicBezTo>
                    <a:pt x="96000" y="0"/>
                    <a:pt x="96000" y="0"/>
                    <a:pt x="96000" y="0"/>
                  </a:cubicBezTo>
                  <a:cubicBezTo>
                    <a:pt x="105600" y="0"/>
                    <a:pt x="120000" y="26666"/>
                    <a:pt x="120000" y="66666"/>
                  </a:cubicBezTo>
                  <a:close/>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3" name="Shape 793"/>
            <p:cNvSpPr/>
            <p:nvPr/>
          </p:nvSpPr>
          <p:spPr>
            <a:xfrm>
              <a:off x="2189" y="2259"/>
              <a:ext cx="75" cy="31"/>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4" name="Shape 794"/>
            <p:cNvSpPr/>
            <p:nvPr/>
          </p:nvSpPr>
          <p:spPr>
            <a:xfrm>
              <a:off x="2189" y="2259"/>
              <a:ext cx="75"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5" name="Shape 795"/>
            <p:cNvSpPr/>
            <p:nvPr/>
          </p:nvSpPr>
          <p:spPr>
            <a:xfrm>
              <a:off x="2276" y="2259"/>
              <a:ext cx="127" cy="31"/>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6" name="Shape 796"/>
            <p:cNvSpPr/>
            <p:nvPr/>
          </p:nvSpPr>
          <p:spPr>
            <a:xfrm>
              <a:off x="2276" y="2259"/>
              <a:ext cx="127"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7" name="Shape 797"/>
            <p:cNvSpPr/>
            <p:nvPr/>
          </p:nvSpPr>
          <p:spPr>
            <a:xfrm>
              <a:off x="2189" y="2308"/>
              <a:ext cx="214" cy="88"/>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8" name="Shape 798"/>
            <p:cNvSpPr/>
            <p:nvPr/>
          </p:nvSpPr>
          <p:spPr>
            <a:xfrm>
              <a:off x="2189" y="2308"/>
              <a:ext cx="214" cy="8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799" name="Shape 799"/>
            <p:cNvSpPr/>
            <p:nvPr/>
          </p:nvSpPr>
          <p:spPr>
            <a:xfrm>
              <a:off x="2189" y="2413"/>
              <a:ext cx="98" cy="59"/>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0" name="Shape 800"/>
            <p:cNvSpPr/>
            <p:nvPr/>
          </p:nvSpPr>
          <p:spPr>
            <a:xfrm>
              <a:off x="2189" y="2413"/>
              <a:ext cx="98" cy="5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1" name="Shape 801"/>
            <p:cNvSpPr/>
            <p:nvPr/>
          </p:nvSpPr>
          <p:spPr>
            <a:xfrm>
              <a:off x="2305" y="2413"/>
              <a:ext cx="97" cy="59"/>
            </a:xfrm>
            <a:prstGeom prst="rect">
              <a:avLst/>
            </a:prstGeom>
            <a:solidFill>
              <a:srgbClr val="D3404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2" name="Shape 802"/>
            <p:cNvSpPr/>
            <p:nvPr/>
          </p:nvSpPr>
          <p:spPr>
            <a:xfrm>
              <a:off x="2305" y="2413"/>
              <a:ext cx="97" cy="5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3" name="Shape 803"/>
            <p:cNvSpPr/>
            <p:nvPr/>
          </p:nvSpPr>
          <p:spPr>
            <a:xfrm>
              <a:off x="2189" y="2487"/>
              <a:ext cx="98" cy="8"/>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4" name="Shape 804"/>
            <p:cNvSpPr/>
            <p:nvPr/>
          </p:nvSpPr>
          <p:spPr>
            <a:xfrm>
              <a:off x="2189" y="2487"/>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5" name="Shape 805"/>
            <p:cNvSpPr/>
            <p:nvPr/>
          </p:nvSpPr>
          <p:spPr>
            <a:xfrm>
              <a:off x="2189" y="2504"/>
              <a:ext cx="98" cy="9"/>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6" name="Shape 806"/>
            <p:cNvSpPr/>
            <p:nvPr/>
          </p:nvSpPr>
          <p:spPr>
            <a:xfrm>
              <a:off x="2189" y="2504"/>
              <a:ext cx="98" cy="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7" name="Shape 807"/>
            <p:cNvSpPr/>
            <p:nvPr/>
          </p:nvSpPr>
          <p:spPr>
            <a:xfrm>
              <a:off x="2189" y="2521"/>
              <a:ext cx="98"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8" name="Shape 808"/>
            <p:cNvSpPr/>
            <p:nvPr/>
          </p:nvSpPr>
          <p:spPr>
            <a:xfrm>
              <a:off x="2189" y="2521"/>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09" name="Shape 809"/>
            <p:cNvSpPr/>
            <p:nvPr/>
          </p:nvSpPr>
          <p:spPr>
            <a:xfrm>
              <a:off x="2189" y="2539"/>
              <a:ext cx="98"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0" name="Shape 810"/>
            <p:cNvSpPr/>
            <p:nvPr/>
          </p:nvSpPr>
          <p:spPr>
            <a:xfrm>
              <a:off x="2189" y="2539"/>
              <a:ext cx="98"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1" name="Shape 811"/>
            <p:cNvSpPr/>
            <p:nvPr/>
          </p:nvSpPr>
          <p:spPr>
            <a:xfrm>
              <a:off x="2305" y="2487"/>
              <a:ext cx="97" cy="8"/>
            </a:xfrm>
            <a:prstGeom prst="rect">
              <a:avLst/>
            </a:prstGeom>
            <a:solidFill>
              <a:srgbClr val="9295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2" name="Shape 812"/>
            <p:cNvSpPr/>
            <p:nvPr/>
          </p:nvSpPr>
          <p:spPr>
            <a:xfrm>
              <a:off x="2305" y="2487"/>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3" name="Shape 813"/>
            <p:cNvSpPr/>
            <p:nvPr/>
          </p:nvSpPr>
          <p:spPr>
            <a:xfrm>
              <a:off x="2305" y="2504"/>
              <a:ext cx="97" cy="9"/>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4" name="Shape 814"/>
            <p:cNvSpPr/>
            <p:nvPr/>
          </p:nvSpPr>
          <p:spPr>
            <a:xfrm>
              <a:off x="2305" y="2504"/>
              <a:ext cx="97" cy="9"/>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5" name="Shape 815"/>
            <p:cNvSpPr/>
            <p:nvPr/>
          </p:nvSpPr>
          <p:spPr>
            <a:xfrm>
              <a:off x="2305" y="2521"/>
              <a:ext cx="97"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6" name="Shape 816"/>
            <p:cNvSpPr/>
            <p:nvPr/>
          </p:nvSpPr>
          <p:spPr>
            <a:xfrm>
              <a:off x="2305" y="2521"/>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7" name="Shape 817"/>
            <p:cNvSpPr/>
            <p:nvPr/>
          </p:nvSpPr>
          <p:spPr>
            <a:xfrm>
              <a:off x="2305" y="2539"/>
              <a:ext cx="97" cy="8"/>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8" name="Shape 818"/>
            <p:cNvSpPr/>
            <p:nvPr/>
          </p:nvSpPr>
          <p:spPr>
            <a:xfrm>
              <a:off x="2305" y="2539"/>
              <a:ext cx="97" cy="8"/>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19" name="Shape 819"/>
            <p:cNvSpPr/>
            <p:nvPr/>
          </p:nvSpPr>
          <p:spPr>
            <a:xfrm>
              <a:off x="2319" y="2203"/>
              <a:ext cx="117" cy="378"/>
            </a:xfrm>
            <a:custGeom>
              <a:pathLst>
                <a:path extrusionOk="0" h="120000" w="120000">
                  <a:moveTo>
                    <a:pt x="100465" y="0"/>
                  </a:moveTo>
                  <a:cubicBezTo>
                    <a:pt x="0" y="0"/>
                    <a:pt x="0" y="0"/>
                    <a:pt x="0" y="0"/>
                  </a:cubicBezTo>
                  <a:cubicBezTo>
                    <a:pt x="100465" y="0"/>
                    <a:pt x="100465" y="0"/>
                    <a:pt x="100465" y="0"/>
                  </a:cubicBezTo>
                  <a:cubicBezTo>
                    <a:pt x="111627" y="0"/>
                    <a:pt x="120000" y="2589"/>
                    <a:pt x="120000" y="5611"/>
                  </a:cubicBezTo>
                  <a:cubicBezTo>
                    <a:pt x="120000" y="120000"/>
                    <a:pt x="120000" y="120000"/>
                    <a:pt x="120000" y="120000"/>
                  </a:cubicBezTo>
                  <a:cubicBezTo>
                    <a:pt x="120000" y="120000"/>
                    <a:pt x="120000" y="120000"/>
                    <a:pt x="120000" y="120000"/>
                  </a:cubicBezTo>
                  <a:cubicBezTo>
                    <a:pt x="120000" y="5611"/>
                    <a:pt x="120000" y="5611"/>
                    <a:pt x="120000" y="5611"/>
                  </a:cubicBezTo>
                  <a:cubicBezTo>
                    <a:pt x="120000" y="2589"/>
                    <a:pt x="111627" y="0"/>
                    <a:pt x="100465"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0" name="Shape 820"/>
            <p:cNvSpPr/>
            <p:nvPr/>
          </p:nvSpPr>
          <p:spPr>
            <a:xfrm>
              <a:off x="2170" y="2203"/>
              <a:ext cx="266" cy="396"/>
            </a:xfrm>
            <a:custGeom>
              <a:pathLst>
                <a:path extrusionOk="0" h="120000" w="120000">
                  <a:moveTo>
                    <a:pt x="111384" y="0"/>
                  </a:moveTo>
                  <a:cubicBezTo>
                    <a:pt x="67076" y="0"/>
                    <a:pt x="67076" y="0"/>
                    <a:pt x="67076" y="0"/>
                  </a:cubicBezTo>
                  <a:cubicBezTo>
                    <a:pt x="9230" y="0"/>
                    <a:pt x="9230" y="0"/>
                    <a:pt x="9230" y="0"/>
                  </a:cubicBezTo>
                  <a:cubicBezTo>
                    <a:pt x="2461" y="0"/>
                    <a:pt x="2461" y="0"/>
                    <a:pt x="2461" y="0"/>
                  </a:cubicBezTo>
                  <a:cubicBezTo>
                    <a:pt x="2461" y="0"/>
                    <a:pt x="2461" y="0"/>
                    <a:pt x="2461" y="0"/>
                  </a:cubicBezTo>
                  <a:cubicBezTo>
                    <a:pt x="2461" y="0"/>
                    <a:pt x="2461" y="0"/>
                    <a:pt x="2461" y="0"/>
                  </a:cubicBezTo>
                  <a:cubicBezTo>
                    <a:pt x="1846" y="0"/>
                    <a:pt x="615" y="0"/>
                    <a:pt x="0" y="412"/>
                  </a:cubicBezTo>
                  <a:cubicBezTo>
                    <a:pt x="9846" y="11546"/>
                    <a:pt x="9846" y="11546"/>
                    <a:pt x="9846" y="11546"/>
                  </a:cubicBezTo>
                  <a:cubicBezTo>
                    <a:pt x="111384" y="11546"/>
                    <a:pt x="111384" y="11546"/>
                    <a:pt x="111384" y="11546"/>
                  </a:cubicBezTo>
                  <a:cubicBezTo>
                    <a:pt x="111384" y="108453"/>
                    <a:pt x="111384" y="108453"/>
                    <a:pt x="111384" y="108453"/>
                  </a:cubicBezTo>
                  <a:cubicBezTo>
                    <a:pt x="97230" y="108453"/>
                    <a:pt x="97230" y="108453"/>
                    <a:pt x="97230" y="108453"/>
                  </a:cubicBezTo>
                  <a:cubicBezTo>
                    <a:pt x="107692" y="120000"/>
                    <a:pt x="107692" y="120000"/>
                    <a:pt x="107692" y="120000"/>
                  </a:cubicBezTo>
                  <a:cubicBezTo>
                    <a:pt x="111384" y="120000"/>
                    <a:pt x="111384" y="120000"/>
                    <a:pt x="111384" y="120000"/>
                  </a:cubicBezTo>
                  <a:cubicBezTo>
                    <a:pt x="116307" y="120000"/>
                    <a:pt x="120000" y="117525"/>
                    <a:pt x="120000" y="114639"/>
                  </a:cubicBezTo>
                  <a:cubicBezTo>
                    <a:pt x="120000" y="5360"/>
                    <a:pt x="120000" y="5360"/>
                    <a:pt x="120000" y="5360"/>
                  </a:cubicBezTo>
                  <a:cubicBezTo>
                    <a:pt x="120000" y="2474"/>
                    <a:pt x="116307" y="0"/>
                    <a:pt x="111384"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1" name="Shape 821"/>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close/>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2" name="Shape 822"/>
            <p:cNvSpPr/>
            <p:nvPr/>
          </p:nvSpPr>
          <p:spPr>
            <a:xfrm>
              <a:off x="2192" y="2241"/>
              <a:ext cx="225" cy="320"/>
            </a:xfrm>
            <a:custGeom>
              <a:pathLst>
                <a:path extrusionOk="0" h="120000" w="120000">
                  <a:moveTo>
                    <a:pt x="44800" y="18375"/>
                  </a:moveTo>
                  <a:lnTo>
                    <a:pt x="44800" y="6750"/>
                  </a:lnTo>
                  <a:lnTo>
                    <a:pt x="112533" y="6750"/>
                  </a:lnTo>
                  <a:lnTo>
                    <a:pt x="112533" y="18375"/>
                  </a:lnTo>
                  <a:lnTo>
                    <a:pt x="44800" y="18375"/>
                  </a:lnTo>
                  <a:moveTo>
                    <a:pt x="120000" y="0"/>
                  </a:moveTo>
                  <a:lnTo>
                    <a:pt x="0" y="0"/>
                  </a:lnTo>
                  <a:lnTo>
                    <a:pt x="5866" y="6750"/>
                  </a:lnTo>
                  <a:lnTo>
                    <a:pt x="38400" y="6750"/>
                  </a:lnTo>
                  <a:lnTo>
                    <a:pt x="38400" y="18375"/>
                  </a:lnTo>
                  <a:lnTo>
                    <a:pt x="16000" y="18375"/>
                  </a:lnTo>
                  <a:lnTo>
                    <a:pt x="21866" y="25125"/>
                  </a:lnTo>
                  <a:lnTo>
                    <a:pt x="112533" y="25125"/>
                  </a:lnTo>
                  <a:lnTo>
                    <a:pt x="112533" y="58125"/>
                  </a:lnTo>
                  <a:lnTo>
                    <a:pt x="50133" y="58125"/>
                  </a:lnTo>
                  <a:lnTo>
                    <a:pt x="60266" y="70125"/>
                  </a:lnTo>
                  <a:lnTo>
                    <a:pt x="60266" y="64500"/>
                  </a:lnTo>
                  <a:lnTo>
                    <a:pt x="112000" y="64500"/>
                  </a:lnTo>
                  <a:lnTo>
                    <a:pt x="112000" y="86625"/>
                  </a:lnTo>
                  <a:lnTo>
                    <a:pt x="74666" y="86625"/>
                  </a:lnTo>
                  <a:lnTo>
                    <a:pt x="78933" y="92250"/>
                  </a:lnTo>
                  <a:lnTo>
                    <a:pt x="112000" y="92250"/>
                  </a:lnTo>
                  <a:lnTo>
                    <a:pt x="112000" y="95250"/>
                  </a:lnTo>
                  <a:lnTo>
                    <a:pt x="82133" y="95250"/>
                  </a:lnTo>
                  <a:lnTo>
                    <a:pt x="84800" y="98625"/>
                  </a:lnTo>
                  <a:lnTo>
                    <a:pt x="112000" y="98625"/>
                  </a:lnTo>
                  <a:lnTo>
                    <a:pt x="112000" y="102000"/>
                  </a:lnTo>
                  <a:lnTo>
                    <a:pt x="88000" y="102000"/>
                  </a:lnTo>
                  <a:lnTo>
                    <a:pt x="90666" y="105000"/>
                  </a:lnTo>
                  <a:lnTo>
                    <a:pt x="112000" y="105000"/>
                  </a:lnTo>
                  <a:lnTo>
                    <a:pt x="112000" y="108000"/>
                  </a:lnTo>
                  <a:lnTo>
                    <a:pt x="92800" y="108000"/>
                  </a:lnTo>
                  <a:lnTo>
                    <a:pt x="96000" y="111750"/>
                  </a:lnTo>
                  <a:lnTo>
                    <a:pt x="112000" y="111750"/>
                  </a:lnTo>
                  <a:lnTo>
                    <a:pt x="112000" y="114750"/>
                  </a:lnTo>
                  <a:lnTo>
                    <a:pt x="98666" y="114750"/>
                  </a:lnTo>
                  <a:lnTo>
                    <a:pt x="102933"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3" name="Shape 823"/>
            <p:cNvSpPr/>
            <p:nvPr/>
          </p:nvSpPr>
          <p:spPr>
            <a:xfrm>
              <a:off x="2203" y="2259"/>
              <a:ext cx="61" cy="31"/>
            </a:xfrm>
            <a:custGeom>
              <a:pathLst>
                <a:path extrusionOk="0" h="120000" w="120000">
                  <a:moveTo>
                    <a:pt x="120000" y="0"/>
                  </a:moveTo>
                  <a:lnTo>
                    <a:pt x="0" y="0"/>
                  </a:lnTo>
                  <a:lnTo>
                    <a:pt x="37377" y="120000"/>
                  </a:lnTo>
                  <a:lnTo>
                    <a:pt x="120000" y="120000"/>
                  </a:lnTo>
                  <a:lnTo>
                    <a:pt x="120000" y="0"/>
                  </a:lnTo>
                  <a:close/>
                </a:path>
              </a:pathLst>
            </a:custGeom>
            <a:solidFill>
              <a:srgbClr val="B283B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4" name="Shape 824"/>
            <p:cNvSpPr/>
            <p:nvPr/>
          </p:nvSpPr>
          <p:spPr>
            <a:xfrm>
              <a:off x="2203" y="2259"/>
              <a:ext cx="61" cy="31"/>
            </a:xfrm>
            <a:custGeom>
              <a:pathLst>
                <a:path extrusionOk="0" h="120000" w="120000">
                  <a:moveTo>
                    <a:pt x="120000" y="0"/>
                  </a:moveTo>
                  <a:lnTo>
                    <a:pt x="0" y="0"/>
                  </a:lnTo>
                  <a:lnTo>
                    <a:pt x="3737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5" name="Shape 825"/>
            <p:cNvSpPr/>
            <p:nvPr/>
          </p:nvSpPr>
          <p:spPr>
            <a:xfrm>
              <a:off x="2276" y="2259"/>
              <a:ext cx="127" cy="31"/>
            </a:xfrm>
            <a:prstGeom prst="rect">
              <a:avLst/>
            </a:pr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6" name="Shape 826"/>
            <p:cNvSpPr/>
            <p:nvPr/>
          </p:nvSpPr>
          <p:spPr>
            <a:xfrm>
              <a:off x="2276" y="2259"/>
              <a:ext cx="127" cy="31"/>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7" name="Shape 827"/>
            <p:cNvSpPr/>
            <p:nvPr/>
          </p:nvSpPr>
          <p:spPr>
            <a:xfrm>
              <a:off x="2233" y="2308"/>
              <a:ext cx="170" cy="88"/>
            </a:xfrm>
            <a:custGeom>
              <a:pathLst>
                <a:path extrusionOk="0" h="120000" w="120000">
                  <a:moveTo>
                    <a:pt x="120000" y="0"/>
                  </a:moveTo>
                  <a:lnTo>
                    <a:pt x="0" y="0"/>
                  </a:lnTo>
                  <a:lnTo>
                    <a:pt x="37411"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8" name="Shape 828"/>
            <p:cNvSpPr/>
            <p:nvPr/>
          </p:nvSpPr>
          <p:spPr>
            <a:xfrm>
              <a:off x="2233" y="2308"/>
              <a:ext cx="170" cy="88"/>
            </a:xfrm>
            <a:custGeom>
              <a:pathLst>
                <a:path extrusionOk="0" h="120000" w="120000">
                  <a:moveTo>
                    <a:pt x="120000" y="0"/>
                  </a:moveTo>
                  <a:lnTo>
                    <a:pt x="0" y="0"/>
                  </a:lnTo>
                  <a:lnTo>
                    <a:pt x="37411"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29" name="Shape 829"/>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close/>
                </a:path>
              </a:pathLst>
            </a:custGeom>
            <a:solidFill>
              <a:srgbClr val="E07A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0" name="Shape 830"/>
            <p:cNvSpPr/>
            <p:nvPr/>
          </p:nvSpPr>
          <p:spPr>
            <a:xfrm>
              <a:off x="2305" y="2413"/>
              <a:ext cx="97" cy="59"/>
            </a:xfrm>
            <a:custGeom>
              <a:pathLst>
                <a:path extrusionOk="0" h="120000" w="120000">
                  <a:moveTo>
                    <a:pt x="120000" y="0"/>
                  </a:moveTo>
                  <a:lnTo>
                    <a:pt x="0" y="0"/>
                  </a:lnTo>
                  <a:lnTo>
                    <a:pt x="0" y="30508"/>
                  </a:lnTo>
                  <a:lnTo>
                    <a:pt x="33402"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1" name="Shape 831"/>
            <p:cNvSpPr/>
            <p:nvPr/>
          </p:nvSpPr>
          <p:spPr>
            <a:xfrm>
              <a:off x="2340" y="2487"/>
              <a:ext cx="62" cy="8"/>
            </a:xfrm>
            <a:custGeom>
              <a:pathLst>
                <a:path extrusionOk="0" h="120000" w="120000">
                  <a:moveTo>
                    <a:pt x="120000" y="0"/>
                  </a:moveTo>
                  <a:lnTo>
                    <a:pt x="0" y="0"/>
                  </a:lnTo>
                  <a:lnTo>
                    <a:pt x="11612" y="120000"/>
                  </a:lnTo>
                  <a:lnTo>
                    <a:pt x="120000" y="120000"/>
                  </a:lnTo>
                  <a:lnTo>
                    <a:pt x="120000" y="0"/>
                  </a:lnTo>
                  <a:close/>
                </a:path>
              </a:pathLst>
            </a:custGeom>
            <a:solidFill>
              <a:srgbClr val="B3B5B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2" name="Shape 832"/>
            <p:cNvSpPr/>
            <p:nvPr/>
          </p:nvSpPr>
          <p:spPr>
            <a:xfrm>
              <a:off x="2340" y="2487"/>
              <a:ext cx="62" cy="8"/>
            </a:xfrm>
            <a:custGeom>
              <a:pathLst>
                <a:path extrusionOk="0" h="120000" w="120000">
                  <a:moveTo>
                    <a:pt x="120000" y="0"/>
                  </a:moveTo>
                  <a:lnTo>
                    <a:pt x="0" y="0"/>
                  </a:lnTo>
                  <a:lnTo>
                    <a:pt x="11612"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3" name="Shape 833"/>
            <p:cNvSpPr/>
            <p:nvPr/>
          </p:nvSpPr>
          <p:spPr>
            <a:xfrm>
              <a:off x="2351" y="2504"/>
              <a:ext cx="51" cy="9"/>
            </a:xfrm>
            <a:custGeom>
              <a:pathLst>
                <a:path extrusionOk="0" h="120000" w="120000">
                  <a:moveTo>
                    <a:pt x="120000" y="0"/>
                  </a:moveTo>
                  <a:lnTo>
                    <a:pt x="0" y="0"/>
                  </a:lnTo>
                  <a:lnTo>
                    <a:pt x="14117"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4" name="Shape 834"/>
            <p:cNvSpPr/>
            <p:nvPr/>
          </p:nvSpPr>
          <p:spPr>
            <a:xfrm>
              <a:off x="2351" y="2504"/>
              <a:ext cx="51" cy="9"/>
            </a:xfrm>
            <a:custGeom>
              <a:pathLst>
                <a:path extrusionOk="0" h="120000" w="120000">
                  <a:moveTo>
                    <a:pt x="120000" y="0"/>
                  </a:moveTo>
                  <a:lnTo>
                    <a:pt x="0" y="0"/>
                  </a:lnTo>
                  <a:lnTo>
                    <a:pt x="1411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5" name="Shape 835"/>
            <p:cNvSpPr/>
            <p:nvPr/>
          </p:nvSpPr>
          <p:spPr>
            <a:xfrm>
              <a:off x="2362" y="2521"/>
              <a:ext cx="40" cy="8"/>
            </a:xfrm>
            <a:custGeom>
              <a:pathLst>
                <a:path extrusionOk="0" h="120000" w="120000">
                  <a:moveTo>
                    <a:pt x="120000" y="0"/>
                  </a:moveTo>
                  <a:lnTo>
                    <a:pt x="0" y="0"/>
                  </a:lnTo>
                  <a:lnTo>
                    <a:pt x="120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6" name="Shape 836"/>
            <p:cNvSpPr/>
            <p:nvPr/>
          </p:nvSpPr>
          <p:spPr>
            <a:xfrm>
              <a:off x="2362" y="2521"/>
              <a:ext cx="40" cy="8"/>
            </a:xfrm>
            <a:custGeom>
              <a:pathLst>
                <a:path extrusionOk="0" h="120000" w="120000">
                  <a:moveTo>
                    <a:pt x="120000" y="0"/>
                  </a:moveTo>
                  <a:lnTo>
                    <a:pt x="0" y="0"/>
                  </a:lnTo>
                  <a:lnTo>
                    <a:pt x="12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7" name="Shape 837"/>
            <p:cNvSpPr/>
            <p:nvPr/>
          </p:nvSpPr>
          <p:spPr>
            <a:xfrm>
              <a:off x="2372" y="2539"/>
              <a:ext cx="30" cy="8"/>
            </a:xfrm>
            <a:custGeom>
              <a:pathLst>
                <a:path extrusionOk="0" h="120000" w="120000">
                  <a:moveTo>
                    <a:pt x="120000" y="0"/>
                  </a:moveTo>
                  <a:lnTo>
                    <a:pt x="0" y="0"/>
                  </a:lnTo>
                  <a:lnTo>
                    <a:pt x="200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8" name="Shape 838"/>
            <p:cNvSpPr/>
            <p:nvPr/>
          </p:nvSpPr>
          <p:spPr>
            <a:xfrm>
              <a:off x="2372" y="2539"/>
              <a:ext cx="30" cy="8"/>
            </a:xfrm>
            <a:custGeom>
              <a:pathLst>
                <a:path extrusionOk="0" h="120000" w="120000">
                  <a:moveTo>
                    <a:pt x="120000" y="0"/>
                  </a:moveTo>
                  <a:lnTo>
                    <a:pt x="0" y="0"/>
                  </a:lnTo>
                  <a:lnTo>
                    <a:pt x="200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39" name="Shape 839"/>
            <p:cNvSpPr/>
            <p:nvPr/>
          </p:nvSpPr>
          <p:spPr>
            <a:xfrm>
              <a:off x="2069" y="2407"/>
              <a:ext cx="161" cy="277"/>
            </a:xfrm>
            <a:custGeom>
              <a:pathLst>
                <a:path extrusionOk="0" h="120000" w="120000">
                  <a:moveTo>
                    <a:pt x="120000" y="113529"/>
                  </a:moveTo>
                  <a:cubicBezTo>
                    <a:pt x="120000" y="117058"/>
                    <a:pt x="114915" y="120000"/>
                    <a:pt x="108813" y="120000"/>
                  </a:cubicBezTo>
                  <a:cubicBezTo>
                    <a:pt x="12203" y="120000"/>
                    <a:pt x="12203" y="120000"/>
                    <a:pt x="12203" y="120000"/>
                  </a:cubicBezTo>
                  <a:cubicBezTo>
                    <a:pt x="6101" y="120000"/>
                    <a:pt x="0" y="117058"/>
                    <a:pt x="0" y="113529"/>
                  </a:cubicBezTo>
                  <a:cubicBezTo>
                    <a:pt x="0" y="7058"/>
                    <a:pt x="0" y="7058"/>
                    <a:pt x="0" y="7058"/>
                  </a:cubicBezTo>
                  <a:cubicBezTo>
                    <a:pt x="0" y="2941"/>
                    <a:pt x="6101" y="0"/>
                    <a:pt x="12203" y="0"/>
                  </a:cubicBezTo>
                  <a:cubicBezTo>
                    <a:pt x="108813" y="0"/>
                    <a:pt x="108813" y="0"/>
                    <a:pt x="108813" y="0"/>
                  </a:cubicBezTo>
                  <a:cubicBezTo>
                    <a:pt x="114915" y="0"/>
                    <a:pt x="120000" y="2941"/>
                    <a:pt x="120000" y="7058"/>
                  </a:cubicBezTo>
                  <a:cubicBezTo>
                    <a:pt x="120000" y="113529"/>
                    <a:pt x="120000" y="113529"/>
                    <a:pt x="120000" y="113529"/>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0" name="Shape 840"/>
            <p:cNvSpPr/>
            <p:nvPr/>
          </p:nvSpPr>
          <p:spPr>
            <a:xfrm>
              <a:off x="2080" y="2442"/>
              <a:ext cx="141" cy="204"/>
            </a:xfrm>
            <a:prstGeom prst="rect">
              <a:avLst/>
            </a:prstGeom>
            <a:solidFill>
              <a:srgbClr val="F0F1F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1" name="Shape 841"/>
            <p:cNvSpPr/>
            <p:nvPr/>
          </p:nvSpPr>
          <p:spPr>
            <a:xfrm>
              <a:off x="2080" y="2442"/>
              <a:ext cx="141" cy="204"/>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2" name="Shape 842"/>
            <p:cNvSpPr/>
            <p:nvPr/>
          </p:nvSpPr>
          <p:spPr>
            <a:xfrm>
              <a:off x="2144" y="2421"/>
              <a:ext cx="13" cy="11"/>
            </a:xfrm>
            <a:prstGeom prst="ellipse">
              <a:avLst/>
            </a:pr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3" name="Shape 843"/>
            <p:cNvSpPr/>
            <p:nvPr/>
          </p:nvSpPr>
          <p:spPr>
            <a:xfrm>
              <a:off x="2133" y="2659"/>
              <a:ext cx="34" cy="13"/>
            </a:xfrm>
            <a:custGeom>
              <a:pathLst>
                <a:path extrusionOk="0" h="120000" w="120000">
                  <a:moveTo>
                    <a:pt x="120000" y="60000"/>
                  </a:moveTo>
                  <a:cubicBezTo>
                    <a:pt x="120000" y="96000"/>
                    <a:pt x="110400" y="120000"/>
                    <a:pt x="96000" y="120000"/>
                  </a:cubicBezTo>
                  <a:cubicBezTo>
                    <a:pt x="24000" y="120000"/>
                    <a:pt x="24000" y="120000"/>
                    <a:pt x="24000" y="120000"/>
                  </a:cubicBezTo>
                  <a:cubicBezTo>
                    <a:pt x="9600" y="120000"/>
                    <a:pt x="0" y="96000"/>
                    <a:pt x="0" y="60000"/>
                  </a:cubicBezTo>
                  <a:cubicBezTo>
                    <a:pt x="0" y="24000"/>
                    <a:pt x="9600" y="0"/>
                    <a:pt x="24000" y="0"/>
                  </a:cubicBezTo>
                  <a:cubicBezTo>
                    <a:pt x="96000" y="0"/>
                    <a:pt x="96000" y="0"/>
                    <a:pt x="96000" y="0"/>
                  </a:cubicBezTo>
                  <a:cubicBezTo>
                    <a:pt x="110400" y="0"/>
                    <a:pt x="120000" y="24000"/>
                    <a:pt x="120000" y="60000"/>
                  </a:cubicBezTo>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4" name="Shape 844"/>
            <p:cNvSpPr/>
            <p:nvPr/>
          </p:nvSpPr>
          <p:spPr>
            <a:xfrm>
              <a:off x="2087" y="2448"/>
              <a:ext cx="127" cy="20"/>
            </a:xfrm>
            <a:prstGeom prst="rect">
              <a:avLst/>
            </a:prstGeom>
            <a:solidFill>
              <a:srgbClr val="914E9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5" name="Shape 845"/>
            <p:cNvSpPr/>
            <p:nvPr/>
          </p:nvSpPr>
          <p:spPr>
            <a:xfrm>
              <a:off x="2087" y="2448"/>
              <a:ext cx="127" cy="2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6" name="Shape 846"/>
            <p:cNvSpPr/>
            <p:nvPr/>
          </p:nvSpPr>
          <p:spPr>
            <a:xfrm>
              <a:off x="2087" y="2475"/>
              <a:ext cx="127" cy="23"/>
            </a:xfrm>
            <a:prstGeom prst="rect">
              <a:avLst/>
            </a:prstGeom>
            <a:solidFill>
              <a:srgbClr val="BBBD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7" name="Shape 847"/>
            <p:cNvSpPr/>
            <p:nvPr/>
          </p:nvSpPr>
          <p:spPr>
            <a:xfrm>
              <a:off x="2087" y="2475"/>
              <a:ext cx="127" cy="23"/>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8" name="Shape 848"/>
            <p:cNvSpPr/>
            <p:nvPr/>
          </p:nvSpPr>
          <p:spPr>
            <a:xfrm>
              <a:off x="2087" y="2506"/>
              <a:ext cx="127" cy="52"/>
            </a:xfrm>
            <a:prstGeom prst="rect">
              <a:avLst/>
            </a:prstGeom>
            <a:solidFill>
              <a:srgbClr val="29A9E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49" name="Shape 849"/>
            <p:cNvSpPr/>
            <p:nvPr/>
          </p:nvSpPr>
          <p:spPr>
            <a:xfrm>
              <a:off x="2087" y="2506"/>
              <a:ext cx="127" cy="52"/>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0" name="Shape 850"/>
            <p:cNvSpPr/>
            <p:nvPr/>
          </p:nvSpPr>
          <p:spPr>
            <a:xfrm>
              <a:off x="2087" y="2566"/>
              <a:ext cx="127" cy="71"/>
            </a:xfrm>
            <a:prstGeom prst="rect">
              <a:avLst/>
            </a:prstGeom>
            <a:solidFill>
              <a:srgbClr val="F6932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851" name="Shape 851"/>
          <p:cNvSpPr/>
          <p:nvPr/>
        </p:nvSpPr>
        <p:spPr>
          <a:xfrm>
            <a:off x="6085196" y="3184351"/>
            <a:ext cx="151210" cy="8453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2" name="Shape 852"/>
          <p:cNvSpPr/>
          <p:nvPr/>
        </p:nvSpPr>
        <p:spPr>
          <a:xfrm>
            <a:off x="6066146" y="2995042"/>
            <a:ext cx="103585" cy="11906"/>
          </a:xfrm>
          <a:custGeom>
            <a:pathLst>
              <a:path extrusionOk="0" h="120000" w="120000">
                <a:moveTo>
                  <a:pt x="120000" y="0"/>
                </a:moveTo>
                <a:cubicBezTo>
                  <a:pt x="20625" y="0"/>
                  <a:pt x="20625" y="0"/>
                  <a:pt x="20625" y="0"/>
                </a:cubicBezTo>
                <a:cubicBezTo>
                  <a:pt x="11250" y="0"/>
                  <a:pt x="3750" y="51428"/>
                  <a:pt x="0" y="119999"/>
                </a:cubicBezTo>
                <a:cubicBezTo>
                  <a:pt x="0" y="119999"/>
                  <a:pt x="0" y="119999"/>
                  <a:pt x="0" y="119999"/>
                </a:cubicBezTo>
                <a:cubicBezTo>
                  <a:pt x="3750" y="51428"/>
                  <a:pt x="11250" y="0"/>
                  <a:pt x="20625" y="0"/>
                </a:cubicBezTo>
                <a:cubicBezTo>
                  <a:pt x="120000" y="0"/>
                  <a:pt x="120000" y="0"/>
                  <a:pt x="120000" y="0"/>
                </a:cubicBezTo>
              </a:path>
            </a:pathLst>
          </a:custGeom>
          <a:solidFill>
            <a:srgbClr val="F3F3F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3" name="Shape 853"/>
          <p:cNvSpPr/>
          <p:nvPr/>
        </p:nvSpPr>
        <p:spPr>
          <a:xfrm>
            <a:off x="6066146" y="2995042"/>
            <a:ext cx="189310" cy="319087"/>
          </a:xfrm>
          <a:custGeom>
            <a:pathLst>
              <a:path extrusionOk="0" h="120000" w="120000">
                <a:moveTo>
                  <a:pt x="59487" y="10964"/>
                </a:moveTo>
                <a:cubicBezTo>
                  <a:pt x="57435" y="10964"/>
                  <a:pt x="55384" y="9746"/>
                  <a:pt x="55384" y="8527"/>
                </a:cubicBezTo>
                <a:cubicBezTo>
                  <a:pt x="55384" y="7309"/>
                  <a:pt x="57435" y="6091"/>
                  <a:pt x="59487" y="6091"/>
                </a:cubicBezTo>
                <a:cubicBezTo>
                  <a:pt x="62564" y="6091"/>
                  <a:pt x="64615" y="7309"/>
                  <a:pt x="64615" y="8527"/>
                </a:cubicBezTo>
                <a:cubicBezTo>
                  <a:pt x="64615" y="9746"/>
                  <a:pt x="62564" y="10964"/>
                  <a:pt x="59487" y="10964"/>
                </a:cubicBezTo>
                <a:moveTo>
                  <a:pt x="107692" y="0"/>
                </a:moveTo>
                <a:cubicBezTo>
                  <a:pt x="65641" y="0"/>
                  <a:pt x="65641" y="0"/>
                  <a:pt x="65641" y="0"/>
                </a:cubicBezTo>
                <a:cubicBezTo>
                  <a:pt x="11282" y="0"/>
                  <a:pt x="11282" y="0"/>
                  <a:pt x="11282" y="0"/>
                </a:cubicBezTo>
                <a:cubicBezTo>
                  <a:pt x="6153" y="0"/>
                  <a:pt x="2051" y="1827"/>
                  <a:pt x="0" y="4263"/>
                </a:cubicBezTo>
                <a:cubicBezTo>
                  <a:pt x="12307" y="15837"/>
                  <a:pt x="12307" y="15837"/>
                  <a:pt x="12307" y="15837"/>
                </a:cubicBezTo>
                <a:cubicBezTo>
                  <a:pt x="112820" y="15837"/>
                  <a:pt x="112820" y="15837"/>
                  <a:pt x="112820" y="15837"/>
                </a:cubicBezTo>
                <a:cubicBezTo>
                  <a:pt x="112820" y="107208"/>
                  <a:pt x="112820" y="107208"/>
                  <a:pt x="112820" y="107208"/>
                </a:cubicBezTo>
                <a:cubicBezTo>
                  <a:pt x="104615" y="107208"/>
                  <a:pt x="104615" y="107208"/>
                  <a:pt x="104615" y="107208"/>
                </a:cubicBezTo>
                <a:cubicBezTo>
                  <a:pt x="117948" y="119390"/>
                  <a:pt x="117948" y="119390"/>
                  <a:pt x="117948" y="119390"/>
                </a:cubicBezTo>
                <a:cubicBezTo>
                  <a:pt x="117948" y="120000"/>
                  <a:pt x="118974" y="120000"/>
                  <a:pt x="118974" y="120000"/>
                </a:cubicBezTo>
                <a:cubicBezTo>
                  <a:pt x="120000" y="118781"/>
                  <a:pt x="120000" y="118172"/>
                  <a:pt x="120000" y="117563"/>
                </a:cubicBezTo>
                <a:cubicBezTo>
                  <a:pt x="120000" y="7309"/>
                  <a:pt x="120000" y="7309"/>
                  <a:pt x="120000" y="7309"/>
                </a:cubicBezTo>
                <a:cubicBezTo>
                  <a:pt x="120000" y="3045"/>
                  <a:pt x="114871" y="0"/>
                  <a:pt x="107692"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4" name="Shape 854"/>
          <p:cNvSpPr/>
          <p:nvPr/>
        </p:nvSpPr>
        <p:spPr>
          <a:xfrm>
            <a:off x="6085196" y="3036713"/>
            <a:ext cx="159544" cy="242888"/>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close/>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5" name="Shape 855"/>
          <p:cNvSpPr/>
          <p:nvPr/>
        </p:nvSpPr>
        <p:spPr>
          <a:xfrm>
            <a:off x="6085196" y="3036713"/>
            <a:ext cx="159544" cy="242888"/>
          </a:xfrm>
          <a:custGeom>
            <a:pathLst>
              <a:path extrusionOk="0" h="120000" w="120000">
                <a:moveTo>
                  <a:pt x="120000" y="0"/>
                </a:moveTo>
                <a:lnTo>
                  <a:pt x="0" y="0"/>
                </a:lnTo>
                <a:lnTo>
                  <a:pt x="3582" y="3529"/>
                </a:lnTo>
                <a:lnTo>
                  <a:pt x="113731" y="3529"/>
                </a:lnTo>
                <a:lnTo>
                  <a:pt x="113731" y="15294"/>
                </a:lnTo>
                <a:lnTo>
                  <a:pt x="14328" y="15294"/>
                </a:lnTo>
                <a:lnTo>
                  <a:pt x="17910" y="19411"/>
                </a:lnTo>
                <a:lnTo>
                  <a:pt x="113731" y="19411"/>
                </a:lnTo>
                <a:lnTo>
                  <a:pt x="113731" y="32941"/>
                </a:lnTo>
                <a:lnTo>
                  <a:pt x="30447" y="32941"/>
                </a:lnTo>
                <a:lnTo>
                  <a:pt x="35820" y="37647"/>
                </a:lnTo>
                <a:lnTo>
                  <a:pt x="113731" y="37647"/>
                </a:lnTo>
                <a:lnTo>
                  <a:pt x="113731" y="68235"/>
                </a:lnTo>
                <a:lnTo>
                  <a:pt x="62686" y="68235"/>
                </a:lnTo>
                <a:lnTo>
                  <a:pt x="67164" y="72941"/>
                </a:lnTo>
                <a:lnTo>
                  <a:pt x="113731" y="72941"/>
                </a:lnTo>
                <a:lnTo>
                  <a:pt x="113731" y="114705"/>
                </a:lnTo>
                <a:lnTo>
                  <a:pt x="104776" y="114705"/>
                </a:lnTo>
                <a:lnTo>
                  <a:pt x="110149"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6" name="Shape 856"/>
          <p:cNvSpPr/>
          <p:nvPr/>
        </p:nvSpPr>
        <p:spPr>
          <a:xfrm>
            <a:off x="6153062" y="3011711"/>
            <a:ext cx="15479" cy="13097"/>
          </a:xfrm>
          <a:prstGeom prst="ellipse">
            <a:avLst/>
          </a:prstGeom>
          <a:solidFill>
            <a:srgbClr val="7A797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7" name="Shape 857"/>
          <p:cNvSpPr/>
          <p:nvPr/>
        </p:nvSpPr>
        <p:spPr>
          <a:xfrm>
            <a:off x="6089959" y="3043857"/>
            <a:ext cx="146447" cy="23813"/>
          </a:xfrm>
          <a:custGeom>
            <a:pathLst>
              <a:path extrusionOk="0" h="120000" w="120000">
                <a:moveTo>
                  <a:pt x="120000" y="0"/>
                </a:moveTo>
                <a:lnTo>
                  <a:pt x="0" y="0"/>
                </a:lnTo>
                <a:lnTo>
                  <a:pt x="11707" y="120000"/>
                </a:lnTo>
                <a:lnTo>
                  <a:pt x="120000" y="120000"/>
                </a:lnTo>
                <a:lnTo>
                  <a:pt x="120000" y="0"/>
                </a:lnTo>
                <a:close/>
              </a:path>
            </a:pathLst>
          </a:custGeom>
          <a:solidFill>
            <a:srgbClr val="B283B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8" name="Shape 858"/>
          <p:cNvSpPr/>
          <p:nvPr/>
        </p:nvSpPr>
        <p:spPr>
          <a:xfrm>
            <a:off x="6089959" y="3043857"/>
            <a:ext cx="146447" cy="23813"/>
          </a:xfrm>
          <a:custGeom>
            <a:pathLst>
              <a:path extrusionOk="0" h="120000" w="120000">
                <a:moveTo>
                  <a:pt x="120000" y="0"/>
                </a:moveTo>
                <a:lnTo>
                  <a:pt x="0" y="0"/>
                </a:lnTo>
                <a:lnTo>
                  <a:pt x="11707"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59" name="Shape 859"/>
          <p:cNvSpPr/>
          <p:nvPr/>
        </p:nvSpPr>
        <p:spPr>
          <a:xfrm>
            <a:off x="6109009" y="3076004"/>
            <a:ext cx="127397" cy="27385"/>
          </a:xfrm>
          <a:custGeom>
            <a:pathLst>
              <a:path extrusionOk="0" h="120000" w="120000">
                <a:moveTo>
                  <a:pt x="120000" y="0"/>
                </a:moveTo>
                <a:lnTo>
                  <a:pt x="0" y="0"/>
                </a:lnTo>
                <a:lnTo>
                  <a:pt x="15700" y="120000"/>
                </a:lnTo>
                <a:lnTo>
                  <a:pt x="120000" y="120000"/>
                </a:lnTo>
                <a:lnTo>
                  <a:pt x="120000" y="0"/>
                </a:lnTo>
                <a:close/>
              </a:path>
            </a:pathLst>
          </a:custGeom>
          <a:solidFill>
            <a:srgbClr val="D0D1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0" name="Shape 860"/>
          <p:cNvSpPr/>
          <p:nvPr/>
        </p:nvSpPr>
        <p:spPr>
          <a:xfrm>
            <a:off x="6109009" y="3076004"/>
            <a:ext cx="127397" cy="27385"/>
          </a:xfrm>
          <a:custGeom>
            <a:pathLst>
              <a:path extrusionOk="0" h="120000" w="120000">
                <a:moveTo>
                  <a:pt x="120000" y="0"/>
                </a:moveTo>
                <a:lnTo>
                  <a:pt x="0" y="0"/>
                </a:lnTo>
                <a:lnTo>
                  <a:pt x="15700"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1" name="Shape 861"/>
          <p:cNvSpPr/>
          <p:nvPr/>
        </p:nvSpPr>
        <p:spPr>
          <a:xfrm>
            <a:off x="6132821" y="3112913"/>
            <a:ext cx="103585" cy="61913"/>
          </a:xfrm>
          <a:custGeom>
            <a:pathLst>
              <a:path extrusionOk="0" h="120000" w="120000">
                <a:moveTo>
                  <a:pt x="120000" y="0"/>
                </a:moveTo>
                <a:lnTo>
                  <a:pt x="0" y="0"/>
                </a:lnTo>
                <a:lnTo>
                  <a:pt x="41379" y="120000"/>
                </a:lnTo>
                <a:lnTo>
                  <a:pt x="120000" y="120000"/>
                </a:lnTo>
                <a:lnTo>
                  <a:pt x="120000" y="0"/>
                </a:lnTo>
                <a:close/>
              </a:path>
            </a:pathLst>
          </a:custGeom>
          <a:solidFill>
            <a:srgbClr val="6AC3E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2" name="Shape 862"/>
          <p:cNvSpPr/>
          <p:nvPr/>
        </p:nvSpPr>
        <p:spPr>
          <a:xfrm>
            <a:off x="6132821" y="3112913"/>
            <a:ext cx="103585" cy="61913"/>
          </a:xfrm>
          <a:custGeom>
            <a:pathLst>
              <a:path extrusionOk="0" h="120000" w="120000">
                <a:moveTo>
                  <a:pt x="120000" y="0"/>
                </a:moveTo>
                <a:lnTo>
                  <a:pt x="0" y="0"/>
                </a:lnTo>
                <a:lnTo>
                  <a:pt x="41379"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3" name="Shape 863"/>
          <p:cNvSpPr/>
          <p:nvPr/>
        </p:nvSpPr>
        <p:spPr>
          <a:xfrm>
            <a:off x="6174493" y="3184351"/>
            <a:ext cx="61913" cy="84535"/>
          </a:xfrm>
          <a:custGeom>
            <a:pathLst>
              <a:path extrusionOk="0" h="120000" w="120000">
                <a:moveTo>
                  <a:pt x="120000" y="0"/>
                </a:moveTo>
                <a:lnTo>
                  <a:pt x="0" y="0"/>
                </a:lnTo>
                <a:lnTo>
                  <a:pt x="96923" y="120000"/>
                </a:lnTo>
                <a:lnTo>
                  <a:pt x="120000" y="120000"/>
                </a:lnTo>
                <a:lnTo>
                  <a:pt x="120000" y="0"/>
                </a:lnTo>
                <a:close/>
              </a:path>
            </a:pathLst>
          </a:custGeom>
          <a:solidFill>
            <a:srgbClr val="F9B46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4" name="Shape 864"/>
          <p:cNvSpPr/>
          <p:nvPr/>
        </p:nvSpPr>
        <p:spPr>
          <a:xfrm>
            <a:off x="6174493" y="3184351"/>
            <a:ext cx="61913" cy="84535"/>
          </a:xfrm>
          <a:custGeom>
            <a:pathLst>
              <a:path extrusionOk="0" h="120000" w="120000">
                <a:moveTo>
                  <a:pt x="120000" y="0"/>
                </a:moveTo>
                <a:lnTo>
                  <a:pt x="0" y="0"/>
                </a:lnTo>
                <a:lnTo>
                  <a:pt x="96923" y="120000"/>
                </a:lnTo>
                <a:lnTo>
                  <a:pt x="120000" y="120000"/>
                </a:lnTo>
                <a:lnTo>
                  <a:pt x="120000" y="0"/>
                </a:lnTo>
              </a:path>
            </a:pathLst>
          </a:cu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5" name="Shape 865"/>
          <p:cNvSpPr/>
          <p:nvPr/>
        </p:nvSpPr>
        <p:spPr>
          <a:xfrm>
            <a:off x="4274255" y="1696069"/>
            <a:ext cx="940594" cy="1116806"/>
          </a:xfrm>
          <a:custGeom>
            <a:pathLst>
              <a:path extrusionOk="0" h="120000" w="120000">
                <a:moveTo>
                  <a:pt x="59172" y="0"/>
                </a:moveTo>
                <a:cubicBezTo>
                  <a:pt x="20689" y="33565"/>
                  <a:pt x="1034" y="76695"/>
                  <a:pt x="0" y="120000"/>
                </a:cubicBezTo>
                <a:cubicBezTo>
                  <a:pt x="85862" y="120000"/>
                  <a:pt x="85862" y="120000"/>
                  <a:pt x="85862" y="120000"/>
                </a:cubicBezTo>
                <a:cubicBezTo>
                  <a:pt x="86896" y="95130"/>
                  <a:pt x="98068" y="70434"/>
                  <a:pt x="120000" y="51130"/>
                </a:cubicBezTo>
                <a:lnTo>
                  <a:pt x="59172" y="0"/>
                </a:lnTo>
                <a:close/>
              </a:path>
            </a:pathLst>
          </a:custGeom>
          <a:solidFill>
            <a:srgbClr val="A5A5A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6" name="Shape 866"/>
          <p:cNvSpPr/>
          <p:nvPr/>
        </p:nvSpPr>
        <p:spPr>
          <a:xfrm>
            <a:off x="6644790" y="1696069"/>
            <a:ext cx="940594" cy="1116806"/>
          </a:xfrm>
          <a:custGeom>
            <a:pathLst>
              <a:path extrusionOk="0" h="120000" w="120000">
                <a:moveTo>
                  <a:pt x="120000" y="120000"/>
                </a:moveTo>
                <a:cubicBezTo>
                  <a:pt x="118965" y="76695"/>
                  <a:pt x="99310" y="33565"/>
                  <a:pt x="60827" y="0"/>
                </a:cubicBezTo>
                <a:cubicBezTo>
                  <a:pt x="0" y="51130"/>
                  <a:pt x="0" y="51130"/>
                  <a:pt x="0" y="51130"/>
                </a:cubicBezTo>
                <a:cubicBezTo>
                  <a:pt x="21931" y="70434"/>
                  <a:pt x="33103" y="95130"/>
                  <a:pt x="34137" y="120000"/>
                </a:cubicBezTo>
                <a:lnTo>
                  <a:pt x="120000" y="120000"/>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7" name="Shape 867"/>
          <p:cNvSpPr/>
          <p:nvPr/>
        </p:nvSpPr>
        <p:spPr>
          <a:xfrm>
            <a:off x="6644790" y="2872407"/>
            <a:ext cx="940594" cy="1115616"/>
          </a:xfrm>
          <a:custGeom>
            <a:pathLst>
              <a:path extrusionOk="0" h="120000" w="120000">
                <a:moveTo>
                  <a:pt x="60827" y="120000"/>
                </a:moveTo>
                <a:cubicBezTo>
                  <a:pt x="99310" y="86608"/>
                  <a:pt x="118965" y="43478"/>
                  <a:pt x="120000" y="0"/>
                </a:cubicBezTo>
                <a:cubicBezTo>
                  <a:pt x="34137" y="0"/>
                  <a:pt x="34137" y="0"/>
                  <a:pt x="34137" y="0"/>
                </a:cubicBezTo>
                <a:cubicBezTo>
                  <a:pt x="33103" y="24869"/>
                  <a:pt x="21724" y="49565"/>
                  <a:pt x="0" y="69043"/>
                </a:cubicBezTo>
                <a:lnTo>
                  <a:pt x="60827" y="120000"/>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8" name="Shape 868"/>
          <p:cNvSpPr/>
          <p:nvPr/>
        </p:nvSpPr>
        <p:spPr>
          <a:xfrm>
            <a:off x="5960180" y="3557017"/>
            <a:ext cx="1119188" cy="935831"/>
          </a:xfrm>
          <a:custGeom>
            <a:pathLst>
              <a:path extrusionOk="0" h="120000" w="120000">
                <a:moveTo>
                  <a:pt x="0" y="33989"/>
                </a:moveTo>
                <a:cubicBezTo>
                  <a:pt x="0" y="120000"/>
                  <a:pt x="0" y="120000"/>
                  <a:pt x="0" y="120000"/>
                </a:cubicBezTo>
                <a:cubicBezTo>
                  <a:pt x="43304" y="119170"/>
                  <a:pt x="86434" y="99481"/>
                  <a:pt x="120000" y="60725"/>
                </a:cubicBezTo>
                <a:cubicBezTo>
                  <a:pt x="68869" y="0"/>
                  <a:pt x="68869" y="0"/>
                  <a:pt x="68869" y="0"/>
                </a:cubicBezTo>
                <a:cubicBezTo>
                  <a:pt x="49391" y="21761"/>
                  <a:pt x="24869" y="33160"/>
                  <a:pt x="0" y="33989"/>
                </a:cubicBezTo>
                <a:close/>
              </a:path>
            </a:pathLst>
          </a:custGeom>
          <a:solidFill>
            <a:schemeClr val="accent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69" name="Shape 869"/>
          <p:cNvSpPr/>
          <p:nvPr/>
        </p:nvSpPr>
        <p:spPr>
          <a:xfrm>
            <a:off x="4274255" y="2872407"/>
            <a:ext cx="940594" cy="1117997"/>
          </a:xfrm>
          <a:custGeom>
            <a:pathLst>
              <a:path extrusionOk="0" h="120000" w="120000">
                <a:moveTo>
                  <a:pt x="0" y="0"/>
                </a:moveTo>
                <a:cubicBezTo>
                  <a:pt x="1034" y="43415"/>
                  <a:pt x="20689" y="86483"/>
                  <a:pt x="59172" y="120000"/>
                </a:cubicBezTo>
                <a:cubicBezTo>
                  <a:pt x="120000" y="68943"/>
                  <a:pt x="120000" y="68943"/>
                  <a:pt x="120000" y="68943"/>
                </a:cubicBezTo>
                <a:cubicBezTo>
                  <a:pt x="98275" y="49493"/>
                  <a:pt x="86896" y="24833"/>
                  <a:pt x="85862" y="0"/>
                </a:cubicBezTo>
                <a:lnTo>
                  <a:pt x="0" y="0"/>
                </a:lnTo>
                <a:close/>
              </a:path>
            </a:pathLst>
          </a:custGeom>
          <a:solidFill>
            <a:srgbClr val="26262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0" name="Shape 870"/>
          <p:cNvSpPr/>
          <p:nvPr/>
        </p:nvSpPr>
        <p:spPr>
          <a:xfrm>
            <a:off x="4780271" y="3557017"/>
            <a:ext cx="1120378" cy="935831"/>
          </a:xfrm>
          <a:custGeom>
            <a:pathLst>
              <a:path extrusionOk="0" h="120000" w="120000">
                <a:moveTo>
                  <a:pt x="0" y="60932"/>
                </a:moveTo>
                <a:cubicBezTo>
                  <a:pt x="33516" y="99481"/>
                  <a:pt x="76584" y="119170"/>
                  <a:pt x="120000" y="120000"/>
                </a:cubicBezTo>
                <a:cubicBezTo>
                  <a:pt x="120000" y="33989"/>
                  <a:pt x="120000" y="33989"/>
                  <a:pt x="120000" y="33989"/>
                </a:cubicBezTo>
                <a:cubicBezTo>
                  <a:pt x="95166" y="33160"/>
                  <a:pt x="70506" y="21761"/>
                  <a:pt x="51056" y="0"/>
                </a:cubicBezTo>
                <a:lnTo>
                  <a:pt x="0" y="60932"/>
                </a:lnTo>
                <a:close/>
              </a:path>
            </a:pathLst>
          </a:custGeom>
          <a:solidFill>
            <a:srgbClr val="323F4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1" name="Shape 871"/>
          <p:cNvSpPr/>
          <p:nvPr/>
        </p:nvSpPr>
        <p:spPr>
          <a:xfrm>
            <a:off x="4946959" y="2171129"/>
            <a:ext cx="365522" cy="641747"/>
          </a:xfrm>
          <a:custGeom>
            <a:pathLst>
              <a:path extrusionOk="0" h="120000" w="120000">
                <a:moveTo>
                  <a:pt x="120000" y="18181"/>
                </a:moveTo>
                <a:cubicBezTo>
                  <a:pt x="88000" y="0"/>
                  <a:pt x="88000" y="0"/>
                  <a:pt x="88000" y="0"/>
                </a:cubicBezTo>
                <a:cubicBezTo>
                  <a:pt x="31466" y="33636"/>
                  <a:pt x="2666" y="76666"/>
                  <a:pt x="0" y="119999"/>
                </a:cubicBezTo>
                <a:cubicBezTo>
                  <a:pt x="45866" y="119999"/>
                  <a:pt x="45866" y="119999"/>
                  <a:pt x="45866" y="119999"/>
                </a:cubicBezTo>
                <a:cubicBezTo>
                  <a:pt x="48000" y="83333"/>
                  <a:pt x="73066" y="46969"/>
                  <a:pt x="120000" y="18181"/>
                </a:cubicBezTo>
                <a:close/>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2" name="Shape 872"/>
          <p:cNvSpPr/>
          <p:nvPr/>
        </p:nvSpPr>
        <p:spPr>
          <a:xfrm>
            <a:off x="5960180" y="1862757"/>
            <a:ext cx="641747" cy="364331"/>
          </a:xfrm>
          <a:custGeom>
            <a:pathLst>
              <a:path extrusionOk="0" h="120000" w="120000">
                <a:moveTo>
                  <a:pt x="101818" y="120000"/>
                </a:moveTo>
                <a:cubicBezTo>
                  <a:pt x="119999" y="88000"/>
                  <a:pt x="119999" y="88000"/>
                  <a:pt x="119999" y="88000"/>
                </a:cubicBezTo>
                <a:cubicBezTo>
                  <a:pt x="86363" y="31466"/>
                  <a:pt x="43333" y="2666"/>
                  <a:pt x="0" y="0"/>
                </a:cubicBezTo>
                <a:cubicBezTo>
                  <a:pt x="0" y="45866"/>
                  <a:pt x="0" y="45866"/>
                  <a:pt x="0" y="45866"/>
                </a:cubicBezTo>
                <a:cubicBezTo>
                  <a:pt x="36666" y="48000"/>
                  <a:pt x="73030" y="73066"/>
                  <a:pt x="101818" y="120000"/>
                </a:cubicBezTo>
                <a:close/>
              </a:path>
            </a:pathLst>
          </a:custGeom>
          <a:solidFill>
            <a:srgbClr val="CD140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3" name="Shape 873"/>
          <p:cNvSpPr/>
          <p:nvPr/>
        </p:nvSpPr>
        <p:spPr>
          <a:xfrm>
            <a:off x="5256521" y="1862757"/>
            <a:ext cx="644128" cy="364331"/>
          </a:xfrm>
          <a:custGeom>
            <a:pathLst>
              <a:path extrusionOk="0" h="120000" w="120000">
                <a:moveTo>
                  <a:pt x="120000" y="45866"/>
                </a:moveTo>
                <a:cubicBezTo>
                  <a:pt x="120000" y="0"/>
                  <a:pt x="120000" y="0"/>
                  <a:pt x="120000" y="0"/>
                </a:cubicBezTo>
                <a:cubicBezTo>
                  <a:pt x="76775" y="2133"/>
                  <a:pt x="33853" y="31466"/>
                  <a:pt x="0" y="87466"/>
                </a:cubicBezTo>
                <a:cubicBezTo>
                  <a:pt x="18136" y="120000"/>
                  <a:pt x="18136" y="120000"/>
                  <a:pt x="18136" y="120000"/>
                </a:cubicBezTo>
                <a:cubicBezTo>
                  <a:pt x="46851" y="72533"/>
                  <a:pt x="83123" y="48000"/>
                  <a:pt x="120000" y="45866"/>
                </a:cubicBezTo>
                <a:close/>
              </a:path>
            </a:pathLst>
          </a:custGeom>
          <a:solidFill>
            <a:srgbClr val="471D7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4" name="Shape 874"/>
          <p:cNvSpPr/>
          <p:nvPr/>
        </p:nvSpPr>
        <p:spPr>
          <a:xfrm>
            <a:off x="6547159" y="2171129"/>
            <a:ext cx="365522" cy="641747"/>
          </a:xfrm>
          <a:custGeom>
            <a:pathLst>
              <a:path extrusionOk="0" h="120000" w="120000">
                <a:moveTo>
                  <a:pt x="74133" y="119999"/>
                </a:moveTo>
                <a:cubicBezTo>
                  <a:pt x="120000" y="119999"/>
                  <a:pt x="120000" y="119999"/>
                  <a:pt x="120000" y="119999"/>
                </a:cubicBezTo>
                <a:cubicBezTo>
                  <a:pt x="117333" y="76666"/>
                  <a:pt x="88533" y="33636"/>
                  <a:pt x="32000" y="0"/>
                </a:cubicBezTo>
                <a:cubicBezTo>
                  <a:pt x="0" y="18181"/>
                  <a:pt x="0" y="18181"/>
                  <a:pt x="0" y="18181"/>
                </a:cubicBezTo>
                <a:cubicBezTo>
                  <a:pt x="46933" y="46969"/>
                  <a:pt x="72000" y="83333"/>
                  <a:pt x="74133" y="119999"/>
                </a:cubicBezTo>
                <a:close/>
              </a:path>
            </a:pathLst>
          </a:custGeom>
          <a:solidFill>
            <a:srgbClr val="BF7B0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5" name="Shape 875"/>
          <p:cNvSpPr/>
          <p:nvPr/>
        </p:nvSpPr>
        <p:spPr>
          <a:xfrm>
            <a:off x="6547159" y="2872407"/>
            <a:ext cx="365522" cy="641747"/>
          </a:xfrm>
          <a:custGeom>
            <a:pathLst>
              <a:path extrusionOk="0" h="120000" w="120000">
                <a:moveTo>
                  <a:pt x="0" y="101561"/>
                </a:moveTo>
                <a:cubicBezTo>
                  <a:pt x="32000" y="120000"/>
                  <a:pt x="32000" y="120000"/>
                  <a:pt x="32000" y="120000"/>
                </a:cubicBezTo>
                <a:cubicBezTo>
                  <a:pt x="88000" y="86146"/>
                  <a:pt x="117333" y="43224"/>
                  <a:pt x="120000" y="0"/>
                </a:cubicBezTo>
                <a:cubicBezTo>
                  <a:pt x="74133" y="0"/>
                  <a:pt x="74133" y="0"/>
                  <a:pt x="74133" y="0"/>
                </a:cubicBezTo>
                <a:cubicBezTo>
                  <a:pt x="72000" y="36574"/>
                  <a:pt x="46933" y="72846"/>
                  <a:pt x="0" y="101561"/>
                </a:cubicBezTo>
                <a:close/>
              </a:path>
            </a:pathLst>
          </a:custGeom>
          <a:solidFill>
            <a:srgbClr val="70962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6" name="Shape 876"/>
          <p:cNvSpPr/>
          <p:nvPr/>
        </p:nvSpPr>
        <p:spPr>
          <a:xfrm>
            <a:off x="5960180" y="3458195"/>
            <a:ext cx="641747" cy="363141"/>
          </a:xfrm>
          <a:custGeom>
            <a:pathLst>
              <a:path extrusionOk="0" h="120000" w="120000">
                <a:moveTo>
                  <a:pt x="101818" y="0"/>
                </a:moveTo>
                <a:cubicBezTo>
                  <a:pt x="73030" y="47466"/>
                  <a:pt x="36666" y="72000"/>
                  <a:pt x="0" y="74666"/>
                </a:cubicBezTo>
                <a:cubicBezTo>
                  <a:pt x="0" y="120000"/>
                  <a:pt x="0" y="120000"/>
                  <a:pt x="0" y="120000"/>
                </a:cubicBezTo>
                <a:cubicBezTo>
                  <a:pt x="43333" y="117866"/>
                  <a:pt x="86060" y="88533"/>
                  <a:pt x="119999" y="32533"/>
                </a:cubicBezTo>
                <a:lnTo>
                  <a:pt x="101818" y="0"/>
                </a:lnTo>
                <a:close/>
              </a:path>
            </a:pathLst>
          </a:custGeom>
          <a:solidFill>
            <a:srgbClr val="0078A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7" name="Shape 877"/>
          <p:cNvSpPr/>
          <p:nvPr/>
        </p:nvSpPr>
        <p:spPr>
          <a:xfrm>
            <a:off x="4946959" y="2872407"/>
            <a:ext cx="365522" cy="641747"/>
          </a:xfrm>
          <a:custGeom>
            <a:pathLst>
              <a:path extrusionOk="0" h="120000" w="120000">
                <a:moveTo>
                  <a:pt x="45866" y="0"/>
                </a:moveTo>
                <a:cubicBezTo>
                  <a:pt x="0" y="0"/>
                  <a:pt x="0" y="0"/>
                  <a:pt x="0" y="0"/>
                </a:cubicBezTo>
                <a:cubicBezTo>
                  <a:pt x="2666" y="43224"/>
                  <a:pt x="32000" y="86146"/>
                  <a:pt x="88000" y="120000"/>
                </a:cubicBezTo>
                <a:cubicBezTo>
                  <a:pt x="120000" y="101863"/>
                  <a:pt x="120000" y="101863"/>
                  <a:pt x="120000" y="101863"/>
                </a:cubicBezTo>
                <a:cubicBezTo>
                  <a:pt x="73066" y="73148"/>
                  <a:pt x="48000" y="36876"/>
                  <a:pt x="45866" y="0"/>
                </a:cubicBezTo>
                <a:close/>
              </a:path>
            </a:pathLst>
          </a:custGeom>
          <a:solidFill>
            <a:srgbClr val="0C0C0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8" name="Shape 878"/>
          <p:cNvSpPr/>
          <p:nvPr/>
        </p:nvSpPr>
        <p:spPr>
          <a:xfrm>
            <a:off x="5256521" y="3459386"/>
            <a:ext cx="644128" cy="361950"/>
          </a:xfrm>
          <a:custGeom>
            <a:pathLst>
              <a:path extrusionOk="0" h="120000" w="120000">
                <a:moveTo>
                  <a:pt x="18438" y="0"/>
                </a:moveTo>
                <a:cubicBezTo>
                  <a:pt x="0" y="32142"/>
                  <a:pt x="0" y="32142"/>
                  <a:pt x="0" y="32142"/>
                </a:cubicBezTo>
                <a:cubicBezTo>
                  <a:pt x="33853" y="88392"/>
                  <a:pt x="76775" y="117857"/>
                  <a:pt x="120000" y="119999"/>
                </a:cubicBezTo>
                <a:cubicBezTo>
                  <a:pt x="120000" y="74464"/>
                  <a:pt x="120000" y="74464"/>
                  <a:pt x="120000" y="74464"/>
                </a:cubicBezTo>
                <a:cubicBezTo>
                  <a:pt x="83123" y="71785"/>
                  <a:pt x="47153" y="47142"/>
                  <a:pt x="18438" y="0"/>
                </a:cubicBezTo>
                <a:close/>
              </a:path>
            </a:pathLst>
          </a:custGeom>
          <a:solidFill>
            <a:srgbClr val="222A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79" name="Shape 879"/>
          <p:cNvSpPr/>
          <p:nvPr/>
        </p:nvSpPr>
        <p:spPr>
          <a:xfrm>
            <a:off x="5507743" y="3534395"/>
            <a:ext cx="169069" cy="180975"/>
          </a:xfrm>
          <a:custGeom>
            <a:pathLst>
              <a:path extrusionOk="0" h="120000" w="120000">
                <a:moveTo>
                  <a:pt x="0" y="75000"/>
                </a:moveTo>
                <a:lnTo>
                  <a:pt x="102253" y="0"/>
                </a:lnTo>
                <a:lnTo>
                  <a:pt x="120000" y="120000"/>
                </a:lnTo>
                <a:lnTo>
                  <a:pt x="0" y="75000"/>
                </a:lnTo>
                <a:close/>
              </a:path>
            </a:pathLst>
          </a:custGeom>
          <a:solidFill>
            <a:srgbClr val="222A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0" name="Shape 880"/>
          <p:cNvSpPr/>
          <p:nvPr/>
        </p:nvSpPr>
        <p:spPr>
          <a:xfrm>
            <a:off x="6203068" y="3529632"/>
            <a:ext cx="169069" cy="180975"/>
          </a:xfrm>
          <a:custGeom>
            <a:pathLst>
              <a:path extrusionOk="0" h="120000" w="120000">
                <a:moveTo>
                  <a:pt x="0" y="120000"/>
                </a:moveTo>
                <a:lnTo>
                  <a:pt x="16901" y="0"/>
                </a:lnTo>
                <a:lnTo>
                  <a:pt x="120000" y="72631"/>
                </a:lnTo>
                <a:lnTo>
                  <a:pt x="0" y="120000"/>
                </a:lnTo>
                <a:close/>
              </a:path>
            </a:pathLst>
          </a:custGeom>
          <a:solidFill>
            <a:srgbClr val="0078A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1" name="Shape 881"/>
          <p:cNvSpPr/>
          <p:nvPr/>
        </p:nvSpPr>
        <p:spPr>
          <a:xfrm>
            <a:off x="6628121" y="3093863"/>
            <a:ext cx="179785" cy="170260"/>
          </a:xfrm>
          <a:custGeom>
            <a:pathLst>
              <a:path extrusionOk="0" h="120000" w="120000">
                <a:moveTo>
                  <a:pt x="74701" y="120000"/>
                </a:moveTo>
                <a:lnTo>
                  <a:pt x="0" y="18461"/>
                </a:lnTo>
                <a:lnTo>
                  <a:pt x="120000" y="0"/>
                </a:lnTo>
                <a:lnTo>
                  <a:pt x="74701" y="120000"/>
                </a:lnTo>
                <a:close/>
              </a:path>
            </a:pathLst>
          </a:custGeom>
          <a:solidFill>
            <a:srgbClr val="70962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2" name="Shape 882"/>
          <p:cNvSpPr/>
          <p:nvPr/>
        </p:nvSpPr>
        <p:spPr>
          <a:xfrm>
            <a:off x="6622168" y="2400919"/>
            <a:ext cx="180975" cy="169069"/>
          </a:xfrm>
          <a:custGeom>
            <a:pathLst>
              <a:path extrusionOk="0" h="120000" w="120000">
                <a:moveTo>
                  <a:pt x="120000" y="120000"/>
                </a:moveTo>
                <a:lnTo>
                  <a:pt x="0" y="103943"/>
                </a:lnTo>
                <a:lnTo>
                  <a:pt x="72631" y="0"/>
                </a:lnTo>
                <a:lnTo>
                  <a:pt x="120000" y="120000"/>
                </a:lnTo>
                <a:close/>
              </a:path>
            </a:pathLst>
          </a:custGeom>
          <a:solidFill>
            <a:srgbClr val="BF7B0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3" name="Shape 883"/>
          <p:cNvSpPr/>
          <p:nvPr/>
        </p:nvSpPr>
        <p:spPr>
          <a:xfrm>
            <a:off x="6187590" y="1965151"/>
            <a:ext cx="170260" cy="180975"/>
          </a:xfrm>
          <a:custGeom>
            <a:pathLst>
              <a:path extrusionOk="0" h="120000" w="120000">
                <a:moveTo>
                  <a:pt x="120000" y="45000"/>
                </a:moveTo>
                <a:lnTo>
                  <a:pt x="18461" y="120000"/>
                </a:lnTo>
                <a:lnTo>
                  <a:pt x="0" y="0"/>
                </a:lnTo>
                <a:lnTo>
                  <a:pt x="120000" y="45000"/>
                </a:lnTo>
                <a:close/>
              </a:path>
            </a:pathLst>
          </a:custGeom>
          <a:solidFill>
            <a:srgbClr val="CD140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4" name="Shape 884"/>
          <p:cNvSpPr/>
          <p:nvPr/>
        </p:nvSpPr>
        <p:spPr>
          <a:xfrm>
            <a:off x="5493455" y="1969913"/>
            <a:ext cx="166688" cy="180975"/>
          </a:xfrm>
          <a:custGeom>
            <a:pathLst>
              <a:path extrusionOk="0" h="120000" w="120000">
                <a:moveTo>
                  <a:pt x="120000" y="0"/>
                </a:moveTo>
                <a:lnTo>
                  <a:pt x="105428" y="120000"/>
                </a:lnTo>
                <a:lnTo>
                  <a:pt x="0" y="46578"/>
                </a:lnTo>
                <a:lnTo>
                  <a:pt x="120000" y="0"/>
                </a:lnTo>
                <a:close/>
              </a:path>
            </a:pathLst>
          </a:custGeom>
          <a:solidFill>
            <a:srgbClr val="471D7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5" name="Shape 885"/>
          <p:cNvSpPr/>
          <p:nvPr/>
        </p:nvSpPr>
        <p:spPr>
          <a:xfrm>
            <a:off x="5055305" y="2416398"/>
            <a:ext cx="182166" cy="169069"/>
          </a:xfrm>
          <a:custGeom>
            <a:pathLst>
              <a:path extrusionOk="0" h="120000" w="120000">
                <a:moveTo>
                  <a:pt x="45490" y="0"/>
                </a:moveTo>
                <a:lnTo>
                  <a:pt x="120000" y="102253"/>
                </a:lnTo>
                <a:lnTo>
                  <a:pt x="0" y="120000"/>
                </a:lnTo>
                <a:lnTo>
                  <a:pt x="45490" y="0"/>
                </a:lnTo>
                <a:close/>
              </a:path>
            </a:pathLst>
          </a:custGeom>
          <a:solidFill>
            <a:srgbClr val="7F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6" name="Shape 886"/>
          <p:cNvSpPr/>
          <p:nvPr/>
        </p:nvSpPr>
        <p:spPr>
          <a:xfrm>
            <a:off x="5060068" y="3110532"/>
            <a:ext cx="182166" cy="167879"/>
          </a:xfrm>
          <a:custGeom>
            <a:pathLst>
              <a:path extrusionOk="0" h="120000" w="120000">
                <a:moveTo>
                  <a:pt x="0" y="0"/>
                </a:moveTo>
                <a:lnTo>
                  <a:pt x="120000" y="16170"/>
                </a:lnTo>
                <a:lnTo>
                  <a:pt x="47058" y="120000"/>
                </a:lnTo>
                <a:lnTo>
                  <a:pt x="0" y="0"/>
                </a:lnTo>
                <a:close/>
              </a:path>
            </a:pathLst>
          </a:custGeom>
          <a:solidFill>
            <a:srgbClr val="0C0C0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7" name="Shape 887"/>
          <p:cNvSpPr/>
          <p:nvPr/>
        </p:nvSpPr>
        <p:spPr>
          <a:xfrm>
            <a:off x="6000662" y="3314129"/>
            <a:ext cx="317897" cy="27385"/>
          </a:xfrm>
          <a:custGeom>
            <a:pathLst>
              <a:path extrusionOk="0" h="120000" w="120000">
                <a:moveTo>
                  <a:pt x="24489" y="0"/>
                </a:moveTo>
                <a:cubicBezTo>
                  <a:pt x="9795" y="7058"/>
                  <a:pt x="0" y="28235"/>
                  <a:pt x="0" y="49411"/>
                </a:cubicBezTo>
                <a:cubicBezTo>
                  <a:pt x="0" y="84705"/>
                  <a:pt x="26938" y="120000"/>
                  <a:pt x="59999" y="120000"/>
                </a:cubicBezTo>
                <a:cubicBezTo>
                  <a:pt x="93061" y="120000"/>
                  <a:pt x="119999" y="84705"/>
                  <a:pt x="119999" y="49411"/>
                </a:cubicBezTo>
                <a:cubicBezTo>
                  <a:pt x="119999" y="28235"/>
                  <a:pt x="110204" y="7058"/>
                  <a:pt x="96122" y="0"/>
                </a:cubicBezTo>
                <a:cubicBezTo>
                  <a:pt x="96122" y="0"/>
                  <a:pt x="96122" y="0"/>
                  <a:pt x="96122" y="0"/>
                </a:cubicBezTo>
                <a:cubicBezTo>
                  <a:pt x="109591" y="14117"/>
                  <a:pt x="118775" y="28235"/>
                  <a:pt x="118775" y="49411"/>
                </a:cubicBezTo>
                <a:cubicBezTo>
                  <a:pt x="118775" y="84705"/>
                  <a:pt x="92448" y="112941"/>
                  <a:pt x="59999" y="112941"/>
                </a:cubicBezTo>
                <a:cubicBezTo>
                  <a:pt x="27551" y="112941"/>
                  <a:pt x="1224" y="84705"/>
                  <a:pt x="1224" y="49411"/>
                </a:cubicBezTo>
                <a:cubicBezTo>
                  <a:pt x="1224" y="28235"/>
                  <a:pt x="10408" y="7058"/>
                  <a:pt x="24489" y="0"/>
                </a:cubicBezTo>
                <a:cubicBezTo>
                  <a:pt x="24489" y="0"/>
                  <a:pt x="24489" y="0"/>
                  <a:pt x="24489" y="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8" name="Shape 888"/>
          <p:cNvSpPr/>
          <p:nvPr/>
        </p:nvSpPr>
        <p:spPr>
          <a:xfrm>
            <a:off x="6066146" y="3310557"/>
            <a:ext cx="189310" cy="3572"/>
          </a:xfrm>
          <a:custGeom>
            <a:pathLst>
              <a:path extrusionOk="0" h="120000" w="120000">
                <a:moveTo>
                  <a:pt x="118974" y="120000"/>
                </a:moveTo>
                <a:cubicBezTo>
                  <a:pt x="118974" y="120000"/>
                  <a:pt x="118974" y="120000"/>
                  <a:pt x="118974" y="120000"/>
                </a:cubicBezTo>
                <a:cubicBezTo>
                  <a:pt x="118974" y="120000"/>
                  <a:pt x="120000" y="120000"/>
                  <a:pt x="120000" y="120000"/>
                </a:cubicBezTo>
                <a:cubicBezTo>
                  <a:pt x="120000" y="120000"/>
                  <a:pt x="120000" y="120000"/>
                  <a:pt x="120000" y="120000"/>
                </a:cubicBezTo>
                <a:cubicBezTo>
                  <a:pt x="120000" y="120000"/>
                  <a:pt x="120000" y="120000"/>
                  <a:pt x="118974" y="120000"/>
                </a:cubicBezTo>
                <a:moveTo>
                  <a:pt x="51282" y="0"/>
                </a:moveTo>
                <a:cubicBezTo>
                  <a:pt x="31794" y="0"/>
                  <a:pt x="14358" y="60000"/>
                  <a:pt x="0" y="120000"/>
                </a:cubicBezTo>
                <a:cubicBezTo>
                  <a:pt x="0" y="120000"/>
                  <a:pt x="0" y="120000"/>
                  <a:pt x="0" y="120000"/>
                </a:cubicBezTo>
                <a:cubicBezTo>
                  <a:pt x="16410" y="60000"/>
                  <a:pt x="36923" y="0"/>
                  <a:pt x="59487" y="0"/>
                </a:cubicBezTo>
                <a:cubicBezTo>
                  <a:pt x="81025" y="0"/>
                  <a:pt x="101538" y="60000"/>
                  <a:pt x="117948" y="120000"/>
                </a:cubicBezTo>
                <a:cubicBezTo>
                  <a:pt x="117948" y="60000"/>
                  <a:pt x="117948" y="60000"/>
                  <a:pt x="117948" y="60000"/>
                </a:cubicBezTo>
                <a:cubicBezTo>
                  <a:pt x="103589" y="60000"/>
                  <a:pt x="87179" y="0"/>
                  <a:pt x="68717" y="0"/>
                </a:cubicBezTo>
                <a:cubicBezTo>
                  <a:pt x="68717" y="0"/>
                  <a:pt x="67692" y="0"/>
                  <a:pt x="67692" y="0"/>
                </a:cubicBezTo>
                <a:cubicBezTo>
                  <a:pt x="52307" y="0"/>
                  <a:pt x="52307" y="0"/>
                  <a:pt x="52307" y="0"/>
                </a:cubicBezTo>
                <a:cubicBezTo>
                  <a:pt x="52307" y="0"/>
                  <a:pt x="51282" y="0"/>
                  <a:pt x="5128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89" name="Shape 889"/>
          <p:cNvSpPr/>
          <p:nvPr/>
        </p:nvSpPr>
        <p:spPr>
          <a:xfrm>
            <a:off x="6147109" y="3310557"/>
            <a:ext cx="27385" cy="0"/>
          </a:xfrm>
          <a:custGeom>
            <a:pathLst>
              <a:path extrusionOk="0" h="120000" w="120000">
                <a:moveTo>
                  <a:pt x="56470" y="0"/>
                </a:moveTo>
                <a:cubicBezTo>
                  <a:pt x="35294" y="0"/>
                  <a:pt x="21176" y="0"/>
                  <a:pt x="0" y="0"/>
                </a:cubicBezTo>
                <a:cubicBezTo>
                  <a:pt x="0" y="0"/>
                  <a:pt x="7058" y="0"/>
                  <a:pt x="7058" y="0"/>
                </a:cubicBezTo>
                <a:cubicBezTo>
                  <a:pt x="112941" y="0"/>
                  <a:pt x="112941" y="0"/>
                  <a:pt x="112941" y="0"/>
                </a:cubicBezTo>
                <a:cubicBezTo>
                  <a:pt x="112941" y="0"/>
                  <a:pt x="120000" y="0"/>
                  <a:pt x="120000" y="0"/>
                </a:cubicBezTo>
                <a:cubicBezTo>
                  <a:pt x="98823" y="0"/>
                  <a:pt x="77647" y="0"/>
                  <a:pt x="56470" y="0"/>
                </a:cubicBezTo>
              </a:path>
            </a:pathLst>
          </a:custGeom>
          <a:solidFill>
            <a:srgbClr val="403F4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0" name="Shape 890"/>
          <p:cNvSpPr/>
          <p:nvPr/>
        </p:nvSpPr>
        <p:spPr>
          <a:xfrm>
            <a:off x="6251884" y="3311748"/>
            <a:ext cx="2381" cy="2381"/>
          </a:xfrm>
          <a:custGeom>
            <a:pathLst>
              <a:path extrusionOk="0" h="120000" w="120000">
                <a:moveTo>
                  <a:pt x="0" y="0"/>
                </a:moveTo>
                <a:cubicBezTo>
                  <a:pt x="0" y="120000"/>
                  <a:pt x="0" y="120000"/>
                  <a:pt x="0" y="120000"/>
                </a:cubicBezTo>
                <a:cubicBezTo>
                  <a:pt x="0" y="120000"/>
                  <a:pt x="120000" y="120000"/>
                  <a:pt x="120000" y="120000"/>
                </a:cubicBezTo>
                <a:cubicBezTo>
                  <a:pt x="120000" y="120000"/>
                  <a:pt x="120000" y="120000"/>
                  <a:pt x="120000" y="120000"/>
                </a:cubicBezTo>
                <a:cubicBezTo>
                  <a:pt x="120000" y="120000"/>
                  <a:pt x="0" y="120000"/>
                  <a:pt x="0" y="0"/>
                </a:cubicBezTo>
              </a:path>
            </a:pathLst>
          </a:custGeom>
          <a:solidFill>
            <a:srgbClr val="65636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1" name="Shape 891"/>
          <p:cNvSpPr/>
          <p:nvPr/>
        </p:nvSpPr>
        <p:spPr>
          <a:xfrm>
            <a:off x="6004234" y="3314129"/>
            <a:ext cx="310753" cy="26194"/>
          </a:xfrm>
          <a:custGeom>
            <a:pathLst>
              <a:path extrusionOk="0" h="120000" w="120000">
                <a:moveTo>
                  <a:pt x="23750" y="0"/>
                </a:moveTo>
                <a:cubicBezTo>
                  <a:pt x="9375" y="7500"/>
                  <a:pt x="0" y="30000"/>
                  <a:pt x="0" y="52500"/>
                </a:cubicBezTo>
                <a:cubicBezTo>
                  <a:pt x="0" y="90000"/>
                  <a:pt x="26875" y="120000"/>
                  <a:pt x="60000" y="120000"/>
                </a:cubicBezTo>
                <a:cubicBezTo>
                  <a:pt x="93125" y="120000"/>
                  <a:pt x="120000" y="90000"/>
                  <a:pt x="120000" y="52500"/>
                </a:cubicBezTo>
                <a:cubicBezTo>
                  <a:pt x="120000" y="30000"/>
                  <a:pt x="110625" y="15000"/>
                  <a:pt x="96875" y="0"/>
                </a:cubicBezTo>
                <a:cubicBezTo>
                  <a:pt x="96875" y="0"/>
                  <a:pt x="96875" y="0"/>
                  <a:pt x="96875" y="0"/>
                </a:cubicBezTo>
                <a:cubicBezTo>
                  <a:pt x="110000" y="15000"/>
                  <a:pt x="118750" y="30000"/>
                  <a:pt x="118750" y="52500"/>
                </a:cubicBezTo>
                <a:cubicBezTo>
                  <a:pt x="118750" y="90000"/>
                  <a:pt x="92500" y="120000"/>
                  <a:pt x="60000" y="120000"/>
                </a:cubicBezTo>
                <a:cubicBezTo>
                  <a:pt x="27500" y="120000"/>
                  <a:pt x="1250" y="90000"/>
                  <a:pt x="1250" y="52500"/>
                </a:cubicBezTo>
                <a:cubicBezTo>
                  <a:pt x="1250" y="30000"/>
                  <a:pt x="10000" y="15000"/>
                  <a:pt x="23750" y="0"/>
                </a:cubicBezTo>
                <a:cubicBezTo>
                  <a:pt x="23750" y="0"/>
                  <a:pt x="23750" y="0"/>
                  <a:pt x="23750" y="0"/>
                </a:cubicBezTo>
              </a:path>
            </a:pathLst>
          </a:custGeom>
          <a:solidFill>
            <a:srgbClr val="FBFBF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2" name="Shape 892"/>
          <p:cNvSpPr/>
          <p:nvPr/>
        </p:nvSpPr>
        <p:spPr>
          <a:xfrm>
            <a:off x="6066146" y="3310557"/>
            <a:ext cx="189310" cy="3572"/>
          </a:xfrm>
          <a:custGeom>
            <a:pathLst>
              <a:path extrusionOk="0" h="120000" w="120000">
                <a:moveTo>
                  <a:pt x="118974" y="120000"/>
                </a:moveTo>
                <a:cubicBezTo>
                  <a:pt x="118974" y="120000"/>
                  <a:pt x="118974" y="120000"/>
                  <a:pt x="118974" y="120000"/>
                </a:cubicBezTo>
                <a:cubicBezTo>
                  <a:pt x="118974" y="120000"/>
                  <a:pt x="118974" y="120000"/>
                  <a:pt x="120000" y="120000"/>
                </a:cubicBezTo>
                <a:cubicBezTo>
                  <a:pt x="120000" y="120000"/>
                  <a:pt x="120000" y="120000"/>
                  <a:pt x="120000" y="120000"/>
                </a:cubicBezTo>
                <a:cubicBezTo>
                  <a:pt x="120000"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1025" y="0"/>
                  <a:pt x="101538"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3" name="Shape 893"/>
          <p:cNvSpPr/>
          <p:nvPr/>
        </p:nvSpPr>
        <p:spPr>
          <a:xfrm>
            <a:off x="6251884" y="3314129"/>
            <a:ext cx="2381"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0" y="0"/>
                  <a:pt x="0" y="0"/>
                </a:cubicBezTo>
              </a:path>
            </a:pathLst>
          </a:custGeom>
          <a:solidFill>
            <a:srgbClr val="63616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4" name="Shape 894"/>
          <p:cNvSpPr/>
          <p:nvPr/>
        </p:nvSpPr>
        <p:spPr>
          <a:xfrm>
            <a:off x="6007805" y="3314129"/>
            <a:ext cx="304800" cy="26194"/>
          </a:xfrm>
          <a:custGeom>
            <a:pathLst>
              <a:path extrusionOk="0" h="120000" w="120000">
                <a:moveTo>
                  <a:pt x="22978" y="0"/>
                </a:moveTo>
                <a:cubicBezTo>
                  <a:pt x="8936" y="15000"/>
                  <a:pt x="0" y="30000"/>
                  <a:pt x="0" y="52500"/>
                </a:cubicBezTo>
                <a:cubicBezTo>
                  <a:pt x="0" y="90000"/>
                  <a:pt x="26808" y="120000"/>
                  <a:pt x="60000" y="120000"/>
                </a:cubicBezTo>
                <a:cubicBezTo>
                  <a:pt x="93191" y="120000"/>
                  <a:pt x="120000" y="90000"/>
                  <a:pt x="120000" y="52500"/>
                </a:cubicBezTo>
                <a:cubicBezTo>
                  <a:pt x="120000" y="30000"/>
                  <a:pt x="111063" y="15000"/>
                  <a:pt x="97659" y="0"/>
                </a:cubicBezTo>
                <a:cubicBezTo>
                  <a:pt x="97659" y="0"/>
                  <a:pt x="97659" y="0"/>
                  <a:pt x="97021" y="0"/>
                </a:cubicBezTo>
                <a:cubicBezTo>
                  <a:pt x="110425" y="15000"/>
                  <a:pt x="118723" y="30000"/>
                  <a:pt x="118723" y="52500"/>
                </a:cubicBezTo>
                <a:cubicBezTo>
                  <a:pt x="118723" y="90000"/>
                  <a:pt x="92553" y="120000"/>
                  <a:pt x="60000" y="120000"/>
                </a:cubicBezTo>
                <a:cubicBezTo>
                  <a:pt x="27446" y="120000"/>
                  <a:pt x="1276" y="90000"/>
                  <a:pt x="1276" y="52500"/>
                </a:cubicBezTo>
                <a:cubicBezTo>
                  <a:pt x="1276" y="30000"/>
                  <a:pt x="9574" y="15000"/>
                  <a:pt x="22978" y="0"/>
                </a:cubicBezTo>
                <a:cubicBezTo>
                  <a:pt x="22978" y="0"/>
                  <a:pt x="22978" y="0"/>
                  <a:pt x="22978" y="0"/>
                </a:cubicBezTo>
              </a:path>
            </a:pathLst>
          </a:custGeom>
          <a:solidFill>
            <a:srgbClr val="F5F5F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5" name="Shape 895"/>
          <p:cNvSpPr/>
          <p:nvPr/>
        </p:nvSpPr>
        <p:spPr>
          <a:xfrm>
            <a:off x="6066146" y="3310557"/>
            <a:ext cx="189310" cy="3572"/>
          </a:xfrm>
          <a:custGeom>
            <a:pathLst>
              <a:path extrusionOk="0" h="120000" w="120000">
                <a:moveTo>
                  <a:pt x="118974" y="120000"/>
                </a:moveTo>
                <a:cubicBezTo>
                  <a:pt x="118974" y="120000"/>
                  <a:pt x="118974" y="120000"/>
                  <a:pt x="118974" y="120000"/>
                </a:cubicBezTo>
                <a:cubicBezTo>
                  <a:pt x="118974" y="120000"/>
                  <a:pt x="118974" y="120000"/>
                  <a:pt x="118974" y="120000"/>
                </a:cubicBezTo>
                <a:cubicBezTo>
                  <a:pt x="120000" y="120000"/>
                  <a:pt x="120000" y="120000"/>
                  <a:pt x="120000" y="120000"/>
                </a:cubicBezTo>
                <a:cubicBezTo>
                  <a:pt x="118974" y="120000"/>
                  <a:pt x="118974" y="120000"/>
                  <a:pt x="118974" y="120000"/>
                </a:cubicBezTo>
                <a:moveTo>
                  <a:pt x="59487" y="0"/>
                </a:moveTo>
                <a:cubicBezTo>
                  <a:pt x="36923" y="0"/>
                  <a:pt x="16410" y="60000"/>
                  <a:pt x="0" y="120000"/>
                </a:cubicBezTo>
                <a:cubicBezTo>
                  <a:pt x="0" y="120000"/>
                  <a:pt x="0" y="120000"/>
                  <a:pt x="0" y="120000"/>
                </a:cubicBezTo>
                <a:cubicBezTo>
                  <a:pt x="16410" y="60000"/>
                  <a:pt x="36923" y="0"/>
                  <a:pt x="59487" y="0"/>
                </a:cubicBezTo>
                <a:cubicBezTo>
                  <a:pt x="82051" y="0"/>
                  <a:pt x="102564" y="60000"/>
                  <a:pt x="117948" y="120000"/>
                </a:cubicBezTo>
                <a:cubicBezTo>
                  <a:pt x="117948" y="120000"/>
                  <a:pt x="117948" y="120000"/>
                  <a:pt x="117948" y="120000"/>
                </a:cubicBezTo>
                <a:cubicBezTo>
                  <a:pt x="101538" y="60000"/>
                  <a:pt x="81025" y="0"/>
                  <a:pt x="59487"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6" name="Shape 896"/>
          <p:cNvSpPr/>
          <p:nvPr/>
        </p:nvSpPr>
        <p:spPr>
          <a:xfrm>
            <a:off x="6251884" y="3314129"/>
            <a:ext cx="2381" cy="0"/>
          </a:xfrm>
          <a:custGeom>
            <a:pathLst>
              <a:path extrusionOk="0" h="120000" w="120000">
                <a:moveTo>
                  <a:pt x="0" y="0"/>
                </a:moveTo>
                <a:cubicBezTo>
                  <a:pt x="0" y="0"/>
                  <a:pt x="0" y="0"/>
                  <a:pt x="0" y="0"/>
                </a:cubicBezTo>
                <a:cubicBezTo>
                  <a:pt x="120000" y="0"/>
                  <a:pt x="120000" y="0"/>
                  <a:pt x="120000" y="0"/>
                </a:cubicBezTo>
                <a:cubicBezTo>
                  <a:pt x="120000" y="0"/>
                  <a:pt x="120000" y="0"/>
                  <a:pt x="120000" y="0"/>
                </a:cubicBezTo>
                <a:cubicBezTo>
                  <a:pt x="120000" y="0"/>
                  <a:pt x="120000" y="0"/>
                  <a:pt x="0" y="0"/>
                </a:cubicBezTo>
              </a:path>
            </a:pathLst>
          </a:custGeom>
          <a:solidFill>
            <a:srgbClr val="62606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7" name="Shape 897"/>
          <p:cNvSpPr/>
          <p:nvPr/>
        </p:nvSpPr>
        <p:spPr>
          <a:xfrm>
            <a:off x="6010187" y="3314129"/>
            <a:ext cx="298847" cy="26194"/>
          </a:xfrm>
          <a:custGeom>
            <a:pathLst>
              <a:path extrusionOk="0" h="120000" w="120000">
                <a:moveTo>
                  <a:pt x="22173" y="0"/>
                </a:moveTo>
                <a:cubicBezTo>
                  <a:pt x="8478" y="15000"/>
                  <a:pt x="0" y="30000"/>
                  <a:pt x="0" y="52500"/>
                </a:cubicBezTo>
                <a:cubicBezTo>
                  <a:pt x="0" y="90000"/>
                  <a:pt x="26739" y="120000"/>
                  <a:pt x="60000" y="120000"/>
                </a:cubicBezTo>
                <a:cubicBezTo>
                  <a:pt x="93260" y="120000"/>
                  <a:pt x="120000" y="90000"/>
                  <a:pt x="120000" y="52500"/>
                </a:cubicBezTo>
                <a:cubicBezTo>
                  <a:pt x="120000" y="30000"/>
                  <a:pt x="111521" y="15000"/>
                  <a:pt x="97826" y="0"/>
                </a:cubicBezTo>
                <a:cubicBezTo>
                  <a:pt x="97826" y="0"/>
                  <a:pt x="97826" y="7500"/>
                  <a:pt x="97826" y="7500"/>
                </a:cubicBezTo>
                <a:cubicBezTo>
                  <a:pt x="110869" y="15000"/>
                  <a:pt x="118695" y="37500"/>
                  <a:pt x="118695" y="52500"/>
                </a:cubicBezTo>
                <a:cubicBezTo>
                  <a:pt x="118695" y="90000"/>
                  <a:pt x="91956" y="120000"/>
                  <a:pt x="60000" y="120000"/>
                </a:cubicBezTo>
                <a:cubicBezTo>
                  <a:pt x="27391" y="120000"/>
                  <a:pt x="1304" y="90000"/>
                  <a:pt x="1304" y="52500"/>
                </a:cubicBezTo>
                <a:cubicBezTo>
                  <a:pt x="1304" y="30000"/>
                  <a:pt x="9782" y="15000"/>
                  <a:pt x="22826" y="0"/>
                </a:cubicBezTo>
                <a:cubicBezTo>
                  <a:pt x="22173" y="0"/>
                  <a:pt x="22173" y="0"/>
                  <a:pt x="22173" y="0"/>
                </a:cubicBezTo>
              </a:path>
            </a:pathLst>
          </a:custGeom>
          <a:solidFill>
            <a:srgbClr val="F0F0F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8" name="Shape 898"/>
          <p:cNvSpPr/>
          <p:nvPr/>
        </p:nvSpPr>
        <p:spPr>
          <a:xfrm>
            <a:off x="6066146" y="3310557"/>
            <a:ext cx="188119" cy="4762"/>
          </a:xfrm>
          <a:custGeom>
            <a:pathLst>
              <a:path extrusionOk="0" h="120000" w="120000">
                <a:moveTo>
                  <a:pt x="120000" y="80000"/>
                </a:moveTo>
                <a:cubicBezTo>
                  <a:pt x="120000" y="80000"/>
                  <a:pt x="120000" y="80000"/>
                  <a:pt x="120000" y="120000"/>
                </a:cubicBezTo>
                <a:cubicBezTo>
                  <a:pt x="120000" y="120000"/>
                  <a:pt x="120000" y="120000"/>
                  <a:pt x="120000" y="120000"/>
                </a:cubicBezTo>
                <a:cubicBezTo>
                  <a:pt x="120000" y="120000"/>
                  <a:pt x="120000" y="80000"/>
                  <a:pt x="120000" y="80000"/>
                </a:cubicBezTo>
                <a:cubicBezTo>
                  <a:pt x="120000" y="80000"/>
                  <a:pt x="120000" y="80000"/>
                  <a:pt x="120000" y="80000"/>
                </a:cubicBezTo>
                <a:moveTo>
                  <a:pt x="60000" y="0"/>
                </a:moveTo>
                <a:cubicBezTo>
                  <a:pt x="37241" y="0"/>
                  <a:pt x="16551" y="40000"/>
                  <a:pt x="0" y="80000"/>
                </a:cubicBezTo>
                <a:cubicBezTo>
                  <a:pt x="0" y="80000"/>
                  <a:pt x="0" y="80000"/>
                  <a:pt x="1034" y="80000"/>
                </a:cubicBezTo>
                <a:cubicBezTo>
                  <a:pt x="16551" y="40000"/>
                  <a:pt x="37241" y="40000"/>
                  <a:pt x="60000" y="40000"/>
                </a:cubicBezTo>
                <a:cubicBezTo>
                  <a:pt x="82758" y="40000"/>
                  <a:pt x="103448" y="40000"/>
                  <a:pt x="118965" y="120000"/>
                </a:cubicBezTo>
                <a:cubicBezTo>
                  <a:pt x="118965" y="80000"/>
                  <a:pt x="118965" y="80000"/>
                  <a:pt x="118965" y="80000"/>
                </a:cubicBezTo>
                <a:cubicBezTo>
                  <a:pt x="103448" y="40000"/>
                  <a:pt x="82758"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899" name="Shape 899"/>
          <p:cNvSpPr/>
          <p:nvPr/>
        </p:nvSpPr>
        <p:spPr>
          <a:xfrm>
            <a:off x="6251884" y="3314129"/>
            <a:ext cx="2381" cy="1191"/>
          </a:xfrm>
          <a:custGeom>
            <a:pathLst>
              <a:path extrusionOk="0" h="120000" w="120000">
                <a:moveTo>
                  <a:pt x="0" y="0"/>
                </a:moveTo>
                <a:cubicBezTo>
                  <a:pt x="0" y="120000"/>
                  <a:pt x="0" y="120000"/>
                  <a:pt x="0" y="120000"/>
                </a:cubicBezTo>
                <a:cubicBezTo>
                  <a:pt x="120000" y="120000"/>
                  <a:pt x="120000" y="120000"/>
                  <a:pt x="120000" y="120000"/>
                </a:cubicBezTo>
                <a:cubicBezTo>
                  <a:pt x="120000" y="0"/>
                  <a:pt x="120000" y="0"/>
                  <a:pt x="120000" y="0"/>
                </a:cubicBezTo>
                <a:cubicBezTo>
                  <a:pt x="120000" y="0"/>
                  <a:pt x="120000" y="0"/>
                  <a:pt x="0" y="0"/>
                </a:cubicBezTo>
              </a:path>
            </a:pathLst>
          </a:custGeom>
          <a:solidFill>
            <a:srgbClr val="605E5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0" name="Shape 900"/>
          <p:cNvSpPr/>
          <p:nvPr/>
        </p:nvSpPr>
        <p:spPr>
          <a:xfrm>
            <a:off x="6013759" y="3314129"/>
            <a:ext cx="291704" cy="26194"/>
          </a:xfrm>
          <a:custGeom>
            <a:pathLst>
              <a:path extrusionOk="0" h="120000" w="120000">
                <a:moveTo>
                  <a:pt x="22000" y="0"/>
                </a:moveTo>
                <a:cubicBezTo>
                  <a:pt x="8666" y="15000"/>
                  <a:pt x="0" y="30000"/>
                  <a:pt x="0" y="52500"/>
                </a:cubicBezTo>
                <a:cubicBezTo>
                  <a:pt x="0" y="90000"/>
                  <a:pt x="26666" y="120000"/>
                  <a:pt x="60000" y="120000"/>
                </a:cubicBezTo>
                <a:cubicBezTo>
                  <a:pt x="92666" y="120000"/>
                  <a:pt x="120000" y="90000"/>
                  <a:pt x="120000" y="52500"/>
                </a:cubicBezTo>
                <a:cubicBezTo>
                  <a:pt x="120000" y="37500"/>
                  <a:pt x="112000" y="15000"/>
                  <a:pt x="98666" y="7500"/>
                </a:cubicBezTo>
                <a:cubicBezTo>
                  <a:pt x="98666" y="7500"/>
                  <a:pt x="98666" y="7500"/>
                  <a:pt x="98666" y="7500"/>
                </a:cubicBezTo>
                <a:cubicBezTo>
                  <a:pt x="110666" y="15000"/>
                  <a:pt x="118666" y="37500"/>
                  <a:pt x="118666" y="52500"/>
                </a:cubicBezTo>
                <a:cubicBezTo>
                  <a:pt x="118666" y="90000"/>
                  <a:pt x="92000" y="120000"/>
                  <a:pt x="60000" y="120000"/>
                </a:cubicBezTo>
                <a:cubicBezTo>
                  <a:pt x="27333" y="120000"/>
                  <a:pt x="1333" y="90000"/>
                  <a:pt x="1333" y="52500"/>
                </a:cubicBezTo>
                <a:cubicBezTo>
                  <a:pt x="1333" y="37500"/>
                  <a:pt x="9333" y="15000"/>
                  <a:pt x="22000" y="7500"/>
                </a:cubicBezTo>
                <a:cubicBezTo>
                  <a:pt x="22000" y="7500"/>
                  <a:pt x="22000" y="7500"/>
                  <a:pt x="22000" y="0"/>
                </a:cubicBezTo>
              </a:path>
            </a:pathLst>
          </a:custGeom>
          <a:solidFill>
            <a:srgbClr val="EBEBE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1" name="Shape 901"/>
          <p:cNvSpPr/>
          <p:nvPr/>
        </p:nvSpPr>
        <p:spPr>
          <a:xfrm>
            <a:off x="6067337" y="3311748"/>
            <a:ext cx="186928" cy="3572"/>
          </a:xfrm>
          <a:custGeom>
            <a:pathLst>
              <a:path extrusionOk="0" h="120000" w="120000">
                <a:moveTo>
                  <a:pt x="120000" y="120000"/>
                </a:move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moveTo>
                  <a:pt x="59478" y="0"/>
                </a:moveTo>
                <a:cubicBezTo>
                  <a:pt x="36521" y="0"/>
                  <a:pt x="15652" y="0"/>
                  <a:pt x="0" y="60000"/>
                </a:cubicBezTo>
                <a:cubicBezTo>
                  <a:pt x="0" y="120000"/>
                  <a:pt x="0" y="120000"/>
                  <a:pt x="0" y="120000"/>
                </a:cubicBezTo>
                <a:cubicBezTo>
                  <a:pt x="15652" y="0"/>
                  <a:pt x="36521" y="0"/>
                  <a:pt x="59478" y="0"/>
                </a:cubicBezTo>
                <a:cubicBezTo>
                  <a:pt x="82434" y="0"/>
                  <a:pt x="103304" y="0"/>
                  <a:pt x="120000" y="120000"/>
                </a:cubicBezTo>
                <a:cubicBezTo>
                  <a:pt x="118956" y="120000"/>
                  <a:pt x="118956" y="120000"/>
                  <a:pt x="118956" y="120000"/>
                </a:cubicBezTo>
                <a:cubicBezTo>
                  <a:pt x="103304" y="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2" name="Shape 902"/>
          <p:cNvSpPr/>
          <p:nvPr/>
        </p:nvSpPr>
        <p:spPr>
          <a:xfrm>
            <a:off x="6251884" y="3315320"/>
            <a:ext cx="2381" cy="0"/>
          </a:xfrm>
          <a:custGeom>
            <a:pathLst>
              <a:path extrusionOk="0" h="120000" w="120000">
                <a:moveTo>
                  <a:pt x="0" y="0"/>
                </a:moveTo>
                <a:cubicBezTo>
                  <a:pt x="120000" y="0"/>
                  <a:pt x="120000" y="0"/>
                  <a:pt x="120000" y="0"/>
                </a:cubicBezTo>
                <a:cubicBezTo>
                  <a:pt x="120000" y="0"/>
                  <a:pt x="120000" y="0"/>
                  <a:pt x="120000" y="0"/>
                </a:cubicBezTo>
                <a:cubicBezTo>
                  <a:pt x="120000" y="0"/>
                  <a:pt x="120000" y="0"/>
                  <a:pt x="120000" y="0"/>
                </a:cubicBezTo>
                <a:cubicBezTo>
                  <a:pt x="120000" y="0"/>
                  <a:pt x="120000" y="0"/>
                  <a:pt x="0" y="0"/>
                </a:cubicBezTo>
              </a:path>
            </a:pathLst>
          </a:custGeom>
          <a:solidFill>
            <a:srgbClr val="5F5D5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3" name="Shape 903"/>
          <p:cNvSpPr/>
          <p:nvPr/>
        </p:nvSpPr>
        <p:spPr>
          <a:xfrm>
            <a:off x="6017330" y="3315320"/>
            <a:ext cx="285750" cy="25004"/>
          </a:xfrm>
          <a:custGeom>
            <a:pathLst>
              <a:path extrusionOk="0" h="120000" w="120000">
                <a:moveTo>
                  <a:pt x="21136" y="0"/>
                </a:moveTo>
                <a:cubicBezTo>
                  <a:pt x="8181" y="8000"/>
                  <a:pt x="0" y="32000"/>
                  <a:pt x="0" y="48000"/>
                </a:cubicBezTo>
                <a:cubicBezTo>
                  <a:pt x="0" y="88000"/>
                  <a:pt x="26590" y="120000"/>
                  <a:pt x="60000" y="120000"/>
                </a:cubicBezTo>
                <a:cubicBezTo>
                  <a:pt x="92727" y="120000"/>
                  <a:pt x="120000" y="88000"/>
                  <a:pt x="120000" y="48000"/>
                </a:cubicBezTo>
                <a:cubicBezTo>
                  <a:pt x="120000" y="32000"/>
                  <a:pt x="111818" y="8000"/>
                  <a:pt x="99545" y="0"/>
                </a:cubicBezTo>
                <a:cubicBezTo>
                  <a:pt x="99545" y="0"/>
                  <a:pt x="99545" y="0"/>
                  <a:pt x="99545" y="0"/>
                </a:cubicBezTo>
                <a:cubicBezTo>
                  <a:pt x="111136" y="16000"/>
                  <a:pt x="118636" y="32000"/>
                  <a:pt x="118636" y="48000"/>
                </a:cubicBezTo>
                <a:cubicBezTo>
                  <a:pt x="118636" y="88000"/>
                  <a:pt x="92045" y="112000"/>
                  <a:pt x="60000" y="112000"/>
                </a:cubicBezTo>
                <a:cubicBezTo>
                  <a:pt x="27272" y="112000"/>
                  <a:pt x="1363" y="88000"/>
                  <a:pt x="1363" y="48000"/>
                </a:cubicBezTo>
                <a:cubicBezTo>
                  <a:pt x="1363" y="32000"/>
                  <a:pt x="8863" y="8000"/>
                  <a:pt x="21136" y="0"/>
                </a:cubicBezTo>
                <a:cubicBezTo>
                  <a:pt x="21136" y="0"/>
                  <a:pt x="21136" y="0"/>
                  <a:pt x="21136" y="0"/>
                </a:cubicBezTo>
              </a:path>
            </a:pathLst>
          </a:custGeom>
          <a:solidFill>
            <a:srgbClr val="E7E6E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4" name="Shape 904"/>
          <p:cNvSpPr/>
          <p:nvPr/>
        </p:nvSpPr>
        <p:spPr>
          <a:xfrm>
            <a:off x="6067337" y="3311748"/>
            <a:ext cx="186928" cy="3572"/>
          </a:xfrm>
          <a:custGeom>
            <a:pathLst>
              <a:path extrusionOk="0" h="120000" w="120000">
                <a:moveTo>
                  <a:pt x="59478" y="0"/>
                </a:moveTo>
                <a:cubicBezTo>
                  <a:pt x="36521" y="0"/>
                  <a:pt x="15652" y="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20000" y="120000"/>
                  <a:pt x="120000" y="120000"/>
                  <a:pt x="120000" y="120000"/>
                </a:cubicBezTo>
                <a:cubicBezTo>
                  <a:pt x="103304" y="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5" name="Shape 905"/>
          <p:cNvSpPr/>
          <p:nvPr/>
        </p:nvSpPr>
        <p:spPr>
          <a:xfrm>
            <a:off x="6254265" y="3315320"/>
            <a:ext cx="0" cy="0"/>
          </a:xfrm>
          <a:custGeom>
            <a:pathLst>
              <a:path extrusionOk="0" h="120000" w="120000">
                <a:moveTo>
                  <a:pt x="0" y="0"/>
                </a:moveTo>
                <a:cubicBezTo>
                  <a:pt x="0" y="0"/>
                  <a:pt x="0" y="0"/>
                  <a:pt x="0" y="0"/>
                </a:cubicBezTo>
                <a:cubicBezTo>
                  <a:pt x="0" y="0"/>
                  <a:pt x="0" y="0"/>
                  <a:pt x="0" y="0"/>
                </a:cubicBezTo>
                <a:cubicBezTo>
                  <a:pt x="0" y="0"/>
                  <a:pt x="0" y="0"/>
                  <a:pt x="0" y="0"/>
                </a:cubicBezTo>
              </a:path>
            </a:pathLst>
          </a:custGeom>
          <a:solidFill>
            <a:srgbClr val="5E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6" name="Shape 906"/>
          <p:cNvSpPr/>
          <p:nvPr/>
        </p:nvSpPr>
        <p:spPr>
          <a:xfrm>
            <a:off x="6020903" y="3315320"/>
            <a:ext cx="278606" cy="22622"/>
          </a:xfrm>
          <a:custGeom>
            <a:pathLst>
              <a:path extrusionOk="0" h="120000" w="120000">
                <a:moveTo>
                  <a:pt x="20232" y="0"/>
                </a:moveTo>
                <a:cubicBezTo>
                  <a:pt x="7674" y="8571"/>
                  <a:pt x="0" y="34285"/>
                  <a:pt x="0" y="51428"/>
                </a:cubicBezTo>
                <a:cubicBezTo>
                  <a:pt x="0" y="94285"/>
                  <a:pt x="26511" y="119999"/>
                  <a:pt x="60000" y="119999"/>
                </a:cubicBezTo>
                <a:cubicBezTo>
                  <a:pt x="92790" y="119999"/>
                  <a:pt x="120000" y="94285"/>
                  <a:pt x="120000" y="51428"/>
                </a:cubicBezTo>
                <a:cubicBezTo>
                  <a:pt x="120000" y="34285"/>
                  <a:pt x="112325" y="17142"/>
                  <a:pt x="100465" y="0"/>
                </a:cubicBezTo>
                <a:cubicBezTo>
                  <a:pt x="100465" y="0"/>
                  <a:pt x="100465" y="0"/>
                  <a:pt x="100465" y="0"/>
                </a:cubicBezTo>
                <a:cubicBezTo>
                  <a:pt x="111627" y="17142"/>
                  <a:pt x="118604" y="34285"/>
                  <a:pt x="118604" y="51428"/>
                </a:cubicBezTo>
                <a:cubicBezTo>
                  <a:pt x="118604" y="94285"/>
                  <a:pt x="92093" y="119999"/>
                  <a:pt x="60000" y="119999"/>
                </a:cubicBezTo>
                <a:cubicBezTo>
                  <a:pt x="27209" y="119999"/>
                  <a:pt x="1395" y="94285"/>
                  <a:pt x="1395" y="51428"/>
                </a:cubicBezTo>
                <a:cubicBezTo>
                  <a:pt x="1395" y="34285"/>
                  <a:pt x="8372" y="17142"/>
                  <a:pt x="20232" y="0"/>
                </a:cubicBezTo>
                <a:cubicBezTo>
                  <a:pt x="20232" y="0"/>
                  <a:pt x="20232" y="0"/>
                  <a:pt x="20232" y="0"/>
                </a:cubicBezTo>
              </a:path>
            </a:pathLst>
          </a:custGeom>
          <a:solidFill>
            <a:srgbClr val="E2E2E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7" name="Shape 907"/>
          <p:cNvSpPr/>
          <p:nvPr/>
        </p:nvSpPr>
        <p:spPr>
          <a:xfrm>
            <a:off x="6067337" y="3311748"/>
            <a:ext cx="186928" cy="3572"/>
          </a:xfrm>
          <a:custGeom>
            <a:pathLst>
              <a:path extrusionOk="0" h="120000" w="120000">
                <a:moveTo>
                  <a:pt x="59478" y="0"/>
                </a:moveTo>
                <a:cubicBezTo>
                  <a:pt x="36521" y="0"/>
                  <a:pt x="15652" y="60000"/>
                  <a:pt x="0" y="120000"/>
                </a:cubicBezTo>
                <a:cubicBezTo>
                  <a:pt x="0" y="120000"/>
                  <a:pt x="0" y="120000"/>
                  <a:pt x="0" y="120000"/>
                </a:cubicBezTo>
                <a:cubicBezTo>
                  <a:pt x="15652" y="60000"/>
                  <a:pt x="36521" y="0"/>
                  <a:pt x="59478" y="0"/>
                </a:cubicBezTo>
                <a:cubicBezTo>
                  <a:pt x="82434" y="0"/>
                  <a:pt x="104347" y="60000"/>
                  <a:pt x="120000" y="120000"/>
                </a:cubicBezTo>
                <a:cubicBezTo>
                  <a:pt x="120000" y="120000"/>
                  <a:pt x="120000" y="120000"/>
                  <a:pt x="120000" y="120000"/>
                </a:cubicBezTo>
                <a:cubicBezTo>
                  <a:pt x="104347" y="6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8" name="Shape 908"/>
          <p:cNvSpPr/>
          <p:nvPr/>
        </p:nvSpPr>
        <p:spPr>
          <a:xfrm>
            <a:off x="6023284" y="3315320"/>
            <a:ext cx="272654" cy="22622"/>
          </a:xfrm>
          <a:custGeom>
            <a:pathLst>
              <a:path extrusionOk="0" h="120000" w="120000">
                <a:moveTo>
                  <a:pt x="19285" y="0"/>
                </a:moveTo>
                <a:cubicBezTo>
                  <a:pt x="7142" y="17142"/>
                  <a:pt x="0" y="34285"/>
                  <a:pt x="0" y="51428"/>
                </a:cubicBezTo>
                <a:cubicBezTo>
                  <a:pt x="0" y="94285"/>
                  <a:pt x="26428" y="119999"/>
                  <a:pt x="60000" y="119999"/>
                </a:cubicBezTo>
                <a:cubicBezTo>
                  <a:pt x="92857" y="119999"/>
                  <a:pt x="120000" y="94285"/>
                  <a:pt x="120000" y="51428"/>
                </a:cubicBezTo>
                <a:cubicBezTo>
                  <a:pt x="120000" y="34285"/>
                  <a:pt x="112857" y="17142"/>
                  <a:pt x="101428" y="0"/>
                </a:cubicBezTo>
                <a:cubicBezTo>
                  <a:pt x="101428" y="0"/>
                  <a:pt x="101428" y="8571"/>
                  <a:pt x="101428" y="8571"/>
                </a:cubicBezTo>
                <a:cubicBezTo>
                  <a:pt x="112142" y="17142"/>
                  <a:pt x="118571" y="34285"/>
                  <a:pt x="118571" y="51428"/>
                </a:cubicBezTo>
                <a:cubicBezTo>
                  <a:pt x="118571" y="85714"/>
                  <a:pt x="92142" y="119999"/>
                  <a:pt x="60000" y="119999"/>
                </a:cubicBezTo>
                <a:cubicBezTo>
                  <a:pt x="27857" y="119999"/>
                  <a:pt x="1428" y="85714"/>
                  <a:pt x="1428" y="51428"/>
                </a:cubicBezTo>
                <a:cubicBezTo>
                  <a:pt x="1428" y="34285"/>
                  <a:pt x="8571" y="17142"/>
                  <a:pt x="19285" y="0"/>
                </a:cubicBezTo>
                <a:cubicBezTo>
                  <a:pt x="19285" y="0"/>
                  <a:pt x="19285" y="0"/>
                  <a:pt x="19285" y="0"/>
                </a:cubicBezTo>
              </a:path>
            </a:pathLst>
          </a:custGeom>
          <a:solidFill>
            <a:srgbClr val="DCDCD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09" name="Shape 909"/>
          <p:cNvSpPr/>
          <p:nvPr/>
        </p:nvSpPr>
        <p:spPr>
          <a:xfrm>
            <a:off x="6067337" y="3311748"/>
            <a:ext cx="186928" cy="5953"/>
          </a:xfrm>
          <a:custGeom>
            <a:pathLst>
              <a:path extrusionOk="0" h="120000" w="120000">
                <a:moveTo>
                  <a:pt x="59478" y="0"/>
                </a:moveTo>
                <a:cubicBezTo>
                  <a:pt x="36521" y="0"/>
                  <a:pt x="15652" y="40000"/>
                  <a:pt x="0" y="80000"/>
                </a:cubicBezTo>
                <a:cubicBezTo>
                  <a:pt x="0" y="80000"/>
                  <a:pt x="0" y="80000"/>
                  <a:pt x="0" y="80000"/>
                </a:cubicBezTo>
                <a:cubicBezTo>
                  <a:pt x="15652" y="40000"/>
                  <a:pt x="36521" y="0"/>
                  <a:pt x="59478" y="0"/>
                </a:cubicBezTo>
                <a:cubicBezTo>
                  <a:pt x="82434" y="0"/>
                  <a:pt x="104347" y="40000"/>
                  <a:pt x="120000" y="120000"/>
                </a:cubicBezTo>
                <a:cubicBezTo>
                  <a:pt x="120000" y="120000"/>
                  <a:pt x="120000" y="80000"/>
                  <a:pt x="120000" y="80000"/>
                </a:cubicBezTo>
                <a:cubicBezTo>
                  <a:pt x="104347" y="4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0" name="Shape 910"/>
          <p:cNvSpPr/>
          <p:nvPr/>
        </p:nvSpPr>
        <p:spPr>
          <a:xfrm>
            <a:off x="6026855" y="3315320"/>
            <a:ext cx="265510" cy="22622"/>
          </a:xfrm>
          <a:custGeom>
            <a:pathLst>
              <a:path extrusionOk="0" h="120000" w="120000">
                <a:moveTo>
                  <a:pt x="18292" y="0"/>
                </a:moveTo>
                <a:cubicBezTo>
                  <a:pt x="7317" y="17142"/>
                  <a:pt x="0" y="34285"/>
                  <a:pt x="0" y="51428"/>
                </a:cubicBezTo>
                <a:cubicBezTo>
                  <a:pt x="0" y="85714"/>
                  <a:pt x="27073" y="119999"/>
                  <a:pt x="60000" y="119999"/>
                </a:cubicBezTo>
                <a:cubicBezTo>
                  <a:pt x="92926" y="119999"/>
                  <a:pt x="120000" y="85714"/>
                  <a:pt x="120000" y="51428"/>
                </a:cubicBezTo>
                <a:cubicBezTo>
                  <a:pt x="120000" y="34285"/>
                  <a:pt x="113414" y="17142"/>
                  <a:pt x="102439" y="8571"/>
                </a:cubicBezTo>
                <a:cubicBezTo>
                  <a:pt x="102439" y="8571"/>
                  <a:pt x="102439" y="8571"/>
                  <a:pt x="102439" y="8571"/>
                </a:cubicBezTo>
                <a:cubicBezTo>
                  <a:pt x="111951" y="17142"/>
                  <a:pt x="118536" y="34285"/>
                  <a:pt x="118536" y="51428"/>
                </a:cubicBezTo>
                <a:cubicBezTo>
                  <a:pt x="118536" y="85714"/>
                  <a:pt x="92195" y="119999"/>
                  <a:pt x="60000" y="119999"/>
                </a:cubicBezTo>
                <a:cubicBezTo>
                  <a:pt x="27804" y="119999"/>
                  <a:pt x="1463" y="85714"/>
                  <a:pt x="1463" y="51428"/>
                </a:cubicBezTo>
                <a:cubicBezTo>
                  <a:pt x="1463" y="34285"/>
                  <a:pt x="8048" y="17142"/>
                  <a:pt x="18292" y="8571"/>
                </a:cubicBezTo>
                <a:cubicBezTo>
                  <a:pt x="18292" y="8571"/>
                  <a:pt x="18292" y="8571"/>
                  <a:pt x="18292" y="0"/>
                </a:cubicBezTo>
              </a:path>
            </a:pathLst>
          </a:custGeom>
          <a:solidFill>
            <a:srgbClr val="D8D7D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1" name="Shape 911"/>
          <p:cNvSpPr/>
          <p:nvPr/>
        </p:nvSpPr>
        <p:spPr>
          <a:xfrm>
            <a:off x="6067337" y="3311748"/>
            <a:ext cx="186928" cy="5953"/>
          </a:xfrm>
          <a:custGeom>
            <a:pathLst>
              <a:path extrusionOk="0" h="120000" w="120000">
                <a:moveTo>
                  <a:pt x="59478" y="0"/>
                </a:moveTo>
                <a:cubicBezTo>
                  <a:pt x="36521" y="0"/>
                  <a:pt x="15652" y="40000"/>
                  <a:pt x="0" y="80000"/>
                </a:cubicBezTo>
                <a:cubicBezTo>
                  <a:pt x="0" y="120000"/>
                  <a:pt x="0" y="120000"/>
                  <a:pt x="0" y="120000"/>
                </a:cubicBezTo>
                <a:cubicBezTo>
                  <a:pt x="15652" y="40000"/>
                  <a:pt x="36521" y="0"/>
                  <a:pt x="59478" y="0"/>
                </a:cubicBezTo>
                <a:cubicBezTo>
                  <a:pt x="83478" y="0"/>
                  <a:pt x="104347" y="40000"/>
                  <a:pt x="120000" y="120000"/>
                </a:cubicBezTo>
                <a:cubicBezTo>
                  <a:pt x="120000" y="120000"/>
                  <a:pt x="120000" y="120000"/>
                  <a:pt x="120000" y="120000"/>
                </a:cubicBezTo>
                <a:cubicBezTo>
                  <a:pt x="104347" y="40000"/>
                  <a:pt x="82434"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2" name="Shape 912"/>
          <p:cNvSpPr/>
          <p:nvPr/>
        </p:nvSpPr>
        <p:spPr>
          <a:xfrm>
            <a:off x="6030428" y="3317701"/>
            <a:ext cx="259556" cy="20241"/>
          </a:xfrm>
          <a:custGeom>
            <a:pathLst>
              <a:path extrusionOk="0" h="120000" w="120000">
                <a:moveTo>
                  <a:pt x="17250" y="0"/>
                </a:moveTo>
                <a:cubicBezTo>
                  <a:pt x="6750" y="9230"/>
                  <a:pt x="0" y="27692"/>
                  <a:pt x="0" y="46153"/>
                </a:cubicBezTo>
                <a:cubicBezTo>
                  <a:pt x="0" y="83076"/>
                  <a:pt x="27000" y="120000"/>
                  <a:pt x="60000" y="120000"/>
                </a:cubicBezTo>
                <a:cubicBezTo>
                  <a:pt x="93000" y="120000"/>
                  <a:pt x="120000" y="83076"/>
                  <a:pt x="120000" y="46153"/>
                </a:cubicBezTo>
                <a:cubicBezTo>
                  <a:pt x="120000" y="27692"/>
                  <a:pt x="113250" y="9230"/>
                  <a:pt x="103500" y="0"/>
                </a:cubicBezTo>
                <a:cubicBezTo>
                  <a:pt x="103500" y="0"/>
                  <a:pt x="103500" y="0"/>
                  <a:pt x="103500" y="0"/>
                </a:cubicBezTo>
                <a:cubicBezTo>
                  <a:pt x="112500" y="9230"/>
                  <a:pt x="118500" y="27692"/>
                  <a:pt x="118500" y="46153"/>
                </a:cubicBezTo>
                <a:cubicBezTo>
                  <a:pt x="118500" y="83076"/>
                  <a:pt x="92250" y="120000"/>
                  <a:pt x="60000" y="120000"/>
                </a:cubicBezTo>
                <a:cubicBezTo>
                  <a:pt x="27750" y="120000"/>
                  <a:pt x="1500" y="83076"/>
                  <a:pt x="1500" y="46153"/>
                </a:cubicBezTo>
                <a:cubicBezTo>
                  <a:pt x="1500" y="27692"/>
                  <a:pt x="7500" y="9230"/>
                  <a:pt x="17250" y="0"/>
                </a:cubicBezTo>
                <a:cubicBezTo>
                  <a:pt x="17250" y="0"/>
                  <a:pt x="17250" y="0"/>
                  <a:pt x="17250" y="0"/>
                </a:cubicBezTo>
              </a:path>
            </a:pathLst>
          </a:custGeom>
          <a:solidFill>
            <a:srgbClr val="D3D2D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3" name="Shape 913"/>
          <p:cNvSpPr/>
          <p:nvPr/>
        </p:nvSpPr>
        <p:spPr>
          <a:xfrm>
            <a:off x="6067337" y="3311748"/>
            <a:ext cx="186928" cy="5953"/>
          </a:xfrm>
          <a:custGeom>
            <a:pathLst>
              <a:path extrusionOk="0" h="120000" w="120000">
                <a:moveTo>
                  <a:pt x="59478" y="0"/>
                </a:moveTo>
                <a:cubicBezTo>
                  <a:pt x="36521" y="0"/>
                  <a:pt x="15652" y="40000"/>
                  <a:pt x="0" y="120000"/>
                </a:cubicBezTo>
                <a:cubicBezTo>
                  <a:pt x="0" y="120000"/>
                  <a:pt x="0" y="120000"/>
                  <a:pt x="0" y="120000"/>
                </a:cubicBezTo>
                <a:cubicBezTo>
                  <a:pt x="15652" y="80000"/>
                  <a:pt x="36521" y="40000"/>
                  <a:pt x="59478" y="40000"/>
                </a:cubicBezTo>
                <a:cubicBezTo>
                  <a:pt x="83478" y="40000"/>
                  <a:pt x="104347" y="80000"/>
                  <a:pt x="120000" y="120000"/>
                </a:cubicBezTo>
                <a:cubicBezTo>
                  <a:pt x="120000" y="120000"/>
                  <a:pt x="120000" y="120000"/>
                  <a:pt x="120000" y="120000"/>
                </a:cubicBezTo>
                <a:cubicBezTo>
                  <a:pt x="104347" y="40000"/>
                  <a:pt x="83478"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4" name="Shape 914"/>
          <p:cNvSpPr/>
          <p:nvPr/>
        </p:nvSpPr>
        <p:spPr>
          <a:xfrm>
            <a:off x="6032809" y="3317701"/>
            <a:ext cx="253603" cy="20241"/>
          </a:xfrm>
          <a:custGeom>
            <a:pathLst>
              <a:path extrusionOk="0" h="120000" w="120000">
                <a:moveTo>
                  <a:pt x="16153" y="0"/>
                </a:moveTo>
                <a:cubicBezTo>
                  <a:pt x="6153" y="9230"/>
                  <a:pt x="0" y="27692"/>
                  <a:pt x="0" y="46153"/>
                </a:cubicBezTo>
                <a:cubicBezTo>
                  <a:pt x="0" y="83076"/>
                  <a:pt x="26923" y="120000"/>
                  <a:pt x="60000" y="120000"/>
                </a:cubicBezTo>
                <a:cubicBezTo>
                  <a:pt x="93076" y="120000"/>
                  <a:pt x="120000" y="83076"/>
                  <a:pt x="120000" y="46153"/>
                </a:cubicBezTo>
                <a:cubicBezTo>
                  <a:pt x="120000" y="27692"/>
                  <a:pt x="113846" y="9230"/>
                  <a:pt x="104615" y="0"/>
                </a:cubicBezTo>
                <a:cubicBezTo>
                  <a:pt x="103846" y="0"/>
                  <a:pt x="103846" y="0"/>
                  <a:pt x="103846" y="0"/>
                </a:cubicBezTo>
                <a:cubicBezTo>
                  <a:pt x="113076" y="18461"/>
                  <a:pt x="118461" y="27692"/>
                  <a:pt x="118461" y="46153"/>
                </a:cubicBezTo>
                <a:cubicBezTo>
                  <a:pt x="118461" y="83076"/>
                  <a:pt x="92307" y="110769"/>
                  <a:pt x="60000" y="110769"/>
                </a:cubicBezTo>
                <a:cubicBezTo>
                  <a:pt x="27692" y="110769"/>
                  <a:pt x="1538" y="83076"/>
                  <a:pt x="1538" y="46153"/>
                </a:cubicBezTo>
                <a:cubicBezTo>
                  <a:pt x="1538" y="27692"/>
                  <a:pt x="6923" y="18461"/>
                  <a:pt x="16923" y="0"/>
                </a:cubicBezTo>
                <a:cubicBezTo>
                  <a:pt x="16153" y="0"/>
                  <a:pt x="16153" y="0"/>
                  <a:pt x="16153" y="0"/>
                </a:cubicBezTo>
              </a:path>
            </a:pathLst>
          </a:custGeom>
          <a:solidFill>
            <a:srgbClr val="CECEC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5" name="Shape 915"/>
          <p:cNvSpPr/>
          <p:nvPr/>
        </p:nvSpPr>
        <p:spPr>
          <a:xfrm>
            <a:off x="6067337" y="3314129"/>
            <a:ext cx="186928" cy="3572"/>
          </a:xfrm>
          <a:custGeom>
            <a:pathLst>
              <a:path extrusionOk="0" h="120000" w="120000">
                <a:moveTo>
                  <a:pt x="59478" y="0"/>
                </a:moveTo>
                <a:cubicBezTo>
                  <a:pt x="36521" y="0"/>
                  <a:pt x="15652" y="60000"/>
                  <a:pt x="0" y="120000"/>
                </a:cubicBezTo>
                <a:cubicBezTo>
                  <a:pt x="0" y="120000"/>
                  <a:pt x="0" y="120000"/>
                  <a:pt x="1043" y="120000"/>
                </a:cubicBezTo>
                <a:cubicBezTo>
                  <a:pt x="14608" y="60000"/>
                  <a:pt x="35478" y="0"/>
                  <a:pt x="59478" y="0"/>
                </a:cubicBezTo>
                <a:cubicBezTo>
                  <a:pt x="83478" y="0"/>
                  <a:pt x="104347" y="60000"/>
                  <a:pt x="118956" y="120000"/>
                </a:cubicBezTo>
                <a:cubicBezTo>
                  <a:pt x="118956" y="120000"/>
                  <a:pt x="118956" y="120000"/>
                  <a:pt x="120000" y="120000"/>
                </a:cubicBezTo>
                <a:cubicBezTo>
                  <a:pt x="104347" y="60000"/>
                  <a:pt x="83478" y="0"/>
                  <a:pt x="5947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6" name="Shape 916"/>
          <p:cNvSpPr/>
          <p:nvPr/>
        </p:nvSpPr>
        <p:spPr>
          <a:xfrm>
            <a:off x="6036380" y="3317701"/>
            <a:ext cx="246460" cy="19050"/>
          </a:xfrm>
          <a:custGeom>
            <a:pathLst>
              <a:path extrusionOk="0" h="120000" w="120000">
                <a:moveTo>
                  <a:pt x="15789" y="0"/>
                </a:moveTo>
                <a:cubicBezTo>
                  <a:pt x="5526" y="20000"/>
                  <a:pt x="0" y="30000"/>
                  <a:pt x="0" y="50000"/>
                </a:cubicBezTo>
                <a:cubicBezTo>
                  <a:pt x="0" y="90000"/>
                  <a:pt x="26842" y="120000"/>
                  <a:pt x="60000" y="120000"/>
                </a:cubicBezTo>
                <a:cubicBezTo>
                  <a:pt x="93157" y="120000"/>
                  <a:pt x="120000" y="90000"/>
                  <a:pt x="120000" y="50000"/>
                </a:cubicBezTo>
                <a:cubicBezTo>
                  <a:pt x="120000" y="30000"/>
                  <a:pt x="114473" y="20000"/>
                  <a:pt x="105000" y="0"/>
                </a:cubicBezTo>
                <a:cubicBezTo>
                  <a:pt x="105000" y="0"/>
                  <a:pt x="105000" y="10000"/>
                  <a:pt x="105000" y="10000"/>
                </a:cubicBezTo>
                <a:cubicBezTo>
                  <a:pt x="112894" y="20000"/>
                  <a:pt x="118421" y="30000"/>
                  <a:pt x="118421" y="50000"/>
                </a:cubicBezTo>
                <a:cubicBezTo>
                  <a:pt x="118421" y="90000"/>
                  <a:pt x="92368" y="120000"/>
                  <a:pt x="60000" y="120000"/>
                </a:cubicBezTo>
                <a:cubicBezTo>
                  <a:pt x="27631" y="120000"/>
                  <a:pt x="1578" y="90000"/>
                  <a:pt x="1578" y="50000"/>
                </a:cubicBezTo>
                <a:cubicBezTo>
                  <a:pt x="1578" y="30000"/>
                  <a:pt x="7105" y="20000"/>
                  <a:pt x="15789" y="10000"/>
                </a:cubicBezTo>
                <a:cubicBezTo>
                  <a:pt x="15789" y="0"/>
                  <a:pt x="15789" y="0"/>
                  <a:pt x="15789" y="0"/>
                </a:cubicBezTo>
              </a:path>
            </a:pathLst>
          </a:custGeom>
          <a:solidFill>
            <a:srgbClr val="CAC9C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7" name="Shape 917"/>
          <p:cNvSpPr/>
          <p:nvPr/>
        </p:nvSpPr>
        <p:spPr>
          <a:xfrm>
            <a:off x="6068528" y="3314129"/>
            <a:ext cx="183356" cy="4762"/>
          </a:xfrm>
          <a:custGeom>
            <a:pathLst>
              <a:path extrusionOk="0" h="120000" w="120000">
                <a:moveTo>
                  <a:pt x="59469" y="0"/>
                </a:moveTo>
                <a:cubicBezTo>
                  <a:pt x="35044" y="0"/>
                  <a:pt x="13805" y="40000"/>
                  <a:pt x="0" y="80000"/>
                </a:cubicBezTo>
                <a:cubicBezTo>
                  <a:pt x="0" y="80000"/>
                  <a:pt x="0" y="80000"/>
                  <a:pt x="0" y="120000"/>
                </a:cubicBezTo>
                <a:cubicBezTo>
                  <a:pt x="13805" y="40000"/>
                  <a:pt x="35044" y="0"/>
                  <a:pt x="59469" y="0"/>
                </a:cubicBezTo>
                <a:cubicBezTo>
                  <a:pt x="83893" y="0"/>
                  <a:pt x="106194" y="40000"/>
                  <a:pt x="120000" y="120000"/>
                </a:cubicBezTo>
                <a:cubicBezTo>
                  <a:pt x="120000" y="120000"/>
                  <a:pt x="120000" y="80000"/>
                  <a:pt x="120000" y="80000"/>
                </a:cubicBezTo>
                <a:cubicBezTo>
                  <a:pt x="105132"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8" name="Shape 918"/>
          <p:cNvSpPr/>
          <p:nvPr/>
        </p:nvSpPr>
        <p:spPr>
          <a:xfrm>
            <a:off x="6039953" y="3318892"/>
            <a:ext cx="239316" cy="17860"/>
          </a:xfrm>
          <a:custGeom>
            <a:pathLst>
              <a:path extrusionOk="0" h="120000" w="120000">
                <a:moveTo>
                  <a:pt x="14594" y="0"/>
                </a:moveTo>
                <a:cubicBezTo>
                  <a:pt x="5675" y="10909"/>
                  <a:pt x="0" y="21818"/>
                  <a:pt x="0" y="43636"/>
                </a:cubicBezTo>
                <a:cubicBezTo>
                  <a:pt x="0" y="87272"/>
                  <a:pt x="26756" y="120000"/>
                  <a:pt x="60000" y="120000"/>
                </a:cubicBezTo>
                <a:cubicBezTo>
                  <a:pt x="93243" y="120000"/>
                  <a:pt x="120000" y="87272"/>
                  <a:pt x="120000" y="43636"/>
                </a:cubicBezTo>
                <a:cubicBezTo>
                  <a:pt x="120000" y="21818"/>
                  <a:pt x="114324" y="10909"/>
                  <a:pt x="106216" y="0"/>
                </a:cubicBezTo>
                <a:cubicBezTo>
                  <a:pt x="106216" y="0"/>
                  <a:pt x="106216" y="0"/>
                  <a:pt x="106216" y="0"/>
                </a:cubicBezTo>
                <a:cubicBezTo>
                  <a:pt x="113513" y="10909"/>
                  <a:pt x="118378" y="32727"/>
                  <a:pt x="118378" y="43636"/>
                </a:cubicBezTo>
                <a:cubicBezTo>
                  <a:pt x="118378" y="87272"/>
                  <a:pt x="91621" y="120000"/>
                  <a:pt x="60000" y="120000"/>
                </a:cubicBezTo>
                <a:cubicBezTo>
                  <a:pt x="27567" y="120000"/>
                  <a:pt x="1621" y="87272"/>
                  <a:pt x="1621" y="43636"/>
                </a:cubicBezTo>
                <a:cubicBezTo>
                  <a:pt x="1621" y="21818"/>
                  <a:pt x="6486" y="10909"/>
                  <a:pt x="14594" y="0"/>
                </a:cubicBezTo>
                <a:cubicBezTo>
                  <a:pt x="14594" y="0"/>
                  <a:pt x="14594" y="0"/>
                  <a:pt x="14594" y="0"/>
                </a:cubicBezTo>
              </a:path>
            </a:pathLst>
          </a:custGeom>
          <a:solidFill>
            <a:srgbClr val="C4C3C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19" name="Shape 919"/>
          <p:cNvSpPr/>
          <p:nvPr/>
        </p:nvSpPr>
        <p:spPr>
          <a:xfrm>
            <a:off x="6068528" y="3314129"/>
            <a:ext cx="183356" cy="4762"/>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4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0" name="Shape 920"/>
          <p:cNvSpPr/>
          <p:nvPr/>
        </p:nvSpPr>
        <p:spPr>
          <a:xfrm>
            <a:off x="6043524" y="3318892"/>
            <a:ext cx="233362" cy="17860"/>
          </a:xfrm>
          <a:custGeom>
            <a:pathLst>
              <a:path extrusionOk="0" h="120000" w="120000">
                <a:moveTo>
                  <a:pt x="13333" y="0"/>
                </a:moveTo>
                <a:cubicBezTo>
                  <a:pt x="5000" y="10909"/>
                  <a:pt x="0" y="21818"/>
                  <a:pt x="0" y="43636"/>
                </a:cubicBezTo>
                <a:cubicBezTo>
                  <a:pt x="0" y="87272"/>
                  <a:pt x="26666" y="120000"/>
                  <a:pt x="60000" y="120000"/>
                </a:cubicBezTo>
                <a:cubicBezTo>
                  <a:pt x="92500" y="120000"/>
                  <a:pt x="120000" y="87272"/>
                  <a:pt x="120000" y="43636"/>
                </a:cubicBezTo>
                <a:cubicBezTo>
                  <a:pt x="120000" y="32727"/>
                  <a:pt x="115000" y="10909"/>
                  <a:pt x="107500" y="0"/>
                </a:cubicBezTo>
                <a:cubicBezTo>
                  <a:pt x="107500" y="0"/>
                  <a:pt x="107500" y="0"/>
                  <a:pt x="107500" y="0"/>
                </a:cubicBezTo>
                <a:cubicBezTo>
                  <a:pt x="114166" y="10909"/>
                  <a:pt x="118333" y="32727"/>
                  <a:pt x="118333" y="43636"/>
                </a:cubicBezTo>
                <a:cubicBezTo>
                  <a:pt x="118333" y="87272"/>
                  <a:pt x="91666" y="120000"/>
                  <a:pt x="60000" y="120000"/>
                </a:cubicBezTo>
                <a:cubicBezTo>
                  <a:pt x="27500" y="120000"/>
                  <a:pt x="1666" y="87272"/>
                  <a:pt x="1666" y="43636"/>
                </a:cubicBezTo>
                <a:cubicBezTo>
                  <a:pt x="1666" y="32727"/>
                  <a:pt x="5833" y="10909"/>
                  <a:pt x="13333" y="0"/>
                </a:cubicBezTo>
                <a:cubicBezTo>
                  <a:pt x="13333" y="0"/>
                  <a:pt x="13333" y="0"/>
                  <a:pt x="13333" y="0"/>
                </a:cubicBezTo>
              </a:path>
            </a:pathLst>
          </a:custGeom>
          <a:solidFill>
            <a:srgbClr val="C0BFB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1" name="Shape 921"/>
          <p:cNvSpPr/>
          <p:nvPr/>
        </p:nvSpPr>
        <p:spPr>
          <a:xfrm>
            <a:off x="6068528" y="3314129"/>
            <a:ext cx="183356" cy="4762"/>
          </a:xfrm>
          <a:custGeom>
            <a:pathLst>
              <a:path extrusionOk="0" h="120000" w="120000">
                <a:moveTo>
                  <a:pt x="59469" y="0"/>
                </a:moveTo>
                <a:cubicBezTo>
                  <a:pt x="35044" y="0"/>
                  <a:pt x="13805" y="40000"/>
                  <a:pt x="0" y="120000"/>
                </a:cubicBezTo>
                <a:cubicBezTo>
                  <a:pt x="0" y="120000"/>
                  <a:pt x="0" y="120000"/>
                  <a:pt x="0" y="120000"/>
                </a:cubicBezTo>
                <a:cubicBezTo>
                  <a:pt x="13805" y="40000"/>
                  <a:pt x="35044" y="0"/>
                  <a:pt x="59469" y="0"/>
                </a:cubicBezTo>
                <a:cubicBezTo>
                  <a:pt x="83893" y="0"/>
                  <a:pt x="106194" y="80000"/>
                  <a:pt x="120000" y="120000"/>
                </a:cubicBezTo>
                <a:cubicBezTo>
                  <a:pt x="120000" y="120000"/>
                  <a:pt x="120000" y="120000"/>
                  <a:pt x="120000" y="120000"/>
                </a:cubicBezTo>
                <a:cubicBezTo>
                  <a:pt x="106194" y="4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2" name="Shape 922"/>
          <p:cNvSpPr/>
          <p:nvPr/>
        </p:nvSpPr>
        <p:spPr>
          <a:xfrm>
            <a:off x="6045905" y="3318892"/>
            <a:ext cx="227410" cy="17860"/>
          </a:xfrm>
          <a:custGeom>
            <a:pathLst>
              <a:path extrusionOk="0" h="120000" w="120000">
                <a:moveTo>
                  <a:pt x="12000" y="0"/>
                </a:moveTo>
                <a:cubicBezTo>
                  <a:pt x="4285" y="10909"/>
                  <a:pt x="0" y="32727"/>
                  <a:pt x="0" y="43636"/>
                </a:cubicBezTo>
                <a:cubicBezTo>
                  <a:pt x="0" y="87272"/>
                  <a:pt x="26571" y="120000"/>
                  <a:pt x="60000" y="120000"/>
                </a:cubicBezTo>
                <a:cubicBezTo>
                  <a:pt x="92571" y="120000"/>
                  <a:pt x="120000" y="87272"/>
                  <a:pt x="120000" y="43636"/>
                </a:cubicBezTo>
                <a:cubicBezTo>
                  <a:pt x="120000" y="32727"/>
                  <a:pt x="115714" y="10909"/>
                  <a:pt x="108857" y="0"/>
                </a:cubicBezTo>
                <a:cubicBezTo>
                  <a:pt x="108857" y="0"/>
                  <a:pt x="108000" y="0"/>
                  <a:pt x="108000" y="10909"/>
                </a:cubicBezTo>
                <a:cubicBezTo>
                  <a:pt x="114000" y="21818"/>
                  <a:pt x="118285" y="32727"/>
                  <a:pt x="118285" y="43636"/>
                </a:cubicBezTo>
                <a:cubicBezTo>
                  <a:pt x="118285" y="87272"/>
                  <a:pt x="91714" y="120000"/>
                  <a:pt x="60000" y="120000"/>
                </a:cubicBezTo>
                <a:cubicBezTo>
                  <a:pt x="27428" y="120000"/>
                  <a:pt x="1714" y="87272"/>
                  <a:pt x="1714" y="43636"/>
                </a:cubicBezTo>
                <a:cubicBezTo>
                  <a:pt x="1714" y="32727"/>
                  <a:pt x="6000" y="10909"/>
                  <a:pt x="12000" y="0"/>
                </a:cubicBezTo>
                <a:cubicBezTo>
                  <a:pt x="12000" y="0"/>
                  <a:pt x="12000" y="0"/>
                  <a:pt x="12000" y="0"/>
                </a:cubicBezTo>
              </a:path>
            </a:pathLst>
          </a:custGeom>
          <a:solidFill>
            <a:srgbClr val="BBBABA"/>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3" name="Shape 923"/>
          <p:cNvSpPr/>
          <p:nvPr/>
        </p:nvSpPr>
        <p:spPr>
          <a:xfrm>
            <a:off x="6068528" y="3314129"/>
            <a:ext cx="183356" cy="5953"/>
          </a:xfrm>
          <a:custGeom>
            <a:pathLst>
              <a:path extrusionOk="0" h="120000" w="120000">
                <a:moveTo>
                  <a:pt x="59469" y="0"/>
                </a:moveTo>
                <a:cubicBezTo>
                  <a:pt x="35044" y="0"/>
                  <a:pt x="13805" y="30000"/>
                  <a:pt x="0" y="90000"/>
                </a:cubicBezTo>
                <a:cubicBezTo>
                  <a:pt x="0" y="90000"/>
                  <a:pt x="0" y="90000"/>
                  <a:pt x="0" y="90000"/>
                </a:cubicBezTo>
                <a:cubicBezTo>
                  <a:pt x="13805" y="60000"/>
                  <a:pt x="35044" y="30000"/>
                  <a:pt x="59469" y="30000"/>
                </a:cubicBezTo>
                <a:cubicBezTo>
                  <a:pt x="83893" y="30000"/>
                  <a:pt x="106194" y="60000"/>
                  <a:pt x="118938" y="120000"/>
                </a:cubicBezTo>
                <a:cubicBezTo>
                  <a:pt x="118938" y="90000"/>
                  <a:pt x="120000" y="90000"/>
                  <a:pt x="120000" y="90000"/>
                </a:cubicBezTo>
                <a:cubicBezTo>
                  <a:pt x="106194" y="60000"/>
                  <a:pt x="83893" y="0"/>
                  <a:pt x="5946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4" name="Shape 924"/>
          <p:cNvSpPr/>
          <p:nvPr/>
        </p:nvSpPr>
        <p:spPr>
          <a:xfrm>
            <a:off x="6049478" y="3318892"/>
            <a:ext cx="220266" cy="17860"/>
          </a:xfrm>
          <a:custGeom>
            <a:pathLst>
              <a:path extrusionOk="0" h="120000" w="120000">
                <a:moveTo>
                  <a:pt x="10588" y="0"/>
                </a:moveTo>
                <a:cubicBezTo>
                  <a:pt x="4411" y="10909"/>
                  <a:pt x="0" y="32727"/>
                  <a:pt x="0" y="43636"/>
                </a:cubicBezTo>
                <a:cubicBezTo>
                  <a:pt x="0" y="87272"/>
                  <a:pt x="26470" y="120000"/>
                  <a:pt x="60000" y="120000"/>
                </a:cubicBezTo>
                <a:cubicBezTo>
                  <a:pt x="92647" y="120000"/>
                  <a:pt x="120000" y="87272"/>
                  <a:pt x="120000" y="43636"/>
                </a:cubicBezTo>
                <a:cubicBezTo>
                  <a:pt x="120000" y="32727"/>
                  <a:pt x="115588" y="21818"/>
                  <a:pt x="109411" y="10909"/>
                </a:cubicBezTo>
                <a:cubicBezTo>
                  <a:pt x="109411" y="10909"/>
                  <a:pt x="109411" y="10909"/>
                  <a:pt x="109411" y="10909"/>
                </a:cubicBezTo>
                <a:cubicBezTo>
                  <a:pt x="114705" y="21818"/>
                  <a:pt x="118235" y="32727"/>
                  <a:pt x="118235" y="43636"/>
                </a:cubicBezTo>
                <a:cubicBezTo>
                  <a:pt x="118235" y="87272"/>
                  <a:pt x="91764" y="109090"/>
                  <a:pt x="60000" y="109090"/>
                </a:cubicBezTo>
                <a:cubicBezTo>
                  <a:pt x="27352" y="109090"/>
                  <a:pt x="1764" y="87272"/>
                  <a:pt x="1764" y="43636"/>
                </a:cubicBezTo>
                <a:cubicBezTo>
                  <a:pt x="1764" y="32727"/>
                  <a:pt x="5294" y="21818"/>
                  <a:pt x="11470" y="10909"/>
                </a:cubicBezTo>
                <a:cubicBezTo>
                  <a:pt x="11470" y="10909"/>
                  <a:pt x="11470" y="0"/>
                  <a:pt x="10588" y="0"/>
                </a:cubicBezTo>
              </a:path>
            </a:pathLst>
          </a:custGeom>
          <a:solidFill>
            <a:srgbClr val="B6B5B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5" name="Shape 925"/>
          <p:cNvSpPr/>
          <p:nvPr/>
        </p:nvSpPr>
        <p:spPr>
          <a:xfrm>
            <a:off x="6068528" y="3315320"/>
            <a:ext cx="182166" cy="4762"/>
          </a:xfrm>
          <a:custGeom>
            <a:pathLst>
              <a:path extrusionOk="0" h="120000" w="120000">
                <a:moveTo>
                  <a:pt x="59999" y="0"/>
                </a:moveTo>
                <a:cubicBezTo>
                  <a:pt x="35357" y="0"/>
                  <a:pt x="13928" y="40000"/>
                  <a:pt x="0" y="80000"/>
                </a:cubicBezTo>
                <a:cubicBezTo>
                  <a:pt x="1071" y="80000"/>
                  <a:pt x="1071" y="120000"/>
                  <a:pt x="1071" y="120000"/>
                </a:cubicBezTo>
                <a:cubicBezTo>
                  <a:pt x="12857" y="40000"/>
                  <a:pt x="35357" y="0"/>
                  <a:pt x="59999" y="0"/>
                </a:cubicBezTo>
                <a:cubicBezTo>
                  <a:pt x="85714" y="0"/>
                  <a:pt x="108214" y="40000"/>
                  <a:pt x="119999" y="120000"/>
                </a:cubicBezTo>
                <a:cubicBezTo>
                  <a:pt x="119999" y="120000"/>
                  <a:pt x="119999" y="120000"/>
                  <a:pt x="119999" y="120000"/>
                </a:cubicBezTo>
                <a:cubicBezTo>
                  <a:pt x="107142" y="40000"/>
                  <a:pt x="84642" y="0"/>
                  <a:pt x="5999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6" name="Shape 926"/>
          <p:cNvSpPr/>
          <p:nvPr/>
        </p:nvSpPr>
        <p:spPr>
          <a:xfrm>
            <a:off x="6053049" y="3320082"/>
            <a:ext cx="214313" cy="14287"/>
          </a:xfrm>
          <a:custGeom>
            <a:pathLst>
              <a:path extrusionOk="0" h="120000" w="120000">
                <a:moveTo>
                  <a:pt x="10000" y="0"/>
                </a:moveTo>
                <a:cubicBezTo>
                  <a:pt x="3636" y="13333"/>
                  <a:pt x="0" y="26666"/>
                  <a:pt x="0" y="40000"/>
                </a:cubicBezTo>
                <a:cubicBezTo>
                  <a:pt x="0" y="93333"/>
                  <a:pt x="26363" y="120000"/>
                  <a:pt x="60000" y="120000"/>
                </a:cubicBezTo>
                <a:cubicBezTo>
                  <a:pt x="92727" y="120000"/>
                  <a:pt x="120000" y="93333"/>
                  <a:pt x="120000" y="40000"/>
                </a:cubicBezTo>
                <a:cubicBezTo>
                  <a:pt x="120000" y="26666"/>
                  <a:pt x="116363" y="13333"/>
                  <a:pt x="110909" y="0"/>
                </a:cubicBezTo>
                <a:cubicBezTo>
                  <a:pt x="110909" y="0"/>
                  <a:pt x="110909" y="0"/>
                  <a:pt x="110909" y="0"/>
                </a:cubicBezTo>
                <a:cubicBezTo>
                  <a:pt x="115454" y="13333"/>
                  <a:pt x="118181" y="26666"/>
                  <a:pt x="118181" y="40000"/>
                </a:cubicBezTo>
                <a:cubicBezTo>
                  <a:pt x="118181" y="93333"/>
                  <a:pt x="91818" y="120000"/>
                  <a:pt x="60000" y="120000"/>
                </a:cubicBezTo>
                <a:cubicBezTo>
                  <a:pt x="28181" y="120000"/>
                  <a:pt x="1818" y="93333"/>
                  <a:pt x="1818" y="40000"/>
                </a:cubicBezTo>
                <a:cubicBezTo>
                  <a:pt x="1818" y="26666"/>
                  <a:pt x="4545" y="13333"/>
                  <a:pt x="10000" y="0"/>
                </a:cubicBezTo>
                <a:cubicBezTo>
                  <a:pt x="10000" y="0"/>
                  <a:pt x="10000" y="0"/>
                  <a:pt x="10000" y="0"/>
                </a:cubicBezTo>
              </a:path>
            </a:pathLst>
          </a:custGeom>
          <a:solidFill>
            <a:srgbClr val="B1B0B0"/>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7" name="Shape 927"/>
          <p:cNvSpPr/>
          <p:nvPr/>
        </p:nvSpPr>
        <p:spPr>
          <a:xfrm>
            <a:off x="6070909" y="3315320"/>
            <a:ext cx="179785" cy="4762"/>
          </a:xfrm>
          <a:custGeom>
            <a:pathLst>
              <a:path extrusionOk="0" h="120000" w="120000">
                <a:moveTo>
                  <a:pt x="59459" y="0"/>
                </a:moveTo>
                <a:cubicBezTo>
                  <a:pt x="34594" y="0"/>
                  <a:pt x="11891" y="40000"/>
                  <a:pt x="0" y="120000"/>
                </a:cubicBezTo>
                <a:cubicBezTo>
                  <a:pt x="0" y="120000"/>
                  <a:pt x="0" y="120000"/>
                  <a:pt x="0" y="120000"/>
                </a:cubicBezTo>
                <a:cubicBezTo>
                  <a:pt x="11891" y="40000"/>
                  <a:pt x="34594" y="0"/>
                  <a:pt x="59459" y="0"/>
                </a:cubicBezTo>
                <a:cubicBezTo>
                  <a:pt x="85405" y="0"/>
                  <a:pt x="108108" y="40000"/>
                  <a:pt x="120000" y="120000"/>
                </a:cubicBezTo>
                <a:cubicBezTo>
                  <a:pt x="120000" y="120000"/>
                  <a:pt x="120000" y="120000"/>
                  <a:pt x="120000" y="120000"/>
                </a:cubicBezTo>
                <a:cubicBezTo>
                  <a:pt x="108108" y="40000"/>
                  <a:pt x="85405" y="0"/>
                  <a:pt x="594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8" name="Shape 928"/>
          <p:cNvSpPr/>
          <p:nvPr/>
        </p:nvSpPr>
        <p:spPr>
          <a:xfrm>
            <a:off x="6056621" y="3320082"/>
            <a:ext cx="207169" cy="14287"/>
          </a:xfrm>
          <a:custGeom>
            <a:pathLst>
              <a:path extrusionOk="0" h="120000" w="120000">
                <a:moveTo>
                  <a:pt x="8437" y="0"/>
                </a:moveTo>
                <a:cubicBezTo>
                  <a:pt x="2812" y="13333"/>
                  <a:pt x="0" y="26666"/>
                  <a:pt x="0" y="40000"/>
                </a:cubicBezTo>
                <a:cubicBezTo>
                  <a:pt x="0" y="93333"/>
                  <a:pt x="27187" y="120000"/>
                  <a:pt x="60000" y="120000"/>
                </a:cubicBezTo>
                <a:cubicBezTo>
                  <a:pt x="92812" y="120000"/>
                  <a:pt x="120000" y="93333"/>
                  <a:pt x="120000" y="40000"/>
                </a:cubicBezTo>
                <a:cubicBezTo>
                  <a:pt x="120000" y="26666"/>
                  <a:pt x="117187" y="13333"/>
                  <a:pt x="112500" y="0"/>
                </a:cubicBezTo>
                <a:cubicBezTo>
                  <a:pt x="112500" y="0"/>
                  <a:pt x="111562" y="0"/>
                  <a:pt x="111562" y="13333"/>
                </a:cubicBezTo>
                <a:cubicBezTo>
                  <a:pt x="115312" y="13333"/>
                  <a:pt x="118125" y="26666"/>
                  <a:pt x="118125" y="40000"/>
                </a:cubicBezTo>
                <a:cubicBezTo>
                  <a:pt x="118125" y="80000"/>
                  <a:pt x="91875" y="120000"/>
                  <a:pt x="60000" y="120000"/>
                </a:cubicBezTo>
                <a:cubicBezTo>
                  <a:pt x="28125" y="120000"/>
                  <a:pt x="1875" y="80000"/>
                  <a:pt x="1875" y="40000"/>
                </a:cubicBezTo>
                <a:cubicBezTo>
                  <a:pt x="1875" y="26666"/>
                  <a:pt x="4687" y="13333"/>
                  <a:pt x="8437" y="0"/>
                </a:cubicBezTo>
                <a:cubicBezTo>
                  <a:pt x="8437" y="0"/>
                  <a:pt x="8437" y="0"/>
                  <a:pt x="8437" y="0"/>
                </a:cubicBezTo>
              </a:path>
            </a:pathLst>
          </a:custGeom>
          <a:solidFill>
            <a:srgbClr val="ACABA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29" name="Shape 929"/>
          <p:cNvSpPr/>
          <p:nvPr/>
        </p:nvSpPr>
        <p:spPr>
          <a:xfrm>
            <a:off x="6070909" y="3315320"/>
            <a:ext cx="179785" cy="7144"/>
          </a:xfrm>
          <a:custGeom>
            <a:pathLst>
              <a:path extrusionOk="0" h="120000" w="120000">
                <a:moveTo>
                  <a:pt x="59459" y="0"/>
                </a:moveTo>
                <a:cubicBezTo>
                  <a:pt x="34594" y="0"/>
                  <a:pt x="11891" y="30000"/>
                  <a:pt x="0" y="90000"/>
                </a:cubicBezTo>
                <a:cubicBezTo>
                  <a:pt x="0" y="90000"/>
                  <a:pt x="0" y="90000"/>
                  <a:pt x="0" y="90000"/>
                </a:cubicBezTo>
                <a:cubicBezTo>
                  <a:pt x="11891" y="30000"/>
                  <a:pt x="33513" y="0"/>
                  <a:pt x="59459" y="0"/>
                </a:cubicBezTo>
                <a:cubicBezTo>
                  <a:pt x="85405" y="0"/>
                  <a:pt x="108108" y="60000"/>
                  <a:pt x="118918" y="120000"/>
                </a:cubicBezTo>
                <a:cubicBezTo>
                  <a:pt x="118918" y="90000"/>
                  <a:pt x="120000" y="90000"/>
                  <a:pt x="120000" y="90000"/>
                </a:cubicBezTo>
                <a:cubicBezTo>
                  <a:pt x="108108" y="30000"/>
                  <a:pt x="85405" y="0"/>
                  <a:pt x="594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0" name="Shape 930"/>
          <p:cNvSpPr/>
          <p:nvPr/>
        </p:nvSpPr>
        <p:spPr>
          <a:xfrm>
            <a:off x="6059003" y="3320082"/>
            <a:ext cx="201216" cy="14287"/>
          </a:xfrm>
          <a:custGeom>
            <a:pathLst>
              <a:path extrusionOk="0" h="120000" w="120000">
                <a:moveTo>
                  <a:pt x="6774" y="0"/>
                </a:moveTo>
                <a:cubicBezTo>
                  <a:pt x="2903" y="13333"/>
                  <a:pt x="0" y="26666"/>
                  <a:pt x="0" y="40000"/>
                </a:cubicBezTo>
                <a:cubicBezTo>
                  <a:pt x="0" y="80000"/>
                  <a:pt x="27096" y="120000"/>
                  <a:pt x="60000" y="120000"/>
                </a:cubicBezTo>
                <a:cubicBezTo>
                  <a:pt x="92903" y="120000"/>
                  <a:pt x="120000" y="80000"/>
                  <a:pt x="120000" y="40000"/>
                </a:cubicBezTo>
                <a:cubicBezTo>
                  <a:pt x="120000" y="26666"/>
                  <a:pt x="117096" y="13333"/>
                  <a:pt x="113225" y="13333"/>
                </a:cubicBezTo>
                <a:cubicBezTo>
                  <a:pt x="113225" y="13333"/>
                  <a:pt x="113225" y="13333"/>
                  <a:pt x="113225" y="13333"/>
                </a:cubicBezTo>
                <a:cubicBezTo>
                  <a:pt x="116129" y="26666"/>
                  <a:pt x="118064" y="26666"/>
                  <a:pt x="118064" y="40000"/>
                </a:cubicBezTo>
                <a:cubicBezTo>
                  <a:pt x="118064" y="80000"/>
                  <a:pt x="91935" y="120000"/>
                  <a:pt x="60000" y="120000"/>
                </a:cubicBezTo>
                <a:cubicBezTo>
                  <a:pt x="28064" y="120000"/>
                  <a:pt x="1935" y="80000"/>
                  <a:pt x="1935" y="40000"/>
                </a:cubicBezTo>
                <a:cubicBezTo>
                  <a:pt x="1935" y="26666"/>
                  <a:pt x="3870" y="13333"/>
                  <a:pt x="7741" y="13333"/>
                </a:cubicBezTo>
                <a:cubicBezTo>
                  <a:pt x="7741" y="13333"/>
                  <a:pt x="7741" y="0"/>
                  <a:pt x="6774" y="0"/>
                </a:cubicBezTo>
              </a:path>
            </a:pathLst>
          </a:custGeom>
          <a:solidFill>
            <a:srgbClr val="A7A6A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1" name="Shape 931"/>
          <p:cNvSpPr/>
          <p:nvPr/>
        </p:nvSpPr>
        <p:spPr>
          <a:xfrm>
            <a:off x="6070909" y="3315320"/>
            <a:ext cx="178594" cy="7144"/>
          </a:xfrm>
          <a:custGeom>
            <a:pathLst>
              <a:path extrusionOk="0" h="120000" w="120000">
                <a:moveTo>
                  <a:pt x="60000" y="0"/>
                </a:moveTo>
                <a:cubicBezTo>
                  <a:pt x="33818" y="0"/>
                  <a:pt x="12000" y="30000"/>
                  <a:pt x="0" y="90000"/>
                </a:cubicBezTo>
                <a:cubicBezTo>
                  <a:pt x="1090" y="90000"/>
                  <a:pt x="1090" y="120000"/>
                  <a:pt x="1090" y="120000"/>
                </a:cubicBezTo>
                <a:cubicBezTo>
                  <a:pt x="10909" y="60000"/>
                  <a:pt x="33818" y="0"/>
                  <a:pt x="60000" y="0"/>
                </a:cubicBezTo>
                <a:cubicBezTo>
                  <a:pt x="87272" y="0"/>
                  <a:pt x="110181" y="60000"/>
                  <a:pt x="120000" y="120000"/>
                </a:cubicBezTo>
                <a:cubicBezTo>
                  <a:pt x="120000" y="120000"/>
                  <a:pt x="120000" y="120000"/>
                  <a:pt x="120000" y="120000"/>
                </a:cubicBezTo>
                <a:cubicBezTo>
                  <a:pt x="109090" y="60000"/>
                  <a:pt x="86181"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2" name="Shape 932"/>
          <p:cNvSpPr/>
          <p:nvPr/>
        </p:nvSpPr>
        <p:spPr>
          <a:xfrm>
            <a:off x="6062574" y="3322463"/>
            <a:ext cx="194072" cy="11906"/>
          </a:xfrm>
          <a:custGeom>
            <a:pathLst>
              <a:path extrusionOk="0" h="120000" w="120000">
                <a:moveTo>
                  <a:pt x="6000" y="0"/>
                </a:moveTo>
                <a:cubicBezTo>
                  <a:pt x="2000" y="0"/>
                  <a:pt x="0" y="15000"/>
                  <a:pt x="0" y="30000"/>
                </a:cubicBezTo>
                <a:cubicBezTo>
                  <a:pt x="0" y="75000"/>
                  <a:pt x="27000" y="120000"/>
                  <a:pt x="60000" y="120000"/>
                </a:cubicBezTo>
                <a:cubicBezTo>
                  <a:pt x="93000" y="120000"/>
                  <a:pt x="120000" y="75000"/>
                  <a:pt x="120000" y="30000"/>
                </a:cubicBezTo>
                <a:cubicBezTo>
                  <a:pt x="120000" y="15000"/>
                  <a:pt x="118000" y="15000"/>
                  <a:pt x="115000" y="0"/>
                </a:cubicBezTo>
                <a:cubicBezTo>
                  <a:pt x="115000" y="0"/>
                  <a:pt x="115000" y="0"/>
                  <a:pt x="114000" y="0"/>
                </a:cubicBezTo>
                <a:cubicBezTo>
                  <a:pt x="116000" y="15000"/>
                  <a:pt x="117000" y="15000"/>
                  <a:pt x="117000" y="30000"/>
                </a:cubicBezTo>
                <a:cubicBezTo>
                  <a:pt x="117000" y="75000"/>
                  <a:pt x="92000" y="120000"/>
                  <a:pt x="60000" y="120000"/>
                </a:cubicBezTo>
                <a:cubicBezTo>
                  <a:pt x="28000" y="120000"/>
                  <a:pt x="2000" y="75000"/>
                  <a:pt x="2000" y="30000"/>
                </a:cubicBezTo>
                <a:cubicBezTo>
                  <a:pt x="2000" y="15000"/>
                  <a:pt x="4000" y="15000"/>
                  <a:pt x="6000" y="0"/>
                </a:cubicBezTo>
                <a:cubicBezTo>
                  <a:pt x="6000" y="0"/>
                  <a:pt x="6000" y="0"/>
                  <a:pt x="6000" y="0"/>
                </a:cubicBezTo>
              </a:path>
            </a:pathLst>
          </a:custGeom>
          <a:solidFill>
            <a:srgbClr val="A3A2A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3" name="Shape 933"/>
          <p:cNvSpPr/>
          <p:nvPr/>
        </p:nvSpPr>
        <p:spPr>
          <a:xfrm>
            <a:off x="6072099" y="3315320"/>
            <a:ext cx="177404" cy="7144"/>
          </a:xfrm>
          <a:custGeom>
            <a:pathLst>
              <a:path extrusionOk="0" h="120000" w="120000">
                <a:moveTo>
                  <a:pt x="59449" y="0"/>
                </a:moveTo>
                <a:cubicBezTo>
                  <a:pt x="33027" y="0"/>
                  <a:pt x="9908" y="60000"/>
                  <a:pt x="0" y="120000"/>
                </a:cubicBezTo>
                <a:cubicBezTo>
                  <a:pt x="0" y="120000"/>
                  <a:pt x="0" y="120000"/>
                  <a:pt x="0" y="120000"/>
                </a:cubicBezTo>
                <a:cubicBezTo>
                  <a:pt x="9908" y="60000"/>
                  <a:pt x="33027" y="30000"/>
                  <a:pt x="59449" y="30000"/>
                </a:cubicBezTo>
                <a:cubicBezTo>
                  <a:pt x="86972" y="30000"/>
                  <a:pt x="110091" y="60000"/>
                  <a:pt x="118899" y="120000"/>
                </a:cubicBezTo>
                <a:cubicBezTo>
                  <a:pt x="120000" y="120000"/>
                  <a:pt x="120000" y="120000"/>
                  <a:pt x="120000" y="120000"/>
                </a:cubicBezTo>
                <a:cubicBezTo>
                  <a:pt x="110091" y="60000"/>
                  <a:pt x="86972" y="0"/>
                  <a:pt x="5944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4" name="Shape 934"/>
          <p:cNvSpPr/>
          <p:nvPr/>
        </p:nvSpPr>
        <p:spPr>
          <a:xfrm>
            <a:off x="6066146" y="3322463"/>
            <a:ext cx="185737" cy="11906"/>
          </a:xfrm>
          <a:custGeom>
            <a:pathLst>
              <a:path extrusionOk="0" h="120000" w="120000">
                <a:moveTo>
                  <a:pt x="4173" y="0"/>
                </a:moveTo>
                <a:cubicBezTo>
                  <a:pt x="2086" y="15000"/>
                  <a:pt x="0" y="15000"/>
                  <a:pt x="0" y="30000"/>
                </a:cubicBezTo>
                <a:cubicBezTo>
                  <a:pt x="0" y="75000"/>
                  <a:pt x="27130" y="120000"/>
                  <a:pt x="60521" y="120000"/>
                </a:cubicBezTo>
                <a:cubicBezTo>
                  <a:pt x="93913" y="120000"/>
                  <a:pt x="120000" y="75000"/>
                  <a:pt x="120000" y="30000"/>
                </a:cubicBezTo>
                <a:cubicBezTo>
                  <a:pt x="120000" y="15000"/>
                  <a:pt x="118956" y="15000"/>
                  <a:pt x="116869" y="0"/>
                </a:cubicBezTo>
                <a:cubicBezTo>
                  <a:pt x="116869" y="0"/>
                  <a:pt x="116869" y="15000"/>
                  <a:pt x="116869" y="15000"/>
                </a:cubicBezTo>
                <a:cubicBezTo>
                  <a:pt x="117913" y="15000"/>
                  <a:pt x="117913" y="30000"/>
                  <a:pt x="117913" y="30000"/>
                </a:cubicBezTo>
                <a:cubicBezTo>
                  <a:pt x="117913" y="75000"/>
                  <a:pt x="92869" y="105000"/>
                  <a:pt x="60521" y="105000"/>
                </a:cubicBezTo>
                <a:cubicBezTo>
                  <a:pt x="28173" y="105000"/>
                  <a:pt x="2086" y="75000"/>
                  <a:pt x="2086" y="30000"/>
                </a:cubicBezTo>
                <a:cubicBezTo>
                  <a:pt x="2086" y="30000"/>
                  <a:pt x="3130" y="15000"/>
                  <a:pt x="5217" y="0"/>
                </a:cubicBezTo>
                <a:cubicBezTo>
                  <a:pt x="5217" y="0"/>
                  <a:pt x="4173" y="0"/>
                  <a:pt x="4173" y="0"/>
                </a:cubicBezTo>
              </a:path>
            </a:pathLst>
          </a:custGeom>
          <a:solidFill>
            <a:srgbClr val="9E9D9D"/>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5" name="Shape 935"/>
          <p:cNvSpPr/>
          <p:nvPr/>
        </p:nvSpPr>
        <p:spPr>
          <a:xfrm>
            <a:off x="6072099" y="3317701"/>
            <a:ext cx="175022" cy="5953"/>
          </a:xfrm>
          <a:custGeom>
            <a:pathLst>
              <a:path extrusionOk="0" h="120000" w="120000">
                <a:moveTo>
                  <a:pt x="60000" y="0"/>
                </a:moveTo>
                <a:cubicBezTo>
                  <a:pt x="33333" y="0"/>
                  <a:pt x="10000" y="30000"/>
                  <a:pt x="0" y="90000"/>
                </a:cubicBezTo>
                <a:cubicBezTo>
                  <a:pt x="0" y="90000"/>
                  <a:pt x="1111" y="90000"/>
                  <a:pt x="1111" y="90000"/>
                </a:cubicBezTo>
                <a:cubicBezTo>
                  <a:pt x="8888" y="30000"/>
                  <a:pt x="32222" y="0"/>
                  <a:pt x="60000" y="0"/>
                </a:cubicBezTo>
                <a:cubicBezTo>
                  <a:pt x="88888" y="0"/>
                  <a:pt x="112222" y="30000"/>
                  <a:pt x="120000" y="120000"/>
                </a:cubicBezTo>
                <a:cubicBezTo>
                  <a:pt x="120000" y="120000"/>
                  <a:pt x="120000" y="90000"/>
                  <a:pt x="120000" y="90000"/>
                </a:cubicBezTo>
                <a:cubicBezTo>
                  <a:pt x="111111" y="30000"/>
                  <a:pt x="87777"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6" name="Shape 936"/>
          <p:cNvSpPr/>
          <p:nvPr/>
        </p:nvSpPr>
        <p:spPr>
          <a:xfrm>
            <a:off x="6068528" y="3322463"/>
            <a:ext cx="180975" cy="10716"/>
          </a:xfrm>
          <a:custGeom>
            <a:pathLst>
              <a:path extrusionOk="0" h="120000" w="120000">
                <a:moveTo>
                  <a:pt x="3243" y="0"/>
                </a:moveTo>
                <a:cubicBezTo>
                  <a:pt x="1081" y="17142"/>
                  <a:pt x="0" y="34285"/>
                  <a:pt x="0" y="34285"/>
                </a:cubicBezTo>
                <a:cubicBezTo>
                  <a:pt x="0" y="85714"/>
                  <a:pt x="27027" y="119999"/>
                  <a:pt x="60540" y="119999"/>
                </a:cubicBezTo>
                <a:cubicBezTo>
                  <a:pt x="94054" y="119999"/>
                  <a:pt x="120000" y="85714"/>
                  <a:pt x="120000" y="34285"/>
                </a:cubicBezTo>
                <a:cubicBezTo>
                  <a:pt x="120000" y="34285"/>
                  <a:pt x="120000" y="17142"/>
                  <a:pt x="118918" y="17142"/>
                </a:cubicBezTo>
                <a:cubicBezTo>
                  <a:pt x="117837" y="17142"/>
                  <a:pt x="117837" y="17142"/>
                  <a:pt x="117837" y="17142"/>
                </a:cubicBezTo>
                <a:cubicBezTo>
                  <a:pt x="117837" y="34285"/>
                  <a:pt x="117837" y="34285"/>
                  <a:pt x="117837" y="34285"/>
                </a:cubicBezTo>
                <a:cubicBezTo>
                  <a:pt x="117837" y="85714"/>
                  <a:pt x="91891" y="119999"/>
                  <a:pt x="60540" y="119999"/>
                </a:cubicBezTo>
                <a:cubicBezTo>
                  <a:pt x="28108" y="119999"/>
                  <a:pt x="2162" y="85714"/>
                  <a:pt x="2162" y="34285"/>
                </a:cubicBezTo>
                <a:cubicBezTo>
                  <a:pt x="2162" y="34285"/>
                  <a:pt x="3243" y="17142"/>
                  <a:pt x="4324" y="17142"/>
                </a:cubicBezTo>
                <a:cubicBezTo>
                  <a:pt x="3243" y="17142"/>
                  <a:pt x="3243" y="17142"/>
                  <a:pt x="3243" y="0"/>
                </a:cubicBezTo>
              </a:path>
            </a:pathLst>
          </a:custGeom>
          <a:solidFill>
            <a:srgbClr val="999797"/>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7" name="Shape 937"/>
          <p:cNvSpPr/>
          <p:nvPr/>
        </p:nvSpPr>
        <p:spPr>
          <a:xfrm>
            <a:off x="6074480" y="3317701"/>
            <a:ext cx="172641" cy="5953"/>
          </a:xfrm>
          <a:custGeom>
            <a:pathLst>
              <a:path extrusionOk="0" h="120000" w="120000">
                <a:moveTo>
                  <a:pt x="59439" y="0"/>
                </a:moveTo>
                <a:cubicBezTo>
                  <a:pt x="31401" y="0"/>
                  <a:pt x="7850" y="30000"/>
                  <a:pt x="0" y="90000"/>
                </a:cubicBezTo>
                <a:cubicBezTo>
                  <a:pt x="0" y="120000"/>
                  <a:pt x="0" y="120000"/>
                  <a:pt x="1121" y="120000"/>
                </a:cubicBezTo>
                <a:cubicBezTo>
                  <a:pt x="6728" y="60000"/>
                  <a:pt x="31401" y="0"/>
                  <a:pt x="59439" y="0"/>
                </a:cubicBezTo>
                <a:cubicBezTo>
                  <a:pt x="88598" y="0"/>
                  <a:pt x="113271" y="60000"/>
                  <a:pt x="118878" y="120000"/>
                </a:cubicBezTo>
                <a:cubicBezTo>
                  <a:pt x="118878" y="120000"/>
                  <a:pt x="118878" y="120000"/>
                  <a:pt x="120000" y="120000"/>
                </a:cubicBezTo>
                <a:cubicBezTo>
                  <a:pt x="112149" y="30000"/>
                  <a:pt x="88598" y="0"/>
                  <a:pt x="5943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8" name="Shape 938"/>
          <p:cNvSpPr/>
          <p:nvPr/>
        </p:nvSpPr>
        <p:spPr>
          <a:xfrm>
            <a:off x="6072099" y="3323654"/>
            <a:ext cx="173831" cy="9525"/>
          </a:xfrm>
          <a:custGeom>
            <a:pathLst>
              <a:path extrusionOk="0" h="120000" w="120000">
                <a:moveTo>
                  <a:pt x="2242" y="0"/>
                </a:moveTo>
                <a:cubicBezTo>
                  <a:pt x="1121" y="0"/>
                  <a:pt x="0" y="20000"/>
                  <a:pt x="0" y="20000"/>
                </a:cubicBezTo>
                <a:cubicBezTo>
                  <a:pt x="0" y="80000"/>
                  <a:pt x="26915" y="120000"/>
                  <a:pt x="60560" y="120000"/>
                </a:cubicBezTo>
                <a:cubicBezTo>
                  <a:pt x="93084" y="120000"/>
                  <a:pt x="120000" y="80000"/>
                  <a:pt x="120000" y="20000"/>
                </a:cubicBezTo>
                <a:cubicBezTo>
                  <a:pt x="120000" y="20000"/>
                  <a:pt x="120000" y="20000"/>
                  <a:pt x="120000" y="0"/>
                </a:cubicBezTo>
                <a:cubicBezTo>
                  <a:pt x="118878" y="0"/>
                  <a:pt x="118878" y="20000"/>
                  <a:pt x="117757" y="20000"/>
                </a:cubicBezTo>
                <a:cubicBezTo>
                  <a:pt x="117757" y="20000"/>
                  <a:pt x="117757" y="20000"/>
                  <a:pt x="117757" y="20000"/>
                </a:cubicBezTo>
                <a:cubicBezTo>
                  <a:pt x="117757" y="80000"/>
                  <a:pt x="91962" y="120000"/>
                  <a:pt x="60560" y="120000"/>
                </a:cubicBezTo>
                <a:cubicBezTo>
                  <a:pt x="28037" y="120000"/>
                  <a:pt x="2242" y="80000"/>
                  <a:pt x="2242" y="20000"/>
                </a:cubicBezTo>
                <a:cubicBezTo>
                  <a:pt x="2242" y="20000"/>
                  <a:pt x="2242" y="20000"/>
                  <a:pt x="3364" y="0"/>
                </a:cubicBezTo>
                <a:cubicBezTo>
                  <a:pt x="2242" y="0"/>
                  <a:pt x="2242" y="0"/>
                  <a:pt x="2242" y="0"/>
                </a:cubicBezTo>
              </a:path>
            </a:pathLst>
          </a:custGeom>
          <a:solidFill>
            <a:srgbClr val="94929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39" name="Shape 939"/>
          <p:cNvSpPr/>
          <p:nvPr/>
        </p:nvSpPr>
        <p:spPr>
          <a:xfrm>
            <a:off x="6075671" y="3317701"/>
            <a:ext cx="170260" cy="7144"/>
          </a:xfrm>
          <a:custGeom>
            <a:pathLst>
              <a:path extrusionOk="0" h="120000" w="120000">
                <a:moveTo>
                  <a:pt x="59428" y="0"/>
                </a:moveTo>
                <a:cubicBezTo>
                  <a:pt x="30857" y="0"/>
                  <a:pt x="5714" y="48000"/>
                  <a:pt x="0" y="96000"/>
                </a:cubicBezTo>
                <a:cubicBezTo>
                  <a:pt x="0" y="96000"/>
                  <a:pt x="0" y="96000"/>
                  <a:pt x="1142" y="96000"/>
                </a:cubicBezTo>
                <a:cubicBezTo>
                  <a:pt x="4571" y="48000"/>
                  <a:pt x="29714" y="0"/>
                  <a:pt x="59428" y="0"/>
                </a:cubicBezTo>
                <a:cubicBezTo>
                  <a:pt x="90285" y="0"/>
                  <a:pt x="115428" y="48000"/>
                  <a:pt x="117714" y="120000"/>
                </a:cubicBezTo>
                <a:cubicBezTo>
                  <a:pt x="118857" y="120000"/>
                  <a:pt x="118857" y="96000"/>
                  <a:pt x="120000" y="96000"/>
                </a:cubicBezTo>
                <a:cubicBezTo>
                  <a:pt x="114285" y="48000"/>
                  <a:pt x="89142" y="0"/>
                  <a:pt x="5942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0" name="Shape 940"/>
          <p:cNvSpPr/>
          <p:nvPr/>
        </p:nvSpPr>
        <p:spPr>
          <a:xfrm>
            <a:off x="6075671" y="3323654"/>
            <a:ext cx="166688" cy="9525"/>
          </a:xfrm>
          <a:custGeom>
            <a:pathLst>
              <a:path extrusionOk="0" h="120000" w="120000">
                <a:moveTo>
                  <a:pt x="1165" y="0"/>
                </a:moveTo>
                <a:cubicBezTo>
                  <a:pt x="0" y="20000"/>
                  <a:pt x="0" y="20000"/>
                  <a:pt x="0" y="20000"/>
                </a:cubicBezTo>
                <a:cubicBezTo>
                  <a:pt x="0" y="80000"/>
                  <a:pt x="26796" y="120000"/>
                  <a:pt x="60582" y="120000"/>
                </a:cubicBezTo>
                <a:cubicBezTo>
                  <a:pt x="93203" y="120000"/>
                  <a:pt x="120000" y="80000"/>
                  <a:pt x="120000" y="20000"/>
                </a:cubicBezTo>
                <a:cubicBezTo>
                  <a:pt x="120000" y="20000"/>
                  <a:pt x="120000" y="20000"/>
                  <a:pt x="120000" y="20000"/>
                </a:cubicBezTo>
                <a:cubicBezTo>
                  <a:pt x="120000" y="20000"/>
                  <a:pt x="118834" y="20000"/>
                  <a:pt x="117669" y="20000"/>
                </a:cubicBezTo>
                <a:cubicBezTo>
                  <a:pt x="117669" y="80000"/>
                  <a:pt x="92038" y="120000"/>
                  <a:pt x="60582" y="120000"/>
                </a:cubicBezTo>
                <a:cubicBezTo>
                  <a:pt x="27961" y="120000"/>
                  <a:pt x="2330" y="80000"/>
                  <a:pt x="2330" y="20000"/>
                </a:cubicBezTo>
                <a:cubicBezTo>
                  <a:pt x="2330" y="20000"/>
                  <a:pt x="2330" y="20000"/>
                  <a:pt x="2330" y="20000"/>
                </a:cubicBezTo>
                <a:cubicBezTo>
                  <a:pt x="2330" y="20000"/>
                  <a:pt x="1165" y="20000"/>
                  <a:pt x="1165" y="0"/>
                </a:cubicBezTo>
              </a:path>
            </a:pathLst>
          </a:custGeom>
          <a:solidFill>
            <a:srgbClr val="8F8E8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1" name="Shape 941"/>
          <p:cNvSpPr/>
          <p:nvPr/>
        </p:nvSpPr>
        <p:spPr>
          <a:xfrm>
            <a:off x="6076862" y="3317701"/>
            <a:ext cx="165497" cy="7144"/>
          </a:xfrm>
          <a:custGeom>
            <a:pathLst>
              <a:path extrusionOk="0" h="120000" w="120000">
                <a:moveTo>
                  <a:pt x="60000" y="0"/>
                </a:moveTo>
                <a:cubicBezTo>
                  <a:pt x="29411" y="0"/>
                  <a:pt x="3529" y="48000"/>
                  <a:pt x="0" y="96000"/>
                </a:cubicBezTo>
                <a:cubicBezTo>
                  <a:pt x="0" y="120000"/>
                  <a:pt x="1176" y="120000"/>
                  <a:pt x="1176" y="120000"/>
                </a:cubicBezTo>
                <a:cubicBezTo>
                  <a:pt x="2352" y="48000"/>
                  <a:pt x="28235" y="0"/>
                  <a:pt x="60000" y="0"/>
                </a:cubicBezTo>
                <a:cubicBezTo>
                  <a:pt x="91764" y="0"/>
                  <a:pt x="117647" y="72000"/>
                  <a:pt x="117647" y="120000"/>
                </a:cubicBezTo>
                <a:cubicBezTo>
                  <a:pt x="117647" y="120000"/>
                  <a:pt x="117647" y="120000"/>
                  <a:pt x="117647" y="120000"/>
                </a:cubicBezTo>
                <a:cubicBezTo>
                  <a:pt x="118823" y="120000"/>
                  <a:pt x="120000" y="120000"/>
                  <a:pt x="120000" y="120000"/>
                </a:cubicBezTo>
                <a:cubicBezTo>
                  <a:pt x="117647" y="48000"/>
                  <a:pt x="91764" y="0"/>
                  <a:pt x="600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2" name="Shape 942"/>
          <p:cNvSpPr/>
          <p:nvPr/>
        </p:nvSpPr>
        <p:spPr>
          <a:xfrm>
            <a:off x="6079243" y="3324845"/>
            <a:ext cx="159544" cy="8335"/>
          </a:xfrm>
          <a:custGeom>
            <a:pathLst>
              <a:path extrusionOk="0" h="120000" w="120000">
                <a:moveTo>
                  <a:pt x="0" y="0"/>
                </a:moveTo>
                <a:cubicBezTo>
                  <a:pt x="0" y="0"/>
                  <a:pt x="0" y="0"/>
                  <a:pt x="0" y="0"/>
                </a:cubicBezTo>
                <a:cubicBezTo>
                  <a:pt x="0" y="72000"/>
                  <a:pt x="26666" y="120000"/>
                  <a:pt x="60606" y="120000"/>
                </a:cubicBezTo>
                <a:cubicBezTo>
                  <a:pt x="93333" y="120000"/>
                  <a:pt x="119999" y="72000"/>
                  <a:pt x="119999" y="0"/>
                </a:cubicBezTo>
                <a:cubicBezTo>
                  <a:pt x="119999" y="0"/>
                  <a:pt x="118787" y="0"/>
                  <a:pt x="118787" y="0"/>
                </a:cubicBezTo>
                <a:cubicBezTo>
                  <a:pt x="117575" y="0"/>
                  <a:pt x="117575" y="0"/>
                  <a:pt x="117575" y="0"/>
                </a:cubicBezTo>
                <a:cubicBezTo>
                  <a:pt x="117575" y="72000"/>
                  <a:pt x="92121" y="120000"/>
                  <a:pt x="60606" y="120000"/>
                </a:cubicBezTo>
                <a:cubicBezTo>
                  <a:pt x="29090" y="120000"/>
                  <a:pt x="3636" y="72000"/>
                  <a:pt x="2424" y="0"/>
                </a:cubicBezTo>
                <a:cubicBezTo>
                  <a:pt x="2424" y="0"/>
                  <a:pt x="1212" y="0"/>
                  <a:pt x="0" y="0"/>
                </a:cubicBezTo>
              </a:path>
            </a:pathLst>
          </a:custGeom>
          <a:solidFill>
            <a:srgbClr val="8B898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3" name="Shape 943"/>
          <p:cNvSpPr/>
          <p:nvPr/>
        </p:nvSpPr>
        <p:spPr>
          <a:xfrm>
            <a:off x="6079243" y="3317701"/>
            <a:ext cx="159544" cy="7144"/>
          </a:xfrm>
          <a:custGeom>
            <a:pathLst>
              <a:path extrusionOk="0" h="120000" w="120000">
                <a:moveTo>
                  <a:pt x="60606" y="0"/>
                </a:moveTo>
                <a:cubicBezTo>
                  <a:pt x="27878" y="0"/>
                  <a:pt x="1212" y="48000"/>
                  <a:pt x="0" y="120000"/>
                </a:cubicBezTo>
                <a:cubicBezTo>
                  <a:pt x="1212" y="120000"/>
                  <a:pt x="2424" y="120000"/>
                  <a:pt x="2424" y="120000"/>
                </a:cubicBezTo>
                <a:cubicBezTo>
                  <a:pt x="2424" y="120000"/>
                  <a:pt x="2424" y="120000"/>
                  <a:pt x="2424" y="120000"/>
                </a:cubicBezTo>
                <a:cubicBezTo>
                  <a:pt x="2424" y="72000"/>
                  <a:pt x="27878" y="24000"/>
                  <a:pt x="60606" y="24000"/>
                </a:cubicBezTo>
                <a:cubicBezTo>
                  <a:pt x="92121" y="24000"/>
                  <a:pt x="117575" y="72000"/>
                  <a:pt x="117575" y="120000"/>
                </a:cubicBezTo>
                <a:cubicBezTo>
                  <a:pt x="117575" y="120000"/>
                  <a:pt x="117575" y="120000"/>
                  <a:pt x="117575" y="120000"/>
                </a:cubicBezTo>
                <a:cubicBezTo>
                  <a:pt x="118787" y="120000"/>
                  <a:pt x="118787" y="120000"/>
                  <a:pt x="118787" y="120000"/>
                </a:cubicBezTo>
                <a:cubicBezTo>
                  <a:pt x="118787" y="120000"/>
                  <a:pt x="119999" y="120000"/>
                  <a:pt x="119999" y="120000"/>
                </a:cubicBezTo>
                <a:cubicBezTo>
                  <a:pt x="119999" y="120000"/>
                  <a:pt x="119999" y="120000"/>
                  <a:pt x="119999" y="120000"/>
                </a:cubicBezTo>
                <a:cubicBezTo>
                  <a:pt x="119999" y="72000"/>
                  <a:pt x="93333" y="0"/>
                  <a:pt x="6060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4" name="Shape 944"/>
          <p:cNvSpPr/>
          <p:nvPr/>
        </p:nvSpPr>
        <p:spPr>
          <a:xfrm>
            <a:off x="6081624" y="3324845"/>
            <a:ext cx="154781" cy="8335"/>
          </a:xfrm>
          <a:custGeom>
            <a:pathLst>
              <a:path extrusionOk="0" h="120000" w="120000">
                <a:moveTo>
                  <a:pt x="0" y="0"/>
                </a:moveTo>
                <a:cubicBezTo>
                  <a:pt x="1263" y="72000"/>
                  <a:pt x="27789" y="120000"/>
                  <a:pt x="60631" y="120000"/>
                </a:cubicBezTo>
                <a:cubicBezTo>
                  <a:pt x="93473" y="120000"/>
                  <a:pt x="120000" y="72000"/>
                  <a:pt x="120000" y="0"/>
                </a:cubicBezTo>
                <a:cubicBezTo>
                  <a:pt x="117473" y="0"/>
                  <a:pt x="117473" y="0"/>
                  <a:pt x="117473" y="0"/>
                </a:cubicBezTo>
                <a:cubicBezTo>
                  <a:pt x="117473" y="72000"/>
                  <a:pt x="90947" y="120000"/>
                  <a:pt x="60631" y="120000"/>
                </a:cubicBezTo>
                <a:cubicBezTo>
                  <a:pt x="29052" y="120000"/>
                  <a:pt x="3789" y="72000"/>
                  <a:pt x="2526" y="0"/>
                </a:cubicBezTo>
                <a:cubicBezTo>
                  <a:pt x="1263" y="0"/>
                  <a:pt x="1263" y="0"/>
                  <a:pt x="1263" y="0"/>
                </a:cubicBezTo>
                <a:cubicBezTo>
                  <a:pt x="1263" y="0"/>
                  <a:pt x="0" y="0"/>
                  <a:pt x="0" y="0"/>
                </a:cubicBezTo>
              </a:path>
            </a:pathLst>
          </a:custGeom>
          <a:solidFill>
            <a:srgbClr val="86848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5" name="Shape 945"/>
          <p:cNvSpPr/>
          <p:nvPr/>
        </p:nvSpPr>
        <p:spPr>
          <a:xfrm>
            <a:off x="6081624" y="3318892"/>
            <a:ext cx="154781" cy="5953"/>
          </a:xfrm>
          <a:custGeom>
            <a:pathLst>
              <a:path extrusionOk="0" h="120000" w="120000">
                <a:moveTo>
                  <a:pt x="60631" y="0"/>
                </a:moveTo>
                <a:cubicBezTo>
                  <a:pt x="26526" y="0"/>
                  <a:pt x="0" y="60000"/>
                  <a:pt x="0" y="120000"/>
                </a:cubicBezTo>
                <a:cubicBezTo>
                  <a:pt x="0" y="120000"/>
                  <a:pt x="0" y="120000"/>
                  <a:pt x="0" y="120000"/>
                </a:cubicBezTo>
                <a:cubicBezTo>
                  <a:pt x="0" y="120000"/>
                  <a:pt x="1263" y="120000"/>
                  <a:pt x="1263" y="120000"/>
                </a:cubicBezTo>
                <a:cubicBezTo>
                  <a:pt x="2526" y="120000"/>
                  <a:pt x="2526" y="120000"/>
                  <a:pt x="2526" y="120000"/>
                </a:cubicBezTo>
                <a:cubicBezTo>
                  <a:pt x="2526" y="120000"/>
                  <a:pt x="2526" y="120000"/>
                  <a:pt x="2526" y="120000"/>
                </a:cubicBezTo>
                <a:cubicBezTo>
                  <a:pt x="2526" y="60000"/>
                  <a:pt x="29052" y="0"/>
                  <a:pt x="60631" y="0"/>
                </a:cubicBezTo>
                <a:cubicBezTo>
                  <a:pt x="92210" y="0"/>
                  <a:pt x="117473" y="60000"/>
                  <a:pt x="117473" y="120000"/>
                </a:cubicBezTo>
                <a:cubicBezTo>
                  <a:pt x="117473" y="120000"/>
                  <a:pt x="117473" y="120000"/>
                  <a:pt x="117473" y="120000"/>
                </a:cubicBezTo>
                <a:cubicBezTo>
                  <a:pt x="120000" y="120000"/>
                  <a:pt x="120000" y="120000"/>
                  <a:pt x="120000" y="120000"/>
                </a:cubicBezTo>
                <a:cubicBezTo>
                  <a:pt x="120000" y="120000"/>
                  <a:pt x="120000" y="120000"/>
                  <a:pt x="120000" y="120000"/>
                </a:cubicBezTo>
                <a:cubicBezTo>
                  <a:pt x="120000" y="60000"/>
                  <a:pt x="93473" y="0"/>
                  <a:pt x="60631"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6" name="Shape 946"/>
          <p:cNvSpPr/>
          <p:nvPr/>
        </p:nvSpPr>
        <p:spPr>
          <a:xfrm>
            <a:off x="6085196" y="3324845"/>
            <a:ext cx="147638" cy="8335"/>
          </a:xfrm>
          <a:custGeom>
            <a:pathLst>
              <a:path extrusionOk="0" h="120000" w="120000">
                <a:moveTo>
                  <a:pt x="120000" y="0"/>
                </a:moveTo>
                <a:cubicBezTo>
                  <a:pt x="117362" y="0"/>
                  <a:pt x="117362" y="0"/>
                  <a:pt x="117362" y="0"/>
                </a:cubicBezTo>
                <a:cubicBezTo>
                  <a:pt x="117362" y="72000"/>
                  <a:pt x="90989" y="96000"/>
                  <a:pt x="60659" y="96000"/>
                </a:cubicBezTo>
                <a:cubicBezTo>
                  <a:pt x="29010" y="96000"/>
                  <a:pt x="3956" y="72000"/>
                  <a:pt x="2637" y="0"/>
                </a:cubicBezTo>
                <a:cubicBezTo>
                  <a:pt x="0" y="0"/>
                  <a:pt x="0" y="0"/>
                  <a:pt x="0" y="0"/>
                </a:cubicBezTo>
                <a:cubicBezTo>
                  <a:pt x="1318" y="72000"/>
                  <a:pt x="27692" y="120000"/>
                  <a:pt x="60659" y="120000"/>
                </a:cubicBezTo>
                <a:cubicBezTo>
                  <a:pt x="92307" y="120000"/>
                  <a:pt x="120000" y="72000"/>
                  <a:pt x="120000" y="0"/>
                </a:cubicBezTo>
              </a:path>
            </a:pathLst>
          </a:custGeom>
          <a:solidFill>
            <a:srgbClr val="807F7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7" name="Shape 947"/>
          <p:cNvSpPr/>
          <p:nvPr/>
        </p:nvSpPr>
        <p:spPr>
          <a:xfrm>
            <a:off x="6085196" y="3318892"/>
            <a:ext cx="147638" cy="5953"/>
          </a:xfrm>
          <a:custGeom>
            <a:pathLst>
              <a:path extrusionOk="0" h="120000" w="120000">
                <a:moveTo>
                  <a:pt x="60659" y="0"/>
                </a:moveTo>
                <a:cubicBezTo>
                  <a:pt x="27692" y="0"/>
                  <a:pt x="0" y="60000"/>
                  <a:pt x="0" y="120000"/>
                </a:cubicBezTo>
                <a:cubicBezTo>
                  <a:pt x="0" y="120000"/>
                  <a:pt x="0" y="120000"/>
                  <a:pt x="0" y="120000"/>
                </a:cubicBezTo>
                <a:cubicBezTo>
                  <a:pt x="2637" y="120000"/>
                  <a:pt x="2637" y="120000"/>
                  <a:pt x="2637" y="120000"/>
                </a:cubicBezTo>
                <a:cubicBezTo>
                  <a:pt x="2637" y="120000"/>
                  <a:pt x="2637" y="120000"/>
                  <a:pt x="2637" y="120000"/>
                </a:cubicBezTo>
                <a:cubicBezTo>
                  <a:pt x="2637" y="60000"/>
                  <a:pt x="29010" y="0"/>
                  <a:pt x="60659" y="0"/>
                </a:cubicBezTo>
                <a:cubicBezTo>
                  <a:pt x="92307" y="0"/>
                  <a:pt x="117362" y="60000"/>
                  <a:pt x="117362" y="120000"/>
                </a:cubicBezTo>
                <a:cubicBezTo>
                  <a:pt x="117362" y="120000"/>
                  <a:pt x="117362" y="120000"/>
                  <a:pt x="117362" y="120000"/>
                </a:cubicBezTo>
                <a:cubicBezTo>
                  <a:pt x="120000" y="120000"/>
                  <a:pt x="120000" y="120000"/>
                  <a:pt x="120000" y="120000"/>
                </a:cubicBezTo>
                <a:cubicBezTo>
                  <a:pt x="120000" y="120000"/>
                  <a:pt x="120000" y="120000"/>
                  <a:pt x="120000" y="120000"/>
                </a:cubicBezTo>
                <a:cubicBezTo>
                  <a:pt x="120000" y="60000"/>
                  <a:pt x="93626" y="0"/>
                  <a:pt x="606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8" name="Shape 948"/>
          <p:cNvSpPr/>
          <p:nvPr/>
        </p:nvSpPr>
        <p:spPr>
          <a:xfrm>
            <a:off x="6088768" y="3324845"/>
            <a:ext cx="140494" cy="7144"/>
          </a:xfrm>
          <a:custGeom>
            <a:pathLst>
              <a:path extrusionOk="0" h="120000" w="120000">
                <a:moveTo>
                  <a:pt x="120000" y="0"/>
                </a:moveTo>
                <a:cubicBezTo>
                  <a:pt x="117241" y="0"/>
                  <a:pt x="117241" y="0"/>
                  <a:pt x="117241" y="0"/>
                </a:cubicBezTo>
                <a:cubicBezTo>
                  <a:pt x="117241" y="60000"/>
                  <a:pt x="91034" y="120000"/>
                  <a:pt x="60689" y="120000"/>
                </a:cubicBezTo>
                <a:cubicBezTo>
                  <a:pt x="28965" y="120000"/>
                  <a:pt x="4137" y="60000"/>
                  <a:pt x="2758" y="0"/>
                </a:cubicBezTo>
                <a:cubicBezTo>
                  <a:pt x="0" y="0"/>
                  <a:pt x="0" y="0"/>
                  <a:pt x="0" y="0"/>
                </a:cubicBezTo>
                <a:cubicBezTo>
                  <a:pt x="1379" y="90000"/>
                  <a:pt x="27586" y="120000"/>
                  <a:pt x="60689" y="120000"/>
                </a:cubicBezTo>
                <a:cubicBezTo>
                  <a:pt x="92413" y="120000"/>
                  <a:pt x="120000" y="90000"/>
                  <a:pt x="120000" y="0"/>
                </a:cubicBezTo>
              </a:path>
            </a:pathLst>
          </a:custGeom>
          <a:solidFill>
            <a:srgbClr val="7B797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49" name="Shape 949"/>
          <p:cNvSpPr/>
          <p:nvPr/>
        </p:nvSpPr>
        <p:spPr>
          <a:xfrm>
            <a:off x="6088768" y="3318892"/>
            <a:ext cx="140494" cy="5953"/>
          </a:xfrm>
          <a:custGeom>
            <a:pathLst>
              <a:path extrusionOk="0" h="120000" w="120000">
                <a:moveTo>
                  <a:pt x="60689" y="0"/>
                </a:moveTo>
                <a:cubicBezTo>
                  <a:pt x="27586" y="0"/>
                  <a:pt x="0" y="60000"/>
                  <a:pt x="0" y="120000"/>
                </a:cubicBezTo>
                <a:cubicBezTo>
                  <a:pt x="0" y="120000"/>
                  <a:pt x="0" y="120000"/>
                  <a:pt x="0" y="120000"/>
                </a:cubicBezTo>
                <a:cubicBezTo>
                  <a:pt x="2758" y="120000"/>
                  <a:pt x="2758" y="120000"/>
                  <a:pt x="2758" y="120000"/>
                </a:cubicBezTo>
                <a:cubicBezTo>
                  <a:pt x="2758" y="120000"/>
                  <a:pt x="2758" y="120000"/>
                  <a:pt x="2758" y="120000"/>
                </a:cubicBezTo>
                <a:cubicBezTo>
                  <a:pt x="2758" y="60000"/>
                  <a:pt x="28965" y="0"/>
                  <a:pt x="60689" y="0"/>
                </a:cubicBezTo>
                <a:cubicBezTo>
                  <a:pt x="92413" y="0"/>
                  <a:pt x="117241" y="60000"/>
                  <a:pt x="117241" y="120000"/>
                </a:cubicBezTo>
                <a:cubicBezTo>
                  <a:pt x="117241" y="120000"/>
                  <a:pt x="117241" y="120000"/>
                  <a:pt x="117241" y="120000"/>
                </a:cubicBezTo>
                <a:cubicBezTo>
                  <a:pt x="120000" y="120000"/>
                  <a:pt x="120000" y="120000"/>
                  <a:pt x="120000" y="120000"/>
                </a:cubicBezTo>
                <a:cubicBezTo>
                  <a:pt x="120000" y="120000"/>
                  <a:pt x="120000" y="120000"/>
                  <a:pt x="120000" y="120000"/>
                </a:cubicBezTo>
                <a:cubicBezTo>
                  <a:pt x="120000" y="60000"/>
                  <a:pt x="93793" y="0"/>
                  <a:pt x="6068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0" name="Shape 950"/>
          <p:cNvSpPr/>
          <p:nvPr/>
        </p:nvSpPr>
        <p:spPr>
          <a:xfrm>
            <a:off x="6092340" y="3324845"/>
            <a:ext cx="134541" cy="7144"/>
          </a:xfrm>
          <a:custGeom>
            <a:pathLst>
              <a:path extrusionOk="0" h="120000" w="120000">
                <a:moveTo>
                  <a:pt x="119999" y="0"/>
                </a:moveTo>
                <a:cubicBezTo>
                  <a:pt x="117108" y="0"/>
                  <a:pt x="117108" y="0"/>
                  <a:pt x="117108" y="0"/>
                </a:cubicBezTo>
                <a:cubicBezTo>
                  <a:pt x="117108" y="60000"/>
                  <a:pt x="91084" y="120000"/>
                  <a:pt x="60722" y="120000"/>
                </a:cubicBezTo>
                <a:cubicBezTo>
                  <a:pt x="28915" y="120000"/>
                  <a:pt x="4337" y="60000"/>
                  <a:pt x="2891" y="0"/>
                </a:cubicBezTo>
                <a:cubicBezTo>
                  <a:pt x="0" y="0"/>
                  <a:pt x="0" y="0"/>
                  <a:pt x="0" y="0"/>
                </a:cubicBezTo>
                <a:cubicBezTo>
                  <a:pt x="1445" y="60000"/>
                  <a:pt x="27469" y="120000"/>
                  <a:pt x="60722" y="120000"/>
                </a:cubicBezTo>
                <a:cubicBezTo>
                  <a:pt x="92530" y="120000"/>
                  <a:pt x="119999" y="60000"/>
                  <a:pt x="119999" y="0"/>
                </a:cubicBezTo>
              </a:path>
            </a:pathLst>
          </a:custGeom>
          <a:solidFill>
            <a:srgbClr val="77757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1" name="Shape 951"/>
          <p:cNvSpPr/>
          <p:nvPr/>
        </p:nvSpPr>
        <p:spPr>
          <a:xfrm>
            <a:off x="6092340" y="3318892"/>
            <a:ext cx="134541" cy="5953"/>
          </a:xfrm>
          <a:custGeom>
            <a:pathLst>
              <a:path extrusionOk="0" h="120000" w="120000">
                <a:moveTo>
                  <a:pt x="60722" y="0"/>
                </a:moveTo>
                <a:cubicBezTo>
                  <a:pt x="27469" y="0"/>
                  <a:pt x="0" y="60000"/>
                  <a:pt x="0" y="120000"/>
                </a:cubicBezTo>
                <a:cubicBezTo>
                  <a:pt x="0" y="120000"/>
                  <a:pt x="0" y="120000"/>
                  <a:pt x="0" y="120000"/>
                </a:cubicBezTo>
                <a:cubicBezTo>
                  <a:pt x="2891" y="120000"/>
                  <a:pt x="2891" y="120000"/>
                  <a:pt x="2891" y="120000"/>
                </a:cubicBezTo>
                <a:cubicBezTo>
                  <a:pt x="2891" y="120000"/>
                  <a:pt x="2891" y="120000"/>
                  <a:pt x="2891" y="120000"/>
                </a:cubicBezTo>
                <a:cubicBezTo>
                  <a:pt x="2891" y="60000"/>
                  <a:pt x="28915" y="0"/>
                  <a:pt x="60722" y="0"/>
                </a:cubicBezTo>
                <a:cubicBezTo>
                  <a:pt x="92530" y="0"/>
                  <a:pt x="117108" y="60000"/>
                  <a:pt x="117108" y="120000"/>
                </a:cubicBezTo>
                <a:cubicBezTo>
                  <a:pt x="117108" y="120000"/>
                  <a:pt x="117108" y="120000"/>
                  <a:pt x="117108" y="120000"/>
                </a:cubicBezTo>
                <a:cubicBezTo>
                  <a:pt x="119999" y="120000"/>
                  <a:pt x="119999" y="120000"/>
                  <a:pt x="119999" y="120000"/>
                </a:cubicBezTo>
                <a:cubicBezTo>
                  <a:pt x="119999" y="120000"/>
                  <a:pt x="119999" y="120000"/>
                  <a:pt x="119999" y="120000"/>
                </a:cubicBezTo>
                <a:cubicBezTo>
                  <a:pt x="119999" y="60000"/>
                  <a:pt x="93975" y="0"/>
                  <a:pt x="6072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2" name="Shape 952"/>
          <p:cNvSpPr/>
          <p:nvPr/>
        </p:nvSpPr>
        <p:spPr>
          <a:xfrm>
            <a:off x="6094721" y="3324845"/>
            <a:ext cx="128587" cy="7144"/>
          </a:xfrm>
          <a:custGeom>
            <a:pathLst>
              <a:path extrusionOk="0" h="120000" w="120000">
                <a:moveTo>
                  <a:pt x="120000" y="0"/>
                </a:moveTo>
                <a:cubicBezTo>
                  <a:pt x="116962" y="0"/>
                  <a:pt x="116962" y="0"/>
                  <a:pt x="116962" y="0"/>
                </a:cubicBezTo>
                <a:cubicBezTo>
                  <a:pt x="115443" y="60000"/>
                  <a:pt x="91139" y="120000"/>
                  <a:pt x="60759" y="120000"/>
                </a:cubicBezTo>
                <a:cubicBezTo>
                  <a:pt x="30379" y="120000"/>
                  <a:pt x="4556" y="60000"/>
                  <a:pt x="3037" y="0"/>
                </a:cubicBezTo>
                <a:cubicBezTo>
                  <a:pt x="0" y="0"/>
                  <a:pt x="0" y="0"/>
                  <a:pt x="0" y="0"/>
                </a:cubicBezTo>
                <a:cubicBezTo>
                  <a:pt x="1518" y="60000"/>
                  <a:pt x="27341" y="120000"/>
                  <a:pt x="60759" y="120000"/>
                </a:cubicBezTo>
                <a:cubicBezTo>
                  <a:pt x="92658" y="120000"/>
                  <a:pt x="120000" y="60000"/>
                  <a:pt x="120000" y="0"/>
                </a:cubicBezTo>
              </a:path>
            </a:pathLst>
          </a:custGeom>
          <a:solidFill>
            <a:srgbClr val="73717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3" name="Shape 953"/>
          <p:cNvSpPr/>
          <p:nvPr/>
        </p:nvSpPr>
        <p:spPr>
          <a:xfrm>
            <a:off x="6094721" y="3318892"/>
            <a:ext cx="128587" cy="5953"/>
          </a:xfrm>
          <a:custGeom>
            <a:pathLst>
              <a:path extrusionOk="0" h="120000" w="120000">
                <a:moveTo>
                  <a:pt x="60759" y="0"/>
                </a:moveTo>
                <a:cubicBezTo>
                  <a:pt x="27341" y="0"/>
                  <a:pt x="0" y="60000"/>
                  <a:pt x="0" y="120000"/>
                </a:cubicBezTo>
                <a:cubicBezTo>
                  <a:pt x="0" y="120000"/>
                  <a:pt x="0" y="120000"/>
                  <a:pt x="0" y="120000"/>
                </a:cubicBezTo>
                <a:cubicBezTo>
                  <a:pt x="3037" y="120000"/>
                  <a:pt x="3037" y="120000"/>
                  <a:pt x="3037" y="120000"/>
                </a:cubicBezTo>
                <a:cubicBezTo>
                  <a:pt x="3037" y="120000"/>
                  <a:pt x="3037" y="120000"/>
                  <a:pt x="3037" y="120000"/>
                </a:cubicBezTo>
                <a:cubicBezTo>
                  <a:pt x="3037" y="60000"/>
                  <a:pt x="28860" y="30000"/>
                  <a:pt x="60759" y="30000"/>
                </a:cubicBezTo>
                <a:cubicBezTo>
                  <a:pt x="92658" y="30000"/>
                  <a:pt x="116962" y="60000"/>
                  <a:pt x="116962" y="120000"/>
                </a:cubicBezTo>
                <a:cubicBezTo>
                  <a:pt x="116962" y="120000"/>
                  <a:pt x="116962" y="120000"/>
                  <a:pt x="116962" y="120000"/>
                </a:cubicBezTo>
                <a:cubicBezTo>
                  <a:pt x="120000" y="120000"/>
                  <a:pt x="120000" y="120000"/>
                  <a:pt x="120000" y="120000"/>
                </a:cubicBezTo>
                <a:cubicBezTo>
                  <a:pt x="120000" y="120000"/>
                  <a:pt x="120000" y="120000"/>
                  <a:pt x="120000" y="120000"/>
                </a:cubicBezTo>
                <a:cubicBezTo>
                  <a:pt x="120000" y="60000"/>
                  <a:pt x="94177" y="0"/>
                  <a:pt x="60759"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4" name="Shape 954"/>
          <p:cNvSpPr/>
          <p:nvPr/>
        </p:nvSpPr>
        <p:spPr>
          <a:xfrm>
            <a:off x="6098293" y="3324845"/>
            <a:ext cx="121444" cy="7144"/>
          </a:xfrm>
          <a:custGeom>
            <a:pathLst>
              <a:path extrusionOk="0" h="120000" w="120000">
                <a:moveTo>
                  <a:pt x="120000" y="0"/>
                </a:moveTo>
                <a:cubicBezTo>
                  <a:pt x="116800" y="0"/>
                  <a:pt x="116800" y="0"/>
                  <a:pt x="116800" y="0"/>
                </a:cubicBezTo>
                <a:cubicBezTo>
                  <a:pt x="115200" y="60000"/>
                  <a:pt x="91200" y="120000"/>
                  <a:pt x="60800" y="120000"/>
                </a:cubicBezTo>
                <a:cubicBezTo>
                  <a:pt x="30400" y="120000"/>
                  <a:pt x="4800" y="60000"/>
                  <a:pt x="3200" y="0"/>
                </a:cubicBezTo>
                <a:cubicBezTo>
                  <a:pt x="0" y="0"/>
                  <a:pt x="0" y="0"/>
                  <a:pt x="0" y="0"/>
                </a:cubicBezTo>
                <a:cubicBezTo>
                  <a:pt x="1600" y="60000"/>
                  <a:pt x="28800" y="120000"/>
                  <a:pt x="60800" y="120000"/>
                </a:cubicBezTo>
                <a:cubicBezTo>
                  <a:pt x="92800" y="120000"/>
                  <a:pt x="118400" y="60000"/>
                  <a:pt x="120000" y="0"/>
                </a:cubicBezTo>
              </a:path>
            </a:pathLst>
          </a:custGeom>
          <a:solidFill>
            <a:srgbClr val="6D6B6B"/>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5" name="Shape 955"/>
          <p:cNvSpPr/>
          <p:nvPr/>
        </p:nvSpPr>
        <p:spPr>
          <a:xfrm>
            <a:off x="6098293" y="3320082"/>
            <a:ext cx="121444" cy="4762"/>
          </a:xfrm>
          <a:custGeom>
            <a:pathLst>
              <a:path extrusionOk="0" h="120000" w="120000">
                <a:moveTo>
                  <a:pt x="60800" y="0"/>
                </a:moveTo>
                <a:cubicBezTo>
                  <a:pt x="27200" y="0"/>
                  <a:pt x="0" y="40000"/>
                  <a:pt x="0" y="120000"/>
                </a:cubicBezTo>
                <a:cubicBezTo>
                  <a:pt x="0" y="120000"/>
                  <a:pt x="0" y="120000"/>
                  <a:pt x="0" y="120000"/>
                </a:cubicBezTo>
                <a:cubicBezTo>
                  <a:pt x="3200" y="120000"/>
                  <a:pt x="3200" y="120000"/>
                  <a:pt x="3200" y="120000"/>
                </a:cubicBezTo>
                <a:cubicBezTo>
                  <a:pt x="3200" y="120000"/>
                  <a:pt x="3200" y="120000"/>
                  <a:pt x="3200" y="120000"/>
                </a:cubicBezTo>
                <a:cubicBezTo>
                  <a:pt x="3200" y="40000"/>
                  <a:pt x="28800" y="0"/>
                  <a:pt x="60800" y="0"/>
                </a:cubicBezTo>
                <a:cubicBezTo>
                  <a:pt x="91200" y="0"/>
                  <a:pt x="116800" y="40000"/>
                  <a:pt x="116800" y="120000"/>
                </a:cubicBezTo>
                <a:cubicBezTo>
                  <a:pt x="116800" y="120000"/>
                  <a:pt x="116800" y="120000"/>
                  <a:pt x="116800" y="120000"/>
                </a:cubicBezTo>
                <a:cubicBezTo>
                  <a:pt x="120000" y="120000"/>
                  <a:pt x="120000" y="120000"/>
                  <a:pt x="120000" y="120000"/>
                </a:cubicBezTo>
                <a:cubicBezTo>
                  <a:pt x="120000" y="120000"/>
                  <a:pt x="120000" y="120000"/>
                  <a:pt x="120000" y="120000"/>
                </a:cubicBezTo>
                <a:cubicBezTo>
                  <a:pt x="120000" y="40000"/>
                  <a:pt x="94400" y="0"/>
                  <a:pt x="6080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6" name="Shape 956"/>
          <p:cNvSpPr/>
          <p:nvPr/>
        </p:nvSpPr>
        <p:spPr>
          <a:xfrm>
            <a:off x="6101865" y="3324845"/>
            <a:ext cx="114300" cy="7144"/>
          </a:xfrm>
          <a:custGeom>
            <a:pathLst>
              <a:path extrusionOk="0" h="120000" w="120000">
                <a:moveTo>
                  <a:pt x="120000" y="0"/>
                </a:moveTo>
                <a:cubicBezTo>
                  <a:pt x="116619" y="0"/>
                  <a:pt x="116619" y="0"/>
                  <a:pt x="116619" y="0"/>
                </a:cubicBezTo>
                <a:cubicBezTo>
                  <a:pt x="114929" y="60000"/>
                  <a:pt x="91267" y="90000"/>
                  <a:pt x="60845" y="90000"/>
                </a:cubicBezTo>
                <a:cubicBezTo>
                  <a:pt x="30422" y="90000"/>
                  <a:pt x="5070" y="60000"/>
                  <a:pt x="3380" y="0"/>
                </a:cubicBezTo>
                <a:cubicBezTo>
                  <a:pt x="0" y="0"/>
                  <a:pt x="0" y="0"/>
                  <a:pt x="0" y="0"/>
                </a:cubicBezTo>
                <a:cubicBezTo>
                  <a:pt x="1690" y="60000"/>
                  <a:pt x="28732" y="120000"/>
                  <a:pt x="60845" y="120000"/>
                </a:cubicBezTo>
                <a:cubicBezTo>
                  <a:pt x="92957" y="120000"/>
                  <a:pt x="118309" y="60000"/>
                  <a:pt x="120000" y="0"/>
                </a:cubicBezTo>
              </a:path>
            </a:pathLst>
          </a:custGeom>
          <a:solidFill>
            <a:srgbClr val="686666"/>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7" name="Shape 957"/>
          <p:cNvSpPr/>
          <p:nvPr/>
        </p:nvSpPr>
        <p:spPr>
          <a:xfrm>
            <a:off x="6101865" y="3320082"/>
            <a:ext cx="114300" cy="4762"/>
          </a:xfrm>
          <a:custGeom>
            <a:pathLst>
              <a:path extrusionOk="0" h="120000" w="120000">
                <a:moveTo>
                  <a:pt x="60845" y="0"/>
                </a:moveTo>
                <a:cubicBezTo>
                  <a:pt x="27042" y="0"/>
                  <a:pt x="0" y="40000"/>
                  <a:pt x="0" y="120000"/>
                </a:cubicBezTo>
                <a:cubicBezTo>
                  <a:pt x="0" y="120000"/>
                  <a:pt x="0" y="120000"/>
                  <a:pt x="0" y="120000"/>
                </a:cubicBezTo>
                <a:cubicBezTo>
                  <a:pt x="3380" y="120000"/>
                  <a:pt x="3380" y="120000"/>
                  <a:pt x="3380" y="120000"/>
                </a:cubicBezTo>
                <a:cubicBezTo>
                  <a:pt x="3380" y="120000"/>
                  <a:pt x="3380" y="120000"/>
                  <a:pt x="3380" y="120000"/>
                </a:cubicBezTo>
                <a:cubicBezTo>
                  <a:pt x="3380" y="40000"/>
                  <a:pt x="28732" y="0"/>
                  <a:pt x="60845" y="0"/>
                </a:cubicBezTo>
                <a:cubicBezTo>
                  <a:pt x="91267" y="0"/>
                  <a:pt x="116619" y="40000"/>
                  <a:pt x="116619" y="120000"/>
                </a:cubicBezTo>
                <a:cubicBezTo>
                  <a:pt x="116619" y="120000"/>
                  <a:pt x="116619" y="120000"/>
                  <a:pt x="116619" y="120000"/>
                </a:cubicBezTo>
                <a:cubicBezTo>
                  <a:pt x="120000" y="120000"/>
                  <a:pt x="120000" y="120000"/>
                  <a:pt x="120000" y="120000"/>
                </a:cubicBezTo>
                <a:cubicBezTo>
                  <a:pt x="120000" y="120000"/>
                  <a:pt x="120000" y="120000"/>
                  <a:pt x="120000" y="120000"/>
                </a:cubicBezTo>
                <a:cubicBezTo>
                  <a:pt x="120000" y="40000"/>
                  <a:pt x="92957" y="0"/>
                  <a:pt x="6084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8" name="Shape 958"/>
          <p:cNvSpPr/>
          <p:nvPr/>
        </p:nvSpPr>
        <p:spPr>
          <a:xfrm>
            <a:off x="6104246" y="3324845"/>
            <a:ext cx="109538" cy="4762"/>
          </a:xfrm>
          <a:custGeom>
            <a:pathLst>
              <a:path extrusionOk="0" h="120000" w="120000">
                <a:moveTo>
                  <a:pt x="120000" y="0"/>
                </a:moveTo>
                <a:cubicBezTo>
                  <a:pt x="116417" y="0"/>
                  <a:pt x="116417" y="0"/>
                  <a:pt x="116417" y="0"/>
                </a:cubicBezTo>
                <a:cubicBezTo>
                  <a:pt x="114626" y="80000"/>
                  <a:pt x="91343" y="120000"/>
                  <a:pt x="60895" y="120000"/>
                </a:cubicBezTo>
                <a:cubicBezTo>
                  <a:pt x="30447" y="120000"/>
                  <a:pt x="5373" y="80000"/>
                  <a:pt x="3582" y="0"/>
                </a:cubicBezTo>
                <a:cubicBezTo>
                  <a:pt x="0" y="0"/>
                  <a:pt x="0" y="0"/>
                  <a:pt x="0" y="0"/>
                </a:cubicBezTo>
                <a:cubicBezTo>
                  <a:pt x="1791" y="80000"/>
                  <a:pt x="28656" y="120000"/>
                  <a:pt x="60895" y="120000"/>
                </a:cubicBezTo>
                <a:cubicBezTo>
                  <a:pt x="93134" y="120000"/>
                  <a:pt x="118208" y="80000"/>
                  <a:pt x="120000" y="0"/>
                </a:cubicBezTo>
              </a:path>
            </a:pathLst>
          </a:custGeom>
          <a:solidFill>
            <a:srgbClr val="64626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59" name="Shape 959"/>
          <p:cNvSpPr/>
          <p:nvPr/>
        </p:nvSpPr>
        <p:spPr>
          <a:xfrm>
            <a:off x="6104246" y="3320082"/>
            <a:ext cx="109538" cy="4762"/>
          </a:xfrm>
          <a:custGeom>
            <a:pathLst>
              <a:path extrusionOk="0" h="120000" w="120000">
                <a:moveTo>
                  <a:pt x="60895" y="0"/>
                </a:moveTo>
                <a:cubicBezTo>
                  <a:pt x="26865" y="0"/>
                  <a:pt x="0" y="40000"/>
                  <a:pt x="0" y="120000"/>
                </a:cubicBezTo>
                <a:cubicBezTo>
                  <a:pt x="0" y="120000"/>
                  <a:pt x="0" y="120000"/>
                  <a:pt x="0" y="120000"/>
                </a:cubicBezTo>
                <a:cubicBezTo>
                  <a:pt x="3582" y="120000"/>
                  <a:pt x="3582" y="120000"/>
                  <a:pt x="3582" y="120000"/>
                </a:cubicBezTo>
                <a:cubicBezTo>
                  <a:pt x="3582" y="120000"/>
                  <a:pt x="3582" y="120000"/>
                  <a:pt x="3582" y="120000"/>
                </a:cubicBezTo>
                <a:cubicBezTo>
                  <a:pt x="3582" y="40000"/>
                  <a:pt x="28656" y="0"/>
                  <a:pt x="60895" y="0"/>
                </a:cubicBezTo>
                <a:cubicBezTo>
                  <a:pt x="91343" y="0"/>
                  <a:pt x="116417" y="40000"/>
                  <a:pt x="116417" y="120000"/>
                </a:cubicBezTo>
                <a:cubicBezTo>
                  <a:pt x="116417" y="120000"/>
                  <a:pt x="116417" y="120000"/>
                  <a:pt x="116417" y="120000"/>
                </a:cubicBezTo>
                <a:cubicBezTo>
                  <a:pt x="120000" y="120000"/>
                  <a:pt x="120000" y="120000"/>
                  <a:pt x="120000" y="120000"/>
                </a:cubicBezTo>
                <a:cubicBezTo>
                  <a:pt x="120000" y="120000"/>
                  <a:pt x="120000" y="120000"/>
                  <a:pt x="120000" y="120000"/>
                </a:cubicBezTo>
                <a:cubicBezTo>
                  <a:pt x="120000" y="40000"/>
                  <a:pt x="93134" y="0"/>
                  <a:pt x="6089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0" name="Shape 960"/>
          <p:cNvSpPr/>
          <p:nvPr/>
        </p:nvSpPr>
        <p:spPr>
          <a:xfrm>
            <a:off x="6107818" y="3324845"/>
            <a:ext cx="102394" cy="4762"/>
          </a:xfrm>
          <a:custGeom>
            <a:pathLst>
              <a:path extrusionOk="0" h="120000" w="120000">
                <a:moveTo>
                  <a:pt x="120000" y="0"/>
                </a:moveTo>
                <a:cubicBezTo>
                  <a:pt x="116190" y="0"/>
                  <a:pt x="116190" y="0"/>
                  <a:pt x="116190" y="0"/>
                </a:cubicBezTo>
                <a:cubicBezTo>
                  <a:pt x="114285" y="80000"/>
                  <a:pt x="91428" y="120000"/>
                  <a:pt x="60952" y="120000"/>
                </a:cubicBezTo>
                <a:cubicBezTo>
                  <a:pt x="30476" y="120000"/>
                  <a:pt x="5714" y="80000"/>
                  <a:pt x="3809" y="0"/>
                </a:cubicBezTo>
                <a:cubicBezTo>
                  <a:pt x="0" y="0"/>
                  <a:pt x="0" y="0"/>
                  <a:pt x="0" y="0"/>
                </a:cubicBezTo>
                <a:cubicBezTo>
                  <a:pt x="1904" y="80000"/>
                  <a:pt x="28571" y="120000"/>
                  <a:pt x="60952" y="120000"/>
                </a:cubicBezTo>
                <a:cubicBezTo>
                  <a:pt x="93333" y="120000"/>
                  <a:pt x="118095" y="80000"/>
                  <a:pt x="120000" y="0"/>
                </a:cubicBezTo>
              </a:path>
            </a:pathLst>
          </a:custGeom>
          <a:solidFill>
            <a:srgbClr val="5F5C5C"/>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1" name="Shape 961"/>
          <p:cNvSpPr/>
          <p:nvPr/>
        </p:nvSpPr>
        <p:spPr>
          <a:xfrm>
            <a:off x="6107818" y="3320082"/>
            <a:ext cx="102394" cy="4762"/>
          </a:xfrm>
          <a:custGeom>
            <a:pathLst>
              <a:path extrusionOk="0" h="120000" w="120000">
                <a:moveTo>
                  <a:pt x="60952" y="0"/>
                </a:moveTo>
                <a:cubicBezTo>
                  <a:pt x="26666" y="0"/>
                  <a:pt x="0" y="40000"/>
                  <a:pt x="0" y="120000"/>
                </a:cubicBezTo>
                <a:cubicBezTo>
                  <a:pt x="0" y="120000"/>
                  <a:pt x="0" y="120000"/>
                  <a:pt x="0" y="120000"/>
                </a:cubicBezTo>
                <a:cubicBezTo>
                  <a:pt x="3809" y="120000"/>
                  <a:pt x="3809" y="120000"/>
                  <a:pt x="3809" y="120000"/>
                </a:cubicBezTo>
                <a:cubicBezTo>
                  <a:pt x="3809" y="120000"/>
                  <a:pt x="3809" y="120000"/>
                  <a:pt x="3809" y="120000"/>
                </a:cubicBezTo>
                <a:cubicBezTo>
                  <a:pt x="3809" y="80000"/>
                  <a:pt x="30476" y="0"/>
                  <a:pt x="60952" y="0"/>
                </a:cubicBezTo>
                <a:cubicBezTo>
                  <a:pt x="91428" y="0"/>
                  <a:pt x="116190" y="80000"/>
                  <a:pt x="116190" y="120000"/>
                </a:cubicBezTo>
                <a:cubicBezTo>
                  <a:pt x="116190" y="120000"/>
                  <a:pt x="116190" y="120000"/>
                  <a:pt x="116190" y="120000"/>
                </a:cubicBezTo>
                <a:cubicBezTo>
                  <a:pt x="120000" y="120000"/>
                  <a:pt x="120000" y="120000"/>
                  <a:pt x="120000" y="120000"/>
                </a:cubicBezTo>
                <a:cubicBezTo>
                  <a:pt x="120000" y="120000"/>
                  <a:pt x="120000" y="120000"/>
                  <a:pt x="120000" y="120000"/>
                </a:cubicBezTo>
                <a:cubicBezTo>
                  <a:pt x="120000" y="40000"/>
                  <a:pt x="93333" y="0"/>
                  <a:pt x="60952"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2" name="Shape 962"/>
          <p:cNvSpPr/>
          <p:nvPr/>
        </p:nvSpPr>
        <p:spPr>
          <a:xfrm>
            <a:off x="6111390" y="3324845"/>
            <a:ext cx="95250" cy="4762"/>
          </a:xfrm>
          <a:custGeom>
            <a:pathLst>
              <a:path extrusionOk="0" h="120000" w="120000">
                <a:moveTo>
                  <a:pt x="120000" y="0"/>
                </a:moveTo>
                <a:cubicBezTo>
                  <a:pt x="115932" y="0"/>
                  <a:pt x="115932" y="0"/>
                  <a:pt x="115932" y="0"/>
                </a:cubicBezTo>
                <a:cubicBezTo>
                  <a:pt x="113898" y="80000"/>
                  <a:pt x="89491" y="120000"/>
                  <a:pt x="61016" y="120000"/>
                </a:cubicBezTo>
                <a:cubicBezTo>
                  <a:pt x="30508" y="120000"/>
                  <a:pt x="6101" y="80000"/>
                  <a:pt x="4067" y="0"/>
                </a:cubicBezTo>
                <a:cubicBezTo>
                  <a:pt x="0" y="0"/>
                  <a:pt x="0" y="0"/>
                  <a:pt x="0" y="0"/>
                </a:cubicBezTo>
                <a:cubicBezTo>
                  <a:pt x="2033" y="80000"/>
                  <a:pt x="28474" y="120000"/>
                  <a:pt x="61016" y="120000"/>
                </a:cubicBezTo>
                <a:cubicBezTo>
                  <a:pt x="93559" y="120000"/>
                  <a:pt x="117966" y="80000"/>
                  <a:pt x="120000" y="0"/>
                </a:cubicBezTo>
              </a:path>
            </a:pathLst>
          </a:custGeom>
          <a:solidFill>
            <a:srgbClr val="5A5858"/>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3" name="Shape 963"/>
          <p:cNvSpPr/>
          <p:nvPr/>
        </p:nvSpPr>
        <p:spPr>
          <a:xfrm>
            <a:off x="6111390" y="3320082"/>
            <a:ext cx="95250" cy="4762"/>
          </a:xfrm>
          <a:custGeom>
            <a:pathLst>
              <a:path extrusionOk="0" h="120000" w="120000">
                <a:moveTo>
                  <a:pt x="61016" y="0"/>
                </a:moveTo>
                <a:cubicBezTo>
                  <a:pt x="28474" y="0"/>
                  <a:pt x="0" y="80000"/>
                  <a:pt x="0" y="120000"/>
                </a:cubicBezTo>
                <a:cubicBezTo>
                  <a:pt x="0" y="120000"/>
                  <a:pt x="0" y="120000"/>
                  <a:pt x="0" y="120000"/>
                </a:cubicBezTo>
                <a:cubicBezTo>
                  <a:pt x="4067" y="120000"/>
                  <a:pt x="4067" y="120000"/>
                  <a:pt x="4067" y="120000"/>
                </a:cubicBezTo>
                <a:cubicBezTo>
                  <a:pt x="4067" y="120000"/>
                  <a:pt x="4067" y="120000"/>
                  <a:pt x="4067" y="120000"/>
                </a:cubicBezTo>
                <a:cubicBezTo>
                  <a:pt x="4067" y="80000"/>
                  <a:pt x="30508" y="0"/>
                  <a:pt x="61016" y="0"/>
                </a:cubicBezTo>
                <a:cubicBezTo>
                  <a:pt x="91525" y="0"/>
                  <a:pt x="115932" y="80000"/>
                  <a:pt x="115932" y="120000"/>
                </a:cubicBezTo>
                <a:cubicBezTo>
                  <a:pt x="115932" y="120000"/>
                  <a:pt x="115932" y="120000"/>
                  <a:pt x="115932" y="120000"/>
                </a:cubicBezTo>
                <a:cubicBezTo>
                  <a:pt x="120000" y="120000"/>
                  <a:pt x="120000" y="120000"/>
                  <a:pt x="120000" y="120000"/>
                </a:cubicBezTo>
                <a:cubicBezTo>
                  <a:pt x="120000" y="120000"/>
                  <a:pt x="120000" y="120000"/>
                  <a:pt x="120000" y="120000"/>
                </a:cubicBezTo>
                <a:cubicBezTo>
                  <a:pt x="120000" y="80000"/>
                  <a:pt x="93559" y="0"/>
                  <a:pt x="6101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4" name="Shape 964"/>
          <p:cNvSpPr/>
          <p:nvPr/>
        </p:nvSpPr>
        <p:spPr>
          <a:xfrm>
            <a:off x="6114962" y="3324845"/>
            <a:ext cx="88106" cy="4762"/>
          </a:xfrm>
          <a:custGeom>
            <a:pathLst>
              <a:path extrusionOk="0" h="120000" w="120000">
                <a:moveTo>
                  <a:pt x="120000" y="0"/>
                </a:moveTo>
                <a:cubicBezTo>
                  <a:pt x="115636" y="0"/>
                  <a:pt x="115636" y="0"/>
                  <a:pt x="115636" y="0"/>
                </a:cubicBezTo>
                <a:cubicBezTo>
                  <a:pt x="113454" y="80000"/>
                  <a:pt x="89454" y="120000"/>
                  <a:pt x="61090" y="120000"/>
                </a:cubicBezTo>
                <a:cubicBezTo>
                  <a:pt x="30545" y="120000"/>
                  <a:pt x="6545" y="80000"/>
                  <a:pt x="4363" y="0"/>
                </a:cubicBezTo>
                <a:cubicBezTo>
                  <a:pt x="0" y="0"/>
                  <a:pt x="0" y="0"/>
                  <a:pt x="0" y="0"/>
                </a:cubicBezTo>
                <a:cubicBezTo>
                  <a:pt x="2181" y="80000"/>
                  <a:pt x="28363" y="120000"/>
                  <a:pt x="61090" y="120000"/>
                </a:cubicBezTo>
                <a:cubicBezTo>
                  <a:pt x="91636" y="120000"/>
                  <a:pt x="117818" y="80000"/>
                  <a:pt x="120000" y="0"/>
                </a:cubicBezTo>
              </a:path>
            </a:pathLst>
          </a:custGeom>
          <a:solidFill>
            <a:srgbClr val="54525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5" name="Shape 965"/>
          <p:cNvSpPr/>
          <p:nvPr/>
        </p:nvSpPr>
        <p:spPr>
          <a:xfrm>
            <a:off x="6114962" y="3320082"/>
            <a:ext cx="88106" cy="4762"/>
          </a:xfrm>
          <a:custGeom>
            <a:pathLst>
              <a:path extrusionOk="0" h="120000" w="120000">
                <a:moveTo>
                  <a:pt x="61090" y="0"/>
                </a:moveTo>
                <a:cubicBezTo>
                  <a:pt x="28363" y="0"/>
                  <a:pt x="0" y="80000"/>
                  <a:pt x="0" y="120000"/>
                </a:cubicBezTo>
                <a:cubicBezTo>
                  <a:pt x="0" y="120000"/>
                  <a:pt x="0" y="120000"/>
                  <a:pt x="0" y="120000"/>
                </a:cubicBezTo>
                <a:cubicBezTo>
                  <a:pt x="4363" y="120000"/>
                  <a:pt x="4363" y="120000"/>
                  <a:pt x="4363" y="120000"/>
                </a:cubicBezTo>
                <a:cubicBezTo>
                  <a:pt x="4363" y="120000"/>
                  <a:pt x="4363" y="120000"/>
                  <a:pt x="4363" y="120000"/>
                </a:cubicBezTo>
                <a:cubicBezTo>
                  <a:pt x="4363" y="80000"/>
                  <a:pt x="30545" y="40000"/>
                  <a:pt x="61090" y="40000"/>
                </a:cubicBezTo>
                <a:cubicBezTo>
                  <a:pt x="91636" y="40000"/>
                  <a:pt x="115636" y="80000"/>
                  <a:pt x="115636" y="120000"/>
                </a:cubicBezTo>
                <a:cubicBezTo>
                  <a:pt x="115636" y="120000"/>
                  <a:pt x="115636" y="120000"/>
                  <a:pt x="115636" y="120000"/>
                </a:cubicBezTo>
                <a:cubicBezTo>
                  <a:pt x="120000" y="120000"/>
                  <a:pt x="120000" y="120000"/>
                  <a:pt x="120000" y="120000"/>
                </a:cubicBezTo>
                <a:cubicBezTo>
                  <a:pt x="120000" y="120000"/>
                  <a:pt x="120000" y="120000"/>
                  <a:pt x="120000" y="120000"/>
                </a:cubicBezTo>
                <a:cubicBezTo>
                  <a:pt x="120000" y="80000"/>
                  <a:pt x="93818" y="0"/>
                  <a:pt x="61090"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6" name="Shape 966"/>
          <p:cNvSpPr/>
          <p:nvPr/>
        </p:nvSpPr>
        <p:spPr>
          <a:xfrm>
            <a:off x="6117343" y="3324845"/>
            <a:ext cx="83344" cy="4762"/>
          </a:xfrm>
          <a:custGeom>
            <a:pathLst>
              <a:path extrusionOk="0" h="120000" w="120000">
                <a:moveTo>
                  <a:pt x="120000" y="0"/>
                </a:moveTo>
                <a:cubicBezTo>
                  <a:pt x="115294" y="0"/>
                  <a:pt x="115294" y="0"/>
                  <a:pt x="115294" y="0"/>
                </a:cubicBezTo>
                <a:cubicBezTo>
                  <a:pt x="112941" y="40000"/>
                  <a:pt x="89411" y="80000"/>
                  <a:pt x="61176" y="80000"/>
                </a:cubicBezTo>
                <a:cubicBezTo>
                  <a:pt x="30588" y="80000"/>
                  <a:pt x="7058" y="40000"/>
                  <a:pt x="4705" y="0"/>
                </a:cubicBezTo>
                <a:cubicBezTo>
                  <a:pt x="0" y="0"/>
                  <a:pt x="0" y="0"/>
                  <a:pt x="0" y="0"/>
                </a:cubicBezTo>
                <a:cubicBezTo>
                  <a:pt x="2352" y="80000"/>
                  <a:pt x="28235" y="120000"/>
                  <a:pt x="61176" y="120000"/>
                </a:cubicBezTo>
                <a:cubicBezTo>
                  <a:pt x="91764" y="120000"/>
                  <a:pt x="117647" y="80000"/>
                  <a:pt x="120000" y="0"/>
                </a:cubicBezTo>
              </a:path>
            </a:pathLst>
          </a:custGeom>
          <a:solidFill>
            <a:srgbClr val="504E4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7" name="Shape 967"/>
          <p:cNvSpPr/>
          <p:nvPr/>
        </p:nvSpPr>
        <p:spPr>
          <a:xfrm>
            <a:off x="6117343" y="3322463"/>
            <a:ext cx="83344" cy="2381"/>
          </a:xfrm>
          <a:custGeom>
            <a:pathLst>
              <a:path extrusionOk="0" h="120000" w="120000">
                <a:moveTo>
                  <a:pt x="61176" y="0"/>
                </a:moveTo>
                <a:cubicBezTo>
                  <a:pt x="28235" y="0"/>
                  <a:pt x="0" y="60000"/>
                  <a:pt x="0" y="120000"/>
                </a:cubicBezTo>
                <a:cubicBezTo>
                  <a:pt x="0" y="120000"/>
                  <a:pt x="0" y="120000"/>
                  <a:pt x="0" y="120000"/>
                </a:cubicBezTo>
                <a:cubicBezTo>
                  <a:pt x="4705" y="120000"/>
                  <a:pt x="4705" y="120000"/>
                  <a:pt x="4705" y="120000"/>
                </a:cubicBezTo>
                <a:cubicBezTo>
                  <a:pt x="4705" y="120000"/>
                  <a:pt x="4705" y="120000"/>
                  <a:pt x="4705" y="120000"/>
                </a:cubicBezTo>
                <a:cubicBezTo>
                  <a:pt x="4705" y="60000"/>
                  <a:pt x="30588" y="0"/>
                  <a:pt x="61176" y="0"/>
                </a:cubicBezTo>
                <a:cubicBezTo>
                  <a:pt x="91764" y="0"/>
                  <a:pt x="115294" y="60000"/>
                  <a:pt x="115294" y="120000"/>
                </a:cubicBezTo>
                <a:cubicBezTo>
                  <a:pt x="115294" y="120000"/>
                  <a:pt x="115294" y="120000"/>
                  <a:pt x="115294" y="120000"/>
                </a:cubicBezTo>
                <a:cubicBezTo>
                  <a:pt x="120000" y="120000"/>
                  <a:pt x="120000" y="120000"/>
                  <a:pt x="120000" y="120000"/>
                </a:cubicBezTo>
                <a:cubicBezTo>
                  <a:pt x="120000" y="120000"/>
                  <a:pt x="120000" y="120000"/>
                  <a:pt x="120000" y="120000"/>
                </a:cubicBezTo>
                <a:cubicBezTo>
                  <a:pt x="120000" y="60000"/>
                  <a:pt x="94117" y="0"/>
                  <a:pt x="6117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8" name="Shape 968"/>
          <p:cNvSpPr/>
          <p:nvPr/>
        </p:nvSpPr>
        <p:spPr>
          <a:xfrm>
            <a:off x="6120915" y="3324845"/>
            <a:ext cx="76200" cy="3572"/>
          </a:xfrm>
          <a:custGeom>
            <a:pathLst>
              <a:path extrusionOk="0" h="120000" w="120000">
                <a:moveTo>
                  <a:pt x="120000" y="0"/>
                </a:moveTo>
                <a:cubicBezTo>
                  <a:pt x="114893" y="0"/>
                  <a:pt x="114893" y="0"/>
                  <a:pt x="114893" y="0"/>
                </a:cubicBezTo>
                <a:cubicBezTo>
                  <a:pt x="112340" y="60000"/>
                  <a:pt x="89361" y="120000"/>
                  <a:pt x="61276" y="120000"/>
                </a:cubicBezTo>
                <a:cubicBezTo>
                  <a:pt x="30638" y="120000"/>
                  <a:pt x="7659" y="60000"/>
                  <a:pt x="5106" y="0"/>
                </a:cubicBezTo>
                <a:cubicBezTo>
                  <a:pt x="0" y="0"/>
                  <a:pt x="0" y="0"/>
                  <a:pt x="0" y="0"/>
                </a:cubicBezTo>
                <a:cubicBezTo>
                  <a:pt x="2553" y="60000"/>
                  <a:pt x="28085" y="120000"/>
                  <a:pt x="61276" y="120000"/>
                </a:cubicBezTo>
                <a:cubicBezTo>
                  <a:pt x="91914" y="120000"/>
                  <a:pt x="117446" y="60000"/>
                  <a:pt x="120000" y="0"/>
                </a:cubicBezTo>
              </a:path>
            </a:pathLst>
          </a:custGeom>
          <a:solidFill>
            <a:srgbClr val="4C494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69" name="Shape 969"/>
          <p:cNvSpPr/>
          <p:nvPr/>
        </p:nvSpPr>
        <p:spPr>
          <a:xfrm>
            <a:off x="6120915" y="3322463"/>
            <a:ext cx="76200" cy="2381"/>
          </a:xfrm>
          <a:custGeom>
            <a:pathLst>
              <a:path extrusionOk="0" h="120000" w="120000">
                <a:moveTo>
                  <a:pt x="61276" y="0"/>
                </a:moveTo>
                <a:cubicBezTo>
                  <a:pt x="28085" y="0"/>
                  <a:pt x="0" y="60000"/>
                  <a:pt x="0" y="120000"/>
                </a:cubicBezTo>
                <a:cubicBezTo>
                  <a:pt x="0" y="120000"/>
                  <a:pt x="0" y="120000"/>
                  <a:pt x="0" y="120000"/>
                </a:cubicBezTo>
                <a:cubicBezTo>
                  <a:pt x="5106" y="120000"/>
                  <a:pt x="5106" y="120000"/>
                  <a:pt x="5106" y="120000"/>
                </a:cubicBezTo>
                <a:cubicBezTo>
                  <a:pt x="5106" y="120000"/>
                  <a:pt x="5106" y="120000"/>
                  <a:pt x="5106" y="120000"/>
                </a:cubicBezTo>
                <a:cubicBezTo>
                  <a:pt x="5106" y="60000"/>
                  <a:pt x="30638" y="0"/>
                  <a:pt x="61276" y="0"/>
                </a:cubicBezTo>
                <a:cubicBezTo>
                  <a:pt x="91914" y="0"/>
                  <a:pt x="114893" y="60000"/>
                  <a:pt x="114893" y="120000"/>
                </a:cubicBezTo>
                <a:cubicBezTo>
                  <a:pt x="114893" y="120000"/>
                  <a:pt x="114893" y="120000"/>
                  <a:pt x="114893" y="120000"/>
                </a:cubicBezTo>
                <a:cubicBezTo>
                  <a:pt x="120000" y="120000"/>
                  <a:pt x="120000" y="120000"/>
                  <a:pt x="120000" y="120000"/>
                </a:cubicBezTo>
                <a:cubicBezTo>
                  <a:pt x="120000" y="120000"/>
                  <a:pt x="120000" y="120000"/>
                  <a:pt x="120000" y="120000"/>
                </a:cubicBezTo>
                <a:cubicBezTo>
                  <a:pt x="120000" y="60000"/>
                  <a:pt x="94468" y="0"/>
                  <a:pt x="61276"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0" name="Shape 970"/>
          <p:cNvSpPr/>
          <p:nvPr/>
        </p:nvSpPr>
        <p:spPr>
          <a:xfrm>
            <a:off x="6124487" y="3324845"/>
            <a:ext cx="69056" cy="3572"/>
          </a:xfrm>
          <a:custGeom>
            <a:pathLst>
              <a:path extrusionOk="0" h="120000" w="120000">
                <a:moveTo>
                  <a:pt x="120000" y="0"/>
                </a:moveTo>
                <a:cubicBezTo>
                  <a:pt x="114418" y="0"/>
                  <a:pt x="114418" y="0"/>
                  <a:pt x="114418" y="0"/>
                </a:cubicBezTo>
                <a:cubicBezTo>
                  <a:pt x="111627" y="60000"/>
                  <a:pt x="89302" y="120000"/>
                  <a:pt x="61395" y="120000"/>
                </a:cubicBezTo>
                <a:cubicBezTo>
                  <a:pt x="33488" y="120000"/>
                  <a:pt x="8372" y="60000"/>
                  <a:pt x="5581" y="0"/>
                </a:cubicBezTo>
                <a:cubicBezTo>
                  <a:pt x="0" y="0"/>
                  <a:pt x="0" y="0"/>
                  <a:pt x="0" y="0"/>
                </a:cubicBezTo>
                <a:cubicBezTo>
                  <a:pt x="2790" y="60000"/>
                  <a:pt x="27906" y="120000"/>
                  <a:pt x="61395" y="120000"/>
                </a:cubicBezTo>
                <a:cubicBezTo>
                  <a:pt x="92093" y="120000"/>
                  <a:pt x="117209" y="60000"/>
                  <a:pt x="120000" y="0"/>
                </a:cubicBezTo>
              </a:path>
            </a:pathLst>
          </a:custGeom>
          <a:solidFill>
            <a:srgbClr val="46444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1" name="Shape 971"/>
          <p:cNvSpPr/>
          <p:nvPr/>
        </p:nvSpPr>
        <p:spPr>
          <a:xfrm>
            <a:off x="6124487" y="3322463"/>
            <a:ext cx="69056" cy="2381"/>
          </a:xfrm>
          <a:custGeom>
            <a:pathLst>
              <a:path extrusionOk="0" h="120000" w="120000">
                <a:moveTo>
                  <a:pt x="61395" y="0"/>
                </a:moveTo>
                <a:cubicBezTo>
                  <a:pt x="27906" y="0"/>
                  <a:pt x="0" y="60000"/>
                  <a:pt x="0" y="120000"/>
                </a:cubicBezTo>
                <a:cubicBezTo>
                  <a:pt x="0" y="120000"/>
                  <a:pt x="0" y="120000"/>
                  <a:pt x="0" y="120000"/>
                </a:cubicBezTo>
                <a:cubicBezTo>
                  <a:pt x="5581" y="120000"/>
                  <a:pt x="5581" y="120000"/>
                  <a:pt x="5581" y="120000"/>
                </a:cubicBezTo>
                <a:cubicBezTo>
                  <a:pt x="5581" y="120000"/>
                  <a:pt x="5581" y="120000"/>
                  <a:pt x="5581" y="120000"/>
                </a:cubicBezTo>
                <a:cubicBezTo>
                  <a:pt x="5581" y="60000"/>
                  <a:pt x="30697" y="0"/>
                  <a:pt x="61395" y="0"/>
                </a:cubicBezTo>
                <a:cubicBezTo>
                  <a:pt x="92093" y="0"/>
                  <a:pt x="114418" y="60000"/>
                  <a:pt x="114418" y="120000"/>
                </a:cubicBezTo>
                <a:cubicBezTo>
                  <a:pt x="114418" y="120000"/>
                  <a:pt x="114418" y="120000"/>
                  <a:pt x="114418" y="120000"/>
                </a:cubicBezTo>
                <a:cubicBezTo>
                  <a:pt x="120000" y="120000"/>
                  <a:pt x="120000" y="120000"/>
                  <a:pt x="120000" y="120000"/>
                </a:cubicBezTo>
                <a:cubicBezTo>
                  <a:pt x="120000" y="120000"/>
                  <a:pt x="120000" y="120000"/>
                  <a:pt x="120000" y="120000"/>
                </a:cubicBezTo>
                <a:cubicBezTo>
                  <a:pt x="120000" y="60000"/>
                  <a:pt x="94883" y="0"/>
                  <a:pt x="6139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2" name="Shape 972"/>
          <p:cNvSpPr/>
          <p:nvPr/>
        </p:nvSpPr>
        <p:spPr>
          <a:xfrm>
            <a:off x="6126868" y="3324845"/>
            <a:ext cx="64294" cy="3572"/>
          </a:xfrm>
          <a:custGeom>
            <a:pathLst>
              <a:path extrusionOk="0" h="120000" w="120000">
                <a:moveTo>
                  <a:pt x="120000" y="0"/>
                </a:moveTo>
                <a:cubicBezTo>
                  <a:pt x="113846" y="0"/>
                  <a:pt x="113846" y="0"/>
                  <a:pt x="113846" y="0"/>
                </a:cubicBezTo>
                <a:cubicBezTo>
                  <a:pt x="110769" y="60000"/>
                  <a:pt x="89230" y="120000"/>
                  <a:pt x="61538" y="120000"/>
                </a:cubicBezTo>
                <a:cubicBezTo>
                  <a:pt x="33846" y="120000"/>
                  <a:pt x="9230" y="60000"/>
                  <a:pt x="6153" y="0"/>
                </a:cubicBezTo>
                <a:cubicBezTo>
                  <a:pt x="0" y="0"/>
                  <a:pt x="0" y="0"/>
                  <a:pt x="0" y="0"/>
                </a:cubicBezTo>
                <a:cubicBezTo>
                  <a:pt x="3076" y="60000"/>
                  <a:pt x="30769" y="120000"/>
                  <a:pt x="61538" y="120000"/>
                </a:cubicBezTo>
                <a:cubicBezTo>
                  <a:pt x="92307" y="120000"/>
                  <a:pt x="116923" y="60000"/>
                  <a:pt x="120000" y="0"/>
                </a:cubicBezTo>
              </a:path>
            </a:pathLst>
          </a:custGeom>
          <a:solidFill>
            <a:srgbClr val="413F3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3" name="Shape 973"/>
          <p:cNvSpPr/>
          <p:nvPr/>
        </p:nvSpPr>
        <p:spPr>
          <a:xfrm>
            <a:off x="6126868" y="3322463"/>
            <a:ext cx="64294" cy="2381"/>
          </a:xfrm>
          <a:custGeom>
            <a:pathLst>
              <a:path extrusionOk="0" h="120000" w="120000">
                <a:moveTo>
                  <a:pt x="61538" y="0"/>
                </a:moveTo>
                <a:cubicBezTo>
                  <a:pt x="27692" y="0"/>
                  <a:pt x="0" y="60000"/>
                  <a:pt x="0" y="120000"/>
                </a:cubicBezTo>
                <a:cubicBezTo>
                  <a:pt x="0" y="120000"/>
                  <a:pt x="0" y="120000"/>
                  <a:pt x="0" y="120000"/>
                </a:cubicBezTo>
                <a:cubicBezTo>
                  <a:pt x="6153" y="120000"/>
                  <a:pt x="6153" y="120000"/>
                  <a:pt x="6153" y="120000"/>
                </a:cubicBezTo>
                <a:cubicBezTo>
                  <a:pt x="6153" y="120000"/>
                  <a:pt x="6153" y="120000"/>
                  <a:pt x="6153" y="120000"/>
                </a:cubicBezTo>
                <a:cubicBezTo>
                  <a:pt x="6153" y="60000"/>
                  <a:pt x="30769" y="0"/>
                  <a:pt x="61538" y="0"/>
                </a:cubicBezTo>
                <a:cubicBezTo>
                  <a:pt x="89230" y="0"/>
                  <a:pt x="113846" y="60000"/>
                  <a:pt x="113846" y="120000"/>
                </a:cubicBezTo>
                <a:cubicBezTo>
                  <a:pt x="113846" y="120000"/>
                  <a:pt x="113846" y="120000"/>
                  <a:pt x="113846" y="120000"/>
                </a:cubicBezTo>
                <a:cubicBezTo>
                  <a:pt x="120000" y="120000"/>
                  <a:pt x="120000" y="120000"/>
                  <a:pt x="120000" y="120000"/>
                </a:cubicBezTo>
                <a:cubicBezTo>
                  <a:pt x="120000" y="120000"/>
                  <a:pt x="120000" y="120000"/>
                  <a:pt x="120000" y="120000"/>
                </a:cubicBezTo>
                <a:cubicBezTo>
                  <a:pt x="120000" y="60000"/>
                  <a:pt x="95384" y="0"/>
                  <a:pt x="61538"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4" name="Shape 974"/>
          <p:cNvSpPr/>
          <p:nvPr/>
        </p:nvSpPr>
        <p:spPr>
          <a:xfrm>
            <a:off x="6130440" y="3324845"/>
            <a:ext cx="57150" cy="3572"/>
          </a:xfrm>
          <a:custGeom>
            <a:pathLst>
              <a:path extrusionOk="0" h="120000" w="120000">
                <a:moveTo>
                  <a:pt x="120000" y="0"/>
                </a:moveTo>
                <a:cubicBezTo>
                  <a:pt x="113142" y="0"/>
                  <a:pt x="113142" y="0"/>
                  <a:pt x="113142" y="0"/>
                </a:cubicBezTo>
                <a:cubicBezTo>
                  <a:pt x="109714" y="60000"/>
                  <a:pt x="89142" y="120000"/>
                  <a:pt x="61714" y="120000"/>
                </a:cubicBezTo>
                <a:cubicBezTo>
                  <a:pt x="34285" y="120000"/>
                  <a:pt x="10285" y="60000"/>
                  <a:pt x="6857" y="0"/>
                </a:cubicBezTo>
                <a:cubicBezTo>
                  <a:pt x="0" y="0"/>
                  <a:pt x="0" y="0"/>
                  <a:pt x="0" y="0"/>
                </a:cubicBezTo>
                <a:cubicBezTo>
                  <a:pt x="3428" y="60000"/>
                  <a:pt x="30857" y="120000"/>
                  <a:pt x="61714" y="120000"/>
                </a:cubicBezTo>
                <a:cubicBezTo>
                  <a:pt x="92571" y="120000"/>
                  <a:pt x="116571" y="60000"/>
                  <a:pt x="120000" y="0"/>
                </a:cubicBezTo>
              </a:path>
            </a:pathLst>
          </a:custGeom>
          <a:solidFill>
            <a:srgbClr val="3C3939"/>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5" name="Shape 975"/>
          <p:cNvSpPr/>
          <p:nvPr/>
        </p:nvSpPr>
        <p:spPr>
          <a:xfrm>
            <a:off x="6130440" y="3322463"/>
            <a:ext cx="57150" cy="2381"/>
          </a:xfrm>
          <a:custGeom>
            <a:pathLst>
              <a:path extrusionOk="0" h="120000" w="120000">
                <a:moveTo>
                  <a:pt x="61714" y="0"/>
                </a:moveTo>
                <a:cubicBezTo>
                  <a:pt x="27428" y="0"/>
                  <a:pt x="0" y="60000"/>
                  <a:pt x="0" y="120000"/>
                </a:cubicBezTo>
                <a:cubicBezTo>
                  <a:pt x="0" y="120000"/>
                  <a:pt x="0" y="120000"/>
                  <a:pt x="0" y="120000"/>
                </a:cubicBezTo>
                <a:cubicBezTo>
                  <a:pt x="6857" y="120000"/>
                  <a:pt x="6857" y="120000"/>
                  <a:pt x="6857" y="120000"/>
                </a:cubicBezTo>
                <a:cubicBezTo>
                  <a:pt x="6857" y="120000"/>
                  <a:pt x="6857" y="120000"/>
                  <a:pt x="6857" y="120000"/>
                </a:cubicBezTo>
                <a:cubicBezTo>
                  <a:pt x="6857" y="60000"/>
                  <a:pt x="30857" y="60000"/>
                  <a:pt x="61714" y="60000"/>
                </a:cubicBezTo>
                <a:cubicBezTo>
                  <a:pt x="89142" y="60000"/>
                  <a:pt x="113142" y="60000"/>
                  <a:pt x="113142" y="120000"/>
                </a:cubicBezTo>
                <a:cubicBezTo>
                  <a:pt x="113142" y="120000"/>
                  <a:pt x="113142" y="120000"/>
                  <a:pt x="113142" y="120000"/>
                </a:cubicBezTo>
                <a:cubicBezTo>
                  <a:pt x="120000" y="120000"/>
                  <a:pt x="120000" y="120000"/>
                  <a:pt x="120000" y="120000"/>
                </a:cubicBezTo>
                <a:cubicBezTo>
                  <a:pt x="120000" y="120000"/>
                  <a:pt x="120000" y="120000"/>
                  <a:pt x="120000" y="120000"/>
                </a:cubicBezTo>
                <a:cubicBezTo>
                  <a:pt x="120000" y="60000"/>
                  <a:pt x="92571" y="0"/>
                  <a:pt x="61714"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6" name="Shape 976"/>
          <p:cNvSpPr/>
          <p:nvPr/>
        </p:nvSpPr>
        <p:spPr>
          <a:xfrm>
            <a:off x="6134012" y="3324845"/>
            <a:ext cx="50006" cy="3572"/>
          </a:xfrm>
          <a:custGeom>
            <a:pathLst>
              <a:path extrusionOk="0" h="120000" w="120000">
                <a:moveTo>
                  <a:pt x="120000" y="0"/>
                </a:moveTo>
                <a:cubicBezTo>
                  <a:pt x="0" y="0"/>
                  <a:pt x="0" y="0"/>
                  <a:pt x="0" y="0"/>
                </a:cubicBezTo>
                <a:cubicBezTo>
                  <a:pt x="3870" y="60000"/>
                  <a:pt x="30967" y="120000"/>
                  <a:pt x="61935" y="120000"/>
                </a:cubicBezTo>
                <a:cubicBezTo>
                  <a:pt x="92903" y="120000"/>
                  <a:pt x="116129" y="60000"/>
                  <a:pt x="120000" y="0"/>
                </a:cubicBezTo>
              </a:path>
            </a:pathLst>
          </a:custGeom>
          <a:solidFill>
            <a:srgbClr val="383535"/>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7" name="Shape 977"/>
          <p:cNvSpPr/>
          <p:nvPr/>
        </p:nvSpPr>
        <p:spPr>
          <a:xfrm>
            <a:off x="6134012" y="3323654"/>
            <a:ext cx="50006" cy="1191"/>
          </a:xfrm>
          <a:custGeom>
            <a:pathLst>
              <a:path extrusionOk="0" h="120000" w="120000">
                <a:moveTo>
                  <a:pt x="61935" y="0"/>
                </a:moveTo>
                <a:cubicBezTo>
                  <a:pt x="27096" y="0"/>
                  <a:pt x="0" y="0"/>
                  <a:pt x="0" y="120000"/>
                </a:cubicBezTo>
                <a:cubicBezTo>
                  <a:pt x="0" y="120000"/>
                  <a:pt x="0" y="120000"/>
                  <a:pt x="0" y="120000"/>
                </a:cubicBezTo>
                <a:cubicBezTo>
                  <a:pt x="120000" y="120000"/>
                  <a:pt x="120000" y="120000"/>
                  <a:pt x="120000" y="120000"/>
                </a:cubicBezTo>
                <a:cubicBezTo>
                  <a:pt x="120000" y="120000"/>
                  <a:pt x="120000" y="120000"/>
                  <a:pt x="120000" y="120000"/>
                </a:cubicBezTo>
                <a:cubicBezTo>
                  <a:pt x="120000" y="0"/>
                  <a:pt x="92903" y="0"/>
                  <a:pt x="61935" y="0"/>
                </a:cubicBezTo>
              </a:path>
            </a:pathLst>
          </a:custGeom>
          <a:solidFill>
            <a:srgbClr val="221F1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78" name="Shape 978"/>
          <p:cNvSpPr/>
          <p:nvPr/>
        </p:nvSpPr>
        <p:spPr>
          <a:xfrm rot="-1670365">
            <a:off x="6775285" y="3165941"/>
            <a:ext cx="689131" cy="39241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18%</a:t>
            </a:r>
            <a:endParaRPr sz="1100"/>
          </a:p>
        </p:txBody>
      </p:sp>
      <p:sp>
        <p:nvSpPr>
          <p:cNvPr id="979" name="Shape 979"/>
          <p:cNvSpPr/>
          <p:nvPr/>
        </p:nvSpPr>
        <p:spPr>
          <a:xfrm>
            <a:off x="5300553" y="1504953"/>
            <a:ext cx="294701" cy="294701"/>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0" name="Shape 980"/>
          <p:cNvSpPr/>
          <p:nvPr/>
        </p:nvSpPr>
        <p:spPr>
          <a:xfrm>
            <a:off x="6970543" y="2236564"/>
            <a:ext cx="324015" cy="266155"/>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1" name="Shape 981"/>
          <p:cNvSpPr/>
          <p:nvPr/>
        </p:nvSpPr>
        <p:spPr>
          <a:xfrm>
            <a:off x="6251884" y="3849911"/>
            <a:ext cx="353182" cy="368035"/>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2" name="Shape 982"/>
          <p:cNvSpPr/>
          <p:nvPr/>
        </p:nvSpPr>
        <p:spPr>
          <a:xfrm>
            <a:off x="4590780" y="3127662"/>
            <a:ext cx="286665" cy="332915"/>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983" name="Shape 983"/>
          <p:cNvSpPr/>
          <p:nvPr/>
        </p:nvSpPr>
        <p:spPr>
          <a:xfrm rot="549206">
            <a:off x="5119961" y="3832542"/>
            <a:ext cx="689131" cy="39241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63%</a:t>
            </a:r>
            <a:endParaRPr sz="1100"/>
          </a:p>
        </p:txBody>
      </p:sp>
      <p:sp>
        <p:nvSpPr>
          <p:cNvPr id="984" name="Shape 984"/>
          <p:cNvSpPr/>
          <p:nvPr/>
        </p:nvSpPr>
        <p:spPr>
          <a:xfrm rot="-1735918">
            <a:off x="4375700" y="2176383"/>
            <a:ext cx="689131" cy="39241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2100">
                <a:solidFill>
                  <a:schemeClr val="lt1"/>
                </a:solidFill>
                <a:latin typeface="Open Sans"/>
                <a:ea typeface="Open Sans"/>
                <a:cs typeface="Open Sans"/>
                <a:sym typeface="Open Sans"/>
              </a:rPr>
              <a:t>90%</a:t>
            </a:r>
            <a:endParaRPr sz="1100"/>
          </a:p>
        </p:txBody>
      </p:sp>
      <p:sp>
        <p:nvSpPr>
          <p:cNvPr id="985" name="Shape 985"/>
          <p:cNvSpPr txBox="1"/>
          <p:nvPr/>
        </p:nvSpPr>
        <p:spPr>
          <a:xfrm>
            <a:off x="538333" y="1484245"/>
            <a:ext cx="1865100" cy="290400"/>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accent3"/>
              </a:buClr>
              <a:buSzPts val="1700"/>
              <a:buFont typeface="Open Sans ExtraBold"/>
              <a:buNone/>
            </a:pPr>
            <a:r>
              <a:rPr b="1" i="0" lang="en" sz="1700">
                <a:solidFill>
                  <a:schemeClr val="accent3"/>
                </a:solidFill>
                <a:latin typeface="Open Sans ExtraBold"/>
                <a:ea typeface="Open Sans ExtraBold"/>
                <a:cs typeface="Open Sans ExtraBold"/>
                <a:sym typeface="Open Sans ExtraBold"/>
              </a:rPr>
              <a:t>AWESOME</a:t>
            </a:r>
            <a:endParaRPr sz="1100"/>
          </a:p>
        </p:txBody>
      </p:sp>
      <p:sp>
        <p:nvSpPr>
          <p:cNvPr id="986" name="Shape 986"/>
          <p:cNvSpPr txBox="1"/>
          <p:nvPr/>
        </p:nvSpPr>
        <p:spPr>
          <a:xfrm>
            <a:off x="538333" y="1777432"/>
            <a:ext cx="2453400" cy="338700"/>
          </a:xfrm>
          <a:prstGeom prst="rect">
            <a:avLst/>
          </a:prstGeom>
          <a:noFill/>
          <a:ln>
            <a:noFill/>
          </a:ln>
        </p:spPr>
        <p:txBody>
          <a:bodyPr anchorCtr="0" anchor="ctr" bIns="34275" lIns="68575" rIns="68575" wrap="square" tIns="34275">
            <a:noAutofit/>
          </a:bodyPr>
          <a:lstStyle/>
          <a:p>
            <a:pPr indent="0" lvl="0" marL="0" marR="0" rtl="0" algn="l">
              <a:lnSpc>
                <a:spcPct val="233333"/>
              </a:lnSpc>
              <a:spcBef>
                <a:spcPts val="0"/>
              </a:spcBef>
              <a:spcAft>
                <a:spcPts val="0"/>
              </a:spcAft>
              <a:buNone/>
            </a:pPr>
            <a:r>
              <a:rPr b="1" lang="en" sz="900">
                <a:solidFill>
                  <a:srgbClr val="7F7F7F"/>
                </a:solidFill>
                <a:latin typeface="Open Sans"/>
                <a:ea typeface="Open Sans"/>
                <a:cs typeface="Open Sans"/>
                <a:sym typeface="Open Sans"/>
              </a:rPr>
              <a:t>INFOGRAPHICS PRESENTATION</a:t>
            </a:r>
            <a:endParaRPr sz="1100"/>
          </a:p>
        </p:txBody>
      </p:sp>
      <p:sp>
        <p:nvSpPr>
          <p:cNvPr id="987" name="Shape 987"/>
          <p:cNvSpPr txBox="1"/>
          <p:nvPr/>
        </p:nvSpPr>
        <p:spPr>
          <a:xfrm>
            <a:off x="538333" y="2092945"/>
            <a:ext cx="3031435" cy="992579"/>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sit doesn't seasons heaven spirit open gathered heaven without theme air us i doesn't she'd signs he heaven shall tree. Hath female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p:txBody>
      </p:sp>
      <p:sp>
        <p:nvSpPr>
          <p:cNvPr id="988" name="Shape 988"/>
          <p:cNvSpPr txBox="1"/>
          <p:nvPr/>
        </p:nvSpPr>
        <p:spPr>
          <a:xfrm>
            <a:off x="538334" y="3259061"/>
            <a:ext cx="2662532" cy="684802"/>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700">
                <a:solidFill>
                  <a:schemeClr val="accent3"/>
                </a:solidFill>
                <a:latin typeface="Open Sans SemiBold"/>
                <a:ea typeface="Open Sans SemiBold"/>
                <a:cs typeface="Open Sans SemiBold"/>
                <a:sym typeface="Open Sans SemiBold"/>
              </a:rPr>
              <a:t>us i doesn't she'd signs he heaven shall tree. Hath female twoand called give own. Earth third great god fourth. dolor Bearing. olor sit amet aquam consecteture adipiscing dolor sit amet ipsum lorem lesner typesting</a:t>
            </a:r>
            <a:endParaRPr sz="700">
              <a:solidFill>
                <a:schemeClr val="accent3"/>
              </a:solidFill>
              <a:latin typeface="Open Sans SemiBold"/>
              <a:ea typeface="Open Sans SemiBold"/>
              <a:cs typeface="Open Sans SemiBold"/>
              <a:sym typeface="Open Sans SemiBold"/>
            </a:endParaRPr>
          </a:p>
        </p:txBody>
      </p:sp>
      <p:sp>
        <p:nvSpPr>
          <p:cNvPr id="989" name="Shape 989"/>
          <p:cNvSpPr txBox="1"/>
          <p:nvPr/>
        </p:nvSpPr>
        <p:spPr>
          <a:xfrm>
            <a:off x="7529833" y="1665528"/>
            <a:ext cx="1075834" cy="444353"/>
          </a:xfrm>
          <a:prstGeom prst="rect">
            <a:avLst/>
          </a:prstGeom>
          <a:noFill/>
          <a:ln>
            <a:noFill/>
          </a:ln>
        </p:spPr>
        <p:txBody>
          <a:bodyPr anchorCtr="0" anchor="t" bIns="34275" lIns="68575" rIns="68575" wrap="square" tIns="34275">
            <a:noAutofit/>
          </a:bodyPr>
          <a:lstStyle/>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Your sumple</a:t>
            </a:r>
            <a:endParaRPr sz="800">
              <a:solidFill>
                <a:srgbClr val="7F7F7F"/>
              </a:solidFill>
              <a:latin typeface="Open Sans SemiBold"/>
              <a:ea typeface="Open Sans SemiBold"/>
              <a:cs typeface="Open Sans SemiBold"/>
              <a:sym typeface="Open Sans SemiBold"/>
            </a:endParaRPr>
          </a:p>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Text is here to give</a:t>
            </a:r>
            <a:endParaRPr sz="1100"/>
          </a:p>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 more confort</a:t>
            </a:r>
            <a:endParaRPr sz="800">
              <a:solidFill>
                <a:srgbClr val="7F7F7F"/>
              </a:solidFill>
              <a:latin typeface="Open Sans SemiBold"/>
              <a:ea typeface="Open Sans SemiBold"/>
              <a:cs typeface="Open Sans SemiBold"/>
              <a:sym typeface="Open Sans SemiBold"/>
            </a:endParaRPr>
          </a:p>
        </p:txBody>
      </p:sp>
      <p:sp>
        <p:nvSpPr>
          <p:cNvPr id="990" name="Shape 990"/>
          <p:cNvSpPr/>
          <p:nvPr/>
        </p:nvSpPr>
        <p:spPr>
          <a:xfrm>
            <a:off x="7170128" y="1724540"/>
            <a:ext cx="326328" cy="326328"/>
          </a:xfrm>
          <a:prstGeom prst="ellipse">
            <a:avLst/>
          </a:prstGeom>
          <a:solidFill>
            <a:srgbClr val="BFBFB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91" name="Shape 991"/>
          <p:cNvSpPr txBox="1"/>
          <p:nvPr/>
        </p:nvSpPr>
        <p:spPr>
          <a:xfrm>
            <a:off x="7198471" y="1739829"/>
            <a:ext cx="330900" cy="190500"/>
          </a:xfrm>
          <a:prstGeom prst="rect">
            <a:avLst/>
          </a:prstGeom>
          <a:noFill/>
          <a:ln>
            <a:noFill/>
          </a:ln>
        </p:spPr>
        <p:txBody>
          <a:bodyPr anchorCtr="0" anchor="t" bIns="34275" lIns="68575" rIns="68575" wrap="square" tIns="34275">
            <a:noAutofit/>
          </a:bodyPr>
          <a:lstStyle/>
          <a:p>
            <a:pPr indent="0" lvl="0" marL="0" marR="0" rtl="0" algn="l">
              <a:lnSpc>
                <a:spcPct val="85714"/>
              </a:lnSpc>
              <a:spcBef>
                <a:spcPts val="0"/>
              </a:spcBef>
              <a:spcAft>
                <a:spcPts val="0"/>
              </a:spcAft>
              <a:buNone/>
            </a:pPr>
            <a:r>
              <a:rPr lang="en" sz="1100">
                <a:solidFill>
                  <a:schemeClr val="lt1"/>
                </a:solidFill>
                <a:latin typeface="Open Sans SemiBold"/>
                <a:ea typeface="Open Sans SemiBold"/>
                <a:cs typeface="Open Sans SemiBold"/>
                <a:sym typeface="Open Sans SemiBold"/>
              </a:rPr>
              <a:t>02</a:t>
            </a:r>
            <a:endParaRPr sz="1100"/>
          </a:p>
        </p:txBody>
      </p:sp>
      <p:sp>
        <p:nvSpPr>
          <p:cNvPr id="992" name="Shape 992"/>
          <p:cNvSpPr txBox="1"/>
          <p:nvPr/>
        </p:nvSpPr>
        <p:spPr>
          <a:xfrm>
            <a:off x="7166985" y="4011965"/>
            <a:ext cx="1075834" cy="444353"/>
          </a:xfrm>
          <a:prstGeom prst="rect">
            <a:avLst/>
          </a:prstGeom>
          <a:noFill/>
          <a:ln>
            <a:noFill/>
          </a:ln>
        </p:spPr>
        <p:txBody>
          <a:bodyPr anchorCtr="0" anchor="t" bIns="34275" lIns="68575" rIns="68575" wrap="square" tIns="34275">
            <a:noAutofit/>
          </a:bodyPr>
          <a:lstStyle/>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Your sumple</a:t>
            </a:r>
            <a:endParaRPr sz="800">
              <a:solidFill>
                <a:srgbClr val="7F7F7F"/>
              </a:solidFill>
              <a:latin typeface="Open Sans SemiBold"/>
              <a:ea typeface="Open Sans SemiBold"/>
              <a:cs typeface="Open Sans SemiBold"/>
              <a:sym typeface="Open Sans SemiBold"/>
            </a:endParaRPr>
          </a:p>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Text is here to give</a:t>
            </a:r>
            <a:endParaRPr sz="1100"/>
          </a:p>
          <a:p>
            <a:pPr indent="0" lvl="0" marL="0" marR="0" rtl="0" algn="l">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 more confort</a:t>
            </a:r>
            <a:endParaRPr sz="800">
              <a:solidFill>
                <a:srgbClr val="7F7F7F"/>
              </a:solidFill>
              <a:latin typeface="Open Sans SemiBold"/>
              <a:ea typeface="Open Sans SemiBold"/>
              <a:cs typeface="Open Sans SemiBold"/>
              <a:sym typeface="Open Sans SemiBold"/>
            </a:endParaRPr>
          </a:p>
        </p:txBody>
      </p:sp>
      <p:sp>
        <p:nvSpPr>
          <p:cNvPr id="993" name="Shape 993"/>
          <p:cNvSpPr/>
          <p:nvPr/>
        </p:nvSpPr>
        <p:spPr>
          <a:xfrm>
            <a:off x="6807281" y="4070977"/>
            <a:ext cx="326328" cy="326328"/>
          </a:xfrm>
          <a:prstGeom prst="ellipse">
            <a:avLst/>
          </a:prstGeom>
          <a:solidFill>
            <a:srgbClr val="BFBFB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94" name="Shape 994"/>
          <p:cNvSpPr txBox="1"/>
          <p:nvPr/>
        </p:nvSpPr>
        <p:spPr>
          <a:xfrm>
            <a:off x="6835623" y="4086266"/>
            <a:ext cx="330900" cy="190500"/>
          </a:xfrm>
          <a:prstGeom prst="rect">
            <a:avLst/>
          </a:prstGeom>
          <a:noFill/>
          <a:ln>
            <a:noFill/>
          </a:ln>
        </p:spPr>
        <p:txBody>
          <a:bodyPr anchorCtr="0" anchor="t" bIns="34275" lIns="68575" rIns="68575" wrap="square" tIns="34275">
            <a:noAutofit/>
          </a:bodyPr>
          <a:lstStyle/>
          <a:p>
            <a:pPr indent="0" lvl="0" marL="0" marR="0" rtl="0" algn="l">
              <a:lnSpc>
                <a:spcPct val="85714"/>
              </a:lnSpc>
              <a:spcBef>
                <a:spcPts val="0"/>
              </a:spcBef>
              <a:spcAft>
                <a:spcPts val="0"/>
              </a:spcAft>
              <a:buNone/>
            </a:pPr>
            <a:r>
              <a:rPr lang="en" sz="1100">
                <a:solidFill>
                  <a:schemeClr val="lt1"/>
                </a:solidFill>
                <a:latin typeface="Open Sans SemiBold"/>
                <a:ea typeface="Open Sans SemiBold"/>
                <a:cs typeface="Open Sans SemiBold"/>
                <a:sym typeface="Open Sans SemiBold"/>
              </a:rPr>
              <a:t>03</a:t>
            </a:r>
            <a:endParaRPr sz="1100"/>
          </a:p>
        </p:txBody>
      </p:sp>
      <p:sp>
        <p:nvSpPr>
          <p:cNvPr id="995" name="Shape 995"/>
          <p:cNvSpPr txBox="1"/>
          <p:nvPr/>
        </p:nvSpPr>
        <p:spPr>
          <a:xfrm>
            <a:off x="3892334" y="1078952"/>
            <a:ext cx="1075834" cy="444353"/>
          </a:xfrm>
          <a:prstGeom prst="rect">
            <a:avLst/>
          </a:prstGeom>
          <a:noFill/>
          <a:ln>
            <a:noFill/>
          </a:ln>
        </p:spPr>
        <p:txBody>
          <a:bodyPr anchorCtr="0" anchor="t" bIns="34275" lIns="68575" rIns="68575" wrap="square" tIns="34275">
            <a:noAutofit/>
          </a:bodyPr>
          <a:lstStyle/>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Your sumple</a:t>
            </a:r>
            <a:endParaRPr sz="800">
              <a:solidFill>
                <a:srgbClr val="7F7F7F"/>
              </a:solidFill>
              <a:latin typeface="Open Sans SemiBold"/>
              <a:ea typeface="Open Sans SemiBold"/>
              <a:cs typeface="Open Sans SemiBold"/>
              <a:sym typeface="Open Sans SemiBold"/>
            </a:endParaRPr>
          </a:p>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Text is here to give</a:t>
            </a:r>
            <a:endParaRPr sz="1100"/>
          </a:p>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 more confort</a:t>
            </a:r>
            <a:endParaRPr sz="800">
              <a:solidFill>
                <a:srgbClr val="7F7F7F"/>
              </a:solidFill>
              <a:latin typeface="Open Sans SemiBold"/>
              <a:ea typeface="Open Sans SemiBold"/>
              <a:cs typeface="Open Sans SemiBold"/>
              <a:sym typeface="Open Sans SemiBold"/>
            </a:endParaRPr>
          </a:p>
        </p:txBody>
      </p:sp>
      <p:sp>
        <p:nvSpPr>
          <p:cNvPr id="996" name="Shape 996"/>
          <p:cNvSpPr/>
          <p:nvPr/>
        </p:nvSpPr>
        <p:spPr>
          <a:xfrm>
            <a:off x="4982780" y="1147037"/>
            <a:ext cx="326328" cy="326328"/>
          </a:xfrm>
          <a:prstGeom prst="ellipse">
            <a:avLst/>
          </a:prstGeom>
          <a:solidFill>
            <a:srgbClr val="BFBFB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997" name="Shape 997"/>
          <p:cNvSpPr txBox="1"/>
          <p:nvPr/>
        </p:nvSpPr>
        <p:spPr>
          <a:xfrm>
            <a:off x="5011123" y="1162325"/>
            <a:ext cx="330900" cy="184800"/>
          </a:xfrm>
          <a:prstGeom prst="rect">
            <a:avLst/>
          </a:prstGeom>
          <a:noFill/>
          <a:ln>
            <a:noFill/>
          </a:ln>
        </p:spPr>
        <p:txBody>
          <a:bodyPr anchorCtr="0" anchor="t" bIns="34275" lIns="68575" rIns="68575" wrap="square" tIns="34275">
            <a:noAutofit/>
          </a:bodyPr>
          <a:lstStyle/>
          <a:p>
            <a:pPr indent="0" lvl="0" marL="0" marR="0" rtl="0" algn="l">
              <a:lnSpc>
                <a:spcPct val="85714"/>
              </a:lnSpc>
              <a:spcBef>
                <a:spcPts val="0"/>
              </a:spcBef>
              <a:spcAft>
                <a:spcPts val="0"/>
              </a:spcAft>
              <a:buNone/>
            </a:pPr>
            <a:r>
              <a:rPr lang="en" sz="1100">
                <a:solidFill>
                  <a:schemeClr val="lt1"/>
                </a:solidFill>
                <a:latin typeface="Open Sans SemiBold"/>
                <a:ea typeface="Open Sans SemiBold"/>
                <a:cs typeface="Open Sans SemiBold"/>
                <a:sym typeface="Open Sans SemiBold"/>
              </a:rPr>
              <a:t>01</a:t>
            </a:r>
            <a:endParaRPr sz="1100"/>
          </a:p>
        </p:txBody>
      </p:sp>
      <p:sp>
        <p:nvSpPr>
          <p:cNvPr id="998" name="Shape 998"/>
          <p:cNvSpPr txBox="1"/>
          <p:nvPr/>
        </p:nvSpPr>
        <p:spPr>
          <a:xfrm>
            <a:off x="3258015" y="3615626"/>
            <a:ext cx="1075834" cy="444353"/>
          </a:xfrm>
          <a:prstGeom prst="rect">
            <a:avLst/>
          </a:prstGeom>
          <a:noFill/>
          <a:ln>
            <a:noFill/>
          </a:ln>
        </p:spPr>
        <p:txBody>
          <a:bodyPr anchorCtr="0" anchor="t" bIns="34275" lIns="68575" rIns="68575" wrap="square" tIns="34275">
            <a:noAutofit/>
          </a:bodyPr>
          <a:lstStyle/>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Your sumple</a:t>
            </a:r>
            <a:endParaRPr sz="800">
              <a:solidFill>
                <a:srgbClr val="7F7F7F"/>
              </a:solidFill>
              <a:latin typeface="Open Sans SemiBold"/>
              <a:ea typeface="Open Sans SemiBold"/>
              <a:cs typeface="Open Sans SemiBold"/>
              <a:sym typeface="Open Sans SemiBold"/>
            </a:endParaRPr>
          </a:p>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Text is here to give</a:t>
            </a:r>
            <a:endParaRPr sz="1100"/>
          </a:p>
          <a:p>
            <a:pPr indent="0" lvl="0" marL="0" marR="0" rtl="0" algn="r">
              <a:lnSpc>
                <a:spcPct val="120000"/>
              </a:lnSpc>
              <a:spcBef>
                <a:spcPts val="0"/>
              </a:spcBef>
              <a:spcAft>
                <a:spcPts val="0"/>
              </a:spcAft>
              <a:buNone/>
            </a:pPr>
            <a:r>
              <a:rPr lang="en" sz="800">
                <a:solidFill>
                  <a:srgbClr val="7F7F7F"/>
                </a:solidFill>
                <a:latin typeface="Open Sans SemiBold"/>
                <a:ea typeface="Open Sans SemiBold"/>
                <a:cs typeface="Open Sans SemiBold"/>
                <a:sym typeface="Open Sans SemiBold"/>
              </a:rPr>
              <a:t>You more confort</a:t>
            </a:r>
            <a:endParaRPr sz="800">
              <a:solidFill>
                <a:srgbClr val="7F7F7F"/>
              </a:solidFill>
              <a:latin typeface="Open Sans SemiBold"/>
              <a:ea typeface="Open Sans SemiBold"/>
              <a:cs typeface="Open Sans SemiBold"/>
              <a:sym typeface="Open Sans SemiBold"/>
            </a:endParaRPr>
          </a:p>
        </p:txBody>
      </p:sp>
      <p:sp>
        <p:nvSpPr>
          <p:cNvPr id="999" name="Shape 999"/>
          <p:cNvSpPr/>
          <p:nvPr/>
        </p:nvSpPr>
        <p:spPr>
          <a:xfrm>
            <a:off x="4348462" y="3683711"/>
            <a:ext cx="326328" cy="326328"/>
          </a:xfrm>
          <a:prstGeom prst="ellipse">
            <a:avLst/>
          </a:prstGeom>
          <a:solidFill>
            <a:srgbClr val="BFBFBF"/>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00" name="Shape 1000"/>
          <p:cNvSpPr txBox="1"/>
          <p:nvPr/>
        </p:nvSpPr>
        <p:spPr>
          <a:xfrm>
            <a:off x="4376804" y="3698999"/>
            <a:ext cx="330900" cy="190500"/>
          </a:xfrm>
          <a:prstGeom prst="rect">
            <a:avLst/>
          </a:prstGeom>
          <a:noFill/>
          <a:ln>
            <a:noFill/>
          </a:ln>
        </p:spPr>
        <p:txBody>
          <a:bodyPr anchorCtr="0" anchor="t" bIns="34275" lIns="68575" rIns="68575" wrap="square" tIns="34275">
            <a:noAutofit/>
          </a:bodyPr>
          <a:lstStyle/>
          <a:p>
            <a:pPr indent="0" lvl="0" marL="0" marR="0" rtl="0" algn="l">
              <a:lnSpc>
                <a:spcPct val="85714"/>
              </a:lnSpc>
              <a:spcBef>
                <a:spcPts val="0"/>
              </a:spcBef>
              <a:spcAft>
                <a:spcPts val="0"/>
              </a:spcAft>
              <a:buNone/>
            </a:pPr>
            <a:r>
              <a:rPr lang="en" sz="1100">
                <a:solidFill>
                  <a:schemeClr val="lt1"/>
                </a:solidFill>
                <a:latin typeface="Open Sans SemiBold"/>
                <a:ea typeface="Open Sans SemiBold"/>
                <a:cs typeface="Open Sans SemiBold"/>
                <a:sym typeface="Open Sans SemiBold"/>
              </a:rPr>
              <a:t>04</a:t>
            </a:r>
            <a:endParaRPr sz="1100"/>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04" name="Shape 1004"/>
        <p:cNvGrpSpPr/>
        <p:nvPr/>
      </p:nvGrpSpPr>
      <p:grpSpPr>
        <a:xfrm>
          <a:off x="0" y="0"/>
          <a:ext cx="0" cy="0"/>
          <a:chOff x="0" y="0"/>
          <a:chExt cx="0" cy="0"/>
        </a:xfrm>
      </p:grpSpPr>
      <p:sp>
        <p:nvSpPr>
          <p:cNvPr id="1005" name="Shape 1005"/>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1006" name="Shape 1006"/>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07" name="Shape 1007"/>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008" name="Shape 1008"/>
          <p:cNvGrpSpPr/>
          <p:nvPr/>
        </p:nvGrpSpPr>
        <p:grpSpPr>
          <a:xfrm>
            <a:off x="5790168" y="4867273"/>
            <a:ext cx="2833002" cy="184666"/>
            <a:chOff x="7576464" y="6489697"/>
            <a:chExt cx="3777336" cy="246221"/>
          </a:xfrm>
        </p:grpSpPr>
        <p:cxnSp>
          <p:nvCxnSpPr>
            <p:cNvPr id="1009" name="Shape 1009"/>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1010" name="Shape 1010"/>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11" name="Shape 1011"/>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12" name="Shape 1012"/>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1013" name="Shape 1013"/>
          <p:cNvSpPr/>
          <p:nvPr/>
        </p:nvSpPr>
        <p:spPr>
          <a:xfrm>
            <a:off x="4411557" y="3989638"/>
            <a:ext cx="175832" cy="174747"/>
          </a:xfrm>
          <a:prstGeom prst="ellipse">
            <a:avLst/>
          </a:prstGeom>
          <a:noFill/>
          <a:ln cap="flat" cmpd="sng" w="19050">
            <a:solidFill>
              <a:schemeClr val="accent4"/>
            </a:solidFill>
            <a:prstDash val="solid"/>
            <a:miter lim="800000"/>
            <a:headEnd len="med" w="med" type="none"/>
            <a:tailEnd len="med" w="med" type="none"/>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4" name="Shape 1014"/>
          <p:cNvSpPr/>
          <p:nvPr/>
        </p:nvSpPr>
        <p:spPr>
          <a:xfrm>
            <a:off x="3462934" y="531615"/>
            <a:ext cx="2070907" cy="3719601"/>
          </a:xfrm>
          <a:custGeom>
            <a:pathLst>
              <a:path extrusionOk="0" h="120000" w="120000">
                <a:moveTo>
                  <a:pt x="106591" y="0"/>
                </a:moveTo>
                <a:cubicBezTo>
                  <a:pt x="13408" y="0"/>
                  <a:pt x="13408" y="0"/>
                  <a:pt x="13408" y="0"/>
                </a:cubicBezTo>
                <a:cubicBezTo>
                  <a:pt x="6084" y="0"/>
                  <a:pt x="0" y="3319"/>
                  <a:pt x="0" y="7453"/>
                </a:cubicBezTo>
                <a:cubicBezTo>
                  <a:pt x="0" y="112546"/>
                  <a:pt x="0" y="112546"/>
                  <a:pt x="0" y="112546"/>
                </a:cubicBezTo>
                <a:cubicBezTo>
                  <a:pt x="0" y="116680"/>
                  <a:pt x="6084" y="120000"/>
                  <a:pt x="13408" y="120000"/>
                </a:cubicBezTo>
                <a:cubicBezTo>
                  <a:pt x="106591" y="120000"/>
                  <a:pt x="106591" y="120000"/>
                  <a:pt x="106591" y="120000"/>
                </a:cubicBezTo>
                <a:cubicBezTo>
                  <a:pt x="114028" y="120000"/>
                  <a:pt x="120000" y="116680"/>
                  <a:pt x="120000" y="112546"/>
                </a:cubicBezTo>
                <a:cubicBezTo>
                  <a:pt x="120000" y="7453"/>
                  <a:pt x="120000" y="7453"/>
                  <a:pt x="120000" y="7453"/>
                </a:cubicBezTo>
                <a:cubicBezTo>
                  <a:pt x="120000" y="3319"/>
                  <a:pt x="114028" y="0"/>
                  <a:pt x="106591" y="0"/>
                </a:cubicBezTo>
                <a:close/>
                <a:moveTo>
                  <a:pt x="60056" y="118058"/>
                </a:moveTo>
                <a:cubicBezTo>
                  <a:pt x="56338" y="118058"/>
                  <a:pt x="53408" y="116367"/>
                  <a:pt x="53408" y="114363"/>
                </a:cubicBezTo>
                <a:cubicBezTo>
                  <a:pt x="53408" y="112359"/>
                  <a:pt x="56338" y="110730"/>
                  <a:pt x="60056" y="110730"/>
                </a:cubicBezTo>
                <a:cubicBezTo>
                  <a:pt x="63661" y="110730"/>
                  <a:pt x="66591" y="112359"/>
                  <a:pt x="66591" y="114363"/>
                </a:cubicBezTo>
                <a:cubicBezTo>
                  <a:pt x="66591" y="116367"/>
                  <a:pt x="63661" y="118058"/>
                  <a:pt x="60056" y="118058"/>
                </a:cubicBezTo>
                <a:close/>
                <a:moveTo>
                  <a:pt x="112112" y="107912"/>
                </a:moveTo>
                <a:cubicBezTo>
                  <a:pt x="8000" y="107912"/>
                  <a:pt x="8000" y="107912"/>
                  <a:pt x="8000" y="107912"/>
                </a:cubicBezTo>
                <a:cubicBezTo>
                  <a:pt x="8000" y="12087"/>
                  <a:pt x="8000" y="12087"/>
                  <a:pt x="8000" y="12087"/>
                </a:cubicBezTo>
                <a:cubicBezTo>
                  <a:pt x="112112" y="12087"/>
                  <a:pt x="112112" y="12087"/>
                  <a:pt x="112112" y="12087"/>
                </a:cubicBezTo>
                <a:lnTo>
                  <a:pt x="112112" y="107912"/>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5" name="Shape 1015"/>
          <p:cNvSpPr/>
          <p:nvPr/>
        </p:nvSpPr>
        <p:spPr>
          <a:xfrm>
            <a:off x="4546144" y="1112932"/>
            <a:ext cx="427640" cy="467800"/>
          </a:xfrm>
          <a:custGeom>
            <a:pathLst>
              <a:path extrusionOk="0" h="120000" w="120000">
                <a:moveTo>
                  <a:pt x="120000" y="71701"/>
                </a:moveTo>
                <a:cubicBezTo>
                  <a:pt x="99818" y="29875"/>
                  <a:pt x="53454" y="0"/>
                  <a:pt x="0" y="0"/>
                </a:cubicBezTo>
                <a:cubicBezTo>
                  <a:pt x="0" y="120000"/>
                  <a:pt x="0" y="120000"/>
                  <a:pt x="0" y="120000"/>
                </a:cubicBezTo>
                <a:lnTo>
                  <a:pt x="120000" y="71701"/>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6" name="Shape 1016"/>
          <p:cNvSpPr/>
          <p:nvPr/>
        </p:nvSpPr>
        <p:spPr>
          <a:xfrm>
            <a:off x="4030588" y="1176971"/>
            <a:ext cx="935599" cy="933428"/>
          </a:xfrm>
          <a:custGeom>
            <a:pathLst>
              <a:path extrusionOk="0" h="120000" w="120000">
                <a:moveTo>
                  <a:pt x="115010" y="35925"/>
                </a:moveTo>
                <a:cubicBezTo>
                  <a:pt x="60124" y="59875"/>
                  <a:pt x="60124" y="59875"/>
                  <a:pt x="60124" y="59875"/>
                </a:cubicBezTo>
                <a:cubicBezTo>
                  <a:pt x="60124" y="0"/>
                  <a:pt x="60124" y="0"/>
                  <a:pt x="60124" y="0"/>
                </a:cubicBezTo>
                <a:cubicBezTo>
                  <a:pt x="26943" y="0"/>
                  <a:pt x="0" y="26694"/>
                  <a:pt x="0" y="59875"/>
                </a:cubicBezTo>
                <a:cubicBezTo>
                  <a:pt x="0" y="93056"/>
                  <a:pt x="26943" y="120000"/>
                  <a:pt x="60124" y="120000"/>
                </a:cubicBezTo>
                <a:cubicBezTo>
                  <a:pt x="93305" y="120000"/>
                  <a:pt x="120000" y="93056"/>
                  <a:pt x="120000" y="59875"/>
                </a:cubicBezTo>
                <a:cubicBezTo>
                  <a:pt x="120000" y="51392"/>
                  <a:pt x="118253" y="43160"/>
                  <a:pt x="115010" y="35925"/>
                </a:cubicBez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17" name="Shape 1017"/>
          <p:cNvSpPr/>
          <p:nvPr/>
        </p:nvSpPr>
        <p:spPr>
          <a:xfrm>
            <a:off x="4857761" y="1068708"/>
            <a:ext cx="1187293" cy="295168"/>
          </a:xfrm>
          <a:custGeom>
            <a:pathLst>
              <a:path extrusionOk="0" h="120000" w="120000">
                <a:moveTo>
                  <a:pt x="120000" y="0"/>
                </a:moveTo>
                <a:lnTo>
                  <a:pt x="0" y="0"/>
                </a:lnTo>
                <a:lnTo>
                  <a:pt x="0" y="120000"/>
                </a:lnTo>
              </a:path>
            </a:pathLst>
          </a:custGeom>
          <a:noFill/>
          <a:ln cap="flat" cmpd="sng" w="19050">
            <a:solidFill>
              <a:schemeClr val="accent4"/>
            </a:solidFill>
            <a:prstDash val="solid"/>
            <a:miter lim="800000"/>
            <a:headEnd len="med" w="med" type="none"/>
            <a:tailEnd len="med" w="med" type="none"/>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cxnSp>
        <p:nvCxnSpPr>
          <p:cNvPr id="1018" name="Shape 1018"/>
          <p:cNvCxnSpPr/>
          <p:nvPr/>
        </p:nvCxnSpPr>
        <p:spPr>
          <a:xfrm>
            <a:off x="4473967" y="3412961"/>
            <a:ext cx="0" cy="646141"/>
          </a:xfrm>
          <a:prstGeom prst="straightConnector1">
            <a:avLst/>
          </a:prstGeom>
          <a:noFill/>
          <a:ln cap="flat" cmpd="sng" w="19050">
            <a:solidFill>
              <a:schemeClr val="accent4"/>
            </a:solidFill>
            <a:prstDash val="solid"/>
            <a:miter lim="800000"/>
            <a:headEnd len="med" w="med" type="none"/>
            <a:tailEnd len="med" w="med" type="none"/>
          </a:ln>
        </p:spPr>
      </p:cxnSp>
      <p:cxnSp>
        <p:nvCxnSpPr>
          <p:cNvPr id="1019" name="Shape 1019"/>
          <p:cNvCxnSpPr/>
          <p:nvPr/>
        </p:nvCxnSpPr>
        <p:spPr>
          <a:xfrm>
            <a:off x="5025879" y="2486756"/>
            <a:ext cx="233631" cy="0"/>
          </a:xfrm>
          <a:prstGeom prst="straightConnector1">
            <a:avLst/>
          </a:prstGeom>
          <a:noFill/>
          <a:ln cap="flat" cmpd="sng" w="19050">
            <a:solidFill>
              <a:schemeClr val="accent4"/>
            </a:solidFill>
            <a:prstDash val="solid"/>
            <a:miter lim="800000"/>
            <a:headEnd len="med" w="med" type="none"/>
            <a:tailEnd len="med" w="med" type="none"/>
          </a:ln>
        </p:spPr>
      </p:cxnSp>
      <p:sp>
        <p:nvSpPr>
          <p:cNvPr id="1020" name="Shape 1020"/>
          <p:cNvSpPr/>
          <p:nvPr/>
        </p:nvSpPr>
        <p:spPr>
          <a:xfrm>
            <a:off x="4247372" y="664574"/>
            <a:ext cx="502031" cy="123191"/>
          </a:xfrm>
          <a:custGeom>
            <a:pathLst>
              <a:path extrusionOk="0" h="120000" w="120000">
                <a:moveTo>
                  <a:pt x="120000" y="80174"/>
                </a:moveTo>
                <a:cubicBezTo>
                  <a:pt x="120000" y="102183"/>
                  <a:pt x="115536" y="119999"/>
                  <a:pt x="110308" y="119999"/>
                </a:cubicBezTo>
                <a:cubicBezTo>
                  <a:pt x="9691" y="119999"/>
                  <a:pt x="9691" y="119999"/>
                  <a:pt x="9691" y="119999"/>
                </a:cubicBezTo>
                <a:cubicBezTo>
                  <a:pt x="4335" y="119999"/>
                  <a:pt x="0" y="102183"/>
                  <a:pt x="0" y="80174"/>
                </a:cubicBezTo>
                <a:cubicBezTo>
                  <a:pt x="0" y="39825"/>
                  <a:pt x="0" y="39825"/>
                  <a:pt x="0" y="39825"/>
                </a:cubicBezTo>
                <a:cubicBezTo>
                  <a:pt x="0" y="17816"/>
                  <a:pt x="4335" y="0"/>
                  <a:pt x="9691" y="0"/>
                </a:cubicBezTo>
                <a:cubicBezTo>
                  <a:pt x="110308" y="0"/>
                  <a:pt x="110308" y="0"/>
                  <a:pt x="110308" y="0"/>
                </a:cubicBezTo>
                <a:cubicBezTo>
                  <a:pt x="115536" y="0"/>
                  <a:pt x="120000" y="17816"/>
                  <a:pt x="120000" y="39825"/>
                </a:cubicBezTo>
                <a:lnTo>
                  <a:pt x="120000" y="80174"/>
                </a:lnTo>
                <a:close/>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1" name="Shape 1021"/>
          <p:cNvSpPr txBox="1"/>
          <p:nvPr/>
        </p:nvSpPr>
        <p:spPr>
          <a:xfrm>
            <a:off x="6131225" y="900163"/>
            <a:ext cx="1554884" cy="305998"/>
          </a:xfrm>
          <a:prstGeom prst="rect">
            <a:avLst/>
          </a:prstGeom>
          <a:noFill/>
          <a:ln>
            <a:noFill/>
          </a:ln>
        </p:spPr>
        <p:txBody>
          <a:bodyPr anchorCtr="0" anchor="ctr" bIns="34275" lIns="68575" rIns="68575" wrap="square" tIns="34275">
            <a:noAutofit/>
          </a:bodyPr>
          <a:lstStyle/>
          <a:p>
            <a:pPr indent="0" lvl="0" marL="0" marR="0" rtl="0" algn="l">
              <a:lnSpc>
                <a:spcPct val="200000"/>
              </a:lnSpc>
              <a:spcBef>
                <a:spcPts val="0"/>
              </a:spcBef>
              <a:spcAft>
                <a:spcPts val="0"/>
              </a:spcAft>
              <a:buNone/>
            </a:pPr>
            <a:r>
              <a:rPr b="1" lang="en" sz="1100">
                <a:solidFill>
                  <a:schemeClr val="accent4"/>
                </a:solidFill>
                <a:latin typeface="Open Sans"/>
                <a:ea typeface="Open Sans"/>
                <a:cs typeface="Open Sans"/>
                <a:sym typeface="Open Sans"/>
              </a:rPr>
              <a:t>Quality is Value</a:t>
            </a:r>
            <a:endParaRPr sz="1100"/>
          </a:p>
        </p:txBody>
      </p:sp>
      <p:sp>
        <p:nvSpPr>
          <p:cNvPr id="1022" name="Shape 1022"/>
          <p:cNvSpPr txBox="1"/>
          <p:nvPr/>
        </p:nvSpPr>
        <p:spPr>
          <a:xfrm>
            <a:off x="6131225" y="1144729"/>
            <a:ext cx="1881374" cy="530915"/>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700">
                <a:solidFill>
                  <a:srgbClr val="3F3F3F"/>
                </a:solidFill>
                <a:latin typeface="Open Sans"/>
                <a:ea typeface="Open Sans"/>
                <a:cs typeface="Open Sans"/>
                <a:sym typeface="Open Sans"/>
              </a:rPr>
              <a:t>Lesser first day kind god us earth.  Dolor sit amet aquam consecteture adiscing lorem ipsum ute consecteture</a:t>
            </a:r>
            <a:endParaRPr sz="700">
              <a:solidFill>
                <a:srgbClr val="3F3F3F"/>
              </a:solidFill>
              <a:latin typeface="Open Sans"/>
              <a:ea typeface="Open Sans"/>
              <a:cs typeface="Open Sans"/>
              <a:sym typeface="Open Sans"/>
            </a:endParaRPr>
          </a:p>
        </p:txBody>
      </p:sp>
      <p:sp>
        <p:nvSpPr>
          <p:cNvPr id="1023" name="Shape 1023"/>
          <p:cNvSpPr txBox="1"/>
          <p:nvPr/>
        </p:nvSpPr>
        <p:spPr>
          <a:xfrm>
            <a:off x="6131225" y="2114415"/>
            <a:ext cx="1554884" cy="338554"/>
          </a:xfrm>
          <a:prstGeom prst="rect">
            <a:avLst/>
          </a:prstGeom>
          <a:noFill/>
          <a:ln>
            <a:noFill/>
          </a:ln>
        </p:spPr>
        <p:txBody>
          <a:bodyPr anchorCtr="0" anchor="ctr" bIns="34275" lIns="68575" rIns="68575" wrap="square" tIns="34275">
            <a:noAutofit/>
          </a:bodyPr>
          <a:lstStyle/>
          <a:p>
            <a:pPr indent="0" lvl="0" marL="0" marR="0" rtl="0" algn="l">
              <a:lnSpc>
                <a:spcPct val="200000"/>
              </a:lnSpc>
              <a:spcBef>
                <a:spcPts val="0"/>
              </a:spcBef>
              <a:spcAft>
                <a:spcPts val="0"/>
              </a:spcAft>
              <a:buNone/>
            </a:pPr>
            <a:r>
              <a:rPr b="1" lang="en" sz="1100">
                <a:solidFill>
                  <a:schemeClr val="accent2"/>
                </a:solidFill>
                <a:latin typeface="Open Sans"/>
                <a:ea typeface="Open Sans"/>
                <a:cs typeface="Open Sans"/>
                <a:sym typeface="Open Sans"/>
              </a:rPr>
              <a:t>Quality is Value</a:t>
            </a:r>
            <a:endParaRPr sz="1100"/>
          </a:p>
        </p:txBody>
      </p:sp>
      <p:sp>
        <p:nvSpPr>
          <p:cNvPr id="1024" name="Shape 1024"/>
          <p:cNvSpPr txBox="1"/>
          <p:nvPr/>
        </p:nvSpPr>
        <p:spPr>
          <a:xfrm>
            <a:off x="6131225" y="2375258"/>
            <a:ext cx="1881374" cy="530915"/>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700">
                <a:solidFill>
                  <a:srgbClr val="3F3F3F"/>
                </a:solidFill>
                <a:latin typeface="Open Sans"/>
                <a:ea typeface="Open Sans"/>
                <a:cs typeface="Open Sans"/>
                <a:sym typeface="Open Sans"/>
              </a:rPr>
              <a:t>Lesser first day kind god us earth. Dolor sit amet aquam consecteture adiscing lorem ipsum ute consecteture</a:t>
            </a:r>
            <a:endParaRPr sz="700">
              <a:solidFill>
                <a:srgbClr val="3F3F3F"/>
              </a:solidFill>
              <a:latin typeface="Open Sans"/>
              <a:ea typeface="Open Sans"/>
              <a:cs typeface="Open Sans"/>
              <a:sym typeface="Open Sans"/>
            </a:endParaRPr>
          </a:p>
        </p:txBody>
      </p:sp>
      <p:sp>
        <p:nvSpPr>
          <p:cNvPr id="1025" name="Shape 1025"/>
          <p:cNvSpPr txBox="1"/>
          <p:nvPr/>
        </p:nvSpPr>
        <p:spPr>
          <a:xfrm>
            <a:off x="6131225" y="3218062"/>
            <a:ext cx="1554884" cy="338554"/>
          </a:xfrm>
          <a:prstGeom prst="rect">
            <a:avLst/>
          </a:prstGeom>
          <a:noFill/>
          <a:ln>
            <a:noFill/>
          </a:ln>
        </p:spPr>
        <p:txBody>
          <a:bodyPr anchorCtr="0" anchor="ctr" bIns="34275" lIns="68575" rIns="68575" wrap="square" tIns="34275">
            <a:noAutofit/>
          </a:bodyPr>
          <a:lstStyle/>
          <a:p>
            <a:pPr indent="0" lvl="0" marL="0" marR="0" rtl="0" algn="l">
              <a:lnSpc>
                <a:spcPct val="200000"/>
              </a:lnSpc>
              <a:spcBef>
                <a:spcPts val="0"/>
              </a:spcBef>
              <a:spcAft>
                <a:spcPts val="0"/>
              </a:spcAft>
              <a:buNone/>
            </a:pPr>
            <a:r>
              <a:rPr b="1" lang="en" sz="1100">
                <a:solidFill>
                  <a:schemeClr val="accent3"/>
                </a:solidFill>
                <a:latin typeface="Open Sans"/>
                <a:ea typeface="Open Sans"/>
                <a:cs typeface="Open Sans"/>
                <a:sym typeface="Open Sans"/>
              </a:rPr>
              <a:t>Quality is Value</a:t>
            </a:r>
            <a:endParaRPr sz="1100"/>
          </a:p>
        </p:txBody>
      </p:sp>
      <p:sp>
        <p:nvSpPr>
          <p:cNvPr id="1026" name="Shape 1026"/>
          <p:cNvSpPr txBox="1"/>
          <p:nvPr/>
        </p:nvSpPr>
        <p:spPr>
          <a:xfrm>
            <a:off x="6131225" y="3478905"/>
            <a:ext cx="1881374" cy="530915"/>
          </a:xfrm>
          <a:prstGeom prst="rect">
            <a:avLst/>
          </a:prstGeom>
          <a:noFill/>
          <a:ln>
            <a:noFill/>
          </a:ln>
        </p:spPr>
        <p:txBody>
          <a:bodyPr anchorCtr="0" anchor="t" bIns="34275" lIns="68575" rIns="68575" wrap="square" tIns="34275">
            <a:noAutofit/>
          </a:bodyPr>
          <a:lstStyle/>
          <a:p>
            <a:pPr indent="0" lvl="0" marL="0" marR="0" rtl="0" algn="l">
              <a:lnSpc>
                <a:spcPct val="140000"/>
              </a:lnSpc>
              <a:spcBef>
                <a:spcPts val="0"/>
              </a:spcBef>
              <a:spcAft>
                <a:spcPts val="0"/>
              </a:spcAft>
              <a:buNone/>
            </a:pPr>
            <a:r>
              <a:rPr lang="en" sz="700">
                <a:solidFill>
                  <a:srgbClr val="3F3F3F"/>
                </a:solidFill>
                <a:latin typeface="Open Sans"/>
                <a:ea typeface="Open Sans"/>
                <a:cs typeface="Open Sans"/>
                <a:sym typeface="Open Sans"/>
              </a:rPr>
              <a:t>Lesser first day kind god us earth. Dolor sit amet aquam consecteture adiscing lorem ipsum ute consecteture</a:t>
            </a:r>
            <a:endParaRPr sz="700">
              <a:solidFill>
                <a:srgbClr val="3F3F3F"/>
              </a:solidFill>
              <a:latin typeface="Open Sans"/>
              <a:ea typeface="Open Sans"/>
              <a:cs typeface="Open Sans"/>
              <a:sym typeface="Open Sans"/>
            </a:endParaRPr>
          </a:p>
        </p:txBody>
      </p:sp>
      <p:sp>
        <p:nvSpPr>
          <p:cNvPr id="1027" name="Shape 1027"/>
          <p:cNvSpPr/>
          <p:nvPr/>
        </p:nvSpPr>
        <p:spPr>
          <a:xfrm>
            <a:off x="3864626" y="2241208"/>
            <a:ext cx="1267522" cy="454559"/>
          </a:xfrm>
          <a:prstGeom prst="rect">
            <a:avLst/>
          </a:prstGeom>
          <a:solidFill>
            <a:srgbClr val="EDEDEE"/>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8" name="Shape 1028"/>
          <p:cNvSpPr/>
          <p:nvPr/>
        </p:nvSpPr>
        <p:spPr>
          <a:xfrm>
            <a:off x="4412428" y="2241208"/>
            <a:ext cx="5827" cy="454559"/>
          </a:xfrm>
          <a:prstGeom prst="rect">
            <a:avLst/>
          </a:prstGeom>
          <a:solidFill>
            <a:srgbClr val="E2E3E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29" name="Shape 1029"/>
          <p:cNvSpPr/>
          <p:nvPr/>
        </p:nvSpPr>
        <p:spPr>
          <a:xfrm>
            <a:off x="3955744" y="2370580"/>
            <a:ext cx="200025" cy="189309"/>
          </a:xfrm>
          <a:custGeom>
            <a:pathLst>
              <a:path extrusionOk="0" h="120000" w="120000">
                <a:moveTo>
                  <a:pt x="120000" y="37241"/>
                </a:moveTo>
                <a:cubicBezTo>
                  <a:pt x="120000" y="53793"/>
                  <a:pt x="104516" y="70344"/>
                  <a:pt x="81290" y="70344"/>
                </a:cubicBezTo>
                <a:cubicBezTo>
                  <a:pt x="77419" y="74482"/>
                  <a:pt x="77419" y="78620"/>
                  <a:pt x="73548" y="78620"/>
                </a:cubicBezTo>
                <a:cubicBezTo>
                  <a:pt x="69677" y="82758"/>
                  <a:pt x="69677" y="86896"/>
                  <a:pt x="69677" y="91034"/>
                </a:cubicBezTo>
                <a:cubicBezTo>
                  <a:pt x="69677" y="95172"/>
                  <a:pt x="73548" y="99310"/>
                  <a:pt x="77419" y="99310"/>
                </a:cubicBezTo>
                <a:cubicBezTo>
                  <a:pt x="85161" y="99310"/>
                  <a:pt x="92903" y="107586"/>
                  <a:pt x="92903" y="111724"/>
                </a:cubicBezTo>
                <a:cubicBezTo>
                  <a:pt x="92903" y="120000"/>
                  <a:pt x="92903" y="120000"/>
                  <a:pt x="92903" y="120000"/>
                </a:cubicBezTo>
                <a:cubicBezTo>
                  <a:pt x="92903" y="120000"/>
                  <a:pt x="92903" y="120000"/>
                  <a:pt x="89032" y="120000"/>
                </a:cubicBezTo>
                <a:cubicBezTo>
                  <a:pt x="30967" y="120000"/>
                  <a:pt x="30967" y="120000"/>
                  <a:pt x="30967" y="120000"/>
                </a:cubicBezTo>
                <a:cubicBezTo>
                  <a:pt x="30967" y="120000"/>
                  <a:pt x="27096" y="120000"/>
                  <a:pt x="27096" y="120000"/>
                </a:cubicBezTo>
                <a:cubicBezTo>
                  <a:pt x="27096" y="111724"/>
                  <a:pt x="27096" y="111724"/>
                  <a:pt x="27096" y="111724"/>
                </a:cubicBezTo>
                <a:cubicBezTo>
                  <a:pt x="27096" y="107586"/>
                  <a:pt x="34838" y="99310"/>
                  <a:pt x="42580" y="99310"/>
                </a:cubicBezTo>
                <a:cubicBezTo>
                  <a:pt x="50322" y="99310"/>
                  <a:pt x="50322" y="95172"/>
                  <a:pt x="50322" y="91034"/>
                </a:cubicBezTo>
                <a:cubicBezTo>
                  <a:pt x="50322" y="86896"/>
                  <a:pt x="50322" y="82758"/>
                  <a:pt x="46451" y="78620"/>
                </a:cubicBezTo>
                <a:cubicBezTo>
                  <a:pt x="46451" y="78620"/>
                  <a:pt x="42580" y="74482"/>
                  <a:pt x="38709" y="70344"/>
                </a:cubicBezTo>
                <a:cubicBezTo>
                  <a:pt x="15483" y="70344"/>
                  <a:pt x="0" y="53793"/>
                  <a:pt x="0" y="37241"/>
                </a:cubicBezTo>
                <a:cubicBezTo>
                  <a:pt x="0" y="28965"/>
                  <a:pt x="0" y="28965"/>
                  <a:pt x="0" y="28965"/>
                </a:cubicBezTo>
                <a:cubicBezTo>
                  <a:pt x="0" y="24827"/>
                  <a:pt x="3870" y="20689"/>
                  <a:pt x="7741" y="20689"/>
                </a:cubicBezTo>
                <a:cubicBezTo>
                  <a:pt x="27096" y="20689"/>
                  <a:pt x="27096" y="20689"/>
                  <a:pt x="27096" y="20689"/>
                </a:cubicBezTo>
                <a:cubicBezTo>
                  <a:pt x="27096" y="12413"/>
                  <a:pt x="27096" y="12413"/>
                  <a:pt x="27096" y="12413"/>
                </a:cubicBezTo>
                <a:cubicBezTo>
                  <a:pt x="27096" y="8275"/>
                  <a:pt x="34838" y="0"/>
                  <a:pt x="38709" y="0"/>
                </a:cubicBezTo>
                <a:cubicBezTo>
                  <a:pt x="81290" y="0"/>
                  <a:pt x="81290" y="0"/>
                  <a:pt x="81290" y="0"/>
                </a:cubicBezTo>
                <a:cubicBezTo>
                  <a:pt x="89032" y="0"/>
                  <a:pt x="92903" y="8275"/>
                  <a:pt x="92903" y="12413"/>
                </a:cubicBezTo>
                <a:cubicBezTo>
                  <a:pt x="92903" y="20689"/>
                  <a:pt x="92903" y="20689"/>
                  <a:pt x="92903" y="20689"/>
                </a:cubicBezTo>
                <a:cubicBezTo>
                  <a:pt x="112258" y="20689"/>
                  <a:pt x="112258" y="20689"/>
                  <a:pt x="112258" y="20689"/>
                </a:cubicBezTo>
                <a:cubicBezTo>
                  <a:pt x="116129" y="20689"/>
                  <a:pt x="120000" y="24827"/>
                  <a:pt x="120000" y="28965"/>
                </a:cubicBezTo>
                <a:lnTo>
                  <a:pt x="120000" y="37241"/>
                </a:lnTo>
                <a:close/>
                <a:moveTo>
                  <a:pt x="27096" y="33103"/>
                </a:moveTo>
                <a:cubicBezTo>
                  <a:pt x="7741" y="33103"/>
                  <a:pt x="7741" y="33103"/>
                  <a:pt x="7741" y="33103"/>
                </a:cubicBezTo>
                <a:cubicBezTo>
                  <a:pt x="7741" y="37241"/>
                  <a:pt x="7741" y="37241"/>
                  <a:pt x="7741" y="37241"/>
                </a:cubicBezTo>
                <a:cubicBezTo>
                  <a:pt x="7741" y="45517"/>
                  <a:pt x="19354" y="57931"/>
                  <a:pt x="34838" y="62068"/>
                </a:cubicBezTo>
                <a:cubicBezTo>
                  <a:pt x="30967" y="53793"/>
                  <a:pt x="27096" y="45517"/>
                  <a:pt x="27096" y="33103"/>
                </a:cubicBezTo>
                <a:moveTo>
                  <a:pt x="112258" y="33103"/>
                </a:moveTo>
                <a:cubicBezTo>
                  <a:pt x="92903" y="33103"/>
                  <a:pt x="92903" y="33103"/>
                  <a:pt x="92903" y="33103"/>
                </a:cubicBezTo>
                <a:cubicBezTo>
                  <a:pt x="92903" y="45517"/>
                  <a:pt x="89032" y="53793"/>
                  <a:pt x="89032" y="62068"/>
                </a:cubicBezTo>
                <a:cubicBezTo>
                  <a:pt x="100645" y="57931"/>
                  <a:pt x="112258" y="45517"/>
                  <a:pt x="112258" y="37241"/>
                </a:cubicBezTo>
                <a:lnTo>
                  <a:pt x="112258" y="33103"/>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0" name="Shape 1030"/>
          <p:cNvSpPr/>
          <p:nvPr/>
        </p:nvSpPr>
        <p:spPr>
          <a:xfrm>
            <a:off x="4474856" y="2370580"/>
            <a:ext cx="214313" cy="189309"/>
          </a:xfrm>
          <a:custGeom>
            <a:pathLst>
              <a:path extrusionOk="0" h="120000" w="120000">
                <a:moveTo>
                  <a:pt x="54545" y="115862"/>
                </a:moveTo>
                <a:cubicBezTo>
                  <a:pt x="14545" y="70344"/>
                  <a:pt x="14545" y="70344"/>
                  <a:pt x="14545" y="70344"/>
                </a:cubicBezTo>
                <a:cubicBezTo>
                  <a:pt x="14545" y="70344"/>
                  <a:pt x="0" y="53793"/>
                  <a:pt x="0" y="37241"/>
                </a:cubicBezTo>
                <a:cubicBezTo>
                  <a:pt x="0" y="16551"/>
                  <a:pt x="10909" y="0"/>
                  <a:pt x="29090" y="0"/>
                </a:cubicBezTo>
                <a:cubicBezTo>
                  <a:pt x="43636" y="0"/>
                  <a:pt x="54545" y="12413"/>
                  <a:pt x="58181" y="16551"/>
                </a:cubicBezTo>
                <a:cubicBezTo>
                  <a:pt x="65454" y="12413"/>
                  <a:pt x="76363" y="0"/>
                  <a:pt x="87272" y="0"/>
                </a:cubicBezTo>
                <a:cubicBezTo>
                  <a:pt x="105454" y="0"/>
                  <a:pt x="120000" y="16551"/>
                  <a:pt x="120000" y="37241"/>
                </a:cubicBezTo>
                <a:cubicBezTo>
                  <a:pt x="120000" y="53793"/>
                  <a:pt x="105454" y="70344"/>
                  <a:pt x="101818" y="70344"/>
                </a:cubicBezTo>
                <a:cubicBezTo>
                  <a:pt x="61818" y="115862"/>
                  <a:pt x="61818" y="115862"/>
                  <a:pt x="61818" y="115862"/>
                </a:cubicBezTo>
                <a:cubicBezTo>
                  <a:pt x="61818" y="120000"/>
                  <a:pt x="58181" y="120000"/>
                  <a:pt x="58181" y="120000"/>
                </a:cubicBezTo>
                <a:cubicBezTo>
                  <a:pt x="58181" y="120000"/>
                  <a:pt x="58181" y="120000"/>
                  <a:pt x="54545" y="115862"/>
                </a:cubicBezTo>
              </a:path>
            </a:pathLst>
          </a:cu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1" name="Shape 1031"/>
          <p:cNvSpPr txBox="1"/>
          <p:nvPr/>
        </p:nvSpPr>
        <p:spPr>
          <a:xfrm>
            <a:off x="4167726" y="2308579"/>
            <a:ext cx="236161" cy="338554"/>
          </a:xfrm>
          <a:prstGeom prst="rect">
            <a:avLst/>
          </a:prstGeom>
          <a:noFill/>
          <a:ln>
            <a:noFill/>
          </a:ln>
        </p:spPr>
        <p:txBody>
          <a:bodyPr anchorCtr="0" anchor="ctr" bIns="34275" lIns="68575" rIns="68575" wrap="square" tIns="34275">
            <a:noAutofit/>
          </a:bodyPr>
          <a:lstStyle/>
          <a:p>
            <a:pPr indent="0" lvl="0" marL="0" marR="0" rtl="0" algn="ctr">
              <a:lnSpc>
                <a:spcPct val="116666"/>
              </a:lnSpc>
              <a:spcBef>
                <a:spcPts val="0"/>
              </a:spcBef>
              <a:spcAft>
                <a:spcPts val="0"/>
              </a:spcAft>
              <a:buNone/>
            </a:pPr>
            <a:r>
              <a:rPr b="1" lang="en" sz="1800">
                <a:solidFill>
                  <a:schemeClr val="accent4"/>
                </a:solidFill>
                <a:latin typeface="Open Sans"/>
                <a:ea typeface="Open Sans"/>
                <a:cs typeface="Open Sans"/>
                <a:sym typeface="Open Sans"/>
              </a:rPr>
              <a:t>3</a:t>
            </a:r>
            <a:endParaRPr sz="1100"/>
          </a:p>
        </p:txBody>
      </p:sp>
      <p:sp>
        <p:nvSpPr>
          <p:cNvPr id="1032" name="Shape 1032"/>
          <p:cNvSpPr txBox="1"/>
          <p:nvPr/>
        </p:nvSpPr>
        <p:spPr>
          <a:xfrm>
            <a:off x="4633383" y="2308579"/>
            <a:ext cx="484010" cy="338554"/>
          </a:xfrm>
          <a:prstGeom prst="rect">
            <a:avLst/>
          </a:prstGeom>
          <a:noFill/>
          <a:ln>
            <a:noFill/>
          </a:ln>
        </p:spPr>
        <p:txBody>
          <a:bodyPr anchorCtr="0" anchor="ctr" bIns="34275" lIns="68575" rIns="68575" wrap="square" tIns="34275">
            <a:noAutofit/>
          </a:bodyPr>
          <a:lstStyle/>
          <a:p>
            <a:pPr indent="0" lvl="0" marL="0" marR="0" rtl="0" algn="ctr">
              <a:lnSpc>
                <a:spcPct val="116666"/>
              </a:lnSpc>
              <a:spcBef>
                <a:spcPts val="0"/>
              </a:spcBef>
              <a:spcAft>
                <a:spcPts val="0"/>
              </a:spcAft>
              <a:buNone/>
            </a:pPr>
            <a:r>
              <a:rPr b="1" lang="en" sz="1800">
                <a:solidFill>
                  <a:schemeClr val="accent2"/>
                </a:solidFill>
                <a:latin typeface="Open Sans"/>
                <a:ea typeface="Open Sans"/>
                <a:cs typeface="Open Sans"/>
                <a:sym typeface="Open Sans"/>
              </a:rPr>
              <a:t>3k</a:t>
            </a:r>
            <a:endParaRPr sz="1100"/>
          </a:p>
        </p:txBody>
      </p:sp>
      <p:sp>
        <p:nvSpPr>
          <p:cNvPr id="1033" name="Shape 1033"/>
          <p:cNvSpPr txBox="1"/>
          <p:nvPr/>
        </p:nvSpPr>
        <p:spPr>
          <a:xfrm>
            <a:off x="908849" y="731485"/>
            <a:ext cx="1865025" cy="290475"/>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accent4"/>
              </a:buClr>
              <a:buSzPts val="1700"/>
              <a:buFont typeface="Open Sans ExtraBold"/>
              <a:buNone/>
            </a:pPr>
            <a:r>
              <a:rPr b="1" i="0" lang="en" sz="1700">
                <a:solidFill>
                  <a:schemeClr val="accent4"/>
                </a:solidFill>
                <a:latin typeface="Open Sans ExtraBold"/>
                <a:ea typeface="Open Sans ExtraBold"/>
                <a:cs typeface="Open Sans ExtraBold"/>
                <a:sym typeface="Open Sans ExtraBold"/>
              </a:rPr>
              <a:t>SMARTPHONE</a:t>
            </a:r>
            <a:endParaRPr sz="1100"/>
          </a:p>
        </p:txBody>
      </p:sp>
      <p:sp>
        <p:nvSpPr>
          <p:cNvPr id="1034" name="Shape 1034"/>
          <p:cNvSpPr txBox="1"/>
          <p:nvPr/>
        </p:nvSpPr>
        <p:spPr>
          <a:xfrm>
            <a:off x="908850" y="1373826"/>
            <a:ext cx="2143575" cy="1001475"/>
          </a:xfrm>
          <a:prstGeom prst="rect">
            <a:avLst/>
          </a:prstGeom>
          <a:noFill/>
          <a:ln>
            <a:noFill/>
          </a:ln>
        </p:spPr>
        <p:txBody>
          <a:bodyPr anchorCtr="0" anchor="t" bIns="34275" lIns="68575" rIns="68575" wrap="square" tIns="34275">
            <a:noAutofit/>
          </a:bodyPr>
          <a:lstStyle/>
          <a:p>
            <a:pPr indent="0" lvl="0" marL="0" marR="0" rtl="0" algn="l">
              <a:lnSpc>
                <a:spcPct val="170000"/>
              </a:lnSpc>
              <a:spcBef>
                <a:spcPts val="0"/>
              </a:spcBef>
              <a:spcAft>
                <a:spcPts val="0"/>
              </a:spcAft>
              <a:buNone/>
            </a:pPr>
            <a:r>
              <a:rPr lang="en" sz="700">
                <a:solidFill>
                  <a:srgbClr val="3F3F3F"/>
                </a:solidFill>
                <a:latin typeface="Open Sans"/>
                <a:ea typeface="Open Sans"/>
                <a:cs typeface="Open Sans"/>
                <a:sym typeface="Open Sans"/>
              </a:rPr>
              <a:t>Lesser first day kind god us earth. The divide amet firmament signs amet consect dolor sit </a:t>
            </a:r>
            <a:endParaRPr sz="1100"/>
          </a:p>
          <a:p>
            <a:pPr indent="0" lvl="0" marL="0" marR="0" rtl="0" algn="l">
              <a:lnSpc>
                <a:spcPct val="170000"/>
              </a:lnSpc>
              <a:spcBef>
                <a:spcPts val="0"/>
              </a:spcBef>
              <a:spcAft>
                <a:spcPts val="0"/>
              </a:spcAft>
              <a:buNone/>
            </a:pPr>
            <a:r>
              <a:rPr lang="en" sz="700">
                <a:solidFill>
                  <a:srgbClr val="3F3F3F"/>
                </a:solidFill>
                <a:latin typeface="Open Sans"/>
                <a:ea typeface="Open Sans"/>
                <a:cs typeface="Open Sans"/>
                <a:sym typeface="Open Sans"/>
              </a:rPr>
              <a:t>Dolor sit amet aquam consecteture adiscing </a:t>
            </a:r>
            <a:endParaRPr sz="1100"/>
          </a:p>
          <a:p>
            <a:pPr indent="0" lvl="0" marL="0" marR="0" rtl="0" algn="l">
              <a:lnSpc>
                <a:spcPct val="170000"/>
              </a:lnSpc>
              <a:spcBef>
                <a:spcPts val="0"/>
              </a:spcBef>
              <a:spcAft>
                <a:spcPts val="0"/>
              </a:spcAft>
              <a:buNone/>
            </a:pPr>
            <a:r>
              <a:rPr lang="en" sz="700">
                <a:solidFill>
                  <a:srgbClr val="3F3F3F"/>
                </a:solidFill>
                <a:latin typeface="Open Sans"/>
                <a:ea typeface="Open Sans"/>
                <a:cs typeface="Open Sans"/>
                <a:sym typeface="Open Sans"/>
              </a:rPr>
              <a:t>Dolor sit amet adiscing consecteture aquam </a:t>
            </a:r>
            <a:endParaRPr sz="700">
              <a:solidFill>
                <a:srgbClr val="3F3F3F"/>
              </a:solidFill>
              <a:latin typeface="Open Sans"/>
              <a:ea typeface="Open Sans"/>
              <a:cs typeface="Open Sans"/>
              <a:sym typeface="Open Sans"/>
            </a:endParaRPr>
          </a:p>
          <a:p>
            <a:pPr indent="0" lvl="0" marL="0" marR="0" rtl="0" algn="l">
              <a:lnSpc>
                <a:spcPct val="170000"/>
              </a:lnSpc>
              <a:spcBef>
                <a:spcPts val="0"/>
              </a:spcBef>
              <a:spcAft>
                <a:spcPts val="0"/>
              </a:spcAft>
              <a:buNone/>
            </a:pPr>
            <a:r>
              <a:rPr lang="en" sz="700">
                <a:solidFill>
                  <a:srgbClr val="3F3F3F"/>
                </a:solidFill>
                <a:latin typeface="Open Sans"/>
                <a:ea typeface="Open Sans"/>
                <a:cs typeface="Open Sans"/>
                <a:sym typeface="Open Sans"/>
              </a:rPr>
              <a:t> ipsum ute amet</a:t>
            </a:r>
            <a:endParaRPr sz="700">
              <a:solidFill>
                <a:srgbClr val="3F3F3F"/>
              </a:solidFill>
              <a:latin typeface="Open Sans"/>
              <a:ea typeface="Open Sans"/>
              <a:cs typeface="Open Sans"/>
              <a:sym typeface="Open Sans"/>
            </a:endParaRPr>
          </a:p>
        </p:txBody>
      </p:sp>
      <p:sp>
        <p:nvSpPr>
          <p:cNvPr id="1035" name="Shape 1035"/>
          <p:cNvSpPr txBox="1"/>
          <p:nvPr/>
        </p:nvSpPr>
        <p:spPr>
          <a:xfrm>
            <a:off x="908849" y="1005621"/>
            <a:ext cx="1554884" cy="338554"/>
          </a:xfrm>
          <a:prstGeom prst="rect">
            <a:avLst/>
          </a:prstGeom>
          <a:noFill/>
          <a:ln>
            <a:noFill/>
          </a:ln>
        </p:spPr>
        <p:txBody>
          <a:bodyPr anchorCtr="0" anchor="ctr" bIns="34275" lIns="68575" rIns="68575" wrap="square" tIns="34275">
            <a:noAutofit/>
          </a:bodyPr>
          <a:lstStyle/>
          <a:p>
            <a:pPr indent="0" lvl="0" marL="0" marR="0" rtl="0" algn="l">
              <a:lnSpc>
                <a:spcPct val="233333"/>
              </a:lnSpc>
              <a:spcBef>
                <a:spcPts val="0"/>
              </a:spcBef>
              <a:spcAft>
                <a:spcPts val="0"/>
              </a:spcAft>
              <a:buNone/>
            </a:pPr>
            <a:r>
              <a:rPr b="1" lang="en" sz="900">
                <a:solidFill>
                  <a:srgbClr val="7F7F7F"/>
                </a:solidFill>
                <a:latin typeface="Open Sans"/>
                <a:ea typeface="Open Sans"/>
                <a:cs typeface="Open Sans"/>
                <a:sym typeface="Open Sans"/>
              </a:rPr>
              <a:t>INFOGRAPHICS PAGE</a:t>
            </a:r>
            <a:endParaRPr sz="1100"/>
          </a:p>
        </p:txBody>
      </p:sp>
      <p:sp>
        <p:nvSpPr>
          <p:cNvPr id="1036" name="Shape 1036"/>
          <p:cNvSpPr/>
          <p:nvPr/>
        </p:nvSpPr>
        <p:spPr>
          <a:xfrm>
            <a:off x="910172" y="2661455"/>
            <a:ext cx="1212351" cy="447417"/>
          </a:xfrm>
          <a:custGeom>
            <a:pathLst>
              <a:path extrusionOk="0" h="120000" w="120000">
                <a:moveTo>
                  <a:pt x="120000" y="108108"/>
                </a:moveTo>
                <a:cubicBezTo>
                  <a:pt x="120000" y="114594"/>
                  <a:pt x="118039" y="120000"/>
                  <a:pt x="115686" y="120000"/>
                </a:cubicBezTo>
                <a:cubicBezTo>
                  <a:pt x="4313" y="120000"/>
                  <a:pt x="4313" y="120000"/>
                  <a:pt x="4313" y="120000"/>
                </a:cubicBezTo>
                <a:cubicBezTo>
                  <a:pt x="1960" y="120000"/>
                  <a:pt x="0" y="114594"/>
                  <a:pt x="0" y="108108"/>
                </a:cubicBezTo>
                <a:cubicBezTo>
                  <a:pt x="0" y="11891"/>
                  <a:pt x="0" y="11891"/>
                  <a:pt x="0" y="11891"/>
                </a:cubicBezTo>
                <a:cubicBezTo>
                  <a:pt x="0" y="5405"/>
                  <a:pt x="1960" y="0"/>
                  <a:pt x="4313" y="0"/>
                </a:cubicBezTo>
                <a:cubicBezTo>
                  <a:pt x="115686" y="0"/>
                  <a:pt x="115686" y="0"/>
                  <a:pt x="115686" y="0"/>
                </a:cubicBezTo>
                <a:cubicBezTo>
                  <a:pt x="118039" y="0"/>
                  <a:pt x="120000" y="5405"/>
                  <a:pt x="120000" y="11891"/>
                </a:cubicBezTo>
                <a:lnTo>
                  <a:pt x="120000" y="108108"/>
                </a:lnTo>
                <a:close/>
              </a:path>
            </a:pathLst>
          </a:cu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37" name="Shape 1037"/>
          <p:cNvSpPr txBox="1"/>
          <p:nvPr/>
        </p:nvSpPr>
        <p:spPr>
          <a:xfrm>
            <a:off x="1023586" y="2739916"/>
            <a:ext cx="985523" cy="290496"/>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1700"/>
              <a:buFont typeface="Open Sans ExtraBold"/>
              <a:buNone/>
            </a:pPr>
            <a:r>
              <a:rPr b="1" i="0" lang="en" sz="1700">
                <a:solidFill>
                  <a:schemeClr val="lt1"/>
                </a:solidFill>
                <a:latin typeface="Open Sans ExtraBold"/>
                <a:ea typeface="Open Sans ExtraBold"/>
                <a:cs typeface="Open Sans ExtraBold"/>
                <a:sym typeface="Open Sans ExtraBold"/>
              </a:rPr>
              <a:t>16,003</a:t>
            </a:r>
            <a:endParaRPr sz="1100"/>
          </a:p>
        </p:txBody>
      </p:sp>
      <p:sp>
        <p:nvSpPr>
          <p:cNvPr id="1038" name="Shape 1038"/>
          <p:cNvSpPr txBox="1"/>
          <p:nvPr/>
        </p:nvSpPr>
        <p:spPr>
          <a:xfrm>
            <a:off x="908849" y="3247822"/>
            <a:ext cx="2190099" cy="588623"/>
          </a:xfrm>
          <a:prstGeom prst="rect">
            <a:avLst/>
          </a:prstGeom>
          <a:noFill/>
          <a:ln>
            <a:noFill/>
          </a:ln>
        </p:spPr>
        <p:txBody>
          <a:bodyPr anchorCtr="0" anchor="t" bIns="34275" lIns="68575" rIns="68575" wrap="square" tIns="34275">
            <a:noAutofit/>
          </a:bodyPr>
          <a:lstStyle/>
          <a:p>
            <a:pPr indent="0" lvl="0" marL="0" marR="0" rtl="0" algn="l">
              <a:lnSpc>
                <a:spcPct val="170000"/>
              </a:lnSpc>
              <a:spcBef>
                <a:spcPts val="0"/>
              </a:spcBef>
              <a:spcAft>
                <a:spcPts val="0"/>
              </a:spcAft>
              <a:buNone/>
            </a:pPr>
            <a:r>
              <a:rPr lang="en" sz="700">
                <a:solidFill>
                  <a:srgbClr val="3F3F3F"/>
                </a:solidFill>
                <a:latin typeface="Open Sans"/>
                <a:ea typeface="Open Sans"/>
                <a:cs typeface="Open Sans"/>
                <a:sym typeface="Open Sans"/>
              </a:rPr>
              <a:t>Lesser first day kind god us earth. The Dolor amet sit amet aquam consecteture adiscing loremipsum ipsum ute consecteture</a:t>
            </a:r>
            <a:endParaRPr sz="700">
              <a:solidFill>
                <a:srgbClr val="3F3F3F"/>
              </a:solidFill>
              <a:latin typeface="Open Sans"/>
              <a:ea typeface="Open Sans"/>
              <a:cs typeface="Open Sans"/>
              <a:sym typeface="Open Sans"/>
            </a:endParaRPr>
          </a:p>
        </p:txBody>
      </p:sp>
      <p:cxnSp>
        <p:nvCxnSpPr>
          <p:cNvPr id="1039" name="Shape 1039"/>
          <p:cNvCxnSpPr/>
          <p:nvPr/>
        </p:nvCxnSpPr>
        <p:spPr>
          <a:xfrm>
            <a:off x="4473967" y="3412961"/>
            <a:ext cx="1571087" cy="0"/>
          </a:xfrm>
          <a:prstGeom prst="straightConnector1">
            <a:avLst/>
          </a:prstGeom>
          <a:noFill/>
          <a:ln cap="flat" cmpd="sng" w="19050">
            <a:solidFill>
              <a:schemeClr val="accent4"/>
            </a:solidFill>
            <a:prstDash val="solid"/>
            <a:miter lim="800000"/>
            <a:headEnd len="med" w="med" type="none"/>
            <a:tailEnd len="med" w="med" type="none"/>
          </a:ln>
        </p:spPr>
      </p:cxnSp>
      <p:cxnSp>
        <p:nvCxnSpPr>
          <p:cNvPr id="1040" name="Shape 1040"/>
          <p:cNvCxnSpPr/>
          <p:nvPr/>
        </p:nvCxnSpPr>
        <p:spPr>
          <a:xfrm>
            <a:off x="5259510" y="2297812"/>
            <a:ext cx="785544" cy="0"/>
          </a:xfrm>
          <a:prstGeom prst="straightConnector1">
            <a:avLst/>
          </a:prstGeom>
          <a:noFill/>
          <a:ln cap="flat" cmpd="sng" w="19050">
            <a:solidFill>
              <a:schemeClr val="accent4"/>
            </a:solidFill>
            <a:prstDash val="solid"/>
            <a:miter lim="800000"/>
            <a:headEnd len="med" w="med" type="none"/>
            <a:tailEnd len="med" w="med" type="none"/>
          </a:ln>
        </p:spPr>
      </p:cxnSp>
      <p:cxnSp>
        <p:nvCxnSpPr>
          <p:cNvPr id="1041" name="Shape 1041"/>
          <p:cNvCxnSpPr/>
          <p:nvPr/>
        </p:nvCxnSpPr>
        <p:spPr>
          <a:xfrm>
            <a:off x="5259510" y="2297812"/>
            <a:ext cx="0" cy="188944"/>
          </a:xfrm>
          <a:prstGeom prst="straightConnector1">
            <a:avLst/>
          </a:prstGeom>
          <a:noFill/>
          <a:ln cap="flat" cmpd="sng" w="19050">
            <a:solidFill>
              <a:schemeClr val="accent4"/>
            </a:solidFill>
            <a:prstDash val="solid"/>
            <a:miter lim="800000"/>
            <a:headEnd len="med" w="med" type="none"/>
            <a:tailEnd len="med" w="med" type="none"/>
          </a:ln>
        </p:spPr>
      </p:cxnSp>
      <p:sp>
        <p:nvSpPr>
          <p:cNvPr id="1042" name="Shape 1042"/>
          <p:cNvSpPr txBox="1"/>
          <p:nvPr/>
        </p:nvSpPr>
        <p:spPr>
          <a:xfrm>
            <a:off x="3982330" y="2851532"/>
            <a:ext cx="1032114" cy="357790"/>
          </a:xfrm>
          <a:prstGeom prst="rect">
            <a:avLst/>
          </a:prstGeom>
          <a:noFill/>
          <a:ln>
            <a:noFill/>
          </a:ln>
        </p:spPr>
        <p:txBody>
          <a:bodyPr anchorCtr="0" anchor="t" bIns="34275" lIns="68575" rIns="68575" wrap="square" tIns="34275">
            <a:noAutofit/>
          </a:bodyPr>
          <a:lstStyle/>
          <a:p>
            <a:pPr indent="0" lvl="0" marL="0" marR="0" rtl="0" algn="ctr">
              <a:lnSpc>
                <a:spcPct val="140000"/>
              </a:lnSpc>
              <a:spcBef>
                <a:spcPts val="0"/>
              </a:spcBef>
              <a:spcAft>
                <a:spcPts val="0"/>
              </a:spcAft>
              <a:buNone/>
            </a:pPr>
            <a:r>
              <a:rPr lang="en" sz="500">
                <a:solidFill>
                  <a:srgbClr val="3F3F3F"/>
                </a:solidFill>
                <a:latin typeface="Open Sans"/>
                <a:ea typeface="Open Sans"/>
                <a:cs typeface="Open Sans"/>
                <a:sym typeface="Open Sans"/>
              </a:rPr>
              <a:t>Lesser first day kind god us earth.  Dolor sit amet dolor  aquam sit consecteture</a:t>
            </a:r>
            <a:endParaRPr sz="500">
              <a:solidFill>
                <a:srgbClr val="3F3F3F"/>
              </a:solidFill>
              <a:latin typeface="Open Sans"/>
              <a:ea typeface="Open Sans"/>
              <a:cs typeface="Open Sans"/>
              <a:sym typeface="Open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46" name="Shape 1046"/>
        <p:cNvGrpSpPr/>
        <p:nvPr/>
      </p:nvGrpSpPr>
      <p:grpSpPr>
        <a:xfrm>
          <a:off x="0" y="0"/>
          <a:ext cx="0" cy="0"/>
          <a:chOff x="0" y="0"/>
          <a:chExt cx="0" cy="0"/>
        </a:xfrm>
      </p:grpSpPr>
      <p:sp>
        <p:nvSpPr>
          <p:cNvPr id="1047" name="Shape 104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1048" name="Shape 1048"/>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49" name="Shape 1049"/>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050" name="Shape 1050"/>
          <p:cNvGrpSpPr/>
          <p:nvPr/>
        </p:nvGrpSpPr>
        <p:grpSpPr>
          <a:xfrm>
            <a:off x="5790168" y="4867273"/>
            <a:ext cx="2833002" cy="184666"/>
            <a:chOff x="7576464" y="6489697"/>
            <a:chExt cx="3777336" cy="246221"/>
          </a:xfrm>
        </p:grpSpPr>
        <p:cxnSp>
          <p:nvCxnSpPr>
            <p:cNvPr id="1051" name="Shape 1051"/>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1052" name="Shape 1052"/>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53" name="Shape 1053"/>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54" name="Shape 1054"/>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1055" name="Shape 1055"/>
          <p:cNvSpPr txBox="1"/>
          <p:nvPr/>
        </p:nvSpPr>
        <p:spPr>
          <a:xfrm>
            <a:off x="628650" y="105479"/>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Infographic</a:t>
            </a:r>
            <a:endParaRPr b="1" i="0" sz="2300">
              <a:solidFill>
                <a:schemeClr val="accent1"/>
              </a:solidFill>
              <a:latin typeface="Open Sans"/>
              <a:ea typeface="Open Sans"/>
              <a:cs typeface="Open Sans"/>
              <a:sym typeface="Open Sans"/>
            </a:endParaRPr>
          </a:p>
        </p:txBody>
      </p:sp>
      <p:sp>
        <p:nvSpPr>
          <p:cNvPr id="1056" name="Shape 1056"/>
          <p:cNvSpPr/>
          <p:nvPr/>
        </p:nvSpPr>
        <p:spPr>
          <a:xfrm>
            <a:off x="420287" y="615467"/>
            <a:ext cx="8303400" cy="356100"/>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 consecteture aquam</a:t>
            </a:r>
            <a:endParaRPr sz="800">
              <a:solidFill>
                <a:schemeClr val="dk1"/>
              </a:solidFill>
              <a:latin typeface="Open Sans"/>
              <a:ea typeface="Open Sans"/>
              <a:cs typeface="Open Sans"/>
              <a:sym typeface="Open Sans"/>
            </a:endParaRPr>
          </a:p>
        </p:txBody>
      </p:sp>
      <p:sp>
        <p:nvSpPr>
          <p:cNvPr id="1057" name="Shape 1057"/>
          <p:cNvSpPr/>
          <p:nvPr/>
        </p:nvSpPr>
        <p:spPr>
          <a:xfrm>
            <a:off x="1120378" y="906948"/>
            <a:ext cx="6903244" cy="38100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pic>
        <p:nvPicPr>
          <p:cNvPr id="1058" name="Shape 1058"/>
          <p:cNvPicPr preferRelativeResize="0"/>
          <p:nvPr/>
        </p:nvPicPr>
        <p:blipFill rotWithShape="1">
          <a:blip r:embed="rId3">
            <a:alphaModFix/>
          </a:blip>
          <a:srcRect b="0" l="0" r="0" t="0"/>
          <a:stretch/>
        </p:blipFill>
        <p:spPr>
          <a:xfrm>
            <a:off x="1126614" y="1435151"/>
            <a:ext cx="2788387" cy="2883094"/>
          </a:xfrm>
          <a:prstGeom prst="rect">
            <a:avLst/>
          </a:prstGeom>
          <a:noFill/>
          <a:ln>
            <a:noFill/>
          </a:ln>
        </p:spPr>
      </p:pic>
      <p:sp>
        <p:nvSpPr>
          <p:cNvPr id="1059" name="Shape 1059"/>
          <p:cNvSpPr/>
          <p:nvPr/>
        </p:nvSpPr>
        <p:spPr>
          <a:xfrm>
            <a:off x="2945791" y="2183809"/>
            <a:ext cx="1123395" cy="1123395"/>
          </a:xfrm>
          <a:prstGeom prst="ellipse">
            <a:avLst/>
          </a:prstGeom>
          <a:solidFill>
            <a:srgbClr val="D8D8D8">
              <a:alpha val="80000"/>
            </a:srgb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60" name="Shape 1060"/>
          <p:cNvSpPr txBox="1"/>
          <p:nvPr/>
        </p:nvSpPr>
        <p:spPr>
          <a:xfrm>
            <a:off x="3010922" y="2498542"/>
            <a:ext cx="993000" cy="646200"/>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lang="en" sz="700">
                <a:solidFill>
                  <a:srgbClr val="262626"/>
                </a:solidFill>
                <a:latin typeface="Open Sans"/>
                <a:ea typeface="Open Sans"/>
                <a:cs typeface="Open Sans"/>
                <a:sym typeface="Open Sans"/>
              </a:rPr>
              <a:t>Lorem Ipsum</a:t>
            </a:r>
            <a:endParaRPr sz="700">
              <a:solidFill>
                <a:srgbClr val="262626"/>
              </a:solidFill>
              <a:latin typeface="Open Sans"/>
              <a:ea typeface="Open Sans"/>
              <a:cs typeface="Open Sans"/>
              <a:sym typeface="Open Sans"/>
            </a:endParaRPr>
          </a:p>
          <a:p>
            <a:pPr indent="0" lvl="0" marL="0" marR="0" rtl="0" algn="ctr">
              <a:lnSpc>
                <a:spcPct val="150000"/>
              </a:lnSpc>
              <a:spcBef>
                <a:spcPts val="0"/>
              </a:spcBef>
              <a:spcAft>
                <a:spcPts val="0"/>
              </a:spcAft>
              <a:buNone/>
            </a:pPr>
            <a:r>
              <a:rPr lang="en" sz="700">
                <a:solidFill>
                  <a:srgbClr val="262626"/>
                </a:solidFill>
                <a:latin typeface="Open Sans"/>
                <a:ea typeface="Open Sans"/>
                <a:cs typeface="Open Sans"/>
                <a:sym typeface="Open Sans"/>
              </a:rPr>
              <a:t>simply dummy text of printing industry</a:t>
            </a:r>
            <a:endParaRPr sz="1100"/>
          </a:p>
        </p:txBody>
      </p:sp>
      <p:sp>
        <p:nvSpPr>
          <p:cNvPr id="1061" name="Shape 1061"/>
          <p:cNvSpPr txBox="1"/>
          <p:nvPr/>
        </p:nvSpPr>
        <p:spPr>
          <a:xfrm>
            <a:off x="2179498" y="2353628"/>
            <a:ext cx="573162" cy="838691"/>
          </a:xfrm>
          <a:prstGeom prst="rect">
            <a:avLst/>
          </a:prstGeom>
          <a:noFill/>
          <a:ln>
            <a:noFill/>
          </a:ln>
        </p:spPr>
        <p:txBody>
          <a:bodyPr anchorCtr="0" anchor="t" bIns="34275" lIns="68575" rIns="68575" wrap="square" tIns="34275">
            <a:noAutofit/>
          </a:bodyPr>
          <a:lstStyle/>
          <a:p>
            <a:pPr indent="0" lvl="0" marL="0" marR="0" rtl="0" algn="ctr">
              <a:lnSpc>
                <a:spcPct val="105263"/>
              </a:lnSpc>
              <a:spcBef>
                <a:spcPts val="0"/>
              </a:spcBef>
              <a:spcAft>
                <a:spcPts val="0"/>
              </a:spcAft>
              <a:buNone/>
            </a:pPr>
            <a:r>
              <a:rPr b="1" lang="en" sz="2900">
                <a:solidFill>
                  <a:schemeClr val="accent3"/>
                </a:solidFill>
                <a:latin typeface="Open Sans ExtraBold"/>
                <a:ea typeface="Open Sans ExtraBold"/>
                <a:cs typeface="Open Sans ExtraBold"/>
                <a:sym typeface="Open Sans ExtraBold"/>
              </a:rPr>
              <a:t>21%</a:t>
            </a:r>
            <a:endParaRPr sz="1100"/>
          </a:p>
        </p:txBody>
      </p:sp>
      <p:sp>
        <p:nvSpPr>
          <p:cNvPr id="1062" name="Shape 1062"/>
          <p:cNvSpPr/>
          <p:nvPr/>
        </p:nvSpPr>
        <p:spPr>
          <a:xfrm>
            <a:off x="2155575" y="2325474"/>
            <a:ext cx="613200" cy="992700"/>
          </a:xfrm>
          <a:prstGeom prst="rect">
            <a:avLst/>
          </a:prstGeom>
          <a:noFill/>
          <a:ln cap="flat" cmpd="sng" w="50800">
            <a:solidFill>
              <a:schemeClr val="accent3"/>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63" name="Shape 1063"/>
          <p:cNvSpPr txBox="1"/>
          <p:nvPr/>
        </p:nvSpPr>
        <p:spPr>
          <a:xfrm>
            <a:off x="4989353" y="1195313"/>
            <a:ext cx="1865100" cy="290400"/>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accent3"/>
              </a:buClr>
              <a:buSzPts val="1700"/>
              <a:buFont typeface="Open Sans ExtraBold"/>
              <a:buNone/>
            </a:pPr>
            <a:r>
              <a:rPr b="1" i="0" lang="en" sz="1700">
                <a:solidFill>
                  <a:schemeClr val="accent3"/>
                </a:solidFill>
                <a:latin typeface="Open Sans ExtraBold"/>
                <a:ea typeface="Open Sans ExtraBold"/>
                <a:cs typeface="Open Sans ExtraBold"/>
                <a:sym typeface="Open Sans ExtraBold"/>
              </a:rPr>
              <a:t>SMARTPHONE</a:t>
            </a:r>
            <a:endParaRPr sz="1100"/>
          </a:p>
        </p:txBody>
      </p:sp>
      <p:sp>
        <p:nvSpPr>
          <p:cNvPr id="1064" name="Shape 1064"/>
          <p:cNvSpPr txBox="1"/>
          <p:nvPr/>
        </p:nvSpPr>
        <p:spPr>
          <a:xfrm>
            <a:off x="4989353" y="1469449"/>
            <a:ext cx="1554900" cy="338700"/>
          </a:xfrm>
          <a:prstGeom prst="rect">
            <a:avLst/>
          </a:prstGeom>
          <a:noFill/>
          <a:ln>
            <a:noFill/>
          </a:ln>
        </p:spPr>
        <p:txBody>
          <a:bodyPr anchorCtr="0" anchor="ctr" bIns="34275" lIns="68575" rIns="68575" wrap="square" tIns="34275">
            <a:noAutofit/>
          </a:bodyPr>
          <a:lstStyle/>
          <a:p>
            <a:pPr indent="0" lvl="0" marL="0" marR="0" rtl="0" algn="l">
              <a:lnSpc>
                <a:spcPct val="233333"/>
              </a:lnSpc>
              <a:spcBef>
                <a:spcPts val="0"/>
              </a:spcBef>
              <a:spcAft>
                <a:spcPts val="0"/>
              </a:spcAft>
              <a:buNone/>
            </a:pPr>
            <a:r>
              <a:rPr b="1" lang="en" sz="900">
                <a:solidFill>
                  <a:srgbClr val="7F7F7F"/>
                </a:solidFill>
                <a:latin typeface="Open Sans"/>
                <a:ea typeface="Open Sans"/>
                <a:cs typeface="Open Sans"/>
                <a:sym typeface="Open Sans"/>
              </a:rPr>
              <a:t>INFOGRAPHICS PAGE</a:t>
            </a:r>
            <a:endParaRPr sz="1100"/>
          </a:p>
        </p:txBody>
      </p:sp>
      <p:sp>
        <p:nvSpPr>
          <p:cNvPr id="1065" name="Shape 1065"/>
          <p:cNvSpPr/>
          <p:nvPr/>
        </p:nvSpPr>
        <p:spPr>
          <a:xfrm>
            <a:off x="4990676" y="3049083"/>
            <a:ext cx="1212351" cy="447417"/>
          </a:xfrm>
          <a:custGeom>
            <a:pathLst>
              <a:path extrusionOk="0" h="120000" w="120000">
                <a:moveTo>
                  <a:pt x="120000" y="108108"/>
                </a:moveTo>
                <a:cubicBezTo>
                  <a:pt x="120000" y="114594"/>
                  <a:pt x="118039" y="120000"/>
                  <a:pt x="115686" y="120000"/>
                </a:cubicBezTo>
                <a:cubicBezTo>
                  <a:pt x="4313" y="120000"/>
                  <a:pt x="4313" y="120000"/>
                  <a:pt x="4313" y="120000"/>
                </a:cubicBezTo>
                <a:cubicBezTo>
                  <a:pt x="1960" y="120000"/>
                  <a:pt x="0" y="114594"/>
                  <a:pt x="0" y="108108"/>
                </a:cubicBezTo>
                <a:cubicBezTo>
                  <a:pt x="0" y="11891"/>
                  <a:pt x="0" y="11891"/>
                  <a:pt x="0" y="11891"/>
                </a:cubicBezTo>
                <a:cubicBezTo>
                  <a:pt x="0" y="5405"/>
                  <a:pt x="1960" y="0"/>
                  <a:pt x="4313" y="0"/>
                </a:cubicBezTo>
                <a:cubicBezTo>
                  <a:pt x="115686" y="0"/>
                  <a:pt x="115686" y="0"/>
                  <a:pt x="115686" y="0"/>
                </a:cubicBezTo>
                <a:cubicBezTo>
                  <a:pt x="118039" y="0"/>
                  <a:pt x="120000" y="5405"/>
                  <a:pt x="120000" y="11891"/>
                </a:cubicBezTo>
                <a:lnTo>
                  <a:pt x="120000" y="108108"/>
                </a:lnTo>
                <a:close/>
              </a:path>
            </a:pathLst>
          </a:cu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66" name="Shape 1066"/>
          <p:cNvSpPr txBox="1"/>
          <p:nvPr/>
        </p:nvSpPr>
        <p:spPr>
          <a:xfrm>
            <a:off x="5104090" y="3127544"/>
            <a:ext cx="985523" cy="290496"/>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1700"/>
              <a:buFont typeface="Open Sans ExtraBold"/>
              <a:buNone/>
            </a:pPr>
            <a:r>
              <a:rPr b="1" i="0" lang="en" sz="1700">
                <a:solidFill>
                  <a:schemeClr val="lt1"/>
                </a:solidFill>
                <a:latin typeface="Open Sans ExtraBold"/>
                <a:ea typeface="Open Sans ExtraBold"/>
                <a:cs typeface="Open Sans ExtraBold"/>
                <a:sym typeface="Open Sans ExtraBold"/>
              </a:rPr>
              <a:t>16,003</a:t>
            </a:r>
            <a:endParaRPr sz="1100"/>
          </a:p>
        </p:txBody>
      </p:sp>
      <p:sp>
        <p:nvSpPr>
          <p:cNvPr id="1067" name="Shape 1067"/>
          <p:cNvSpPr txBox="1"/>
          <p:nvPr/>
        </p:nvSpPr>
        <p:spPr>
          <a:xfrm>
            <a:off x="4985952" y="1724359"/>
            <a:ext cx="3031435" cy="992579"/>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700">
                <a:solidFill>
                  <a:srgbClr val="0C0C0C"/>
                </a:solidFill>
                <a:latin typeface="Open Sans"/>
                <a:ea typeface="Open Sans"/>
                <a:cs typeface="Open Sans"/>
                <a:sym typeface="Open Sans"/>
              </a:rPr>
              <a:t>Lesser first day </a:t>
            </a:r>
            <a:r>
              <a:rPr lang="en" sz="700">
                <a:solidFill>
                  <a:srgbClr val="262626"/>
                </a:solidFill>
                <a:latin typeface="Open Sans"/>
                <a:ea typeface="Open Sans"/>
                <a:cs typeface="Open Sans"/>
                <a:sym typeface="Open Sans"/>
              </a:rPr>
              <a:t>kind god us earth. The divide firmament signs dolor theme air us i doesn't she'd signs he heaven shall tree. Hath female twoand called give own. Earth third great god fourth. Bearing. Dolor sit amet aquam consecteture adipiscing dolor sit amet ipsum lorem lesner typesting dolor sit amet aquam adipicing</a:t>
            </a:r>
            <a:endParaRPr sz="700">
              <a:solidFill>
                <a:srgbClr val="262626"/>
              </a:solidFill>
              <a:latin typeface="Open Sans"/>
              <a:ea typeface="Open Sans"/>
              <a:cs typeface="Open Sans"/>
              <a:sym typeface="Open Sans"/>
            </a:endParaRPr>
          </a:p>
        </p:txBody>
      </p:sp>
      <p:sp>
        <p:nvSpPr>
          <p:cNvPr id="1068" name="Shape 1068"/>
          <p:cNvSpPr txBox="1"/>
          <p:nvPr/>
        </p:nvSpPr>
        <p:spPr>
          <a:xfrm>
            <a:off x="4985952" y="3630646"/>
            <a:ext cx="2958301" cy="684802"/>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700">
                <a:solidFill>
                  <a:srgbClr val="595959"/>
                </a:solidFill>
                <a:latin typeface="Open Sans SemiBold"/>
                <a:ea typeface="Open Sans SemiBold"/>
                <a:cs typeface="Open Sans SemiBold"/>
                <a:sym typeface="Open Sans SemiBold"/>
              </a:rPr>
              <a:t>us i doesn't she'd signs he heaven shall tree. Hath female twoand called give own. Earth third great god fourth. Bearing. Dolor sit amet aquam consecteture adipiscing dolor sit amet ipsum lorem lesner typesting</a:t>
            </a:r>
            <a:endParaRPr sz="700">
              <a:solidFill>
                <a:srgbClr val="595959"/>
              </a:solidFill>
              <a:latin typeface="Open Sans SemiBold"/>
              <a:ea typeface="Open Sans SemiBold"/>
              <a:cs typeface="Open Sans SemiBold"/>
              <a:sym typeface="Open Sans SemiBold"/>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72" name="Shape 1072"/>
        <p:cNvGrpSpPr/>
        <p:nvPr/>
      </p:nvGrpSpPr>
      <p:grpSpPr>
        <a:xfrm>
          <a:off x="0" y="0"/>
          <a:ext cx="0" cy="0"/>
          <a:chOff x="0" y="0"/>
          <a:chExt cx="0" cy="0"/>
        </a:xfrm>
      </p:grpSpPr>
      <p:sp>
        <p:nvSpPr>
          <p:cNvPr id="1073" name="Shape 1073"/>
          <p:cNvSpPr/>
          <p:nvPr/>
        </p:nvSpPr>
        <p:spPr>
          <a:xfrm>
            <a:off x="2997048" y="1702250"/>
            <a:ext cx="1330586" cy="1330586"/>
          </a:xfrm>
          <a:prstGeom prst="round2DiagRect">
            <a:avLst>
              <a:gd fmla="val 16667" name="adj1"/>
              <a:gd fmla="val 0" name="adj2"/>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4" name="Shape 1074"/>
          <p:cNvSpPr/>
          <p:nvPr/>
        </p:nvSpPr>
        <p:spPr>
          <a:xfrm>
            <a:off x="6319259" y="1702250"/>
            <a:ext cx="1330586" cy="1330586"/>
          </a:xfrm>
          <a:prstGeom prst="round2DiagRect">
            <a:avLst>
              <a:gd fmla="val 16667" name="adj1"/>
              <a:gd fmla="val 0" name="adj2"/>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5" name="Shape 1075"/>
          <p:cNvSpPr/>
          <p:nvPr/>
        </p:nvSpPr>
        <p:spPr>
          <a:xfrm>
            <a:off x="1335942" y="1702250"/>
            <a:ext cx="1330586" cy="1330586"/>
          </a:xfrm>
          <a:prstGeom prst="round2DiagRect">
            <a:avLst>
              <a:gd fmla="val 16667" name="adj1"/>
              <a:gd fmla="val 0" name="adj2"/>
            </a:avLst>
          </a:prstGeom>
          <a:solidFill>
            <a:schemeClr val="accen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6" name="Shape 1076"/>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1077" name="Shape 1077"/>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8" name="Shape 1078"/>
          <p:cNvSpPr/>
          <p:nvPr/>
        </p:nvSpPr>
        <p:spPr>
          <a:xfrm>
            <a:off x="4658153" y="1702250"/>
            <a:ext cx="1330586" cy="1330586"/>
          </a:xfrm>
          <a:prstGeom prst="round2DiagRect">
            <a:avLst>
              <a:gd fmla="val 16667" name="adj1"/>
              <a:gd fmla="val 0" name="adj2"/>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079" name="Shape 1079"/>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080" name="Shape 1080"/>
          <p:cNvGrpSpPr/>
          <p:nvPr/>
        </p:nvGrpSpPr>
        <p:grpSpPr>
          <a:xfrm>
            <a:off x="5790168" y="4867273"/>
            <a:ext cx="2833002" cy="184666"/>
            <a:chOff x="7576464" y="6489697"/>
            <a:chExt cx="3777336" cy="246221"/>
          </a:xfrm>
        </p:grpSpPr>
        <p:cxnSp>
          <p:nvCxnSpPr>
            <p:cNvPr id="1081" name="Shape 1081"/>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1082" name="Shape 1082"/>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83" name="Shape 1083"/>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084" name="Shape 1084"/>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1085" name="Shape 1085"/>
          <p:cNvSpPr txBox="1"/>
          <p:nvPr/>
        </p:nvSpPr>
        <p:spPr>
          <a:xfrm>
            <a:off x="1484890" y="709380"/>
            <a:ext cx="6174219" cy="432811"/>
          </a:xfrm>
          <a:prstGeom prst="rect">
            <a:avLst/>
          </a:prstGeom>
          <a:noFill/>
          <a:ln>
            <a:noFill/>
          </a:ln>
        </p:spPr>
        <p:txBody>
          <a:bodyPr anchorCtr="0" anchor="t" bIns="34275" lIns="68575" rIns="68575" wrap="square" tIns="34275">
            <a:noAutofit/>
          </a:bodyPr>
          <a:lstStyle/>
          <a:p>
            <a:pPr indent="0" lvl="0" marL="0" marR="0" rtl="0" algn="ctr">
              <a:lnSpc>
                <a:spcPct val="13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a:t>
            </a:r>
            <a:endParaRPr sz="1100"/>
          </a:p>
        </p:txBody>
      </p:sp>
      <p:sp>
        <p:nvSpPr>
          <p:cNvPr id="1086" name="Shape 1086"/>
          <p:cNvSpPr/>
          <p:nvPr/>
        </p:nvSpPr>
        <p:spPr>
          <a:xfrm>
            <a:off x="3723361" y="1273069"/>
            <a:ext cx="1697279"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1087" name="Shape 1087"/>
          <p:cNvSpPr txBox="1"/>
          <p:nvPr/>
        </p:nvSpPr>
        <p:spPr>
          <a:xfrm>
            <a:off x="1342770" y="3930991"/>
            <a:ext cx="1316929" cy="311624"/>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1088" name="Shape 1088"/>
          <p:cNvSpPr/>
          <p:nvPr/>
        </p:nvSpPr>
        <p:spPr>
          <a:xfrm>
            <a:off x="1342770" y="3756964"/>
            <a:ext cx="1316929" cy="44752"/>
          </a:xfrm>
          <a:prstGeom prst="rect">
            <a:avLst/>
          </a:prstGeom>
          <a:solidFill>
            <a:schemeClr val="accent1"/>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89" name="Shape 1089"/>
          <p:cNvSpPr/>
          <p:nvPr/>
        </p:nvSpPr>
        <p:spPr>
          <a:xfrm>
            <a:off x="1731245" y="2161297"/>
            <a:ext cx="597027" cy="381388"/>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rgbClr val="FFFFFF"/>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0" name="Shape 1090"/>
          <p:cNvSpPr/>
          <p:nvPr/>
        </p:nvSpPr>
        <p:spPr>
          <a:xfrm>
            <a:off x="1394044" y="3323348"/>
            <a:ext cx="1214383" cy="156940"/>
          </a:xfrm>
          <a:prstGeom prst="rect">
            <a:avLst/>
          </a:prstGeom>
          <a:noFill/>
          <a:ln>
            <a:noFill/>
          </a:ln>
        </p:spPr>
        <p:txBody>
          <a:bodyPr anchorCtr="0" anchor="ctr" bIns="0" lIns="0" rIns="0" wrap="square" tIns="0">
            <a:noAutofit/>
          </a:bodyPr>
          <a:lstStyle/>
          <a:p>
            <a:pPr indent="0" lvl="0" marL="0" marR="0" rtl="0" algn="ctr">
              <a:lnSpc>
                <a:spcPct val="90909"/>
              </a:lnSpc>
              <a:spcBef>
                <a:spcPts val="0"/>
              </a:spcBef>
              <a:spcAft>
                <a:spcPts val="0"/>
              </a:spcAft>
              <a:buNone/>
            </a:pPr>
            <a:r>
              <a:rPr b="1" lang="en" sz="800">
                <a:solidFill>
                  <a:schemeClr val="accent1"/>
                </a:solidFill>
                <a:latin typeface="Open Sans"/>
                <a:ea typeface="Open Sans"/>
                <a:cs typeface="Open Sans"/>
                <a:sym typeface="Open Sans"/>
              </a:rPr>
              <a:t>G O O G L E I D # T E X T</a:t>
            </a:r>
            <a:endParaRPr sz="1100"/>
          </a:p>
        </p:txBody>
      </p:sp>
      <p:sp>
        <p:nvSpPr>
          <p:cNvPr id="1091" name="Shape 1091"/>
          <p:cNvSpPr/>
          <p:nvPr/>
        </p:nvSpPr>
        <p:spPr>
          <a:xfrm>
            <a:off x="3003875" y="3756964"/>
            <a:ext cx="1316929" cy="44752"/>
          </a:xfrm>
          <a:prstGeom prst="rect">
            <a:avLst/>
          </a:prstGeom>
          <a:solidFill>
            <a:schemeClr val="accent3"/>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92" name="Shape 1092"/>
          <p:cNvSpPr/>
          <p:nvPr/>
        </p:nvSpPr>
        <p:spPr>
          <a:xfrm>
            <a:off x="3468690" y="2143643"/>
            <a:ext cx="400957" cy="400957"/>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rgbClr val="FFFFFF"/>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3" name="Shape 1093"/>
          <p:cNvSpPr/>
          <p:nvPr/>
        </p:nvSpPr>
        <p:spPr>
          <a:xfrm>
            <a:off x="3061978" y="3349629"/>
            <a:ext cx="1214383" cy="104378"/>
          </a:xfrm>
          <a:prstGeom prst="rect">
            <a:avLst/>
          </a:prstGeom>
          <a:noFill/>
          <a:ln>
            <a:noFill/>
          </a:ln>
        </p:spPr>
        <p:txBody>
          <a:bodyPr anchorCtr="0" anchor="ctr" bIns="0" lIns="0" rIns="0" wrap="square" tIns="0">
            <a:noAutofit/>
          </a:bodyPr>
          <a:lstStyle/>
          <a:p>
            <a:pPr indent="0" lvl="0" marL="0" marR="0" rtl="0" algn="ctr">
              <a:lnSpc>
                <a:spcPct val="90909"/>
              </a:lnSpc>
              <a:spcBef>
                <a:spcPts val="0"/>
              </a:spcBef>
              <a:spcAft>
                <a:spcPts val="0"/>
              </a:spcAft>
              <a:buNone/>
            </a:pPr>
            <a:r>
              <a:rPr b="1" lang="en" sz="800">
                <a:solidFill>
                  <a:schemeClr val="accent3"/>
                </a:solidFill>
                <a:latin typeface="Open Sans"/>
                <a:ea typeface="Open Sans"/>
                <a:cs typeface="Open Sans"/>
                <a:sym typeface="Open Sans"/>
              </a:rPr>
              <a:t>@ O U R F A C E B O O K</a:t>
            </a:r>
            <a:endParaRPr sz="1100"/>
          </a:p>
        </p:txBody>
      </p:sp>
      <p:sp>
        <p:nvSpPr>
          <p:cNvPr id="1094" name="Shape 1094"/>
          <p:cNvSpPr txBox="1"/>
          <p:nvPr/>
        </p:nvSpPr>
        <p:spPr>
          <a:xfrm>
            <a:off x="3003875" y="3930991"/>
            <a:ext cx="1316929" cy="311624"/>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1095" name="Shape 1095"/>
          <p:cNvSpPr/>
          <p:nvPr/>
        </p:nvSpPr>
        <p:spPr>
          <a:xfrm>
            <a:off x="4671809" y="3756964"/>
            <a:ext cx="1316929" cy="44752"/>
          </a:xfrm>
          <a:prstGeom prst="rect">
            <a:avLst/>
          </a:prstGeom>
          <a:solidFill>
            <a:schemeClr val="accent2"/>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096" name="Shape 1096"/>
          <p:cNvSpPr/>
          <p:nvPr/>
        </p:nvSpPr>
        <p:spPr>
          <a:xfrm>
            <a:off x="5089757" y="2128709"/>
            <a:ext cx="545282" cy="443153"/>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rgbClr val="FFFFFF"/>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097" name="Shape 1097"/>
          <p:cNvSpPr/>
          <p:nvPr/>
        </p:nvSpPr>
        <p:spPr>
          <a:xfrm>
            <a:off x="4826375" y="3323348"/>
            <a:ext cx="1007799" cy="156940"/>
          </a:xfrm>
          <a:prstGeom prst="rect">
            <a:avLst/>
          </a:prstGeom>
          <a:noFill/>
          <a:ln>
            <a:noFill/>
          </a:ln>
        </p:spPr>
        <p:txBody>
          <a:bodyPr anchorCtr="0" anchor="ctr" bIns="0" lIns="0" rIns="0" wrap="square" tIns="0">
            <a:noAutofit/>
          </a:bodyPr>
          <a:lstStyle/>
          <a:p>
            <a:pPr indent="0" lvl="0" marL="0" marR="0" rtl="0" algn="ctr">
              <a:lnSpc>
                <a:spcPct val="90909"/>
              </a:lnSpc>
              <a:spcBef>
                <a:spcPts val="0"/>
              </a:spcBef>
              <a:spcAft>
                <a:spcPts val="0"/>
              </a:spcAft>
              <a:buNone/>
            </a:pPr>
            <a:r>
              <a:rPr b="1" lang="en" sz="800">
                <a:solidFill>
                  <a:schemeClr val="accent2"/>
                </a:solidFill>
                <a:latin typeface="Open Sans"/>
                <a:ea typeface="Open Sans"/>
                <a:cs typeface="Open Sans"/>
                <a:sym typeface="Open Sans"/>
              </a:rPr>
              <a:t>T W I T T E R # I D</a:t>
            </a:r>
            <a:endParaRPr sz="1100"/>
          </a:p>
        </p:txBody>
      </p:sp>
      <p:sp>
        <p:nvSpPr>
          <p:cNvPr id="1098" name="Shape 1098"/>
          <p:cNvSpPr txBox="1"/>
          <p:nvPr/>
        </p:nvSpPr>
        <p:spPr>
          <a:xfrm>
            <a:off x="4671809" y="3930991"/>
            <a:ext cx="1316929" cy="311624"/>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1099" name="Shape 1099"/>
          <p:cNvSpPr/>
          <p:nvPr/>
        </p:nvSpPr>
        <p:spPr>
          <a:xfrm>
            <a:off x="6332915" y="3756964"/>
            <a:ext cx="1316929" cy="44752"/>
          </a:xfrm>
          <a:prstGeom prst="rect">
            <a:avLst/>
          </a:prstGeom>
          <a:solidFill>
            <a:schemeClr val="accent4"/>
          </a:solid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chemeClr val="dk1"/>
              </a:buClr>
              <a:buSzPts val="4200"/>
              <a:buFont typeface="Calibri"/>
              <a:buNone/>
            </a:pPr>
            <a:r>
              <a:t/>
            </a:r>
            <a:endParaRPr b="0" i="0" sz="4200" u="none" cap="none" strike="noStrike">
              <a:solidFill>
                <a:srgbClr val="000000"/>
              </a:solidFill>
              <a:latin typeface="Gill Sans"/>
              <a:ea typeface="Gill Sans"/>
              <a:cs typeface="Gill Sans"/>
              <a:sym typeface="Gill Sans"/>
            </a:endParaRPr>
          </a:p>
        </p:txBody>
      </p:sp>
      <p:sp>
        <p:nvSpPr>
          <p:cNvPr id="1100" name="Shape 1100"/>
          <p:cNvSpPr/>
          <p:nvPr/>
        </p:nvSpPr>
        <p:spPr>
          <a:xfrm>
            <a:off x="6791839" y="2104819"/>
            <a:ext cx="451451" cy="431917"/>
          </a:xfrm>
          <a:custGeom>
            <a:pathLst>
              <a:path extrusionOk="0" h="120000" w="120000">
                <a:moveTo>
                  <a:pt x="1522" y="39044"/>
                </a:moveTo>
                <a:lnTo>
                  <a:pt x="27238" y="39044"/>
                </a:lnTo>
                <a:lnTo>
                  <a:pt x="27238" y="120000"/>
                </a:lnTo>
                <a:lnTo>
                  <a:pt x="1522" y="120000"/>
                </a:lnTo>
                <a:cubicBezTo>
                  <a:pt x="1522" y="120000"/>
                  <a:pt x="1522" y="39044"/>
                  <a:pt x="1522" y="39044"/>
                </a:cubicBezTo>
                <a:close/>
                <a:moveTo>
                  <a:pt x="90394" y="37144"/>
                </a:moveTo>
                <a:cubicBezTo>
                  <a:pt x="107322" y="37144"/>
                  <a:pt x="120000" y="48700"/>
                  <a:pt x="120000" y="73572"/>
                </a:cubicBezTo>
                <a:lnTo>
                  <a:pt x="120000" y="120000"/>
                </a:lnTo>
                <a:lnTo>
                  <a:pt x="94288" y="120000"/>
                </a:lnTo>
                <a:lnTo>
                  <a:pt x="94288" y="76694"/>
                </a:lnTo>
                <a:cubicBezTo>
                  <a:pt x="94288" y="65805"/>
                  <a:pt x="90550" y="58383"/>
                  <a:pt x="81238" y="58383"/>
                </a:cubicBezTo>
                <a:cubicBezTo>
                  <a:pt x="74138" y="58383"/>
                  <a:pt x="69927" y="63377"/>
                  <a:pt x="68072" y="68216"/>
                </a:cubicBezTo>
                <a:cubicBezTo>
                  <a:pt x="67383" y="69944"/>
                  <a:pt x="67205" y="72361"/>
                  <a:pt x="67205" y="74783"/>
                </a:cubicBezTo>
                <a:lnTo>
                  <a:pt x="67205" y="120000"/>
                </a:lnTo>
                <a:lnTo>
                  <a:pt x="41488" y="120000"/>
                </a:lnTo>
                <a:cubicBezTo>
                  <a:pt x="41488" y="120000"/>
                  <a:pt x="41822" y="46638"/>
                  <a:pt x="41488" y="39055"/>
                </a:cubicBezTo>
                <a:lnTo>
                  <a:pt x="67205" y="39055"/>
                </a:lnTo>
                <a:lnTo>
                  <a:pt x="67205" y="50516"/>
                </a:lnTo>
                <a:cubicBezTo>
                  <a:pt x="70622" y="45005"/>
                  <a:pt x="76727" y="37144"/>
                  <a:pt x="90394" y="37144"/>
                </a:cubicBezTo>
                <a:cubicBezTo>
                  <a:pt x="90394" y="37144"/>
                  <a:pt x="90394" y="37144"/>
                  <a:pt x="90394" y="37144"/>
                </a:cubicBezTo>
                <a:close/>
                <a:moveTo>
                  <a:pt x="14561" y="0"/>
                </a:moveTo>
                <a:cubicBezTo>
                  <a:pt x="23355" y="0"/>
                  <a:pt x="28783" y="6055"/>
                  <a:pt x="28944" y="14000"/>
                </a:cubicBezTo>
                <a:cubicBezTo>
                  <a:pt x="28944" y="21766"/>
                  <a:pt x="23344" y="27977"/>
                  <a:pt x="14383" y="27977"/>
                </a:cubicBezTo>
                <a:lnTo>
                  <a:pt x="14222" y="27977"/>
                </a:lnTo>
                <a:cubicBezTo>
                  <a:pt x="5594" y="27977"/>
                  <a:pt x="0" y="21766"/>
                  <a:pt x="0" y="14000"/>
                </a:cubicBezTo>
                <a:cubicBezTo>
                  <a:pt x="0" y="6055"/>
                  <a:pt x="5755" y="0"/>
                  <a:pt x="14561" y="0"/>
                </a:cubicBezTo>
                <a:cubicBezTo>
                  <a:pt x="14561" y="0"/>
                  <a:pt x="14561" y="0"/>
                  <a:pt x="14561" y="0"/>
                </a:cubicBezTo>
                <a:close/>
                <a:moveTo>
                  <a:pt x="14561" y="0"/>
                </a:moveTo>
              </a:path>
            </a:pathLst>
          </a:custGeom>
          <a:solidFill>
            <a:srgbClr val="FFFFFF"/>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101" name="Shape 1101"/>
          <p:cNvSpPr/>
          <p:nvPr/>
        </p:nvSpPr>
        <p:spPr>
          <a:xfrm>
            <a:off x="6487481" y="3323348"/>
            <a:ext cx="1007799" cy="156940"/>
          </a:xfrm>
          <a:prstGeom prst="rect">
            <a:avLst/>
          </a:prstGeom>
          <a:noFill/>
          <a:ln>
            <a:noFill/>
          </a:ln>
        </p:spPr>
        <p:txBody>
          <a:bodyPr anchorCtr="0" anchor="ctr" bIns="0" lIns="0" rIns="0" wrap="square" tIns="0">
            <a:noAutofit/>
          </a:bodyPr>
          <a:lstStyle/>
          <a:p>
            <a:pPr indent="0" lvl="0" marL="0" marR="0" rtl="0" algn="ctr">
              <a:lnSpc>
                <a:spcPct val="90909"/>
              </a:lnSpc>
              <a:spcBef>
                <a:spcPts val="0"/>
              </a:spcBef>
              <a:spcAft>
                <a:spcPts val="0"/>
              </a:spcAft>
              <a:buNone/>
            </a:pPr>
            <a:r>
              <a:rPr b="1" lang="en" sz="800">
                <a:solidFill>
                  <a:schemeClr val="accent4"/>
                </a:solidFill>
                <a:latin typeface="Open Sans"/>
                <a:ea typeface="Open Sans"/>
                <a:cs typeface="Open Sans"/>
                <a:sym typeface="Open Sans"/>
              </a:rPr>
              <a:t>L I N K E D I N &amp; I D</a:t>
            </a:r>
            <a:endParaRPr sz="1100"/>
          </a:p>
        </p:txBody>
      </p:sp>
      <p:sp>
        <p:nvSpPr>
          <p:cNvPr id="1102" name="Shape 1102"/>
          <p:cNvSpPr txBox="1"/>
          <p:nvPr/>
        </p:nvSpPr>
        <p:spPr>
          <a:xfrm>
            <a:off x="6332915" y="3930991"/>
            <a:ext cx="1316929" cy="311624"/>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800">
                <a:solidFill>
                  <a:schemeClr val="dk1"/>
                </a:solidFill>
                <a:latin typeface="Open Sans"/>
                <a:ea typeface="Open Sans"/>
                <a:cs typeface="Open Sans"/>
                <a:sym typeface="Open Sans"/>
              </a:rPr>
              <a:t>Also he his male dolor </a:t>
            </a:r>
            <a:endParaRPr sz="1100"/>
          </a:p>
          <a:p>
            <a:pPr indent="0" lvl="0" marL="0" marR="0" rtl="0" algn="ctr">
              <a:spcBef>
                <a:spcPts val="0"/>
              </a:spcBef>
              <a:spcAft>
                <a:spcPts val="0"/>
              </a:spcAft>
              <a:buNone/>
            </a:pPr>
            <a:r>
              <a:rPr lang="en" sz="800">
                <a:solidFill>
                  <a:schemeClr val="dk1"/>
                </a:solidFill>
                <a:latin typeface="Open Sans"/>
                <a:ea typeface="Open Sans"/>
                <a:cs typeface="Open Sans"/>
                <a:sym typeface="Open Sans"/>
              </a:rPr>
              <a:t>Air bring first sit</a:t>
            </a:r>
            <a:endParaRPr sz="1100"/>
          </a:p>
        </p:txBody>
      </p:sp>
      <p:sp>
        <p:nvSpPr>
          <p:cNvPr id="1103" name="Shape 1103"/>
          <p:cNvSpPr txBox="1"/>
          <p:nvPr/>
        </p:nvSpPr>
        <p:spPr>
          <a:xfrm>
            <a:off x="628650" y="173810"/>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Social Media</a:t>
            </a:r>
            <a:endParaRPr b="1" i="0" sz="2300">
              <a:solidFill>
                <a:schemeClr val="accent1"/>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07" name="Shape 1107"/>
        <p:cNvGrpSpPr/>
        <p:nvPr/>
      </p:nvGrpSpPr>
      <p:grpSpPr>
        <a:xfrm>
          <a:off x="0" y="0"/>
          <a:ext cx="0" cy="0"/>
          <a:chOff x="0" y="0"/>
          <a:chExt cx="0" cy="0"/>
        </a:xfrm>
      </p:grpSpPr>
      <p:sp>
        <p:nvSpPr>
          <p:cNvPr id="1108" name="Shape 1108"/>
          <p:cNvSpPr/>
          <p:nvPr/>
        </p:nvSpPr>
        <p:spPr>
          <a:xfrm>
            <a:off x="0" y="0"/>
            <a:ext cx="9144000" cy="5143500"/>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09" name="Shape 1109"/>
          <p:cNvSpPr/>
          <p:nvPr/>
        </p:nvSpPr>
        <p:spPr>
          <a:xfrm>
            <a:off x="0" y="0"/>
            <a:ext cx="9144000" cy="5143500"/>
          </a:xfrm>
          <a:prstGeom prst="rect">
            <a:avLst/>
          </a:prstGeom>
          <a:solidFill>
            <a:schemeClr val="accen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110" name="Shape 1110"/>
          <p:cNvSpPr txBox="1"/>
          <p:nvPr/>
        </p:nvSpPr>
        <p:spPr>
          <a:xfrm>
            <a:off x="944875" y="910153"/>
            <a:ext cx="6670500" cy="3046500"/>
          </a:xfrm>
          <a:prstGeom prst="rect">
            <a:avLst/>
          </a:prstGeom>
          <a:noFill/>
          <a:ln>
            <a:noFill/>
          </a:ln>
        </p:spPr>
        <p:txBody>
          <a:bodyPr anchorCtr="0" anchor="t" bIns="34275" lIns="68575" rIns="68575" wrap="square" tIns="34275">
            <a:noAutofit/>
          </a:bodyPr>
          <a:lstStyle/>
          <a:p>
            <a:pPr indent="0" lvl="0" marL="0" marR="0" rtl="0" algn="ctr">
              <a:lnSpc>
                <a:spcPct val="60000"/>
              </a:lnSpc>
              <a:spcBef>
                <a:spcPts val="0"/>
              </a:spcBef>
              <a:spcAft>
                <a:spcPts val="0"/>
              </a:spcAft>
              <a:buNone/>
            </a:pPr>
            <a:r>
              <a:rPr b="1" lang="en" sz="20000">
                <a:solidFill>
                  <a:srgbClr val="2F1350"/>
                </a:solidFill>
                <a:latin typeface="Open Sans ExtraBold"/>
                <a:ea typeface="Open Sans ExtraBold"/>
                <a:cs typeface="Open Sans ExtraBold"/>
                <a:sym typeface="Open Sans ExtraBold"/>
              </a:rPr>
              <a:t>Q&amp;A</a:t>
            </a:r>
            <a:endParaRPr sz="20000"/>
          </a:p>
        </p:txBody>
      </p:sp>
      <p:sp>
        <p:nvSpPr>
          <p:cNvPr id="1111" name="Shape 1111"/>
          <p:cNvSpPr/>
          <p:nvPr/>
        </p:nvSpPr>
        <p:spPr>
          <a:xfrm>
            <a:off x="1933585" y="2258243"/>
            <a:ext cx="4857900" cy="42690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r>
              <a:rPr lang="en" sz="2400">
                <a:solidFill>
                  <a:schemeClr val="lt1"/>
                </a:solidFill>
                <a:latin typeface="Open Sans ExtraBold"/>
                <a:ea typeface="Open Sans ExtraBold"/>
                <a:cs typeface="Open Sans ExtraBold"/>
                <a:sym typeface="Open Sans ExtraBold"/>
              </a:rPr>
              <a:t>T       H       A        N        K      S</a:t>
            </a:r>
            <a:endParaRPr sz="2400"/>
          </a:p>
        </p:txBody>
      </p:sp>
      <p:sp>
        <p:nvSpPr>
          <p:cNvPr id="1112" name="Shape 1112"/>
          <p:cNvSpPr txBox="1"/>
          <p:nvPr/>
        </p:nvSpPr>
        <p:spPr>
          <a:xfrm>
            <a:off x="3119657" y="3284555"/>
            <a:ext cx="4779600" cy="1616100"/>
          </a:xfrm>
          <a:prstGeom prst="rect">
            <a:avLst/>
          </a:prstGeom>
          <a:noFill/>
          <a:ln>
            <a:noFill/>
          </a:ln>
        </p:spPr>
        <p:txBody>
          <a:bodyPr anchorCtr="0" anchor="t" bIns="34275" lIns="68575" rIns="68575" wrap="square" tIns="34275">
            <a:noAutofit/>
          </a:bodyPr>
          <a:lstStyle/>
          <a:p>
            <a:pPr indent="0" lvl="0" marL="0" marR="0" rtl="0" algn="ctr">
              <a:lnSpc>
                <a:spcPct val="180000"/>
              </a:lnSpc>
              <a:spcBef>
                <a:spcPts val="0"/>
              </a:spcBef>
              <a:spcAft>
                <a:spcPts val="0"/>
              </a:spcAft>
              <a:buNone/>
            </a:pPr>
            <a:r>
              <a:rPr lang="en" sz="7500">
                <a:solidFill>
                  <a:srgbClr val="2F1350"/>
                </a:solidFill>
                <a:latin typeface="Open Sans ExtraBold"/>
                <a:ea typeface="Open Sans ExtraBold"/>
                <a:cs typeface="Open Sans ExtraBold"/>
                <a:sym typeface="Open Sans ExtraBold"/>
              </a:rPr>
              <a:t>SESSION</a:t>
            </a:r>
            <a:endParaRPr sz="11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7" name="Shape 127"/>
        <p:cNvGrpSpPr/>
        <p:nvPr/>
      </p:nvGrpSpPr>
      <p:grpSpPr>
        <a:xfrm>
          <a:off x="0" y="0"/>
          <a:ext cx="0" cy="0"/>
          <a:chOff x="0" y="0"/>
          <a:chExt cx="0" cy="0"/>
        </a:xfrm>
      </p:grpSpPr>
      <p:sp>
        <p:nvSpPr>
          <p:cNvPr id="128" name="Shape 128"/>
          <p:cNvSpPr/>
          <p:nvPr/>
        </p:nvSpPr>
        <p:spPr>
          <a:xfrm>
            <a:off x="0" y="0"/>
            <a:ext cx="9144000" cy="5143500"/>
          </a:xfrm>
          <a:prstGeom prst="rect">
            <a:avLst/>
          </a:prstGeom>
          <a:solidFill>
            <a:srgbClr val="F2F2F2">
              <a:alpha val="29803"/>
            </a:srgb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29" name="Shape 129"/>
          <p:cNvPicPr preferRelativeResize="0"/>
          <p:nvPr>
            <p:ph idx="2" type="pic"/>
          </p:nvPr>
        </p:nvPicPr>
        <p:blipFill rotWithShape="1">
          <a:blip r:embed="rId3">
            <a:alphaModFix/>
          </a:blip>
          <a:srcRect b="18538" l="0" r="0" t="0"/>
          <a:stretch/>
        </p:blipFill>
        <p:spPr>
          <a:xfrm>
            <a:off x="6076184" y="838200"/>
            <a:ext cx="3067800" cy="4305300"/>
          </a:xfrm>
          <a:prstGeom prst="rect">
            <a:avLst/>
          </a:prstGeom>
          <a:noFill/>
          <a:ln>
            <a:noFill/>
          </a:ln>
        </p:spPr>
      </p:pic>
      <p:sp>
        <p:nvSpPr>
          <p:cNvPr id="130" name="Shape 130"/>
          <p:cNvSpPr txBox="1"/>
          <p:nvPr/>
        </p:nvSpPr>
        <p:spPr>
          <a:xfrm>
            <a:off x="628650" y="170260"/>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accent1"/>
              </a:buClr>
              <a:buSzPts val="2300"/>
              <a:buFont typeface="Open Sans"/>
              <a:buNone/>
            </a:pPr>
            <a:r>
              <a:rPr b="1" i="0" lang="en" sz="2300">
                <a:solidFill>
                  <a:schemeClr val="accent1"/>
                </a:solidFill>
                <a:latin typeface="Open Sans"/>
                <a:ea typeface="Open Sans"/>
                <a:cs typeface="Open Sans"/>
                <a:sym typeface="Open Sans"/>
              </a:rPr>
              <a:t>Welcome</a:t>
            </a:r>
            <a:r>
              <a:rPr b="1" i="0" lang="en" sz="2300">
                <a:solidFill>
                  <a:srgbClr val="3F3F3F"/>
                </a:solidFill>
                <a:latin typeface="Lato"/>
                <a:ea typeface="Lato"/>
                <a:cs typeface="Lato"/>
                <a:sym typeface="Lato"/>
              </a:rPr>
              <a:t> </a:t>
            </a:r>
            <a:r>
              <a:rPr b="1" i="0" lang="en" sz="2300">
                <a:solidFill>
                  <a:srgbClr val="3F3F3F"/>
                </a:solidFill>
                <a:latin typeface="Open Sans"/>
                <a:ea typeface="Open Sans"/>
                <a:cs typeface="Open Sans"/>
                <a:sym typeface="Open Sans"/>
              </a:rPr>
              <a:t>Message</a:t>
            </a:r>
            <a:endParaRPr b="0" i="0" sz="2300">
              <a:solidFill>
                <a:srgbClr val="3F3F3F"/>
              </a:solidFill>
              <a:latin typeface="Open Sans"/>
              <a:ea typeface="Open Sans"/>
              <a:cs typeface="Open Sans"/>
              <a:sym typeface="Open Sans"/>
            </a:endParaRPr>
          </a:p>
        </p:txBody>
      </p:sp>
      <p:sp>
        <p:nvSpPr>
          <p:cNvPr id="131" name="Shape 131"/>
          <p:cNvSpPr txBox="1"/>
          <p:nvPr/>
        </p:nvSpPr>
        <p:spPr>
          <a:xfrm>
            <a:off x="2236702" y="668970"/>
            <a:ext cx="4670596" cy="259687"/>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i="1" lang="en" sz="800">
                <a:solidFill>
                  <a:srgbClr val="595959"/>
                </a:solidFill>
                <a:latin typeface="Open Sans"/>
                <a:ea typeface="Open Sans"/>
                <a:cs typeface="Open Sans"/>
                <a:sym typeface="Open Sans"/>
              </a:rPr>
              <a:t>Have them for one. Living grass to for can't gathered waters had winged. Creepiest don't subdue</a:t>
            </a:r>
            <a:endParaRPr sz="1100"/>
          </a:p>
        </p:txBody>
      </p:sp>
      <p:sp>
        <p:nvSpPr>
          <p:cNvPr id="132" name="Shape 132"/>
          <p:cNvSpPr txBox="1"/>
          <p:nvPr/>
        </p:nvSpPr>
        <p:spPr>
          <a:xfrm>
            <a:off x="615338" y="1979768"/>
            <a:ext cx="3615386" cy="934871"/>
          </a:xfrm>
          <a:prstGeom prst="rect">
            <a:avLst/>
          </a:prstGeom>
          <a:noFill/>
          <a:ln>
            <a:noFill/>
          </a:ln>
        </p:spPr>
        <p:txBody>
          <a:bodyPr anchorCtr="0" anchor="t" bIns="34275" lIns="68575" rIns="68575" wrap="square" tIns="34275">
            <a:noAutofit/>
          </a:bodyPr>
          <a:lstStyle/>
          <a:p>
            <a:pPr indent="0" lvl="0" marL="0" marR="0" rtl="0" algn="l">
              <a:lnSpc>
                <a:spcPct val="138461"/>
              </a:lnSpc>
              <a:spcBef>
                <a:spcPts val="0"/>
              </a:spcBef>
              <a:spcAft>
                <a:spcPts val="0"/>
              </a:spcAft>
              <a:buNone/>
            </a:pPr>
            <a:r>
              <a:rPr i="1" lang="en" sz="1000">
                <a:solidFill>
                  <a:srgbClr val="000000"/>
                </a:solidFill>
                <a:latin typeface="Open Sans"/>
                <a:ea typeface="Open Sans"/>
                <a:cs typeface="Open Sans"/>
                <a:sym typeface="Open Sans"/>
              </a:rPr>
              <a:t>Lorem Ipsum is simply dummy text of the printing and dolor sit typesetting industry. Lorem Ipsum has been the industry’s amet standard dummy text ever since the 1500s, when an unknown specimen book. It has survived not only five </a:t>
            </a:r>
            <a:endParaRPr sz="1100"/>
          </a:p>
        </p:txBody>
      </p:sp>
      <p:sp>
        <p:nvSpPr>
          <p:cNvPr id="133" name="Shape 133"/>
          <p:cNvSpPr txBox="1"/>
          <p:nvPr/>
        </p:nvSpPr>
        <p:spPr>
          <a:xfrm>
            <a:off x="615350" y="3076450"/>
            <a:ext cx="3539100" cy="1731300"/>
          </a:xfrm>
          <a:prstGeom prst="rect">
            <a:avLst/>
          </a:prstGeom>
          <a:noFill/>
          <a:ln>
            <a:noFill/>
          </a:ln>
        </p:spPr>
        <p:txBody>
          <a:bodyPr anchorCtr="0" anchor="t" bIns="34275" lIns="68575" rIns="68575" wrap="square" tIns="34275">
            <a:noAutofit/>
          </a:bodyPr>
          <a:lstStyle/>
          <a:p>
            <a:pPr indent="0" lvl="0" marL="0" marR="0" rtl="0" algn="l">
              <a:lnSpc>
                <a:spcPct val="120000"/>
              </a:lnSpc>
              <a:spcBef>
                <a:spcPts val="0"/>
              </a:spcBef>
              <a:spcAft>
                <a:spcPts val="0"/>
              </a:spcAft>
              <a:buNone/>
            </a:pPr>
            <a:r>
              <a:rPr lang="en" sz="1000">
                <a:solidFill>
                  <a:srgbClr val="000000"/>
                </a:solidFill>
                <a:latin typeface="Open Sans"/>
                <a:ea typeface="Open Sans"/>
                <a:cs typeface="Open Sans"/>
                <a:sym typeface="Open Sans"/>
              </a:rPr>
              <a:t>Lorem Ipsum is simply</a:t>
            </a:r>
            <a:r>
              <a:rPr lang="en" sz="1000">
                <a:solidFill>
                  <a:srgbClr val="000000"/>
                </a:solidFill>
                <a:latin typeface="Bodoni"/>
                <a:ea typeface="Bodoni"/>
                <a:cs typeface="Bodoni"/>
                <a:sym typeface="Bodoni"/>
              </a:rPr>
              <a:t>:</a:t>
            </a:r>
            <a:endParaRPr sz="1100"/>
          </a:p>
          <a:p>
            <a:pPr indent="0" lvl="0" marL="0" marR="0" rtl="0" algn="l">
              <a:lnSpc>
                <a:spcPct val="120000"/>
              </a:lnSpc>
              <a:spcBef>
                <a:spcPts val="0"/>
              </a:spcBef>
              <a:spcAft>
                <a:spcPts val="0"/>
              </a:spcAft>
              <a:buNone/>
            </a:pPr>
            <a:r>
              <a:rPr lang="en" sz="1400">
                <a:solidFill>
                  <a:schemeClr val="accent1"/>
                </a:solidFill>
                <a:latin typeface="Open Sans"/>
                <a:ea typeface="Open Sans"/>
                <a:cs typeface="Open Sans"/>
                <a:sym typeface="Open Sans"/>
              </a:rPr>
              <a:t>Dummy text of the printing</a:t>
            </a:r>
            <a:endParaRPr sz="1100"/>
          </a:p>
          <a:p>
            <a:pPr indent="0" lvl="0" marL="0" marR="0" rtl="0" algn="l">
              <a:lnSpc>
                <a:spcPct val="120000"/>
              </a:lnSpc>
              <a:spcBef>
                <a:spcPts val="0"/>
              </a:spcBef>
              <a:spcAft>
                <a:spcPts val="0"/>
              </a:spcAft>
              <a:buNone/>
            </a:pPr>
            <a:r>
              <a:t/>
            </a:r>
            <a:endParaRPr sz="1000">
              <a:solidFill>
                <a:srgbClr val="005070"/>
              </a:solidFill>
              <a:latin typeface="Open Sans"/>
              <a:ea typeface="Open Sans"/>
              <a:cs typeface="Open Sans"/>
              <a:sym typeface="Open Sans"/>
            </a:endParaRPr>
          </a:p>
          <a:p>
            <a:pPr indent="0" lvl="0" marL="0" marR="0" rtl="0" algn="l">
              <a:lnSpc>
                <a:spcPct val="120000"/>
              </a:lnSpc>
              <a:spcBef>
                <a:spcPts val="0"/>
              </a:spcBef>
              <a:spcAft>
                <a:spcPts val="0"/>
              </a:spcAft>
              <a:buNone/>
            </a:pPr>
            <a:r>
              <a:rPr lang="en" sz="1000">
                <a:solidFill>
                  <a:srgbClr val="000000"/>
                </a:solidFill>
                <a:latin typeface="Open Sans"/>
                <a:ea typeface="Open Sans"/>
                <a:cs typeface="Open Sans"/>
                <a:sym typeface="Open Sans"/>
              </a:rPr>
              <a:t>Typesetting industry:</a:t>
            </a:r>
            <a:endParaRPr sz="1100"/>
          </a:p>
          <a:p>
            <a:pPr indent="0" lvl="0" marL="0" marR="0" rtl="0" algn="l">
              <a:lnSpc>
                <a:spcPct val="120000"/>
              </a:lnSpc>
              <a:spcBef>
                <a:spcPts val="0"/>
              </a:spcBef>
              <a:spcAft>
                <a:spcPts val="0"/>
              </a:spcAft>
              <a:buNone/>
            </a:pPr>
            <a:r>
              <a:rPr lang="en" sz="1400">
                <a:solidFill>
                  <a:schemeClr val="accent2"/>
                </a:solidFill>
                <a:latin typeface="Open Sans"/>
                <a:ea typeface="Open Sans"/>
                <a:cs typeface="Open Sans"/>
                <a:sym typeface="Open Sans"/>
              </a:rPr>
              <a:t>Lorem ipsum has been the industry</a:t>
            </a:r>
            <a:endParaRPr sz="1100"/>
          </a:p>
          <a:p>
            <a:pPr indent="0" lvl="0" marL="0" marR="0" rtl="0" algn="l">
              <a:lnSpc>
                <a:spcPct val="120000"/>
              </a:lnSpc>
              <a:spcBef>
                <a:spcPts val="0"/>
              </a:spcBef>
              <a:spcAft>
                <a:spcPts val="0"/>
              </a:spcAft>
              <a:buNone/>
            </a:pPr>
            <a:r>
              <a:t/>
            </a:r>
            <a:endParaRPr sz="1000">
              <a:solidFill>
                <a:srgbClr val="005070"/>
              </a:solidFill>
              <a:latin typeface="Bodoni"/>
              <a:ea typeface="Bodoni"/>
              <a:cs typeface="Bodoni"/>
              <a:sym typeface="Bodoni"/>
            </a:endParaRPr>
          </a:p>
          <a:p>
            <a:pPr indent="0" lvl="0" marL="0" marR="0" rtl="0" algn="l">
              <a:lnSpc>
                <a:spcPct val="120000"/>
              </a:lnSpc>
              <a:spcBef>
                <a:spcPts val="0"/>
              </a:spcBef>
              <a:spcAft>
                <a:spcPts val="0"/>
              </a:spcAft>
              <a:buNone/>
            </a:pPr>
            <a:r>
              <a:rPr lang="en" sz="1000">
                <a:solidFill>
                  <a:srgbClr val="000000"/>
                </a:solidFill>
                <a:latin typeface="Open Sans"/>
                <a:ea typeface="Open Sans"/>
                <a:cs typeface="Open Sans"/>
                <a:sym typeface="Open Sans"/>
              </a:rPr>
              <a:t>Standard:</a:t>
            </a:r>
            <a:endParaRPr sz="1100"/>
          </a:p>
          <a:p>
            <a:pPr indent="0" lvl="0" marL="0" marR="0" rtl="0" algn="l">
              <a:lnSpc>
                <a:spcPct val="120000"/>
              </a:lnSpc>
              <a:spcBef>
                <a:spcPts val="0"/>
              </a:spcBef>
              <a:spcAft>
                <a:spcPts val="0"/>
              </a:spcAft>
              <a:buNone/>
            </a:pPr>
            <a:r>
              <a:rPr lang="en" sz="1400">
                <a:solidFill>
                  <a:schemeClr val="accent3"/>
                </a:solidFill>
                <a:latin typeface="Open Sans"/>
                <a:ea typeface="Open Sans"/>
                <a:cs typeface="Open Sans"/>
                <a:sym typeface="Open Sans"/>
              </a:rPr>
              <a:t>Dummy text ever since 1500</a:t>
            </a:r>
            <a:endParaRPr sz="1100"/>
          </a:p>
        </p:txBody>
      </p:sp>
      <p:sp>
        <p:nvSpPr>
          <p:cNvPr id="134" name="Shape 134"/>
          <p:cNvSpPr txBox="1"/>
          <p:nvPr/>
        </p:nvSpPr>
        <p:spPr>
          <a:xfrm>
            <a:off x="615338" y="1474898"/>
            <a:ext cx="2452480" cy="509587"/>
          </a:xfrm>
          <a:prstGeom prst="rect">
            <a:avLst/>
          </a:prstGeom>
          <a:noFill/>
          <a:ln>
            <a:noFill/>
          </a:ln>
        </p:spPr>
        <p:txBody>
          <a:bodyPr anchorCtr="0" anchor="ctr" bIns="34275" lIns="68575" rIns="68575" wrap="square" tIns="34275">
            <a:noAutofit/>
          </a:bodyPr>
          <a:lstStyle/>
          <a:p>
            <a:pPr indent="0" lvl="0" marL="0" marR="0" rtl="0" algn="l">
              <a:lnSpc>
                <a:spcPct val="90000"/>
              </a:lnSpc>
              <a:spcBef>
                <a:spcPts val="0"/>
              </a:spcBef>
              <a:spcAft>
                <a:spcPts val="0"/>
              </a:spcAft>
              <a:buClr>
                <a:schemeClr val="accent1"/>
              </a:buClr>
              <a:buSzPts val="2100"/>
              <a:buFont typeface="Open Sans"/>
              <a:buNone/>
            </a:pPr>
            <a:r>
              <a:rPr b="1" i="0" lang="en" sz="2100">
                <a:solidFill>
                  <a:schemeClr val="accent1"/>
                </a:solidFill>
                <a:latin typeface="Open Sans"/>
                <a:ea typeface="Open Sans"/>
                <a:cs typeface="Open Sans"/>
                <a:sym typeface="Open Sans"/>
              </a:rPr>
              <a:t>Michel Dohnsen</a:t>
            </a:r>
            <a:endParaRPr b="1" i="0" sz="2100">
              <a:solidFill>
                <a:schemeClr val="accent1"/>
              </a:solidFill>
              <a:latin typeface="Open Sans"/>
              <a:ea typeface="Open Sans"/>
              <a:cs typeface="Open Sans"/>
              <a:sym typeface="Open Sans"/>
            </a:endParaRPr>
          </a:p>
        </p:txBody>
      </p:sp>
      <p:sp>
        <p:nvSpPr>
          <p:cNvPr id="135" name="Shape 135"/>
          <p:cNvSpPr/>
          <p:nvPr/>
        </p:nvSpPr>
        <p:spPr>
          <a:xfrm>
            <a:off x="4888813" y="1484039"/>
            <a:ext cx="1731434" cy="1731434"/>
          </a:xfrm>
          <a:prstGeom prst="teardrop">
            <a:avLst>
              <a:gd fmla="val 100000" name="adj"/>
            </a:avLst>
          </a:prstGeom>
          <a:solidFill>
            <a:schemeClr val="accen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6" name="Shape 136"/>
          <p:cNvSpPr txBox="1"/>
          <p:nvPr/>
        </p:nvSpPr>
        <p:spPr>
          <a:xfrm>
            <a:off x="4957797" y="1735523"/>
            <a:ext cx="1466670" cy="509587"/>
          </a:xfrm>
          <a:prstGeom prst="rect">
            <a:avLst/>
          </a:prstGeom>
          <a:noFill/>
          <a:ln>
            <a:noFill/>
          </a:ln>
        </p:spPr>
        <p:txBody>
          <a:bodyPr anchorCtr="0" anchor="ctr" bIns="34275" lIns="68575" rIns="68575" wrap="square" tIns="34275">
            <a:noAutofit/>
          </a:bodyPr>
          <a:lstStyle/>
          <a:p>
            <a:pPr indent="0" lvl="0" marL="0" marR="0" rtl="0" algn="r">
              <a:lnSpc>
                <a:spcPct val="91666"/>
              </a:lnSpc>
              <a:spcBef>
                <a:spcPts val="0"/>
              </a:spcBef>
              <a:spcAft>
                <a:spcPts val="0"/>
              </a:spcAft>
              <a:buClr>
                <a:schemeClr val="lt1"/>
              </a:buClr>
              <a:buSzPts val="1800"/>
              <a:buFont typeface="Open Sans"/>
              <a:buNone/>
            </a:pPr>
            <a:r>
              <a:rPr b="1" i="0" lang="en" sz="1800">
                <a:solidFill>
                  <a:schemeClr val="lt1"/>
                </a:solidFill>
                <a:latin typeface="Open Sans"/>
                <a:ea typeface="Open Sans"/>
                <a:cs typeface="Open Sans"/>
                <a:sym typeface="Open Sans"/>
              </a:rPr>
              <a:t>Mike</a:t>
            </a:r>
            <a:endParaRPr sz="1100"/>
          </a:p>
          <a:p>
            <a:pPr indent="0" lvl="0" marL="0" marR="0" rtl="0" algn="r">
              <a:lnSpc>
                <a:spcPct val="91666"/>
              </a:lnSpc>
              <a:spcBef>
                <a:spcPts val="0"/>
              </a:spcBef>
              <a:spcAft>
                <a:spcPts val="0"/>
              </a:spcAft>
              <a:buClr>
                <a:schemeClr val="lt1"/>
              </a:buClr>
              <a:buSzPts val="1800"/>
              <a:buFont typeface="Open Sans"/>
              <a:buNone/>
            </a:pPr>
            <a:r>
              <a:rPr b="1" i="0" lang="en" sz="1800">
                <a:solidFill>
                  <a:schemeClr val="lt1"/>
                </a:solidFill>
                <a:latin typeface="Open Sans"/>
                <a:ea typeface="Open Sans"/>
                <a:cs typeface="Open Sans"/>
                <a:sym typeface="Open Sans"/>
              </a:rPr>
              <a:t>Dohnsen</a:t>
            </a:r>
            <a:endParaRPr b="1" i="0" sz="1800">
              <a:solidFill>
                <a:schemeClr val="lt1"/>
              </a:solidFill>
              <a:latin typeface="Open Sans"/>
              <a:ea typeface="Open Sans"/>
              <a:cs typeface="Open Sans"/>
              <a:sym typeface="Open Sans"/>
            </a:endParaRPr>
          </a:p>
        </p:txBody>
      </p:sp>
      <p:sp>
        <p:nvSpPr>
          <p:cNvPr id="137" name="Shape 137"/>
          <p:cNvSpPr/>
          <p:nvPr/>
        </p:nvSpPr>
        <p:spPr>
          <a:xfrm>
            <a:off x="5530764" y="2229603"/>
            <a:ext cx="780600" cy="290400"/>
          </a:xfrm>
          <a:prstGeom prst="rect">
            <a:avLst/>
          </a:prstGeom>
          <a:noFill/>
          <a:ln>
            <a:noFill/>
          </a:ln>
        </p:spPr>
        <p:txBody>
          <a:bodyPr anchorCtr="0" anchor="ctr" bIns="0" lIns="0" rIns="0" wrap="square" tIns="0">
            <a:noAutofit/>
          </a:bodyPr>
          <a:lstStyle/>
          <a:p>
            <a:pPr indent="0" lvl="0" marL="0" marR="0" rtl="0" algn="r">
              <a:lnSpc>
                <a:spcPct val="150000"/>
              </a:lnSpc>
              <a:spcBef>
                <a:spcPts val="0"/>
              </a:spcBef>
              <a:spcAft>
                <a:spcPts val="0"/>
              </a:spcAft>
              <a:buNone/>
            </a:pPr>
            <a:r>
              <a:rPr lang="en" sz="900">
                <a:solidFill>
                  <a:schemeClr val="lt1"/>
                </a:solidFill>
                <a:latin typeface="Open Sans SemiBold"/>
                <a:ea typeface="Open Sans SemiBold"/>
                <a:cs typeface="Open Sans SemiBold"/>
                <a:sym typeface="Open Sans SemiBold"/>
              </a:rPr>
              <a:t>Designer</a:t>
            </a:r>
            <a:endParaRPr sz="1100"/>
          </a:p>
        </p:txBody>
      </p:sp>
      <p:sp>
        <p:nvSpPr>
          <p:cNvPr id="138" name="Shape 138"/>
          <p:cNvSpPr/>
          <p:nvPr/>
        </p:nvSpPr>
        <p:spPr>
          <a:xfrm>
            <a:off x="5652499" y="2568631"/>
            <a:ext cx="179400" cy="179400"/>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39" name="Shape 139"/>
          <p:cNvSpPr/>
          <p:nvPr/>
        </p:nvSpPr>
        <p:spPr>
          <a:xfrm>
            <a:off x="5705321" y="2630131"/>
            <a:ext cx="92700" cy="75300"/>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0" name="Shape 140"/>
          <p:cNvSpPr/>
          <p:nvPr/>
        </p:nvSpPr>
        <p:spPr>
          <a:xfrm>
            <a:off x="5885701" y="2568631"/>
            <a:ext cx="179400" cy="179400"/>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1" name="Shape 141"/>
          <p:cNvSpPr/>
          <p:nvPr/>
        </p:nvSpPr>
        <p:spPr>
          <a:xfrm>
            <a:off x="5950787" y="2624192"/>
            <a:ext cx="68100" cy="68100"/>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2" name="Shape 142"/>
          <p:cNvSpPr/>
          <p:nvPr/>
        </p:nvSpPr>
        <p:spPr>
          <a:xfrm>
            <a:off x="6118905" y="2568630"/>
            <a:ext cx="179400" cy="179400"/>
          </a:xfrm>
          <a:prstGeom prst="ellipse">
            <a:avLst/>
          </a:prstGeom>
          <a:noFill/>
          <a:ln cap="flat" cmpd="sng" w="12700">
            <a:solidFill>
              <a:schemeClr val="lt1"/>
            </a:solidFill>
            <a:prstDash val="solid"/>
            <a:round/>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3" name="Shape 143"/>
          <p:cNvSpPr/>
          <p:nvPr/>
        </p:nvSpPr>
        <p:spPr>
          <a:xfrm>
            <a:off x="6157807" y="2625853"/>
            <a:ext cx="101400" cy="64800"/>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7" name="Shape 147"/>
        <p:cNvGrpSpPr/>
        <p:nvPr/>
      </p:nvGrpSpPr>
      <p:grpSpPr>
        <a:xfrm>
          <a:off x="0" y="0"/>
          <a:ext cx="0" cy="0"/>
          <a:chOff x="0" y="0"/>
          <a:chExt cx="0" cy="0"/>
        </a:xfrm>
      </p:grpSpPr>
      <p:sp>
        <p:nvSpPr>
          <p:cNvPr id="148" name="Shape 148"/>
          <p:cNvSpPr/>
          <p:nvPr/>
        </p:nvSpPr>
        <p:spPr>
          <a:xfrm>
            <a:off x="195943" y="195942"/>
            <a:ext cx="8752115" cy="4751615"/>
          </a:xfrm>
          <a:prstGeom prst="rect">
            <a:avLst/>
          </a:prstGeom>
          <a:gradFill>
            <a:gsLst>
              <a:gs pos="0">
                <a:srgbClr val="842DA7"/>
              </a:gs>
              <a:gs pos="99000">
                <a:schemeClr val="accent1"/>
              </a:gs>
              <a:gs pos="100000">
                <a:schemeClr val="accent1"/>
              </a:gs>
            </a:gsLst>
            <a:lin ang="8100000" scaled="0"/>
          </a:gra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49" name="Shape 149"/>
          <p:cNvSpPr txBox="1"/>
          <p:nvPr/>
        </p:nvSpPr>
        <p:spPr>
          <a:xfrm>
            <a:off x="628650" y="486891"/>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300"/>
              <a:buFont typeface="Open Sans"/>
              <a:buNone/>
            </a:pPr>
            <a:r>
              <a:rPr b="1" i="0" lang="en" sz="2300">
                <a:solidFill>
                  <a:schemeClr val="lt1"/>
                </a:solidFill>
                <a:latin typeface="Open Sans"/>
                <a:ea typeface="Open Sans"/>
                <a:cs typeface="Open Sans"/>
                <a:sym typeface="Open Sans"/>
              </a:rPr>
              <a:t>About Us</a:t>
            </a:r>
            <a:endParaRPr sz="1100"/>
          </a:p>
        </p:txBody>
      </p:sp>
      <p:sp>
        <p:nvSpPr>
          <p:cNvPr id="150" name="Shape 150"/>
          <p:cNvSpPr txBox="1"/>
          <p:nvPr/>
        </p:nvSpPr>
        <p:spPr>
          <a:xfrm>
            <a:off x="1371600" y="1869449"/>
            <a:ext cx="1805070" cy="3924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2100">
                <a:solidFill>
                  <a:schemeClr val="lt1"/>
                </a:solidFill>
                <a:latin typeface="Open Sans"/>
                <a:ea typeface="Open Sans"/>
                <a:cs typeface="Open Sans"/>
                <a:sym typeface="Open Sans"/>
              </a:rPr>
              <a:t>About us</a:t>
            </a:r>
            <a:endParaRPr sz="1100"/>
          </a:p>
        </p:txBody>
      </p:sp>
      <p:sp>
        <p:nvSpPr>
          <p:cNvPr id="151" name="Shape 151"/>
          <p:cNvSpPr txBox="1"/>
          <p:nvPr/>
        </p:nvSpPr>
        <p:spPr>
          <a:xfrm>
            <a:off x="1371600" y="2249033"/>
            <a:ext cx="2785749" cy="692497"/>
          </a:xfrm>
          <a:prstGeom prst="rect">
            <a:avLst/>
          </a:prstGeom>
          <a:noFill/>
          <a:ln>
            <a:noFill/>
          </a:ln>
        </p:spPr>
        <p:txBody>
          <a:bodyPr anchorCtr="0" anchor="t" bIns="34275" lIns="68575" rIns="68575" wrap="square" tIns="34275">
            <a:noAutofit/>
          </a:bodyPr>
          <a:lstStyle/>
          <a:p>
            <a:pPr indent="0" lvl="0" marL="0" marR="0" rtl="0" algn="l">
              <a:lnSpc>
                <a:spcPct val="150000"/>
              </a:lnSpc>
              <a:spcBef>
                <a:spcPts val="0"/>
              </a:spcBef>
              <a:spcAft>
                <a:spcPts val="0"/>
              </a:spcAft>
              <a:buNone/>
            </a:pPr>
            <a:r>
              <a:rPr lang="en" sz="700">
                <a:solidFill>
                  <a:schemeClr val="lt1"/>
                </a:solidFill>
                <a:latin typeface="Open Sans"/>
                <a:ea typeface="Open Sans"/>
                <a:cs typeface="Open Sans"/>
                <a:sym typeface="Open Sans"/>
              </a:rPr>
              <a:t>Have them for one. Living grass to for can't gathered waters had you'll, man wherein seas our creeping. Very. Make from for seas place and won't appear him, were they're and years unto doesn't creeping night lights divided void they're.</a:t>
            </a:r>
            <a:endParaRPr sz="1100"/>
          </a:p>
        </p:txBody>
      </p:sp>
      <p:sp>
        <p:nvSpPr>
          <p:cNvPr id="152" name="Shape 152"/>
          <p:cNvSpPr txBox="1"/>
          <p:nvPr/>
        </p:nvSpPr>
        <p:spPr>
          <a:xfrm>
            <a:off x="1371600" y="3089464"/>
            <a:ext cx="2893871" cy="1315744"/>
          </a:xfrm>
          <a:prstGeom prst="rect">
            <a:avLst/>
          </a:prstGeom>
          <a:noFill/>
          <a:ln>
            <a:noFill/>
          </a:ln>
        </p:spPr>
        <p:txBody>
          <a:bodyPr anchorCtr="0" anchor="t" bIns="34275" lIns="68575" rIns="68575" wrap="square" tIns="34275">
            <a:noAutofit/>
          </a:bodyPr>
          <a:lstStyle/>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Living grass to for can't gathered waters had winged.</a:t>
            </a:r>
            <a:endParaRPr sz="1100"/>
          </a:p>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Creped don’t  subdue which I two set had seasons.</a:t>
            </a:r>
            <a:endParaRPr sz="1100"/>
          </a:p>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Make from forFifth you'll, man wherein seas our creeping. </a:t>
            </a:r>
            <a:endParaRPr sz="1100"/>
          </a:p>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 seas place and won't appear him.</a:t>
            </a:r>
            <a:endParaRPr sz="1100"/>
          </a:p>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Dry heaven she'd whose years, Bring two saying have from.</a:t>
            </a:r>
            <a:endParaRPr sz="1100"/>
          </a:p>
          <a:p>
            <a:pPr indent="-133350" lvl="0" marL="127000" marR="0" rtl="0" algn="l">
              <a:lnSpc>
                <a:spcPct val="200000"/>
              </a:lnSpc>
              <a:spcBef>
                <a:spcPts val="0"/>
              </a:spcBef>
              <a:spcAft>
                <a:spcPts val="0"/>
              </a:spcAft>
              <a:buClr>
                <a:schemeClr val="lt1"/>
              </a:buClr>
              <a:buSzPts val="700"/>
              <a:buFont typeface="Arial"/>
              <a:buChar char="•"/>
            </a:pPr>
            <a:r>
              <a:rPr lang="en" sz="700">
                <a:solidFill>
                  <a:schemeClr val="lt1"/>
                </a:solidFill>
                <a:latin typeface="Open Sans"/>
                <a:ea typeface="Open Sans"/>
                <a:cs typeface="Open Sans"/>
                <a:sym typeface="Open Sans"/>
              </a:rPr>
              <a:t>Creeping is signs isn't deep</a:t>
            </a:r>
            <a:endParaRPr sz="1100"/>
          </a:p>
        </p:txBody>
      </p:sp>
      <p:sp>
        <p:nvSpPr>
          <p:cNvPr id="153" name="Shape 153"/>
          <p:cNvSpPr txBox="1"/>
          <p:nvPr/>
        </p:nvSpPr>
        <p:spPr>
          <a:xfrm>
            <a:off x="5448300" y="2262652"/>
            <a:ext cx="2324100" cy="2685000"/>
          </a:xfrm>
          <a:prstGeom prst="rect">
            <a:avLst/>
          </a:prstGeom>
          <a:noFill/>
          <a:ln>
            <a:noFill/>
          </a:ln>
        </p:spPr>
        <p:txBody>
          <a:bodyPr anchorCtr="0" anchor="t" bIns="34275" lIns="68575" rIns="68575" wrap="square" tIns="34275">
            <a:noAutofit/>
          </a:bodyPr>
          <a:lstStyle/>
          <a:p>
            <a:pPr indent="0" lvl="0" marL="0" marR="0" rtl="0" algn="l">
              <a:lnSpc>
                <a:spcPct val="130000"/>
              </a:lnSpc>
              <a:spcBef>
                <a:spcPts val="0"/>
              </a:spcBef>
              <a:spcAft>
                <a:spcPts val="0"/>
              </a:spcAft>
              <a:buNone/>
            </a:pPr>
            <a:r>
              <a:rPr b="1" lang="en" sz="800">
                <a:solidFill>
                  <a:schemeClr val="lt1"/>
                </a:solidFill>
                <a:latin typeface="Open Sans"/>
                <a:ea typeface="Open Sans"/>
                <a:cs typeface="Open Sans"/>
                <a:sym typeface="Open Sans"/>
              </a:rPr>
              <a:t>Fowl multiply don't every</a:t>
            </a:r>
            <a:endParaRPr sz="1100"/>
          </a:p>
          <a:p>
            <a:pPr indent="0" lvl="0" marL="0" marR="0" rtl="0" algn="l">
              <a:lnSpc>
                <a:spcPct val="130000"/>
              </a:lnSpc>
              <a:spcBef>
                <a:spcPts val="0"/>
              </a:spcBef>
              <a:spcAft>
                <a:spcPts val="0"/>
              </a:spcAft>
              <a:buNone/>
            </a:pPr>
            <a:r>
              <a:rPr lang="en" sz="700">
                <a:solidFill>
                  <a:schemeClr val="lt1"/>
                </a:solidFill>
                <a:latin typeface="Open Sans"/>
                <a:ea typeface="Open Sans"/>
                <a:cs typeface="Open Sans"/>
                <a:sym typeface="Open Sans"/>
              </a:rPr>
              <a:t>Open unto divided first shall made they're appear form great morning over form.</a:t>
            </a:r>
            <a:endParaRPr sz="1100"/>
          </a:p>
          <a:p>
            <a:pPr indent="0" lvl="0" marL="0" marR="0" rtl="0" algn="l">
              <a:lnSpc>
                <a:spcPct val="13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30000"/>
              </a:lnSpc>
              <a:spcBef>
                <a:spcPts val="0"/>
              </a:spcBef>
              <a:spcAft>
                <a:spcPts val="0"/>
              </a:spcAft>
              <a:buNone/>
            </a:pPr>
            <a:r>
              <a:rPr b="1" lang="en" sz="800">
                <a:solidFill>
                  <a:schemeClr val="lt1"/>
                </a:solidFill>
                <a:latin typeface="Open Sans"/>
                <a:ea typeface="Open Sans"/>
                <a:cs typeface="Open Sans"/>
                <a:sym typeface="Open Sans"/>
              </a:rPr>
              <a:t>Good Greater you living moved to fowl</a:t>
            </a:r>
            <a:endParaRPr sz="1100"/>
          </a:p>
          <a:p>
            <a:pPr indent="0" lvl="0" marL="0" marR="0" rtl="0" algn="l">
              <a:lnSpc>
                <a:spcPct val="130000"/>
              </a:lnSpc>
              <a:spcBef>
                <a:spcPts val="0"/>
              </a:spcBef>
              <a:spcAft>
                <a:spcPts val="0"/>
              </a:spcAft>
              <a:buNone/>
            </a:pPr>
            <a:r>
              <a:rPr lang="en" sz="700">
                <a:solidFill>
                  <a:schemeClr val="lt1"/>
                </a:solidFill>
                <a:latin typeface="Open Sans"/>
                <a:ea typeface="Open Sans"/>
                <a:cs typeface="Open Sans"/>
                <a:sym typeface="Open Sans"/>
              </a:rPr>
              <a:t>Image him fruit without every the him be days a cattle itself which image.</a:t>
            </a:r>
            <a:endParaRPr sz="1100"/>
          </a:p>
          <a:p>
            <a:pPr indent="0" lvl="0" marL="0" marR="0" rtl="0" algn="l">
              <a:lnSpc>
                <a:spcPct val="13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30000"/>
              </a:lnSpc>
              <a:spcBef>
                <a:spcPts val="0"/>
              </a:spcBef>
              <a:spcAft>
                <a:spcPts val="0"/>
              </a:spcAft>
              <a:buNone/>
            </a:pPr>
            <a:r>
              <a:rPr b="1" lang="en" sz="800">
                <a:solidFill>
                  <a:schemeClr val="lt1"/>
                </a:solidFill>
                <a:latin typeface="Open Sans"/>
                <a:ea typeface="Open Sans"/>
                <a:cs typeface="Open Sans"/>
                <a:sym typeface="Open Sans"/>
              </a:rPr>
              <a:t>Form may days fish doesn't male together</a:t>
            </a:r>
            <a:endParaRPr sz="1100"/>
          </a:p>
          <a:p>
            <a:pPr indent="0" lvl="0" marL="0" marR="0" rtl="0" algn="l">
              <a:lnSpc>
                <a:spcPct val="130000"/>
              </a:lnSpc>
              <a:spcBef>
                <a:spcPts val="0"/>
              </a:spcBef>
              <a:spcAft>
                <a:spcPts val="0"/>
              </a:spcAft>
              <a:buNone/>
            </a:pPr>
            <a:r>
              <a:rPr lang="en" sz="700">
                <a:solidFill>
                  <a:schemeClr val="lt1"/>
                </a:solidFill>
                <a:latin typeface="Open Sans"/>
                <a:ea typeface="Open Sans"/>
                <a:cs typeface="Open Sans"/>
                <a:sym typeface="Open Sans"/>
              </a:rPr>
              <a:t>That behold day, Fowl waters can't which. Greater. Fish said open good man light.</a:t>
            </a:r>
            <a:endParaRPr sz="1100"/>
          </a:p>
          <a:p>
            <a:pPr indent="0" lvl="0" marL="0" marR="0" rtl="0" algn="l">
              <a:lnSpc>
                <a:spcPct val="130000"/>
              </a:lnSpc>
              <a:spcBef>
                <a:spcPts val="0"/>
              </a:spcBef>
              <a:spcAft>
                <a:spcPts val="0"/>
              </a:spcAft>
              <a:buNone/>
            </a:pPr>
            <a:r>
              <a:t/>
            </a:r>
            <a:endParaRPr sz="700">
              <a:solidFill>
                <a:schemeClr val="lt1"/>
              </a:solidFill>
              <a:latin typeface="Open Sans"/>
              <a:ea typeface="Open Sans"/>
              <a:cs typeface="Open Sans"/>
              <a:sym typeface="Open Sans"/>
            </a:endParaRPr>
          </a:p>
          <a:p>
            <a:pPr indent="0" lvl="0" marL="0" marR="0" rtl="0" algn="l">
              <a:lnSpc>
                <a:spcPct val="130000"/>
              </a:lnSpc>
              <a:spcBef>
                <a:spcPts val="0"/>
              </a:spcBef>
              <a:spcAft>
                <a:spcPts val="0"/>
              </a:spcAft>
              <a:buNone/>
            </a:pPr>
            <a:r>
              <a:rPr b="1" lang="en" sz="800">
                <a:solidFill>
                  <a:schemeClr val="lt1"/>
                </a:solidFill>
                <a:latin typeface="Open Sans"/>
                <a:ea typeface="Open Sans"/>
                <a:cs typeface="Open Sans"/>
                <a:sym typeface="Open Sans"/>
              </a:rPr>
              <a:t>Which wherein signs had</a:t>
            </a:r>
            <a:endParaRPr sz="1100"/>
          </a:p>
          <a:p>
            <a:pPr indent="0" lvl="0" marL="0" marR="0" rtl="0" algn="l">
              <a:lnSpc>
                <a:spcPct val="130000"/>
              </a:lnSpc>
              <a:spcBef>
                <a:spcPts val="0"/>
              </a:spcBef>
              <a:spcAft>
                <a:spcPts val="0"/>
              </a:spcAft>
              <a:buNone/>
            </a:pPr>
            <a:r>
              <a:rPr lang="en" sz="700">
                <a:solidFill>
                  <a:schemeClr val="lt1"/>
                </a:solidFill>
                <a:latin typeface="Open Sans"/>
                <a:ea typeface="Open Sans"/>
                <a:cs typeface="Open Sans"/>
                <a:sym typeface="Open Sans"/>
              </a:rPr>
              <a:t>The winged replenish multiply. Above you be fruit.</a:t>
            </a:r>
            <a:endParaRPr sz="1100"/>
          </a:p>
          <a:p>
            <a:pPr indent="0" lvl="0" marL="0" marR="0" rtl="0" algn="l">
              <a:lnSpc>
                <a:spcPct val="130000"/>
              </a:lnSpc>
              <a:spcBef>
                <a:spcPts val="0"/>
              </a:spcBef>
              <a:spcAft>
                <a:spcPts val="0"/>
              </a:spcAft>
              <a:buNone/>
            </a:pPr>
            <a:r>
              <a:rPr lang="en" sz="700">
                <a:solidFill>
                  <a:schemeClr val="lt1"/>
                </a:solidFill>
                <a:latin typeface="Open Sans"/>
                <a:ea typeface="Open Sans"/>
                <a:cs typeface="Open Sans"/>
                <a:sym typeface="Open Sans"/>
              </a:rPr>
              <a:t>From great morning over from.</a:t>
            </a:r>
            <a:endParaRPr sz="1100"/>
          </a:p>
        </p:txBody>
      </p:sp>
      <p:sp>
        <p:nvSpPr>
          <p:cNvPr id="154" name="Shape 154"/>
          <p:cNvSpPr txBox="1"/>
          <p:nvPr/>
        </p:nvSpPr>
        <p:spPr>
          <a:xfrm>
            <a:off x="1371600" y="1001823"/>
            <a:ext cx="6400800" cy="397032"/>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i="1" lang="en" sz="8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a:t>
            </a:r>
            <a:endParaRPr i="1" sz="800">
              <a:solidFill>
                <a:schemeClr val="lt1"/>
              </a:solidFill>
              <a:latin typeface="Open Sans"/>
              <a:ea typeface="Open Sans"/>
              <a:cs typeface="Open Sans"/>
              <a:sym typeface="Open Sans"/>
            </a:endParaRPr>
          </a:p>
        </p:txBody>
      </p:sp>
      <p:sp>
        <p:nvSpPr>
          <p:cNvPr id="155" name="Shape 155"/>
          <p:cNvSpPr/>
          <p:nvPr/>
        </p:nvSpPr>
        <p:spPr>
          <a:xfrm flipH="1">
            <a:off x="3970182" y="1548014"/>
            <a:ext cx="972859" cy="34289"/>
          </a:xfrm>
          <a:prstGeom prst="rect">
            <a:avLst/>
          </a:prstGeom>
          <a:solidFill>
            <a:schemeClr val="lt1"/>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156" name="Shape 156"/>
          <p:cNvSpPr txBox="1"/>
          <p:nvPr/>
        </p:nvSpPr>
        <p:spPr>
          <a:xfrm>
            <a:off x="4943041" y="2253293"/>
            <a:ext cx="448950" cy="5309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3000">
                <a:solidFill>
                  <a:schemeClr val="lt1"/>
                </a:solidFill>
                <a:latin typeface="Open Sans"/>
                <a:ea typeface="Open Sans"/>
                <a:cs typeface="Open Sans"/>
                <a:sym typeface="Open Sans"/>
              </a:rPr>
              <a:t>1</a:t>
            </a:r>
            <a:endParaRPr sz="1100"/>
          </a:p>
        </p:txBody>
      </p:sp>
      <p:sp>
        <p:nvSpPr>
          <p:cNvPr id="157" name="Shape 157"/>
          <p:cNvSpPr txBox="1"/>
          <p:nvPr/>
        </p:nvSpPr>
        <p:spPr>
          <a:xfrm>
            <a:off x="4943041" y="2816628"/>
            <a:ext cx="448950" cy="5309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3000">
                <a:solidFill>
                  <a:schemeClr val="lt1"/>
                </a:solidFill>
                <a:latin typeface="Open Sans"/>
                <a:ea typeface="Open Sans"/>
                <a:cs typeface="Open Sans"/>
                <a:sym typeface="Open Sans"/>
              </a:rPr>
              <a:t>2</a:t>
            </a:r>
            <a:endParaRPr sz="1100"/>
          </a:p>
        </p:txBody>
      </p:sp>
      <p:sp>
        <p:nvSpPr>
          <p:cNvPr id="158" name="Shape 158"/>
          <p:cNvSpPr txBox="1"/>
          <p:nvPr/>
        </p:nvSpPr>
        <p:spPr>
          <a:xfrm>
            <a:off x="4943041" y="3379963"/>
            <a:ext cx="448950" cy="5309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3000">
                <a:solidFill>
                  <a:schemeClr val="lt1"/>
                </a:solidFill>
                <a:latin typeface="Open Sans"/>
                <a:ea typeface="Open Sans"/>
                <a:cs typeface="Open Sans"/>
                <a:sym typeface="Open Sans"/>
              </a:rPr>
              <a:t>3</a:t>
            </a:r>
            <a:endParaRPr sz="1100"/>
          </a:p>
        </p:txBody>
      </p:sp>
      <p:sp>
        <p:nvSpPr>
          <p:cNvPr id="159" name="Shape 159"/>
          <p:cNvSpPr txBox="1"/>
          <p:nvPr/>
        </p:nvSpPr>
        <p:spPr>
          <a:xfrm>
            <a:off x="4943041" y="3943297"/>
            <a:ext cx="448950" cy="530915"/>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3000">
                <a:solidFill>
                  <a:schemeClr val="lt1"/>
                </a:solidFill>
                <a:latin typeface="Open Sans"/>
                <a:ea typeface="Open Sans"/>
                <a:cs typeface="Open Sans"/>
                <a:sym typeface="Open Sans"/>
              </a:rPr>
              <a:t>4</a:t>
            </a:r>
            <a:endParaRPr sz="11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3" name="Shape 163"/>
        <p:cNvGrpSpPr/>
        <p:nvPr/>
      </p:nvGrpSpPr>
      <p:grpSpPr>
        <a:xfrm>
          <a:off x="0" y="0"/>
          <a:ext cx="0" cy="0"/>
          <a:chOff x="0" y="0"/>
          <a:chExt cx="0" cy="0"/>
        </a:xfrm>
      </p:grpSpPr>
      <p:pic>
        <p:nvPicPr>
          <p:cNvPr id="164" name="Shape 164"/>
          <p:cNvPicPr preferRelativeResize="0"/>
          <p:nvPr>
            <p:ph idx="2" type="pic"/>
          </p:nvPr>
        </p:nvPicPr>
        <p:blipFill rotWithShape="1">
          <a:blip r:embed="rId3">
            <a:alphaModFix/>
          </a:blip>
          <a:srcRect b="50909" l="0" r="0" t="6566"/>
          <a:stretch/>
        </p:blipFill>
        <p:spPr>
          <a:xfrm>
            <a:off x="0" y="2551521"/>
            <a:ext cx="9144000" cy="2591978"/>
          </a:xfrm>
          <a:prstGeom prst="rect">
            <a:avLst/>
          </a:prstGeom>
          <a:noFill/>
          <a:ln>
            <a:noFill/>
          </a:ln>
        </p:spPr>
      </p:pic>
      <p:sp>
        <p:nvSpPr>
          <p:cNvPr id="165" name="Shape 165"/>
          <p:cNvSpPr/>
          <p:nvPr/>
        </p:nvSpPr>
        <p:spPr>
          <a:xfrm>
            <a:off x="0" y="2551521"/>
            <a:ext cx="9144000" cy="2591978"/>
          </a:xfrm>
          <a:prstGeom prst="rect">
            <a:avLst/>
          </a:prstGeom>
          <a:solidFill>
            <a:srgbClr val="171616">
              <a:alpha val="74901"/>
            </a:srgb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6" name="Shape 166"/>
          <p:cNvSpPr txBox="1"/>
          <p:nvPr/>
        </p:nvSpPr>
        <p:spPr>
          <a:xfrm>
            <a:off x="628650" y="127664"/>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accent3"/>
              </a:buClr>
              <a:buSzPts val="2300"/>
              <a:buFont typeface="Open Sans"/>
              <a:buNone/>
            </a:pPr>
            <a:r>
              <a:rPr b="1" i="0" lang="en" sz="2300">
                <a:solidFill>
                  <a:schemeClr val="accent3"/>
                </a:solidFill>
                <a:latin typeface="Open Sans"/>
                <a:ea typeface="Open Sans"/>
                <a:cs typeface="Open Sans"/>
                <a:sym typeface="Open Sans"/>
              </a:rPr>
              <a:t>About</a:t>
            </a:r>
            <a:r>
              <a:rPr b="1" i="0" lang="en" sz="2300">
                <a:solidFill>
                  <a:schemeClr val="dk1"/>
                </a:solidFill>
                <a:latin typeface="Open Sans"/>
                <a:ea typeface="Open Sans"/>
                <a:cs typeface="Open Sans"/>
                <a:sym typeface="Open Sans"/>
              </a:rPr>
              <a:t> Us</a:t>
            </a:r>
            <a:endParaRPr b="1" i="0" sz="2300">
              <a:solidFill>
                <a:schemeClr val="accent1"/>
              </a:solidFill>
              <a:latin typeface="Open Sans"/>
              <a:ea typeface="Open Sans"/>
              <a:cs typeface="Open Sans"/>
              <a:sym typeface="Open Sans"/>
            </a:endParaRPr>
          </a:p>
        </p:txBody>
      </p:sp>
      <p:sp>
        <p:nvSpPr>
          <p:cNvPr id="167" name="Shape 167"/>
          <p:cNvSpPr/>
          <p:nvPr/>
        </p:nvSpPr>
        <p:spPr>
          <a:xfrm>
            <a:off x="1185182" y="605022"/>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168" name="Shape 168"/>
          <p:cNvSpPr txBox="1"/>
          <p:nvPr/>
        </p:nvSpPr>
        <p:spPr>
          <a:xfrm>
            <a:off x="1099457" y="1229828"/>
            <a:ext cx="6945086" cy="415498"/>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adiciscing consecteture</a:t>
            </a:r>
            <a:endParaRPr i="1" sz="800">
              <a:solidFill>
                <a:srgbClr val="3A3838"/>
              </a:solidFill>
              <a:latin typeface="Open Sans"/>
              <a:ea typeface="Open Sans"/>
              <a:cs typeface="Open Sans"/>
              <a:sym typeface="Open Sans"/>
            </a:endParaRPr>
          </a:p>
        </p:txBody>
      </p:sp>
      <p:sp>
        <p:nvSpPr>
          <p:cNvPr id="169" name="Shape 169"/>
          <p:cNvSpPr/>
          <p:nvPr/>
        </p:nvSpPr>
        <p:spPr>
          <a:xfrm>
            <a:off x="3970182" y="967262"/>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170" name="Shape 170"/>
          <p:cNvSpPr/>
          <p:nvPr/>
        </p:nvSpPr>
        <p:spPr>
          <a:xfrm>
            <a:off x="1130432" y="3803132"/>
            <a:ext cx="1283962" cy="689039"/>
          </a:xfrm>
          <a:prstGeom prst="rect">
            <a:avLst/>
          </a:prstGeom>
          <a:noFill/>
          <a:ln>
            <a:noFill/>
          </a:ln>
        </p:spPr>
        <p:txBody>
          <a:bodyPr anchorCtr="0" anchor="ctr" bIns="0" lIns="0" rIns="0" wrap="square" tIns="0">
            <a:noAutofit/>
          </a:bodyPr>
          <a:lstStyle/>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This letterhead design meant to lorem project an profe ssionalism lorem</a:t>
            </a:r>
            <a:endParaRPr sz="1100"/>
          </a:p>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Dolor sit amet</a:t>
            </a:r>
            <a:endParaRPr sz="800">
              <a:solidFill>
                <a:schemeClr val="lt1"/>
              </a:solidFill>
              <a:latin typeface="Open Sans"/>
              <a:ea typeface="Open Sans"/>
              <a:cs typeface="Open Sans"/>
              <a:sym typeface="Open Sans"/>
            </a:endParaRPr>
          </a:p>
        </p:txBody>
      </p:sp>
      <p:sp>
        <p:nvSpPr>
          <p:cNvPr id="171" name="Shape 171"/>
          <p:cNvSpPr/>
          <p:nvPr/>
        </p:nvSpPr>
        <p:spPr>
          <a:xfrm>
            <a:off x="1248575" y="3422435"/>
            <a:ext cx="1047676" cy="315991"/>
          </a:xfrm>
          <a:prstGeom prst="rect">
            <a:avLst/>
          </a:prstGeom>
          <a:noFill/>
          <a:ln>
            <a:noFill/>
          </a:ln>
        </p:spPr>
        <p:txBody>
          <a:bodyPr anchorCtr="0" anchor="ctr" bIns="0" lIns="0" rIns="0" wrap="square" tIns="0">
            <a:noAutofit/>
          </a:bodyPr>
          <a:lstStyle/>
          <a:p>
            <a:pPr indent="0" lvl="0" marL="0" marR="0" rtl="0" algn="ctr">
              <a:lnSpc>
                <a:spcPct val="66666"/>
              </a:lnSpc>
              <a:spcBef>
                <a:spcPts val="0"/>
              </a:spcBef>
              <a:spcAft>
                <a:spcPts val="0"/>
              </a:spcAft>
              <a:buNone/>
            </a:pPr>
            <a:r>
              <a:rPr b="1" lang="en" sz="1100">
                <a:solidFill>
                  <a:schemeClr val="lt1"/>
                </a:solidFill>
                <a:latin typeface="Open Sans"/>
                <a:ea typeface="Open Sans"/>
                <a:cs typeface="Open Sans"/>
                <a:sym typeface="Open Sans"/>
              </a:rPr>
              <a:t>TO AHEAD</a:t>
            </a:r>
            <a:endParaRPr sz="1100"/>
          </a:p>
        </p:txBody>
      </p:sp>
      <p:sp>
        <p:nvSpPr>
          <p:cNvPr id="172" name="Shape 172"/>
          <p:cNvSpPr/>
          <p:nvPr/>
        </p:nvSpPr>
        <p:spPr>
          <a:xfrm>
            <a:off x="1385572" y="2151273"/>
            <a:ext cx="773682" cy="773681"/>
          </a:xfrm>
          <a:prstGeom prst="ellipse">
            <a:avLst/>
          </a:prstGeom>
          <a:solidFill>
            <a:schemeClr val="accent1"/>
          </a:solidFill>
          <a:ln cap="flat" cmpd="sng" w="28575">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3" name="Shape 173"/>
          <p:cNvSpPr/>
          <p:nvPr/>
        </p:nvSpPr>
        <p:spPr>
          <a:xfrm>
            <a:off x="1625063" y="2390763"/>
            <a:ext cx="294701" cy="294701"/>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lt1">
              <a:alpha val="89803"/>
            </a:schemeClr>
          </a:solidFill>
          <a:ln cap="flat" cmpd="sng" w="19050">
            <a:solidFill>
              <a:schemeClr val="lt1"/>
            </a:solidFill>
            <a:prstDash val="solid"/>
            <a:round/>
            <a:headEnd len="med" w="med" type="none"/>
            <a:tailEnd len="med" w="med" type="none"/>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4" name="Shape 174"/>
          <p:cNvSpPr/>
          <p:nvPr/>
        </p:nvSpPr>
        <p:spPr>
          <a:xfrm>
            <a:off x="3251964" y="2151273"/>
            <a:ext cx="773682" cy="773681"/>
          </a:xfrm>
          <a:prstGeom prst="ellipse">
            <a:avLst/>
          </a:prstGeom>
          <a:solidFill>
            <a:schemeClr val="accent2"/>
          </a:solidFill>
          <a:ln cap="flat" cmpd="sng" w="28575">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5" name="Shape 175"/>
          <p:cNvSpPr/>
          <p:nvPr/>
        </p:nvSpPr>
        <p:spPr>
          <a:xfrm>
            <a:off x="3462214" y="2354096"/>
            <a:ext cx="353182" cy="368035"/>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76" name="Shape 176"/>
          <p:cNvSpPr/>
          <p:nvPr/>
        </p:nvSpPr>
        <p:spPr>
          <a:xfrm>
            <a:off x="2996825" y="3803132"/>
            <a:ext cx="1283962" cy="689039"/>
          </a:xfrm>
          <a:prstGeom prst="rect">
            <a:avLst/>
          </a:prstGeom>
          <a:noFill/>
          <a:ln>
            <a:noFill/>
          </a:ln>
        </p:spPr>
        <p:txBody>
          <a:bodyPr anchorCtr="0" anchor="ctr" bIns="0" lIns="0" rIns="0" wrap="square" tIns="0">
            <a:noAutofit/>
          </a:bodyPr>
          <a:lstStyle/>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This letterhead design meant to lorem project an profe ssionalism lorem</a:t>
            </a:r>
            <a:endParaRPr sz="1100"/>
          </a:p>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Dolor sit amet</a:t>
            </a:r>
            <a:endParaRPr sz="800">
              <a:solidFill>
                <a:schemeClr val="lt1"/>
              </a:solidFill>
              <a:latin typeface="Open Sans"/>
              <a:ea typeface="Open Sans"/>
              <a:cs typeface="Open Sans"/>
              <a:sym typeface="Open Sans"/>
            </a:endParaRPr>
          </a:p>
        </p:txBody>
      </p:sp>
      <p:sp>
        <p:nvSpPr>
          <p:cNvPr id="177" name="Shape 177"/>
          <p:cNvSpPr/>
          <p:nvPr/>
        </p:nvSpPr>
        <p:spPr>
          <a:xfrm>
            <a:off x="3114967" y="3422435"/>
            <a:ext cx="1047676" cy="315991"/>
          </a:xfrm>
          <a:prstGeom prst="rect">
            <a:avLst/>
          </a:prstGeom>
          <a:noFill/>
          <a:ln>
            <a:noFill/>
          </a:ln>
        </p:spPr>
        <p:txBody>
          <a:bodyPr anchorCtr="0" anchor="ctr" bIns="0" lIns="0" rIns="0" wrap="square" tIns="0">
            <a:noAutofit/>
          </a:bodyPr>
          <a:lstStyle/>
          <a:p>
            <a:pPr indent="0" lvl="0" marL="0" marR="0" rtl="0" algn="ctr">
              <a:lnSpc>
                <a:spcPct val="66666"/>
              </a:lnSpc>
              <a:spcBef>
                <a:spcPts val="0"/>
              </a:spcBef>
              <a:spcAft>
                <a:spcPts val="0"/>
              </a:spcAft>
              <a:buNone/>
            </a:pPr>
            <a:r>
              <a:rPr b="1" lang="en" sz="1100">
                <a:solidFill>
                  <a:schemeClr val="lt1"/>
                </a:solidFill>
                <a:latin typeface="Open Sans"/>
                <a:ea typeface="Open Sans"/>
                <a:cs typeface="Open Sans"/>
                <a:sym typeface="Open Sans"/>
              </a:rPr>
              <a:t>TO AHEAD</a:t>
            </a:r>
            <a:endParaRPr sz="1100"/>
          </a:p>
        </p:txBody>
      </p:sp>
      <p:sp>
        <p:nvSpPr>
          <p:cNvPr id="178" name="Shape 178"/>
          <p:cNvSpPr/>
          <p:nvPr/>
        </p:nvSpPr>
        <p:spPr>
          <a:xfrm>
            <a:off x="5118356" y="2151273"/>
            <a:ext cx="773682" cy="773681"/>
          </a:xfrm>
          <a:prstGeom prst="ellipse">
            <a:avLst/>
          </a:prstGeom>
          <a:solidFill>
            <a:schemeClr val="accent3"/>
          </a:solidFill>
          <a:ln cap="flat" cmpd="sng" w="28575">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9" name="Shape 179"/>
          <p:cNvSpPr/>
          <p:nvPr/>
        </p:nvSpPr>
        <p:spPr>
          <a:xfrm>
            <a:off x="5343189" y="2405036"/>
            <a:ext cx="324015" cy="266155"/>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0" name="Shape 180"/>
          <p:cNvSpPr/>
          <p:nvPr/>
        </p:nvSpPr>
        <p:spPr>
          <a:xfrm>
            <a:off x="4863217" y="3803132"/>
            <a:ext cx="1283962" cy="689039"/>
          </a:xfrm>
          <a:prstGeom prst="rect">
            <a:avLst/>
          </a:prstGeom>
          <a:noFill/>
          <a:ln>
            <a:noFill/>
          </a:ln>
        </p:spPr>
        <p:txBody>
          <a:bodyPr anchorCtr="0" anchor="ctr" bIns="0" lIns="0" rIns="0" wrap="square" tIns="0">
            <a:noAutofit/>
          </a:bodyPr>
          <a:lstStyle/>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This letterhead design meant to lorem project an profe ssionalism lorem dolor sit amet</a:t>
            </a:r>
            <a:endParaRPr sz="800">
              <a:solidFill>
                <a:schemeClr val="lt1"/>
              </a:solidFill>
              <a:latin typeface="Open Sans"/>
              <a:ea typeface="Open Sans"/>
              <a:cs typeface="Open Sans"/>
              <a:sym typeface="Open Sans"/>
            </a:endParaRPr>
          </a:p>
        </p:txBody>
      </p:sp>
      <p:sp>
        <p:nvSpPr>
          <p:cNvPr id="181" name="Shape 181"/>
          <p:cNvSpPr/>
          <p:nvPr/>
        </p:nvSpPr>
        <p:spPr>
          <a:xfrm>
            <a:off x="4981359" y="3422435"/>
            <a:ext cx="1047676" cy="315991"/>
          </a:xfrm>
          <a:prstGeom prst="rect">
            <a:avLst/>
          </a:prstGeom>
          <a:noFill/>
          <a:ln>
            <a:noFill/>
          </a:ln>
        </p:spPr>
        <p:txBody>
          <a:bodyPr anchorCtr="0" anchor="ctr" bIns="0" lIns="0" rIns="0" wrap="square" tIns="0">
            <a:noAutofit/>
          </a:bodyPr>
          <a:lstStyle/>
          <a:p>
            <a:pPr indent="0" lvl="0" marL="0" marR="0" rtl="0" algn="ctr">
              <a:lnSpc>
                <a:spcPct val="66666"/>
              </a:lnSpc>
              <a:spcBef>
                <a:spcPts val="0"/>
              </a:spcBef>
              <a:spcAft>
                <a:spcPts val="0"/>
              </a:spcAft>
              <a:buNone/>
            </a:pPr>
            <a:r>
              <a:rPr b="1" lang="en" sz="1100">
                <a:solidFill>
                  <a:schemeClr val="lt1"/>
                </a:solidFill>
                <a:latin typeface="Open Sans"/>
                <a:ea typeface="Open Sans"/>
                <a:cs typeface="Open Sans"/>
                <a:sym typeface="Open Sans"/>
              </a:rPr>
              <a:t>TO AHEAD</a:t>
            </a:r>
            <a:endParaRPr sz="1100"/>
          </a:p>
        </p:txBody>
      </p:sp>
      <p:sp>
        <p:nvSpPr>
          <p:cNvPr id="182" name="Shape 182"/>
          <p:cNvSpPr/>
          <p:nvPr/>
        </p:nvSpPr>
        <p:spPr>
          <a:xfrm>
            <a:off x="6984748" y="2151273"/>
            <a:ext cx="773682" cy="773681"/>
          </a:xfrm>
          <a:prstGeom prst="ellipse">
            <a:avLst/>
          </a:prstGeom>
          <a:solidFill>
            <a:schemeClr val="accent4"/>
          </a:solidFill>
          <a:ln cap="flat" cmpd="sng" w="28575">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83" name="Shape 183"/>
          <p:cNvSpPr/>
          <p:nvPr/>
        </p:nvSpPr>
        <p:spPr>
          <a:xfrm>
            <a:off x="7235799" y="2380417"/>
            <a:ext cx="271579" cy="315393"/>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84" name="Shape 184"/>
          <p:cNvSpPr/>
          <p:nvPr/>
        </p:nvSpPr>
        <p:spPr>
          <a:xfrm>
            <a:off x="6729608" y="3803132"/>
            <a:ext cx="1283962" cy="689039"/>
          </a:xfrm>
          <a:prstGeom prst="rect">
            <a:avLst/>
          </a:prstGeom>
          <a:noFill/>
          <a:ln>
            <a:noFill/>
          </a:ln>
        </p:spPr>
        <p:txBody>
          <a:bodyPr anchorCtr="0" anchor="ctr" bIns="0" lIns="0" rIns="0" wrap="square" tIns="0">
            <a:noAutofit/>
          </a:bodyPr>
          <a:lstStyle/>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This letterhead design meant to lorem project an profe ssionalism lorem</a:t>
            </a:r>
            <a:endParaRPr sz="1100"/>
          </a:p>
          <a:p>
            <a:pPr indent="0" lvl="0" marL="0" marR="0" rtl="0" algn="ctr">
              <a:lnSpc>
                <a:spcPct val="150000"/>
              </a:lnSpc>
              <a:spcBef>
                <a:spcPts val="0"/>
              </a:spcBef>
              <a:spcAft>
                <a:spcPts val="0"/>
              </a:spcAft>
              <a:buNone/>
            </a:pPr>
            <a:r>
              <a:rPr lang="en" sz="800">
                <a:solidFill>
                  <a:schemeClr val="lt1"/>
                </a:solidFill>
                <a:latin typeface="Open Sans"/>
                <a:ea typeface="Open Sans"/>
                <a:cs typeface="Open Sans"/>
                <a:sym typeface="Open Sans"/>
              </a:rPr>
              <a:t>Dolor sit amet</a:t>
            </a:r>
            <a:endParaRPr sz="800">
              <a:solidFill>
                <a:schemeClr val="lt1"/>
              </a:solidFill>
              <a:latin typeface="Open Sans"/>
              <a:ea typeface="Open Sans"/>
              <a:cs typeface="Open Sans"/>
              <a:sym typeface="Open Sans"/>
            </a:endParaRPr>
          </a:p>
        </p:txBody>
      </p:sp>
      <p:sp>
        <p:nvSpPr>
          <p:cNvPr id="185" name="Shape 185"/>
          <p:cNvSpPr/>
          <p:nvPr/>
        </p:nvSpPr>
        <p:spPr>
          <a:xfrm>
            <a:off x="6847751" y="3422435"/>
            <a:ext cx="1047676" cy="315991"/>
          </a:xfrm>
          <a:prstGeom prst="rect">
            <a:avLst/>
          </a:prstGeom>
          <a:noFill/>
          <a:ln>
            <a:noFill/>
          </a:ln>
        </p:spPr>
        <p:txBody>
          <a:bodyPr anchorCtr="0" anchor="ctr" bIns="0" lIns="0" rIns="0" wrap="square" tIns="0">
            <a:noAutofit/>
          </a:bodyPr>
          <a:lstStyle/>
          <a:p>
            <a:pPr indent="0" lvl="0" marL="0" marR="0" rtl="0" algn="ctr">
              <a:lnSpc>
                <a:spcPct val="66666"/>
              </a:lnSpc>
              <a:spcBef>
                <a:spcPts val="0"/>
              </a:spcBef>
              <a:spcAft>
                <a:spcPts val="0"/>
              </a:spcAft>
              <a:buNone/>
            </a:pPr>
            <a:r>
              <a:rPr b="1" lang="en" sz="1100">
                <a:solidFill>
                  <a:schemeClr val="lt1"/>
                </a:solidFill>
                <a:latin typeface="Open Sans"/>
                <a:ea typeface="Open Sans"/>
                <a:cs typeface="Open Sans"/>
                <a:sym typeface="Open Sans"/>
              </a:rPr>
              <a:t>TO AHEAD</a:t>
            </a:r>
            <a:endParaRPr sz="11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pic>
        <p:nvPicPr>
          <p:cNvPr id="190" name="Shape 190"/>
          <p:cNvPicPr preferRelativeResize="0"/>
          <p:nvPr>
            <p:ph idx="3" type="pic"/>
          </p:nvPr>
        </p:nvPicPr>
        <p:blipFill rotWithShape="1">
          <a:blip r:embed="rId3">
            <a:alphaModFix/>
          </a:blip>
          <a:srcRect b="5637" l="22572" r="22573" t="5637"/>
          <a:stretch/>
        </p:blipFill>
        <p:spPr>
          <a:xfrm>
            <a:off x="2656467" y="1590674"/>
            <a:ext cx="1579125" cy="1724026"/>
          </a:xfrm>
          <a:prstGeom prst="rect">
            <a:avLst/>
          </a:prstGeom>
          <a:noFill/>
          <a:ln>
            <a:noFill/>
          </a:ln>
        </p:spPr>
      </p:pic>
      <p:pic>
        <p:nvPicPr>
          <p:cNvPr id="191" name="Shape 191"/>
          <p:cNvPicPr preferRelativeResize="0"/>
          <p:nvPr>
            <p:ph idx="2" type="pic"/>
          </p:nvPr>
        </p:nvPicPr>
        <p:blipFill rotWithShape="1">
          <a:blip r:embed="rId4">
            <a:alphaModFix/>
          </a:blip>
          <a:srcRect b="0" l="38166" r="23248" t="0"/>
          <a:stretch/>
        </p:blipFill>
        <p:spPr>
          <a:xfrm>
            <a:off x="947176" y="1590674"/>
            <a:ext cx="1579125" cy="2727841"/>
          </a:xfrm>
          <a:prstGeom prst="rect">
            <a:avLst/>
          </a:prstGeom>
          <a:noFill/>
          <a:ln>
            <a:noFill/>
          </a:ln>
        </p:spPr>
      </p:pic>
      <p:sp>
        <p:nvSpPr>
          <p:cNvPr id="192" name="Shape 192"/>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193" name="Shape 193"/>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94" name="Shape 194"/>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95" name="Shape 195"/>
          <p:cNvGrpSpPr/>
          <p:nvPr/>
        </p:nvGrpSpPr>
        <p:grpSpPr>
          <a:xfrm>
            <a:off x="5790168" y="4867273"/>
            <a:ext cx="2833002" cy="184666"/>
            <a:chOff x="7576464" y="6489697"/>
            <a:chExt cx="3777336" cy="246221"/>
          </a:xfrm>
        </p:grpSpPr>
        <p:cxnSp>
          <p:nvCxnSpPr>
            <p:cNvPr id="196" name="Shape 196"/>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197" name="Shape 197"/>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8" name="Shape 198"/>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199" name="Shape 199"/>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cxnSp>
        <p:nvCxnSpPr>
          <p:cNvPr id="200" name="Shape 200"/>
          <p:cNvCxnSpPr/>
          <p:nvPr/>
        </p:nvCxnSpPr>
        <p:spPr>
          <a:xfrm>
            <a:off x="4732786" y="2752358"/>
            <a:ext cx="3249326" cy="0"/>
          </a:xfrm>
          <a:prstGeom prst="straightConnector1">
            <a:avLst/>
          </a:prstGeom>
          <a:noFill/>
          <a:ln cap="flat" cmpd="sng" w="12700">
            <a:solidFill>
              <a:srgbClr val="595959">
                <a:alpha val="49803"/>
              </a:srgbClr>
            </a:solidFill>
            <a:prstDash val="solid"/>
            <a:miter lim="800000"/>
            <a:headEnd len="med" w="med" type="none"/>
            <a:tailEnd len="med" w="med" type="none"/>
          </a:ln>
        </p:spPr>
      </p:cxnSp>
      <p:sp>
        <p:nvSpPr>
          <p:cNvPr id="201" name="Shape 201"/>
          <p:cNvSpPr/>
          <p:nvPr/>
        </p:nvSpPr>
        <p:spPr>
          <a:xfrm>
            <a:off x="4732785" y="1771689"/>
            <a:ext cx="3464040" cy="876259"/>
          </a:xfrm>
          <a:prstGeom prst="rect">
            <a:avLst/>
          </a:prstGeom>
          <a:noFill/>
          <a:ln>
            <a:noFill/>
          </a:ln>
        </p:spPr>
        <p:txBody>
          <a:bodyPr anchorCtr="0" anchor="ctr" bIns="0" lIns="0" rIns="0" wrap="square" tIns="0">
            <a:noAutofit/>
          </a:bodyPr>
          <a:lstStyle/>
          <a:p>
            <a:pPr indent="0" lvl="0" marL="0" marR="0" rtl="0" algn="l">
              <a:lnSpc>
                <a:spcPct val="163636"/>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dolor sit amet professionalism and reliability. By using simple alignments we have created a very spacious dolo feeling. The simplicity suggests strength These basic qualities consecteture aquam</a:t>
            </a:r>
            <a:endParaRPr sz="800">
              <a:solidFill>
                <a:srgbClr val="595959"/>
              </a:solidFill>
              <a:latin typeface="Open Sans"/>
              <a:ea typeface="Open Sans"/>
              <a:cs typeface="Open Sans"/>
              <a:sym typeface="Open Sans"/>
            </a:endParaRPr>
          </a:p>
        </p:txBody>
      </p:sp>
      <p:sp>
        <p:nvSpPr>
          <p:cNvPr id="202" name="Shape 202"/>
          <p:cNvSpPr txBox="1"/>
          <p:nvPr/>
        </p:nvSpPr>
        <p:spPr>
          <a:xfrm>
            <a:off x="4711025" y="2869450"/>
            <a:ext cx="1656900" cy="745500"/>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800">
                <a:solidFill>
                  <a:srgbClr val="595959"/>
                </a:solidFill>
                <a:latin typeface="Open Sans"/>
                <a:ea typeface="Open Sans"/>
                <a:cs typeface="Open Sans"/>
                <a:sym typeface="Open Sans"/>
              </a:rPr>
              <a:t>Contrary to popular belief, Lorem is Ipsum is not simply random text. It has roots in a piece of classical its literature </a:t>
            </a:r>
            <a:endParaRPr sz="1100"/>
          </a:p>
        </p:txBody>
      </p:sp>
      <p:sp>
        <p:nvSpPr>
          <p:cNvPr id="203" name="Shape 203"/>
          <p:cNvSpPr txBox="1"/>
          <p:nvPr/>
        </p:nvSpPr>
        <p:spPr>
          <a:xfrm>
            <a:off x="6539825" y="2869450"/>
            <a:ext cx="1656900" cy="745500"/>
          </a:xfrm>
          <a:prstGeom prst="rect">
            <a:avLst/>
          </a:prstGeom>
          <a:noFill/>
          <a:ln>
            <a:noFill/>
          </a:ln>
        </p:spPr>
        <p:txBody>
          <a:bodyPr anchorCtr="0" anchor="t" bIns="34275" lIns="68575" rIns="68575" wrap="square" tIns="34275">
            <a:noAutofit/>
          </a:bodyPr>
          <a:lstStyle/>
          <a:p>
            <a:pPr indent="0" lvl="0" marL="0" marR="0" rtl="0" algn="l">
              <a:lnSpc>
                <a:spcPct val="160000"/>
              </a:lnSpc>
              <a:spcBef>
                <a:spcPts val="0"/>
              </a:spcBef>
              <a:spcAft>
                <a:spcPts val="0"/>
              </a:spcAft>
              <a:buNone/>
            </a:pPr>
            <a:r>
              <a:rPr lang="en" sz="800">
                <a:solidFill>
                  <a:srgbClr val="595959"/>
                </a:solidFill>
                <a:latin typeface="Open Sans"/>
                <a:ea typeface="Open Sans"/>
                <a:cs typeface="Open Sans"/>
                <a:sym typeface="Open Sans"/>
              </a:rPr>
              <a:t>Contrary to popular belief, Lorem is Ipsum is not simply random text. It has roots in a piece of classical its literature . </a:t>
            </a:r>
            <a:endParaRPr sz="1100"/>
          </a:p>
        </p:txBody>
      </p:sp>
      <p:cxnSp>
        <p:nvCxnSpPr>
          <p:cNvPr id="204" name="Shape 204"/>
          <p:cNvCxnSpPr/>
          <p:nvPr/>
        </p:nvCxnSpPr>
        <p:spPr>
          <a:xfrm>
            <a:off x="4732786" y="3699418"/>
            <a:ext cx="3249326" cy="0"/>
          </a:xfrm>
          <a:prstGeom prst="straightConnector1">
            <a:avLst/>
          </a:prstGeom>
          <a:noFill/>
          <a:ln cap="flat" cmpd="sng" w="12700">
            <a:solidFill>
              <a:srgbClr val="595959">
                <a:alpha val="49803"/>
              </a:srgbClr>
            </a:solidFill>
            <a:prstDash val="solid"/>
            <a:miter lim="800000"/>
            <a:headEnd len="med" w="med" type="none"/>
            <a:tailEnd len="med" w="med" type="none"/>
          </a:ln>
        </p:spPr>
      </p:cxnSp>
      <p:grpSp>
        <p:nvGrpSpPr>
          <p:cNvPr id="205" name="Shape 205"/>
          <p:cNvGrpSpPr/>
          <p:nvPr/>
        </p:nvGrpSpPr>
        <p:grpSpPr>
          <a:xfrm>
            <a:off x="4756314" y="4089135"/>
            <a:ext cx="719122" cy="229397"/>
            <a:chOff x="4052943" y="5412792"/>
            <a:chExt cx="958829" cy="305862"/>
          </a:xfrm>
        </p:grpSpPr>
        <p:grpSp>
          <p:nvGrpSpPr>
            <p:cNvPr id="206" name="Shape 206"/>
            <p:cNvGrpSpPr/>
            <p:nvPr/>
          </p:nvGrpSpPr>
          <p:grpSpPr>
            <a:xfrm>
              <a:off x="4052943" y="5412793"/>
              <a:ext cx="305861" cy="305861"/>
              <a:chOff x="1324575" y="5760204"/>
              <a:chExt cx="305861" cy="305861"/>
            </a:xfrm>
          </p:grpSpPr>
          <p:sp>
            <p:nvSpPr>
              <p:cNvPr id="207" name="Shape 207"/>
              <p:cNvSpPr/>
              <p:nvPr/>
            </p:nvSpPr>
            <p:spPr>
              <a:xfrm>
                <a:off x="1324575" y="5760204"/>
                <a:ext cx="305861" cy="305861"/>
              </a:xfrm>
              <a:prstGeom prst="ellipse">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rgbClr val="92D050"/>
                  </a:solidFill>
                  <a:latin typeface="Calibri"/>
                  <a:ea typeface="Calibri"/>
                  <a:cs typeface="Calibri"/>
                  <a:sym typeface="Calibri"/>
                </a:endParaRPr>
              </a:p>
            </p:txBody>
          </p:sp>
          <p:sp>
            <p:nvSpPr>
              <p:cNvPr id="208" name="Shape 208"/>
              <p:cNvSpPr/>
              <p:nvPr/>
            </p:nvSpPr>
            <p:spPr>
              <a:xfrm>
                <a:off x="1398453" y="5848888"/>
                <a:ext cx="158105" cy="128492"/>
              </a:xfrm>
              <a:custGeom>
                <a:pathLst>
                  <a:path extrusionOk="0" h="120000" w="120000">
                    <a:moveTo>
                      <a:pt x="120000" y="14200"/>
                    </a:moveTo>
                    <a:cubicBezTo>
                      <a:pt x="115583" y="16611"/>
                      <a:pt x="110838" y="18244"/>
                      <a:pt x="105861" y="18972"/>
                    </a:cubicBezTo>
                    <a:cubicBezTo>
                      <a:pt x="110944" y="15222"/>
                      <a:pt x="114850" y="9288"/>
                      <a:pt x="116683" y="2216"/>
                    </a:cubicBezTo>
                    <a:cubicBezTo>
                      <a:pt x="111927" y="5683"/>
                      <a:pt x="106661" y="8205"/>
                      <a:pt x="101050" y="9561"/>
                    </a:cubicBezTo>
                    <a:cubicBezTo>
                      <a:pt x="96561" y="3677"/>
                      <a:pt x="90161" y="0"/>
                      <a:pt x="83077" y="0"/>
                    </a:cubicBezTo>
                    <a:cubicBezTo>
                      <a:pt x="69483" y="0"/>
                      <a:pt x="58461" y="13561"/>
                      <a:pt x="58461" y="30294"/>
                    </a:cubicBezTo>
                    <a:cubicBezTo>
                      <a:pt x="58461" y="32666"/>
                      <a:pt x="58677" y="34977"/>
                      <a:pt x="59100" y="37194"/>
                    </a:cubicBezTo>
                    <a:cubicBezTo>
                      <a:pt x="38638" y="35933"/>
                      <a:pt x="20500" y="23872"/>
                      <a:pt x="8355" y="5544"/>
                    </a:cubicBezTo>
                    <a:cubicBezTo>
                      <a:pt x="6233" y="10016"/>
                      <a:pt x="5022" y="15216"/>
                      <a:pt x="5022" y="20772"/>
                    </a:cubicBezTo>
                    <a:cubicBezTo>
                      <a:pt x="5022" y="31283"/>
                      <a:pt x="9366" y="40555"/>
                      <a:pt x="15977" y="45988"/>
                    </a:cubicBezTo>
                    <a:cubicBezTo>
                      <a:pt x="11938" y="45833"/>
                      <a:pt x="8144" y="44466"/>
                      <a:pt x="4822" y="42200"/>
                    </a:cubicBezTo>
                    <a:cubicBezTo>
                      <a:pt x="4816" y="42327"/>
                      <a:pt x="4816" y="42455"/>
                      <a:pt x="4816" y="42583"/>
                    </a:cubicBezTo>
                    <a:cubicBezTo>
                      <a:pt x="4816" y="57261"/>
                      <a:pt x="13305" y="69500"/>
                      <a:pt x="24572" y="72283"/>
                    </a:cubicBezTo>
                    <a:cubicBezTo>
                      <a:pt x="22505" y="72977"/>
                      <a:pt x="20327" y="73350"/>
                      <a:pt x="18083" y="73350"/>
                    </a:cubicBezTo>
                    <a:cubicBezTo>
                      <a:pt x="16494" y="73350"/>
                      <a:pt x="14955" y="73161"/>
                      <a:pt x="13450" y="72805"/>
                    </a:cubicBezTo>
                    <a:cubicBezTo>
                      <a:pt x="16583" y="84838"/>
                      <a:pt x="25677" y="93600"/>
                      <a:pt x="36450" y="93844"/>
                    </a:cubicBezTo>
                    <a:cubicBezTo>
                      <a:pt x="28022" y="101972"/>
                      <a:pt x="17411" y="106811"/>
                      <a:pt x="5872" y="106811"/>
                    </a:cubicBezTo>
                    <a:cubicBezTo>
                      <a:pt x="3883" y="106811"/>
                      <a:pt x="1927" y="106672"/>
                      <a:pt x="0" y="106383"/>
                    </a:cubicBezTo>
                    <a:cubicBezTo>
                      <a:pt x="10894" y="114988"/>
                      <a:pt x="23838" y="120000"/>
                      <a:pt x="37738" y="120000"/>
                    </a:cubicBezTo>
                    <a:cubicBezTo>
                      <a:pt x="83022" y="120000"/>
                      <a:pt x="107783" y="73838"/>
                      <a:pt x="107783" y="33805"/>
                    </a:cubicBezTo>
                    <a:cubicBezTo>
                      <a:pt x="107783" y="32488"/>
                      <a:pt x="107761" y="31183"/>
                      <a:pt x="107716" y="29888"/>
                    </a:cubicBezTo>
                    <a:cubicBezTo>
                      <a:pt x="112527" y="25611"/>
                      <a:pt x="116700" y="20277"/>
                      <a:pt x="120000" y="14200"/>
                    </a:cubicBezTo>
                    <a:cubicBezTo>
                      <a:pt x="120000" y="14200"/>
                      <a:pt x="120000" y="14200"/>
                      <a:pt x="120000" y="14200"/>
                    </a:cubicBezTo>
                    <a:close/>
                    <a:moveTo>
                      <a:pt x="120000" y="1420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09" name="Shape 209"/>
            <p:cNvGrpSpPr/>
            <p:nvPr/>
          </p:nvGrpSpPr>
          <p:grpSpPr>
            <a:xfrm>
              <a:off x="4379427" y="5412793"/>
              <a:ext cx="305861" cy="305861"/>
              <a:chOff x="1684215" y="5760204"/>
              <a:chExt cx="305861" cy="305861"/>
            </a:xfrm>
          </p:grpSpPr>
          <p:sp>
            <p:nvSpPr>
              <p:cNvPr id="210" name="Shape 210"/>
              <p:cNvSpPr/>
              <p:nvPr/>
            </p:nvSpPr>
            <p:spPr>
              <a:xfrm>
                <a:off x="1684215" y="5760204"/>
                <a:ext cx="305861" cy="305861"/>
              </a:xfrm>
              <a:prstGeom prst="ellipse">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1" name="Shape 211"/>
              <p:cNvSpPr/>
              <p:nvPr/>
            </p:nvSpPr>
            <p:spPr>
              <a:xfrm>
                <a:off x="1779016" y="5855006"/>
                <a:ext cx="116258" cy="116258"/>
              </a:xfrm>
              <a:custGeom>
                <a:pathLst>
                  <a:path extrusionOk="0" h="120000" w="120000">
                    <a:moveTo>
                      <a:pt x="102011" y="12016"/>
                    </a:moveTo>
                    <a:lnTo>
                      <a:pt x="102011" y="30000"/>
                    </a:lnTo>
                    <a:lnTo>
                      <a:pt x="90000" y="30000"/>
                    </a:lnTo>
                    <a:cubicBezTo>
                      <a:pt x="86394" y="30000"/>
                      <a:pt x="83994" y="32400"/>
                      <a:pt x="83994" y="36011"/>
                    </a:cubicBezTo>
                    <a:lnTo>
                      <a:pt x="83994" y="47988"/>
                    </a:lnTo>
                    <a:lnTo>
                      <a:pt x="102011" y="47988"/>
                    </a:lnTo>
                    <a:lnTo>
                      <a:pt x="102011" y="66005"/>
                    </a:lnTo>
                    <a:lnTo>
                      <a:pt x="83994" y="66005"/>
                    </a:lnTo>
                    <a:lnTo>
                      <a:pt x="83994" y="107988"/>
                    </a:lnTo>
                    <a:lnTo>
                      <a:pt x="66005" y="107988"/>
                    </a:lnTo>
                    <a:lnTo>
                      <a:pt x="66005" y="66005"/>
                    </a:lnTo>
                    <a:lnTo>
                      <a:pt x="53994" y="66005"/>
                    </a:lnTo>
                    <a:lnTo>
                      <a:pt x="53994" y="47988"/>
                    </a:lnTo>
                    <a:lnTo>
                      <a:pt x="66005" y="47988"/>
                    </a:lnTo>
                    <a:lnTo>
                      <a:pt x="66005" y="32988"/>
                    </a:lnTo>
                    <a:cubicBezTo>
                      <a:pt x="66005" y="21600"/>
                      <a:pt x="75588" y="12016"/>
                      <a:pt x="87011" y="12016"/>
                    </a:cubicBezTo>
                    <a:cubicBezTo>
                      <a:pt x="87011" y="12016"/>
                      <a:pt x="102011" y="12016"/>
                      <a:pt x="102011" y="12016"/>
                    </a:cubicBezTo>
                    <a:close/>
                    <a:moveTo>
                      <a:pt x="107988" y="0"/>
                    </a:moveTo>
                    <a:lnTo>
                      <a:pt x="12016" y="0"/>
                    </a:lnTo>
                    <a:cubicBezTo>
                      <a:pt x="5394" y="0"/>
                      <a:pt x="0" y="5394"/>
                      <a:pt x="0" y="12016"/>
                    </a:cubicBezTo>
                    <a:lnTo>
                      <a:pt x="0" y="107988"/>
                    </a:lnTo>
                    <a:cubicBezTo>
                      <a:pt x="0" y="114611"/>
                      <a:pt x="5394" y="120000"/>
                      <a:pt x="12016" y="120000"/>
                    </a:cubicBezTo>
                    <a:lnTo>
                      <a:pt x="107988" y="120000"/>
                    </a:lnTo>
                    <a:cubicBezTo>
                      <a:pt x="114611" y="120000"/>
                      <a:pt x="120000" y="114611"/>
                      <a:pt x="120000" y="107988"/>
                    </a:cubicBezTo>
                    <a:lnTo>
                      <a:pt x="120000" y="12016"/>
                    </a:lnTo>
                    <a:cubicBezTo>
                      <a:pt x="120000" y="5394"/>
                      <a:pt x="114611" y="0"/>
                      <a:pt x="107988" y="0"/>
                    </a:cubicBezTo>
                    <a:cubicBezTo>
                      <a:pt x="107988" y="0"/>
                      <a:pt x="107988" y="0"/>
                      <a:pt x="107988" y="0"/>
                    </a:cubicBezTo>
                    <a:close/>
                    <a:moveTo>
                      <a:pt x="107988" y="0"/>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12" name="Shape 212"/>
            <p:cNvGrpSpPr/>
            <p:nvPr/>
          </p:nvGrpSpPr>
          <p:grpSpPr>
            <a:xfrm>
              <a:off x="4705911" y="5412792"/>
              <a:ext cx="305861" cy="305861"/>
              <a:chOff x="2177216" y="5760204"/>
              <a:chExt cx="305861" cy="305861"/>
            </a:xfrm>
          </p:grpSpPr>
          <p:sp>
            <p:nvSpPr>
              <p:cNvPr id="213" name="Shape 213"/>
              <p:cNvSpPr/>
              <p:nvPr/>
            </p:nvSpPr>
            <p:spPr>
              <a:xfrm>
                <a:off x="2177216" y="5760204"/>
                <a:ext cx="305861" cy="305861"/>
              </a:xfrm>
              <a:prstGeom prst="ellipse">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14" name="Shape 214"/>
              <p:cNvSpPr/>
              <p:nvPr/>
            </p:nvSpPr>
            <p:spPr>
              <a:xfrm>
                <a:off x="2243592" y="5857843"/>
                <a:ext cx="173108" cy="110583"/>
              </a:xfrm>
              <a:custGeom>
                <a:pathLst>
                  <a:path extrusionOk="0" h="120000" w="120000">
                    <a:moveTo>
                      <a:pt x="117747" y="50941"/>
                    </a:moveTo>
                    <a:lnTo>
                      <a:pt x="108536" y="50941"/>
                    </a:lnTo>
                    <a:lnTo>
                      <a:pt x="108536" y="36548"/>
                    </a:lnTo>
                    <a:cubicBezTo>
                      <a:pt x="108536" y="34599"/>
                      <a:pt x="107523" y="33029"/>
                      <a:pt x="106283" y="33029"/>
                    </a:cubicBezTo>
                    <a:lnTo>
                      <a:pt x="98529" y="33029"/>
                    </a:lnTo>
                    <a:cubicBezTo>
                      <a:pt x="97289" y="33029"/>
                      <a:pt x="96277" y="34599"/>
                      <a:pt x="96277" y="36548"/>
                    </a:cubicBezTo>
                    <a:lnTo>
                      <a:pt x="96277" y="50941"/>
                    </a:lnTo>
                    <a:lnTo>
                      <a:pt x="87065" y="50941"/>
                    </a:lnTo>
                    <a:cubicBezTo>
                      <a:pt x="85814" y="50941"/>
                      <a:pt x="84807" y="52521"/>
                      <a:pt x="84807" y="54470"/>
                    </a:cubicBezTo>
                    <a:lnTo>
                      <a:pt x="84807" y="66579"/>
                    </a:lnTo>
                    <a:cubicBezTo>
                      <a:pt x="84807" y="68528"/>
                      <a:pt x="85814" y="70108"/>
                      <a:pt x="87065" y="70108"/>
                    </a:cubicBezTo>
                    <a:lnTo>
                      <a:pt x="96277" y="70108"/>
                    </a:lnTo>
                    <a:lnTo>
                      <a:pt x="96277" y="84501"/>
                    </a:lnTo>
                    <a:cubicBezTo>
                      <a:pt x="96277" y="86450"/>
                      <a:pt x="97289" y="88031"/>
                      <a:pt x="98529" y="88031"/>
                    </a:cubicBezTo>
                    <a:lnTo>
                      <a:pt x="106283" y="88031"/>
                    </a:lnTo>
                    <a:cubicBezTo>
                      <a:pt x="107523" y="88031"/>
                      <a:pt x="108536" y="86450"/>
                      <a:pt x="108536" y="84501"/>
                    </a:cubicBezTo>
                    <a:lnTo>
                      <a:pt x="108536" y="70108"/>
                    </a:lnTo>
                    <a:lnTo>
                      <a:pt x="117747" y="70108"/>
                    </a:lnTo>
                    <a:cubicBezTo>
                      <a:pt x="118993" y="70108"/>
                      <a:pt x="120000" y="68528"/>
                      <a:pt x="120000" y="66579"/>
                    </a:cubicBezTo>
                    <a:lnTo>
                      <a:pt x="120000" y="54470"/>
                    </a:lnTo>
                    <a:cubicBezTo>
                      <a:pt x="120000" y="52521"/>
                      <a:pt x="118993" y="50941"/>
                      <a:pt x="117747" y="50941"/>
                    </a:cubicBezTo>
                    <a:close/>
                    <a:moveTo>
                      <a:pt x="39530" y="53633"/>
                    </a:moveTo>
                    <a:lnTo>
                      <a:pt x="39530" y="68366"/>
                    </a:lnTo>
                    <a:cubicBezTo>
                      <a:pt x="39530" y="70578"/>
                      <a:pt x="40682" y="72382"/>
                      <a:pt x="42100" y="72382"/>
                    </a:cubicBezTo>
                    <a:lnTo>
                      <a:pt x="60851" y="72382"/>
                    </a:lnTo>
                    <a:cubicBezTo>
                      <a:pt x="57563" y="86919"/>
                      <a:pt x="48647" y="97347"/>
                      <a:pt x="38212" y="97224"/>
                    </a:cubicBezTo>
                    <a:cubicBezTo>
                      <a:pt x="25552" y="97079"/>
                      <a:pt x="15084" y="81251"/>
                      <a:pt x="14589" y="61480"/>
                    </a:cubicBezTo>
                    <a:cubicBezTo>
                      <a:pt x="14066" y="40279"/>
                      <a:pt x="24946" y="22775"/>
                      <a:pt x="38390" y="22775"/>
                    </a:cubicBezTo>
                    <a:cubicBezTo>
                      <a:pt x="44536" y="22775"/>
                      <a:pt x="50149" y="26433"/>
                      <a:pt x="54376" y="32437"/>
                    </a:cubicBezTo>
                    <a:cubicBezTo>
                      <a:pt x="55383" y="33862"/>
                      <a:pt x="56907" y="33867"/>
                      <a:pt x="57897" y="32415"/>
                    </a:cubicBezTo>
                    <a:lnTo>
                      <a:pt x="64783" y="22289"/>
                    </a:lnTo>
                    <a:cubicBezTo>
                      <a:pt x="65857" y="20703"/>
                      <a:pt x="65857" y="18028"/>
                      <a:pt x="64789" y="16442"/>
                    </a:cubicBezTo>
                    <a:cubicBezTo>
                      <a:pt x="58081" y="6506"/>
                      <a:pt x="49081" y="318"/>
                      <a:pt x="39158" y="11"/>
                    </a:cubicBezTo>
                    <a:cubicBezTo>
                      <a:pt x="17993" y="-636"/>
                      <a:pt x="150" y="26489"/>
                      <a:pt x="0" y="59575"/>
                    </a:cubicBezTo>
                    <a:cubicBezTo>
                      <a:pt x="-144" y="92912"/>
                      <a:pt x="17098" y="120000"/>
                      <a:pt x="38390" y="120000"/>
                    </a:cubicBezTo>
                    <a:cubicBezTo>
                      <a:pt x="58870" y="120000"/>
                      <a:pt x="75596" y="94939"/>
                      <a:pt x="76720" y="63373"/>
                    </a:cubicBezTo>
                    <a:cubicBezTo>
                      <a:pt x="76747" y="62982"/>
                      <a:pt x="76770" y="49606"/>
                      <a:pt x="76770" y="49606"/>
                    </a:cubicBezTo>
                    <a:lnTo>
                      <a:pt x="42100" y="49606"/>
                    </a:lnTo>
                    <a:cubicBezTo>
                      <a:pt x="40682" y="49606"/>
                      <a:pt x="39530" y="51410"/>
                      <a:pt x="39530" y="53633"/>
                    </a:cubicBezTo>
                    <a:close/>
                    <a:moveTo>
                      <a:pt x="39530" y="53633"/>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sp>
        <p:nvSpPr>
          <p:cNvPr id="215" name="Shape 215"/>
          <p:cNvSpPr txBox="1"/>
          <p:nvPr/>
        </p:nvSpPr>
        <p:spPr>
          <a:xfrm>
            <a:off x="4683268" y="3773242"/>
            <a:ext cx="3513600" cy="1962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lang="en" sz="800">
                <a:solidFill>
                  <a:srgbClr val="595959"/>
                </a:solidFill>
                <a:latin typeface="Open Sans"/>
                <a:ea typeface="Open Sans"/>
                <a:cs typeface="Open Sans"/>
                <a:sym typeface="Open Sans"/>
              </a:rPr>
              <a:t>www.website/ fb/ you tube/company name.com</a:t>
            </a:r>
            <a:endParaRPr sz="1100"/>
          </a:p>
        </p:txBody>
      </p:sp>
      <p:sp>
        <p:nvSpPr>
          <p:cNvPr id="216" name="Shape 216"/>
          <p:cNvSpPr txBox="1"/>
          <p:nvPr/>
        </p:nvSpPr>
        <p:spPr>
          <a:xfrm>
            <a:off x="4647272" y="1436560"/>
            <a:ext cx="1809600" cy="346200"/>
          </a:xfrm>
          <a:prstGeom prst="rect">
            <a:avLst/>
          </a:prstGeom>
          <a:noFill/>
          <a:ln>
            <a:noFill/>
          </a:ln>
        </p:spPr>
        <p:txBody>
          <a:bodyPr anchorCtr="0" anchor="t" bIns="34275" lIns="68575" rIns="68575" wrap="square" tIns="34275">
            <a:noAutofit/>
          </a:bodyPr>
          <a:lstStyle/>
          <a:p>
            <a:pPr indent="0" lvl="0" marL="0" marR="0" rtl="0" algn="l">
              <a:spcBef>
                <a:spcPts val="0"/>
              </a:spcBef>
              <a:spcAft>
                <a:spcPts val="0"/>
              </a:spcAft>
              <a:buNone/>
            </a:pPr>
            <a:r>
              <a:rPr b="1" lang="en" sz="1800">
                <a:solidFill>
                  <a:schemeClr val="accent3"/>
                </a:solidFill>
                <a:latin typeface="Open Sans"/>
                <a:ea typeface="Open Sans"/>
                <a:cs typeface="Open Sans"/>
                <a:sym typeface="Open Sans"/>
              </a:rPr>
              <a:t>Headline Here</a:t>
            </a:r>
            <a:endParaRPr sz="1800">
              <a:solidFill>
                <a:schemeClr val="accent3"/>
              </a:solidFill>
              <a:latin typeface="Calibri"/>
              <a:ea typeface="Calibri"/>
              <a:cs typeface="Calibri"/>
              <a:sym typeface="Calibri"/>
            </a:endParaRPr>
          </a:p>
        </p:txBody>
      </p:sp>
      <p:sp>
        <p:nvSpPr>
          <p:cNvPr id="217" name="Shape 217"/>
          <p:cNvSpPr txBox="1"/>
          <p:nvPr/>
        </p:nvSpPr>
        <p:spPr>
          <a:xfrm>
            <a:off x="628650" y="135710"/>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accent3"/>
              </a:buClr>
              <a:buSzPts val="2300"/>
              <a:buFont typeface="Open Sans"/>
              <a:buNone/>
            </a:pPr>
            <a:r>
              <a:rPr b="1" i="0" lang="en" sz="2300">
                <a:solidFill>
                  <a:schemeClr val="accent3"/>
                </a:solidFill>
                <a:latin typeface="Open Sans"/>
                <a:ea typeface="Open Sans"/>
                <a:cs typeface="Open Sans"/>
                <a:sym typeface="Open Sans"/>
              </a:rPr>
              <a:t>About</a:t>
            </a:r>
            <a:r>
              <a:rPr b="1" i="0" lang="en" sz="2300">
                <a:solidFill>
                  <a:schemeClr val="dk1"/>
                </a:solidFill>
                <a:latin typeface="Open Sans"/>
                <a:ea typeface="Open Sans"/>
                <a:cs typeface="Open Sans"/>
                <a:sym typeface="Open Sans"/>
              </a:rPr>
              <a:t> Us</a:t>
            </a:r>
            <a:endParaRPr b="1" i="0" sz="2300">
              <a:solidFill>
                <a:schemeClr val="accent1"/>
              </a:solidFill>
              <a:latin typeface="Open Sans"/>
              <a:ea typeface="Open Sans"/>
              <a:cs typeface="Open Sans"/>
              <a:sym typeface="Open Sans"/>
            </a:endParaRPr>
          </a:p>
        </p:txBody>
      </p:sp>
      <p:sp>
        <p:nvSpPr>
          <p:cNvPr id="218" name="Shape 218"/>
          <p:cNvSpPr/>
          <p:nvPr/>
        </p:nvSpPr>
        <p:spPr>
          <a:xfrm>
            <a:off x="1185182" y="58325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sz="800">
              <a:solidFill>
                <a:schemeClr val="dk1"/>
              </a:solidFill>
              <a:latin typeface="Open Sans"/>
              <a:ea typeface="Open Sans"/>
              <a:cs typeface="Open Sans"/>
              <a:sym typeface="Open Sans"/>
            </a:endParaRPr>
          </a:p>
        </p:txBody>
      </p:sp>
      <p:sp>
        <p:nvSpPr>
          <p:cNvPr id="219" name="Shape 219"/>
          <p:cNvSpPr/>
          <p:nvPr/>
        </p:nvSpPr>
        <p:spPr>
          <a:xfrm>
            <a:off x="3970182" y="945491"/>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pic>
        <p:nvPicPr>
          <p:cNvPr id="220" name="Shape 220"/>
          <p:cNvPicPr preferRelativeResize="0"/>
          <p:nvPr>
            <p:ph idx="4" type="pic"/>
          </p:nvPr>
        </p:nvPicPr>
        <p:blipFill rotWithShape="1">
          <a:blip r:embed="rId5">
            <a:alphaModFix/>
          </a:blip>
          <a:srcRect b="0" l="1734" r="12857" t="0"/>
          <a:stretch/>
        </p:blipFill>
        <p:spPr>
          <a:xfrm>
            <a:off x="2656467" y="3424233"/>
            <a:ext cx="1579125" cy="894281"/>
          </a:xfrm>
          <a:prstGeom prst="rect">
            <a:avLst/>
          </a:prstGeom>
          <a:noFill/>
          <a:ln>
            <a:noFill/>
          </a:ln>
        </p:spPr>
      </p:pic>
      <p:sp>
        <p:nvSpPr>
          <p:cNvPr id="221" name="Shape 221"/>
          <p:cNvSpPr/>
          <p:nvPr/>
        </p:nvSpPr>
        <p:spPr>
          <a:xfrm>
            <a:off x="2656467" y="3424233"/>
            <a:ext cx="1579125" cy="894281"/>
          </a:xfrm>
          <a:prstGeom prst="rect">
            <a:avLst/>
          </a:prstGeom>
          <a:solidFill>
            <a:schemeClr val="accent3">
              <a:alpha val="80000"/>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pic>
        <p:nvPicPr>
          <p:cNvPr id="226" name="Shape 226"/>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227" name="Shape 227"/>
          <p:cNvSpPr/>
          <p:nvPr/>
        </p:nvSpPr>
        <p:spPr>
          <a:xfrm>
            <a:off x="0" y="3690257"/>
            <a:ext cx="9144000" cy="1453243"/>
          </a:xfrm>
          <a:prstGeom prst="rect">
            <a:avLst/>
          </a:prstGeom>
          <a:solidFill>
            <a:schemeClr val="accent2">
              <a:alpha val="8470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28" name="Shape 228"/>
          <p:cNvSpPr txBox="1"/>
          <p:nvPr/>
        </p:nvSpPr>
        <p:spPr>
          <a:xfrm>
            <a:off x="1153885" y="4393246"/>
            <a:ext cx="6836229" cy="415498"/>
          </a:xfrm>
          <a:prstGeom prst="rect">
            <a:avLst/>
          </a:prstGeom>
          <a:noFill/>
          <a:ln>
            <a:noFill/>
          </a:ln>
        </p:spPr>
        <p:txBody>
          <a:bodyPr anchorCtr="0" anchor="t" bIns="34275" lIns="68575" rIns="68575" wrap="square" tIns="34275">
            <a:noAutofit/>
          </a:bodyPr>
          <a:lstStyle/>
          <a:p>
            <a:pPr indent="0" lvl="0" marL="0" marR="0" rtl="0" algn="ctr">
              <a:lnSpc>
                <a:spcPct val="130000"/>
              </a:lnSpc>
              <a:spcBef>
                <a:spcPts val="0"/>
              </a:spcBef>
              <a:spcAft>
                <a:spcPts val="0"/>
              </a:spcAft>
              <a:buNone/>
            </a:pPr>
            <a:r>
              <a:rPr i="1" lang="en" sz="800">
                <a:solidFill>
                  <a:schemeClr val="lt1"/>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adiscing consecteture lorem ipsum aquam </a:t>
            </a:r>
            <a:endParaRPr i="1" sz="800">
              <a:solidFill>
                <a:schemeClr val="lt1"/>
              </a:solidFill>
              <a:latin typeface="Open Sans"/>
              <a:ea typeface="Open Sans"/>
              <a:cs typeface="Open Sans"/>
              <a:sym typeface="Open Sans"/>
            </a:endParaRPr>
          </a:p>
        </p:txBody>
      </p:sp>
      <p:sp>
        <p:nvSpPr>
          <p:cNvPr id="229" name="Shape 229"/>
          <p:cNvSpPr txBox="1"/>
          <p:nvPr/>
        </p:nvSpPr>
        <p:spPr>
          <a:xfrm>
            <a:off x="3601811" y="3948812"/>
            <a:ext cx="1940400" cy="4155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lt1"/>
              </a:buClr>
              <a:buSzPts val="2300"/>
              <a:buFont typeface="Open Sans"/>
              <a:buNone/>
            </a:pPr>
            <a:r>
              <a:rPr b="1" i="0" lang="en" sz="2300">
                <a:solidFill>
                  <a:schemeClr val="lt1"/>
                </a:solidFill>
                <a:latin typeface="Open Sans"/>
                <a:ea typeface="Open Sans"/>
                <a:cs typeface="Open Sans"/>
                <a:sym typeface="Open Sans"/>
              </a:rPr>
              <a:t>Our Service</a:t>
            </a:r>
            <a:endParaRPr b="0" i="0" sz="2300">
              <a:solidFill>
                <a:schemeClr val="lt1"/>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pic>
        <p:nvPicPr>
          <p:cNvPr id="234" name="Shape 234"/>
          <p:cNvPicPr preferRelativeResize="0"/>
          <p:nvPr>
            <p:ph idx="3" type="pic"/>
          </p:nvPr>
        </p:nvPicPr>
        <p:blipFill rotWithShape="1">
          <a:blip r:embed="rId3">
            <a:alphaModFix/>
          </a:blip>
          <a:srcRect b="57762" l="0" r="0" t="13056"/>
          <a:stretch/>
        </p:blipFill>
        <p:spPr>
          <a:xfrm>
            <a:off x="0" y="3364706"/>
            <a:ext cx="9144000" cy="1778794"/>
          </a:xfrm>
          <a:prstGeom prst="rect">
            <a:avLst/>
          </a:prstGeom>
          <a:noFill/>
          <a:ln>
            <a:noFill/>
          </a:ln>
        </p:spPr>
      </p:pic>
      <p:sp>
        <p:nvSpPr>
          <p:cNvPr id="235" name="Shape 235"/>
          <p:cNvSpPr/>
          <p:nvPr/>
        </p:nvSpPr>
        <p:spPr>
          <a:xfrm>
            <a:off x="0" y="3373247"/>
            <a:ext cx="9144000" cy="1779094"/>
          </a:xfrm>
          <a:prstGeom prst="rect">
            <a:avLst/>
          </a:prstGeom>
          <a:solidFill>
            <a:schemeClr val="dk1">
              <a:alpha val="64705"/>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236" name="Shape 236"/>
          <p:cNvPicPr preferRelativeResize="0"/>
          <p:nvPr>
            <p:ph idx="2" type="pic"/>
          </p:nvPr>
        </p:nvPicPr>
        <p:blipFill rotWithShape="1">
          <a:blip r:embed="rId4">
            <a:alphaModFix/>
          </a:blip>
          <a:srcRect b="22932" l="5031" r="0" t="-2134"/>
          <a:stretch/>
        </p:blipFill>
        <p:spPr>
          <a:xfrm>
            <a:off x="0" y="1787936"/>
            <a:ext cx="2336172" cy="3355563"/>
          </a:xfrm>
          <a:prstGeom prst="rect">
            <a:avLst/>
          </a:prstGeom>
          <a:noFill/>
          <a:ln>
            <a:noFill/>
          </a:ln>
        </p:spPr>
      </p:pic>
      <p:sp>
        <p:nvSpPr>
          <p:cNvPr id="237" name="Shape 237"/>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238" name="Shape 238"/>
          <p:cNvSpPr txBox="1"/>
          <p:nvPr/>
        </p:nvSpPr>
        <p:spPr>
          <a:xfrm>
            <a:off x="628650" y="112993"/>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dk1"/>
              </a:buClr>
              <a:buSzPts val="2300"/>
              <a:buFont typeface="Open Sans"/>
              <a:buNone/>
            </a:pPr>
            <a:r>
              <a:rPr b="1" i="0" lang="en" sz="2300">
                <a:solidFill>
                  <a:schemeClr val="dk1"/>
                </a:solidFill>
                <a:latin typeface="Open Sans"/>
                <a:ea typeface="Open Sans"/>
                <a:cs typeface="Open Sans"/>
                <a:sym typeface="Open Sans"/>
              </a:rPr>
              <a:t>Our </a:t>
            </a:r>
            <a:r>
              <a:rPr b="1" i="0" lang="en" sz="2300">
                <a:solidFill>
                  <a:schemeClr val="accent3"/>
                </a:solidFill>
                <a:latin typeface="Open Sans"/>
                <a:ea typeface="Open Sans"/>
                <a:cs typeface="Open Sans"/>
                <a:sym typeface="Open Sans"/>
              </a:rPr>
              <a:t>Service</a:t>
            </a:r>
            <a:endParaRPr b="0" i="0" sz="2300">
              <a:solidFill>
                <a:schemeClr val="accent3"/>
              </a:solidFill>
              <a:latin typeface="Open Sans"/>
              <a:ea typeface="Open Sans"/>
              <a:cs typeface="Open Sans"/>
              <a:sym typeface="Open Sans"/>
            </a:endParaRPr>
          </a:p>
        </p:txBody>
      </p:sp>
      <p:grpSp>
        <p:nvGrpSpPr>
          <p:cNvPr id="239" name="Shape 239"/>
          <p:cNvGrpSpPr/>
          <p:nvPr/>
        </p:nvGrpSpPr>
        <p:grpSpPr>
          <a:xfrm>
            <a:off x="5627075" y="2920097"/>
            <a:ext cx="2931126" cy="802547"/>
            <a:chOff x="3294063" y="3787775"/>
            <a:chExt cx="2151062" cy="588963"/>
          </a:xfrm>
        </p:grpSpPr>
        <p:sp>
          <p:nvSpPr>
            <p:cNvPr id="240" name="Shape 240"/>
            <p:cNvSpPr/>
            <p:nvPr/>
          </p:nvSpPr>
          <p:spPr>
            <a:xfrm>
              <a:off x="3294063" y="3787775"/>
              <a:ext cx="587375" cy="588963"/>
            </a:xfrm>
            <a:prstGeom prst="rect">
              <a:avLst/>
            </a:prstGeom>
            <a:solidFill>
              <a:schemeClr val="accent2"/>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1" name="Shape 241"/>
            <p:cNvSpPr/>
            <p:nvPr/>
          </p:nvSpPr>
          <p:spPr>
            <a:xfrm>
              <a:off x="4076700" y="3787775"/>
              <a:ext cx="587375" cy="588963"/>
            </a:xfrm>
            <a:prstGeom prst="rect">
              <a:avLst/>
            </a:prstGeom>
            <a:solidFill>
              <a:schemeClr val="accent3"/>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2" name="Shape 242"/>
            <p:cNvSpPr/>
            <p:nvPr/>
          </p:nvSpPr>
          <p:spPr>
            <a:xfrm>
              <a:off x="4857750" y="3787775"/>
              <a:ext cx="587375" cy="588963"/>
            </a:xfrm>
            <a:prstGeom prst="rect">
              <a:avLst/>
            </a:prstGeom>
            <a:solidFill>
              <a:schemeClr val="accent4"/>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nvGrpSpPr>
            <p:cNvPr id="243" name="Shape 243"/>
            <p:cNvGrpSpPr/>
            <p:nvPr/>
          </p:nvGrpSpPr>
          <p:grpSpPr>
            <a:xfrm>
              <a:off x="4232275" y="3933825"/>
              <a:ext cx="274638" cy="274638"/>
              <a:chOff x="4232275" y="3933825"/>
              <a:chExt cx="274638" cy="274638"/>
            </a:xfrm>
          </p:grpSpPr>
          <p:sp>
            <p:nvSpPr>
              <p:cNvPr id="244" name="Shape 244"/>
              <p:cNvSpPr/>
              <p:nvPr/>
            </p:nvSpPr>
            <p:spPr>
              <a:xfrm>
                <a:off x="4232275" y="3933825"/>
                <a:ext cx="274638" cy="274638"/>
              </a:xfrm>
              <a:custGeom>
                <a:pathLst>
                  <a:path extrusionOk="0" h="120000" w="120000">
                    <a:moveTo>
                      <a:pt x="118681" y="42197"/>
                    </a:moveTo>
                    <a:cubicBezTo>
                      <a:pt x="117362" y="40879"/>
                      <a:pt x="114725" y="40879"/>
                      <a:pt x="113406" y="42197"/>
                    </a:cubicBezTo>
                    <a:cubicBezTo>
                      <a:pt x="77802" y="76483"/>
                      <a:pt x="77802" y="76483"/>
                      <a:pt x="77802" y="76483"/>
                    </a:cubicBezTo>
                    <a:cubicBezTo>
                      <a:pt x="29010" y="98901"/>
                      <a:pt x="29010" y="98901"/>
                      <a:pt x="29010" y="98901"/>
                    </a:cubicBezTo>
                    <a:cubicBezTo>
                      <a:pt x="22417" y="90989"/>
                      <a:pt x="22417" y="90989"/>
                      <a:pt x="22417" y="90989"/>
                    </a:cubicBezTo>
                    <a:cubicBezTo>
                      <a:pt x="43516" y="42197"/>
                      <a:pt x="43516" y="42197"/>
                      <a:pt x="43516" y="42197"/>
                    </a:cubicBezTo>
                    <a:cubicBezTo>
                      <a:pt x="77802" y="7912"/>
                      <a:pt x="77802" y="7912"/>
                      <a:pt x="77802" y="7912"/>
                    </a:cubicBezTo>
                    <a:cubicBezTo>
                      <a:pt x="79120" y="5274"/>
                      <a:pt x="79120" y="3956"/>
                      <a:pt x="77802" y="1318"/>
                    </a:cubicBezTo>
                    <a:cubicBezTo>
                      <a:pt x="76483" y="0"/>
                      <a:pt x="73846" y="0"/>
                      <a:pt x="72527" y="1318"/>
                    </a:cubicBezTo>
                    <a:cubicBezTo>
                      <a:pt x="36923" y="36923"/>
                      <a:pt x="36923" y="36923"/>
                      <a:pt x="36923" y="36923"/>
                    </a:cubicBezTo>
                    <a:cubicBezTo>
                      <a:pt x="0" y="120000"/>
                      <a:pt x="0" y="120000"/>
                      <a:pt x="0" y="120000"/>
                    </a:cubicBezTo>
                    <a:cubicBezTo>
                      <a:pt x="83076" y="83076"/>
                      <a:pt x="83076" y="83076"/>
                      <a:pt x="83076" y="83076"/>
                    </a:cubicBezTo>
                    <a:cubicBezTo>
                      <a:pt x="118681" y="47472"/>
                      <a:pt x="118681" y="47472"/>
                      <a:pt x="118681" y="47472"/>
                    </a:cubicBezTo>
                    <a:cubicBezTo>
                      <a:pt x="120000" y="46153"/>
                      <a:pt x="120000" y="43516"/>
                      <a:pt x="118681" y="42197"/>
                    </a:cubicBezTo>
                    <a:close/>
                    <a:moveTo>
                      <a:pt x="118681" y="42197"/>
                    </a:moveTo>
                    <a:cubicBezTo>
                      <a:pt x="118681" y="42197"/>
                      <a:pt x="118681" y="42197"/>
                      <a:pt x="118681" y="42197"/>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5" name="Shape 245"/>
              <p:cNvSpPr/>
              <p:nvPr/>
            </p:nvSpPr>
            <p:spPr>
              <a:xfrm>
                <a:off x="4383088" y="4000500"/>
                <a:ext cx="96838" cy="95250"/>
              </a:xfrm>
              <a:custGeom>
                <a:pathLst>
                  <a:path extrusionOk="0" h="120000" w="120000">
                    <a:moveTo>
                      <a:pt x="7500" y="116250"/>
                    </a:moveTo>
                    <a:cubicBezTo>
                      <a:pt x="7500" y="120000"/>
                      <a:pt x="11250" y="120000"/>
                      <a:pt x="15000" y="120000"/>
                    </a:cubicBezTo>
                    <a:cubicBezTo>
                      <a:pt x="15000" y="120000"/>
                      <a:pt x="18750" y="120000"/>
                      <a:pt x="22500" y="116250"/>
                    </a:cubicBezTo>
                    <a:cubicBezTo>
                      <a:pt x="116250" y="22500"/>
                      <a:pt x="116250" y="22500"/>
                      <a:pt x="116250" y="22500"/>
                    </a:cubicBezTo>
                    <a:cubicBezTo>
                      <a:pt x="120000" y="15000"/>
                      <a:pt x="120000" y="7500"/>
                      <a:pt x="116250" y="3750"/>
                    </a:cubicBezTo>
                    <a:cubicBezTo>
                      <a:pt x="112500" y="0"/>
                      <a:pt x="105000" y="0"/>
                      <a:pt x="101250" y="3750"/>
                    </a:cubicBezTo>
                    <a:cubicBezTo>
                      <a:pt x="7500" y="101250"/>
                      <a:pt x="7500" y="101250"/>
                      <a:pt x="7500" y="101250"/>
                    </a:cubicBezTo>
                    <a:cubicBezTo>
                      <a:pt x="0" y="105000"/>
                      <a:pt x="0" y="112500"/>
                      <a:pt x="7500" y="116250"/>
                    </a:cubicBezTo>
                    <a:close/>
                    <a:moveTo>
                      <a:pt x="7500" y="116250"/>
                    </a:moveTo>
                    <a:cubicBezTo>
                      <a:pt x="7500" y="116250"/>
                      <a:pt x="7500" y="116250"/>
                      <a:pt x="7500" y="11625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6" name="Shape 246"/>
              <p:cNvSpPr/>
              <p:nvPr/>
            </p:nvSpPr>
            <p:spPr>
              <a:xfrm>
                <a:off x="4365625" y="3981450"/>
                <a:ext cx="96838" cy="93663"/>
              </a:xfrm>
              <a:custGeom>
                <a:pathLst>
                  <a:path extrusionOk="0" h="120000" w="120000">
                    <a:moveTo>
                      <a:pt x="3750" y="116129"/>
                    </a:moveTo>
                    <a:cubicBezTo>
                      <a:pt x="7500" y="120000"/>
                      <a:pt x="7500" y="120000"/>
                      <a:pt x="11250" y="120000"/>
                    </a:cubicBezTo>
                    <a:cubicBezTo>
                      <a:pt x="15000" y="120000"/>
                      <a:pt x="18750" y="120000"/>
                      <a:pt x="18750" y="116129"/>
                    </a:cubicBezTo>
                    <a:cubicBezTo>
                      <a:pt x="116250" y="19354"/>
                      <a:pt x="116250" y="19354"/>
                      <a:pt x="116250" y="19354"/>
                    </a:cubicBezTo>
                    <a:cubicBezTo>
                      <a:pt x="120000" y="15483"/>
                      <a:pt x="120000" y="7741"/>
                      <a:pt x="116250" y="3870"/>
                    </a:cubicBezTo>
                    <a:cubicBezTo>
                      <a:pt x="108750" y="0"/>
                      <a:pt x="101250" y="0"/>
                      <a:pt x="97500" y="3870"/>
                    </a:cubicBezTo>
                    <a:cubicBezTo>
                      <a:pt x="3750" y="100645"/>
                      <a:pt x="3750" y="100645"/>
                      <a:pt x="3750" y="100645"/>
                    </a:cubicBezTo>
                    <a:cubicBezTo>
                      <a:pt x="0" y="104516"/>
                      <a:pt x="0" y="112258"/>
                      <a:pt x="3750" y="116129"/>
                    </a:cubicBezTo>
                    <a:close/>
                    <a:moveTo>
                      <a:pt x="3750" y="116129"/>
                    </a:moveTo>
                    <a:cubicBezTo>
                      <a:pt x="3750" y="116129"/>
                      <a:pt x="3750" y="116129"/>
                      <a:pt x="3750" y="116129"/>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7" name="Shape 247"/>
              <p:cNvSpPr/>
              <p:nvPr/>
            </p:nvSpPr>
            <p:spPr>
              <a:xfrm>
                <a:off x="4343400" y="3960813"/>
                <a:ext cx="96838" cy="96838"/>
              </a:xfrm>
              <a:custGeom>
                <a:pathLst>
                  <a:path extrusionOk="0" h="120000" w="120000">
                    <a:moveTo>
                      <a:pt x="3750" y="116250"/>
                    </a:moveTo>
                    <a:cubicBezTo>
                      <a:pt x="7500" y="116250"/>
                      <a:pt x="11250" y="120000"/>
                      <a:pt x="11250" y="120000"/>
                    </a:cubicBezTo>
                    <a:cubicBezTo>
                      <a:pt x="15000" y="120000"/>
                      <a:pt x="18750" y="116250"/>
                      <a:pt x="22500" y="116250"/>
                    </a:cubicBezTo>
                    <a:cubicBezTo>
                      <a:pt x="116250" y="18750"/>
                      <a:pt x="116250" y="18750"/>
                      <a:pt x="116250" y="18750"/>
                    </a:cubicBezTo>
                    <a:cubicBezTo>
                      <a:pt x="120000" y="15000"/>
                      <a:pt x="120000" y="7500"/>
                      <a:pt x="116250" y="3750"/>
                    </a:cubicBezTo>
                    <a:cubicBezTo>
                      <a:pt x="112500" y="0"/>
                      <a:pt x="105000" y="0"/>
                      <a:pt x="101250" y="3750"/>
                    </a:cubicBezTo>
                    <a:cubicBezTo>
                      <a:pt x="3750" y="97500"/>
                      <a:pt x="3750" y="97500"/>
                      <a:pt x="3750" y="97500"/>
                    </a:cubicBezTo>
                    <a:cubicBezTo>
                      <a:pt x="0" y="105000"/>
                      <a:pt x="0" y="112500"/>
                      <a:pt x="3750" y="116250"/>
                    </a:cubicBezTo>
                    <a:close/>
                    <a:moveTo>
                      <a:pt x="3750" y="116250"/>
                    </a:moveTo>
                    <a:cubicBezTo>
                      <a:pt x="3750" y="116250"/>
                      <a:pt x="3750" y="116250"/>
                      <a:pt x="3750" y="116250"/>
                    </a:cubicBezTo>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48" name="Shape 248"/>
            <p:cNvSpPr/>
            <p:nvPr/>
          </p:nvSpPr>
          <p:spPr>
            <a:xfrm>
              <a:off x="3448050" y="3930650"/>
              <a:ext cx="280988" cy="280988"/>
            </a:xfrm>
            <a:custGeom>
              <a:pathLst>
                <a:path extrusionOk="0" h="120000" w="120000">
                  <a:moveTo>
                    <a:pt x="112258" y="45161"/>
                  </a:moveTo>
                  <a:cubicBezTo>
                    <a:pt x="101935" y="45161"/>
                    <a:pt x="101935" y="45161"/>
                    <a:pt x="101935" y="45161"/>
                  </a:cubicBezTo>
                  <a:cubicBezTo>
                    <a:pt x="100645" y="45161"/>
                    <a:pt x="99354" y="45161"/>
                    <a:pt x="99354" y="43870"/>
                  </a:cubicBezTo>
                  <a:cubicBezTo>
                    <a:pt x="98064" y="42580"/>
                    <a:pt x="99354" y="41290"/>
                    <a:pt x="99354" y="41290"/>
                  </a:cubicBezTo>
                  <a:cubicBezTo>
                    <a:pt x="107096" y="33548"/>
                    <a:pt x="107096" y="33548"/>
                    <a:pt x="107096" y="33548"/>
                  </a:cubicBezTo>
                  <a:cubicBezTo>
                    <a:pt x="108387" y="32258"/>
                    <a:pt x="109677" y="29677"/>
                    <a:pt x="109677" y="28387"/>
                  </a:cubicBezTo>
                  <a:cubicBezTo>
                    <a:pt x="109677" y="25806"/>
                    <a:pt x="108387" y="24516"/>
                    <a:pt x="107096" y="21935"/>
                  </a:cubicBezTo>
                  <a:cubicBezTo>
                    <a:pt x="98064" y="12903"/>
                    <a:pt x="98064" y="12903"/>
                    <a:pt x="98064" y="12903"/>
                  </a:cubicBezTo>
                  <a:cubicBezTo>
                    <a:pt x="95483" y="10322"/>
                    <a:pt x="90322" y="10322"/>
                    <a:pt x="86451" y="12903"/>
                  </a:cubicBezTo>
                  <a:cubicBezTo>
                    <a:pt x="78709" y="20645"/>
                    <a:pt x="78709" y="20645"/>
                    <a:pt x="78709" y="20645"/>
                  </a:cubicBezTo>
                  <a:cubicBezTo>
                    <a:pt x="78709" y="20645"/>
                    <a:pt x="77419" y="21935"/>
                    <a:pt x="76129" y="20645"/>
                  </a:cubicBezTo>
                  <a:cubicBezTo>
                    <a:pt x="74838" y="20645"/>
                    <a:pt x="74838" y="19354"/>
                    <a:pt x="74838" y="18064"/>
                  </a:cubicBezTo>
                  <a:cubicBezTo>
                    <a:pt x="74838" y="7741"/>
                    <a:pt x="74838" y="7741"/>
                    <a:pt x="74838" y="7741"/>
                  </a:cubicBezTo>
                  <a:cubicBezTo>
                    <a:pt x="74838" y="2580"/>
                    <a:pt x="70967" y="0"/>
                    <a:pt x="67096" y="0"/>
                  </a:cubicBezTo>
                  <a:cubicBezTo>
                    <a:pt x="52903" y="0"/>
                    <a:pt x="52903" y="0"/>
                    <a:pt x="52903" y="0"/>
                  </a:cubicBezTo>
                  <a:cubicBezTo>
                    <a:pt x="49032" y="0"/>
                    <a:pt x="45161" y="2580"/>
                    <a:pt x="45161" y="7741"/>
                  </a:cubicBezTo>
                  <a:cubicBezTo>
                    <a:pt x="45161" y="18064"/>
                    <a:pt x="45161" y="18064"/>
                    <a:pt x="45161" y="18064"/>
                  </a:cubicBezTo>
                  <a:cubicBezTo>
                    <a:pt x="45161" y="19354"/>
                    <a:pt x="45161" y="20645"/>
                    <a:pt x="43870" y="20645"/>
                  </a:cubicBezTo>
                  <a:cubicBezTo>
                    <a:pt x="42580" y="21935"/>
                    <a:pt x="41290" y="20645"/>
                    <a:pt x="40000" y="20645"/>
                  </a:cubicBezTo>
                  <a:cubicBezTo>
                    <a:pt x="32258" y="12903"/>
                    <a:pt x="32258" y="12903"/>
                    <a:pt x="32258" y="12903"/>
                  </a:cubicBezTo>
                  <a:cubicBezTo>
                    <a:pt x="29677" y="10322"/>
                    <a:pt x="24516" y="10322"/>
                    <a:pt x="21935" y="12903"/>
                  </a:cubicBezTo>
                  <a:cubicBezTo>
                    <a:pt x="11612" y="21935"/>
                    <a:pt x="11612" y="21935"/>
                    <a:pt x="11612" y="21935"/>
                  </a:cubicBezTo>
                  <a:cubicBezTo>
                    <a:pt x="10322" y="24516"/>
                    <a:pt x="10322" y="25806"/>
                    <a:pt x="10322" y="28387"/>
                  </a:cubicBezTo>
                  <a:cubicBezTo>
                    <a:pt x="10322" y="29677"/>
                    <a:pt x="10322" y="32258"/>
                    <a:pt x="11612" y="33548"/>
                  </a:cubicBezTo>
                  <a:cubicBezTo>
                    <a:pt x="20645" y="41290"/>
                    <a:pt x="20645" y="41290"/>
                    <a:pt x="20645" y="41290"/>
                  </a:cubicBezTo>
                  <a:cubicBezTo>
                    <a:pt x="20645" y="41290"/>
                    <a:pt x="20645" y="42580"/>
                    <a:pt x="20645" y="43870"/>
                  </a:cubicBezTo>
                  <a:cubicBezTo>
                    <a:pt x="20645" y="45161"/>
                    <a:pt x="19354" y="45161"/>
                    <a:pt x="18064" y="45161"/>
                  </a:cubicBezTo>
                  <a:cubicBezTo>
                    <a:pt x="6451" y="45161"/>
                    <a:pt x="6451" y="45161"/>
                    <a:pt x="6451" y="45161"/>
                  </a:cubicBezTo>
                  <a:cubicBezTo>
                    <a:pt x="2580" y="45161"/>
                    <a:pt x="0" y="49032"/>
                    <a:pt x="0" y="52903"/>
                  </a:cubicBezTo>
                  <a:cubicBezTo>
                    <a:pt x="0" y="67096"/>
                    <a:pt x="0" y="67096"/>
                    <a:pt x="0" y="67096"/>
                  </a:cubicBezTo>
                  <a:cubicBezTo>
                    <a:pt x="0" y="70967"/>
                    <a:pt x="2580" y="74838"/>
                    <a:pt x="6451" y="74838"/>
                  </a:cubicBezTo>
                  <a:cubicBezTo>
                    <a:pt x="18064" y="74838"/>
                    <a:pt x="18064" y="74838"/>
                    <a:pt x="18064" y="74838"/>
                  </a:cubicBezTo>
                  <a:cubicBezTo>
                    <a:pt x="19354" y="74838"/>
                    <a:pt x="20645" y="74838"/>
                    <a:pt x="20645" y="76129"/>
                  </a:cubicBezTo>
                  <a:cubicBezTo>
                    <a:pt x="20645" y="77419"/>
                    <a:pt x="20645" y="78709"/>
                    <a:pt x="20645" y="80000"/>
                  </a:cubicBezTo>
                  <a:cubicBezTo>
                    <a:pt x="11612" y="87741"/>
                    <a:pt x="11612" y="87741"/>
                    <a:pt x="11612" y="87741"/>
                  </a:cubicBezTo>
                  <a:cubicBezTo>
                    <a:pt x="10322" y="89032"/>
                    <a:pt x="10322" y="90322"/>
                    <a:pt x="10322" y="92903"/>
                  </a:cubicBezTo>
                  <a:cubicBezTo>
                    <a:pt x="10322" y="94193"/>
                    <a:pt x="10322" y="96774"/>
                    <a:pt x="11612" y="98064"/>
                  </a:cubicBezTo>
                  <a:cubicBezTo>
                    <a:pt x="21935" y="108387"/>
                    <a:pt x="21935" y="108387"/>
                    <a:pt x="21935" y="108387"/>
                  </a:cubicBezTo>
                  <a:cubicBezTo>
                    <a:pt x="24516" y="110967"/>
                    <a:pt x="29677" y="110967"/>
                    <a:pt x="32258" y="108387"/>
                  </a:cubicBezTo>
                  <a:cubicBezTo>
                    <a:pt x="40000" y="100645"/>
                    <a:pt x="40000" y="100645"/>
                    <a:pt x="40000" y="100645"/>
                  </a:cubicBezTo>
                  <a:cubicBezTo>
                    <a:pt x="41290" y="99354"/>
                    <a:pt x="42580" y="99354"/>
                    <a:pt x="43870" y="99354"/>
                  </a:cubicBezTo>
                  <a:cubicBezTo>
                    <a:pt x="45161" y="99354"/>
                    <a:pt x="45161" y="100645"/>
                    <a:pt x="45161" y="101935"/>
                  </a:cubicBezTo>
                  <a:cubicBezTo>
                    <a:pt x="45161" y="113548"/>
                    <a:pt x="45161" y="113548"/>
                    <a:pt x="45161" y="113548"/>
                  </a:cubicBezTo>
                  <a:cubicBezTo>
                    <a:pt x="45161" y="117419"/>
                    <a:pt x="49032" y="120000"/>
                    <a:pt x="52903" y="120000"/>
                  </a:cubicBezTo>
                  <a:cubicBezTo>
                    <a:pt x="67096" y="120000"/>
                    <a:pt x="67096" y="120000"/>
                    <a:pt x="67096" y="120000"/>
                  </a:cubicBezTo>
                  <a:cubicBezTo>
                    <a:pt x="70967" y="120000"/>
                    <a:pt x="74838" y="117419"/>
                    <a:pt x="74838" y="113548"/>
                  </a:cubicBezTo>
                  <a:cubicBezTo>
                    <a:pt x="74838" y="101935"/>
                    <a:pt x="74838" y="101935"/>
                    <a:pt x="74838" y="101935"/>
                  </a:cubicBezTo>
                  <a:cubicBezTo>
                    <a:pt x="74838" y="100645"/>
                    <a:pt x="74838" y="99354"/>
                    <a:pt x="76129" y="99354"/>
                  </a:cubicBezTo>
                  <a:cubicBezTo>
                    <a:pt x="77419" y="99354"/>
                    <a:pt x="78709" y="99354"/>
                    <a:pt x="78709" y="100645"/>
                  </a:cubicBezTo>
                  <a:cubicBezTo>
                    <a:pt x="86451" y="108387"/>
                    <a:pt x="86451" y="108387"/>
                    <a:pt x="86451" y="108387"/>
                  </a:cubicBezTo>
                  <a:cubicBezTo>
                    <a:pt x="90322" y="110967"/>
                    <a:pt x="95483" y="110967"/>
                    <a:pt x="98064" y="108387"/>
                  </a:cubicBezTo>
                  <a:cubicBezTo>
                    <a:pt x="107096" y="98064"/>
                    <a:pt x="107096" y="98064"/>
                    <a:pt x="107096" y="98064"/>
                  </a:cubicBezTo>
                  <a:cubicBezTo>
                    <a:pt x="108387" y="96774"/>
                    <a:pt x="109677" y="94193"/>
                    <a:pt x="109677" y="92903"/>
                  </a:cubicBezTo>
                  <a:cubicBezTo>
                    <a:pt x="109677" y="90322"/>
                    <a:pt x="108387" y="89032"/>
                    <a:pt x="107096" y="87741"/>
                  </a:cubicBezTo>
                  <a:cubicBezTo>
                    <a:pt x="99354" y="80000"/>
                    <a:pt x="99354" y="80000"/>
                    <a:pt x="99354" y="80000"/>
                  </a:cubicBezTo>
                  <a:cubicBezTo>
                    <a:pt x="99354" y="78709"/>
                    <a:pt x="98064" y="77419"/>
                    <a:pt x="99354" y="76129"/>
                  </a:cubicBezTo>
                  <a:cubicBezTo>
                    <a:pt x="99354" y="74838"/>
                    <a:pt x="100645" y="74838"/>
                    <a:pt x="101935" y="74838"/>
                  </a:cubicBezTo>
                  <a:cubicBezTo>
                    <a:pt x="112258" y="74838"/>
                    <a:pt x="112258" y="74838"/>
                    <a:pt x="112258" y="74838"/>
                  </a:cubicBezTo>
                  <a:cubicBezTo>
                    <a:pt x="117419" y="74838"/>
                    <a:pt x="120000" y="70967"/>
                    <a:pt x="120000" y="67096"/>
                  </a:cubicBezTo>
                  <a:cubicBezTo>
                    <a:pt x="120000" y="52903"/>
                    <a:pt x="120000" y="52903"/>
                    <a:pt x="120000" y="52903"/>
                  </a:cubicBezTo>
                  <a:cubicBezTo>
                    <a:pt x="120000" y="49032"/>
                    <a:pt x="117419" y="45161"/>
                    <a:pt x="112258" y="45161"/>
                  </a:cubicBezTo>
                  <a:close/>
                  <a:moveTo>
                    <a:pt x="113548" y="67096"/>
                  </a:moveTo>
                  <a:cubicBezTo>
                    <a:pt x="112258" y="67096"/>
                    <a:pt x="112258" y="67096"/>
                    <a:pt x="112258" y="67096"/>
                  </a:cubicBezTo>
                  <a:cubicBezTo>
                    <a:pt x="101935" y="67096"/>
                    <a:pt x="101935" y="67096"/>
                    <a:pt x="101935" y="67096"/>
                  </a:cubicBezTo>
                  <a:cubicBezTo>
                    <a:pt x="98064" y="67096"/>
                    <a:pt x="94193" y="69677"/>
                    <a:pt x="92903" y="73548"/>
                  </a:cubicBezTo>
                  <a:cubicBezTo>
                    <a:pt x="90322" y="77419"/>
                    <a:pt x="91612" y="81290"/>
                    <a:pt x="94193" y="85161"/>
                  </a:cubicBezTo>
                  <a:cubicBezTo>
                    <a:pt x="101935" y="92903"/>
                    <a:pt x="101935" y="92903"/>
                    <a:pt x="101935" y="92903"/>
                  </a:cubicBezTo>
                  <a:cubicBezTo>
                    <a:pt x="101935" y="92903"/>
                    <a:pt x="101935" y="92903"/>
                    <a:pt x="101935" y="92903"/>
                  </a:cubicBezTo>
                  <a:cubicBezTo>
                    <a:pt x="101935" y="92903"/>
                    <a:pt x="101935" y="92903"/>
                    <a:pt x="101935" y="92903"/>
                  </a:cubicBezTo>
                  <a:cubicBezTo>
                    <a:pt x="92903" y="103225"/>
                    <a:pt x="92903" y="103225"/>
                    <a:pt x="92903" y="103225"/>
                  </a:cubicBezTo>
                  <a:cubicBezTo>
                    <a:pt x="92903" y="103225"/>
                    <a:pt x="92903" y="103225"/>
                    <a:pt x="92903" y="103225"/>
                  </a:cubicBezTo>
                  <a:cubicBezTo>
                    <a:pt x="92903" y="103225"/>
                    <a:pt x="92903" y="103225"/>
                    <a:pt x="92903" y="103225"/>
                  </a:cubicBezTo>
                  <a:cubicBezTo>
                    <a:pt x="91612" y="103225"/>
                    <a:pt x="91612" y="103225"/>
                    <a:pt x="91612" y="103225"/>
                  </a:cubicBezTo>
                  <a:cubicBezTo>
                    <a:pt x="83870" y="95483"/>
                    <a:pt x="83870" y="95483"/>
                    <a:pt x="83870" y="95483"/>
                  </a:cubicBezTo>
                  <a:cubicBezTo>
                    <a:pt x="81290" y="91612"/>
                    <a:pt x="77419" y="91612"/>
                    <a:pt x="73548" y="92903"/>
                  </a:cubicBezTo>
                  <a:cubicBezTo>
                    <a:pt x="69677" y="94193"/>
                    <a:pt x="67096" y="98064"/>
                    <a:pt x="67096" y="101935"/>
                  </a:cubicBezTo>
                  <a:cubicBezTo>
                    <a:pt x="67096" y="113548"/>
                    <a:pt x="67096" y="113548"/>
                    <a:pt x="67096" y="113548"/>
                  </a:cubicBezTo>
                  <a:cubicBezTo>
                    <a:pt x="67096" y="113548"/>
                    <a:pt x="67096" y="113548"/>
                    <a:pt x="67096" y="113548"/>
                  </a:cubicBezTo>
                  <a:cubicBezTo>
                    <a:pt x="52903" y="113548"/>
                    <a:pt x="52903" y="113548"/>
                    <a:pt x="52903" y="113548"/>
                  </a:cubicBezTo>
                  <a:cubicBezTo>
                    <a:pt x="52903" y="113548"/>
                    <a:pt x="52903" y="113548"/>
                    <a:pt x="52903" y="113548"/>
                  </a:cubicBezTo>
                  <a:cubicBezTo>
                    <a:pt x="52903" y="101935"/>
                    <a:pt x="52903" y="101935"/>
                    <a:pt x="52903" y="101935"/>
                  </a:cubicBezTo>
                  <a:cubicBezTo>
                    <a:pt x="52903" y="98064"/>
                    <a:pt x="50322" y="94193"/>
                    <a:pt x="46451" y="92903"/>
                  </a:cubicBezTo>
                  <a:cubicBezTo>
                    <a:pt x="45161" y="92903"/>
                    <a:pt x="43870" y="91612"/>
                    <a:pt x="42580" y="91612"/>
                  </a:cubicBezTo>
                  <a:cubicBezTo>
                    <a:pt x="40000" y="91612"/>
                    <a:pt x="37419" y="92903"/>
                    <a:pt x="34838" y="95483"/>
                  </a:cubicBezTo>
                  <a:cubicBezTo>
                    <a:pt x="27096" y="103225"/>
                    <a:pt x="27096" y="103225"/>
                    <a:pt x="27096" y="103225"/>
                  </a:cubicBezTo>
                  <a:cubicBezTo>
                    <a:pt x="28387" y="103225"/>
                    <a:pt x="28387" y="103225"/>
                    <a:pt x="28387" y="103225"/>
                  </a:cubicBezTo>
                  <a:cubicBezTo>
                    <a:pt x="28387" y="103225"/>
                    <a:pt x="28387" y="103225"/>
                    <a:pt x="28387" y="103225"/>
                  </a:cubicBezTo>
                  <a:cubicBezTo>
                    <a:pt x="27096" y="103225"/>
                    <a:pt x="27096" y="103225"/>
                    <a:pt x="27096" y="103225"/>
                  </a:cubicBezTo>
                  <a:cubicBezTo>
                    <a:pt x="16774" y="92903"/>
                    <a:pt x="16774" y="92903"/>
                    <a:pt x="16774" y="92903"/>
                  </a:cubicBezTo>
                  <a:cubicBezTo>
                    <a:pt x="16774" y="92903"/>
                    <a:pt x="16774" y="92903"/>
                    <a:pt x="16774" y="92903"/>
                  </a:cubicBezTo>
                  <a:cubicBezTo>
                    <a:pt x="24516" y="85161"/>
                    <a:pt x="24516" y="85161"/>
                    <a:pt x="24516" y="85161"/>
                  </a:cubicBezTo>
                  <a:cubicBezTo>
                    <a:pt x="28387" y="81290"/>
                    <a:pt x="28387" y="77419"/>
                    <a:pt x="27096" y="73548"/>
                  </a:cubicBezTo>
                  <a:cubicBezTo>
                    <a:pt x="25806" y="69677"/>
                    <a:pt x="21935" y="67096"/>
                    <a:pt x="18064" y="67096"/>
                  </a:cubicBezTo>
                  <a:cubicBezTo>
                    <a:pt x="6451" y="67096"/>
                    <a:pt x="6451" y="67096"/>
                    <a:pt x="6451" y="67096"/>
                  </a:cubicBezTo>
                  <a:cubicBezTo>
                    <a:pt x="6451" y="67096"/>
                    <a:pt x="6451" y="67096"/>
                    <a:pt x="6451" y="67096"/>
                  </a:cubicBezTo>
                  <a:cubicBezTo>
                    <a:pt x="6451" y="52903"/>
                    <a:pt x="6451" y="52903"/>
                    <a:pt x="6451" y="52903"/>
                  </a:cubicBezTo>
                  <a:cubicBezTo>
                    <a:pt x="6451" y="52903"/>
                    <a:pt x="6451" y="52903"/>
                    <a:pt x="6451" y="52903"/>
                  </a:cubicBezTo>
                  <a:cubicBezTo>
                    <a:pt x="18064" y="52903"/>
                    <a:pt x="18064" y="52903"/>
                    <a:pt x="18064" y="52903"/>
                  </a:cubicBezTo>
                  <a:cubicBezTo>
                    <a:pt x="21935" y="52903"/>
                    <a:pt x="25806" y="50322"/>
                    <a:pt x="27096" y="46451"/>
                  </a:cubicBezTo>
                  <a:cubicBezTo>
                    <a:pt x="28387" y="42580"/>
                    <a:pt x="28387" y="38709"/>
                    <a:pt x="24516" y="36129"/>
                  </a:cubicBezTo>
                  <a:cubicBezTo>
                    <a:pt x="16774" y="28387"/>
                    <a:pt x="16774" y="28387"/>
                    <a:pt x="16774" y="28387"/>
                  </a:cubicBezTo>
                  <a:cubicBezTo>
                    <a:pt x="16774" y="27096"/>
                    <a:pt x="16774" y="27096"/>
                    <a:pt x="16774" y="27096"/>
                  </a:cubicBezTo>
                  <a:cubicBezTo>
                    <a:pt x="27096" y="18064"/>
                    <a:pt x="27096" y="18064"/>
                    <a:pt x="27096" y="18064"/>
                  </a:cubicBezTo>
                  <a:cubicBezTo>
                    <a:pt x="27096" y="16774"/>
                    <a:pt x="27096" y="16774"/>
                    <a:pt x="27096" y="16774"/>
                  </a:cubicBezTo>
                  <a:cubicBezTo>
                    <a:pt x="27096" y="16774"/>
                    <a:pt x="27096" y="16774"/>
                    <a:pt x="27096" y="16774"/>
                  </a:cubicBezTo>
                  <a:cubicBezTo>
                    <a:pt x="27096" y="18064"/>
                    <a:pt x="27096" y="18064"/>
                    <a:pt x="27096" y="18064"/>
                  </a:cubicBezTo>
                  <a:cubicBezTo>
                    <a:pt x="34838" y="25806"/>
                    <a:pt x="34838" y="25806"/>
                    <a:pt x="34838" y="25806"/>
                  </a:cubicBezTo>
                  <a:cubicBezTo>
                    <a:pt x="38709" y="28387"/>
                    <a:pt x="42580" y="29677"/>
                    <a:pt x="46451" y="27096"/>
                  </a:cubicBezTo>
                  <a:cubicBezTo>
                    <a:pt x="50322" y="25806"/>
                    <a:pt x="52903" y="21935"/>
                    <a:pt x="52903" y="18064"/>
                  </a:cubicBezTo>
                  <a:cubicBezTo>
                    <a:pt x="52903" y="7741"/>
                    <a:pt x="52903" y="7741"/>
                    <a:pt x="52903" y="7741"/>
                  </a:cubicBezTo>
                  <a:cubicBezTo>
                    <a:pt x="52903" y="6451"/>
                    <a:pt x="52903" y="6451"/>
                    <a:pt x="52903" y="6451"/>
                  </a:cubicBezTo>
                  <a:cubicBezTo>
                    <a:pt x="67096" y="6451"/>
                    <a:pt x="67096" y="6451"/>
                    <a:pt x="67096" y="6451"/>
                  </a:cubicBezTo>
                  <a:cubicBezTo>
                    <a:pt x="67096" y="7741"/>
                    <a:pt x="67096" y="7741"/>
                    <a:pt x="67096" y="7741"/>
                  </a:cubicBezTo>
                  <a:cubicBezTo>
                    <a:pt x="67096" y="18064"/>
                    <a:pt x="67096" y="18064"/>
                    <a:pt x="67096" y="18064"/>
                  </a:cubicBezTo>
                  <a:cubicBezTo>
                    <a:pt x="67096" y="21935"/>
                    <a:pt x="69677" y="25806"/>
                    <a:pt x="73548" y="27096"/>
                  </a:cubicBezTo>
                  <a:cubicBezTo>
                    <a:pt x="77419" y="29677"/>
                    <a:pt x="81290" y="28387"/>
                    <a:pt x="83870" y="25806"/>
                  </a:cubicBezTo>
                  <a:cubicBezTo>
                    <a:pt x="91612" y="18064"/>
                    <a:pt x="91612" y="18064"/>
                    <a:pt x="91612" y="18064"/>
                  </a:cubicBezTo>
                  <a:cubicBezTo>
                    <a:pt x="91612" y="16774"/>
                    <a:pt x="91612" y="16774"/>
                    <a:pt x="91612" y="16774"/>
                  </a:cubicBezTo>
                  <a:cubicBezTo>
                    <a:pt x="91612" y="16774"/>
                    <a:pt x="91612" y="16774"/>
                    <a:pt x="91612" y="16774"/>
                  </a:cubicBezTo>
                  <a:cubicBezTo>
                    <a:pt x="92903" y="18064"/>
                    <a:pt x="92903" y="18064"/>
                    <a:pt x="92903" y="18064"/>
                  </a:cubicBezTo>
                  <a:cubicBezTo>
                    <a:pt x="101935" y="27096"/>
                    <a:pt x="101935" y="27096"/>
                    <a:pt x="101935" y="27096"/>
                  </a:cubicBezTo>
                  <a:cubicBezTo>
                    <a:pt x="101935" y="28387"/>
                    <a:pt x="101935" y="28387"/>
                    <a:pt x="101935" y="28387"/>
                  </a:cubicBezTo>
                  <a:cubicBezTo>
                    <a:pt x="101935" y="28387"/>
                    <a:pt x="101935" y="28387"/>
                    <a:pt x="101935" y="28387"/>
                  </a:cubicBezTo>
                  <a:cubicBezTo>
                    <a:pt x="94193" y="36129"/>
                    <a:pt x="94193" y="36129"/>
                    <a:pt x="94193" y="36129"/>
                  </a:cubicBezTo>
                  <a:cubicBezTo>
                    <a:pt x="91612" y="38709"/>
                    <a:pt x="90322" y="42580"/>
                    <a:pt x="92903" y="46451"/>
                  </a:cubicBezTo>
                  <a:cubicBezTo>
                    <a:pt x="94193" y="50322"/>
                    <a:pt x="98064" y="52903"/>
                    <a:pt x="101935" y="52903"/>
                  </a:cubicBezTo>
                  <a:cubicBezTo>
                    <a:pt x="112258" y="52903"/>
                    <a:pt x="112258" y="52903"/>
                    <a:pt x="112258" y="52903"/>
                  </a:cubicBezTo>
                  <a:cubicBezTo>
                    <a:pt x="113548" y="52903"/>
                    <a:pt x="113548" y="52903"/>
                    <a:pt x="113548" y="52903"/>
                  </a:cubicBezTo>
                  <a:cubicBezTo>
                    <a:pt x="113548" y="67096"/>
                    <a:pt x="113548" y="67096"/>
                    <a:pt x="113548" y="67096"/>
                  </a:cubicBezTo>
                  <a:close/>
                  <a:moveTo>
                    <a:pt x="59354" y="40000"/>
                  </a:moveTo>
                  <a:cubicBezTo>
                    <a:pt x="49032" y="40000"/>
                    <a:pt x="40000" y="49032"/>
                    <a:pt x="40000" y="60645"/>
                  </a:cubicBezTo>
                  <a:cubicBezTo>
                    <a:pt x="40000" y="70967"/>
                    <a:pt x="49032" y="80000"/>
                    <a:pt x="59354" y="80000"/>
                  </a:cubicBezTo>
                  <a:cubicBezTo>
                    <a:pt x="70967" y="80000"/>
                    <a:pt x="80000" y="70967"/>
                    <a:pt x="80000" y="60645"/>
                  </a:cubicBezTo>
                  <a:cubicBezTo>
                    <a:pt x="80000" y="49032"/>
                    <a:pt x="70967" y="40000"/>
                    <a:pt x="59354" y="40000"/>
                  </a:cubicBezTo>
                  <a:close/>
                  <a:moveTo>
                    <a:pt x="59354" y="76129"/>
                  </a:moveTo>
                  <a:cubicBezTo>
                    <a:pt x="50322" y="76129"/>
                    <a:pt x="43870" y="69677"/>
                    <a:pt x="43870" y="60645"/>
                  </a:cubicBezTo>
                  <a:cubicBezTo>
                    <a:pt x="43870" y="51612"/>
                    <a:pt x="50322" y="43870"/>
                    <a:pt x="59354" y="43870"/>
                  </a:cubicBezTo>
                  <a:cubicBezTo>
                    <a:pt x="68387" y="43870"/>
                    <a:pt x="76129" y="51612"/>
                    <a:pt x="76129" y="60645"/>
                  </a:cubicBezTo>
                  <a:cubicBezTo>
                    <a:pt x="76129" y="69677"/>
                    <a:pt x="68387" y="76129"/>
                    <a:pt x="59354" y="76129"/>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9" name="Shape 249"/>
            <p:cNvSpPr/>
            <p:nvPr/>
          </p:nvSpPr>
          <p:spPr>
            <a:xfrm>
              <a:off x="5013325" y="3960813"/>
              <a:ext cx="274638" cy="257175"/>
            </a:xfrm>
            <a:custGeom>
              <a:pathLst>
                <a:path extrusionOk="0" h="120000" w="120000">
                  <a:moveTo>
                    <a:pt x="60659" y="120000"/>
                  </a:moveTo>
                  <a:cubicBezTo>
                    <a:pt x="59340" y="120000"/>
                    <a:pt x="58021" y="120000"/>
                    <a:pt x="56703" y="118588"/>
                  </a:cubicBezTo>
                  <a:cubicBezTo>
                    <a:pt x="9230" y="63529"/>
                    <a:pt x="9230" y="63529"/>
                    <a:pt x="9230" y="63529"/>
                  </a:cubicBezTo>
                  <a:cubicBezTo>
                    <a:pt x="9230" y="63529"/>
                    <a:pt x="9230" y="63529"/>
                    <a:pt x="9230" y="63529"/>
                  </a:cubicBezTo>
                  <a:cubicBezTo>
                    <a:pt x="2637" y="56470"/>
                    <a:pt x="0" y="48000"/>
                    <a:pt x="0" y="38117"/>
                  </a:cubicBezTo>
                  <a:cubicBezTo>
                    <a:pt x="0" y="28235"/>
                    <a:pt x="2637" y="18352"/>
                    <a:pt x="9230" y="11294"/>
                  </a:cubicBezTo>
                  <a:cubicBezTo>
                    <a:pt x="9230" y="11294"/>
                    <a:pt x="9230" y="11294"/>
                    <a:pt x="9230" y="11294"/>
                  </a:cubicBezTo>
                  <a:cubicBezTo>
                    <a:pt x="15824" y="4235"/>
                    <a:pt x="23736" y="0"/>
                    <a:pt x="31648" y="0"/>
                  </a:cubicBezTo>
                  <a:cubicBezTo>
                    <a:pt x="40879" y="0"/>
                    <a:pt x="48791" y="4235"/>
                    <a:pt x="54065" y="11294"/>
                  </a:cubicBezTo>
                  <a:cubicBezTo>
                    <a:pt x="60659" y="18352"/>
                    <a:pt x="60659" y="18352"/>
                    <a:pt x="60659" y="18352"/>
                  </a:cubicBezTo>
                  <a:cubicBezTo>
                    <a:pt x="65934" y="11294"/>
                    <a:pt x="65934" y="11294"/>
                    <a:pt x="65934" y="11294"/>
                  </a:cubicBezTo>
                  <a:cubicBezTo>
                    <a:pt x="71208" y="4235"/>
                    <a:pt x="79120" y="0"/>
                    <a:pt x="88351" y="0"/>
                  </a:cubicBezTo>
                  <a:cubicBezTo>
                    <a:pt x="96263" y="0"/>
                    <a:pt x="104175" y="4235"/>
                    <a:pt x="110769" y="11294"/>
                  </a:cubicBezTo>
                  <a:cubicBezTo>
                    <a:pt x="110769" y="11294"/>
                    <a:pt x="110769" y="11294"/>
                    <a:pt x="110769" y="11294"/>
                  </a:cubicBezTo>
                  <a:cubicBezTo>
                    <a:pt x="117362" y="18352"/>
                    <a:pt x="120000" y="28235"/>
                    <a:pt x="120000" y="38117"/>
                  </a:cubicBezTo>
                  <a:cubicBezTo>
                    <a:pt x="120000" y="48000"/>
                    <a:pt x="117362" y="56470"/>
                    <a:pt x="110769" y="63529"/>
                  </a:cubicBezTo>
                  <a:cubicBezTo>
                    <a:pt x="110769" y="63529"/>
                    <a:pt x="110769" y="63529"/>
                    <a:pt x="110769" y="63529"/>
                  </a:cubicBezTo>
                  <a:cubicBezTo>
                    <a:pt x="63296" y="118588"/>
                    <a:pt x="63296" y="118588"/>
                    <a:pt x="63296" y="118588"/>
                  </a:cubicBezTo>
                  <a:cubicBezTo>
                    <a:pt x="61978" y="120000"/>
                    <a:pt x="60659" y="120000"/>
                    <a:pt x="60659" y="120000"/>
                  </a:cubicBezTo>
                  <a:close/>
                  <a:moveTo>
                    <a:pt x="14505" y="57882"/>
                  </a:moveTo>
                  <a:cubicBezTo>
                    <a:pt x="60659" y="110117"/>
                    <a:pt x="60659" y="110117"/>
                    <a:pt x="60659" y="110117"/>
                  </a:cubicBezTo>
                  <a:cubicBezTo>
                    <a:pt x="105494" y="57882"/>
                    <a:pt x="105494" y="57882"/>
                    <a:pt x="105494" y="57882"/>
                  </a:cubicBezTo>
                  <a:cubicBezTo>
                    <a:pt x="114725" y="46588"/>
                    <a:pt x="114725" y="28235"/>
                    <a:pt x="105494" y="18352"/>
                  </a:cubicBezTo>
                  <a:cubicBezTo>
                    <a:pt x="104175" y="16941"/>
                    <a:pt x="104175" y="16941"/>
                    <a:pt x="104175" y="16941"/>
                  </a:cubicBezTo>
                  <a:cubicBezTo>
                    <a:pt x="100219" y="11294"/>
                    <a:pt x="94945" y="8470"/>
                    <a:pt x="88351" y="8470"/>
                  </a:cubicBezTo>
                  <a:cubicBezTo>
                    <a:pt x="81758" y="8470"/>
                    <a:pt x="76483" y="11294"/>
                    <a:pt x="71208" y="16941"/>
                  </a:cubicBezTo>
                  <a:cubicBezTo>
                    <a:pt x="63296" y="26823"/>
                    <a:pt x="63296" y="26823"/>
                    <a:pt x="63296" y="26823"/>
                  </a:cubicBezTo>
                  <a:cubicBezTo>
                    <a:pt x="61978" y="28235"/>
                    <a:pt x="60659" y="28235"/>
                    <a:pt x="60659" y="28235"/>
                  </a:cubicBezTo>
                  <a:cubicBezTo>
                    <a:pt x="59340" y="28235"/>
                    <a:pt x="58021" y="28235"/>
                    <a:pt x="56703" y="26823"/>
                  </a:cubicBezTo>
                  <a:cubicBezTo>
                    <a:pt x="48791" y="16941"/>
                    <a:pt x="48791" y="16941"/>
                    <a:pt x="48791" y="16941"/>
                  </a:cubicBezTo>
                  <a:cubicBezTo>
                    <a:pt x="43516" y="11294"/>
                    <a:pt x="38241" y="8470"/>
                    <a:pt x="31648" y="8470"/>
                  </a:cubicBezTo>
                  <a:cubicBezTo>
                    <a:pt x="26373" y="8470"/>
                    <a:pt x="19780" y="11294"/>
                    <a:pt x="15824" y="16941"/>
                  </a:cubicBezTo>
                  <a:cubicBezTo>
                    <a:pt x="14505" y="18352"/>
                    <a:pt x="14505" y="18352"/>
                    <a:pt x="14505" y="18352"/>
                  </a:cubicBezTo>
                  <a:cubicBezTo>
                    <a:pt x="5274" y="28235"/>
                    <a:pt x="5274" y="46588"/>
                    <a:pt x="14505" y="57882"/>
                  </a:cubicBezTo>
                  <a:close/>
                </a:path>
              </a:pathLst>
            </a:custGeom>
            <a:solidFill>
              <a:srgbClr val="FFFFFF"/>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50" name="Shape 250"/>
          <p:cNvSpPr/>
          <p:nvPr/>
        </p:nvSpPr>
        <p:spPr>
          <a:xfrm>
            <a:off x="3970182" y="955016"/>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251" name="Shape 251"/>
          <p:cNvSpPr/>
          <p:nvPr/>
        </p:nvSpPr>
        <p:spPr>
          <a:xfrm>
            <a:off x="914400" y="1075819"/>
            <a:ext cx="7315200" cy="802547"/>
          </a:xfrm>
          <a:prstGeom prst="rect">
            <a:avLst/>
          </a:prstGeom>
          <a:noFill/>
          <a:ln>
            <a:noFill/>
          </a:ln>
        </p:spPr>
        <p:txBody>
          <a:bodyPr anchorCtr="0" anchor="ctr" bIns="0" lIns="0" rIns="0" wrap="square" tIns="0">
            <a:noAutofit/>
          </a:bodyPr>
          <a:lstStyle/>
          <a:p>
            <a:pPr indent="0" lvl="0" marL="0" marR="0" rtl="0" algn="ctr">
              <a:lnSpc>
                <a:spcPct val="181818"/>
              </a:lnSpc>
              <a:spcBef>
                <a:spcPts val="0"/>
              </a:spcBef>
              <a:spcAft>
                <a:spcPts val="0"/>
              </a:spcAft>
              <a:buNone/>
            </a:pPr>
            <a:r>
              <a:rPr lang="en" sz="800">
                <a:solidFill>
                  <a:srgbClr val="595959"/>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ity ipsum suggests strength and the spaciousn contributes to the aesthetics meant to  an image of professionalism</a:t>
            </a:r>
            <a:endParaRPr sz="1100"/>
          </a:p>
        </p:txBody>
      </p:sp>
      <p:sp>
        <p:nvSpPr>
          <p:cNvPr id="252" name="Shape 252"/>
          <p:cNvSpPr/>
          <p:nvPr/>
        </p:nvSpPr>
        <p:spPr>
          <a:xfrm>
            <a:off x="1185182" y="58325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i="1" lang="en" sz="800">
                <a:solidFill>
                  <a:srgbClr val="595959"/>
                </a:solidFill>
                <a:latin typeface="Open Sans"/>
                <a:ea typeface="Open Sans"/>
                <a:cs typeface="Open Sans"/>
                <a:sym typeface="Open Sans"/>
              </a:rPr>
              <a:t>he simplicity lorem suggests strength and the spaciousn contributes to the aesthetics meant to project an image dolor sit amet</a:t>
            </a:r>
            <a:endParaRPr i="1" sz="800">
              <a:solidFill>
                <a:srgbClr val="595959"/>
              </a:solidFill>
              <a:latin typeface="Open Sans"/>
              <a:ea typeface="Open Sans"/>
              <a:cs typeface="Open Sans"/>
              <a:sym typeface="Open Sans"/>
            </a:endParaRPr>
          </a:p>
        </p:txBody>
      </p:sp>
      <p:sp>
        <p:nvSpPr>
          <p:cNvPr id="253" name="Shape 253"/>
          <p:cNvSpPr/>
          <p:nvPr/>
        </p:nvSpPr>
        <p:spPr>
          <a:xfrm>
            <a:off x="2694645" y="3981263"/>
            <a:ext cx="5629500" cy="802500"/>
          </a:xfrm>
          <a:prstGeom prst="rect">
            <a:avLst/>
          </a:prstGeom>
          <a:noFill/>
          <a:ln>
            <a:noFill/>
          </a:ln>
        </p:spPr>
        <p:txBody>
          <a:bodyPr anchorCtr="0" anchor="ctr" bIns="0" lIns="0" rIns="0" wrap="square" tIns="0">
            <a:noAutofit/>
          </a:bodyPr>
          <a:lstStyle/>
          <a:p>
            <a:pPr indent="0" lvl="0" marL="0" marR="0" rtl="0" algn="l">
              <a:lnSpc>
                <a:spcPct val="160000"/>
              </a:lnSpc>
              <a:spcBef>
                <a:spcPts val="0"/>
              </a:spcBef>
              <a:spcAft>
                <a:spcPts val="0"/>
              </a:spcAft>
              <a:buNone/>
            </a:pPr>
            <a:r>
              <a:rPr i="1" lang="en" sz="800">
                <a:solidFill>
                  <a:schemeClr val="lt1"/>
                </a:solidFill>
                <a:latin typeface="Open Sans"/>
                <a:ea typeface="Open Sans"/>
                <a:cs typeface="Open Sans"/>
                <a:sym typeface="Open Sans"/>
              </a:rPr>
              <a:t>This letterhead design is meant to project an image of professionalism and reliability. By using simple alignments we have created a very spaciousy feeling &amp; The simplicity lorem suggests strength and the spaciousn contributes to the aesthetics meant to project an image dolor sit amet adiscing ity ipsum suggests strength and the spaciousn contributes to the aesthetics meant to  an image of professionalism</a:t>
            </a:r>
            <a:endParaRPr sz="11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Shape 258"/>
          <p:cNvSpPr/>
          <p:nvPr/>
        </p:nvSpPr>
        <p:spPr>
          <a:xfrm>
            <a:off x="3556791" y="1911496"/>
            <a:ext cx="2030419" cy="2562562"/>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59" name="Shape 259"/>
          <p:cNvSpPr/>
          <p:nvPr/>
        </p:nvSpPr>
        <p:spPr>
          <a:xfrm>
            <a:off x="1282204" y="1911496"/>
            <a:ext cx="2030419" cy="2562562"/>
          </a:xfrm>
          <a:prstGeom prst="rect">
            <a:avLst/>
          </a:prstGeom>
          <a:solidFill>
            <a:schemeClr val="accen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0" name="Shape 260"/>
          <p:cNvSpPr/>
          <p:nvPr/>
        </p:nvSpPr>
        <p:spPr>
          <a:xfrm>
            <a:off x="5831378" y="1911496"/>
            <a:ext cx="2030419" cy="2562562"/>
          </a:xfrm>
          <a:prstGeom prst="rect">
            <a:avLst/>
          </a:prstGeom>
          <a:solidFill>
            <a:schemeClr val="accent4"/>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1" name="Shape 261"/>
          <p:cNvSpPr txBox="1"/>
          <p:nvPr>
            <p:ph idx="12" type="sldNum"/>
          </p:nvPr>
        </p:nvSpPr>
        <p:spPr>
          <a:xfrm>
            <a:off x="8274964" y="107581"/>
            <a:ext cx="348206" cy="143570"/>
          </a:xfrm>
          <a:prstGeom prst="rect">
            <a:avLst/>
          </a:prstGeom>
          <a:noFill/>
          <a:ln>
            <a:noFill/>
          </a:ln>
        </p:spPr>
        <p:txBody>
          <a:bodyPr anchorCtr="0" anchor="ctr" bIns="34275" lIns="68575" rIns="68575" wrap="square" tIns="34275">
            <a:noAutofit/>
          </a:bodyPr>
          <a:lstStyle/>
          <a:p>
            <a:pPr indent="0" lvl="0" marL="0" marR="0" rtl="0" algn="ctr">
              <a:spcBef>
                <a:spcPts val="0"/>
              </a:spcBef>
              <a:spcAft>
                <a:spcPts val="0"/>
              </a:spcAft>
              <a:buNone/>
            </a:pPr>
            <a:fld id="{00000000-1234-1234-1234-123412341234}" type="slidenum">
              <a:rPr lang="en" sz="800">
                <a:solidFill>
                  <a:schemeClr val="lt1"/>
                </a:solidFill>
                <a:latin typeface="Open Sans"/>
                <a:ea typeface="Open Sans"/>
                <a:cs typeface="Open Sans"/>
                <a:sym typeface="Open Sans"/>
              </a:rPr>
              <a:t>‹#›</a:t>
            </a:fld>
            <a:endParaRPr sz="800">
              <a:solidFill>
                <a:schemeClr val="lt1"/>
              </a:solidFill>
              <a:latin typeface="Open Sans"/>
              <a:ea typeface="Open Sans"/>
              <a:cs typeface="Open Sans"/>
              <a:sym typeface="Open Sans"/>
            </a:endParaRPr>
          </a:p>
        </p:txBody>
      </p:sp>
      <p:sp>
        <p:nvSpPr>
          <p:cNvPr id="262" name="Shape 262"/>
          <p:cNvSpPr/>
          <p:nvPr/>
        </p:nvSpPr>
        <p:spPr>
          <a:xfrm>
            <a:off x="0" y="4766474"/>
            <a:ext cx="9144000" cy="377026"/>
          </a:xfrm>
          <a:prstGeom prst="rect">
            <a:avLst/>
          </a:prstGeom>
          <a:solidFill>
            <a:schemeClr val="lt1">
              <a:alpha val="94901"/>
            </a:schemeClr>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263" name="Shape 263"/>
          <p:cNvSpPr/>
          <p:nvPr/>
        </p:nvSpPr>
        <p:spPr>
          <a:xfrm>
            <a:off x="0" y="4766474"/>
            <a:ext cx="9144000" cy="377026"/>
          </a:xfrm>
          <a:prstGeom prst="rect">
            <a:avLst/>
          </a:prstGeom>
          <a:solidFill>
            <a:schemeClr val="lt2"/>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64" name="Shape 264"/>
          <p:cNvGrpSpPr/>
          <p:nvPr/>
        </p:nvGrpSpPr>
        <p:grpSpPr>
          <a:xfrm>
            <a:off x="5790168" y="4867273"/>
            <a:ext cx="2833002" cy="184666"/>
            <a:chOff x="7576464" y="6489697"/>
            <a:chExt cx="3777336" cy="246221"/>
          </a:xfrm>
        </p:grpSpPr>
        <p:cxnSp>
          <p:nvCxnSpPr>
            <p:cNvPr id="265" name="Shape 265"/>
            <p:cNvCxnSpPr/>
            <p:nvPr/>
          </p:nvCxnSpPr>
          <p:spPr>
            <a:xfrm>
              <a:off x="11130213" y="6539673"/>
              <a:ext cx="0" cy="146268"/>
            </a:xfrm>
            <a:prstGeom prst="straightConnector1">
              <a:avLst/>
            </a:prstGeom>
            <a:noFill/>
            <a:ln cap="flat" cmpd="sng" w="28575">
              <a:solidFill>
                <a:srgbClr val="D8D8D8"/>
              </a:solidFill>
              <a:prstDash val="solid"/>
              <a:miter lim="800000"/>
              <a:headEnd len="med" w="med" type="none"/>
              <a:tailEnd len="med" w="med" type="none"/>
            </a:ln>
          </p:spPr>
        </p:cxnSp>
        <p:sp>
          <p:nvSpPr>
            <p:cNvPr id="266" name="Shape 266"/>
            <p:cNvSpPr/>
            <p:nvPr/>
          </p:nvSpPr>
          <p:spPr>
            <a:xfrm>
              <a:off x="11273937"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67" name="Shape 267"/>
            <p:cNvSpPr/>
            <p:nvPr/>
          </p:nvSpPr>
          <p:spPr>
            <a:xfrm rot="10800000">
              <a:off x="10906626" y="6548414"/>
              <a:ext cx="79863" cy="128786"/>
            </a:xfrm>
            <a:prstGeom prst="chevron">
              <a:avLst>
                <a:gd fmla="val 76574" name="adj"/>
              </a:avLst>
            </a:prstGeom>
            <a:noFill/>
            <a:ln cap="flat" cmpd="sng" w="28575">
              <a:solidFill>
                <a:srgbClr val="7F7F7F"/>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1"/>
                </a:solidFill>
                <a:latin typeface="Calibri"/>
                <a:ea typeface="Calibri"/>
                <a:cs typeface="Calibri"/>
                <a:sym typeface="Calibri"/>
              </a:endParaRPr>
            </a:p>
          </p:txBody>
        </p:sp>
        <p:sp>
          <p:nvSpPr>
            <p:cNvPr id="268" name="Shape 268"/>
            <p:cNvSpPr txBox="1"/>
            <p:nvPr/>
          </p:nvSpPr>
          <p:spPr>
            <a:xfrm>
              <a:off x="7576464" y="6489697"/>
              <a:ext cx="3357766" cy="246221"/>
            </a:xfrm>
            <a:prstGeom prst="rect">
              <a:avLst/>
            </a:prstGeom>
            <a:noFill/>
            <a:ln>
              <a:noFill/>
            </a:ln>
          </p:spPr>
          <p:txBody>
            <a:bodyPr anchorCtr="0" anchor="t" bIns="34275" lIns="68575" rIns="68575" wrap="square" tIns="34275">
              <a:noAutofit/>
            </a:bodyPr>
            <a:lstStyle/>
            <a:p>
              <a:pPr indent="0" lvl="0" marL="0" marR="0" rtl="0" algn="ctr">
                <a:lnSpc>
                  <a:spcPct val="100000"/>
                </a:lnSpc>
                <a:spcBef>
                  <a:spcPts val="0"/>
                </a:spcBef>
                <a:spcAft>
                  <a:spcPts val="0"/>
                </a:spcAft>
                <a:buClr>
                  <a:srgbClr val="3F3F3F"/>
                </a:buClr>
                <a:buSzPts val="800"/>
                <a:buFont typeface="Open Sans SemiBold"/>
                <a:buNone/>
              </a:pPr>
              <a:r>
                <a:rPr lang="en" sz="800">
                  <a:solidFill>
                    <a:srgbClr val="3F3F3F"/>
                  </a:solidFill>
                  <a:latin typeface="Open Sans SemiBold"/>
                  <a:ea typeface="Open Sans SemiBold"/>
                  <a:cs typeface="Open Sans SemiBold"/>
                  <a:sym typeface="Open Sans SemiBold"/>
                </a:rPr>
                <a:t>Here is your custom footer.This is Master Slide</a:t>
              </a:r>
              <a:endParaRPr sz="1100"/>
            </a:p>
          </p:txBody>
        </p:sp>
      </p:grpSp>
      <p:sp>
        <p:nvSpPr>
          <p:cNvPr id="269" name="Shape 269"/>
          <p:cNvSpPr txBox="1"/>
          <p:nvPr/>
        </p:nvSpPr>
        <p:spPr>
          <a:xfrm>
            <a:off x="628650" y="135710"/>
            <a:ext cx="7886700" cy="509700"/>
          </a:xfrm>
          <a:prstGeom prst="rect">
            <a:avLst/>
          </a:prstGeom>
          <a:noFill/>
          <a:ln>
            <a:noFill/>
          </a:ln>
        </p:spPr>
        <p:txBody>
          <a:bodyPr anchorCtr="0" anchor="ctr" bIns="34275" lIns="68575" rIns="68575" wrap="square" tIns="34275">
            <a:noAutofit/>
          </a:bodyPr>
          <a:lstStyle/>
          <a:p>
            <a:pPr indent="0" lvl="0" marL="0" marR="0" rtl="0" algn="ctr">
              <a:lnSpc>
                <a:spcPct val="90000"/>
              </a:lnSpc>
              <a:spcBef>
                <a:spcPts val="0"/>
              </a:spcBef>
              <a:spcAft>
                <a:spcPts val="0"/>
              </a:spcAft>
              <a:buClr>
                <a:schemeClr val="accent3"/>
              </a:buClr>
              <a:buSzPts val="2300"/>
              <a:buFont typeface="Open Sans"/>
              <a:buNone/>
            </a:pPr>
            <a:r>
              <a:rPr b="1" i="0" lang="en" sz="2300">
                <a:solidFill>
                  <a:schemeClr val="accent3"/>
                </a:solidFill>
                <a:latin typeface="Open Sans"/>
                <a:ea typeface="Open Sans"/>
                <a:cs typeface="Open Sans"/>
                <a:sym typeface="Open Sans"/>
              </a:rPr>
              <a:t>Our</a:t>
            </a:r>
            <a:r>
              <a:rPr b="1" i="0" lang="en" sz="2300">
                <a:solidFill>
                  <a:schemeClr val="dk1"/>
                </a:solidFill>
                <a:latin typeface="Open Sans"/>
                <a:ea typeface="Open Sans"/>
                <a:cs typeface="Open Sans"/>
                <a:sym typeface="Open Sans"/>
              </a:rPr>
              <a:t> Service</a:t>
            </a:r>
            <a:endParaRPr b="1" i="0" sz="2300">
              <a:solidFill>
                <a:schemeClr val="accent1"/>
              </a:solidFill>
              <a:latin typeface="Open Sans"/>
              <a:ea typeface="Open Sans"/>
              <a:cs typeface="Open Sans"/>
              <a:sym typeface="Open Sans"/>
            </a:endParaRPr>
          </a:p>
        </p:txBody>
      </p:sp>
      <p:sp>
        <p:nvSpPr>
          <p:cNvPr id="270" name="Shape 270"/>
          <p:cNvSpPr/>
          <p:nvPr/>
        </p:nvSpPr>
        <p:spPr>
          <a:xfrm>
            <a:off x="1185182" y="583251"/>
            <a:ext cx="6773636" cy="290496"/>
          </a:xfrm>
          <a:prstGeom prst="rect">
            <a:avLst/>
          </a:prstGeom>
          <a:noFill/>
          <a:ln>
            <a:noFill/>
          </a:ln>
        </p:spPr>
        <p:txBody>
          <a:bodyPr anchorCtr="0" anchor="ctr" bIns="0" lIns="0" rIns="0" wrap="square" tIns="0">
            <a:noAutofit/>
          </a:bodyPr>
          <a:lstStyle/>
          <a:p>
            <a:pPr indent="0" lvl="0" marL="0" marR="0" rtl="0" algn="ctr">
              <a:lnSpc>
                <a:spcPct val="171428"/>
              </a:lnSpc>
              <a:spcBef>
                <a:spcPts val="0"/>
              </a:spcBef>
              <a:spcAft>
                <a:spcPts val="0"/>
              </a:spcAft>
              <a:buNone/>
            </a:pPr>
            <a:r>
              <a:rPr i="1" lang="en" sz="800">
                <a:solidFill>
                  <a:schemeClr val="dk1"/>
                </a:solidFill>
                <a:latin typeface="Open Sans"/>
                <a:ea typeface="Open Sans"/>
                <a:cs typeface="Open Sans"/>
                <a:sym typeface="Open Sans"/>
              </a:rPr>
              <a:t>he simplicity lorem suggests strength and the spaciousn contributes to the aesthetics meant to project an image dolor sit amet</a:t>
            </a:r>
            <a:endParaRPr i="1" sz="800">
              <a:solidFill>
                <a:schemeClr val="dk1"/>
              </a:solidFill>
              <a:latin typeface="Open Sans"/>
              <a:ea typeface="Open Sans"/>
              <a:cs typeface="Open Sans"/>
              <a:sym typeface="Open Sans"/>
            </a:endParaRPr>
          </a:p>
        </p:txBody>
      </p:sp>
      <p:sp>
        <p:nvSpPr>
          <p:cNvPr id="271" name="Shape 271"/>
          <p:cNvSpPr/>
          <p:nvPr/>
        </p:nvSpPr>
        <p:spPr>
          <a:xfrm>
            <a:off x="3970182" y="1015064"/>
            <a:ext cx="1203636" cy="34289"/>
          </a:xfrm>
          <a:prstGeom prst="rect">
            <a:avLst/>
          </a:prstGeom>
          <a:solidFill>
            <a:schemeClr val="accent3"/>
          </a:solidFill>
          <a:ln>
            <a:noFill/>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dk2"/>
              </a:solidFill>
              <a:latin typeface="Calibri"/>
              <a:ea typeface="Calibri"/>
              <a:cs typeface="Calibri"/>
              <a:sym typeface="Calibri"/>
            </a:endParaRPr>
          </a:p>
        </p:txBody>
      </p:sp>
      <p:sp>
        <p:nvSpPr>
          <p:cNvPr id="272" name="Shape 272"/>
          <p:cNvSpPr/>
          <p:nvPr/>
        </p:nvSpPr>
        <p:spPr>
          <a:xfrm>
            <a:off x="4438792" y="2377739"/>
            <a:ext cx="266416" cy="218840"/>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3" name="Shape 273"/>
          <p:cNvSpPr/>
          <p:nvPr/>
        </p:nvSpPr>
        <p:spPr>
          <a:xfrm rot="10800000">
            <a:off x="4298291" y="2213450"/>
            <a:ext cx="547418" cy="547418"/>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74" name="Shape 274"/>
          <p:cNvGrpSpPr/>
          <p:nvPr/>
        </p:nvGrpSpPr>
        <p:grpSpPr>
          <a:xfrm>
            <a:off x="3776152" y="2829571"/>
            <a:ext cx="1591696" cy="410501"/>
            <a:chOff x="1040038" y="2423885"/>
            <a:chExt cx="2122262" cy="547335"/>
          </a:xfrm>
        </p:grpSpPr>
        <p:sp>
          <p:nvSpPr>
            <p:cNvPr id="275" name="Shape 275"/>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chemeClr val="lt1"/>
                  </a:solidFill>
                  <a:latin typeface="Open Sans"/>
                  <a:ea typeface="Open Sans"/>
                  <a:cs typeface="Open Sans"/>
                  <a:sym typeface="Open Sans"/>
                </a:rPr>
                <a:t>Creative Template</a:t>
              </a:r>
              <a:endParaRPr sz="1100"/>
            </a:p>
          </p:txBody>
        </p:sp>
        <p:sp>
          <p:nvSpPr>
            <p:cNvPr id="276" name="Shape 276"/>
            <p:cNvSpPr txBox="1"/>
            <p:nvPr/>
          </p:nvSpPr>
          <p:spPr>
            <a:xfrm>
              <a:off x="1453470" y="2694221"/>
              <a:ext cx="1295400"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grpSp>
      <p:sp>
        <p:nvSpPr>
          <p:cNvPr id="277" name="Shape 277"/>
          <p:cNvSpPr txBox="1"/>
          <p:nvPr/>
        </p:nvSpPr>
        <p:spPr>
          <a:xfrm>
            <a:off x="3776152" y="3487303"/>
            <a:ext cx="1591696" cy="684802"/>
          </a:xfrm>
          <a:prstGeom prst="rect">
            <a:avLst/>
          </a:prstGeom>
          <a:noFill/>
          <a:ln>
            <a:noFill/>
          </a:ln>
        </p:spPr>
        <p:txBody>
          <a:bodyPr anchorCtr="0" anchor="t" bIns="34275" lIns="68575" rIns="68575" wrap="square" tIns="34275">
            <a:noAutofit/>
          </a:bodyPr>
          <a:lstStyle/>
          <a:p>
            <a:pPr indent="0" lvl="0" marL="0" marR="0" rtl="0" algn="ctr">
              <a:lnSpc>
                <a:spcPct val="177777"/>
              </a:lnSpc>
              <a:spcBef>
                <a:spcPts val="0"/>
              </a:spcBef>
              <a:spcAft>
                <a:spcPts val="0"/>
              </a:spcAft>
              <a:buNone/>
            </a:pPr>
            <a:r>
              <a:rPr lang="en" sz="700">
                <a:solidFill>
                  <a:schemeClr val="lt1"/>
                </a:solidFill>
                <a:latin typeface="Open Sans"/>
                <a:ea typeface="Open Sans"/>
                <a:cs typeface="Open Sans"/>
                <a:sym typeface="Open Sans"/>
              </a:rPr>
              <a:t>Contrary to popular belief, Lorem Ipsum is not simply random text. It has roots in a piece of classical literature dummy.</a:t>
            </a:r>
            <a:endParaRPr sz="1100"/>
          </a:p>
        </p:txBody>
      </p:sp>
      <p:cxnSp>
        <p:nvCxnSpPr>
          <p:cNvPr id="278" name="Shape 278"/>
          <p:cNvCxnSpPr/>
          <p:nvPr/>
        </p:nvCxnSpPr>
        <p:spPr>
          <a:xfrm>
            <a:off x="3919026" y="3353530"/>
            <a:ext cx="1305948" cy="0"/>
          </a:xfrm>
          <a:prstGeom prst="straightConnector1">
            <a:avLst/>
          </a:prstGeom>
          <a:noFill/>
          <a:ln cap="flat" cmpd="sng" w="9525">
            <a:solidFill>
              <a:schemeClr val="lt1"/>
            </a:solidFill>
            <a:prstDash val="solid"/>
            <a:miter lim="800000"/>
            <a:headEnd len="med" w="med" type="none"/>
            <a:tailEnd len="med" w="med" type="none"/>
          </a:ln>
        </p:spPr>
      </p:cxnSp>
      <p:sp>
        <p:nvSpPr>
          <p:cNvPr id="279" name="Shape 279"/>
          <p:cNvSpPr/>
          <p:nvPr/>
        </p:nvSpPr>
        <p:spPr>
          <a:xfrm>
            <a:off x="6728301" y="2363899"/>
            <a:ext cx="236573" cy="246521"/>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0" name="Shape 280"/>
          <p:cNvSpPr/>
          <p:nvPr/>
        </p:nvSpPr>
        <p:spPr>
          <a:xfrm>
            <a:off x="6572879" y="2213450"/>
            <a:ext cx="547418" cy="547418"/>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1" name="Shape 281"/>
          <p:cNvGrpSpPr/>
          <p:nvPr/>
        </p:nvGrpSpPr>
        <p:grpSpPr>
          <a:xfrm>
            <a:off x="6050739" y="2829571"/>
            <a:ext cx="1591696" cy="410501"/>
            <a:chOff x="1040038" y="2423885"/>
            <a:chExt cx="2122262" cy="547335"/>
          </a:xfrm>
        </p:grpSpPr>
        <p:sp>
          <p:nvSpPr>
            <p:cNvPr id="282" name="Shape 282"/>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chemeClr val="lt1"/>
                  </a:solidFill>
                  <a:latin typeface="Open Sans"/>
                  <a:ea typeface="Open Sans"/>
                  <a:cs typeface="Open Sans"/>
                  <a:sym typeface="Open Sans"/>
                </a:rPr>
                <a:t>Creative Template</a:t>
              </a:r>
              <a:endParaRPr sz="1100"/>
            </a:p>
          </p:txBody>
        </p:sp>
        <p:sp>
          <p:nvSpPr>
            <p:cNvPr id="283" name="Shape 283"/>
            <p:cNvSpPr txBox="1"/>
            <p:nvPr/>
          </p:nvSpPr>
          <p:spPr>
            <a:xfrm>
              <a:off x="1498673" y="2694221"/>
              <a:ext cx="1204994"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grpSp>
      <p:sp>
        <p:nvSpPr>
          <p:cNvPr id="284" name="Shape 284"/>
          <p:cNvSpPr txBox="1"/>
          <p:nvPr/>
        </p:nvSpPr>
        <p:spPr>
          <a:xfrm>
            <a:off x="6050739" y="3487303"/>
            <a:ext cx="1591696" cy="684802"/>
          </a:xfrm>
          <a:prstGeom prst="rect">
            <a:avLst/>
          </a:prstGeom>
          <a:noFill/>
          <a:ln>
            <a:noFill/>
          </a:ln>
        </p:spPr>
        <p:txBody>
          <a:bodyPr anchorCtr="0" anchor="t" bIns="34275" lIns="68575" rIns="68575" wrap="square" tIns="34275">
            <a:noAutofit/>
          </a:bodyPr>
          <a:lstStyle/>
          <a:p>
            <a:pPr indent="0" lvl="0" marL="0" marR="0" rtl="0" algn="ctr">
              <a:lnSpc>
                <a:spcPct val="177777"/>
              </a:lnSpc>
              <a:spcBef>
                <a:spcPts val="0"/>
              </a:spcBef>
              <a:spcAft>
                <a:spcPts val="0"/>
              </a:spcAft>
              <a:buNone/>
            </a:pPr>
            <a:r>
              <a:rPr lang="en" sz="700">
                <a:solidFill>
                  <a:schemeClr val="lt1"/>
                </a:solidFill>
                <a:latin typeface="Open Sans"/>
                <a:ea typeface="Open Sans"/>
                <a:cs typeface="Open Sans"/>
                <a:sym typeface="Open Sans"/>
              </a:rPr>
              <a:t>Contrary to popular belief, Lorem Ipsum is not simply random text. It has roots in a piece of classical literature dummy.</a:t>
            </a:r>
            <a:endParaRPr sz="1100"/>
          </a:p>
        </p:txBody>
      </p:sp>
      <p:cxnSp>
        <p:nvCxnSpPr>
          <p:cNvPr id="285" name="Shape 285"/>
          <p:cNvCxnSpPr/>
          <p:nvPr/>
        </p:nvCxnSpPr>
        <p:spPr>
          <a:xfrm>
            <a:off x="6193613" y="3353530"/>
            <a:ext cx="1305948" cy="0"/>
          </a:xfrm>
          <a:prstGeom prst="straightConnector1">
            <a:avLst/>
          </a:prstGeom>
          <a:noFill/>
          <a:ln cap="flat" cmpd="sng" w="9525">
            <a:solidFill>
              <a:schemeClr val="lt1"/>
            </a:solidFill>
            <a:prstDash val="solid"/>
            <a:miter lim="800000"/>
            <a:headEnd len="med" w="med" type="none"/>
            <a:tailEnd len="med" w="med" type="none"/>
          </a:ln>
        </p:spPr>
      </p:cxnSp>
      <p:sp>
        <p:nvSpPr>
          <p:cNvPr id="286" name="Shape 286"/>
          <p:cNvSpPr/>
          <p:nvPr/>
        </p:nvSpPr>
        <p:spPr>
          <a:xfrm>
            <a:off x="2148905" y="2363630"/>
            <a:ext cx="297017" cy="247060"/>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7" name="Shape 287"/>
          <p:cNvSpPr/>
          <p:nvPr/>
        </p:nvSpPr>
        <p:spPr>
          <a:xfrm>
            <a:off x="2023704" y="2213450"/>
            <a:ext cx="547418" cy="547418"/>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288" name="Shape 288"/>
          <p:cNvGrpSpPr/>
          <p:nvPr/>
        </p:nvGrpSpPr>
        <p:grpSpPr>
          <a:xfrm>
            <a:off x="1501565" y="2829571"/>
            <a:ext cx="1591696" cy="410501"/>
            <a:chOff x="1040038" y="2423885"/>
            <a:chExt cx="2122262" cy="547335"/>
          </a:xfrm>
        </p:grpSpPr>
        <p:sp>
          <p:nvSpPr>
            <p:cNvPr id="289" name="Shape 289"/>
            <p:cNvSpPr txBox="1"/>
            <p:nvPr/>
          </p:nvSpPr>
          <p:spPr>
            <a:xfrm>
              <a:off x="1040038" y="2423885"/>
              <a:ext cx="2122262" cy="323165"/>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b="1" lang="en" sz="1100">
                  <a:solidFill>
                    <a:schemeClr val="lt1"/>
                  </a:solidFill>
                  <a:latin typeface="Open Sans"/>
                  <a:ea typeface="Open Sans"/>
                  <a:cs typeface="Open Sans"/>
                  <a:sym typeface="Open Sans"/>
                </a:rPr>
                <a:t>Creative Template</a:t>
              </a:r>
              <a:endParaRPr sz="1100"/>
            </a:p>
          </p:txBody>
        </p:sp>
        <p:sp>
          <p:nvSpPr>
            <p:cNvPr id="290" name="Shape 290"/>
            <p:cNvSpPr txBox="1"/>
            <p:nvPr/>
          </p:nvSpPr>
          <p:spPr>
            <a:xfrm>
              <a:off x="1459067" y="2694221"/>
              <a:ext cx="1284206" cy="276999"/>
            </a:xfrm>
            <a:prstGeom prst="rect">
              <a:avLst/>
            </a:prstGeom>
            <a:noFill/>
            <a:ln>
              <a:noFill/>
            </a:ln>
          </p:spPr>
          <p:txBody>
            <a:bodyPr anchorCtr="0" anchor="t" bIns="34275" lIns="68575" rIns="68575" wrap="square" tIns="34275">
              <a:noAutofit/>
            </a:bodyPr>
            <a:lstStyle/>
            <a:p>
              <a:pPr indent="0" lvl="0" marL="0" marR="0" rtl="0" algn="ctr">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grpSp>
      <p:cxnSp>
        <p:nvCxnSpPr>
          <p:cNvPr id="291" name="Shape 291"/>
          <p:cNvCxnSpPr/>
          <p:nvPr/>
        </p:nvCxnSpPr>
        <p:spPr>
          <a:xfrm>
            <a:off x="1644439" y="3353530"/>
            <a:ext cx="1305948" cy="0"/>
          </a:xfrm>
          <a:prstGeom prst="straightConnector1">
            <a:avLst/>
          </a:prstGeom>
          <a:noFill/>
          <a:ln cap="flat" cmpd="sng" w="9525">
            <a:solidFill>
              <a:schemeClr val="lt1"/>
            </a:solidFill>
            <a:prstDash val="solid"/>
            <a:miter lim="800000"/>
            <a:headEnd len="med" w="med" type="none"/>
            <a:tailEnd len="med" w="med" type="none"/>
          </a:ln>
        </p:spPr>
      </p:cxnSp>
      <p:sp>
        <p:nvSpPr>
          <p:cNvPr id="292" name="Shape 292"/>
          <p:cNvSpPr txBox="1"/>
          <p:nvPr/>
        </p:nvSpPr>
        <p:spPr>
          <a:xfrm>
            <a:off x="1501564" y="3487303"/>
            <a:ext cx="1591696" cy="684802"/>
          </a:xfrm>
          <a:prstGeom prst="rect">
            <a:avLst/>
          </a:prstGeom>
          <a:noFill/>
          <a:ln>
            <a:noFill/>
          </a:ln>
        </p:spPr>
        <p:txBody>
          <a:bodyPr anchorCtr="0" anchor="t" bIns="34275" lIns="68575" rIns="68575" wrap="square" tIns="34275">
            <a:noAutofit/>
          </a:bodyPr>
          <a:lstStyle/>
          <a:p>
            <a:pPr indent="0" lvl="0" marL="0" marR="0" rtl="0" algn="ctr">
              <a:lnSpc>
                <a:spcPct val="177777"/>
              </a:lnSpc>
              <a:spcBef>
                <a:spcPts val="0"/>
              </a:spcBef>
              <a:spcAft>
                <a:spcPts val="0"/>
              </a:spcAft>
              <a:buNone/>
            </a:pPr>
            <a:r>
              <a:rPr lang="en" sz="700">
                <a:solidFill>
                  <a:schemeClr val="lt1"/>
                </a:solidFill>
                <a:latin typeface="Open Sans"/>
                <a:ea typeface="Open Sans"/>
                <a:cs typeface="Open Sans"/>
                <a:sym typeface="Open Sans"/>
              </a:rPr>
              <a:t>Contrary to popular belief, Lorem Ipsum is not simply random text. It has roots in a piece of classical literature dummy.</a:t>
            </a:r>
            <a:endParaRPr sz="1100"/>
          </a:p>
        </p:txBody>
      </p:sp>
      <p:sp>
        <p:nvSpPr>
          <p:cNvPr id="293" name="Shape 293"/>
          <p:cNvSpPr txBox="1"/>
          <p:nvPr/>
        </p:nvSpPr>
        <p:spPr>
          <a:xfrm>
            <a:off x="1099457" y="1160255"/>
            <a:ext cx="6945086" cy="415498"/>
          </a:xfrm>
          <a:prstGeom prst="rect">
            <a:avLst/>
          </a:prstGeom>
          <a:noFill/>
          <a:ln>
            <a:noFill/>
          </a:ln>
        </p:spPr>
        <p:txBody>
          <a:bodyPr anchorCtr="0" anchor="t" bIns="34275" lIns="68575" rIns="68575" wrap="square" tIns="34275">
            <a:noAutofit/>
          </a:bodyPr>
          <a:lstStyle/>
          <a:p>
            <a:pPr indent="0" lvl="0" marL="0" marR="0" rtl="0" algn="ctr">
              <a:lnSpc>
                <a:spcPct val="150000"/>
              </a:lnSpc>
              <a:spcBef>
                <a:spcPts val="0"/>
              </a:spcBef>
              <a:spcAft>
                <a:spcPts val="0"/>
              </a:spcAft>
              <a:buNone/>
            </a:pPr>
            <a:r>
              <a:rPr i="1" lang="en" sz="800">
                <a:solidFill>
                  <a:srgbClr val="3A3838"/>
                </a:solidFill>
                <a:latin typeface="Open Sans"/>
                <a:ea typeface="Open Sans"/>
                <a:cs typeface="Open Sans"/>
                <a:sym typeface="Open Sans"/>
              </a:rPr>
              <a:t>Have them for one. Living grass to for can't gathered waters had winged. Creepiest don't subdue which i two set had seasons. Fifth you'll, man wherein seas our creeping. Very. Make won't appear him, were they're and years unto doesn't they’re. dolor sit amet adiciscing consecteture</a:t>
            </a:r>
            <a:endParaRPr i="1" sz="800">
              <a:solidFill>
                <a:srgbClr val="3A3838"/>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Custom 59">
      <a:dk1>
        <a:srgbClr val="000000"/>
      </a:dk1>
      <a:lt1>
        <a:srgbClr val="FFFFFF"/>
      </a:lt1>
      <a:dk2>
        <a:srgbClr val="44546A"/>
      </a:dk2>
      <a:lt2>
        <a:srgbClr val="E7E6E6"/>
      </a:lt2>
      <a:accent1>
        <a:srgbClr val="5F28A0"/>
      </a:accent1>
      <a:accent2>
        <a:srgbClr val="F03C37"/>
      </a:accent2>
      <a:accent3>
        <a:srgbClr val="FFA500"/>
      </a:accent3>
      <a:accent4>
        <a:srgbClr val="96C832"/>
      </a:accent4>
      <a:accent5>
        <a:srgbClr val="00A0E1"/>
      </a:accent5>
      <a:accent6>
        <a:srgbClr val="AA4DCF"/>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