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7" r:id="rId4"/>
    <p:sldMasterId id="214748367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
      <p:font typeface="Sorts Mill Goudy"/>
      <p:regular r:id="rId37"/>
      <p:italic r:id="rId38"/>
    </p:embeddedFont>
    <p:embeddedFont>
      <p:font typeface="Open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fntdata"/><Relationship Id="rId20" Type="http://schemas.openxmlformats.org/officeDocument/2006/relationships/slide" Target="slides/slide14.xml"/><Relationship Id="rId42" Type="http://schemas.openxmlformats.org/officeDocument/2006/relationships/font" Target="fonts/OpenSans-boldItalic.fntdata"/><Relationship Id="rId41" Type="http://schemas.openxmlformats.org/officeDocument/2006/relationships/font" Target="fonts/OpenSans-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37" Type="http://schemas.openxmlformats.org/officeDocument/2006/relationships/font" Target="fonts/SortsMillGoudy-regular.fntdata"/><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39" Type="http://schemas.openxmlformats.org/officeDocument/2006/relationships/font" Target="fonts/OpenSans-regular.fntdata"/><Relationship Id="rId16" Type="http://schemas.openxmlformats.org/officeDocument/2006/relationships/slide" Target="slides/slide10.xml"/><Relationship Id="rId38" Type="http://schemas.openxmlformats.org/officeDocument/2006/relationships/font" Target="fonts/SortsMillGoudy-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811b4af49b_2_4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811b4af49b_2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811b4af49b_2_1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g811b4af49b_2_1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811b4af49b_2_1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811b4af49b_2_1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811b4af49b_2_1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g811b4af49b_2_1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811b4af49b_2_18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811b4af49b_2_1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811b4af49b_2_19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g811b4af49b_2_19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811b4af49b_2_20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g811b4af49b_2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Google Shape;289;g811b4af49b_2_22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g811b4af49b_2_2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811b4af49b_2_24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811b4af49b_2_2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811b4af49b_2_2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g811b4af49b_2_2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g811b4af49b_2_27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g811b4af49b_2_2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811b4af49b_2_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811b4af49b_2_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1" name="Shape 351"/>
        <p:cNvGrpSpPr/>
        <p:nvPr/>
      </p:nvGrpSpPr>
      <p:grpSpPr>
        <a:xfrm>
          <a:off x="0" y="0"/>
          <a:ext cx="0" cy="0"/>
          <a:chOff x="0" y="0"/>
          <a:chExt cx="0" cy="0"/>
        </a:xfrm>
      </p:grpSpPr>
      <p:sp>
        <p:nvSpPr>
          <p:cNvPr id="352" name="Google Shape;352;g811b4af49b_2_28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g811b4af49b_2_2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0" name="Shape 360"/>
        <p:cNvGrpSpPr/>
        <p:nvPr/>
      </p:nvGrpSpPr>
      <p:grpSpPr>
        <a:xfrm>
          <a:off x="0" y="0"/>
          <a:ext cx="0" cy="0"/>
          <a:chOff x="0" y="0"/>
          <a:chExt cx="0" cy="0"/>
        </a:xfrm>
      </p:grpSpPr>
      <p:sp>
        <p:nvSpPr>
          <p:cNvPr id="361" name="Google Shape;361;g811b4af49b_2_2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g811b4af49b_2_2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0" name="Shape 370"/>
        <p:cNvGrpSpPr/>
        <p:nvPr/>
      </p:nvGrpSpPr>
      <p:grpSpPr>
        <a:xfrm>
          <a:off x="0" y="0"/>
          <a:ext cx="0" cy="0"/>
          <a:chOff x="0" y="0"/>
          <a:chExt cx="0" cy="0"/>
        </a:xfrm>
      </p:grpSpPr>
      <p:sp>
        <p:nvSpPr>
          <p:cNvPr id="371" name="Google Shape;371;g811b4af49b_2_3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g811b4af49b_2_3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811b4af49b_2_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811b4af49b_2_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811b4af49b_2_8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811b4af49b_2_8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811b4af49b_2_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811b4af49b_2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811b4af49b_2_1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811b4af49b_2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811b4af49b_2_1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811b4af49b_2_1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811b4af49b_2_1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g811b4af49b_2_1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811b4af49b_2_14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811b4af49b_2_1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Section Header">
  <p:cSld name="24_Section Header">
    <p:spTree>
      <p:nvGrpSpPr>
        <p:cNvPr id="53" name="Shape 53"/>
        <p:cNvGrpSpPr/>
        <p:nvPr/>
      </p:nvGrpSpPr>
      <p:grpSpPr>
        <a:xfrm>
          <a:off x="0" y="0"/>
          <a:ext cx="0" cy="0"/>
          <a:chOff x="0" y="0"/>
          <a:chExt cx="0" cy="0"/>
        </a:xfrm>
      </p:grpSpPr>
      <p:sp>
        <p:nvSpPr>
          <p:cNvPr id="54" name="Google Shape;54;p14"/>
          <p:cNvSpPr/>
          <p:nvPr>
            <p:ph idx="2" type="pic"/>
          </p:nvPr>
        </p:nvSpPr>
        <p:spPr>
          <a:xfrm>
            <a:off x="3933825" y="0"/>
            <a:ext cx="5210175" cy="384137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Section Header">
  <p:cSld name="5_Section Header">
    <p:spTree>
      <p:nvGrpSpPr>
        <p:cNvPr id="55" name="Shape 55"/>
        <p:cNvGrpSpPr/>
        <p:nvPr/>
      </p:nvGrpSpPr>
      <p:grpSpPr>
        <a:xfrm>
          <a:off x="0" y="0"/>
          <a:ext cx="0" cy="0"/>
          <a:chOff x="0" y="0"/>
          <a:chExt cx="0" cy="0"/>
        </a:xfrm>
      </p:grpSpPr>
      <p:sp>
        <p:nvSpPr>
          <p:cNvPr id="56" name="Google Shape;56;p15"/>
          <p:cNvSpPr/>
          <p:nvPr>
            <p:ph idx="2" type="pic"/>
          </p:nvPr>
        </p:nvSpPr>
        <p:spPr>
          <a:xfrm>
            <a:off x="3248026" y="571500"/>
            <a:ext cx="2257423" cy="4000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Section Header">
  <p:cSld name="25_Section Header">
    <p:spTree>
      <p:nvGrpSpPr>
        <p:cNvPr id="57" name="Shape 57"/>
        <p:cNvGrpSpPr/>
        <p:nvPr/>
      </p:nvGrpSpPr>
      <p:grpSpPr>
        <a:xfrm>
          <a:off x="0" y="0"/>
          <a:ext cx="0" cy="0"/>
          <a:chOff x="0" y="0"/>
          <a:chExt cx="0" cy="0"/>
        </a:xfrm>
      </p:grpSpPr>
      <p:sp>
        <p:nvSpPr>
          <p:cNvPr id="58" name="Google Shape;58;p16"/>
          <p:cNvSpPr/>
          <p:nvPr>
            <p:ph idx="2" type="pic"/>
          </p:nvPr>
        </p:nvSpPr>
        <p:spPr>
          <a:xfrm>
            <a:off x="571501" y="571500"/>
            <a:ext cx="4886324" cy="4000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Section Header">
  <p:cSld name="6_Section Header">
    <p:spTree>
      <p:nvGrpSpPr>
        <p:cNvPr id="59" name="Shape 59"/>
        <p:cNvGrpSpPr/>
        <p:nvPr/>
      </p:nvGrpSpPr>
      <p:grpSpPr>
        <a:xfrm>
          <a:off x="0" y="0"/>
          <a:ext cx="0" cy="0"/>
          <a:chOff x="0" y="0"/>
          <a:chExt cx="0" cy="0"/>
        </a:xfrm>
      </p:grpSpPr>
      <p:sp>
        <p:nvSpPr>
          <p:cNvPr id="60" name="Google Shape;60;p17"/>
          <p:cNvSpPr/>
          <p:nvPr>
            <p:ph idx="2" type="pic"/>
          </p:nvPr>
        </p:nvSpPr>
        <p:spPr>
          <a:xfrm>
            <a:off x="4743450" y="0"/>
            <a:ext cx="3829050" cy="384137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Section Header">
  <p:cSld name="26_Section Header">
    <p:spTree>
      <p:nvGrpSpPr>
        <p:cNvPr id="61" name="Shape 61"/>
        <p:cNvGrpSpPr/>
        <p:nvPr/>
      </p:nvGrpSpPr>
      <p:grpSpPr>
        <a:xfrm>
          <a:off x="0" y="0"/>
          <a:ext cx="0" cy="0"/>
          <a:chOff x="0" y="0"/>
          <a:chExt cx="0" cy="0"/>
        </a:xfrm>
      </p:grpSpPr>
      <p:sp>
        <p:nvSpPr>
          <p:cNvPr id="62" name="Google Shape;62;p18"/>
          <p:cNvSpPr/>
          <p:nvPr>
            <p:ph idx="2" type="pic"/>
          </p:nvPr>
        </p:nvSpPr>
        <p:spPr>
          <a:xfrm>
            <a:off x="6667500" y="0"/>
            <a:ext cx="2476500" cy="22479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3" name="Google Shape;63;p18"/>
          <p:cNvSpPr/>
          <p:nvPr>
            <p:ph idx="3" type="pic"/>
          </p:nvPr>
        </p:nvSpPr>
        <p:spPr>
          <a:xfrm>
            <a:off x="3619500" y="0"/>
            <a:ext cx="2476500" cy="22479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4" name="Google Shape;64;p18"/>
          <p:cNvSpPr/>
          <p:nvPr>
            <p:ph idx="4" type="pic"/>
          </p:nvPr>
        </p:nvSpPr>
        <p:spPr>
          <a:xfrm>
            <a:off x="571500" y="0"/>
            <a:ext cx="2476500" cy="22479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Section Header">
  <p:cSld name="27_Section Header">
    <p:spTree>
      <p:nvGrpSpPr>
        <p:cNvPr id="65" name="Shape 65"/>
        <p:cNvGrpSpPr/>
        <p:nvPr/>
      </p:nvGrpSpPr>
      <p:grpSpPr>
        <a:xfrm>
          <a:off x="0" y="0"/>
          <a:ext cx="0" cy="0"/>
          <a:chOff x="0" y="0"/>
          <a:chExt cx="0" cy="0"/>
        </a:xfrm>
      </p:grpSpPr>
      <p:sp>
        <p:nvSpPr>
          <p:cNvPr id="66" name="Google Shape;66;p19"/>
          <p:cNvSpPr/>
          <p:nvPr>
            <p:ph idx="2" type="pic"/>
          </p:nvPr>
        </p:nvSpPr>
        <p:spPr>
          <a:xfrm>
            <a:off x="3957638" y="785813"/>
            <a:ext cx="5186362" cy="435768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Section Header">
  <p:cSld name="28_Section Header">
    <p:spTree>
      <p:nvGrpSpPr>
        <p:cNvPr id="67" name="Shape 67"/>
        <p:cNvGrpSpPr/>
        <p:nvPr/>
      </p:nvGrpSpPr>
      <p:grpSpPr>
        <a:xfrm>
          <a:off x="0" y="0"/>
          <a:ext cx="0" cy="0"/>
          <a:chOff x="0" y="0"/>
          <a:chExt cx="0" cy="0"/>
        </a:xfrm>
      </p:grpSpPr>
      <p:sp>
        <p:nvSpPr>
          <p:cNvPr id="68" name="Google Shape;68;p20"/>
          <p:cNvSpPr/>
          <p:nvPr>
            <p:ph idx="2" type="pic"/>
          </p:nvPr>
        </p:nvSpPr>
        <p:spPr>
          <a:xfrm>
            <a:off x="0" y="785813"/>
            <a:ext cx="5186362" cy="435768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Section Header">
  <p:cSld name="29_Section Header">
    <p:spTree>
      <p:nvGrpSpPr>
        <p:cNvPr id="69" name="Shape 69"/>
        <p:cNvGrpSpPr/>
        <p:nvPr/>
      </p:nvGrpSpPr>
      <p:grpSpPr>
        <a:xfrm>
          <a:off x="0" y="0"/>
          <a:ext cx="0" cy="0"/>
          <a:chOff x="0" y="0"/>
          <a:chExt cx="0" cy="0"/>
        </a:xfrm>
      </p:grpSpPr>
      <p:sp>
        <p:nvSpPr>
          <p:cNvPr id="70" name="Google Shape;70;p21"/>
          <p:cNvSpPr/>
          <p:nvPr>
            <p:ph idx="2" type="pic"/>
          </p:nvPr>
        </p:nvSpPr>
        <p:spPr>
          <a:xfrm>
            <a:off x="3838575" y="3178628"/>
            <a:ext cx="4733925" cy="1964872"/>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Section Header">
  <p:cSld name="14_Section Header">
    <p:spTree>
      <p:nvGrpSpPr>
        <p:cNvPr id="71" name="Shape 71"/>
        <p:cNvGrpSpPr/>
        <p:nvPr/>
      </p:nvGrpSpPr>
      <p:grpSpPr>
        <a:xfrm>
          <a:off x="0" y="0"/>
          <a:ext cx="0" cy="0"/>
          <a:chOff x="0" y="0"/>
          <a:chExt cx="0" cy="0"/>
        </a:xfrm>
      </p:grpSpPr>
      <p:sp>
        <p:nvSpPr>
          <p:cNvPr id="72" name="Google Shape;72;p22"/>
          <p:cNvSpPr/>
          <p:nvPr>
            <p:ph idx="2" type="pic"/>
          </p:nvPr>
        </p:nvSpPr>
        <p:spPr>
          <a:xfrm>
            <a:off x="2286000" y="1"/>
            <a:ext cx="3086100" cy="514349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Section Header">
  <p:cSld name="15_Section Header">
    <p:spTree>
      <p:nvGrpSpPr>
        <p:cNvPr id="73" name="Shape 73"/>
        <p:cNvGrpSpPr/>
        <p:nvPr/>
      </p:nvGrpSpPr>
      <p:grpSpPr>
        <a:xfrm>
          <a:off x="0" y="0"/>
          <a:ext cx="0" cy="0"/>
          <a:chOff x="0" y="0"/>
          <a:chExt cx="0" cy="0"/>
        </a:xfrm>
      </p:grpSpPr>
      <p:sp>
        <p:nvSpPr>
          <p:cNvPr id="74" name="Google Shape;74;p23"/>
          <p:cNvSpPr/>
          <p:nvPr>
            <p:ph idx="2" type="pic"/>
          </p:nvPr>
        </p:nvSpPr>
        <p:spPr>
          <a:xfrm>
            <a:off x="0" y="1153885"/>
            <a:ext cx="5472113" cy="341811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Section Header">
  <p:cSld name="13_Section Header">
    <p:spTree>
      <p:nvGrpSpPr>
        <p:cNvPr id="75" name="Shape 75"/>
        <p:cNvGrpSpPr/>
        <p:nvPr/>
      </p:nvGrpSpPr>
      <p:grpSpPr>
        <a:xfrm>
          <a:off x="0" y="0"/>
          <a:ext cx="0" cy="0"/>
          <a:chOff x="0" y="0"/>
          <a:chExt cx="0" cy="0"/>
        </a:xfrm>
      </p:grpSpPr>
      <p:sp>
        <p:nvSpPr>
          <p:cNvPr id="76" name="Google Shape;76;p24"/>
          <p:cNvSpPr/>
          <p:nvPr>
            <p:ph idx="2" type="pic"/>
          </p:nvPr>
        </p:nvSpPr>
        <p:spPr>
          <a:xfrm>
            <a:off x="2569026" y="785813"/>
            <a:ext cx="2569027" cy="178593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24"/>
          <p:cNvSpPr/>
          <p:nvPr>
            <p:ph idx="3" type="pic"/>
          </p:nvPr>
        </p:nvSpPr>
        <p:spPr>
          <a:xfrm>
            <a:off x="0" y="2571750"/>
            <a:ext cx="2569027" cy="20002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Section Header">
  <p:cSld name="30_Section Header">
    <p:spTree>
      <p:nvGrpSpPr>
        <p:cNvPr id="78" name="Shape 78"/>
        <p:cNvGrpSpPr/>
        <p:nvPr/>
      </p:nvGrpSpPr>
      <p:grpSpPr>
        <a:xfrm>
          <a:off x="0" y="0"/>
          <a:ext cx="0" cy="0"/>
          <a:chOff x="0" y="0"/>
          <a:chExt cx="0" cy="0"/>
        </a:xfrm>
      </p:grpSpPr>
      <p:sp>
        <p:nvSpPr>
          <p:cNvPr id="79" name="Google Shape;79;p25"/>
          <p:cNvSpPr/>
          <p:nvPr>
            <p:ph idx="2" type="pic"/>
          </p:nvPr>
        </p:nvSpPr>
        <p:spPr>
          <a:xfrm>
            <a:off x="571501" y="2571749"/>
            <a:ext cx="4000499" cy="126962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Section Header">
  <p:cSld name="16_Section Header">
    <p:spTree>
      <p:nvGrpSpPr>
        <p:cNvPr id="80" name="Shape 80"/>
        <p:cNvGrpSpPr/>
        <p:nvPr/>
      </p:nvGrpSpPr>
      <p:grpSpPr>
        <a:xfrm>
          <a:off x="0" y="0"/>
          <a:ext cx="0" cy="0"/>
          <a:chOff x="0" y="0"/>
          <a:chExt cx="0" cy="0"/>
        </a:xfrm>
      </p:grpSpPr>
      <p:sp>
        <p:nvSpPr>
          <p:cNvPr id="81" name="Google Shape;81;p26"/>
          <p:cNvSpPr/>
          <p:nvPr>
            <p:ph idx="2" type="pic"/>
          </p:nvPr>
        </p:nvSpPr>
        <p:spPr>
          <a:xfrm>
            <a:off x="4572000" y="785813"/>
            <a:ext cx="4000500" cy="37861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Section Header">
  <p:cSld name="31_Section Header">
    <p:spTree>
      <p:nvGrpSpPr>
        <p:cNvPr id="82" name="Shape 82"/>
        <p:cNvGrpSpPr/>
        <p:nvPr/>
      </p:nvGrpSpPr>
      <p:grpSpPr>
        <a:xfrm>
          <a:off x="0" y="0"/>
          <a:ext cx="0" cy="0"/>
          <a:chOff x="0" y="0"/>
          <a:chExt cx="0" cy="0"/>
        </a:xfrm>
      </p:grpSpPr>
      <p:sp>
        <p:nvSpPr>
          <p:cNvPr id="83" name="Google Shape;83;p27"/>
          <p:cNvSpPr/>
          <p:nvPr>
            <p:ph idx="2" type="pic"/>
          </p:nvPr>
        </p:nvSpPr>
        <p:spPr>
          <a:xfrm>
            <a:off x="6365421" y="2677886"/>
            <a:ext cx="2207079" cy="189207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Google Shape;84;p27"/>
          <p:cNvSpPr/>
          <p:nvPr>
            <p:ph idx="3" type="pic"/>
          </p:nvPr>
        </p:nvSpPr>
        <p:spPr>
          <a:xfrm>
            <a:off x="4158342" y="785813"/>
            <a:ext cx="2207079" cy="37861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Google Shape;85;p27"/>
          <p:cNvSpPr/>
          <p:nvPr>
            <p:ph idx="4" type="pic"/>
          </p:nvPr>
        </p:nvSpPr>
        <p:spPr>
          <a:xfrm>
            <a:off x="6365421" y="785813"/>
            <a:ext cx="2207079" cy="189207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86" name="Shape 86"/>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Section Header">
  <p:cSld name="20_Section Header">
    <p:spTree>
      <p:nvGrpSpPr>
        <p:cNvPr id="87" name="Shape 87"/>
        <p:cNvGrpSpPr/>
        <p:nvPr/>
      </p:nvGrpSpPr>
      <p:grpSpPr>
        <a:xfrm>
          <a:off x="0" y="0"/>
          <a:ext cx="0" cy="0"/>
          <a:chOff x="0" y="0"/>
          <a:chExt cx="0" cy="0"/>
        </a:xfrm>
      </p:grpSpPr>
      <p:sp>
        <p:nvSpPr>
          <p:cNvPr id="88" name="Google Shape;88;p29"/>
          <p:cNvSpPr/>
          <p:nvPr>
            <p:ph idx="2" type="pic"/>
          </p:nvPr>
        </p:nvSpPr>
        <p:spPr>
          <a:xfrm>
            <a:off x="3699933" y="1985963"/>
            <a:ext cx="1744134" cy="174413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29"/>
          <p:cNvSpPr/>
          <p:nvPr>
            <p:ph idx="3" type="pic"/>
          </p:nvPr>
        </p:nvSpPr>
        <p:spPr>
          <a:xfrm>
            <a:off x="5899629" y="1985963"/>
            <a:ext cx="1744134" cy="174413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Google Shape;90;p29"/>
          <p:cNvSpPr/>
          <p:nvPr>
            <p:ph idx="4" type="pic"/>
          </p:nvPr>
        </p:nvSpPr>
        <p:spPr>
          <a:xfrm>
            <a:off x="1500237" y="1985963"/>
            <a:ext cx="1744134" cy="174413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Section Header">
  <p:cSld name="21_Section Header">
    <p:spTree>
      <p:nvGrpSpPr>
        <p:cNvPr id="91" name="Shape 91"/>
        <p:cNvGrpSpPr/>
        <p:nvPr/>
      </p:nvGrpSpPr>
      <p:grpSpPr>
        <a:xfrm>
          <a:off x="0" y="0"/>
          <a:ext cx="0" cy="0"/>
          <a:chOff x="0" y="0"/>
          <a:chExt cx="0" cy="0"/>
        </a:xfrm>
      </p:grpSpPr>
      <p:sp>
        <p:nvSpPr>
          <p:cNvPr id="92" name="Google Shape;92;p30"/>
          <p:cNvSpPr/>
          <p:nvPr>
            <p:ph idx="2" type="pic"/>
          </p:nvPr>
        </p:nvSpPr>
        <p:spPr>
          <a:xfrm>
            <a:off x="3299113" y="1985963"/>
            <a:ext cx="2545773" cy="191452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3" name="Google Shape;93;p30"/>
          <p:cNvSpPr/>
          <p:nvPr>
            <p:ph idx="3" type="pic"/>
          </p:nvPr>
        </p:nvSpPr>
        <p:spPr>
          <a:xfrm>
            <a:off x="6026727" y="1985963"/>
            <a:ext cx="2545773" cy="191452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30"/>
          <p:cNvSpPr/>
          <p:nvPr>
            <p:ph idx="4" type="pic"/>
          </p:nvPr>
        </p:nvSpPr>
        <p:spPr>
          <a:xfrm>
            <a:off x="571500" y="1985963"/>
            <a:ext cx="2545773" cy="191452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Section Header">
  <p:cSld name="22_Section Header">
    <p:spTree>
      <p:nvGrpSpPr>
        <p:cNvPr id="95" name="Shape 95"/>
        <p:cNvGrpSpPr/>
        <p:nvPr/>
      </p:nvGrpSpPr>
      <p:grpSpPr>
        <a:xfrm>
          <a:off x="0" y="0"/>
          <a:ext cx="0" cy="0"/>
          <a:chOff x="0" y="0"/>
          <a:chExt cx="0" cy="0"/>
        </a:xfrm>
      </p:grpSpPr>
      <p:sp>
        <p:nvSpPr>
          <p:cNvPr id="96" name="Google Shape;96;p31"/>
          <p:cNvSpPr/>
          <p:nvPr>
            <p:ph idx="2" type="pic"/>
          </p:nvPr>
        </p:nvSpPr>
        <p:spPr>
          <a:xfrm>
            <a:off x="571500" y="1"/>
            <a:ext cx="4629150" cy="327382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theme" Target="../theme/theme2.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2300"/>
              <a:buFont typeface="Montserrat"/>
              <a:buNone/>
              <a:defRPr b="0"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7.xml"/><Relationship Id="rId3"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8.xml"/><Relationship Id="rId3" Type="http://schemas.openxmlformats.org/officeDocument/2006/relationships/image" Target="../media/image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grpSp>
        <p:nvGrpSpPr>
          <p:cNvPr id="101" name="Google Shape;101;p32"/>
          <p:cNvGrpSpPr/>
          <p:nvPr/>
        </p:nvGrpSpPr>
        <p:grpSpPr>
          <a:xfrm>
            <a:off x="0" y="0"/>
            <a:ext cx="9144000" cy="5143500"/>
            <a:chOff x="0" y="0"/>
            <a:chExt cx="12192000" cy="6858000"/>
          </a:xfrm>
        </p:grpSpPr>
        <p:sp>
          <p:nvSpPr>
            <p:cNvPr id="102" name="Google Shape;102;p32"/>
            <p:cNvSpPr/>
            <p:nvPr/>
          </p:nvSpPr>
          <p:spPr>
            <a:xfrm>
              <a:off x="0" y="0"/>
              <a:ext cx="12192000" cy="6858000"/>
            </a:xfrm>
            <a:prstGeom prst="rect">
              <a:avLst/>
            </a:prstGeom>
            <a:solidFill>
              <a:srgbClr val="00555C">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03" name="Google Shape;103;p32"/>
            <p:cNvSpPr/>
            <p:nvPr/>
          </p:nvSpPr>
          <p:spPr>
            <a:xfrm>
              <a:off x="0" y="0"/>
              <a:ext cx="12192000" cy="6858000"/>
            </a:xfrm>
            <a:prstGeom prst="rect">
              <a:avLst/>
            </a:prstGeom>
            <a:solidFill>
              <a:srgbClr val="00555C">
                <a:alpha val="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sp>
        <p:nvSpPr>
          <p:cNvPr id="104" name="Google Shape;104;p32"/>
          <p:cNvSpPr txBox="1"/>
          <p:nvPr/>
        </p:nvSpPr>
        <p:spPr>
          <a:xfrm>
            <a:off x="608409" y="1357311"/>
            <a:ext cx="2939654" cy="64633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0" i="0" lang="en" sz="3800" u="none" cap="none" strike="noStrike">
                <a:solidFill>
                  <a:schemeClr val="lt1"/>
                </a:solidFill>
                <a:latin typeface="Sorts Mill Goudy"/>
                <a:ea typeface="Sorts Mill Goudy"/>
                <a:cs typeface="Sorts Mill Goudy"/>
                <a:sym typeface="Sorts Mill Goudy"/>
              </a:rPr>
              <a:t>SIMPLE.</a:t>
            </a:r>
            <a:endParaRPr sz="1100"/>
          </a:p>
        </p:txBody>
      </p:sp>
      <p:sp>
        <p:nvSpPr>
          <p:cNvPr id="105" name="Google Shape;105;p32"/>
          <p:cNvSpPr txBox="1"/>
          <p:nvPr/>
        </p:nvSpPr>
        <p:spPr>
          <a:xfrm>
            <a:off x="3900488"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2300" u="none" cap="none" strike="noStrike">
                <a:solidFill>
                  <a:schemeClr val="lt1"/>
                </a:solidFill>
                <a:latin typeface="Arial"/>
                <a:ea typeface="Arial"/>
                <a:cs typeface="Arial"/>
                <a:sym typeface="Arial"/>
              </a:rPr>
              <a:t>Natural</a:t>
            </a:r>
            <a:endParaRPr sz="1100"/>
          </a:p>
        </p:txBody>
      </p:sp>
      <p:sp>
        <p:nvSpPr>
          <p:cNvPr id="106" name="Google Shape;106;p32"/>
          <p:cNvSpPr txBox="1"/>
          <p:nvPr/>
        </p:nvSpPr>
        <p:spPr>
          <a:xfrm>
            <a:off x="608409" y="571500"/>
            <a:ext cx="2939654" cy="228476"/>
          </a:xfrm>
          <a:prstGeom prst="rect">
            <a:avLst/>
          </a:prstGeom>
          <a:noFill/>
          <a:ln>
            <a:noFill/>
          </a:ln>
        </p:spPr>
        <p:txBody>
          <a:bodyPr anchorCtr="0" anchor="t" bIns="34275" lIns="68575" spcFirstLastPara="1" rIns="68575" wrap="square" tIns="34275">
            <a:noAutofit/>
          </a:bodyPr>
          <a:lstStyle/>
          <a:p>
            <a:pPr indent="0" lvl="0" marL="0" marR="0" rtl="0" algn="r">
              <a:lnSpc>
                <a:spcPct val="138461"/>
              </a:lnSpc>
              <a:spcBef>
                <a:spcPts val="0"/>
              </a:spcBef>
              <a:spcAft>
                <a:spcPts val="0"/>
              </a:spcAft>
              <a:buNone/>
            </a:pPr>
            <a:r>
              <a:rPr lang="en" sz="1000">
                <a:solidFill>
                  <a:schemeClr val="lt1"/>
                </a:solidFill>
                <a:latin typeface="Montserrat"/>
                <a:ea typeface="Montserrat"/>
                <a:cs typeface="Montserrat"/>
                <a:sym typeface="Montserrat"/>
              </a:rPr>
              <a:t>WELCOME</a:t>
            </a:r>
            <a:endParaRPr sz="1100"/>
          </a:p>
        </p:txBody>
      </p:sp>
      <p:pic>
        <p:nvPicPr>
          <p:cNvPr id="107" name="Google Shape;107;p32"/>
          <p:cNvPicPr preferRelativeResize="0"/>
          <p:nvPr>
            <p:ph idx="2" type="pic"/>
          </p:nvPr>
        </p:nvPicPr>
        <p:blipFill rotWithShape="1">
          <a:blip r:embed="rId3">
            <a:alphaModFix/>
          </a:blip>
          <a:srcRect b="13139" l="0" r="0" t="13140"/>
          <a:stretch/>
        </p:blipFill>
        <p:spPr>
          <a:xfrm>
            <a:off x="3933825" y="0"/>
            <a:ext cx="5210175" cy="3841373"/>
          </a:xfrm>
          <a:prstGeom prst="rect">
            <a:avLst/>
          </a:prstGeom>
          <a:noFill/>
          <a:ln>
            <a:noFill/>
          </a:ln>
        </p:spPr>
      </p:pic>
      <p:grpSp>
        <p:nvGrpSpPr>
          <p:cNvPr id="108" name="Google Shape;108;p32"/>
          <p:cNvGrpSpPr/>
          <p:nvPr/>
        </p:nvGrpSpPr>
        <p:grpSpPr>
          <a:xfrm>
            <a:off x="4318961" y="558835"/>
            <a:ext cx="1219595" cy="730627"/>
            <a:chOff x="724652" y="5121830"/>
            <a:chExt cx="1626126" cy="974170"/>
          </a:xfrm>
        </p:grpSpPr>
        <p:sp>
          <p:nvSpPr>
            <p:cNvPr id="109" name="Google Shape;109;p32"/>
            <p:cNvSpPr/>
            <p:nvPr/>
          </p:nvSpPr>
          <p:spPr>
            <a:xfrm rot="-3600000">
              <a:off x="729726" y="5170991"/>
              <a:ext cx="180445" cy="115898"/>
            </a:xfrm>
            <a:prstGeom prst="triangle">
              <a:avLst>
                <a:gd fmla="val 50000"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 name="Google Shape;110;p32"/>
            <p:cNvSpPr txBox="1"/>
            <p:nvPr/>
          </p:nvSpPr>
          <p:spPr>
            <a:xfrm>
              <a:off x="969722" y="5329700"/>
              <a:ext cx="1381056" cy="7663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Simple</a:t>
              </a:r>
              <a:endParaRPr sz="1100"/>
            </a:p>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Presentation</a:t>
              </a:r>
              <a:endParaRPr sz="1100"/>
            </a:p>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Template</a:t>
              </a:r>
              <a:endParaRPr sz="1100"/>
            </a:p>
          </p:txBody>
        </p:sp>
      </p:grpSp>
      <p:sp>
        <p:nvSpPr>
          <p:cNvPr id="111" name="Google Shape;111;p32"/>
          <p:cNvSpPr/>
          <p:nvPr/>
        </p:nvSpPr>
        <p:spPr>
          <a:xfrm>
            <a:off x="0" y="4276725"/>
            <a:ext cx="866775" cy="866775"/>
          </a:xfrm>
          <a:prstGeom prst="rtTriangl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41"/>
          <p:cNvSpPr txBox="1"/>
          <p:nvPr/>
        </p:nvSpPr>
        <p:spPr>
          <a:xfrm>
            <a:off x="6043613" y="3057162"/>
            <a:ext cx="2528888" cy="151483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3800">
                <a:solidFill>
                  <a:srgbClr val="262626"/>
                </a:solidFill>
                <a:latin typeface="Sorts Mill Goudy"/>
                <a:ea typeface="Sorts Mill Goudy"/>
                <a:cs typeface="Sorts Mill Goudy"/>
                <a:sym typeface="Sorts Mill Goudy"/>
              </a:rPr>
              <a:t>Green</a:t>
            </a:r>
            <a:endParaRPr sz="1100"/>
          </a:p>
          <a:p>
            <a:pPr indent="0" lvl="0" marL="0" marR="0" rtl="0" algn="l">
              <a:lnSpc>
                <a:spcPct val="100000"/>
              </a:lnSpc>
              <a:spcBef>
                <a:spcPts val="0"/>
              </a:spcBef>
              <a:spcAft>
                <a:spcPts val="0"/>
              </a:spcAft>
              <a:buNone/>
            </a:pPr>
            <a:r>
              <a:rPr lang="en" sz="3800">
                <a:solidFill>
                  <a:srgbClr val="262626"/>
                </a:solidFill>
                <a:latin typeface="Sorts Mill Goudy"/>
                <a:ea typeface="Sorts Mill Goudy"/>
                <a:cs typeface="Sorts Mill Goudy"/>
                <a:sym typeface="Sorts Mill Goudy"/>
              </a:rPr>
              <a:t>White</a:t>
            </a:r>
            <a:endParaRPr sz="1100"/>
          </a:p>
          <a:p>
            <a:pPr indent="0" lvl="0" marL="0" marR="0" rtl="0" algn="l">
              <a:lnSpc>
                <a:spcPct val="100000"/>
              </a:lnSpc>
              <a:spcBef>
                <a:spcPts val="0"/>
              </a:spcBef>
              <a:spcAft>
                <a:spcPts val="0"/>
              </a:spcAft>
              <a:buNone/>
            </a:pPr>
            <a:r>
              <a:rPr lang="en" sz="3800">
                <a:solidFill>
                  <a:srgbClr val="262626"/>
                </a:solidFill>
                <a:latin typeface="Sorts Mill Goudy"/>
                <a:ea typeface="Sorts Mill Goudy"/>
                <a:cs typeface="Sorts Mill Goudy"/>
                <a:sym typeface="Sorts Mill Goudy"/>
              </a:rPr>
              <a:t>Natural</a:t>
            </a:r>
            <a:endParaRPr sz="1100"/>
          </a:p>
        </p:txBody>
      </p:sp>
      <p:cxnSp>
        <p:nvCxnSpPr>
          <p:cNvPr id="215" name="Google Shape;215;p41"/>
          <p:cNvCxnSpPr/>
          <p:nvPr/>
        </p:nvCxnSpPr>
        <p:spPr>
          <a:xfrm>
            <a:off x="6092463" y="571500"/>
            <a:ext cx="0" cy="2114913"/>
          </a:xfrm>
          <a:prstGeom prst="straightConnector1">
            <a:avLst/>
          </a:prstGeom>
          <a:noFill/>
          <a:ln cap="flat" cmpd="sng" w="25400">
            <a:solidFill>
              <a:srgbClr val="00555C">
                <a:alpha val="24705"/>
              </a:srgbClr>
            </a:solidFill>
            <a:prstDash val="solid"/>
            <a:miter lim="800000"/>
            <a:headEnd len="sm" w="sm" type="none"/>
            <a:tailEnd len="sm" w="sm" type="none"/>
          </a:ln>
        </p:spPr>
      </p:cxnSp>
      <p:sp>
        <p:nvSpPr>
          <p:cNvPr id="216" name="Google Shape;216;p41"/>
          <p:cNvSpPr txBox="1"/>
          <p:nvPr/>
        </p:nvSpPr>
        <p:spPr>
          <a:xfrm>
            <a:off x="4338639" y="444472"/>
            <a:ext cx="1133474"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2300">
                <a:solidFill>
                  <a:srgbClr val="00555C"/>
                </a:solidFill>
                <a:latin typeface="Arial"/>
                <a:ea typeface="Arial"/>
                <a:cs typeface="Arial"/>
                <a:sym typeface="Arial"/>
              </a:rPr>
              <a:t>Natural</a:t>
            </a:r>
            <a:endParaRPr sz="1100"/>
          </a:p>
        </p:txBody>
      </p:sp>
      <p:pic>
        <p:nvPicPr>
          <p:cNvPr id="217" name="Google Shape;217;p41"/>
          <p:cNvPicPr preferRelativeResize="0"/>
          <p:nvPr>
            <p:ph idx="2" type="pic"/>
          </p:nvPr>
        </p:nvPicPr>
        <p:blipFill rotWithShape="1">
          <a:blip r:embed="rId3">
            <a:alphaModFix/>
          </a:blip>
          <a:srcRect b="18765" l="0" r="0" t="18766"/>
          <a:stretch/>
        </p:blipFill>
        <p:spPr>
          <a:xfrm>
            <a:off x="0" y="1153885"/>
            <a:ext cx="5472113" cy="34181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42"/>
          <p:cNvSpPr/>
          <p:nvPr/>
        </p:nvSpPr>
        <p:spPr>
          <a:xfrm>
            <a:off x="2569028" y="0"/>
            <a:ext cx="6574972" cy="5143500"/>
          </a:xfrm>
          <a:prstGeom prst="rect">
            <a:avLst/>
          </a:prstGeom>
          <a:solidFill>
            <a:srgbClr val="0C0C0C">
              <a:alpha val="6666"/>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23" name="Google Shape;223;p42"/>
          <p:cNvGrpSpPr/>
          <p:nvPr/>
        </p:nvGrpSpPr>
        <p:grpSpPr>
          <a:xfrm>
            <a:off x="543489" y="773148"/>
            <a:ext cx="1219595" cy="730627"/>
            <a:chOff x="724652" y="1030864"/>
            <a:chExt cx="1626126" cy="974169"/>
          </a:xfrm>
        </p:grpSpPr>
        <p:sp>
          <p:nvSpPr>
            <p:cNvPr id="224" name="Google Shape;224;p42"/>
            <p:cNvSpPr/>
            <p:nvPr/>
          </p:nvSpPr>
          <p:spPr>
            <a:xfrm rot="-3600000">
              <a:off x="729726" y="1080024"/>
              <a:ext cx="180445" cy="115898"/>
            </a:xfrm>
            <a:prstGeom prst="triangle">
              <a:avLst>
                <a:gd fmla="val 50000" name="adj"/>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5" name="Google Shape;225;p42"/>
            <p:cNvSpPr txBox="1"/>
            <p:nvPr/>
          </p:nvSpPr>
          <p:spPr>
            <a:xfrm>
              <a:off x="969722" y="1238733"/>
              <a:ext cx="1381056" cy="7663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Neutral</a:t>
              </a:r>
              <a:endParaRPr sz="1100"/>
            </a:p>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Presentation</a:t>
              </a:r>
              <a:endParaRPr sz="1100"/>
            </a:p>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Template</a:t>
              </a:r>
              <a:endParaRPr sz="1100"/>
            </a:p>
          </p:txBody>
        </p:sp>
      </p:grpSp>
      <p:sp>
        <p:nvSpPr>
          <p:cNvPr id="226" name="Google Shape;226;p42"/>
          <p:cNvSpPr txBox="1"/>
          <p:nvPr/>
        </p:nvSpPr>
        <p:spPr>
          <a:xfrm>
            <a:off x="5744946" y="1348338"/>
            <a:ext cx="2671763" cy="122341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Simple</a:t>
            </a:r>
            <a:endParaRPr sz="1100"/>
          </a:p>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Concept</a:t>
            </a:r>
            <a:endParaRPr sz="1100"/>
          </a:p>
        </p:txBody>
      </p:sp>
      <p:grpSp>
        <p:nvGrpSpPr>
          <p:cNvPr id="227" name="Google Shape;227;p42"/>
          <p:cNvGrpSpPr/>
          <p:nvPr/>
        </p:nvGrpSpPr>
        <p:grpSpPr>
          <a:xfrm>
            <a:off x="3324225" y="3225407"/>
            <a:ext cx="4872718" cy="878509"/>
            <a:chOff x="8031843" y="4344085"/>
            <a:chExt cx="6496957" cy="1171345"/>
          </a:xfrm>
        </p:grpSpPr>
        <p:sp>
          <p:nvSpPr>
            <p:cNvPr id="228" name="Google Shape;228;p42"/>
            <p:cNvSpPr txBox="1"/>
            <p:nvPr/>
          </p:nvSpPr>
          <p:spPr>
            <a:xfrm>
              <a:off x="8031844" y="4760688"/>
              <a:ext cx="6496956" cy="754742"/>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229" name="Google Shape;229;p42"/>
            <p:cNvSpPr txBox="1"/>
            <p:nvPr/>
          </p:nvSpPr>
          <p:spPr>
            <a:xfrm>
              <a:off x="8031843" y="4344085"/>
              <a:ext cx="1997981"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Simple Concept</a:t>
              </a:r>
              <a:endParaRPr sz="1100"/>
            </a:p>
          </p:txBody>
        </p:sp>
      </p:grpSp>
      <p:pic>
        <p:nvPicPr>
          <p:cNvPr id="230" name="Google Shape;230;p42"/>
          <p:cNvPicPr preferRelativeResize="0"/>
          <p:nvPr>
            <p:ph idx="3" type="pic"/>
          </p:nvPr>
        </p:nvPicPr>
        <p:blipFill rotWithShape="1">
          <a:blip r:embed="rId3">
            <a:alphaModFix/>
          </a:blip>
          <a:srcRect b="11075" l="0" r="0" t="11075"/>
          <a:stretch/>
        </p:blipFill>
        <p:spPr>
          <a:xfrm>
            <a:off x="0" y="2571750"/>
            <a:ext cx="2569027" cy="2000250"/>
          </a:xfrm>
          <a:prstGeom prst="rect">
            <a:avLst/>
          </a:prstGeom>
          <a:noFill/>
          <a:ln>
            <a:noFill/>
          </a:ln>
        </p:spPr>
      </p:pic>
      <p:pic>
        <p:nvPicPr>
          <p:cNvPr id="231" name="Google Shape;231;p42"/>
          <p:cNvPicPr preferRelativeResize="0"/>
          <p:nvPr>
            <p:ph idx="2" type="pic"/>
          </p:nvPr>
        </p:nvPicPr>
        <p:blipFill rotWithShape="1">
          <a:blip r:embed="rId3">
            <a:alphaModFix/>
          </a:blip>
          <a:srcRect b="15228" l="0" r="0" t="15229"/>
          <a:stretch/>
        </p:blipFill>
        <p:spPr>
          <a:xfrm>
            <a:off x="2569026" y="785813"/>
            <a:ext cx="2569027" cy="178593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43"/>
          <p:cNvSpPr txBox="1"/>
          <p:nvPr/>
        </p:nvSpPr>
        <p:spPr>
          <a:xfrm>
            <a:off x="2465613" y="785813"/>
            <a:ext cx="2128838" cy="151483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Simple</a:t>
            </a:r>
            <a:endParaRPr sz="1100"/>
          </a:p>
          <a:p>
            <a:pPr indent="0" lvl="0" marL="0" marR="0" rtl="0" algn="r">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Minimal</a:t>
            </a:r>
            <a:endParaRPr sz="1100"/>
          </a:p>
          <a:p>
            <a:pPr indent="0" lvl="0" marL="0" marR="0" rtl="0" algn="r">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Overview</a:t>
            </a:r>
            <a:endParaRPr sz="1100"/>
          </a:p>
        </p:txBody>
      </p:sp>
      <p:sp>
        <p:nvSpPr>
          <p:cNvPr id="237" name="Google Shape;237;p43"/>
          <p:cNvSpPr txBox="1"/>
          <p:nvPr/>
        </p:nvSpPr>
        <p:spPr>
          <a:xfrm>
            <a:off x="3460976"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2300">
                <a:solidFill>
                  <a:srgbClr val="00555C"/>
                </a:solidFill>
                <a:latin typeface="Arial"/>
                <a:ea typeface="Arial"/>
                <a:cs typeface="Arial"/>
                <a:sym typeface="Arial"/>
              </a:rPr>
              <a:t>Natural</a:t>
            </a:r>
            <a:endParaRPr sz="1100"/>
          </a:p>
        </p:txBody>
      </p:sp>
      <p:sp>
        <p:nvSpPr>
          <p:cNvPr id="238" name="Google Shape;238;p43"/>
          <p:cNvSpPr txBox="1"/>
          <p:nvPr/>
        </p:nvSpPr>
        <p:spPr>
          <a:xfrm>
            <a:off x="5044168" y="2839888"/>
            <a:ext cx="3528331" cy="731987"/>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239" name="Google Shape;239;p43"/>
          <p:cNvSpPr txBox="1"/>
          <p:nvPr/>
        </p:nvSpPr>
        <p:spPr>
          <a:xfrm>
            <a:off x="5044168" y="2527436"/>
            <a:ext cx="240438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A few words about overview</a:t>
            </a:r>
            <a:endParaRPr sz="1100"/>
          </a:p>
        </p:txBody>
      </p:sp>
      <p:cxnSp>
        <p:nvCxnSpPr>
          <p:cNvPr id="240" name="Google Shape;240;p43"/>
          <p:cNvCxnSpPr/>
          <p:nvPr/>
        </p:nvCxnSpPr>
        <p:spPr>
          <a:xfrm>
            <a:off x="5106081" y="3810414"/>
            <a:ext cx="3020105" cy="0"/>
          </a:xfrm>
          <a:prstGeom prst="straightConnector1">
            <a:avLst/>
          </a:prstGeom>
          <a:noFill/>
          <a:ln cap="flat" cmpd="sng" w="25400">
            <a:solidFill>
              <a:srgbClr val="00555C">
                <a:alpha val="24705"/>
              </a:srgbClr>
            </a:solidFill>
            <a:prstDash val="solid"/>
            <a:miter lim="800000"/>
            <a:headEnd len="sm" w="sm" type="none"/>
            <a:tailEnd len="sm" w="sm" type="none"/>
          </a:ln>
        </p:spPr>
      </p:cxnSp>
      <p:sp>
        <p:nvSpPr>
          <p:cNvPr id="241" name="Google Shape;241;p43"/>
          <p:cNvSpPr/>
          <p:nvPr/>
        </p:nvSpPr>
        <p:spPr>
          <a:xfrm>
            <a:off x="5044168" y="3779458"/>
            <a:ext cx="61913" cy="61913"/>
          </a:xfrm>
          <a:prstGeom prst="ellipse">
            <a:avLst/>
          </a:prstGeom>
          <a:solidFill>
            <a:srgbClr val="00555C">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2" name="Google Shape;242;p43"/>
          <p:cNvSpPr/>
          <p:nvPr/>
        </p:nvSpPr>
        <p:spPr>
          <a:xfrm>
            <a:off x="8126186" y="3779458"/>
            <a:ext cx="61913" cy="61913"/>
          </a:xfrm>
          <a:prstGeom prst="ellipse">
            <a:avLst/>
          </a:prstGeom>
          <a:solidFill>
            <a:srgbClr val="00555C">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3" name="Google Shape;243;p43"/>
          <p:cNvSpPr txBox="1"/>
          <p:nvPr/>
        </p:nvSpPr>
        <p:spPr>
          <a:xfrm>
            <a:off x="5044168" y="4156501"/>
            <a:ext cx="547296" cy="228476"/>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AS-IS</a:t>
            </a:r>
            <a:endParaRPr sz="1100"/>
          </a:p>
        </p:txBody>
      </p:sp>
      <p:sp>
        <p:nvSpPr>
          <p:cNvPr id="244" name="Google Shape;244;p43"/>
          <p:cNvSpPr txBox="1"/>
          <p:nvPr/>
        </p:nvSpPr>
        <p:spPr>
          <a:xfrm>
            <a:off x="7640802" y="4156501"/>
            <a:ext cx="547296" cy="228476"/>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TO-BE</a:t>
            </a:r>
            <a:endParaRPr sz="1100"/>
          </a:p>
        </p:txBody>
      </p:sp>
      <p:cxnSp>
        <p:nvCxnSpPr>
          <p:cNvPr id="245" name="Google Shape;245;p43"/>
          <p:cNvCxnSpPr/>
          <p:nvPr/>
        </p:nvCxnSpPr>
        <p:spPr>
          <a:xfrm>
            <a:off x="5106081" y="785813"/>
            <a:ext cx="0" cy="1340167"/>
          </a:xfrm>
          <a:prstGeom prst="straightConnector1">
            <a:avLst/>
          </a:prstGeom>
          <a:noFill/>
          <a:ln cap="flat" cmpd="sng" w="25400">
            <a:solidFill>
              <a:srgbClr val="BFBFBF"/>
            </a:solidFill>
            <a:prstDash val="solid"/>
            <a:miter lim="800000"/>
            <a:headEnd len="sm" w="sm" type="none"/>
            <a:tailEnd len="sm" w="sm" type="none"/>
          </a:ln>
        </p:spPr>
      </p:cxnSp>
      <p:pic>
        <p:nvPicPr>
          <p:cNvPr id="246" name="Google Shape;246;p43"/>
          <p:cNvPicPr preferRelativeResize="0"/>
          <p:nvPr>
            <p:ph idx="2" type="pic"/>
          </p:nvPr>
        </p:nvPicPr>
        <p:blipFill rotWithShape="1">
          <a:blip r:embed="rId3">
            <a:alphaModFix/>
          </a:blip>
          <a:srcRect b="34137" l="0" r="0" t="34137"/>
          <a:stretch/>
        </p:blipFill>
        <p:spPr>
          <a:xfrm>
            <a:off x="571501" y="2571749"/>
            <a:ext cx="4000499" cy="126962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44"/>
          <p:cNvSpPr/>
          <p:nvPr/>
        </p:nvSpPr>
        <p:spPr>
          <a:xfrm>
            <a:off x="1" y="0"/>
            <a:ext cx="6574971" cy="5143500"/>
          </a:xfrm>
          <a:prstGeom prst="rect">
            <a:avLst/>
          </a:prstGeom>
          <a:solidFill>
            <a:srgbClr val="7F7F7F">
              <a:alpha val="8627"/>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2" name="Google Shape;252;p44"/>
          <p:cNvSpPr txBox="1"/>
          <p:nvPr/>
        </p:nvSpPr>
        <p:spPr>
          <a:xfrm>
            <a:off x="1527404" y="1542688"/>
            <a:ext cx="2548617" cy="1001485"/>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253" name="Google Shape;253;p44"/>
          <p:cNvSpPr txBox="1"/>
          <p:nvPr/>
        </p:nvSpPr>
        <p:spPr>
          <a:xfrm>
            <a:off x="1404258" y="785813"/>
            <a:ext cx="2671763" cy="64633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3800">
                <a:solidFill>
                  <a:srgbClr val="262626"/>
                </a:solidFill>
                <a:latin typeface="Sorts Mill Goudy"/>
                <a:ea typeface="Sorts Mill Goudy"/>
                <a:cs typeface="Sorts Mill Goudy"/>
                <a:sym typeface="Sorts Mill Goudy"/>
              </a:rPr>
              <a:t>Portfolio</a:t>
            </a:r>
            <a:endParaRPr sz="1100"/>
          </a:p>
        </p:txBody>
      </p:sp>
      <p:sp>
        <p:nvSpPr>
          <p:cNvPr id="254" name="Google Shape;254;p44"/>
          <p:cNvSpPr txBox="1"/>
          <p:nvPr/>
        </p:nvSpPr>
        <p:spPr>
          <a:xfrm>
            <a:off x="2942546"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2300">
                <a:solidFill>
                  <a:srgbClr val="00555C"/>
                </a:solidFill>
                <a:latin typeface="Arial"/>
                <a:ea typeface="Arial"/>
                <a:cs typeface="Arial"/>
                <a:sym typeface="Arial"/>
              </a:rPr>
              <a:t>Natural</a:t>
            </a:r>
            <a:endParaRPr sz="1100"/>
          </a:p>
        </p:txBody>
      </p:sp>
      <p:cxnSp>
        <p:nvCxnSpPr>
          <p:cNvPr id="255" name="Google Shape;255;p44"/>
          <p:cNvCxnSpPr/>
          <p:nvPr/>
        </p:nvCxnSpPr>
        <p:spPr>
          <a:xfrm>
            <a:off x="3991521" y="2808514"/>
            <a:ext cx="0" cy="1143000"/>
          </a:xfrm>
          <a:prstGeom prst="straightConnector1">
            <a:avLst/>
          </a:prstGeom>
          <a:noFill/>
          <a:ln cap="flat" cmpd="sng" w="25400">
            <a:solidFill>
              <a:srgbClr val="00555C">
                <a:alpha val="34901"/>
              </a:srgbClr>
            </a:solidFill>
            <a:prstDash val="solid"/>
            <a:miter lim="800000"/>
            <a:headEnd len="sm" w="sm" type="none"/>
            <a:tailEnd len="sm" w="sm" type="none"/>
          </a:ln>
        </p:spPr>
      </p:cxnSp>
      <p:pic>
        <p:nvPicPr>
          <p:cNvPr id="256" name="Google Shape;256;p44"/>
          <p:cNvPicPr preferRelativeResize="0"/>
          <p:nvPr>
            <p:ph idx="2" type="pic"/>
          </p:nvPr>
        </p:nvPicPr>
        <p:blipFill rotWithShape="1">
          <a:blip r:embed="rId3">
            <a:alphaModFix/>
          </a:blip>
          <a:srcRect b="2679" l="0" r="0" t="2678"/>
          <a:stretch/>
        </p:blipFill>
        <p:spPr>
          <a:xfrm>
            <a:off x="4572000" y="785813"/>
            <a:ext cx="4000500" cy="378618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pic>
        <p:nvPicPr>
          <p:cNvPr id="261" name="Google Shape;261;p45"/>
          <p:cNvPicPr preferRelativeResize="0"/>
          <p:nvPr>
            <p:ph idx="4" type="pic"/>
          </p:nvPr>
        </p:nvPicPr>
        <p:blipFill rotWithShape="1">
          <a:blip r:embed="rId3">
            <a:alphaModFix/>
          </a:blip>
          <a:srcRect b="7147" l="0" r="0" t="7147"/>
          <a:stretch/>
        </p:blipFill>
        <p:spPr>
          <a:xfrm>
            <a:off x="6365421" y="785813"/>
            <a:ext cx="2207079" cy="1892073"/>
          </a:xfrm>
          <a:prstGeom prst="rect">
            <a:avLst/>
          </a:prstGeom>
          <a:noFill/>
          <a:ln>
            <a:noFill/>
          </a:ln>
        </p:spPr>
      </p:pic>
      <p:sp>
        <p:nvSpPr>
          <p:cNvPr id="262" name="Google Shape;262;p45"/>
          <p:cNvSpPr/>
          <p:nvPr/>
        </p:nvSpPr>
        <p:spPr>
          <a:xfrm>
            <a:off x="6365421" y="783771"/>
            <a:ext cx="2207078" cy="1892073"/>
          </a:xfrm>
          <a:prstGeom prst="rect">
            <a:avLst/>
          </a:pr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63" name="Google Shape;263;p45"/>
          <p:cNvPicPr preferRelativeResize="0"/>
          <p:nvPr>
            <p:ph idx="3" type="pic"/>
          </p:nvPr>
        </p:nvPicPr>
        <p:blipFill rotWithShape="1">
          <a:blip r:embed="rId3">
            <a:alphaModFix/>
          </a:blip>
          <a:srcRect b="0" l="20864" r="20865" t="0"/>
          <a:stretch/>
        </p:blipFill>
        <p:spPr>
          <a:xfrm>
            <a:off x="4158342" y="785813"/>
            <a:ext cx="2207079" cy="3786187"/>
          </a:xfrm>
          <a:prstGeom prst="rect">
            <a:avLst/>
          </a:prstGeom>
          <a:noFill/>
          <a:ln>
            <a:noFill/>
          </a:ln>
        </p:spPr>
      </p:pic>
      <p:sp>
        <p:nvSpPr>
          <p:cNvPr id="264" name="Google Shape;264;p45"/>
          <p:cNvSpPr/>
          <p:nvPr/>
        </p:nvSpPr>
        <p:spPr>
          <a:xfrm>
            <a:off x="4158342" y="783771"/>
            <a:ext cx="2207078" cy="3786187"/>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65" name="Google Shape;265;p45"/>
          <p:cNvGrpSpPr/>
          <p:nvPr/>
        </p:nvGrpSpPr>
        <p:grpSpPr>
          <a:xfrm>
            <a:off x="571500" y="785813"/>
            <a:ext cx="2671763" cy="1758360"/>
            <a:chOff x="6877048" y="2781300"/>
            <a:chExt cx="3562350" cy="2344480"/>
          </a:xfrm>
        </p:grpSpPr>
        <p:sp>
          <p:nvSpPr>
            <p:cNvPr id="266" name="Google Shape;266;p45"/>
            <p:cNvSpPr txBox="1"/>
            <p:nvPr/>
          </p:nvSpPr>
          <p:spPr>
            <a:xfrm>
              <a:off x="6877048" y="3790467"/>
              <a:ext cx="3398156" cy="133531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267" name="Google Shape;267;p45"/>
            <p:cNvSpPr txBox="1"/>
            <p:nvPr/>
          </p:nvSpPr>
          <p:spPr>
            <a:xfrm>
              <a:off x="6877048" y="2781300"/>
              <a:ext cx="3562350"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Project</a:t>
              </a:r>
              <a:endParaRPr sz="1100"/>
            </a:p>
          </p:txBody>
        </p:sp>
      </p:grpSp>
      <p:sp>
        <p:nvSpPr>
          <p:cNvPr id="268" name="Google Shape;268;p45"/>
          <p:cNvSpPr txBox="1"/>
          <p:nvPr/>
        </p:nvSpPr>
        <p:spPr>
          <a:xfrm>
            <a:off x="571500"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Simple P.</a:t>
            </a:r>
            <a:endParaRPr sz="1100"/>
          </a:p>
        </p:txBody>
      </p:sp>
      <p:pic>
        <p:nvPicPr>
          <p:cNvPr id="269" name="Google Shape;269;p45"/>
          <p:cNvPicPr preferRelativeResize="0"/>
          <p:nvPr>
            <p:ph idx="2" type="pic"/>
          </p:nvPr>
        </p:nvPicPr>
        <p:blipFill rotWithShape="1">
          <a:blip r:embed="rId3">
            <a:alphaModFix/>
          </a:blip>
          <a:srcRect b="7147" l="0" r="0" t="7147"/>
          <a:stretch/>
        </p:blipFill>
        <p:spPr>
          <a:xfrm>
            <a:off x="6365421" y="2677886"/>
            <a:ext cx="2207079" cy="189207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46"/>
          <p:cNvSpPr/>
          <p:nvPr/>
        </p:nvSpPr>
        <p:spPr>
          <a:xfrm>
            <a:off x="0" y="1043966"/>
            <a:ext cx="2728912" cy="3055560"/>
          </a:xfrm>
          <a:prstGeom prst="rect">
            <a:avLst/>
          </a:prstGeom>
          <a:solidFill>
            <a:srgbClr val="00555C">
              <a:alpha val="1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5" name="Google Shape;275;p46"/>
          <p:cNvSpPr txBox="1"/>
          <p:nvPr/>
        </p:nvSpPr>
        <p:spPr>
          <a:xfrm>
            <a:off x="600075" y="1960039"/>
            <a:ext cx="1528762" cy="122341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rgbClr val="262626"/>
                </a:solidFill>
                <a:latin typeface="Sorts Mill Goudy"/>
                <a:ea typeface="Sorts Mill Goudy"/>
                <a:cs typeface="Sorts Mill Goudy"/>
                <a:sym typeface="Sorts Mill Goudy"/>
              </a:rPr>
              <a:t>Our</a:t>
            </a:r>
            <a:endParaRPr sz="1100"/>
          </a:p>
          <a:p>
            <a:pPr indent="0" lvl="0" marL="0" marR="0" rtl="0" algn="ctr">
              <a:spcBef>
                <a:spcPts val="0"/>
              </a:spcBef>
              <a:spcAft>
                <a:spcPts val="0"/>
              </a:spcAft>
              <a:buNone/>
            </a:pPr>
            <a:r>
              <a:rPr lang="en" sz="3800">
                <a:solidFill>
                  <a:srgbClr val="262626"/>
                </a:solidFill>
                <a:latin typeface="Sorts Mill Goudy"/>
                <a:ea typeface="Sorts Mill Goudy"/>
                <a:cs typeface="Sorts Mill Goudy"/>
                <a:sym typeface="Sorts Mill Goudy"/>
              </a:rPr>
              <a:t>title</a:t>
            </a:r>
            <a:endParaRPr sz="1100"/>
          </a:p>
        </p:txBody>
      </p:sp>
      <p:sp>
        <p:nvSpPr>
          <p:cNvPr id="276" name="Google Shape;276;p46"/>
          <p:cNvSpPr txBox="1"/>
          <p:nvPr/>
        </p:nvSpPr>
        <p:spPr>
          <a:xfrm>
            <a:off x="3973288" y="1043966"/>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cxnSp>
        <p:nvCxnSpPr>
          <p:cNvPr id="277" name="Google Shape;277;p46"/>
          <p:cNvCxnSpPr/>
          <p:nvPr/>
        </p:nvCxnSpPr>
        <p:spPr>
          <a:xfrm>
            <a:off x="2728913" y="2571746"/>
            <a:ext cx="6415088" cy="0"/>
          </a:xfrm>
          <a:prstGeom prst="straightConnector1">
            <a:avLst/>
          </a:prstGeom>
          <a:noFill/>
          <a:ln cap="flat" cmpd="sng" w="12700">
            <a:solidFill>
              <a:srgbClr val="BFBFBF"/>
            </a:solidFill>
            <a:prstDash val="solid"/>
            <a:miter lim="800000"/>
            <a:headEnd len="sm" w="sm" type="none"/>
            <a:tailEnd len="sm" w="sm" type="none"/>
          </a:ln>
        </p:spPr>
      </p:cxnSp>
      <p:grpSp>
        <p:nvGrpSpPr>
          <p:cNvPr id="278" name="Google Shape;278;p46"/>
          <p:cNvGrpSpPr/>
          <p:nvPr/>
        </p:nvGrpSpPr>
        <p:grpSpPr>
          <a:xfrm>
            <a:off x="3973288" y="2381247"/>
            <a:ext cx="1672317" cy="1498727"/>
            <a:chOff x="5297717" y="3174996"/>
            <a:chExt cx="2229756" cy="1998303"/>
          </a:xfrm>
        </p:grpSpPr>
        <p:sp>
          <p:nvSpPr>
            <p:cNvPr id="279" name="Google Shape;279;p46"/>
            <p:cNvSpPr/>
            <p:nvPr/>
          </p:nvSpPr>
          <p:spPr>
            <a:xfrm>
              <a:off x="5297717" y="3174996"/>
              <a:ext cx="507998" cy="507998"/>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0" name="Google Shape;280;p46"/>
            <p:cNvSpPr txBox="1"/>
            <p:nvPr/>
          </p:nvSpPr>
          <p:spPr>
            <a:xfrm>
              <a:off x="5297717" y="4021820"/>
              <a:ext cx="140062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2012</a:t>
              </a:r>
              <a:endParaRPr sz="1100"/>
            </a:p>
          </p:txBody>
        </p:sp>
        <p:sp>
          <p:nvSpPr>
            <p:cNvPr id="281" name="Google Shape;281;p46"/>
            <p:cNvSpPr txBox="1"/>
            <p:nvPr/>
          </p:nvSpPr>
          <p:spPr>
            <a:xfrm>
              <a:off x="5321643" y="3267412"/>
              <a:ext cx="46014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1</a:t>
              </a:r>
              <a:endParaRPr sz="1100"/>
            </a:p>
          </p:txBody>
        </p:sp>
        <p:sp>
          <p:nvSpPr>
            <p:cNvPr id="282" name="Google Shape;282;p46"/>
            <p:cNvSpPr txBox="1"/>
            <p:nvPr/>
          </p:nvSpPr>
          <p:spPr>
            <a:xfrm>
              <a:off x="5297717" y="4544665"/>
              <a:ext cx="2229756" cy="62863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randomised words which don't look even slightly believable. If</a:t>
              </a:r>
              <a:endParaRPr sz="1100"/>
            </a:p>
          </p:txBody>
        </p:sp>
      </p:grpSp>
      <p:grpSp>
        <p:nvGrpSpPr>
          <p:cNvPr id="283" name="Google Shape;283;p46"/>
          <p:cNvGrpSpPr/>
          <p:nvPr/>
        </p:nvGrpSpPr>
        <p:grpSpPr>
          <a:xfrm>
            <a:off x="6415089" y="2381247"/>
            <a:ext cx="1672317" cy="1498727"/>
            <a:chOff x="5297717" y="3174996"/>
            <a:chExt cx="2229756" cy="1998303"/>
          </a:xfrm>
        </p:grpSpPr>
        <p:sp>
          <p:nvSpPr>
            <p:cNvPr id="284" name="Google Shape;284;p46"/>
            <p:cNvSpPr/>
            <p:nvPr/>
          </p:nvSpPr>
          <p:spPr>
            <a:xfrm>
              <a:off x="5297717" y="3174996"/>
              <a:ext cx="507998" cy="507998"/>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5" name="Google Shape;285;p46"/>
            <p:cNvSpPr txBox="1"/>
            <p:nvPr/>
          </p:nvSpPr>
          <p:spPr>
            <a:xfrm>
              <a:off x="5297717" y="4021820"/>
              <a:ext cx="140062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2013</a:t>
              </a:r>
              <a:endParaRPr sz="1100"/>
            </a:p>
          </p:txBody>
        </p:sp>
        <p:sp>
          <p:nvSpPr>
            <p:cNvPr id="286" name="Google Shape;286;p46"/>
            <p:cNvSpPr txBox="1"/>
            <p:nvPr/>
          </p:nvSpPr>
          <p:spPr>
            <a:xfrm>
              <a:off x="5321643" y="3267412"/>
              <a:ext cx="46014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2</a:t>
              </a:r>
              <a:endParaRPr sz="1100"/>
            </a:p>
          </p:txBody>
        </p:sp>
        <p:sp>
          <p:nvSpPr>
            <p:cNvPr id="287" name="Google Shape;287;p46"/>
            <p:cNvSpPr txBox="1"/>
            <p:nvPr/>
          </p:nvSpPr>
          <p:spPr>
            <a:xfrm>
              <a:off x="5297717" y="4544665"/>
              <a:ext cx="2229756" cy="62863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randomised words which don't look even slightly believable. If</a:t>
              </a:r>
              <a:endParaRPr sz="1100"/>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cxnSp>
        <p:nvCxnSpPr>
          <p:cNvPr id="292" name="Google Shape;292;p47"/>
          <p:cNvCxnSpPr/>
          <p:nvPr/>
        </p:nvCxnSpPr>
        <p:spPr>
          <a:xfrm>
            <a:off x="0" y="2571746"/>
            <a:ext cx="6333784" cy="0"/>
          </a:xfrm>
          <a:prstGeom prst="straightConnector1">
            <a:avLst/>
          </a:prstGeom>
          <a:noFill/>
          <a:ln cap="flat" cmpd="sng" w="12700">
            <a:solidFill>
              <a:srgbClr val="BFBFBF"/>
            </a:solidFill>
            <a:prstDash val="solid"/>
            <a:miter lim="800000"/>
            <a:headEnd len="sm" w="sm" type="none"/>
            <a:tailEnd len="sm" w="sm" type="none"/>
          </a:ln>
        </p:spPr>
      </p:cxnSp>
      <p:grpSp>
        <p:nvGrpSpPr>
          <p:cNvPr id="293" name="Google Shape;293;p47"/>
          <p:cNvGrpSpPr/>
          <p:nvPr/>
        </p:nvGrpSpPr>
        <p:grpSpPr>
          <a:xfrm>
            <a:off x="3735841" y="2381247"/>
            <a:ext cx="1672317" cy="1498727"/>
            <a:chOff x="5297717" y="3174996"/>
            <a:chExt cx="2229756" cy="1998303"/>
          </a:xfrm>
        </p:grpSpPr>
        <p:sp>
          <p:nvSpPr>
            <p:cNvPr id="294" name="Google Shape;294;p47"/>
            <p:cNvSpPr/>
            <p:nvPr/>
          </p:nvSpPr>
          <p:spPr>
            <a:xfrm>
              <a:off x="5297717" y="3174996"/>
              <a:ext cx="507998" cy="507998"/>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5" name="Google Shape;295;p47"/>
            <p:cNvSpPr txBox="1"/>
            <p:nvPr/>
          </p:nvSpPr>
          <p:spPr>
            <a:xfrm>
              <a:off x="5297717" y="4021820"/>
              <a:ext cx="140062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2017</a:t>
              </a:r>
              <a:endParaRPr sz="1100"/>
            </a:p>
          </p:txBody>
        </p:sp>
        <p:sp>
          <p:nvSpPr>
            <p:cNvPr id="296" name="Google Shape;296;p47"/>
            <p:cNvSpPr txBox="1"/>
            <p:nvPr/>
          </p:nvSpPr>
          <p:spPr>
            <a:xfrm>
              <a:off x="5321643" y="3267412"/>
              <a:ext cx="46014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4</a:t>
              </a:r>
              <a:endParaRPr sz="1100"/>
            </a:p>
          </p:txBody>
        </p:sp>
        <p:sp>
          <p:nvSpPr>
            <p:cNvPr id="297" name="Google Shape;297;p47"/>
            <p:cNvSpPr txBox="1"/>
            <p:nvPr/>
          </p:nvSpPr>
          <p:spPr>
            <a:xfrm>
              <a:off x="5297717" y="4544665"/>
              <a:ext cx="2229756" cy="62863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randomised words which don't look even slightly believable. If</a:t>
              </a:r>
              <a:endParaRPr sz="1100"/>
            </a:p>
          </p:txBody>
        </p:sp>
      </p:grpSp>
      <p:grpSp>
        <p:nvGrpSpPr>
          <p:cNvPr id="298" name="Google Shape;298;p47"/>
          <p:cNvGrpSpPr/>
          <p:nvPr/>
        </p:nvGrpSpPr>
        <p:grpSpPr>
          <a:xfrm>
            <a:off x="6333785" y="2381247"/>
            <a:ext cx="1672317" cy="1498727"/>
            <a:chOff x="5297717" y="3174996"/>
            <a:chExt cx="2229756" cy="1998303"/>
          </a:xfrm>
        </p:grpSpPr>
        <p:sp>
          <p:nvSpPr>
            <p:cNvPr id="299" name="Google Shape;299;p47"/>
            <p:cNvSpPr/>
            <p:nvPr/>
          </p:nvSpPr>
          <p:spPr>
            <a:xfrm>
              <a:off x="5297717" y="3174996"/>
              <a:ext cx="507998" cy="507998"/>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0" name="Google Shape;300;p47"/>
            <p:cNvSpPr txBox="1"/>
            <p:nvPr/>
          </p:nvSpPr>
          <p:spPr>
            <a:xfrm>
              <a:off x="5297717" y="4021820"/>
              <a:ext cx="140062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2020</a:t>
              </a:r>
              <a:endParaRPr sz="1100"/>
            </a:p>
          </p:txBody>
        </p:sp>
        <p:sp>
          <p:nvSpPr>
            <p:cNvPr id="301" name="Google Shape;301;p47"/>
            <p:cNvSpPr txBox="1"/>
            <p:nvPr/>
          </p:nvSpPr>
          <p:spPr>
            <a:xfrm>
              <a:off x="5321643" y="3267412"/>
              <a:ext cx="46014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5</a:t>
              </a:r>
              <a:endParaRPr sz="1100"/>
            </a:p>
          </p:txBody>
        </p:sp>
        <p:sp>
          <p:nvSpPr>
            <p:cNvPr id="302" name="Google Shape;302;p47"/>
            <p:cNvSpPr txBox="1"/>
            <p:nvPr/>
          </p:nvSpPr>
          <p:spPr>
            <a:xfrm>
              <a:off x="5297717" y="4544665"/>
              <a:ext cx="2229756" cy="62863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randomised words which don't look even slightly believable. If</a:t>
              </a:r>
              <a:endParaRPr sz="1100"/>
            </a:p>
          </p:txBody>
        </p:sp>
      </p:grpSp>
      <p:grpSp>
        <p:nvGrpSpPr>
          <p:cNvPr id="303" name="Google Shape;303;p47"/>
          <p:cNvGrpSpPr/>
          <p:nvPr/>
        </p:nvGrpSpPr>
        <p:grpSpPr>
          <a:xfrm>
            <a:off x="1137898" y="2381247"/>
            <a:ext cx="1672317" cy="1498727"/>
            <a:chOff x="5297717" y="3174996"/>
            <a:chExt cx="2229756" cy="1998303"/>
          </a:xfrm>
        </p:grpSpPr>
        <p:sp>
          <p:nvSpPr>
            <p:cNvPr id="304" name="Google Shape;304;p47"/>
            <p:cNvSpPr/>
            <p:nvPr/>
          </p:nvSpPr>
          <p:spPr>
            <a:xfrm>
              <a:off x="5297717" y="3174996"/>
              <a:ext cx="507998" cy="507998"/>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5" name="Google Shape;305;p47"/>
            <p:cNvSpPr txBox="1"/>
            <p:nvPr/>
          </p:nvSpPr>
          <p:spPr>
            <a:xfrm>
              <a:off x="5297717" y="4021820"/>
              <a:ext cx="140062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2015</a:t>
              </a:r>
              <a:endParaRPr sz="1100"/>
            </a:p>
          </p:txBody>
        </p:sp>
        <p:sp>
          <p:nvSpPr>
            <p:cNvPr id="306" name="Google Shape;306;p47"/>
            <p:cNvSpPr txBox="1"/>
            <p:nvPr/>
          </p:nvSpPr>
          <p:spPr>
            <a:xfrm>
              <a:off x="5321643" y="3267412"/>
              <a:ext cx="46014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3</a:t>
              </a:r>
              <a:endParaRPr sz="1100"/>
            </a:p>
          </p:txBody>
        </p:sp>
        <p:sp>
          <p:nvSpPr>
            <p:cNvPr id="307" name="Google Shape;307;p47"/>
            <p:cNvSpPr txBox="1"/>
            <p:nvPr/>
          </p:nvSpPr>
          <p:spPr>
            <a:xfrm>
              <a:off x="5297717" y="4544665"/>
              <a:ext cx="2229756" cy="628634"/>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randomised words which don't look even slightly believable. If</a:t>
              </a:r>
              <a:endParaRPr sz="1100"/>
            </a:p>
          </p:txBody>
        </p:sp>
      </p:grpSp>
      <p:sp>
        <p:nvSpPr>
          <p:cNvPr id="308" name="Google Shape;308;p47"/>
          <p:cNvSpPr txBox="1"/>
          <p:nvPr/>
        </p:nvSpPr>
        <p:spPr>
          <a:xfrm>
            <a:off x="1137898" y="1043966"/>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48"/>
          <p:cNvSpPr txBox="1"/>
          <p:nvPr/>
        </p:nvSpPr>
        <p:spPr>
          <a:xfrm>
            <a:off x="1632925" y="3931789"/>
            <a:ext cx="1478757"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262626"/>
                </a:solidFill>
                <a:latin typeface="Montserrat"/>
                <a:ea typeface="Montserrat"/>
                <a:cs typeface="Montserrat"/>
                <a:sym typeface="Montserrat"/>
              </a:rPr>
              <a:t>Name here</a:t>
            </a:r>
            <a:endParaRPr sz="1100"/>
          </a:p>
        </p:txBody>
      </p:sp>
      <p:sp>
        <p:nvSpPr>
          <p:cNvPr id="314" name="Google Shape;314;p48"/>
          <p:cNvSpPr txBox="1"/>
          <p:nvPr/>
        </p:nvSpPr>
        <p:spPr>
          <a:xfrm>
            <a:off x="1536145" y="4239827"/>
            <a:ext cx="1672317" cy="332173"/>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sp>
        <p:nvSpPr>
          <p:cNvPr id="315" name="Google Shape;315;p48"/>
          <p:cNvSpPr txBox="1"/>
          <p:nvPr/>
        </p:nvSpPr>
        <p:spPr>
          <a:xfrm>
            <a:off x="1978818" y="785812"/>
            <a:ext cx="5186364"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rgbClr val="262626"/>
                </a:solidFill>
                <a:latin typeface="Sorts Mill Goudy"/>
                <a:ea typeface="Sorts Mill Goudy"/>
                <a:cs typeface="Sorts Mill Goudy"/>
                <a:sym typeface="Sorts Mill Goudy"/>
              </a:rPr>
              <a:t>Our Team Members</a:t>
            </a:r>
            <a:endParaRPr sz="1100"/>
          </a:p>
        </p:txBody>
      </p:sp>
      <p:grpSp>
        <p:nvGrpSpPr>
          <p:cNvPr id="316" name="Google Shape;316;p48"/>
          <p:cNvGrpSpPr/>
          <p:nvPr/>
        </p:nvGrpSpPr>
        <p:grpSpPr>
          <a:xfrm>
            <a:off x="3735841" y="3931789"/>
            <a:ext cx="1672317" cy="640211"/>
            <a:chOff x="4981122" y="5242386"/>
            <a:chExt cx="2229756" cy="853614"/>
          </a:xfrm>
        </p:grpSpPr>
        <p:sp>
          <p:nvSpPr>
            <p:cNvPr id="317" name="Google Shape;317;p48"/>
            <p:cNvSpPr txBox="1"/>
            <p:nvPr/>
          </p:nvSpPr>
          <p:spPr>
            <a:xfrm>
              <a:off x="5110162" y="5242386"/>
              <a:ext cx="197167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262626"/>
                  </a:solidFill>
                  <a:latin typeface="Montserrat"/>
                  <a:ea typeface="Montserrat"/>
                  <a:cs typeface="Montserrat"/>
                  <a:sym typeface="Montserrat"/>
                </a:rPr>
                <a:t>Name here</a:t>
              </a:r>
              <a:endParaRPr sz="1100"/>
            </a:p>
          </p:txBody>
        </p:sp>
        <p:sp>
          <p:nvSpPr>
            <p:cNvPr id="318" name="Google Shape;318;p48"/>
            <p:cNvSpPr txBox="1"/>
            <p:nvPr/>
          </p:nvSpPr>
          <p:spPr>
            <a:xfrm>
              <a:off x="4981122" y="5653103"/>
              <a:ext cx="2229756" cy="442897"/>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grpSp>
      <p:grpSp>
        <p:nvGrpSpPr>
          <p:cNvPr id="319" name="Google Shape;319;p48"/>
          <p:cNvGrpSpPr/>
          <p:nvPr/>
        </p:nvGrpSpPr>
        <p:grpSpPr>
          <a:xfrm>
            <a:off x="5935537" y="3931789"/>
            <a:ext cx="1672317" cy="640211"/>
            <a:chOff x="4981122" y="5242386"/>
            <a:chExt cx="2229756" cy="853614"/>
          </a:xfrm>
        </p:grpSpPr>
        <p:sp>
          <p:nvSpPr>
            <p:cNvPr id="320" name="Google Shape;320;p48"/>
            <p:cNvSpPr txBox="1"/>
            <p:nvPr/>
          </p:nvSpPr>
          <p:spPr>
            <a:xfrm>
              <a:off x="5110162" y="5242386"/>
              <a:ext cx="1971676"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rgbClr val="262626"/>
                  </a:solidFill>
                  <a:latin typeface="Montserrat"/>
                  <a:ea typeface="Montserrat"/>
                  <a:cs typeface="Montserrat"/>
                  <a:sym typeface="Montserrat"/>
                </a:rPr>
                <a:t>Name here</a:t>
              </a:r>
              <a:endParaRPr sz="1100"/>
            </a:p>
          </p:txBody>
        </p:sp>
        <p:sp>
          <p:nvSpPr>
            <p:cNvPr id="321" name="Google Shape;321;p48"/>
            <p:cNvSpPr txBox="1"/>
            <p:nvPr/>
          </p:nvSpPr>
          <p:spPr>
            <a:xfrm>
              <a:off x="4981122" y="5653103"/>
              <a:ext cx="2229756" cy="442897"/>
            </a:xfrm>
            <a:prstGeom prst="rect">
              <a:avLst/>
            </a:prstGeom>
            <a:noFill/>
            <a:ln>
              <a:noFill/>
            </a:ln>
          </p:spPr>
          <p:txBody>
            <a:bodyPr anchorCtr="0" anchor="ctr" bIns="34275" lIns="68575" spcFirstLastPara="1" rIns="68575" wrap="square" tIns="34275">
              <a:noAutofit/>
            </a:bodyPr>
            <a:lstStyle/>
            <a:p>
              <a:pPr indent="0" lvl="0" marL="0" marR="0" rtl="0" algn="ct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grpSp>
      <p:pic>
        <p:nvPicPr>
          <p:cNvPr id="322" name="Google Shape;322;p48"/>
          <p:cNvPicPr preferRelativeResize="0"/>
          <p:nvPr>
            <p:ph idx="4" type="pic"/>
          </p:nvPr>
        </p:nvPicPr>
        <p:blipFill rotWithShape="1">
          <a:blip r:embed="rId3">
            <a:alphaModFix/>
          </a:blip>
          <a:srcRect b="0" l="0" r="0" t="0"/>
          <a:stretch/>
        </p:blipFill>
        <p:spPr>
          <a:xfrm>
            <a:off x="1500237" y="1985963"/>
            <a:ext cx="1744134" cy="1744134"/>
          </a:xfrm>
          <a:prstGeom prst="ellipse">
            <a:avLst/>
          </a:prstGeom>
          <a:noFill/>
          <a:ln>
            <a:noFill/>
          </a:ln>
        </p:spPr>
      </p:pic>
      <p:pic>
        <p:nvPicPr>
          <p:cNvPr id="323" name="Google Shape;323;p48"/>
          <p:cNvPicPr preferRelativeResize="0"/>
          <p:nvPr>
            <p:ph idx="2" type="pic"/>
          </p:nvPr>
        </p:nvPicPr>
        <p:blipFill rotWithShape="1">
          <a:blip r:embed="rId3">
            <a:alphaModFix/>
          </a:blip>
          <a:srcRect b="0" l="34" r="33" t="0"/>
          <a:stretch/>
        </p:blipFill>
        <p:spPr>
          <a:xfrm>
            <a:off x="3699933" y="1985963"/>
            <a:ext cx="1744134" cy="1744134"/>
          </a:xfrm>
          <a:prstGeom prst="ellipse">
            <a:avLst/>
          </a:prstGeom>
          <a:noFill/>
          <a:ln>
            <a:noFill/>
          </a:ln>
        </p:spPr>
      </p:pic>
      <p:pic>
        <p:nvPicPr>
          <p:cNvPr id="324" name="Google Shape;324;p48"/>
          <p:cNvPicPr preferRelativeResize="0"/>
          <p:nvPr>
            <p:ph idx="3" type="pic"/>
          </p:nvPr>
        </p:nvPicPr>
        <p:blipFill rotWithShape="1">
          <a:blip r:embed="rId3">
            <a:alphaModFix/>
          </a:blip>
          <a:srcRect b="0" l="0" r="0" t="0"/>
          <a:stretch/>
        </p:blipFill>
        <p:spPr>
          <a:xfrm>
            <a:off x="5899629" y="1985963"/>
            <a:ext cx="1744134" cy="1744134"/>
          </a:xfrm>
          <a:prstGeom prst="ellipse">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pic>
        <p:nvPicPr>
          <p:cNvPr id="329" name="Google Shape;329;p49"/>
          <p:cNvPicPr preferRelativeResize="0"/>
          <p:nvPr>
            <p:ph idx="4" type="pic"/>
          </p:nvPr>
        </p:nvPicPr>
        <p:blipFill rotWithShape="1">
          <a:blip r:embed="rId3">
            <a:alphaModFix/>
          </a:blip>
          <a:srcRect b="12395" l="0" r="0" t="12395"/>
          <a:stretch/>
        </p:blipFill>
        <p:spPr>
          <a:xfrm>
            <a:off x="571500" y="1985963"/>
            <a:ext cx="2545773" cy="1914525"/>
          </a:xfrm>
          <a:prstGeom prst="rect">
            <a:avLst/>
          </a:prstGeom>
          <a:noFill/>
          <a:ln>
            <a:noFill/>
          </a:ln>
        </p:spPr>
      </p:pic>
      <p:pic>
        <p:nvPicPr>
          <p:cNvPr id="330" name="Google Shape;330;p49"/>
          <p:cNvPicPr preferRelativeResize="0"/>
          <p:nvPr>
            <p:ph idx="2" type="pic"/>
          </p:nvPr>
        </p:nvPicPr>
        <p:blipFill rotWithShape="1">
          <a:blip r:embed="rId3">
            <a:alphaModFix/>
          </a:blip>
          <a:srcRect b="12395" l="0" r="0" t="12395"/>
          <a:stretch/>
        </p:blipFill>
        <p:spPr>
          <a:xfrm>
            <a:off x="3299113" y="1985963"/>
            <a:ext cx="2545773" cy="1914525"/>
          </a:xfrm>
          <a:prstGeom prst="rect">
            <a:avLst/>
          </a:prstGeom>
          <a:noFill/>
          <a:ln>
            <a:noFill/>
          </a:ln>
        </p:spPr>
      </p:pic>
      <p:pic>
        <p:nvPicPr>
          <p:cNvPr id="331" name="Google Shape;331;p49"/>
          <p:cNvPicPr preferRelativeResize="0"/>
          <p:nvPr>
            <p:ph idx="3" type="pic"/>
          </p:nvPr>
        </p:nvPicPr>
        <p:blipFill rotWithShape="1">
          <a:blip r:embed="rId3">
            <a:alphaModFix/>
          </a:blip>
          <a:srcRect b="12395" l="0" r="0" t="12395"/>
          <a:stretch/>
        </p:blipFill>
        <p:spPr>
          <a:xfrm>
            <a:off x="6026727" y="1985963"/>
            <a:ext cx="2545773" cy="1914525"/>
          </a:xfrm>
          <a:prstGeom prst="rect">
            <a:avLst/>
          </a:prstGeom>
          <a:noFill/>
          <a:ln>
            <a:noFill/>
          </a:ln>
        </p:spPr>
      </p:pic>
      <p:sp>
        <p:nvSpPr>
          <p:cNvPr id="332" name="Google Shape;332;p49"/>
          <p:cNvSpPr txBox="1"/>
          <p:nvPr/>
        </p:nvSpPr>
        <p:spPr>
          <a:xfrm>
            <a:off x="1978818" y="785812"/>
            <a:ext cx="5186364"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rgbClr val="262626"/>
                </a:solidFill>
                <a:latin typeface="Sorts Mill Goudy"/>
                <a:ea typeface="Sorts Mill Goudy"/>
                <a:cs typeface="Sorts Mill Goudy"/>
                <a:sym typeface="Sorts Mill Goudy"/>
              </a:rPr>
              <a:t>Our Team Members</a:t>
            </a:r>
            <a:endParaRPr sz="1100"/>
          </a:p>
        </p:txBody>
      </p:sp>
      <p:sp>
        <p:nvSpPr>
          <p:cNvPr id="333" name="Google Shape;333;p49"/>
          <p:cNvSpPr txBox="1"/>
          <p:nvPr/>
        </p:nvSpPr>
        <p:spPr>
          <a:xfrm>
            <a:off x="3470818" y="4239827"/>
            <a:ext cx="1672317" cy="33217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cxnSp>
        <p:nvCxnSpPr>
          <p:cNvPr id="334" name="Google Shape;334;p49"/>
          <p:cNvCxnSpPr/>
          <p:nvPr/>
        </p:nvCxnSpPr>
        <p:spPr>
          <a:xfrm>
            <a:off x="3299113" y="4316623"/>
            <a:ext cx="0" cy="217873"/>
          </a:xfrm>
          <a:prstGeom prst="straightConnector1">
            <a:avLst/>
          </a:prstGeom>
          <a:noFill/>
          <a:ln cap="flat" cmpd="sng" w="25400">
            <a:solidFill>
              <a:srgbClr val="262626"/>
            </a:solidFill>
            <a:prstDash val="solid"/>
            <a:miter lim="800000"/>
            <a:headEnd len="sm" w="sm" type="none"/>
            <a:tailEnd len="sm" w="sm" type="none"/>
          </a:ln>
        </p:spPr>
      </p:cxnSp>
      <p:sp>
        <p:nvSpPr>
          <p:cNvPr id="335" name="Google Shape;335;p49"/>
          <p:cNvSpPr txBox="1"/>
          <p:nvPr/>
        </p:nvSpPr>
        <p:spPr>
          <a:xfrm>
            <a:off x="6198432" y="4239827"/>
            <a:ext cx="1672317" cy="33217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cxnSp>
        <p:nvCxnSpPr>
          <p:cNvPr id="336" name="Google Shape;336;p49"/>
          <p:cNvCxnSpPr/>
          <p:nvPr/>
        </p:nvCxnSpPr>
        <p:spPr>
          <a:xfrm>
            <a:off x="6026727" y="4316623"/>
            <a:ext cx="0" cy="217873"/>
          </a:xfrm>
          <a:prstGeom prst="straightConnector1">
            <a:avLst/>
          </a:prstGeom>
          <a:noFill/>
          <a:ln cap="flat" cmpd="sng" w="25400">
            <a:solidFill>
              <a:srgbClr val="262626"/>
            </a:solidFill>
            <a:prstDash val="solid"/>
            <a:miter lim="800000"/>
            <a:headEnd len="sm" w="sm" type="none"/>
            <a:tailEnd len="sm" w="sm" type="none"/>
          </a:ln>
        </p:spPr>
      </p:cxnSp>
      <p:sp>
        <p:nvSpPr>
          <p:cNvPr id="337" name="Google Shape;337;p49"/>
          <p:cNvSpPr txBox="1"/>
          <p:nvPr/>
        </p:nvSpPr>
        <p:spPr>
          <a:xfrm>
            <a:off x="743205" y="4239827"/>
            <a:ext cx="1672317" cy="33217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words look even slightly believable. If</a:t>
            </a:r>
            <a:endParaRPr sz="1100"/>
          </a:p>
        </p:txBody>
      </p:sp>
      <p:cxnSp>
        <p:nvCxnSpPr>
          <p:cNvPr id="338" name="Google Shape;338;p49"/>
          <p:cNvCxnSpPr/>
          <p:nvPr/>
        </p:nvCxnSpPr>
        <p:spPr>
          <a:xfrm>
            <a:off x="571500" y="4316623"/>
            <a:ext cx="0" cy="217873"/>
          </a:xfrm>
          <a:prstGeom prst="straightConnector1">
            <a:avLst/>
          </a:prstGeom>
          <a:noFill/>
          <a:ln cap="flat" cmpd="sng" w="25400">
            <a:solidFill>
              <a:srgbClr val="262626"/>
            </a:solidFill>
            <a:prstDash val="solid"/>
            <a:miter lim="800000"/>
            <a:headEnd len="sm" w="sm" type="none"/>
            <a:tailEnd len="sm" w="sm" type="none"/>
          </a:ln>
        </p:spPr>
      </p:cxnSp>
      <p:sp>
        <p:nvSpPr>
          <p:cNvPr id="339" name="Google Shape;339;p49"/>
          <p:cNvSpPr txBox="1"/>
          <p:nvPr/>
        </p:nvSpPr>
        <p:spPr>
          <a:xfrm rot="-5400000">
            <a:off x="325104" y="3075356"/>
            <a:ext cx="1078577"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EXAMPLE_</a:t>
            </a:r>
            <a:endParaRPr sz="1100"/>
          </a:p>
        </p:txBody>
      </p:sp>
      <p:sp>
        <p:nvSpPr>
          <p:cNvPr id="340" name="Google Shape;340;p49"/>
          <p:cNvSpPr txBox="1"/>
          <p:nvPr/>
        </p:nvSpPr>
        <p:spPr>
          <a:xfrm rot="-5400000">
            <a:off x="3052718" y="3075356"/>
            <a:ext cx="1078577"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EXAMPLE_</a:t>
            </a:r>
            <a:endParaRPr sz="1100"/>
          </a:p>
        </p:txBody>
      </p:sp>
      <p:sp>
        <p:nvSpPr>
          <p:cNvPr id="341" name="Google Shape;341;p49"/>
          <p:cNvSpPr txBox="1"/>
          <p:nvPr/>
        </p:nvSpPr>
        <p:spPr>
          <a:xfrm rot="-5400000">
            <a:off x="5780331" y="3075357"/>
            <a:ext cx="1078577"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262626"/>
                </a:solidFill>
                <a:latin typeface="Montserrat"/>
                <a:ea typeface="Montserrat"/>
                <a:cs typeface="Montserrat"/>
                <a:sym typeface="Montserrat"/>
              </a:rPr>
              <a:t>EXAMPLE_</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grpSp>
        <p:nvGrpSpPr>
          <p:cNvPr id="346" name="Google Shape;346;p50"/>
          <p:cNvGrpSpPr/>
          <p:nvPr/>
        </p:nvGrpSpPr>
        <p:grpSpPr>
          <a:xfrm>
            <a:off x="735467" y="3027952"/>
            <a:ext cx="3128963" cy="1544048"/>
            <a:chOff x="7258050" y="3751520"/>
            <a:chExt cx="4171950" cy="2058730"/>
          </a:xfrm>
        </p:grpSpPr>
        <p:sp>
          <p:nvSpPr>
            <p:cNvPr id="347" name="Google Shape;347;p50"/>
            <p:cNvSpPr txBox="1"/>
            <p:nvPr/>
          </p:nvSpPr>
          <p:spPr>
            <a:xfrm>
              <a:off x="7258050" y="4760687"/>
              <a:ext cx="4171950" cy="1049563"/>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348" name="Google Shape;348;p50"/>
            <p:cNvSpPr txBox="1"/>
            <p:nvPr/>
          </p:nvSpPr>
          <p:spPr>
            <a:xfrm>
              <a:off x="7874000" y="3751520"/>
              <a:ext cx="3556000" cy="8617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3800">
                  <a:solidFill>
                    <a:srgbClr val="262626"/>
                  </a:solidFill>
                  <a:latin typeface="Sorts Mill Goudy"/>
                  <a:ea typeface="Sorts Mill Goudy"/>
                  <a:cs typeface="Sorts Mill Goudy"/>
                  <a:sym typeface="Sorts Mill Goudy"/>
                </a:rPr>
                <a:t>Data Chart</a:t>
              </a:r>
              <a:endParaRPr sz="1100"/>
            </a:p>
          </p:txBody>
        </p:sp>
      </p:grpSp>
      <p:cxnSp>
        <p:nvCxnSpPr>
          <p:cNvPr id="349" name="Google Shape;349;p50"/>
          <p:cNvCxnSpPr/>
          <p:nvPr/>
        </p:nvCxnSpPr>
        <p:spPr>
          <a:xfrm>
            <a:off x="3756118" y="785813"/>
            <a:ext cx="0" cy="1900600"/>
          </a:xfrm>
          <a:prstGeom prst="straightConnector1">
            <a:avLst/>
          </a:prstGeom>
          <a:noFill/>
          <a:ln cap="flat" cmpd="sng" w="25400">
            <a:solidFill>
              <a:srgbClr val="262626"/>
            </a:solidFill>
            <a:prstDash val="solid"/>
            <a:miter lim="800000"/>
            <a:headEnd len="sm" w="sm" type="none"/>
            <a:tailEnd len="sm" w="sm" type="none"/>
          </a:ln>
        </p:spPr>
      </p:cxnSp>
      <p:pic>
        <p:nvPicPr>
          <p:cNvPr id="350" name="Google Shape;350;p50"/>
          <p:cNvPicPr preferRelativeResize="0"/>
          <p:nvPr/>
        </p:nvPicPr>
        <p:blipFill rotWithShape="1">
          <a:blip r:embed="rId3">
            <a:alphaModFix/>
          </a:blip>
          <a:srcRect b="0" l="0" r="0" t="0"/>
          <a:stretch/>
        </p:blipFill>
        <p:spPr>
          <a:xfrm>
            <a:off x="4430487" y="785813"/>
            <a:ext cx="3978041" cy="288847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33"/>
          <p:cNvPicPr preferRelativeResize="0"/>
          <p:nvPr>
            <p:ph idx="2" type="pic"/>
          </p:nvPr>
        </p:nvPicPr>
        <p:blipFill rotWithShape="1">
          <a:blip r:embed="rId3">
            <a:alphaModFix/>
          </a:blip>
          <a:srcRect b="0" l="21786" r="21785" t="0"/>
          <a:stretch/>
        </p:blipFill>
        <p:spPr>
          <a:xfrm>
            <a:off x="3248026" y="571500"/>
            <a:ext cx="2257423" cy="4000500"/>
          </a:xfrm>
          <a:prstGeom prst="rect">
            <a:avLst/>
          </a:prstGeom>
          <a:noFill/>
          <a:ln>
            <a:noFill/>
          </a:ln>
        </p:spPr>
      </p:pic>
      <p:grpSp>
        <p:nvGrpSpPr>
          <p:cNvPr id="117" name="Google Shape;117;p33"/>
          <p:cNvGrpSpPr/>
          <p:nvPr/>
        </p:nvGrpSpPr>
        <p:grpSpPr>
          <a:xfrm>
            <a:off x="6023883" y="2813640"/>
            <a:ext cx="2548617" cy="1758360"/>
            <a:chOff x="6877048" y="2781300"/>
            <a:chExt cx="3398156" cy="2344480"/>
          </a:xfrm>
        </p:grpSpPr>
        <p:sp>
          <p:nvSpPr>
            <p:cNvPr id="118" name="Google Shape;118;p33"/>
            <p:cNvSpPr txBox="1"/>
            <p:nvPr/>
          </p:nvSpPr>
          <p:spPr>
            <a:xfrm>
              <a:off x="6877048" y="3790467"/>
              <a:ext cx="3398156" cy="133531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119" name="Google Shape;119;p33"/>
            <p:cNvSpPr txBox="1"/>
            <p:nvPr/>
          </p:nvSpPr>
          <p:spPr>
            <a:xfrm>
              <a:off x="6877048" y="2781300"/>
              <a:ext cx="3143252"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About Us</a:t>
              </a:r>
              <a:endParaRPr sz="1100"/>
            </a:p>
          </p:txBody>
        </p:sp>
      </p:grpSp>
      <p:cxnSp>
        <p:nvCxnSpPr>
          <p:cNvPr id="120" name="Google Shape;120;p33"/>
          <p:cNvCxnSpPr/>
          <p:nvPr/>
        </p:nvCxnSpPr>
        <p:spPr>
          <a:xfrm>
            <a:off x="6092463" y="571500"/>
            <a:ext cx="0" cy="2114913"/>
          </a:xfrm>
          <a:prstGeom prst="straightConnector1">
            <a:avLst/>
          </a:prstGeom>
          <a:noFill/>
          <a:ln cap="flat" cmpd="sng" w="25400">
            <a:solidFill>
              <a:srgbClr val="00555C">
                <a:alpha val="34901"/>
              </a:srgbClr>
            </a:solidFill>
            <a:prstDash val="solid"/>
            <a:miter lim="800000"/>
            <a:headEnd len="sm" w="sm" type="none"/>
            <a:tailEnd len="sm" w="sm" type="none"/>
          </a:ln>
        </p:spPr>
      </p:cxnSp>
      <p:sp>
        <p:nvSpPr>
          <p:cNvPr id="121" name="Google Shape;121;p33"/>
          <p:cNvSpPr txBox="1"/>
          <p:nvPr/>
        </p:nvSpPr>
        <p:spPr>
          <a:xfrm>
            <a:off x="571500"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sp>
        <p:nvSpPr>
          <p:cNvPr id="122" name="Google Shape;122;p33"/>
          <p:cNvSpPr txBox="1"/>
          <p:nvPr/>
        </p:nvSpPr>
        <p:spPr>
          <a:xfrm>
            <a:off x="571500" y="2054782"/>
            <a:ext cx="3531392" cy="1033937"/>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Simple Minimal</a:t>
            </a:r>
            <a:endParaRPr sz="1100"/>
          </a:p>
          <a:p>
            <a:pPr indent="0" lvl="0" marL="0" marR="0" rtl="0" algn="l">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Natural</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4" name="Shape 354"/>
        <p:cNvGrpSpPr/>
        <p:nvPr/>
      </p:nvGrpSpPr>
      <p:grpSpPr>
        <a:xfrm>
          <a:off x="0" y="0"/>
          <a:ext cx="0" cy="0"/>
          <a:chOff x="0" y="0"/>
          <a:chExt cx="0" cy="0"/>
        </a:xfrm>
      </p:grpSpPr>
      <p:grpSp>
        <p:nvGrpSpPr>
          <p:cNvPr id="355" name="Google Shape;355;p51"/>
          <p:cNvGrpSpPr/>
          <p:nvPr/>
        </p:nvGrpSpPr>
        <p:grpSpPr>
          <a:xfrm>
            <a:off x="735467" y="3027952"/>
            <a:ext cx="3128963" cy="1544048"/>
            <a:chOff x="7258050" y="3751520"/>
            <a:chExt cx="4171950" cy="2058730"/>
          </a:xfrm>
        </p:grpSpPr>
        <p:sp>
          <p:nvSpPr>
            <p:cNvPr id="356" name="Google Shape;356;p51"/>
            <p:cNvSpPr txBox="1"/>
            <p:nvPr/>
          </p:nvSpPr>
          <p:spPr>
            <a:xfrm>
              <a:off x="7258050" y="4760687"/>
              <a:ext cx="4171950" cy="1049563"/>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357" name="Google Shape;357;p51"/>
            <p:cNvSpPr txBox="1"/>
            <p:nvPr/>
          </p:nvSpPr>
          <p:spPr>
            <a:xfrm>
              <a:off x="7874000" y="3751520"/>
              <a:ext cx="3556000" cy="8617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3800">
                  <a:solidFill>
                    <a:srgbClr val="262626"/>
                  </a:solidFill>
                  <a:latin typeface="Sorts Mill Goudy"/>
                  <a:ea typeface="Sorts Mill Goudy"/>
                  <a:cs typeface="Sorts Mill Goudy"/>
                  <a:sym typeface="Sorts Mill Goudy"/>
                </a:rPr>
                <a:t>Data Chart</a:t>
              </a:r>
              <a:endParaRPr sz="1100"/>
            </a:p>
          </p:txBody>
        </p:sp>
      </p:grpSp>
      <p:cxnSp>
        <p:nvCxnSpPr>
          <p:cNvPr id="358" name="Google Shape;358;p51"/>
          <p:cNvCxnSpPr/>
          <p:nvPr/>
        </p:nvCxnSpPr>
        <p:spPr>
          <a:xfrm>
            <a:off x="3756118" y="785813"/>
            <a:ext cx="0" cy="1900600"/>
          </a:xfrm>
          <a:prstGeom prst="straightConnector1">
            <a:avLst/>
          </a:prstGeom>
          <a:noFill/>
          <a:ln cap="flat" cmpd="sng" w="25400">
            <a:solidFill>
              <a:srgbClr val="262626"/>
            </a:solidFill>
            <a:prstDash val="solid"/>
            <a:miter lim="800000"/>
            <a:headEnd len="sm" w="sm" type="none"/>
            <a:tailEnd len="sm" w="sm" type="none"/>
          </a:ln>
        </p:spPr>
      </p:cxnSp>
      <p:pic>
        <p:nvPicPr>
          <p:cNvPr id="359" name="Google Shape;359;p51"/>
          <p:cNvPicPr preferRelativeResize="0"/>
          <p:nvPr/>
        </p:nvPicPr>
        <p:blipFill rotWithShape="1">
          <a:blip r:embed="rId3">
            <a:alphaModFix/>
          </a:blip>
          <a:srcRect b="0" l="0" r="0" t="0"/>
          <a:stretch/>
        </p:blipFill>
        <p:spPr>
          <a:xfrm>
            <a:off x="4314824" y="785813"/>
            <a:ext cx="4229098" cy="288847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3" name="Shape 363"/>
        <p:cNvGrpSpPr/>
        <p:nvPr/>
      </p:nvGrpSpPr>
      <p:grpSpPr>
        <a:xfrm>
          <a:off x="0" y="0"/>
          <a:ext cx="0" cy="0"/>
          <a:chOff x="0" y="0"/>
          <a:chExt cx="0" cy="0"/>
        </a:xfrm>
      </p:grpSpPr>
      <p:grpSp>
        <p:nvGrpSpPr>
          <p:cNvPr id="364" name="Google Shape;364;p52"/>
          <p:cNvGrpSpPr/>
          <p:nvPr/>
        </p:nvGrpSpPr>
        <p:grpSpPr>
          <a:xfrm>
            <a:off x="5958451" y="1344646"/>
            <a:ext cx="2085411" cy="3227354"/>
            <a:chOff x="6058652" y="1792861"/>
            <a:chExt cx="2780548" cy="4303138"/>
          </a:xfrm>
        </p:grpSpPr>
        <p:sp>
          <p:nvSpPr>
            <p:cNvPr id="365" name="Google Shape;365;p52"/>
            <p:cNvSpPr/>
            <p:nvPr/>
          </p:nvSpPr>
          <p:spPr>
            <a:xfrm rot="-3600000">
              <a:off x="6063726" y="1842022"/>
              <a:ext cx="180445" cy="115898"/>
            </a:xfrm>
            <a:prstGeom prst="triangle">
              <a:avLst>
                <a:gd fmla="val 50000" name="adj"/>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Google Shape;366;p52"/>
            <p:cNvSpPr txBox="1"/>
            <p:nvPr/>
          </p:nvSpPr>
          <p:spPr>
            <a:xfrm>
              <a:off x="6303722" y="2000731"/>
              <a:ext cx="1381056" cy="7663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Neutral</a:t>
              </a:r>
              <a:endParaRPr sz="1100"/>
            </a:p>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Presentation</a:t>
              </a:r>
              <a:endParaRPr sz="1100"/>
            </a:p>
            <a:p>
              <a:pPr indent="0" lvl="0" marL="0" marR="0" rtl="0" algn="l">
                <a:lnSpc>
                  <a:spcPct val="138461"/>
                </a:lnSpc>
                <a:spcBef>
                  <a:spcPts val="0"/>
                </a:spcBef>
                <a:spcAft>
                  <a:spcPts val="0"/>
                </a:spcAft>
                <a:buNone/>
              </a:pPr>
              <a:r>
                <a:rPr lang="en" sz="1000">
                  <a:solidFill>
                    <a:schemeClr val="lt2"/>
                  </a:solidFill>
                  <a:latin typeface="Montserrat"/>
                  <a:ea typeface="Montserrat"/>
                  <a:cs typeface="Montserrat"/>
                  <a:sym typeface="Montserrat"/>
                </a:rPr>
                <a:t>Template</a:t>
              </a:r>
              <a:endParaRPr sz="1100"/>
            </a:p>
          </p:txBody>
        </p:sp>
        <p:sp>
          <p:nvSpPr>
            <p:cNvPr id="367" name="Google Shape;367;p52"/>
            <p:cNvSpPr txBox="1"/>
            <p:nvPr/>
          </p:nvSpPr>
          <p:spPr>
            <a:xfrm>
              <a:off x="6076951" y="5542002"/>
              <a:ext cx="1511299"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sp>
          <p:nvSpPr>
            <p:cNvPr id="368" name="Google Shape;368;p52"/>
            <p:cNvSpPr txBox="1"/>
            <p:nvPr/>
          </p:nvSpPr>
          <p:spPr>
            <a:xfrm>
              <a:off x="6076950" y="3886783"/>
              <a:ext cx="2762250" cy="535468"/>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rgbClr val="262626"/>
                  </a:solidFill>
                  <a:latin typeface="Montserrat"/>
                  <a:ea typeface="Montserrat"/>
                  <a:cs typeface="Montserrat"/>
                  <a:sym typeface="Montserrat"/>
                </a:rPr>
                <a:t>PHONE: 0060-369-258</a:t>
              </a:r>
              <a:endParaRPr sz="1100"/>
            </a:p>
            <a:p>
              <a:pPr indent="0" lvl="0" marL="0" marR="0" rtl="0" algn="l">
                <a:lnSpc>
                  <a:spcPct val="138461"/>
                </a:lnSpc>
                <a:spcBef>
                  <a:spcPts val="0"/>
                </a:spcBef>
                <a:spcAft>
                  <a:spcPts val="0"/>
                </a:spcAft>
                <a:buNone/>
              </a:pPr>
              <a:r>
                <a:rPr lang="en" sz="1000">
                  <a:solidFill>
                    <a:srgbClr val="262626"/>
                  </a:solidFill>
                  <a:latin typeface="Montserrat"/>
                  <a:ea typeface="Montserrat"/>
                  <a:cs typeface="Montserrat"/>
                  <a:sym typeface="Montserrat"/>
                </a:rPr>
                <a:t>EMAIL: example@gmail.com</a:t>
              </a:r>
              <a:endParaRPr sz="1100"/>
            </a:p>
          </p:txBody>
        </p:sp>
      </p:grpSp>
      <p:pic>
        <p:nvPicPr>
          <p:cNvPr id="369" name="Google Shape;369;p52"/>
          <p:cNvPicPr preferRelativeResize="0"/>
          <p:nvPr>
            <p:ph idx="2" type="pic"/>
          </p:nvPr>
        </p:nvPicPr>
        <p:blipFill rotWithShape="1">
          <a:blip r:embed="rId3">
            <a:alphaModFix/>
          </a:blip>
          <a:srcRect b="14635" l="0" r="0" t="14634"/>
          <a:stretch/>
        </p:blipFill>
        <p:spPr>
          <a:xfrm>
            <a:off x="571500" y="1"/>
            <a:ext cx="4629150" cy="327382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3" name="Shape 373"/>
        <p:cNvGrpSpPr/>
        <p:nvPr/>
      </p:nvGrpSpPr>
      <p:grpSpPr>
        <a:xfrm>
          <a:off x="0" y="0"/>
          <a:ext cx="0" cy="0"/>
          <a:chOff x="0" y="0"/>
          <a:chExt cx="0" cy="0"/>
        </a:xfrm>
      </p:grpSpPr>
      <p:sp>
        <p:nvSpPr>
          <p:cNvPr id="374" name="Google Shape;374;p53"/>
          <p:cNvSpPr/>
          <p:nvPr/>
        </p:nvSpPr>
        <p:spPr>
          <a:xfrm>
            <a:off x="571500" y="0"/>
            <a:ext cx="8001000" cy="4572000"/>
          </a:xfrm>
          <a:prstGeom prst="rect">
            <a:avLst/>
          </a:prstGeom>
          <a:solidFill>
            <a:srgbClr val="00555C">
              <a:alpha val="1294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5" name="Google Shape;375;p53"/>
          <p:cNvSpPr/>
          <p:nvPr/>
        </p:nvSpPr>
        <p:spPr>
          <a:xfrm>
            <a:off x="571500" y="1"/>
            <a:ext cx="8001000" cy="4572000"/>
          </a:xfrm>
          <a:prstGeom prst="rect">
            <a:avLst/>
          </a:prstGeom>
          <a:solidFill>
            <a:schemeClr val="lt2">
              <a:alpha val="2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6" name="Google Shape;376;p53"/>
          <p:cNvSpPr txBox="1"/>
          <p:nvPr/>
        </p:nvSpPr>
        <p:spPr>
          <a:xfrm>
            <a:off x="1971674" y="1382963"/>
            <a:ext cx="5200651" cy="23775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1"/>
                </a:solidFill>
                <a:latin typeface="Sorts Mill Goudy"/>
                <a:ea typeface="Sorts Mill Goudy"/>
                <a:cs typeface="Sorts Mill Goudy"/>
                <a:sym typeface="Sorts Mill Goudy"/>
              </a:rPr>
              <a:t>HAVE</a:t>
            </a:r>
            <a:endParaRPr sz="1100"/>
          </a:p>
          <a:p>
            <a:pPr indent="0" lvl="0" marL="0" marR="0" rtl="0" algn="ctr">
              <a:spcBef>
                <a:spcPts val="0"/>
              </a:spcBef>
              <a:spcAft>
                <a:spcPts val="0"/>
              </a:spcAft>
              <a:buNone/>
            </a:pPr>
            <a:r>
              <a:rPr lang="en" sz="3800">
                <a:solidFill>
                  <a:schemeClr val="lt1"/>
                </a:solidFill>
                <a:latin typeface="Sorts Mill Goudy"/>
                <a:ea typeface="Sorts Mill Goudy"/>
                <a:cs typeface="Sorts Mill Goudy"/>
                <a:sym typeface="Sorts Mill Goudy"/>
              </a:rPr>
              <a:t>ANY</a:t>
            </a:r>
            <a:endParaRPr sz="1100"/>
          </a:p>
          <a:p>
            <a:pPr indent="0" lvl="0" marL="0" marR="0" rtl="0" algn="ctr">
              <a:spcBef>
                <a:spcPts val="0"/>
              </a:spcBef>
              <a:spcAft>
                <a:spcPts val="0"/>
              </a:spcAft>
              <a:buNone/>
            </a:pPr>
            <a:r>
              <a:rPr lang="en" sz="3800">
                <a:solidFill>
                  <a:schemeClr val="lt1"/>
                </a:solidFill>
                <a:latin typeface="Sorts Mill Goudy"/>
                <a:ea typeface="Sorts Mill Goudy"/>
                <a:cs typeface="Sorts Mill Goudy"/>
                <a:sym typeface="Sorts Mill Goudy"/>
              </a:rPr>
              <a:t>QUESTION</a:t>
            </a:r>
            <a:endParaRPr sz="1100"/>
          </a:p>
          <a:p>
            <a:pPr indent="0" lvl="0" marL="0" marR="0" rtl="0" algn="ctr">
              <a:spcBef>
                <a:spcPts val="0"/>
              </a:spcBef>
              <a:spcAft>
                <a:spcPts val="0"/>
              </a:spcAft>
              <a:buNone/>
            </a:pPr>
            <a:r>
              <a:rPr lang="en" sz="3800">
                <a:solidFill>
                  <a:schemeClr val="lt1"/>
                </a:solidFill>
                <a:latin typeface="Sorts Mill Goudy"/>
                <a:ea typeface="Sorts Mill Goudy"/>
                <a:cs typeface="Sorts Mill Goudy"/>
                <a:sym typeface="Sorts Mill Goudy"/>
              </a:rPr>
              <a:t>?</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34"/>
          <p:cNvSpPr/>
          <p:nvPr/>
        </p:nvSpPr>
        <p:spPr>
          <a:xfrm>
            <a:off x="571500" y="0"/>
            <a:ext cx="8572500" cy="5143500"/>
          </a:xfrm>
          <a:prstGeom prst="rect">
            <a:avLst/>
          </a:prstGeom>
          <a:solidFill>
            <a:srgbClr val="B0B3B6">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8" name="Google Shape;128;p34"/>
          <p:cNvGrpSpPr/>
          <p:nvPr/>
        </p:nvGrpSpPr>
        <p:grpSpPr>
          <a:xfrm>
            <a:off x="6023883" y="2813640"/>
            <a:ext cx="2548617" cy="1758360"/>
            <a:chOff x="6877048" y="2781300"/>
            <a:chExt cx="3398156" cy="2344480"/>
          </a:xfrm>
        </p:grpSpPr>
        <p:sp>
          <p:nvSpPr>
            <p:cNvPr id="129" name="Google Shape;129;p34"/>
            <p:cNvSpPr txBox="1"/>
            <p:nvPr/>
          </p:nvSpPr>
          <p:spPr>
            <a:xfrm>
              <a:off x="6877048" y="3790467"/>
              <a:ext cx="3398156" cy="133531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130" name="Google Shape;130;p34"/>
            <p:cNvSpPr txBox="1"/>
            <p:nvPr/>
          </p:nvSpPr>
          <p:spPr>
            <a:xfrm>
              <a:off x="6877048" y="2781300"/>
              <a:ext cx="3143252"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About Us</a:t>
              </a:r>
              <a:endParaRPr sz="1100"/>
            </a:p>
          </p:txBody>
        </p:sp>
      </p:grpSp>
      <p:cxnSp>
        <p:nvCxnSpPr>
          <p:cNvPr id="131" name="Google Shape;131;p34"/>
          <p:cNvCxnSpPr/>
          <p:nvPr/>
        </p:nvCxnSpPr>
        <p:spPr>
          <a:xfrm>
            <a:off x="6092463" y="571500"/>
            <a:ext cx="0" cy="2114913"/>
          </a:xfrm>
          <a:prstGeom prst="straightConnector1">
            <a:avLst/>
          </a:prstGeom>
          <a:noFill/>
          <a:ln cap="flat" cmpd="sng" w="25400">
            <a:solidFill>
              <a:srgbClr val="00555C">
                <a:alpha val="34901"/>
              </a:srgbClr>
            </a:solidFill>
            <a:prstDash val="solid"/>
            <a:miter lim="800000"/>
            <a:headEnd len="sm" w="sm" type="none"/>
            <a:tailEnd len="sm" w="sm" type="none"/>
          </a:ln>
        </p:spPr>
      </p:cxnSp>
      <p:pic>
        <p:nvPicPr>
          <p:cNvPr id="132" name="Google Shape;132;p34"/>
          <p:cNvPicPr preferRelativeResize="0"/>
          <p:nvPr>
            <p:ph idx="2" type="pic"/>
          </p:nvPr>
        </p:nvPicPr>
        <p:blipFill rotWithShape="1">
          <a:blip r:embed="rId3">
            <a:alphaModFix/>
          </a:blip>
          <a:srcRect b="9064" l="0" r="0" t="9064"/>
          <a:stretch/>
        </p:blipFill>
        <p:spPr>
          <a:xfrm>
            <a:off x="571501" y="571500"/>
            <a:ext cx="4886324" cy="4000500"/>
          </a:xfrm>
          <a:prstGeom prst="rect">
            <a:avLst/>
          </a:prstGeom>
          <a:noFill/>
          <a:ln>
            <a:noFill/>
          </a:ln>
        </p:spPr>
      </p:pic>
      <p:grpSp>
        <p:nvGrpSpPr>
          <p:cNvPr id="133" name="Google Shape;133;p34"/>
          <p:cNvGrpSpPr/>
          <p:nvPr/>
        </p:nvGrpSpPr>
        <p:grpSpPr>
          <a:xfrm>
            <a:off x="3959758" y="898329"/>
            <a:ext cx="1219595" cy="730627"/>
            <a:chOff x="724652" y="5121830"/>
            <a:chExt cx="1626126" cy="974170"/>
          </a:xfrm>
        </p:grpSpPr>
        <p:sp>
          <p:nvSpPr>
            <p:cNvPr id="134" name="Google Shape;134;p34"/>
            <p:cNvSpPr/>
            <p:nvPr/>
          </p:nvSpPr>
          <p:spPr>
            <a:xfrm rot="-3600000">
              <a:off x="729726" y="5170991"/>
              <a:ext cx="180445" cy="115898"/>
            </a:xfrm>
            <a:prstGeom prst="triangle">
              <a:avLst>
                <a:gd fmla="val 50000"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 name="Google Shape;135;p34"/>
            <p:cNvSpPr txBox="1"/>
            <p:nvPr/>
          </p:nvSpPr>
          <p:spPr>
            <a:xfrm>
              <a:off x="969722" y="5329700"/>
              <a:ext cx="1381056" cy="7663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Simple</a:t>
              </a:r>
              <a:endParaRPr sz="1100"/>
            </a:p>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Presentation</a:t>
              </a:r>
              <a:endParaRPr sz="1100"/>
            </a:p>
            <a:p>
              <a:pPr indent="0" lvl="0" marL="0" marR="0" rtl="0" algn="l">
                <a:lnSpc>
                  <a:spcPct val="138461"/>
                </a:lnSpc>
                <a:spcBef>
                  <a:spcPts val="0"/>
                </a:spcBef>
                <a:spcAft>
                  <a:spcPts val="0"/>
                </a:spcAft>
                <a:buNone/>
              </a:pPr>
              <a:r>
                <a:rPr lang="en" sz="1000">
                  <a:solidFill>
                    <a:srgbClr val="7F7F7F"/>
                  </a:solidFill>
                  <a:latin typeface="Montserrat"/>
                  <a:ea typeface="Montserrat"/>
                  <a:cs typeface="Montserrat"/>
                  <a:sym typeface="Montserrat"/>
                </a:rPr>
                <a:t>Template</a:t>
              </a:r>
              <a:endParaRPr sz="1100"/>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35"/>
          <p:cNvSpPr/>
          <p:nvPr/>
        </p:nvSpPr>
        <p:spPr>
          <a:xfrm>
            <a:off x="4743450" y="0"/>
            <a:ext cx="3829050" cy="3841372"/>
          </a:xfrm>
          <a:custGeom>
            <a:rect b="b" l="l" r="r" t="t"/>
            <a:pathLst>
              <a:path extrusionOk="0" h="5121830" w="5105400">
                <a:moveTo>
                  <a:pt x="0" y="0"/>
                </a:moveTo>
                <a:lnTo>
                  <a:pt x="5105400" y="0"/>
                </a:lnTo>
                <a:lnTo>
                  <a:pt x="5105400" y="5121830"/>
                </a:lnTo>
                <a:lnTo>
                  <a:pt x="0" y="5121830"/>
                </a:lnTo>
                <a:close/>
              </a:path>
            </a:pathLst>
          </a:custGeom>
          <a:solidFill>
            <a:schemeClr val="dk1">
              <a:alpha val="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 name="Google Shape;141;p35"/>
          <p:cNvSpPr txBox="1"/>
          <p:nvPr/>
        </p:nvSpPr>
        <p:spPr>
          <a:xfrm>
            <a:off x="571500" y="785813"/>
            <a:ext cx="3781425" cy="1514838"/>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This time of</a:t>
            </a:r>
            <a:endParaRPr sz="1100"/>
          </a:p>
          <a:p>
            <a:pPr indent="0" lvl="0" marL="0" marR="0" rtl="0" algn="r">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Simple&amp;Powerful Strategy</a:t>
            </a:r>
            <a:endParaRPr sz="1100"/>
          </a:p>
        </p:txBody>
      </p:sp>
      <p:sp>
        <p:nvSpPr>
          <p:cNvPr id="142" name="Google Shape;142;p35"/>
          <p:cNvSpPr txBox="1"/>
          <p:nvPr/>
        </p:nvSpPr>
        <p:spPr>
          <a:xfrm>
            <a:off x="4695825"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sp>
        <p:nvSpPr>
          <p:cNvPr id="143" name="Google Shape;143;p35"/>
          <p:cNvSpPr txBox="1"/>
          <p:nvPr/>
        </p:nvSpPr>
        <p:spPr>
          <a:xfrm>
            <a:off x="1804308" y="2839888"/>
            <a:ext cx="2548617" cy="1001485"/>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pic>
        <p:nvPicPr>
          <p:cNvPr id="144" name="Google Shape;144;p35"/>
          <p:cNvPicPr preferRelativeResize="0"/>
          <p:nvPr>
            <p:ph idx="2" type="pic"/>
          </p:nvPr>
        </p:nvPicPr>
        <p:blipFill rotWithShape="1">
          <a:blip r:embed="rId3">
            <a:alphaModFix/>
          </a:blip>
          <a:srcRect b="0" l="154" r="155" t="0"/>
          <a:stretch/>
        </p:blipFill>
        <p:spPr>
          <a:xfrm>
            <a:off x="4743450" y="0"/>
            <a:ext cx="3829050" cy="384137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36"/>
          <p:cNvSpPr/>
          <p:nvPr/>
        </p:nvSpPr>
        <p:spPr>
          <a:xfrm>
            <a:off x="0" y="0"/>
            <a:ext cx="9144000" cy="5143500"/>
          </a:xfrm>
          <a:prstGeom prst="rect">
            <a:avLst/>
          </a:prstGeom>
          <a:solidFill>
            <a:srgbClr val="3E4143">
              <a:alpha val="5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0" name="Google Shape;150;p36"/>
          <p:cNvSpPr txBox="1"/>
          <p:nvPr/>
        </p:nvSpPr>
        <p:spPr>
          <a:xfrm>
            <a:off x="6667500" y="2565826"/>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Arial"/>
                <a:ea typeface="Arial"/>
                <a:cs typeface="Arial"/>
                <a:sym typeface="Arial"/>
              </a:rPr>
              <a:t>Natural</a:t>
            </a:r>
            <a:endParaRPr sz="1100"/>
          </a:p>
        </p:txBody>
      </p:sp>
      <p:cxnSp>
        <p:nvCxnSpPr>
          <p:cNvPr id="151" name="Google Shape;151;p36"/>
          <p:cNvCxnSpPr/>
          <p:nvPr/>
        </p:nvCxnSpPr>
        <p:spPr>
          <a:xfrm>
            <a:off x="7800974" y="2773576"/>
            <a:ext cx="1343026" cy="0"/>
          </a:xfrm>
          <a:prstGeom prst="straightConnector1">
            <a:avLst/>
          </a:prstGeom>
          <a:noFill/>
          <a:ln cap="flat" cmpd="sng" w="25400">
            <a:solidFill>
              <a:srgbClr val="B0B3B6"/>
            </a:solidFill>
            <a:prstDash val="solid"/>
            <a:miter lim="800000"/>
            <a:headEnd len="sm" w="sm" type="none"/>
            <a:tailEnd len="sm" w="sm" type="none"/>
          </a:ln>
        </p:spPr>
      </p:cxnSp>
      <p:sp>
        <p:nvSpPr>
          <p:cNvPr id="152" name="Google Shape;152;p36"/>
          <p:cNvSpPr txBox="1"/>
          <p:nvPr/>
        </p:nvSpPr>
        <p:spPr>
          <a:xfrm>
            <a:off x="3619500" y="2565826"/>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Arial"/>
                <a:ea typeface="Arial"/>
                <a:cs typeface="Arial"/>
                <a:sym typeface="Arial"/>
              </a:rPr>
              <a:t>Natural</a:t>
            </a:r>
            <a:endParaRPr sz="1100"/>
          </a:p>
        </p:txBody>
      </p:sp>
      <p:cxnSp>
        <p:nvCxnSpPr>
          <p:cNvPr id="153" name="Google Shape;153;p36"/>
          <p:cNvCxnSpPr/>
          <p:nvPr/>
        </p:nvCxnSpPr>
        <p:spPr>
          <a:xfrm>
            <a:off x="4752974" y="2773576"/>
            <a:ext cx="1343026" cy="0"/>
          </a:xfrm>
          <a:prstGeom prst="straightConnector1">
            <a:avLst/>
          </a:prstGeom>
          <a:noFill/>
          <a:ln cap="flat" cmpd="sng" w="25400">
            <a:solidFill>
              <a:srgbClr val="B0B3B6"/>
            </a:solidFill>
            <a:prstDash val="solid"/>
            <a:miter lim="800000"/>
            <a:headEnd len="sm" w="sm" type="none"/>
            <a:tailEnd len="sm" w="sm" type="none"/>
          </a:ln>
        </p:spPr>
      </p:cxnSp>
      <p:sp>
        <p:nvSpPr>
          <p:cNvPr id="154" name="Google Shape;154;p36"/>
          <p:cNvSpPr txBox="1"/>
          <p:nvPr/>
        </p:nvSpPr>
        <p:spPr>
          <a:xfrm>
            <a:off x="571500" y="2565826"/>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Arial"/>
                <a:ea typeface="Arial"/>
                <a:cs typeface="Arial"/>
                <a:sym typeface="Arial"/>
              </a:rPr>
              <a:t>Natural</a:t>
            </a:r>
            <a:endParaRPr sz="1100"/>
          </a:p>
        </p:txBody>
      </p:sp>
      <p:cxnSp>
        <p:nvCxnSpPr>
          <p:cNvPr id="155" name="Google Shape;155;p36"/>
          <p:cNvCxnSpPr/>
          <p:nvPr/>
        </p:nvCxnSpPr>
        <p:spPr>
          <a:xfrm>
            <a:off x="1704974" y="2773576"/>
            <a:ext cx="1343026" cy="0"/>
          </a:xfrm>
          <a:prstGeom prst="straightConnector1">
            <a:avLst/>
          </a:prstGeom>
          <a:noFill/>
          <a:ln cap="flat" cmpd="sng" w="25400">
            <a:solidFill>
              <a:srgbClr val="B0B3B6"/>
            </a:solidFill>
            <a:prstDash val="solid"/>
            <a:miter lim="800000"/>
            <a:headEnd len="sm" w="sm" type="none"/>
            <a:tailEnd len="sm" w="sm" type="none"/>
          </a:ln>
        </p:spPr>
      </p:cxnSp>
      <p:sp>
        <p:nvSpPr>
          <p:cNvPr id="156" name="Google Shape;156;p36"/>
          <p:cNvSpPr txBox="1"/>
          <p:nvPr/>
        </p:nvSpPr>
        <p:spPr>
          <a:xfrm>
            <a:off x="571500" y="3189074"/>
            <a:ext cx="2028825" cy="1001485"/>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There are many variations of passages of Lorem Ipsum available,</a:t>
            </a:r>
            <a:endParaRPr sz="1100"/>
          </a:p>
          <a:p>
            <a:pPr indent="0" lvl="0" marL="0" marR="0" rtl="0" algn="l">
              <a:lnSpc>
                <a:spcPct val="177777"/>
              </a:lnSpc>
              <a:spcBef>
                <a:spcPts val="80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but the majority have suffered variations of passages of Lorem Ipsum majority have suffered alteration in some form, by injected humour, or randomised</a:t>
            </a:r>
            <a:endParaRPr sz="1100"/>
          </a:p>
        </p:txBody>
      </p:sp>
      <p:sp>
        <p:nvSpPr>
          <p:cNvPr id="157" name="Google Shape;157;p36"/>
          <p:cNvSpPr txBox="1"/>
          <p:nvPr/>
        </p:nvSpPr>
        <p:spPr>
          <a:xfrm>
            <a:off x="3619500" y="3189074"/>
            <a:ext cx="2028825" cy="1001485"/>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There are many variations of passages of Lorem Ipsum available,</a:t>
            </a:r>
            <a:endParaRPr sz="1100"/>
          </a:p>
          <a:p>
            <a:pPr indent="0" lvl="0" marL="0" marR="0" rtl="0" algn="l">
              <a:lnSpc>
                <a:spcPct val="177777"/>
              </a:lnSpc>
              <a:spcBef>
                <a:spcPts val="80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but the majority have suffered variations of passages of Lorem Ipsum majority have suffered alteration in some form, by injected humour, or randomised</a:t>
            </a:r>
            <a:endParaRPr sz="1100"/>
          </a:p>
        </p:txBody>
      </p:sp>
      <p:sp>
        <p:nvSpPr>
          <p:cNvPr id="158" name="Google Shape;158;p36"/>
          <p:cNvSpPr txBox="1"/>
          <p:nvPr/>
        </p:nvSpPr>
        <p:spPr>
          <a:xfrm>
            <a:off x="6667500" y="3189074"/>
            <a:ext cx="2028825" cy="1001485"/>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There are many variations of passages of Lorem Ipsum available,</a:t>
            </a:r>
            <a:endParaRPr sz="1100"/>
          </a:p>
          <a:p>
            <a:pPr indent="0" lvl="0" marL="0" marR="0" rtl="0" algn="l">
              <a:lnSpc>
                <a:spcPct val="177777"/>
              </a:lnSpc>
              <a:spcBef>
                <a:spcPts val="800"/>
              </a:spcBef>
              <a:spcAft>
                <a:spcPts val="0"/>
              </a:spcAft>
              <a:buClr>
                <a:srgbClr val="F2F2F2"/>
              </a:buClr>
              <a:buSzPts val="700"/>
              <a:buFont typeface="Arial"/>
              <a:buNone/>
            </a:pPr>
            <a:r>
              <a:rPr b="0" i="0" lang="en" sz="700">
                <a:solidFill>
                  <a:srgbClr val="F2F2F2"/>
                </a:solidFill>
                <a:latin typeface="Montserrat Light"/>
                <a:ea typeface="Montserrat Light"/>
                <a:cs typeface="Montserrat Light"/>
                <a:sym typeface="Montserrat Light"/>
              </a:rPr>
              <a:t>but the majority have suffered variations of passages of Lorem Ipsum majority have suffered alteration in some form, by injected humour, or randomised</a:t>
            </a:r>
            <a:endParaRPr sz="1100"/>
          </a:p>
        </p:txBody>
      </p:sp>
      <p:pic>
        <p:nvPicPr>
          <p:cNvPr id="159" name="Google Shape;159;p36"/>
          <p:cNvPicPr preferRelativeResize="0"/>
          <p:nvPr>
            <p:ph idx="4" type="pic"/>
          </p:nvPr>
        </p:nvPicPr>
        <p:blipFill rotWithShape="1">
          <a:blip r:embed="rId3">
            <a:alphaModFix/>
          </a:blip>
          <a:srcRect b="4614" l="0" r="0" t="4615"/>
          <a:stretch/>
        </p:blipFill>
        <p:spPr>
          <a:xfrm>
            <a:off x="571500" y="0"/>
            <a:ext cx="2476500" cy="2247900"/>
          </a:xfrm>
          <a:prstGeom prst="rect">
            <a:avLst/>
          </a:prstGeom>
          <a:noFill/>
          <a:ln>
            <a:noFill/>
          </a:ln>
        </p:spPr>
      </p:pic>
      <p:pic>
        <p:nvPicPr>
          <p:cNvPr id="160" name="Google Shape;160;p36"/>
          <p:cNvPicPr preferRelativeResize="0"/>
          <p:nvPr>
            <p:ph idx="3" type="pic"/>
          </p:nvPr>
        </p:nvPicPr>
        <p:blipFill rotWithShape="1">
          <a:blip r:embed="rId3">
            <a:alphaModFix/>
          </a:blip>
          <a:srcRect b="4614" l="0" r="0" t="4615"/>
          <a:stretch/>
        </p:blipFill>
        <p:spPr>
          <a:xfrm>
            <a:off x="3619500" y="0"/>
            <a:ext cx="2476500" cy="2247900"/>
          </a:xfrm>
          <a:prstGeom prst="rect">
            <a:avLst/>
          </a:prstGeom>
          <a:noFill/>
          <a:ln>
            <a:noFill/>
          </a:ln>
        </p:spPr>
      </p:pic>
      <p:pic>
        <p:nvPicPr>
          <p:cNvPr id="161" name="Google Shape;161;p36"/>
          <p:cNvPicPr preferRelativeResize="0"/>
          <p:nvPr>
            <p:ph idx="2" type="pic"/>
          </p:nvPr>
        </p:nvPicPr>
        <p:blipFill rotWithShape="1">
          <a:blip r:embed="rId3">
            <a:alphaModFix/>
          </a:blip>
          <a:srcRect b="4614" l="0" r="0" t="4615"/>
          <a:stretch/>
        </p:blipFill>
        <p:spPr>
          <a:xfrm>
            <a:off x="6667500" y="0"/>
            <a:ext cx="2476500" cy="2247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pic>
        <p:nvPicPr>
          <p:cNvPr id="166" name="Google Shape;166;p37"/>
          <p:cNvPicPr preferRelativeResize="0"/>
          <p:nvPr>
            <p:ph idx="2" type="pic"/>
          </p:nvPr>
        </p:nvPicPr>
        <p:blipFill rotWithShape="1">
          <a:blip r:embed="rId3">
            <a:alphaModFix/>
          </a:blip>
          <a:srcRect b="7989" l="0" r="0" t="7988"/>
          <a:stretch/>
        </p:blipFill>
        <p:spPr>
          <a:xfrm>
            <a:off x="3957638" y="785813"/>
            <a:ext cx="5186362" cy="4357688"/>
          </a:xfrm>
          <a:prstGeom prst="rect">
            <a:avLst/>
          </a:prstGeom>
          <a:noFill/>
          <a:ln>
            <a:noFill/>
          </a:ln>
        </p:spPr>
      </p:pic>
      <p:sp>
        <p:nvSpPr>
          <p:cNvPr id="167" name="Google Shape;167;p37"/>
          <p:cNvSpPr/>
          <p:nvPr/>
        </p:nvSpPr>
        <p:spPr>
          <a:xfrm>
            <a:off x="3957638" y="785813"/>
            <a:ext cx="5186362" cy="4357688"/>
          </a:xfrm>
          <a:prstGeom prst="rect">
            <a:avLst/>
          </a:prstGeom>
          <a:solidFill>
            <a:srgbClr val="3E4143">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 name="Google Shape;168;p37"/>
          <p:cNvSpPr txBox="1"/>
          <p:nvPr/>
        </p:nvSpPr>
        <p:spPr>
          <a:xfrm>
            <a:off x="885146" y="1542688"/>
            <a:ext cx="2548617" cy="1001485"/>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169" name="Google Shape;169;p37"/>
          <p:cNvSpPr txBox="1"/>
          <p:nvPr/>
        </p:nvSpPr>
        <p:spPr>
          <a:xfrm>
            <a:off x="762000" y="785813"/>
            <a:ext cx="2671763" cy="64633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3800">
                <a:solidFill>
                  <a:srgbClr val="262626"/>
                </a:solidFill>
                <a:latin typeface="Sorts Mill Goudy"/>
                <a:ea typeface="Sorts Mill Goudy"/>
                <a:cs typeface="Sorts Mill Goudy"/>
                <a:sym typeface="Sorts Mill Goudy"/>
              </a:rPr>
              <a:t>Our Vision</a:t>
            </a:r>
            <a:endParaRPr sz="1100"/>
          </a:p>
        </p:txBody>
      </p:sp>
      <p:grpSp>
        <p:nvGrpSpPr>
          <p:cNvPr id="170" name="Google Shape;170;p37"/>
          <p:cNvGrpSpPr/>
          <p:nvPr/>
        </p:nvGrpSpPr>
        <p:grpSpPr>
          <a:xfrm>
            <a:off x="4429689" y="1312803"/>
            <a:ext cx="1219595" cy="730627"/>
            <a:chOff x="724652" y="5121830"/>
            <a:chExt cx="1626126" cy="974170"/>
          </a:xfrm>
        </p:grpSpPr>
        <p:sp>
          <p:nvSpPr>
            <p:cNvPr id="171" name="Google Shape;171;p37"/>
            <p:cNvSpPr/>
            <p:nvPr/>
          </p:nvSpPr>
          <p:spPr>
            <a:xfrm rot="-3600000">
              <a:off x="729726" y="5170991"/>
              <a:ext cx="180445" cy="115898"/>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Google Shape;172;p37"/>
            <p:cNvSpPr txBox="1"/>
            <p:nvPr/>
          </p:nvSpPr>
          <p:spPr>
            <a:xfrm>
              <a:off x="969722" y="5329700"/>
              <a:ext cx="1381056" cy="7663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lang="en" sz="1000">
                  <a:solidFill>
                    <a:schemeClr val="lt1"/>
                  </a:solidFill>
                  <a:latin typeface="Montserrat"/>
                  <a:ea typeface="Montserrat"/>
                  <a:cs typeface="Montserrat"/>
                  <a:sym typeface="Montserrat"/>
                </a:rPr>
                <a:t>Neutral</a:t>
              </a:r>
              <a:endParaRPr sz="1100"/>
            </a:p>
            <a:p>
              <a:pPr indent="0" lvl="0" marL="0" marR="0" rtl="0" algn="l">
                <a:lnSpc>
                  <a:spcPct val="138461"/>
                </a:lnSpc>
                <a:spcBef>
                  <a:spcPts val="0"/>
                </a:spcBef>
                <a:spcAft>
                  <a:spcPts val="0"/>
                </a:spcAft>
                <a:buNone/>
              </a:pPr>
              <a:r>
                <a:rPr lang="en" sz="1000">
                  <a:solidFill>
                    <a:schemeClr val="lt1"/>
                  </a:solidFill>
                  <a:latin typeface="Montserrat"/>
                  <a:ea typeface="Montserrat"/>
                  <a:cs typeface="Montserrat"/>
                  <a:sym typeface="Montserrat"/>
                </a:rPr>
                <a:t>Presentation</a:t>
              </a:r>
              <a:endParaRPr sz="1100"/>
            </a:p>
            <a:p>
              <a:pPr indent="0" lvl="0" marL="0" marR="0" rtl="0" algn="l">
                <a:lnSpc>
                  <a:spcPct val="138461"/>
                </a:lnSpc>
                <a:spcBef>
                  <a:spcPts val="0"/>
                </a:spcBef>
                <a:spcAft>
                  <a:spcPts val="0"/>
                </a:spcAft>
                <a:buNone/>
              </a:pPr>
              <a:r>
                <a:rPr lang="en" sz="1000">
                  <a:solidFill>
                    <a:schemeClr val="lt1"/>
                  </a:solidFill>
                  <a:latin typeface="Montserrat"/>
                  <a:ea typeface="Montserrat"/>
                  <a:cs typeface="Montserrat"/>
                  <a:sym typeface="Montserrat"/>
                </a:rPr>
                <a:t>Template</a:t>
              </a:r>
              <a:endParaRPr sz="1100"/>
            </a:p>
          </p:txBody>
        </p:sp>
      </p:grpSp>
      <p:sp>
        <p:nvSpPr>
          <p:cNvPr id="173" name="Google Shape;173;p37"/>
          <p:cNvSpPr txBox="1"/>
          <p:nvPr/>
        </p:nvSpPr>
        <p:spPr>
          <a:xfrm>
            <a:off x="2300288"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2300">
                <a:solidFill>
                  <a:srgbClr val="00555C"/>
                </a:solidFill>
                <a:latin typeface="Arial"/>
                <a:ea typeface="Arial"/>
                <a:cs typeface="Arial"/>
                <a:sym typeface="Arial"/>
              </a:rPr>
              <a:t>Natural</a:t>
            </a:r>
            <a:endParaRPr sz="1100"/>
          </a:p>
        </p:txBody>
      </p:sp>
      <p:cxnSp>
        <p:nvCxnSpPr>
          <p:cNvPr id="174" name="Google Shape;174;p37"/>
          <p:cNvCxnSpPr/>
          <p:nvPr/>
        </p:nvCxnSpPr>
        <p:spPr>
          <a:xfrm>
            <a:off x="3349263" y="2808514"/>
            <a:ext cx="0" cy="1143000"/>
          </a:xfrm>
          <a:prstGeom prst="straightConnector1">
            <a:avLst/>
          </a:prstGeom>
          <a:noFill/>
          <a:ln cap="flat" cmpd="sng" w="25400">
            <a:solidFill>
              <a:srgbClr val="00555C">
                <a:alpha val="34901"/>
              </a:srgbClr>
            </a:solidFill>
            <a:prstDash val="solid"/>
            <a:miter lim="800000"/>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pic>
        <p:nvPicPr>
          <p:cNvPr id="179" name="Google Shape;179;p38"/>
          <p:cNvPicPr preferRelativeResize="0"/>
          <p:nvPr>
            <p:ph idx="2" type="pic"/>
          </p:nvPr>
        </p:nvPicPr>
        <p:blipFill rotWithShape="1">
          <a:blip r:embed="rId3">
            <a:alphaModFix/>
          </a:blip>
          <a:srcRect b="7989" l="0" r="0" t="7988"/>
          <a:stretch/>
        </p:blipFill>
        <p:spPr>
          <a:xfrm>
            <a:off x="0" y="785813"/>
            <a:ext cx="5186362" cy="4357688"/>
          </a:xfrm>
          <a:prstGeom prst="rect">
            <a:avLst/>
          </a:prstGeom>
          <a:noFill/>
          <a:ln>
            <a:noFill/>
          </a:ln>
        </p:spPr>
      </p:pic>
      <p:grpSp>
        <p:nvGrpSpPr>
          <p:cNvPr id="180" name="Google Shape;180;p38"/>
          <p:cNvGrpSpPr/>
          <p:nvPr/>
        </p:nvGrpSpPr>
        <p:grpSpPr>
          <a:xfrm>
            <a:off x="6023883" y="785813"/>
            <a:ext cx="2548617" cy="1758360"/>
            <a:chOff x="8031844" y="3751520"/>
            <a:chExt cx="3398156" cy="2344480"/>
          </a:xfrm>
        </p:grpSpPr>
        <p:sp>
          <p:nvSpPr>
            <p:cNvPr id="181" name="Google Shape;181;p38"/>
            <p:cNvSpPr txBox="1"/>
            <p:nvPr/>
          </p:nvSpPr>
          <p:spPr>
            <a:xfrm>
              <a:off x="8031844" y="4760687"/>
              <a:ext cx="3398156" cy="133531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182" name="Google Shape;182;p38"/>
            <p:cNvSpPr txBox="1"/>
            <p:nvPr/>
          </p:nvSpPr>
          <p:spPr>
            <a:xfrm>
              <a:off x="8031844" y="3751520"/>
              <a:ext cx="3143252"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Our Story</a:t>
              </a:r>
              <a:endParaRPr sz="1100"/>
            </a:p>
          </p:txBody>
        </p:sp>
      </p:grpSp>
      <p:sp>
        <p:nvSpPr>
          <p:cNvPr id="183" name="Google Shape;183;p38"/>
          <p:cNvSpPr txBox="1"/>
          <p:nvPr/>
        </p:nvSpPr>
        <p:spPr>
          <a:xfrm>
            <a:off x="6023883" y="4156501"/>
            <a:ext cx="113347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00555C"/>
                </a:solidFill>
                <a:latin typeface="Arial"/>
                <a:ea typeface="Arial"/>
                <a:cs typeface="Arial"/>
                <a:sym typeface="Arial"/>
              </a:rPr>
              <a:t>Natural</a:t>
            </a:r>
            <a:endParaRPr sz="1100"/>
          </a:p>
        </p:txBody>
      </p:sp>
      <p:sp>
        <p:nvSpPr>
          <p:cNvPr id="184" name="Google Shape;184;p38"/>
          <p:cNvSpPr/>
          <p:nvPr/>
        </p:nvSpPr>
        <p:spPr>
          <a:xfrm>
            <a:off x="3286125" y="2989316"/>
            <a:ext cx="5857875" cy="64430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5" name="Google Shape;185;p38"/>
          <p:cNvSpPr/>
          <p:nvPr/>
        </p:nvSpPr>
        <p:spPr>
          <a:xfrm>
            <a:off x="3286125" y="2989316"/>
            <a:ext cx="5857875" cy="644308"/>
          </a:xfrm>
          <a:prstGeom prst="rect">
            <a:avLst/>
          </a:prstGeom>
          <a:solidFill>
            <a:srgbClr val="00555C">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 name="Google Shape;186;p38"/>
          <p:cNvSpPr txBox="1"/>
          <p:nvPr/>
        </p:nvSpPr>
        <p:spPr>
          <a:xfrm>
            <a:off x="6023883" y="3103721"/>
            <a:ext cx="235743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lt1"/>
                </a:solidFill>
                <a:latin typeface="Arial"/>
                <a:ea typeface="Arial"/>
                <a:cs typeface="Arial"/>
                <a:sym typeface="Arial"/>
              </a:rPr>
              <a:t>www.example.com</a:t>
            </a: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pic>
        <p:nvPicPr>
          <p:cNvPr id="191" name="Google Shape;191;p39"/>
          <p:cNvPicPr preferRelativeResize="0"/>
          <p:nvPr/>
        </p:nvPicPr>
        <p:blipFill rotWithShape="1">
          <a:blip r:embed="rId3">
            <a:alphaModFix/>
          </a:blip>
          <a:srcRect b="0" l="0" r="0" t="0"/>
          <a:stretch/>
        </p:blipFill>
        <p:spPr>
          <a:xfrm>
            <a:off x="2319669" y="785813"/>
            <a:ext cx="3317558" cy="1758360"/>
          </a:xfrm>
          <a:prstGeom prst="rect">
            <a:avLst/>
          </a:prstGeom>
          <a:noFill/>
          <a:ln>
            <a:noFill/>
          </a:ln>
        </p:spPr>
      </p:pic>
      <p:grpSp>
        <p:nvGrpSpPr>
          <p:cNvPr id="192" name="Google Shape;192;p39"/>
          <p:cNvGrpSpPr/>
          <p:nvPr/>
        </p:nvGrpSpPr>
        <p:grpSpPr>
          <a:xfrm>
            <a:off x="571500" y="785813"/>
            <a:ext cx="2671763" cy="3786187"/>
            <a:chOff x="762000" y="1047750"/>
            <a:chExt cx="3562350" cy="5048250"/>
          </a:xfrm>
        </p:grpSpPr>
        <p:sp>
          <p:nvSpPr>
            <p:cNvPr id="193" name="Google Shape;193;p39"/>
            <p:cNvSpPr txBox="1"/>
            <p:nvPr/>
          </p:nvSpPr>
          <p:spPr>
            <a:xfrm>
              <a:off x="926194" y="2056917"/>
              <a:ext cx="3398156" cy="1335313"/>
            </a:xfrm>
            <a:prstGeom prst="rect">
              <a:avLst/>
            </a:prstGeom>
            <a:noFill/>
            <a:ln>
              <a:noFill/>
            </a:ln>
          </p:spPr>
          <p:txBody>
            <a:bodyPr anchorCtr="0" anchor="ctr" bIns="34275" lIns="68575" spcFirstLastPara="1" rIns="68575" wrap="square" tIns="34275">
              <a:noAutofit/>
            </a:bodyPr>
            <a:lstStyle/>
            <a:p>
              <a:pPr indent="0" lvl="0" marL="0" marR="0" rtl="0" algn="r">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endParaRPr sz="1100"/>
            </a:p>
          </p:txBody>
        </p:sp>
        <p:sp>
          <p:nvSpPr>
            <p:cNvPr id="194" name="Google Shape;194;p39"/>
            <p:cNvSpPr txBox="1"/>
            <p:nvPr/>
          </p:nvSpPr>
          <p:spPr>
            <a:xfrm>
              <a:off x="762000" y="1047750"/>
              <a:ext cx="3562350" cy="8617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3800">
                  <a:solidFill>
                    <a:srgbClr val="262626"/>
                  </a:solidFill>
                  <a:latin typeface="Sorts Mill Goudy"/>
                  <a:ea typeface="Sorts Mill Goudy"/>
                  <a:cs typeface="Sorts Mill Goudy"/>
                  <a:sym typeface="Sorts Mill Goudy"/>
                </a:rPr>
                <a:t>Result</a:t>
              </a:r>
              <a:endParaRPr sz="1100"/>
            </a:p>
          </p:txBody>
        </p:sp>
        <p:sp>
          <p:nvSpPr>
            <p:cNvPr id="195" name="Google Shape;195;p39"/>
            <p:cNvSpPr txBox="1"/>
            <p:nvPr/>
          </p:nvSpPr>
          <p:spPr>
            <a:xfrm>
              <a:off x="2813051" y="5542002"/>
              <a:ext cx="1511299" cy="5539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2300">
                  <a:solidFill>
                    <a:srgbClr val="00555C"/>
                  </a:solidFill>
                  <a:latin typeface="Arial"/>
                  <a:ea typeface="Arial"/>
                  <a:cs typeface="Arial"/>
                  <a:sym typeface="Arial"/>
                </a:rPr>
                <a:t>Natural</a:t>
              </a:r>
              <a:endParaRPr sz="1100"/>
            </a:p>
          </p:txBody>
        </p:sp>
      </p:grpSp>
      <p:pic>
        <p:nvPicPr>
          <p:cNvPr id="196" name="Google Shape;196;p39"/>
          <p:cNvPicPr preferRelativeResize="0"/>
          <p:nvPr/>
        </p:nvPicPr>
        <p:blipFill rotWithShape="1">
          <a:blip r:embed="rId3">
            <a:alphaModFix/>
          </a:blip>
          <a:srcRect b="0" l="0" r="0" t="0"/>
          <a:stretch/>
        </p:blipFill>
        <p:spPr>
          <a:xfrm>
            <a:off x="3782047" y="785813"/>
            <a:ext cx="3317558" cy="1758360"/>
          </a:xfrm>
          <a:prstGeom prst="rect">
            <a:avLst/>
          </a:prstGeom>
          <a:noFill/>
          <a:ln>
            <a:noFill/>
          </a:ln>
        </p:spPr>
      </p:pic>
      <p:pic>
        <p:nvPicPr>
          <p:cNvPr id="197" name="Google Shape;197;p39"/>
          <p:cNvPicPr preferRelativeResize="0"/>
          <p:nvPr/>
        </p:nvPicPr>
        <p:blipFill rotWithShape="1">
          <a:blip r:embed="rId3">
            <a:alphaModFix/>
          </a:blip>
          <a:srcRect b="0" l="0" r="0" t="0"/>
          <a:stretch/>
        </p:blipFill>
        <p:spPr>
          <a:xfrm>
            <a:off x="5084880" y="785813"/>
            <a:ext cx="3317558" cy="1758360"/>
          </a:xfrm>
          <a:prstGeom prst="rect">
            <a:avLst/>
          </a:prstGeom>
          <a:noFill/>
          <a:ln>
            <a:noFill/>
          </a:ln>
        </p:spPr>
      </p:pic>
      <p:pic>
        <p:nvPicPr>
          <p:cNvPr id="198" name="Google Shape;198;p39"/>
          <p:cNvPicPr preferRelativeResize="0"/>
          <p:nvPr/>
        </p:nvPicPr>
        <p:blipFill rotWithShape="1">
          <a:blip r:embed="rId3">
            <a:alphaModFix/>
          </a:blip>
          <a:srcRect b="0" l="0" r="0" t="0"/>
          <a:stretch/>
        </p:blipFill>
        <p:spPr>
          <a:xfrm>
            <a:off x="6547258" y="785813"/>
            <a:ext cx="3317558" cy="1758360"/>
          </a:xfrm>
          <a:prstGeom prst="rect">
            <a:avLst/>
          </a:prstGeom>
          <a:noFill/>
          <a:ln>
            <a:noFill/>
          </a:ln>
        </p:spPr>
      </p:pic>
      <p:pic>
        <p:nvPicPr>
          <p:cNvPr id="199" name="Google Shape;199;p39"/>
          <p:cNvPicPr preferRelativeResize="0"/>
          <p:nvPr>
            <p:ph idx="2" type="pic"/>
          </p:nvPr>
        </p:nvPicPr>
        <p:blipFill rotWithShape="1">
          <a:blip r:embed="rId4">
            <a:alphaModFix/>
          </a:blip>
          <a:srcRect b="29251" l="0" r="0" t="29251"/>
          <a:stretch/>
        </p:blipFill>
        <p:spPr>
          <a:xfrm>
            <a:off x="3838575" y="3178628"/>
            <a:ext cx="4733925" cy="196487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pic>
        <p:nvPicPr>
          <p:cNvPr id="204" name="Google Shape;204;p40"/>
          <p:cNvPicPr preferRelativeResize="0"/>
          <p:nvPr>
            <p:ph idx="2" type="pic"/>
          </p:nvPr>
        </p:nvPicPr>
        <p:blipFill rotWithShape="1">
          <a:blip r:embed="rId3">
            <a:alphaModFix/>
          </a:blip>
          <a:srcRect b="0" l="19999" r="19999" t="0"/>
          <a:stretch/>
        </p:blipFill>
        <p:spPr>
          <a:xfrm>
            <a:off x="2286000" y="1"/>
            <a:ext cx="3086100" cy="5143499"/>
          </a:xfrm>
          <a:prstGeom prst="rect">
            <a:avLst/>
          </a:prstGeom>
          <a:noFill/>
          <a:ln>
            <a:noFill/>
          </a:ln>
        </p:spPr>
      </p:pic>
      <p:grpSp>
        <p:nvGrpSpPr>
          <p:cNvPr id="205" name="Google Shape;205;p40"/>
          <p:cNvGrpSpPr/>
          <p:nvPr/>
        </p:nvGrpSpPr>
        <p:grpSpPr>
          <a:xfrm>
            <a:off x="5995871" y="2846296"/>
            <a:ext cx="2548617" cy="1758360"/>
            <a:chOff x="8031844" y="3751520"/>
            <a:chExt cx="3398156" cy="2344480"/>
          </a:xfrm>
        </p:grpSpPr>
        <p:sp>
          <p:nvSpPr>
            <p:cNvPr id="206" name="Google Shape;206;p40"/>
            <p:cNvSpPr txBox="1"/>
            <p:nvPr/>
          </p:nvSpPr>
          <p:spPr>
            <a:xfrm>
              <a:off x="8031844" y="4760687"/>
              <a:ext cx="3398156" cy="1335313"/>
            </a:xfrm>
            <a:prstGeom prst="rect">
              <a:avLst/>
            </a:prstGeom>
            <a:noFill/>
            <a:ln>
              <a:noFill/>
            </a:ln>
          </p:spPr>
          <p:txBody>
            <a:bodyPr anchorCtr="0" anchor="ctr" bIns="34275" lIns="68575" spcFirstLastPara="1" rIns="68575" wrap="square" tIns="34275">
              <a:noAutofit/>
            </a:bodyPr>
            <a:lstStyle/>
            <a:p>
              <a:pPr indent="0" lvl="0" marL="0" marR="0" rtl="0" algn="l">
                <a:lnSpc>
                  <a:spcPct val="177777"/>
                </a:lnSpc>
                <a:spcBef>
                  <a:spcPts val="0"/>
                </a:spcBef>
                <a:spcAft>
                  <a:spcPts val="0"/>
                </a:spcAft>
                <a:buClr>
                  <a:schemeClr val="lt2"/>
                </a:buClr>
                <a:buSzPts val="700"/>
                <a:buFont typeface="Arial"/>
                <a:buNone/>
              </a:pPr>
              <a:r>
                <a:rPr b="0" i="0" lang="en" sz="700">
                  <a:solidFill>
                    <a:schemeClr val="lt2"/>
                  </a:solidFill>
                  <a:latin typeface="Montserrat Light"/>
                  <a:ea typeface="Montserrat Light"/>
                  <a:cs typeface="Montserrat Light"/>
                  <a:sym typeface="Montserrat Light"/>
                </a:rPr>
                <a:t>There are many variations of passages of Lorem Ipsum available, but the majority have suffered variations of passages of Lorem Ipsum available, but the majority humor, or randomised words which don't look even slightly believable. If</a:t>
              </a:r>
              <a:endParaRPr sz="1100"/>
            </a:p>
          </p:txBody>
        </p:sp>
        <p:sp>
          <p:nvSpPr>
            <p:cNvPr id="207" name="Google Shape;207;p40"/>
            <p:cNvSpPr txBox="1"/>
            <p:nvPr/>
          </p:nvSpPr>
          <p:spPr>
            <a:xfrm>
              <a:off x="8031844" y="3751520"/>
              <a:ext cx="3143252" cy="8617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800">
                  <a:solidFill>
                    <a:srgbClr val="262626"/>
                  </a:solidFill>
                  <a:latin typeface="Sorts Mill Goudy"/>
                  <a:ea typeface="Sorts Mill Goudy"/>
                  <a:cs typeface="Sorts Mill Goudy"/>
                  <a:sym typeface="Sorts Mill Goudy"/>
                </a:rPr>
                <a:t>Service</a:t>
              </a:r>
              <a:endParaRPr sz="1100"/>
            </a:p>
          </p:txBody>
        </p:sp>
      </p:grpSp>
      <p:sp>
        <p:nvSpPr>
          <p:cNvPr id="208" name="Google Shape;208;p40"/>
          <p:cNvSpPr txBox="1"/>
          <p:nvPr/>
        </p:nvSpPr>
        <p:spPr>
          <a:xfrm>
            <a:off x="571500" y="902652"/>
            <a:ext cx="3200400" cy="151483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Consulting</a:t>
            </a:r>
            <a:endParaRPr sz="1100"/>
          </a:p>
          <a:p>
            <a:pPr indent="0" lvl="0" marL="0" marR="0" rtl="0" algn="l">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Marketing</a:t>
            </a:r>
            <a:endParaRPr sz="1100"/>
          </a:p>
          <a:p>
            <a:pPr indent="0" lvl="0" marL="0" marR="0" rtl="0" algn="l">
              <a:lnSpc>
                <a:spcPct val="100000"/>
              </a:lnSpc>
              <a:spcBef>
                <a:spcPts val="0"/>
              </a:spcBef>
              <a:spcAft>
                <a:spcPts val="0"/>
              </a:spcAft>
              <a:buNone/>
            </a:pPr>
            <a:r>
              <a:rPr lang="en" sz="3800">
                <a:solidFill>
                  <a:srgbClr val="00555C"/>
                </a:solidFill>
                <a:latin typeface="Sorts Mill Goudy"/>
                <a:ea typeface="Sorts Mill Goudy"/>
                <a:cs typeface="Sorts Mill Goudy"/>
                <a:sym typeface="Sorts Mill Goudy"/>
              </a:rPr>
              <a:t>Design</a:t>
            </a:r>
            <a:endParaRPr sz="1100"/>
          </a:p>
        </p:txBody>
      </p:sp>
      <p:cxnSp>
        <p:nvCxnSpPr>
          <p:cNvPr id="209" name="Google Shape;209;p40"/>
          <p:cNvCxnSpPr/>
          <p:nvPr/>
        </p:nvCxnSpPr>
        <p:spPr>
          <a:xfrm>
            <a:off x="6092463" y="902652"/>
            <a:ext cx="0" cy="1783761"/>
          </a:xfrm>
          <a:prstGeom prst="straightConnector1">
            <a:avLst/>
          </a:prstGeom>
          <a:noFill/>
          <a:ln cap="flat" cmpd="sng" w="25400">
            <a:solidFill>
              <a:srgbClr val="00555C">
                <a:alpha val="34901"/>
              </a:srgbClr>
            </a:solidFill>
            <a:prstDash val="solid"/>
            <a:miter lim="800000"/>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88">
      <a:dk1>
        <a:srgbClr val="000000"/>
      </a:dk1>
      <a:lt1>
        <a:srgbClr val="FFFFFF"/>
      </a:lt1>
      <a:dk2>
        <a:srgbClr val="005482"/>
      </a:dk2>
      <a:lt2>
        <a:srgbClr val="7D8287"/>
      </a:lt2>
      <a:accent1>
        <a:srgbClr val="8EBE3F"/>
      </a:accent1>
      <a:accent2>
        <a:srgbClr val="00ABB9"/>
      </a:accent2>
      <a:accent3>
        <a:srgbClr val="B2D235"/>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