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7" r:id="rId3"/>
    <p:sldMasterId id="214748366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Lato"/>
      <p:regular r:id="rId15"/>
      <p:bold r:id="rId16"/>
      <p:italic r:id="rId17"/>
      <p:boldItalic r:id="rId18"/>
    </p:embeddedFont>
    <p:embeddedFont>
      <p:font typeface="Open Sans SemiBold"/>
      <p:regular r:id="rId19"/>
      <p:bold r:id="rId20"/>
      <p:italic r:id="rId21"/>
      <p:boldItalic r:id="rId22"/>
    </p:embeddedFont>
    <p:embeddedFont>
      <p:font typeface="Open Sans ExtraBold"/>
      <p:bold r:id="rId23"/>
      <p:boldItalic r:id="rId24"/>
    </p:embeddedFont>
    <p:embeddedFont>
      <p:font typeface="Gill Sans"/>
      <p:regular r:id="rId25"/>
      <p:bold r:id="rId26"/>
    </p:embeddedFont>
    <p:embeddedFont>
      <p:font typeface="Open Sans Light"/>
      <p:regular r:id="rId27"/>
      <p:bold r:id="rId28"/>
      <p:italic r:id="rId29"/>
      <p:boldItalic r:id="rId30"/>
    </p:embeddedFont>
    <p:embeddedFont>
      <p:font typeface="Open Sans"/>
      <p:regular r:id="rId31"/>
      <p:bold r:id="rId32"/>
      <p:italic r:id="rId33"/>
      <p:boldItalic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penSansSemiBold-bold.fntdata"/><Relationship Id="rId22" Type="http://schemas.openxmlformats.org/officeDocument/2006/relationships/font" Target="fonts/OpenSansSemiBold-boldItalic.fntdata"/><Relationship Id="rId21" Type="http://schemas.openxmlformats.org/officeDocument/2006/relationships/font" Target="fonts/OpenSansSemiBold-italic.fntdata"/><Relationship Id="rId24" Type="http://schemas.openxmlformats.org/officeDocument/2006/relationships/font" Target="fonts/OpenSansExtraBold-boldItalic.fntdata"/><Relationship Id="rId23" Type="http://schemas.openxmlformats.org/officeDocument/2006/relationships/font" Target="fonts/OpenSansExtraBold-bold.fntdata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font" Target="fonts/GillSans-bold.fntdata"/><Relationship Id="rId25" Type="http://schemas.openxmlformats.org/officeDocument/2006/relationships/font" Target="fonts/GillSans-regular.fntdata"/><Relationship Id="rId28" Type="http://schemas.openxmlformats.org/officeDocument/2006/relationships/font" Target="fonts/OpenSansLight-bold.fntdata"/><Relationship Id="rId27" Type="http://schemas.openxmlformats.org/officeDocument/2006/relationships/font" Target="fonts/OpenSansLight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OpenSansLight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OpenSans-regular.fntdata"/><Relationship Id="rId30" Type="http://schemas.openxmlformats.org/officeDocument/2006/relationships/font" Target="fonts/OpenSansLight-boldItalic.fntdata"/><Relationship Id="rId11" Type="http://schemas.openxmlformats.org/officeDocument/2006/relationships/slide" Target="slides/slide6.xml"/><Relationship Id="rId33" Type="http://schemas.openxmlformats.org/officeDocument/2006/relationships/font" Target="fonts/OpenSans-italic.fntdata"/><Relationship Id="rId10" Type="http://schemas.openxmlformats.org/officeDocument/2006/relationships/slide" Target="slides/slide5.xml"/><Relationship Id="rId32" Type="http://schemas.openxmlformats.org/officeDocument/2006/relationships/font" Target="fonts/OpenSans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34" Type="http://schemas.openxmlformats.org/officeDocument/2006/relationships/font" Target="fonts/OpenSans-boldItalic.fntdata"/><Relationship Id="rId15" Type="http://schemas.openxmlformats.org/officeDocument/2006/relationships/font" Target="fonts/Lato-regular.fntdata"/><Relationship Id="rId14" Type="http://schemas.openxmlformats.org/officeDocument/2006/relationships/slide" Target="slides/slide9.xml"/><Relationship Id="rId17" Type="http://schemas.openxmlformats.org/officeDocument/2006/relationships/font" Target="fonts/Lato-italic.fntdata"/><Relationship Id="rId16" Type="http://schemas.openxmlformats.org/officeDocument/2006/relationships/font" Target="fonts/Lato-bold.fntdata"/><Relationship Id="rId19" Type="http://schemas.openxmlformats.org/officeDocument/2006/relationships/font" Target="fonts/OpenSansSemiBold-regular.fntdata"/><Relationship Id="rId18" Type="http://schemas.openxmlformats.org/officeDocument/2006/relationships/font" Target="fonts/Lato-bold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Shape 85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Shape 98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Shape 108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Shape 121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5" name="Shape 145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Shape 146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3" name="Shape 173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Shape 174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5" name="Shape 185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Shape 186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2" name="Shape 242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Shape 243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7" name="Shape 257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Shape 258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5_01">
  <p:cSld name="15_01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Shape 57"/>
          <p:cNvSpPr/>
          <p:nvPr>
            <p:ph idx="2" type="pic"/>
          </p:nvPr>
        </p:nvSpPr>
        <p:spPr>
          <a:xfrm>
            <a:off x="171450" y="171450"/>
            <a:ext cx="8801100" cy="480514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3_01">
  <p:cSld name="13_01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>
            <p:ph idx="2" type="pic"/>
          </p:nvPr>
        </p:nvSpPr>
        <p:spPr>
          <a:xfrm>
            <a:off x="4486275" y="171449"/>
            <a:ext cx="4486275" cy="443320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625057" y="471346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2_01">
  <p:cSld name="12_01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>
            <p:ph idx="2" type="pic"/>
          </p:nvPr>
        </p:nvSpPr>
        <p:spPr>
          <a:xfrm>
            <a:off x="171450" y="171450"/>
            <a:ext cx="8801100" cy="445497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12" type="sldNum"/>
          </p:nvPr>
        </p:nvSpPr>
        <p:spPr>
          <a:xfrm>
            <a:off x="8625057" y="471346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42_01">
  <p:cSld name="42_01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idx="12" type="sldNum"/>
          </p:nvPr>
        </p:nvSpPr>
        <p:spPr>
          <a:xfrm>
            <a:off x="8625057" y="471346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6" name="Shape 66"/>
          <p:cNvSpPr/>
          <p:nvPr>
            <p:ph idx="2" type="pic"/>
          </p:nvPr>
        </p:nvSpPr>
        <p:spPr>
          <a:xfrm>
            <a:off x="171450" y="1351138"/>
            <a:ext cx="1782934" cy="299672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Shape 67"/>
          <p:cNvSpPr/>
          <p:nvPr>
            <p:ph idx="3" type="pic"/>
          </p:nvPr>
        </p:nvSpPr>
        <p:spPr>
          <a:xfrm>
            <a:off x="1954383" y="1351138"/>
            <a:ext cx="1782934" cy="299672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Shape 68"/>
          <p:cNvSpPr/>
          <p:nvPr>
            <p:ph idx="4" type="pic"/>
          </p:nvPr>
        </p:nvSpPr>
        <p:spPr>
          <a:xfrm>
            <a:off x="3737317" y="1351138"/>
            <a:ext cx="1782934" cy="299672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43_01">
  <p:cSld name="43_01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/>
          <p:nvPr>
            <p:ph idx="12" type="sldNum"/>
          </p:nvPr>
        </p:nvSpPr>
        <p:spPr>
          <a:xfrm>
            <a:off x="8625057" y="471346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1" name="Shape 71"/>
          <p:cNvSpPr/>
          <p:nvPr>
            <p:ph idx="2" type="pic"/>
          </p:nvPr>
        </p:nvSpPr>
        <p:spPr>
          <a:xfrm>
            <a:off x="650081" y="1642435"/>
            <a:ext cx="2332635" cy="251522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Shape 72"/>
          <p:cNvSpPr/>
          <p:nvPr>
            <p:ph idx="3" type="pic"/>
          </p:nvPr>
        </p:nvSpPr>
        <p:spPr>
          <a:xfrm>
            <a:off x="3412231" y="1642435"/>
            <a:ext cx="2332635" cy="251522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Shape 73"/>
          <p:cNvSpPr/>
          <p:nvPr>
            <p:ph idx="4" type="pic"/>
          </p:nvPr>
        </p:nvSpPr>
        <p:spPr>
          <a:xfrm>
            <a:off x="6174381" y="1642434"/>
            <a:ext cx="2332635" cy="251522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8_01">
  <p:cSld name="38_01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idx="12" type="sldNum"/>
          </p:nvPr>
        </p:nvSpPr>
        <p:spPr>
          <a:xfrm>
            <a:off x="8625057" y="471346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44_01">
  <p:cSld name="44_01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/>
          <p:nvPr>
            <p:ph idx="12" type="sldNum"/>
          </p:nvPr>
        </p:nvSpPr>
        <p:spPr>
          <a:xfrm>
            <a:off x="8625057" y="471346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8" name="Shape 78"/>
          <p:cNvSpPr/>
          <p:nvPr>
            <p:ph idx="2" type="pic"/>
          </p:nvPr>
        </p:nvSpPr>
        <p:spPr>
          <a:xfrm>
            <a:off x="6357938" y="1513153"/>
            <a:ext cx="2149079" cy="2769443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9_01">
  <p:cSld name="39_01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idx="12" type="sldNum"/>
          </p:nvPr>
        </p:nvSpPr>
        <p:spPr>
          <a:xfrm>
            <a:off x="8625057" y="471346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1" name="Shape 81"/>
          <p:cNvSpPr/>
          <p:nvPr>
            <p:ph idx="2" type="pic"/>
          </p:nvPr>
        </p:nvSpPr>
        <p:spPr>
          <a:xfrm>
            <a:off x="171450" y="171450"/>
            <a:ext cx="4772025" cy="411114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10" Type="http://schemas.openxmlformats.org/officeDocument/2006/relationships/theme" Target="../theme/theme1.xml"/><Relationship Id="rId9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1pPr>
            <a:lvl2pPr lvl="1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2pPr>
            <a:lvl3pPr lvl="2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3pPr>
            <a:lvl4pPr lvl="3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4pPr>
            <a:lvl5pPr lvl="4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5pPr>
            <a:lvl6pPr lvl="5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6pPr>
            <a:lvl7pPr lvl="6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7pPr>
            <a:lvl8pPr lvl="7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8pPr>
            <a:lvl9pPr lvl="8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idx="12" type="sldNum"/>
          </p:nvPr>
        </p:nvSpPr>
        <p:spPr>
          <a:xfrm>
            <a:off x="8625057" y="471346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52" name="Shape 52"/>
          <p:cNvCxnSpPr>
            <a:endCxn id="51" idx="1"/>
          </p:cNvCxnSpPr>
          <p:nvPr/>
        </p:nvCxnSpPr>
        <p:spPr>
          <a:xfrm>
            <a:off x="1458657" y="4930758"/>
            <a:ext cx="7166400" cy="0"/>
          </a:xfrm>
          <a:prstGeom prst="straightConnector1">
            <a:avLst/>
          </a:prstGeom>
          <a:noFill/>
          <a:ln cap="flat" cmpd="sng" w="19050">
            <a:solidFill>
              <a:srgbClr val="000000">
                <a:alpha val="49803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53" name="Shape 5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71450" y="4752437"/>
            <a:ext cx="1210717" cy="340332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Shape 54"/>
          <p:cNvSpPr txBox="1"/>
          <p:nvPr>
            <p:ph type="title"/>
          </p:nvPr>
        </p:nvSpPr>
        <p:spPr>
          <a:xfrm>
            <a:off x="628650" y="315821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Open Sans SemiBold"/>
              <a:buNone/>
              <a:defRPr b="0" i="0" sz="2600" u="none" cap="none" strike="noStrik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/>
        </p:nvSpPr>
        <p:spPr>
          <a:xfrm>
            <a:off x="171450" y="171450"/>
            <a:ext cx="8801099" cy="4805148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Shape 88"/>
          <p:cNvSpPr txBox="1"/>
          <p:nvPr>
            <p:ph idx="4294967295" type="sldNum"/>
          </p:nvPr>
        </p:nvSpPr>
        <p:spPr>
          <a:xfrm>
            <a:off x="8709422" y="4713685"/>
            <a:ext cx="434578" cy="43457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 u="none" cap="none" strike="noStrike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9" name="Shape 89"/>
          <p:cNvSpPr/>
          <p:nvPr/>
        </p:nvSpPr>
        <p:spPr>
          <a:xfrm>
            <a:off x="7718291" y="4013597"/>
            <a:ext cx="307181" cy="1129903"/>
          </a:xfrm>
          <a:custGeom>
            <a:pathLst>
              <a:path extrusionOk="0" h="634" w="172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90" name="Shape 90"/>
          <p:cNvGrpSpPr/>
          <p:nvPr/>
        </p:nvGrpSpPr>
        <p:grpSpPr>
          <a:xfrm>
            <a:off x="2933700" y="1775457"/>
            <a:ext cx="3276600" cy="1597134"/>
            <a:chOff x="3911600" y="1918385"/>
            <a:chExt cx="4368800" cy="2129512"/>
          </a:xfrm>
        </p:grpSpPr>
        <p:sp>
          <p:nvSpPr>
            <p:cNvPr id="91" name="Shape 91"/>
            <p:cNvSpPr/>
            <p:nvPr/>
          </p:nvSpPr>
          <p:spPr>
            <a:xfrm>
              <a:off x="3911600" y="1918385"/>
              <a:ext cx="4368800" cy="78468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" name="Shape 92"/>
            <p:cNvSpPr/>
            <p:nvPr/>
          </p:nvSpPr>
          <p:spPr>
            <a:xfrm>
              <a:off x="3911600" y="3969429"/>
              <a:ext cx="4368800" cy="78468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93" name="Shape 9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911600" y="2147439"/>
              <a:ext cx="4368800" cy="171610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4" name="Shape 94"/>
          <p:cNvSpPr/>
          <p:nvPr>
            <p:ph idx="2" type="pic"/>
          </p:nvPr>
        </p:nvSpPr>
        <p:spPr>
          <a:xfrm>
            <a:off x="171450" y="171450"/>
            <a:ext cx="8801100" cy="480514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/>
          <p:nvPr/>
        </p:nvSpPr>
        <p:spPr>
          <a:xfrm>
            <a:off x="7718291" y="4013597"/>
            <a:ext cx="307181" cy="1129903"/>
          </a:xfrm>
          <a:custGeom>
            <a:pathLst>
              <a:path extrusionOk="0" h="634" w="172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Shape 101"/>
          <p:cNvSpPr/>
          <p:nvPr/>
        </p:nvSpPr>
        <p:spPr>
          <a:xfrm>
            <a:off x="171450" y="171449"/>
            <a:ext cx="8801100" cy="4433208"/>
          </a:xfrm>
          <a:prstGeom prst="rect">
            <a:avLst/>
          </a:prstGeom>
          <a:solidFill>
            <a:srgbClr val="D8D8D8">
              <a:alpha val="4000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Shape 102"/>
          <p:cNvSpPr txBox="1"/>
          <p:nvPr>
            <p:ph idx="12" type="sldNum"/>
          </p:nvPr>
        </p:nvSpPr>
        <p:spPr>
          <a:xfrm>
            <a:off x="8625057" y="471346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3" name="Shape 103"/>
          <p:cNvSpPr txBox="1"/>
          <p:nvPr/>
        </p:nvSpPr>
        <p:spPr>
          <a:xfrm>
            <a:off x="1828800" y="1632075"/>
            <a:ext cx="3486300" cy="17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solidFill>
                  <a:schemeClr val="dk1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Welcome</a:t>
            </a:r>
            <a:endParaRPr sz="1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solidFill>
                  <a:schemeClr val="dk1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Our</a:t>
            </a:r>
            <a:endParaRPr sz="1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solidFill>
                  <a:schemeClr val="dk1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Presentation</a:t>
            </a:r>
            <a:endParaRPr sz="1100"/>
          </a:p>
        </p:txBody>
      </p:sp>
      <p:sp>
        <p:nvSpPr>
          <p:cNvPr id="104" name="Shape 104"/>
          <p:cNvSpPr/>
          <p:nvPr>
            <p:ph idx="2" type="pic"/>
          </p:nvPr>
        </p:nvSpPr>
        <p:spPr>
          <a:xfrm>
            <a:off x="4486275" y="171449"/>
            <a:ext cx="4486275" cy="443320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/>
          <p:nvPr>
            <p:ph idx="12" type="sldNum"/>
          </p:nvPr>
        </p:nvSpPr>
        <p:spPr>
          <a:xfrm>
            <a:off x="8625057" y="471346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1" name="Shape 111"/>
          <p:cNvSpPr/>
          <p:nvPr/>
        </p:nvSpPr>
        <p:spPr>
          <a:xfrm>
            <a:off x="7718291" y="4013597"/>
            <a:ext cx="307181" cy="1129903"/>
          </a:xfrm>
          <a:custGeom>
            <a:pathLst>
              <a:path extrusionOk="0" h="634" w="172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Shape 112"/>
          <p:cNvSpPr/>
          <p:nvPr/>
        </p:nvSpPr>
        <p:spPr>
          <a:xfrm>
            <a:off x="1657350" y="964568"/>
            <a:ext cx="5829300" cy="2868741"/>
          </a:xfrm>
          <a:prstGeom prst="flowChartInputOutput">
            <a:avLst/>
          </a:prstGeom>
          <a:solidFill>
            <a:schemeClr val="accent3">
              <a:alpha val="57647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Shape 113"/>
          <p:cNvSpPr txBox="1"/>
          <p:nvPr/>
        </p:nvSpPr>
        <p:spPr>
          <a:xfrm>
            <a:off x="3326775" y="1428424"/>
            <a:ext cx="2397900" cy="7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8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chemeClr val="dk1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Presentation</a:t>
            </a:r>
            <a:endParaRPr sz="1100"/>
          </a:p>
          <a:p>
            <a:pPr indent="0" lvl="0" marL="0" marR="0" rtl="0" algn="l">
              <a:lnSpc>
                <a:spcPct val="8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chemeClr val="dk1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About Us</a:t>
            </a:r>
            <a:endParaRPr sz="1100"/>
          </a:p>
        </p:txBody>
      </p:sp>
      <p:sp>
        <p:nvSpPr>
          <p:cNvPr id="114" name="Shape 114"/>
          <p:cNvSpPr txBox="1"/>
          <p:nvPr/>
        </p:nvSpPr>
        <p:spPr>
          <a:xfrm>
            <a:off x="3326776" y="2258380"/>
            <a:ext cx="2826373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 is not simply</a:t>
            </a:r>
            <a:endParaRPr sz="1100"/>
          </a:p>
          <a:p>
            <a:pPr indent="0" lvl="0" marL="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random text. It has roots in a piece of classical Latin</a:t>
            </a:r>
            <a:endParaRPr sz="1100"/>
          </a:p>
          <a:p>
            <a:pPr indent="0" lvl="0" marL="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over 2000 years old. </a:t>
            </a:r>
            <a:endParaRPr sz="1100"/>
          </a:p>
        </p:txBody>
      </p:sp>
      <p:sp>
        <p:nvSpPr>
          <p:cNvPr id="115" name="Shape 115"/>
          <p:cNvSpPr/>
          <p:nvPr/>
        </p:nvSpPr>
        <p:spPr>
          <a:xfrm>
            <a:off x="3401785" y="3043216"/>
            <a:ext cx="1121570" cy="250031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Shape 116"/>
          <p:cNvSpPr txBox="1"/>
          <p:nvPr/>
        </p:nvSpPr>
        <p:spPr>
          <a:xfrm>
            <a:off x="3492192" y="3064356"/>
            <a:ext cx="949009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Download Now!</a:t>
            </a:r>
            <a:endParaRPr sz="1100"/>
          </a:p>
        </p:txBody>
      </p:sp>
      <p:sp>
        <p:nvSpPr>
          <p:cNvPr id="117" name="Shape 117"/>
          <p:cNvSpPr/>
          <p:nvPr>
            <p:ph idx="2" type="pic"/>
          </p:nvPr>
        </p:nvSpPr>
        <p:spPr>
          <a:xfrm>
            <a:off x="171450" y="171450"/>
            <a:ext cx="8801100" cy="44550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mc:AlternateContent>
    <mc:Choice Requires="p14">
      <p:transition spd="slow">
        <p14:flip dir="l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/>
        </p:nvSpPr>
        <p:spPr>
          <a:xfrm>
            <a:off x="171450" y="171449"/>
            <a:ext cx="8801100" cy="4433208"/>
          </a:xfrm>
          <a:prstGeom prst="rect">
            <a:avLst/>
          </a:prstGeom>
          <a:solidFill>
            <a:srgbClr val="D8D8D8">
              <a:alpha val="4000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Shape 124"/>
          <p:cNvSpPr txBox="1"/>
          <p:nvPr>
            <p:ph idx="12" type="sldNum"/>
          </p:nvPr>
        </p:nvSpPr>
        <p:spPr>
          <a:xfrm>
            <a:off x="8625057" y="471346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5" name="Shape 125"/>
          <p:cNvSpPr/>
          <p:nvPr/>
        </p:nvSpPr>
        <p:spPr>
          <a:xfrm>
            <a:off x="7718291" y="4013597"/>
            <a:ext cx="307181" cy="1129903"/>
          </a:xfrm>
          <a:custGeom>
            <a:pathLst>
              <a:path extrusionOk="0" h="634" w="172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Shape 126"/>
          <p:cNvSpPr/>
          <p:nvPr/>
        </p:nvSpPr>
        <p:spPr>
          <a:xfrm>
            <a:off x="5985787" y="1338212"/>
            <a:ext cx="564356" cy="558403"/>
          </a:xfrm>
          <a:custGeom>
            <a:pathLst>
              <a:path extrusionOk="0" h="139" w="140">
                <a:moveTo>
                  <a:pt x="127" y="41"/>
                </a:moveTo>
                <a:cubicBezTo>
                  <a:pt x="123" y="45"/>
                  <a:pt x="123" y="45"/>
                  <a:pt x="123" y="45"/>
                </a:cubicBezTo>
                <a:cubicBezTo>
                  <a:pt x="113" y="37"/>
                  <a:pt x="100" y="32"/>
                  <a:pt x="87" y="32"/>
                </a:cubicBezTo>
                <a:cubicBezTo>
                  <a:pt x="78" y="32"/>
                  <a:pt x="70" y="34"/>
                  <a:pt x="62" y="38"/>
                </a:cubicBezTo>
                <a:cubicBezTo>
                  <a:pt x="81" y="19"/>
                  <a:pt x="81" y="19"/>
                  <a:pt x="81" y="19"/>
                </a:cubicBezTo>
                <a:cubicBezTo>
                  <a:pt x="83" y="20"/>
                  <a:pt x="84" y="20"/>
                  <a:pt x="86" y="20"/>
                </a:cubicBezTo>
                <a:cubicBezTo>
                  <a:pt x="89" y="20"/>
                  <a:pt x="91" y="19"/>
                  <a:pt x="93" y="17"/>
                </a:cubicBezTo>
                <a:cubicBezTo>
                  <a:pt x="97" y="13"/>
                  <a:pt x="97" y="7"/>
                  <a:pt x="93" y="3"/>
                </a:cubicBezTo>
                <a:cubicBezTo>
                  <a:pt x="91" y="1"/>
                  <a:pt x="89" y="0"/>
                  <a:pt x="86" y="0"/>
                </a:cubicBezTo>
                <a:cubicBezTo>
                  <a:pt x="84" y="0"/>
                  <a:pt x="81" y="1"/>
                  <a:pt x="79" y="3"/>
                </a:cubicBezTo>
                <a:cubicBezTo>
                  <a:pt x="76" y="6"/>
                  <a:pt x="75" y="12"/>
                  <a:pt x="78" y="15"/>
                </a:cubicBezTo>
                <a:cubicBezTo>
                  <a:pt x="53" y="40"/>
                  <a:pt x="53" y="40"/>
                  <a:pt x="53" y="40"/>
                </a:cubicBezTo>
                <a:cubicBezTo>
                  <a:pt x="49" y="35"/>
                  <a:pt x="49" y="35"/>
                  <a:pt x="49" y="35"/>
                </a:cubicBezTo>
                <a:cubicBezTo>
                  <a:pt x="36" y="48"/>
                  <a:pt x="36" y="48"/>
                  <a:pt x="36" y="48"/>
                </a:cubicBezTo>
                <a:cubicBezTo>
                  <a:pt x="41" y="52"/>
                  <a:pt x="41" y="52"/>
                  <a:pt x="41" y="52"/>
                </a:cubicBezTo>
                <a:cubicBezTo>
                  <a:pt x="16" y="77"/>
                  <a:pt x="16" y="77"/>
                  <a:pt x="16" y="77"/>
                </a:cubicBezTo>
                <a:cubicBezTo>
                  <a:pt x="15" y="76"/>
                  <a:pt x="13" y="75"/>
                  <a:pt x="11" y="75"/>
                </a:cubicBezTo>
                <a:cubicBezTo>
                  <a:pt x="9" y="75"/>
                  <a:pt x="6" y="76"/>
                  <a:pt x="4" y="78"/>
                </a:cubicBezTo>
                <a:cubicBezTo>
                  <a:pt x="0" y="82"/>
                  <a:pt x="0" y="88"/>
                  <a:pt x="4" y="92"/>
                </a:cubicBezTo>
                <a:cubicBezTo>
                  <a:pt x="6" y="94"/>
                  <a:pt x="9" y="95"/>
                  <a:pt x="11" y="95"/>
                </a:cubicBezTo>
                <a:cubicBezTo>
                  <a:pt x="14" y="95"/>
                  <a:pt x="16" y="94"/>
                  <a:pt x="18" y="92"/>
                </a:cubicBezTo>
                <a:cubicBezTo>
                  <a:pt x="22" y="89"/>
                  <a:pt x="22" y="84"/>
                  <a:pt x="20" y="80"/>
                </a:cubicBezTo>
                <a:cubicBezTo>
                  <a:pt x="39" y="61"/>
                  <a:pt x="39" y="61"/>
                  <a:pt x="39" y="61"/>
                </a:cubicBezTo>
                <a:cubicBezTo>
                  <a:pt x="29" y="80"/>
                  <a:pt x="31" y="105"/>
                  <a:pt x="46" y="122"/>
                </a:cubicBezTo>
                <a:cubicBezTo>
                  <a:pt x="42" y="126"/>
                  <a:pt x="42" y="126"/>
                  <a:pt x="42" y="126"/>
                </a:cubicBezTo>
                <a:cubicBezTo>
                  <a:pt x="54" y="139"/>
                  <a:pt x="54" y="139"/>
                  <a:pt x="54" y="139"/>
                </a:cubicBezTo>
                <a:cubicBezTo>
                  <a:pt x="66" y="126"/>
                  <a:pt x="66" y="126"/>
                  <a:pt x="66" y="126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0" y="118"/>
                  <a:pt x="50" y="118"/>
                  <a:pt x="50" y="118"/>
                </a:cubicBezTo>
                <a:cubicBezTo>
                  <a:pt x="35" y="101"/>
                  <a:pt x="34" y="76"/>
                  <a:pt x="47" y="58"/>
                </a:cubicBezTo>
                <a:cubicBezTo>
                  <a:pt x="49" y="60"/>
                  <a:pt x="49" y="60"/>
                  <a:pt x="49" y="60"/>
                </a:cubicBezTo>
                <a:cubicBezTo>
                  <a:pt x="61" y="48"/>
                  <a:pt x="61" y="48"/>
                  <a:pt x="61" y="48"/>
                </a:cubicBezTo>
                <a:cubicBezTo>
                  <a:pt x="59" y="46"/>
                  <a:pt x="59" y="46"/>
                  <a:pt x="59" y="46"/>
                </a:cubicBezTo>
                <a:cubicBezTo>
                  <a:pt x="67" y="40"/>
                  <a:pt x="77" y="37"/>
                  <a:pt x="87" y="37"/>
                </a:cubicBezTo>
                <a:cubicBezTo>
                  <a:pt x="99" y="37"/>
                  <a:pt x="110" y="41"/>
                  <a:pt x="119" y="49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127" y="66"/>
                  <a:pt x="127" y="66"/>
                  <a:pt x="127" y="66"/>
                </a:cubicBezTo>
                <a:cubicBezTo>
                  <a:pt x="140" y="53"/>
                  <a:pt x="140" y="53"/>
                  <a:pt x="140" y="53"/>
                </a:cubicBezTo>
                <a:lnTo>
                  <a:pt x="127" y="41"/>
                </a:lnTo>
                <a:close/>
                <a:moveTo>
                  <a:pt x="59" y="126"/>
                </a:moveTo>
                <a:cubicBezTo>
                  <a:pt x="54" y="132"/>
                  <a:pt x="54" y="132"/>
                  <a:pt x="54" y="132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54" y="121"/>
                  <a:pt x="54" y="121"/>
                  <a:pt x="54" y="121"/>
                </a:cubicBezTo>
                <a:lnTo>
                  <a:pt x="59" y="126"/>
                </a:lnTo>
                <a:close/>
                <a:moveTo>
                  <a:pt x="83" y="7"/>
                </a:moveTo>
                <a:cubicBezTo>
                  <a:pt x="84" y="6"/>
                  <a:pt x="85" y="5"/>
                  <a:pt x="86" y="5"/>
                </a:cubicBezTo>
                <a:cubicBezTo>
                  <a:pt x="88" y="5"/>
                  <a:pt x="89" y="6"/>
                  <a:pt x="90" y="7"/>
                </a:cubicBezTo>
                <a:cubicBezTo>
                  <a:pt x="92" y="9"/>
                  <a:pt x="92" y="12"/>
                  <a:pt x="90" y="14"/>
                </a:cubicBezTo>
                <a:cubicBezTo>
                  <a:pt x="89" y="15"/>
                  <a:pt x="88" y="15"/>
                  <a:pt x="86" y="15"/>
                </a:cubicBezTo>
                <a:cubicBezTo>
                  <a:pt x="85" y="15"/>
                  <a:pt x="84" y="15"/>
                  <a:pt x="83" y="14"/>
                </a:cubicBezTo>
                <a:cubicBezTo>
                  <a:pt x="81" y="12"/>
                  <a:pt x="81" y="9"/>
                  <a:pt x="83" y="7"/>
                </a:cubicBezTo>
                <a:close/>
                <a:moveTo>
                  <a:pt x="15" y="89"/>
                </a:moveTo>
                <a:cubicBezTo>
                  <a:pt x="14" y="90"/>
                  <a:pt x="13" y="90"/>
                  <a:pt x="11" y="90"/>
                </a:cubicBezTo>
                <a:cubicBezTo>
                  <a:pt x="10" y="90"/>
                  <a:pt x="9" y="90"/>
                  <a:pt x="8" y="89"/>
                </a:cubicBezTo>
                <a:cubicBezTo>
                  <a:pt x="7" y="88"/>
                  <a:pt x="6" y="87"/>
                  <a:pt x="6" y="85"/>
                </a:cubicBezTo>
                <a:cubicBezTo>
                  <a:pt x="6" y="84"/>
                  <a:pt x="7" y="83"/>
                  <a:pt x="8" y="82"/>
                </a:cubicBezTo>
                <a:cubicBezTo>
                  <a:pt x="9" y="81"/>
                  <a:pt x="10" y="80"/>
                  <a:pt x="11" y="80"/>
                </a:cubicBezTo>
                <a:cubicBezTo>
                  <a:pt x="13" y="80"/>
                  <a:pt x="14" y="81"/>
                  <a:pt x="15" y="82"/>
                </a:cubicBezTo>
                <a:cubicBezTo>
                  <a:pt x="17" y="84"/>
                  <a:pt x="17" y="87"/>
                  <a:pt x="15" y="89"/>
                </a:cubicBezTo>
                <a:close/>
                <a:moveTo>
                  <a:pt x="49" y="53"/>
                </a:moveTo>
                <a:cubicBezTo>
                  <a:pt x="43" y="48"/>
                  <a:pt x="43" y="48"/>
                  <a:pt x="43" y="48"/>
                </a:cubicBezTo>
                <a:cubicBezTo>
                  <a:pt x="49" y="42"/>
                  <a:pt x="49" y="42"/>
                  <a:pt x="49" y="42"/>
                </a:cubicBezTo>
                <a:cubicBezTo>
                  <a:pt x="54" y="48"/>
                  <a:pt x="54" y="48"/>
                  <a:pt x="54" y="48"/>
                </a:cubicBezTo>
                <a:lnTo>
                  <a:pt x="49" y="53"/>
                </a:lnTo>
                <a:close/>
                <a:moveTo>
                  <a:pt x="127" y="58"/>
                </a:moveTo>
                <a:cubicBezTo>
                  <a:pt x="122" y="53"/>
                  <a:pt x="122" y="53"/>
                  <a:pt x="122" y="53"/>
                </a:cubicBezTo>
                <a:cubicBezTo>
                  <a:pt x="127" y="48"/>
                  <a:pt x="127" y="48"/>
                  <a:pt x="127" y="48"/>
                </a:cubicBezTo>
                <a:cubicBezTo>
                  <a:pt x="133" y="53"/>
                  <a:pt x="133" y="53"/>
                  <a:pt x="133" y="53"/>
                </a:cubicBezTo>
                <a:lnTo>
                  <a:pt x="127" y="5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Shape 127"/>
          <p:cNvSpPr/>
          <p:nvPr/>
        </p:nvSpPr>
        <p:spPr>
          <a:xfrm>
            <a:off x="6713625" y="1336850"/>
            <a:ext cx="14778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rPr>
              <a:t>Quality is Value</a:t>
            </a:r>
            <a:endParaRPr sz="1100"/>
          </a:p>
        </p:txBody>
      </p:sp>
      <p:sp>
        <p:nvSpPr>
          <p:cNvPr id="128" name="Shape 128"/>
          <p:cNvSpPr txBox="1"/>
          <p:nvPr/>
        </p:nvSpPr>
        <p:spPr>
          <a:xfrm>
            <a:off x="6713624" y="1597662"/>
            <a:ext cx="1801726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 is not simply random text. It has roots in a piece of classical</a:t>
            </a:r>
            <a:endParaRPr sz="1100"/>
          </a:p>
        </p:txBody>
      </p:sp>
      <p:sp>
        <p:nvSpPr>
          <p:cNvPr id="129" name="Shape 129"/>
          <p:cNvSpPr/>
          <p:nvPr/>
        </p:nvSpPr>
        <p:spPr>
          <a:xfrm>
            <a:off x="5985787" y="2387009"/>
            <a:ext cx="496491" cy="450056"/>
          </a:xfrm>
          <a:custGeom>
            <a:pathLst>
              <a:path extrusionOk="0" h="378" w="417">
                <a:moveTo>
                  <a:pt x="410" y="108"/>
                </a:moveTo>
                <a:lnTo>
                  <a:pt x="315" y="0"/>
                </a:lnTo>
                <a:lnTo>
                  <a:pt x="102" y="0"/>
                </a:lnTo>
                <a:lnTo>
                  <a:pt x="7" y="108"/>
                </a:lnTo>
                <a:lnTo>
                  <a:pt x="0" y="118"/>
                </a:lnTo>
                <a:lnTo>
                  <a:pt x="7" y="125"/>
                </a:lnTo>
                <a:lnTo>
                  <a:pt x="207" y="378"/>
                </a:lnTo>
                <a:lnTo>
                  <a:pt x="410" y="125"/>
                </a:lnTo>
                <a:lnTo>
                  <a:pt x="417" y="118"/>
                </a:lnTo>
                <a:lnTo>
                  <a:pt x="410" y="108"/>
                </a:lnTo>
                <a:close/>
                <a:moveTo>
                  <a:pt x="390" y="108"/>
                </a:moveTo>
                <a:lnTo>
                  <a:pt x="231" y="108"/>
                </a:lnTo>
                <a:lnTo>
                  <a:pt x="309" y="17"/>
                </a:lnTo>
                <a:lnTo>
                  <a:pt x="390" y="108"/>
                </a:lnTo>
                <a:close/>
                <a:moveTo>
                  <a:pt x="207" y="108"/>
                </a:moveTo>
                <a:lnTo>
                  <a:pt x="126" y="14"/>
                </a:lnTo>
                <a:lnTo>
                  <a:pt x="288" y="14"/>
                </a:lnTo>
                <a:lnTo>
                  <a:pt x="210" y="108"/>
                </a:lnTo>
                <a:lnTo>
                  <a:pt x="207" y="108"/>
                </a:lnTo>
                <a:close/>
                <a:moveTo>
                  <a:pt x="105" y="17"/>
                </a:moveTo>
                <a:lnTo>
                  <a:pt x="187" y="108"/>
                </a:lnTo>
                <a:lnTo>
                  <a:pt x="27" y="108"/>
                </a:lnTo>
                <a:lnTo>
                  <a:pt x="105" y="17"/>
                </a:lnTo>
                <a:close/>
                <a:moveTo>
                  <a:pt x="200" y="125"/>
                </a:moveTo>
                <a:lnTo>
                  <a:pt x="200" y="344"/>
                </a:lnTo>
                <a:lnTo>
                  <a:pt x="27" y="125"/>
                </a:lnTo>
                <a:lnTo>
                  <a:pt x="200" y="125"/>
                </a:lnTo>
                <a:close/>
                <a:moveTo>
                  <a:pt x="217" y="344"/>
                </a:moveTo>
                <a:lnTo>
                  <a:pt x="217" y="125"/>
                </a:lnTo>
                <a:lnTo>
                  <a:pt x="390" y="125"/>
                </a:lnTo>
                <a:lnTo>
                  <a:pt x="217" y="3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Shape 130"/>
          <p:cNvSpPr/>
          <p:nvPr/>
        </p:nvSpPr>
        <p:spPr>
          <a:xfrm>
            <a:off x="6677900" y="2309150"/>
            <a:ext cx="14778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rPr>
              <a:t>Quality is Value</a:t>
            </a:r>
            <a:endParaRPr sz="1100"/>
          </a:p>
        </p:txBody>
      </p:sp>
      <p:sp>
        <p:nvSpPr>
          <p:cNvPr id="131" name="Shape 131"/>
          <p:cNvSpPr txBox="1"/>
          <p:nvPr/>
        </p:nvSpPr>
        <p:spPr>
          <a:xfrm>
            <a:off x="6677906" y="2569961"/>
            <a:ext cx="1801726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 is not simply random text. It has roots in a piece of classical</a:t>
            </a:r>
            <a:endParaRPr sz="1100"/>
          </a:p>
        </p:txBody>
      </p:sp>
      <p:sp>
        <p:nvSpPr>
          <p:cNvPr id="132" name="Shape 132"/>
          <p:cNvSpPr/>
          <p:nvPr/>
        </p:nvSpPr>
        <p:spPr>
          <a:xfrm>
            <a:off x="5985787" y="3315044"/>
            <a:ext cx="552450" cy="553641"/>
          </a:xfrm>
          <a:custGeom>
            <a:pathLst>
              <a:path extrusionOk="0" h="138" w="137">
                <a:moveTo>
                  <a:pt x="118" y="80"/>
                </a:moveTo>
                <a:cubicBezTo>
                  <a:pt x="137" y="78"/>
                  <a:pt x="137" y="78"/>
                  <a:pt x="137" y="78"/>
                </a:cubicBezTo>
                <a:cubicBezTo>
                  <a:pt x="137" y="60"/>
                  <a:pt x="137" y="60"/>
                  <a:pt x="137" y="60"/>
                </a:cubicBezTo>
                <a:cubicBezTo>
                  <a:pt x="118" y="58"/>
                  <a:pt x="118" y="58"/>
                  <a:pt x="118" y="58"/>
                </a:cubicBezTo>
                <a:cubicBezTo>
                  <a:pt x="116" y="52"/>
                  <a:pt x="114" y="46"/>
                  <a:pt x="111" y="42"/>
                </a:cubicBezTo>
                <a:cubicBezTo>
                  <a:pt x="122" y="27"/>
                  <a:pt x="122" y="27"/>
                  <a:pt x="122" y="27"/>
                </a:cubicBezTo>
                <a:cubicBezTo>
                  <a:pt x="110" y="15"/>
                  <a:pt x="110" y="15"/>
                  <a:pt x="110" y="15"/>
                </a:cubicBezTo>
                <a:cubicBezTo>
                  <a:pt x="96" y="26"/>
                  <a:pt x="96" y="26"/>
                  <a:pt x="96" y="26"/>
                </a:cubicBezTo>
                <a:cubicBezTo>
                  <a:pt x="91" y="23"/>
                  <a:pt x="86" y="21"/>
                  <a:pt x="80" y="20"/>
                </a:cubicBezTo>
                <a:cubicBezTo>
                  <a:pt x="78" y="0"/>
                  <a:pt x="78" y="0"/>
                  <a:pt x="78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7" y="20"/>
                  <a:pt x="57" y="20"/>
                  <a:pt x="57" y="20"/>
                </a:cubicBezTo>
                <a:cubicBezTo>
                  <a:pt x="51" y="21"/>
                  <a:pt x="46" y="23"/>
                  <a:pt x="42" y="26"/>
                </a:cubicBezTo>
                <a:cubicBezTo>
                  <a:pt x="26" y="15"/>
                  <a:pt x="26" y="15"/>
                  <a:pt x="26" y="15"/>
                </a:cubicBezTo>
                <a:cubicBezTo>
                  <a:pt x="15" y="27"/>
                  <a:pt x="15" y="27"/>
                  <a:pt x="15" y="27"/>
                </a:cubicBezTo>
                <a:cubicBezTo>
                  <a:pt x="26" y="42"/>
                  <a:pt x="26" y="42"/>
                  <a:pt x="26" y="42"/>
                </a:cubicBezTo>
                <a:cubicBezTo>
                  <a:pt x="23" y="47"/>
                  <a:pt x="21" y="52"/>
                  <a:pt x="19" y="57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78"/>
                  <a:pt x="0" y="78"/>
                  <a:pt x="0" y="78"/>
                </a:cubicBezTo>
                <a:cubicBezTo>
                  <a:pt x="19" y="80"/>
                  <a:pt x="19" y="80"/>
                  <a:pt x="19" y="80"/>
                </a:cubicBezTo>
                <a:cubicBezTo>
                  <a:pt x="21" y="86"/>
                  <a:pt x="23" y="91"/>
                  <a:pt x="26" y="96"/>
                </a:cubicBezTo>
                <a:cubicBezTo>
                  <a:pt x="15" y="111"/>
                  <a:pt x="15" y="111"/>
                  <a:pt x="15" y="111"/>
                </a:cubicBezTo>
                <a:cubicBezTo>
                  <a:pt x="26" y="122"/>
                  <a:pt x="26" y="122"/>
                  <a:pt x="26" y="122"/>
                </a:cubicBezTo>
                <a:cubicBezTo>
                  <a:pt x="41" y="111"/>
                  <a:pt x="41" y="111"/>
                  <a:pt x="41" y="111"/>
                </a:cubicBezTo>
                <a:cubicBezTo>
                  <a:pt x="46" y="114"/>
                  <a:pt x="51" y="117"/>
                  <a:pt x="57" y="118"/>
                </a:cubicBezTo>
                <a:cubicBezTo>
                  <a:pt x="59" y="138"/>
                  <a:pt x="59" y="138"/>
                  <a:pt x="59" y="138"/>
                </a:cubicBezTo>
                <a:cubicBezTo>
                  <a:pt x="78" y="138"/>
                  <a:pt x="78" y="138"/>
                  <a:pt x="78" y="138"/>
                </a:cubicBezTo>
                <a:cubicBezTo>
                  <a:pt x="80" y="118"/>
                  <a:pt x="80" y="118"/>
                  <a:pt x="80" y="118"/>
                </a:cubicBezTo>
                <a:cubicBezTo>
                  <a:pt x="86" y="117"/>
                  <a:pt x="91" y="114"/>
                  <a:pt x="95" y="111"/>
                </a:cubicBezTo>
                <a:cubicBezTo>
                  <a:pt x="111" y="122"/>
                  <a:pt x="111" y="122"/>
                  <a:pt x="111" y="122"/>
                </a:cubicBezTo>
                <a:cubicBezTo>
                  <a:pt x="122" y="111"/>
                  <a:pt x="122" y="111"/>
                  <a:pt x="122" y="111"/>
                </a:cubicBezTo>
                <a:cubicBezTo>
                  <a:pt x="111" y="96"/>
                  <a:pt x="111" y="96"/>
                  <a:pt x="111" y="96"/>
                </a:cubicBezTo>
                <a:cubicBezTo>
                  <a:pt x="114" y="91"/>
                  <a:pt x="116" y="86"/>
                  <a:pt x="118" y="80"/>
                </a:cubicBezTo>
                <a:close/>
                <a:moveTo>
                  <a:pt x="132" y="64"/>
                </a:moveTo>
                <a:cubicBezTo>
                  <a:pt x="132" y="74"/>
                  <a:pt x="132" y="74"/>
                  <a:pt x="132" y="74"/>
                </a:cubicBezTo>
                <a:cubicBezTo>
                  <a:pt x="117" y="75"/>
                  <a:pt x="117" y="75"/>
                  <a:pt x="117" y="75"/>
                </a:cubicBezTo>
                <a:cubicBezTo>
                  <a:pt x="118" y="73"/>
                  <a:pt x="118" y="71"/>
                  <a:pt x="118" y="69"/>
                </a:cubicBezTo>
                <a:cubicBezTo>
                  <a:pt x="118" y="67"/>
                  <a:pt x="118" y="65"/>
                  <a:pt x="117" y="63"/>
                </a:cubicBezTo>
                <a:lnTo>
                  <a:pt x="132" y="64"/>
                </a:lnTo>
                <a:close/>
                <a:moveTo>
                  <a:pt x="110" y="22"/>
                </a:moveTo>
                <a:cubicBezTo>
                  <a:pt x="115" y="27"/>
                  <a:pt x="115" y="27"/>
                  <a:pt x="115" y="27"/>
                </a:cubicBezTo>
                <a:cubicBezTo>
                  <a:pt x="107" y="38"/>
                  <a:pt x="107" y="38"/>
                  <a:pt x="107" y="38"/>
                </a:cubicBezTo>
                <a:cubicBezTo>
                  <a:pt x="105" y="35"/>
                  <a:pt x="102" y="32"/>
                  <a:pt x="99" y="30"/>
                </a:cubicBezTo>
                <a:lnTo>
                  <a:pt x="110" y="22"/>
                </a:lnTo>
                <a:close/>
                <a:moveTo>
                  <a:pt x="64" y="5"/>
                </a:moveTo>
                <a:cubicBezTo>
                  <a:pt x="73" y="5"/>
                  <a:pt x="73" y="5"/>
                  <a:pt x="73" y="5"/>
                </a:cubicBezTo>
                <a:cubicBezTo>
                  <a:pt x="75" y="20"/>
                  <a:pt x="75" y="20"/>
                  <a:pt x="75" y="20"/>
                </a:cubicBezTo>
                <a:cubicBezTo>
                  <a:pt x="73" y="20"/>
                  <a:pt x="71" y="19"/>
                  <a:pt x="68" y="19"/>
                </a:cubicBezTo>
                <a:cubicBezTo>
                  <a:pt x="66" y="19"/>
                  <a:pt x="64" y="20"/>
                  <a:pt x="62" y="20"/>
                </a:cubicBezTo>
                <a:lnTo>
                  <a:pt x="64" y="5"/>
                </a:lnTo>
                <a:close/>
                <a:moveTo>
                  <a:pt x="21" y="27"/>
                </a:moveTo>
                <a:cubicBezTo>
                  <a:pt x="27" y="22"/>
                  <a:pt x="27" y="22"/>
                  <a:pt x="27" y="22"/>
                </a:cubicBezTo>
                <a:cubicBezTo>
                  <a:pt x="38" y="30"/>
                  <a:pt x="38" y="30"/>
                  <a:pt x="38" y="30"/>
                </a:cubicBezTo>
                <a:cubicBezTo>
                  <a:pt x="37" y="31"/>
                  <a:pt x="35" y="32"/>
                  <a:pt x="34" y="34"/>
                </a:cubicBezTo>
                <a:cubicBezTo>
                  <a:pt x="32" y="35"/>
                  <a:pt x="31" y="37"/>
                  <a:pt x="29" y="39"/>
                </a:cubicBezTo>
                <a:lnTo>
                  <a:pt x="21" y="27"/>
                </a:lnTo>
                <a:close/>
                <a:moveTo>
                  <a:pt x="5" y="74"/>
                </a:moveTo>
                <a:cubicBezTo>
                  <a:pt x="5" y="64"/>
                  <a:pt x="5" y="64"/>
                  <a:pt x="5" y="64"/>
                </a:cubicBezTo>
                <a:cubicBezTo>
                  <a:pt x="19" y="62"/>
                  <a:pt x="19" y="62"/>
                  <a:pt x="19" y="62"/>
                </a:cubicBezTo>
                <a:cubicBezTo>
                  <a:pt x="19" y="65"/>
                  <a:pt x="19" y="67"/>
                  <a:pt x="19" y="69"/>
                </a:cubicBezTo>
                <a:cubicBezTo>
                  <a:pt x="19" y="71"/>
                  <a:pt x="19" y="73"/>
                  <a:pt x="19" y="75"/>
                </a:cubicBezTo>
                <a:lnTo>
                  <a:pt x="5" y="74"/>
                </a:lnTo>
                <a:close/>
                <a:moveTo>
                  <a:pt x="27" y="116"/>
                </a:moveTo>
                <a:cubicBezTo>
                  <a:pt x="22" y="110"/>
                  <a:pt x="22" y="110"/>
                  <a:pt x="22" y="110"/>
                </a:cubicBezTo>
                <a:cubicBezTo>
                  <a:pt x="30" y="99"/>
                  <a:pt x="30" y="99"/>
                  <a:pt x="30" y="99"/>
                </a:cubicBezTo>
                <a:cubicBezTo>
                  <a:pt x="32" y="103"/>
                  <a:pt x="35" y="105"/>
                  <a:pt x="38" y="108"/>
                </a:cubicBezTo>
                <a:lnTo>
                  <a:pt x="27" y="116"/>
                </a:lnTo>
                <a:close/>
                <a:moveTo>
                  <a:pt x="73" y="133"/>
                </a:moveTo>
                <a:cubicBezTo>
                  <a:pt x="64" y="133"/>
                  <a:pt x="64" y="133"/>
                  <a:pt x="64" y="133"/>
                </a:cubicBezTo>
                <a:cubicBezTo>
                  <a:pt x="62" y="118"/>
                  <a:pt x="62" y="118"/>
                  <a:pt x="62" y="118"/>
                </a:cubicBezTo>
                <a:cubicBezTo>
                  <a:pt x="64" y="118"/>
                  <a:pt x="66" y="118"/>
                  <a:pt x="68" y="118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71" y="118"/>
                  <a:pt x="73" y="118"/>
                  <a:pt x="75" y="118"/>
                </a:cubicBezTo>
                <a:lnTo>
                  <a:pt x="73" y="133"/>
                </a:lnTo>
                <a:close/>
                <a:moveTo>
                  <a:pt x="68" y="113"/>
                </a:moveTo>
                <a:cubicBezTo>
                  <a:pt x="44" y="113"/>
                  <a:pt x="24" y="93"/>
                  <a:pt x="24" y="69"/>
                </a:cubicBezTo>
                <a:cubicBezTo>
                  <a:pt x="24" y="57"/>
                  <a:pt x="29" y="46"/>
                  <a:pt x="37" y="37"/>
                </a:cubicBezTo>
                <a:cubicBezTo>
                  <a:pt x="45" y="29"/>
                  <a:pt x="57" y="24"/>
                  <a:pt x="68" y="24"/>
                </a:cubicBezTo>
                <a:cubicBezTo>
                  <a:pt x="68" y="24"/>
                  <a:pt x="68" y="24"/>
                  <a:pt x="68" y="24"/>
                </a:cubicBezTo>
                <a:cubicBezTo>
                  <a:pt x="93" y="24"/>
                  <a:pt x="113" y="44"/>
                  <a:pt x="113" y="69"/>
                </a:cubicBezTo>
                <a:cubicBezTo>
                  <a:pt x="113" y="81"/>
                  <a:pt x="108" y="92"/>
                  <a:pt x="100" y="100"/>
                </a:cubicBezTo>
                <a:cubicBezTo>
                  <a:pt x="92" y="109"/>
                  <a:pt x="80" y="113"/>
                  <a:pt x="68" y="113"/>
                </a:cubicBezTo>
                <a:close/>
                <a:moveTo>
                  <a:pt x="116" y="110"/>
                </a:moveTo>
                <a:cubicBezTo>
                  <a:pt x="110" y="116"/>
                  <a:pt x="110" y="116"/>
                  <a:pt x="110" y="116"/>
                </a:cubicBezTo>
                <a:cubicBezTo>
                  <a:pt x="99" y="108"/>
                  <a:pt x="99" y="108"/>
                  <a:pt x="99" y="108"/>
                </a:cubicBezTo>
                <a:cubicBezTo>
                  <a:pt x="100" y="107"/>
                  <a:pt x="102" y="105"/>
                  <a:pt x="103" y="104"/>
                </a:cubicBezTo>
                <a:cubicBezTo>
                  <a:pt x="105" y="102"/>
                  <a:pt x="106" y="101"/>
                  <a:pt x="108" y="99"/>
                </a:cubicBezTo>
                <a:lnTo>
                  <a:pt x="116" y="11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Shape 133"/>
          <p:cNvSpPr/>
          <p:nvPr/>
        </p:nvSpPr>
        <p:spPr>
          <a:xfrm>
            <a:off x="6705300" y="3281450"/>
            <a:ext cx="14505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accent3"/>
                </a:solidFill>
                <a:latin typeface="Open Sans"/>
                <a:ea typeface="Open Sans"/>
                <a:cs typeface="Open Sans"/>
                <a:sym typeface="Open Sans"/>
              </a:rPr>
              <a:t>Quality is Value</a:t>
            </a:r>
            <a:endParaRPr sz="1100"/>
          </a:p>
        </p:txBody>
      </p:sp>
      <p:sp>
        <p:nvSpPr>
          <p:cNvPr id="134" name="Shape 134"/>
          <p:cNvSpPr txBox="1"/>
          <p:nvPr/>
        </p:nvSpPr>
        <p:spPr>
          <a:xfrm>
            <a:off x="6705290" y="3542260"/>
            <a:ext cx="1801726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 is not simply random text. It has roots in a piece of classical</a:t>
            </a:r>
            <a:endParaRPr sz="1100"/>
          </a:p>
        </p:txBody>
      </p:sp>
      <p:grpSp>
        <p:nvGrpSpPr>
          <p:cNvPr id="135" name="Shape 135"/>
          <p:cNvGrpSpPr/>
          <p:nvPr/>
        </p:nvGrpSpPr>
        <p:grpSpPr>
          <a:xfrm>
            <a:off x="542923" y="428248"/>
            <a:ext cx="7964093" cy="757660"/>
            <a:chOff x="941021" y="483979"/>
            <a:chExt cx="10618790" cy="1010213"/>
          </a:xfrm>
        </p:grpSpPr>
        <p:sp>
          <p:nvSpPr>
            <p:cNvPr id="136" name="Shape 136"/>
            <p:cNvSpPr txBox="1"/>
            <p:nvPr/>
          </p:nvSpPr>
          <p:spPr>
            <a:xfrm>
              <a:off x="941021" y="483979"/>
              <a:ext cx="3249980" cy="10102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900">
                  <a:solidFill>
                    <a:srgbClr val="7F7F7F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Company</a:t>
              </a:r>
              <a:endParaRPr sz="1100"/>
            </a:p>
            <a:p>
              <a:pPr indent="0" lvl="0" marL="0" marR="0" rtl="0" algn="l">
                <a:lnSpc>
                  <a:spcPct val="87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000">
                  <a:solidFill>
                    <a:schemeClr val="dk1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Service</a:t>
              </a:r>
              <a:endParaRPr sz="1100"/>
            </a:p>
          </p:txBody>
        </p:sp>
        <p:cxnSp>
          <p:nvCxnSpPr>
            <p:cNvPr id="137" name="Shape 137"/>
            <p:cNvCxnSpPr/>
            <p:nvPr/>
          </p:nvCxnSpPr>
          <p:spPr>
            <a:xfrm>
              <a:off x="2979373" y="1250757"/>
              <a:ext cx="8580438" cy="0"/>
            </a:xfrm>
            <a:prstGeom prst="straightConnector1">
              <a:avLst/>
            </a:prstGeom>
            <a:noFill/>
            <a:ln cap="flat" cmpd="sng" w="38100">
              <a:solidFill>
                <a:srgbClr val="A5A5A5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138" name="Shape 138"/>
          <p:cNvSpPr/>
          <p:nvPr/>
        </p:nvSpPr>
        <p:spPr>
          <a:xfrm>
            <a:off x="1291149" y="2183021"/>
            <a:ext cx="3109401" cy="1308087"/>
          </a:xfrm>
          <a:prstGeom prst="rect">
            <a:avLst/>
          </a:prstGeom>
          <a:solidFill>
            <a:schemeClr val="accent3">
              <a:alpha val="77647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Shape 139"/>
          <p:cNvSpPr txBox="1"/>
          <p:nvPr/>
        </p:nvSpPr>
        <p:spPr>
          <a:xfrm>
            <a:off x="1575538" y="2577186"/>
            <a:ext cx="2540624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 is not random text. It has roots in a piece of classical over 2000 years old. </a:t>
            </a:r>
            <a:endParaRPr sz="1100"/>
          </a:p>
        </p:txBody>
      </p:sp>
      <p:sp>
        <p:nvSpPr>
          <p:cNvPr id="140" name="Shape 140"/>
          <p:cNvSpPr/>
          <p:nvPr>
            <p:ph idx="4" type="pic"/>
          </p:nvPr>
        </p:nvSpPr>
        <p:spPr>
          <a:xfrm>
            <a:off x="3737317" y="1351138"/>
            <a:ext cx="1782934" cy="299672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Shape 141"/>
          <p:cNvSpPr/>
          <p:nvPr>
            <p:ph idx="3" type="pic"/>
          </p:nvPr>
        </p:nvSpPr>
        <p:spPr>
          <a:xfrm>
            <a:off x="1954383" y="1351138"/>
            <a:ext cx="1782934" cy="299672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Shape 142"/>
          <p:cNvSpPr/>
          <p:nvPr>
            <p:ph idx="2" type="pic"/>
          </p:nvPr>
        </p:nvSpPr>
        <p:spPr>
          <a:xfrm>
            <a:off x="171450" y="1351138"/>
            <a:ext cx="1782934" cy="299672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mc:AlternateContent>
    <mc:Choice Requires="p14">
      <p:transition spd="slow">
        <p14:flip dir="l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/>
        </p:nvSpPr>
        <p:spPr>
          <a:xfrm>
            <a:off x="171450" y="171449"/>
            <a:ext cx="8801100" cy="4433208"/>
          </a:xfrm>
          <a:prstGeom prst="rect">
            <a:avLst/>
          </a:prstGeom>
          <a:solidFill>
            <a:srgbClr val="D8D8D8">
              <a:alpha val="4000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Shape 149"/>
          <p:cNvSpPr txBox="1"/>
          <p:nvPr>
            <p:ph idx="12" type="sldNum"/>
          </p:nvPr>
        </p:nvSpPr>
        <p:spPr>
          <a:xfrm>
            <a:off x="8625057" y="471346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0" name="Shape 150"/>
          <p:cNvSpPr/>
          <p:nvPr/>
        </p:nvSpPr>
        <p:spPr>
          <a:xfrm>
            <a:off x="7718291" y="4013597"/>
            <a:ext cx="307181" cy="1129903"/>
          </a:xfrm>
          <a:custGeom>
            <a:pathLst>
              <a:path extrusionOk="0" h="634" w="172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Shape 151"/>
          <p:cNvSpPr txBox="1"/>
          <p:nvPr/>
        </p:nvSpPr>
        <p:spPr>
          <a:xfrm>
            <a:off x="542923" y="492268"/>
            <a:ext cx="2437485" cy="75766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Team</a:t>
            </a:r>
            <a:endParaRPr sz="1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Members</a:t>
            </a:r>
            <a:endParaRPr sz="1100"/>
          </a:p>
        </p:txBody>
      </p:sp>
      <p:cxnSp>
        <p:nvCxnSpPr>
          <p:cNvPr id="152" name="Shape 152"/>
          <p:cNvCxnSpPr/>
          <p:nvPr/>
        </p:nvCxnSpPr>
        <p:spPr>
          <a:xfrm>
            <a:off x="2457450" y="1067351"/>
            <a:ext cx="6049566" cy="0"/>
          </a:xfrm>
          <a:prstGeom prst="straightConnector1">
            <a:avLst/>
          </a:prstGeom>
          <a:noFill/>
          <a:ln cap="flat" cmpd="sng" w="38100">
            <a:solidFill>
              <a:srgbClr val="A5A5A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53" name="Shape 153"/>
          <p:cNvSpPr/>
          <p:nvPr/>
        </p:nvSpPr>
        <p:spPr>
          <a:xfrm>
            <a:off x="650081" y="3152775"/>
            <a:ext cx="2330328" cy="1004886"/>
          </a:xfrm>
          <a:prstGeom prst="rect">
            <a:avLst/>
          </a:prstGeom>
          <a:solidFill>
            <a:schemeClr val="accent3">
              <a:alpha val="76862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Shape 154"/>
          <p:cNvSpPr/>
          <p:nvPr/>
        </p:nvSpPr>
        <p:spPr>
          <a:xfrm>
            <a:off x="3406836" y="3152775"/>
            <a:ext cx="2330328" cy="1004886"/>
          </a:xfrm>
          <a:prstGeom prst="rect">
            <a:avLst/>
          </a:prstGeom>
          <a:solidFill>
            <a:schemeClr val="accent3">
              <a:alpha val="76862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Shape 155"/>
          <p:cNvSpPr/>
          <p:nvPr/>
        </p:nvSpPr>
        <p:spPr>
          <a:xfrm>
            <a:off x="6176688" y="3152775"/>
            <a:ext cx="2330328" cy="1004886"/>
          </a:xfrm>
          <a:prstGeom prst="rect">
            <a:avLst/>
          </a:prstGeom>
          <a:solidFill>
            <a:schemeClr val="accent3">
              <a:alpha val="76862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56" name="Shape 156"/>
          <p:cNvGrpSpPr/>
          <p:nvPr/>
        </p:nvGrpSpPr>
        <p:grpSpPr>
          <a:xfrm>
            <a:off x="1019396" y="3353440"/>
            <a:ext cx="1591697" cy="603555"/>
            <a:chOff x="1842897" y="4249777"/>
            <a:chExt cx="2122263" cy="804740"/>
          </a:xfrm>
        </p:grpSpPr>
        <p:sp>
          <p:nvSpPr>
            <p:cNvPr id="157" name="Shape 157"/>
            <p:cNvSpPr/>
            <p:nvPr/>
          </p:nvSpPr>
          <p:spPr>
            <a:xfrm>
              <a:off x="1952241" y="4664004"/>
              <a:ext cx="2012919" cy="3905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lt1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This letterhead design is meant to professionalism and lorem to</a:t>
              </a:r>
              <a:endParaRPr sz="1100"/>
            </a:p>
          </p:txBody>
        </p:sp>
        <p:sp>
          <p:nvSpPr>
            <p:cNvPr id="158" name="Shape 158"/>
            <p:cNvSpPr txBox="1"/>
            <p:nvPr/>
          </p:nvSpPr>
          <p:spPr>
            <a:xfrm>
              <a:off x="1842897" y="4249777"/>
              <a:ext cx="1516382" cy="33432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Post Title Text</a:t>
              </a:r>
              <a:endParaRPr sz="1100"/>
            </a:p>
          </p:txBody>
        </p:sp>
        <p:cxnSp>
          <p:nvCxnSpPr>
            <p:cNvPr id="159" name="Shape 159"/>
            <p:cNvCxnSpPr/>
            <p:nvPr/>
          </p:nvCxnSpPr>
          <p:spPr>
            <a:xfrm>
              <a:off x="1949860" y="4584099"/>
              <a:ext cx="1409419" cy="0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160" name="Shape 160"/>
          <p:cNvGrpSpPr/>
          <p:nvPr/>
        </p:nvGrpSpPr>
        <p:grpSpPr>
          <a:xfrm>
            <a:off x="3776152" y="3353440"/>
            <a:ext cx="1591697" cy="603555"/>
            <a:chOff x="1842897" y="4249777"/>
            <a:chExt cx="2122263" cy="804740"/>
          </a:xfrm>
        </p:grpSpPr>
        <p:sp>
          <p:nvSpPr>
            <p:cNvPr id="161" name="Shape 161"/>
            <p:cNvSpPr/>
            <p:nvPr/>
          </p:nvSpPr>
          <p:spPr>
            <a:xfrm>
              <a:off x="1952241" y="4664004"/>
              <a:ext cx="2012919" cy="3905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lt1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This letterhead design is meant to professionalism and lorem to</a:t>
              </a:r>
              <a:endParaRPr sz="1100"/>
            </a:p>
          </p:txBody>
        </p:sp>
        <p:sp>
          <p:nvSpPr>
            <p:cNvPr id="162" name="Shape 162"/>
            <p:cNvSpPr txBox="1"/>
            <p:nvPr/>
          </p:nvSpPr>
          <p:spPr>
            <a:xfrm>
              <a:off x="1842897" y="4249777"/>
              <a:ext cx="1516382" cy="33432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Post Title Text</a:t>
              </a:r>
              <a:endParaRPr sz="1100"/>
            </a:p>
          </p:txBody>
        </p:sp>
        <p:cxnSp>
          <p:nvCxnSpPr>
            <p:cNvPr id="163" name="Shape 163"/>
            <p:cNvCxnSpPr/>
            <p:nvPr/>
          </p:nvCxnSpPr>
          <p:spPr>
            <a:xfrm>
              <a:off x="1949860" y="4584099"/>
              <a:ext cx="1409419" cy="0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164" name="Shape 164"/>
          <p:cNvGrpSpPr/>
          <p:nvPr/>
        </p:nvGrpSpPr>
        <p:grpSpPr>
          <a:xfrm>
            <a:off x="6546004" y="3353440"/>
            <a:ext cx="1591697" cy="603555"/>
            <a:chOff x="1842897" y="4249777"/>
            <a:chExt cx="2122263" cy="804740"/>
          </a:xfrm>
        </p:grpSpPr>
        <p:sp>
          <p:nvSpPr>
            <p:cNvPr id="165" name="Shape 165"/>
            <p:cNvSpPr/>
            <p:nvPr/>
          </p:nvSpPr>
          <p:spPr>
            <a:xfrm>
              <a:off x="1952241" y="4664004"/>
              <a:ext cx="2012919" cy="3905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lt1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This letterhead design is meant to professionalism and lorem to</a:t>
              </a:r>
              <a:endParaRPr sz="1100"/>
            </a:p>
          </p:txBody>
        </p:sp>
        <p:sp>
          <p:nvSpPr>
            <p:cNvPr id="166" name="Shape 166"/>
            <p:cNvSpPr txBox="1"/>
            <p:nvPr/>
          </p:nvSpPr>
          <p:spPr>
            <a:xfrm>
              <a:off x="1842897" y="4249777"/>
              <a:ext cx="1516382" cy="33432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Post Title Text</a:t>
              </a:r>
              <a:endParaRPr sz="1100"/>
            </a:p>
          </p:txBody>
        </p:sp>
        <p:cxnSp>
          <p:nvCxnSpPr>
            <p:cNvPr id="167" name="Shape 167"/>
            <p:cNvCxnSpPr/>
            <p:nvPr/>
          </p:nvCxnSpPr>
          <p:spPr>
            <a:xfrm>
              <a:off x="1949860" y="4584099"/>
              <a:ext cx="1409419" cy="0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168" name="Shape 168"/>
          <p:cNvSpPr/>
          <p:nvPr>
            <p:ph idx="2" type="pic"/>
          </p:nvPr>
        </p:nvSpPr>
        <p:spPr>
          <a:xfrm>
            <a:off x="650081" y="1642435"/>
            <a:ext cx="2332635" cy="251522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Shape 169"/>
          <p:cNvSpPr/>
          <p:nvPr>
            <p:ph idx="3" type="pic"/>
          </p:nvPr>
        </p:nvSpPr>
        <p:spPr>
          <a:xfrm>
            <a:off x="3412231" y="1642435"/>
            <a:ext cx="2332635" cy="251522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Shape 170"/>
          <p:cNvSpPr/>
          <p:nvPr>
            <p:ph idx="4" type="pic"/>
          </p:nvPr>
        </p:nvSpPr>
        <p:spPr>
          <a:xfrm>
            <a:off x="6174381" y="1642434"/>
            <a:ext cx="2332635" cy="251522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/>
          <p:nvPr/>
        </p:nvSpPr>
        <p:spPr>
          <a:xfrm>
            <a:off x="7718291" y="4013597"/>
            <a:ext cx="307181" cy="1129903"/>
          </a:xfrm>
          <a:custGeom>
            <a:pathLst>
              <a:path extrusionOk="0" h="634" w="172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77" name="Shape 177"/>
          <p:cNvGrpSpPr/>
          <p:nvPr/>
        </p:nvGrpSpPr>
        <p:grpSpPr>
          <a:xfrm>
            <a:off x="631110" y="1301095"/>
            <a:ext cx="3138329" cy="2545859"/>
            <a:chOff x="7219949" y="2248691"/>
            <a:chExt cx="4184439" cy="3394479"/>
          </a:xfrm>
        </p:grpSpPr>
        <p:sp>
          <p:nvSpPr>
            <p:cNvPr id="178" name="Shape 178"/>
            <p:cNvSpPr txBox="1"/>
            <p:nvPr/>
          </p:nvSpPr>
          <p:spPr>
            <a:xfrm>
              <a:off x="7219949" y="2248691"/>
              <a:ext cx="3330469" cy="13747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4285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600">
                  <a:solidFill>
                    <a:schemeClr val="dk1"/>
                  </a:solidFill>
                  <a:latin typeface="Open Sans ExtraBold"/>
                  <a:ea typeface="Open Sans ExtraBold"/>
                  <a:cs typeface="Open Sans ExtraBold"/>
                  <a:sym typeface="Open Sans ExtraBold"/>
                </a:rPr>
                <a:t>Presentation</a:t>
              </a:r>
              <a:endParaRPr sz="1100"/>
            </a:p>
            <a:p>
              <a:pPr indent="0" lvl="0" marL="0" marR="0" rtl="0" algn="l">
                <a:lnSpc>
                  <a:spcPct val="14285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600">
                  <a:solidFill>
                    <a:schemeClr val="dk1"/>
                  </a:solidFill>
                  <a:latin typeface="Open Sans ExtraBold"/>
                  <a:ea typeface="Open Sans ExtraBold"/>
                  <a:cs typeface="Open Sans ExtraBold"/>
                  <a:sym typeface="Open Sans ExtraBold"/>
                </a:rPr>
                <a:t>Portfolio</a:t>
              </a:r>
              <a:endParaRPr sz="1100"/>
            </a:p>
          </p:txBody>
        </p:sp>
        <p:sp>
          <p:nvSpPr>
            <p:cNvPr id="179" name="Shape 179"/>
            <p:cNvSpPr txBox="1"/>
            <p:nvPr/>
          </p:nvSpPr>
          <p:spPr>
            <a:xfrm>
              <a:off x="7219950" y="3882340"/>
              <a:ext cx="4184438" cy="7078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4545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595959"/>
                  </a:solidFill>
                  <a:latin typeface="Open Sans"/>
                  <a:ea typeface="Open Sans"/>
                  <a:cs typeface="Open Sans"/>
                  <a:sym typeface="Open Sans"/>
                </a:rPr>
                <a:t>Contrary to popular belief, Lorem Ipsum is not simply random text. It has roots in a piece of classical Latin literature from 45 BC, making it over 2000 years old. </a:t>
              </a:r>
              <a:endParaRPr sz="1100"/>
            </a:p>
          </p:txBody>
        </p:sp>
        <p:sp>
          <p:nvSpPr>
            <p:cNvPr id="180" name="Shape 180"/>
            <p:cNvSpPr/>
            <p:nvPr/>
          </p:nvSpPr>
          <p:spPr>
            <a:xfrm>
              <a:off x="7319962" y="5309795"/>
              <a:ext cx="1495426" cy="333375"/>
            </a:xfrm>
            <a:prstGeom prst="rect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1" name="Shape 181"/>
            <p:cNvSpPr txBox="1"/>
            <p:nvPr/>
          </p:nvSpPr>
          <p:spPr>
            <a:xfrm>
              <a:off x="7440504" y="5337982"/>
              <a:ext cx="1265346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dk1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Download Now!</a:t>
              </a:r>
              <a:endParaRPr sz="1100"/>
            </a:p>
          </p:txBody>
        </p:sp>
      </p:grpSp>
      <p:sp>
        <p:nvSpPr>
          <p:cNvPr id="182" name="Shape 182"/>
          <p:cNvSpPr/>
          <p:nvPr>
            <p:ph idx="2" type="pic"/>
          </p:nvPr>
        </p:nvSpPr>
        <p:spPr>
          <a:xfrm>
            <a:off x="171450" y="171450"/>
            <a:ext cx="8801100" cy="480514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/>
          <p:nvPr/>
        </p:nvSpPr>
        <p:spPr>
          <a:xfrm>
            <a:off x="171450" y="171449"/>
            <a:ext cx="8801100" cy="4433208"/>
          </a:xfrm>
          <a:prstGeom prst="rect">
            <a:avLst/>
          </a:prstGeom>
          <a:solidFill>
            <a:srgbClr val="D8D8D8">
              <a:alpha val="4000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Shape 189"/>
          <p:cNvSpPr txBox="1"/>
          <p:nvPr>
            <p:ph idx="12" type="sldNum"/>
          </p:nvPr>
        </p:nvSpPr>
        <p:spPr>
          <a:xfrm>
            <a:off x="8625057" y="471346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0" name="Shape 190"/>
          <p:cNvSpPr/>
          <p:nvPr/>
        </p:nvSpPr>
        <p:spPr>
          <a:xfrm>
            <a:off x="7718291" y="4013597"/>
            <a:ext cx="307181" cy="1129903"/>
          </a:xfrm>
          <a:custGeom>
            <a:pathLst>
              <a:path extrusionOk="0" h="634" w="172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91" name="Shape 191"/>
          <p:cNvGrpSpPr/>
          <p:nvPr/>
        </p:nvGrpSpPr>
        <p:grpSpPr>
          <a:xfrm>
            <a:off x="542923" y="575263"/>
            <a:ext cx="7972427" cy="3625582"/>
            <a:chOff x="723898" y="483979"/>
            <a:chExt cx="10629902" cy="4834109"/>
          </a:xfrm>
        </p:grpSpPr>
        <p:grpSp>
          <p:nvGrpSpPr>
            <p:cNvPr id="192" name="Shape 192"/>
            <p:cNvGrpSpPr/>
            <p:nvPr/>
          </p:nvGrpSpPr>
          <p:grpSpPr>
            <a:xfrm>
              <a:off x="723898" y="483979"/>
              <a:ext cx="10618790" cy="1010213"/>
              <a:chOff x="941021" y="483979"/>
              <a:chExt cx="10618790" cy="1010213"/>
            </a:xfrm>
          </p:grpSpPr>
          <p:sp>
            <p:nvSpPr>
              <p:cNvPr id="193" name="Shape 193"/>
              <p:cNvSpPr txBox="1"/>
              <p:nvPr/>
            </p:nvSpPr>
            <p:spPr>
              <a:xfrm>
                <a:off x="941021" y="483979"/>
                <a:ext cx="3249980" cy="101021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4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900">
                    <a:solidFill>
                      <a:srgbClr val="7F7F7F"/>
                    </a:solidFill>
                    <a:latin typeface="Open Sans Light"/>
                    <a:ea typeface="Open Sans Light"/>
                    <a:cs typeface="Open Sans Light"/>
                    <a:sym typeface="Open Sans Light"/>
                  </a:rPr>
                  <a:t>Company</a:t>
                </a:r>
                <a:endParaRPr sz="1100"/>
              </a:p>
              <a:p>
                <a:pPr indent="0" lvl="0" marL="0" marR="0" rtl="0" algn="l">
                  <a:lnSpc>
                    <a:spcPct val="875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3000">
                    <a:solidFill>
                      <a:schemeClr val="dk1"/>
                    </a:solidFill>
                    <a:latin typeface="Open Sans Light"/>
                    <a:ea typeface="Open Sans Light"/>
                    <a:cs typeface="Open Sans Light"/>
                    <a:sym typeface="Open Sans Light"/>
                  </a:rPr>
                  <a:t>Timeline</a:t>
                </a:r>
                <a:endParaRPr sz="1100"/>
              </a:p>
            </p:txBody>
          </p:sp>
          <p:cxnSp>
            <p:nvCxnSpPr>
              <p:cNvPr id="194" name="Shape 194"/>
              <p:cNvCxnSpPr/>
              <p:nvPr/>
            </p:nvCxnSpPr>
            <p:spPr>
              <a:xfrm>
                <a:off x="3150823" y="1250757"/>
                <a:ext cx="8408988" cy="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A5A5A5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sp>
          <p:nvSpPr>
            <p:cNvPr id="195" name="Shape 195"/>
            <p:cNvSpPr/>
            <p:nvPr/>
          </p:nvSpPr>
          <p:spPr>
            <a:xfrm>
              <a:off x="8164495" y="2416414"/>
              <a:ext cx="734162" cy="765038"/>
            </a:xfrm>
            <a:custGeom>
              <a:pathLst>
                <a:path extrusionOk="0" h="21600" w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6" name="Shape 196"/>
            <p:cNvSpPr/>
            <p:nvPr/>
          </p:nvSpPr>
          <p:spPr>
            <a:xfrm>
              <a:off x="3876597" y="2688389"/>
              <a:ext cx="870387" cy="493063"/>
            </a:xfrm>
            <a:custGeom>
              <a:pathLst>
                <a:path extrusionOk="0" h="21600" w="21600">
                  <a:moveTo>
                    <a:pt x="6383" y="11316"/>
                  </a:moveTo>
                  <a:cubicBezTo>
                    <a:pt x="6352" y="11293"/>
                    <a:pt x="6334" y="11238"/>
                    <a:pt x="6334" y="11175"/>
                  </a:cubicBezTo>
                  <a:lnTo>
                    <a:pt x="6334" y="7852"/>
                  </a:lnTo>
                  <a:cubicBezTo>
                    <a:pt x="6569" y="7570"/>
                    <a:pt x="6728" y="7101"/>
                    <a:pt x="6728" y="6553"/>
                  </a:cubicBezTo>
                  <a:lnTo>
                    <a:pt x="6728" y="3104"/>
                  </a:lnTo>
                  <a:cubicBezTo>
                    <a:pt x="6728" y="1391"/>
                    <a:pt x="5939" y="0"/>
                    <a:pt x="4969" y="0"/>
                  </a:cubicBezTo>
                  <a:lnTo>
                    <a:pt x="4544" y="0"/>
                  </a:lnTo>
                  <a:cubicBezTo>
                    <a:pt x="3573" y="0"/>
                    <a:pt x="2783" y="1391"/>
                    <a:pt x="2783" y="3104"/>
                  </a:cubicBezTo>
                  <a:lnTo>
                    <a:pt x="2783" y="6553"/>
                  </a:lnTo>
                  <a:cubicBezTo>
                    <a:pt x="2783" y="7093"/>
                    <a:pt x="2938" y="7570"/>
                    <a:pt x="3178" y="7852"/>
                  </a:cubicBezTo>
                  <a:lnTo>
                    <a:pt x="3178" y="11175"/>
                  </a:lnTo>
                  <a:cubicBezTo>
                    <a:pt x="3178" y="11238"/>
                    <a:pt x="3161" y="11284"/>
                    <a:pt x="3129" y="11316"/>
                  </a:cubicBezTo>
                  <a:cubicBezTo>
                    <a:pt x="2863" y="11542"/>
                    <a:pt x="1555" y="12708"/>
                    <a:pt x="345" y="14468"/>
                  </a:cubicBezTo>
                  <a:cubicBezTo>
                    <a:pt x="128" y="14788"/>
                    <a:pt x="0" y="15257"/>
                    <a:pt x="0" y="15758"/>
                  </a:cubicBezTo>
                  <a:lnTo>
                    <a:pt x="0" y="18120"/>
                  </a:lnTo>
                  <a:lnTo>
                    <a:pt x="4300" y="18120"/>
                  </a:lnTo>
                  <a:cubicBezTo>
                    <a:pt x="4384" y="17322"/>
                    <a:pt x="4628" y="16595"/>
                    <a:pt x="4991" y="16071"/>
                  </a:cubicBezTo>
                  <a:cubicBezTo>
                    <a:pt x="6024" y="14569"/>
                    <a:pt x="7119" y="13412"/>
                    <a:pt x="7810" y="12739"/>
                  </a:cubicBezTo>
                  <a:cubicBezTo>
                    <a:pt x="7114" y="11957"/>
                    <a:pt x="6547" y="11457"/>
                    <a:pt x="6383" y="11316"/>
                  </a:cubicBezTo>
                  <a:close/>
                  <a:moveTo>
                    <a:pt x="21241" y="14468"/>
                  </a:moveTo>
                  <a:cubicBezTo>
                    <a:pt x="20030" y="12708"/>
                    <a:pt x="18723" y="11542"/>
                    <a:pt x="18457" y="11316"/>
                  </a:cubicBezTo>
                  <a:cubicBezTo>
                    <a:pt x="18426" y="11293"/>
                    <a:pt x="18408" y="11238"/>
                    <a:pt x="18408" y="11175"/>
                  </a:cubicBezTo>
                  <a:lnTo>
                    <a:pt x="18408" y="7852"/>
                  </a:lnTo>
                  <a:cubicBezTo>
                    <a:pt x="18643" y="7570"/>
                    <a:pt x="18802" y="7101"/>
                    <a:pt x="18802" y="6553"/>
                  </a:cubicBezTo>
                  <a:lnTo>
                    <a:pt x="18802" y="3104"/>
                  </a:lnTo>
                  <a:cubicBezTo>
                    <a:pt x="18802" y="1391"/>
                    <a:pt x="18014" y="0"/>
                    <a:pt x="17043" y="0"/>
                  </a:cubicBezTo>
                  <a:lnTo>
                    <a:pt x="16626" y="0"/>
                  </a:lnTo>
                  <a:cubicBezTo>
                    <a:pt x="15655" y="0"/>
                    <a:pt x="14867" y="1391"/>
                    <a:pt x="14867" y="3104"/>
                  </a:cubicBezTo>
                  <a:lnTo>
                    <a:pt x="14867" y="6553"/>
                  </a:lnTo>
                  <a:cubicBezTo>
                    <a:pt x="14867" y="7093"/>
                    <a:pt x="15022" y="7570"/>
                    <a:pt x="15261" y="7852"/>
                  </a:cubicBezTo>
                  <a:lnTo>
                    <a:pt x="15261" y="11175"/>
                  </a:lnTo>
                  <a:cubicBezTo>
                    <a:pt x="15261" y="11238"/>
                    <a:pt x="15244" y="11284"/>
                    <a:pt x="15212" y="11316"/>
                  </a:cubicBezTo>
                  <a:cubicBezTo>
                    <a:pt x="15048" y="11457"/>
                    <a:pt x="14481" y="11957"/>
                    <a:pt x="13790" y="12739"/>
                  </a:cubicBezTo>
                  <a:cubicBezTo>
                    <a:pt x="14481" y="13412"/>
                    <a:pt x="15576" y="14569"/>
                    <a:pt x="16609" y="16071"/>
                  </a:cubicBezTo>
                  <a:cubicBezTo>
                    <a:pt x="16972" y="16595"/>
                    <a:pt x="17211" y="17322"/>
                    <a:pt x="17300" y="18120"/>
                  </a:cubicBezTo>
                  <a:lnTo>
                    <a:pt x="21600" y="18120"/>
                  </a:lnTo>
                  <a:lnTo>
                    <a:pt x="21600" y="15758"/>
                  </a:lnTo>
                  <a:cubicBezTo>
                    <a:pt x="21587" y="15257"/>
                    <a:pt x="21462" y="14780"/>
                    <a:pt x="21241" y="14468"/>
                  </a:cubicBezTo>
                  <a:close/>
                  <a:moveTo>
                    <a:pt x="12730" y="13490"/>
                  </a:moveTo>
                  <a:cubicBezTo>
                    <a:pt x="12695" y="13458"/>
                    <a:pt x="12673" y="13396"/>
                    <a:pt x="12673" y="13325"/>
                  </a:cubicBezTo>
                  <a:lnTo>
                    <a:pt x="12673" y="9361"/>
                  </a:lnTo>
                  <a:cubicBezTo>
                    <a:pt x="12956" y="9025"/>
                    <a:pt x="13143" y="8462"/>
                    <a:pt x="13143" y="7820"/>
                  </a:cubicBezTo>
                  <a:lnTo>
                    <a:pt x="13143" y="3707"/>
                  </a:lnTo>
                  <a:cubicBezTo>
                    <a:pt x="13143" y="1658"/>
                    <a:pt x="12203" y="0"/>
                    <a:pt x="11042" y="0"/>
                  </a:cubicBezTo>
                  <a:lnTo>
                    <a:pt x="10540" y="0"/>
                  </a:lnTo>
                  <a:cubicBezTo>
                    <a:pt x="9379" y="0"/>
                    <a:pt x="8440" y="1658"/>
                    <a:pt x="8440" y="3707"/>
                  </a:cubicBezTo>
                  <a:lnTo>
                    <a:pt x="8440" y="7820"/>
                  </a:lnTo>
                  <a:cubicBezTo>
                    <a:pt x="8440" y="8462"/>
                    <a:pt x="8626" y="9032"/>
                    <a:pt x="8909" y="9361"/>
                  </a:cubicBezTo>
                  <a:lnTo>
                    <a:pt x="8909" y="13325"/>
                  </a:lnTo>
                  <a:cubicBezTo>
                    <a:pt x="8909" y="13396"/>
                    <a:pt x="8887" y="13458"/>
                    <a:pt x="8851" y="13490"/>
                  </a:cubicBezTo>
                  <a:cubicBezTo>
                    <a:pt x="8532" y="13764"/>
                    <a:pt x="6977" y="15155"/>
                    <a:pt x="5532" y="17243"/>
                  </a:cubicBezTo>
                  <a:cubicBezTo>
                    <a:pt x="5270" y="17619"/>
                    <a:pt x="5119" y="18190"/>
                    <a:pt x="5119" y="18785"/>
                  </a:cubicBezTo>
                  <a:lnTo>
                    <a:pt x="5119" y="21600"/>
                  </a:lnTo>
                  <a:lnTo>
                    <a:pt x="16462" y="21600"/>
                  </a:lnTo>
                  <a:lnTo>
                    <a:pt x="16462" y="18785"/>
                  </a:lnTo>
                  <a:cubicBezTo>
                    <a:pt x="16462" y="18190"/>
                    <a:pt x="16311" y="17619"/>
                    <a:pt x="16050" y="17243"/>
                  </a:cubicBezTo>
                  <a:cubicBezTo>
                    <a:pt x="14605" y="15148"/>
                    <a:pt x="13049" y="13764"/>
                    <a:pt x="12730" y="13490"/>
                  </a:cubicBezTo>
                  <a:close/>
                  <a:moveTo>
                    <a:pt x="12730" y="13490"/>
                  </a:move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7" name="Shape 197"/>
            <p:cNvSpPr/>
            <p:nvPr/>
          </p:nvSpPr>
          <p:spPr>
            <a:xfrm>
              <a:off x="9713126" y="2088055"/>
              <a:ext cx="941499" cy="1093396"/>
            </a:xfrm>
            <a:custGeom>
              <a:pathLst>
                <a:path extrusionOk="0" h="21600" w="21600">
                  <a:moveTo>
                    <a:pt x="19371" y="3866"/>
                  </a:moveTo>
                  <a:lnTo>
                    <a:pt x="19371" y="4855"/>
                  </a:lnTo>
                  <a:cubicBezTo>
                    <a:pt x="19371" y="5883"/>
                    <a:pt x="18402" y="6722"/>
                    <a:pt x="17208" y="6722"/>
                  </a:cubicBezTo>
                  <a:lnTo>
                    <a:pt x="17208" y="3866"/>
                  </a:lnTo>
                  <a:cubicBezTo>
                    <a:pt x="17208" y="3866"/>
                    <a:pt x="19371" y="3866"/>
                    <a:pt x="19371" y="3866"/>
                  </a:cubicBezTo>
                  <a:close/>
                  <a:moveTo>
                    <a:pt x="13708" y="5371"/>
                  </a:moveTo>
                  <a:lnTo>
                    <a:pt x="12391" y="6329"/>
                  </a:lnTo>
                  <a:lnTo>
                    <a:pt x="12801" y="7772"/>
                  </a:lnTo>
                  <a:cubicBezTo>
                    <a:pt x="12878" y="8041"/>
                    <a:pt x="12535" y="8258"/>
                    <a:pt x="12258" y="8112"/>
                  </a:cubicBezTo>
                  <a:lnTo>
                    <a:pt x="10797" y="7327"/>
                  </a:lnTo>
                  <a:lnTo>
                    <a:pt x="9332" y="8108"/>
                  </a:lnTo>
                  <a:cubicBezTo>
                    <a:pt x="9055" y="8254"/>
                    <a:pt x="8711" y="8041"/>
                    <a:pt x="8788" y="7768"/>
                  </a:cubicBezTo>
                  <a:lnTo>
                    <a:pt x="9199" y="6325"/>
                  </a:lnTo>
                  <a:lnTo>
                    <a:pt x="7887" y="5371"/>
                  </a:lnTo>
                  <a:cubicBezTo>
                    <a:pt x="7640" y="5191"/>
                    <a:pt x="7769" y="4842"/>
                    <a:pt x="8092" y="4824"/>
                  </a:cubicBezTo>
                  <a:lnTo>
                    <a:pt x="9809" y="4718"/>
                  </a:lnTo>
                  <a:lnTo>
                    <a:pt x="10464" y="3341"/>
                  </a:lnTo>
                  <a:cubicBezTo>
                    <a:pt x="10587" y="3081"/>
                    <a:pt x="11013" y="3081"/>
                    <a:pt x="11136" y="3341"/>
                  </a:cubicBezTo>
                  <a:lnTo>
                    <a:pt x="11786" y="4714"/>
                  </a:lnTo>
                  <a:lnTo>
                    <a:pt x="13503" y="4820"/>
                  </a:lnTo>
                  <a:cubicBezTo>
                    <a:pt x="13826" y="4842"/>
                    <a:pt x="13954" y="5191"/>
                    <a:pt x="13708" y="5371"/>
                  </a:cubicBezTo>
                  <a:cubicBezTo>
                    <a:pt x="13708" y="5371"/>
                    <a:pt x="13708" y="5371"/>
                    <a:pt x="13708" y="5371"/>
                  </a:cubicBezTo>
                  <a:close/>
                  <a:moveTo>
                    <a:pt x="4386" y="6722"/>
                  </a:moveTo>
                  <a:cubicBezTo>
                    <a:pt x="3193" y="6722"/>
                    <a:pt x="2219" y="5883"/>
                    <a:pt x="2219" y="4855"/>
                  </a:cubicBezTo>
                  <a:lnTo>
                    <a:pt x="2219" y="3866"/>
                  </a:lnTo>
                  <a:lnTo>
                    <a:pt x="4386" y="3866"/>
                  </a:lnTo>
                  <a:cubicBezTo>
                    <a:pt x="4386" y="3866"/>
                    <a:pt x="4386" y="6722"/>
                    <a:pt x="4386" y="6722"/>
                  </a:cubicBezTo>
                  <a:close/>
                  <a:moveTo>
                    <a:pt x="17208" y="0"/>
                  </a:moveTo>
                  <a:lnTo>
                    <a:pt x="4386" y="0"/>
                  </a:lnTo>
                  <a:lnTo>
                    <a:pt x="4386" y="1955"/>
                  </a:lnTo>
                  <a:lnTo>
                    <a:pt x="0" y="1955"/>
                  </a:lnTo>
                  <a:lnTo>
                    <a:pt x="0" y="4855"/>
                  </a:lnTo>
                  <a:cubicBezTo>
                    <a:pt x="0" y="6938"/>
                    <a:pt x="1968" y="8633"/>
                    <a:pt x="4386" y="8633"/>
                  </a:cubicBezTo>
                  <a:lnTo>
                    <a:pt x="4463" y="8633"/>
                  </a:lnTo>
                  <a:cubicBezTo>
                    <a:pt x="4868" y="10897"/>
                    <a:pt x="6872" y="12702"/>
                    <a:pt x="9444" y="13179"/>
                  </a:cubicBezTo>
                  <a:lnTo>
                    <a:pt x="9444" y="16308"/>
                  </a:lnTo>
                  <a:lnTo>
                    <a:pt x="7871" y="16308"/>
                  </a:lnTo>
                  <a:cubicBezTo>
                    <a:pt x="7384" y="16308"/>
                    <a:pt x="6995" y="16648"/>
                    <a:pt x="6995" y="17062"/>
                  </a:cubicBezTo>
                  <a:lnTo>
                    <a:pt x="6995" y="18056"/>
                  </a:lnTo>
                  <a:lnTo>
                    <a:pt x="5652" y="18056"/>
                  </a:lnTo>
                  <a:lnTo>
                    <a:pt x="5652" y="21600"/>
                  </a:lnTo>
                  <a:lnTo>
                    <a:pt x="15948" y="21600"/>
                  </a:lnTo>
                  <a:lnTo>
                    <a:pt x="15948" y="18056"/>
                  </a:lnTo>
                  <a:lnTo>
                    <a:pt x="14605" y="18056"/>
                  </a:lnTo>
                  <a:lnTo>
                    <a:pt x="14605" y="17062"/>
                  </a:lnTo>
                  <a:cubicBezTo>
                    <a:pt x="14605" y="16643"/>
                    <a:pt x="14210" y="16308"/>
                    <a:pt x="13729" y="16308"/>
                  </a:cubicBezTo>
                  <a:lnTo>
                    <a:pt x="12155" y="16308"/>
                  </a:lnTo>
                  <a:lnTo>
                    <a:pt x="12155" y="13179"/>
                  </a:lnTo>
                  <a:cubicBezTo>
                    <a:pt x="14733" y="12702"/>
                    <a:pt x="16731" y="10893"/>
                    <a:pt x="17137" y="8633"/>
                  </a:cubicBezTo>
                  <a:lnTo>
                    <a:pt x="17214" y="8633"/>
                  </a:lnTo>
                  <a:cubicBezTo>
                    <a:pt x="19632" y="8633"/>
                    <a:pt x="21600" y="6938"/>
                    <a:pt x="21600" y="4855"/>
                  </a:cubicBezTo>
                  <a:lnTo>
                    <a:pt x="21600" y="1955"/>
                  </a:lnTo>
                  <a:lnTo>
                    <a:pt x="17214" y="1955"/>
                  </a:lnTo>
                  <a:lnTo>
                    <a:pt x="17214" y="0"/>
                  </a:lnTo>
                  <a:cubicBezTo>
                    <a:pt x="17214" y="0"/>
                    <a:pt x="17208" y="0"/>
                    <a:pt x="17208" y="0"/>
                  </a:cubicBezTo>
                  <a:close/>
                  <a:moveTo>
                    <a:pt x="17208" y="0"/>
                  </a:move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8" name="Shape 198"/>
            <p:cNvSpPr/>
            <p:nvPr/>
          </p:nvSpPr>
          <p:spPr>
            <a:xfrm>
              <a:off x="2619222" y="2580700"/>
              <a:ext cx="601289" cy="600752"/>
            </a:xfrm>
            <a:custGeom>
              <a:pathLst>
                <a:path extrusionOk="0" h="21600" w="21560">
                  <a:moveTo>
                    <a:pt x="18232" y="5135"/>
                  </a:moveTo>
                  <a:cubicBezTo>
                    <a:pt x="17986" y="5382"/>
                    <a:pt x="17687" y="5505"/>
                    <a:pt x="17334" y="5505"/>
                  </a:cubicBezTo>
                  <a:cubicBezTo>
                    <a:pt x="16982" y="5505"/>
                    <a:pt x="16684" y="5382"/>
                    <a:pt x="16437" y="5135"/>
                  </a:cubicBezTo>
                  <a:cubicBezTo>
                    <a:pt x="16190" y="4889"/>
                    <a:pt x="16067" y="4589"/>
                    <a:pt x="16067" y="4235"/>
                  </a:cubicBezTo>
                  <a:cubicBezTo>
                    <a:pt x="16067" y="3883"/>
                    <a:pt x="16190" y="3582"/>
                    <a:pt x="16437" y="3335"/>
                  </a:cubicBezTo>
                  <a:cubicBezTo>
                    <a:pt x="16684" y="3089"/>
                    <a:pt x="16982" y="2966"/>
                    <a:pt x="17334" y="2966"/>
                  </a:cubicBezTo>
                  <a:cubicBezTo>
                    <a:pt x="17687" y="2966"/>
                    <a:pt x="17986" y="3088"/>
                    <a:pt x="18232" y="3335"/>
                  </a:cubicBezTo>
                  <a:cubicBezTo>
                    <a:pt x="18478" y="3582"/>
                    <a:pt x="18602" y="3883"/>
                    <a:pt x="18602" y="4235"/>
                  </a:cubicBezTo>
                  <a:cubicBezTo>
                    <a:pt x="18602" y="4589"/>
                    <a:pt x="18478" y="4889"/>
                    <a:pt x="18232" y="5135"/>
                  </a:cubicBezTo>
                  <a:cubicBezTo>
                    <a:pt x="18232" y="5135"/>
                    <a:pt x="18232" y="5135"/>
                    <a:pt x="18232" y="5135"/>
                  </a:cubicBezTo>
                  <a:close/>
                  <a:moveTo>
                    <a:pt x="21427" y="126"/>
                  </a:moveTo>
                  <a:cubicBezTo>
                    <a:pt x="21338" y="42"/>
                    <a:pt x="21233" y="0"/>
                    <a:pt x="21110" y="0"/>
                  </a:cubicBezTo>
                  <a:cubicBezTo>
                    <a:pt x="18812" y="0"/>
                    <a:pt x="16916" y="312"/>
                    <a:pt x="15420" y="940"/>
                  </a:cubicBezTo>
                  <a:cubicBezTo>
                    <a:pt x="13923" y="1567"/>
                    <a:pt x="12348" y="2704"/>
                    <a:pt x="10694" y="4354"/>
                  </a:cubicBezTo>
                  <a:cubicBezTo>
                    <a:pt x="9989" y="5069"/>
                    <a:pt x="9215" y="5930"/>
                    <a:pt x="8370" y="6936"/>
                  </a:cubicBezTo>
                  <a:lnTo>
                    <a:pt x="3367" y="7200"/>
                  </a:lnTo>
                  <a:cubicBezTo>
                    <a:pt x="3225" y="7218"/>
                    <a:pt x="3111" y="7289"/>
                    <a:pt x="3023" y="7412"/>
                  </a:cubicBezTo>
                  <a:lnTo>
                    <a:pt x="66" y="12495"/>
                  </a:lnTo>
                  <a:cubicBezTo>
                    <a:pt x="-40" y="12671"/>
                    <a:pt x="-17" y="12844"/>
                    <a:pt x="132" y="13011"/>
                  </a:cubicBezTo>
                  <a:lnTo>
                    <a:pt x="977" y="13857"/>
                  </a:lnTo>
                  <a:cubicBezTo>
                    <a:pt x="1056" y="13938"/>
                    <a:pt x="1158" y="13978"/>
                    <a:pt x="1280" y="13978"/>
                  </a:cubicBezTo>
                  <a:cubicBezTo>
                    <a:pt x="1334" y="13978"/>
                    <a:pt x="1373" y="13973"/>
                    <a:pt x="1399" y="13963"/>
                  </a:cubicBezTo>
                  <a:lnTo>
                    <a:pt x="5044" y="12838"/>
                  </a:lnTo>
                  <a:lnTo>
                    <a:pt x="8753" y="16558"/>
                  </a:lnTo>
                  <a:lnTo>
                    <a:pt x="7631" y="20210"/>
                  </a:lnTo>
                  <a:cubicBezTo>
                    <a:pt x="7587" y="20370"/>
                    <a:pt x="7622" y="20510"/>
                    <a:pt x="7736" y="20634"/>
                  </a:cubicBezTo>
                  <a:lnTo>
                    <a:pt x="8582" y="21481"/>
                  </a:lnTo>
                  <a:cubicBezTo>
                    <a:pt x="8679" y="21560"/>
                    <a:pt x="8780" y="21600"/>
                    <a:pt x="8885" y="21600"/>
                  </a:cubicBezTo>
                  <a:cubicBezTo>
                    <a:pt x="8964" y="21600"/>
                    <a:pt x="9034" y="21583"/>
                    <a:pt x="9096" y="21547"/>
                  </a:cubicBezTo>
                  <a:lnTo>
                    <a:pt x="14166" y="18583"/>
                  </a:lnTo>
                  <a:cubicBezTo>
                    <a:pt x="14288" y="18494"/>
                    <a:pt x="14360" y="18380"/>
                    <a:pt x="14377" y="18238"/>
                  </a:cubicBezTo>
                  <a:lnTo>
                    <a:pt x="14641" y="13222"/>
                  </a:lnTo>
                  <a:cubicBezTo>
                    <a:pt x="15644" y="12375"/>
                    <a:pt x="16503" y="11599"/>
                    <a:pt x="17216" y="10893"/>
                  </a:cubicBezTo>
                  <a:cubicBezTo>
                    <a:pt x="18783" y="9313"/>
                    <a:pt x="19898" y="7723"/>
                    <a:pt x="20562" y="6121"/>
                  </a:cubicBezTo>
                  <a:cubicBezTo>
                    <a:pt x="21227" y="4520"/>
                    <a:pt x="21560" y="2620"/>
                    <a:pt x="21560" y="424"/>
                  </a:cubicBezTo>
                  <a:cubicBezTo>
                    <a:pt x="21559" y="309"/>
                    <a:pt x="21515" y="209"/>
                    <a:pt x="21427" y="126"/>
                  </a:cubicBezTo>
                  <a:cubicBezTo>
                    <a:pt x="21427" y="126"/>
                    <a:pt x="21427" y="126"/>
                    <a:pt x="21427" y="126"/>
                  </a:cubicBezTo>
                  <a:close/>
                  <a:moveTo>
                    <a:pt x="21427" y="126"/>
                  </a:moveTo>
                </a:path>
              </a:pathLst>
            </a:custGeom>
            <a:solidFill>
              <a:srgbClr val="6A962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" name="Shape 199"/>
            <p:cNvSpPr/>
            <p:nvPr/>
          </p:nvSpPr>
          <p:spPr>
            <a:xfrm>
              <a:off x="5425582" y="2608361"/>
              <a:ext cx="573090" cy="573090"/>
            </a:xfrm>
            <a:custGeom>
              <a:pathLst>
                <a:path extrusionOk="0" h="21576" w="21552">
                  <a:moveTo>
                    <a:pt x="10792" y="14410"/>
                  </a:moveTo>
                  <a:cubicBezTo>
                    <a:pt x="8811" y="14410"/>
                    <a:pt x="7199" y="12795"/>
                    <a:pt x="7199" y="10812"/>
                  </a:cubicBezTo>
                  <a:cubicBezTo>
                    <a:pt x="7199" y="8827"/>
                    <a:pt x="8811" y="7213"/>
                    <a:pt x="10792" y="7213"/>
                  </a:cubicBezTo>
                  <a:cubicBezTo>
                    <a:pt x="12775" y="7213"/>
                    <a:pt x="14387" y="8827"/>
                    <a:pt x="14387" y="10812"/>
                  </a:cubicBezTo>
                  <a:cubicBezTo>
                    <a:pt x="14387" y="12795"/>
                    <a:pt x="12775" y="14410"/>
                    <a:pt x="10792" y="14410"/>
                  </a:cubicBezTo>
                  <a:cubicBezTo>
                    <a:pt x="10792" y="14410"/>
                    <a:pt x="10792" y="14410"/>
                    <a:pt x="10792" y="14410"/>
                  </a:cubicBezTo>
                  <a:close/>
                  <a:moveTo>
                    <a:pt x="21484" y="9591"/>
                  </a:moveTo>
                  <a:cubicBezTo>
                    <a:pt x="21450" y="9287"/>
                    <a:pt x="21097" y="9059"/>
                    <a:pt x="20791" y="9059"/>
                  </a:cubicBezTo>
                  <a:cubicBezTo>
                    <a:pt x="19804" y="9059"/>
                    <a:pt x="18928" y="8479"/>
                    <a:pt x="18561" y="7581"/>
                  </a:cubicBezTo>
                  <a:cubicBezTo>
                    <a:pt x="18185" y="6661"/>
                    <a:pt x="18427" y="5590"/>
                    <a:pt x="19163" y="4914"/>
                  </a:cubicBezTo>
                  <a:cubicBezTo>
                    <a:pt x="19394" y="4702"/>
                    <a:pt x="19423" y="4347"/>
                    <a:pt x="19228" y="4100"/>
                  </a:cubicBezTo>
                  <a:cubicBezTo>
                    <a:pt x="18723" y="3458"/>
                    <a:pt x="18148" y="2877"/>
                    <a:pt x="17521" y="2374"/>
                  </a:cubicBezTo>
                  <a:cubicBezTo>
                    <a:pt x="17276" y="2177"/>
                    <a:pt x="16915" y="2205"/>
                    <a:pt x="16702" y="2441"/>
                  </a:cubicBezTo>
                  <a:cubicBezTo>
                    <a:pt x="16060" y="3153"/>
                    <a:pt x="14906" y="3418"/>
                    <a:pt x="14014" y="3045"/>
                  </a:cubicBezTo>
                  <a:cubicBezTo>
                    <a:pt x="13087" y="2655"/>
                    <a:pt x="12502" y="1713"/>
                    <a:pt x="12559" y="703"/>
                  </a:cubicBezTo>
                  <a:cubicBezTo>
                    <a:pt x="12578" y="386"/>
                    <a:pt x="12346" y="110"/>
                    <a:pt x="12030" y="73"/>
                  </a:cubicBezTo>
                  <a:cubicBezTo>
                    <a:pt x="11226" y="-21"/>
                    <a:pt x="10413" y="-24"/>
                    <a:pt x="9605" y="66"/>
                  </a:cubicBezTo>
                  <a:cubicBezTo>
                    <a:pt x="9293" y="101"/>
                    <a:pt x="9062" y="370"/>
                    <a:pt x="9072" y="684"/>
                  </a:cubicBezTo>
                  <a:cubicBezTo>
                    <a:pt x="9107" y="1684"/>
                    <a:pt x="8515" y="2609"/>
                    <a:pt x="7596" y="2986"/>
                  </a:cubicBezTo>
                  <a:cubicBezTo>
                    <a:pt x="6715" y="3345"/>
                    <a:pt x="5569" y="3083"/>
                    <a:pt x="4929" y="2377"/>
                  </a:cubicBezTo>
                  <a:cubicBezTo>
                    <a:pt x="4717" y="2144"/>
                    <a:pt x="4362" y="2116"/>
                    <a:pt x="4116" y="2309"/>
                  </a:cubicBezTo>
                  <a:cubicBezTo>
                    <a:pt x="3470" y="2816"/>
                    <a:pt x="2882" y="3397"/>
                    <a:pt x="2373" y="4034"/>
                  </a:cubicBezTo>
                  <a:cubicBezTo>
                    <a:pt x="2173" y="4282"/>
                    <a:pt x="2203" y="4641"/>
                    <a:pt x="2437" y="4853"/>
                  </a:cubicBezTo>
                  <a:cubicBezTo>
                    <a:pt x="3186" y="5534"/>
                    <a:pt x="3428" y="6615"/>
                    <a:pt x="3039" y="7546"/>
                  </a:cubicBezTo>
                  <a:cubicBezTo>
                    <a:pt x="2667" y="8433"/>
                    <a:pt x="1747" y="9004"/>
                    <a:pt x="695" y="9004"/>
                  </a:cubicBezTo>
                  <a:cubicBezTo>
                    <a:pt x="353" y="8993"/>
                    <a:pt x="109" y="9223"/>
                    <a:pt x="72" y="9534"/>
                  </a:cubicBezTo>
                  <a:cubicBezTo>
                    <a:pt x="-23" y="10344"/>
                    <a:pt x="-24" y="11170"/>
                    <a:pt x="67" y="11987"/>
                  </a:cubicBezTo>
                  <a:cubicBezTo>
                    <a:pt x="101" y="12291"/>
                    <a:pt x="465" y="12518"/>
                    <a:pt x="774" y="12518"/>
                  </a:cubicBezTo>
                  <a:cubicBezTo>
                    <a:pt x="1712" y="12493"/>
                    <a:pt x="2612" y="13074"/>
                    <a:pt x="2991" y="13996"/>
                  </a:cubicBezTo>
                  <a:cubicBezTo>
                    <a:pt x="3367" y="14914"/>
                    <a:pt x="3125" y="15987"/>
                    <a:pt x="2389" y="16663"/>
                  </a:cubicBezTo>
                  <a:cubicBezTo>
                    <a:pt x="2158" y="16875"/>
                    <a:pt x="2128" y="17229"/>
                    <a:pt x="2323" y="17476"/>
                  </a:cubicBezTo>
                  <a:cubicBezTo>
                    <a:pt x="2823" y="18114"/>
                    <a:pt x="3399" y="18696"/>
                    <a:pt x="4028" y="19203"/>
                  </a:cubicBezTo>
                  <a:cubicBezTo>
                    <a:pt x="4275" y="19401"/>
                    <a:pt x="4634" y="19374"/>
                    <a:pt x="4848" y="19137"/>
                  </a:cubicBezTo>
                  <a:cubicBezTo>
                    <a:pt x="5493" y="18424"/>
                    <a:pt x="6647" y="18159"/>
                    <a:pt x="7535" y="18533"/>
                  </a:cubicBezTo>
                  <a:cubicBezTo>
                    <a:pt x="8464" y="18923"/>
                    <a:pt x="9050" y="19864"/>
                    <a:pt x="8993" y="20874"/>
                  </a:cubicBezTo>
                  <a:cubicBezTo>
                    <a:pt x="8974" y="21191"/>
                    <a:pt x="9206" y="21469"/>
                    <a:pt x="9521" y="21504"/>
                  </a:cubicBezTo>
                  <a:cubicBezTo>
                    <a:pt x="9933" y="21552"/>
                    <a:pt x="10347" y="21576"/>
                    <a:pt x="10762" y="21576"/>
                  </a:cubicBezTo>
                  <a:cubicBezTo>
                    <a:pt x="11157" y="21576"/>
                    <a:pt x="11552" y="21554"/>
                    <a:pt x="11946" y="21511"/>
                  </a:cubicBezTo>
                  <a:cubicBezTo>
                    <a:pt x="12258" y="21476"/>
                    <a:pt x="12489" y="21206"/>
                    <a:pt x="12479" y="20893"/>
                  </a:cubicBezTo>
                  <a:cubicBezTo>
                    <a:pt x="12444" y="19893"/>
                    <a:pt x="13036" y="18968"/>
                    <a:pt x="13953" y="18593"/>
                  </a:cubicBezTo>
                  <a:cubicBezTo>
                    <a:pt x="14840" y="18230"/>
                    <a:pt x="15981" y="18495"/>
                    <a:pt x="16623" y="19200"/>
                  </a:cubicBezTo>
                  <a:cubicBezTo>
                    <a:pt x="16835" y="19432"/>
                    <a:pt x="17187" y="19460"/>
                    <a:pt x="17436" y="19268"/>
                  </a:cubicBezTo>
                  <a:cubicBezTo>
                    <a:pt x="18081" y="18762"/>
                    <a:pt x="18667" y="18182"/>
                    <a:pt x="19179" y="17542"/>
                  </a:cubicBezTo>
                  <a:cubicBezTo>
                    <a:pt x="19378" y="17295"/>
                    <a:pt x="19350" y="16936"/>
                    <a:pt x="19115" y="16722"/>
                  </a:cubicBezTo>
                  <a:cubicBezTo>
                    <a:pt x="18365" y="16044"/>
                    <a:pt x="18121" y="14961"/>
                    <a:pt x="18511" y="14032"/>
                  </a:cubicBezTo>
                  <a:cubicBezTo>
                    <a:pt x="18877" y="13157"/>
                    <a:pt x="19763" y="12570"/>
                    <a:pt x="20716" y="12570"/>
                  </a:cubicBezTo>
                  <a:lnTo>
                    <a:pt x="20849" y="12573"/>
                  </a:lnTo>
                  <a:cubicBezTo>
                    <a:pt x="21159" y="12599"/>
                    <a:pt x="21442" y="12359"/>
                    <a:pt x="21480" y="12044"/>
                  </a:cubicBezTo>
                  <a:cubicBezTo>
                    <a:pt x="21575" y="11233"/>
                    <a:pt x="21576" y="10408"/>
                    <a:pt x="21484" y="9591"/>
                  </a:cubicBezTo>
                  <a:cubicBezTo>
                    <a:pt x="21484" y="9591"/>
                    <a:pt x="21484" y="9591"/>
                    <a:pt x="21484" y="9591"/>
                  </a:cubicBezTo>
                  <a:close/>
                  <a:moveTo>
                    <a:pt x="21484" y="9591"/>
                  </a:moveTo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" name="Shape 200"/>
            <p:cNvSpPr/>
            <p:nvPr/>
          </p:nvSpPr>
          <p:spPr>
            <a:xfrm>
              <a:off x="1294254" y="2568853"/>
              <a:ext cx="612598" cy="612598"/>
            </a:xfrm>
            <a:custGeom>
              <a:pathLst>
                <a:path extrusionOk="0" h="21404" w="21403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" name="Shape 201"/>
            <p:cNvSpPr/>
            <p:nvPr/>
          </p:nvSpPr>
          <p:spPr>
            <a:xfrm>
              <a:off x="6832095" y="2628193"/>
              <a:ext cx="673532" cy="553259"/>
            </a:xfrm>
            <a:custGeom>
              <a:pathLst>
                <a:path extrusionOk="0" h="2190750" w="2667000">
                  <a:moveTo>
                    <a:pt x="63500" y="1381350"/>
                  </a:moveTo>
                  <a:cubicBezTo>
                    <a:pt x="111720" y="1404352"/>
                    <a:pt x="165270" y="1417577"/>
                    <a:pt x="222018" y="1417577"/>
                  </a:cubicBezTo>
                  <a:lnTo>
                    <a:pt x="1122426" y="1417577"/>
                  </a:lnTo>
                  <a:cubicBezTo>
                    <a:pt x="1151570" y="1512265"/>
                    <a:pt x="1238768" y="1581987"/>
                    <a:pt x="1343024" y="1581987"/>
                  </a:cubicBezTo>
                  <a:cubicBezTo>
                    <a:pt x="1447164" y="1581987"/>
                    <a:pt x="1534480" y="1512265"/>
                    <a:pt x="1563506" y="1417577"/>
                  </a:cubicBezTo>
                  <a:cubicBezTo>
                    <a:pt x="1563506" y="1417577"/>
                    <a:pt x="2463912" y="1417577"/>
                    <a:pt x="2463912" y="1417577"/>
                  </a:cubicBezTo>
                  <a:cubicBezTo>
                    <a:pt x="2520780" y="1417577"/>
                    <a:pt x="2574330" y="1404352"/>
                    <a:pt x="2622550" y="1381542"/>
                  </a:cubicBezTo>
                  <a:lnTo>
                    <a:pt x="2622550" y="1978661"/>
                  </a:lnTo>
                  <a:cubicBezTo>
                    <a:pt x="2622550" y="2095248"/>
                    <a:pt x="2527178" y="2190750"/>
                    <a:pt x="2410244" y="2190750"/>
                  </a:cubicBezTo>
                  <a:lnTo>
                    <a:pt x="275688" y="2190750"/>
                  </a:lnTo>
                  <a:cubicBezTo>
                    <a:pt x="158754" y="2190750"/>
                    <a:pt x="63500" y="2095248"/>
                    <a:pt x="63500" y="1978661"/>
                  </a:cubicBezTo>
                  <a:close/>
                  <a:moveTo>
                    <a:pt x="1343024" y="1155700"/>
                  </a:moveTo>
                  <a:cubicBezTo>
                    <a:pt x="1415294" y="1155700"/>
                    <a:pt x="1473820" y="1213826"/>
                    <a:pt x="1473820" y="1286088"/>
                  </a:cubicBezTo>
                  <a:lnTo>
                    <a:pt x="1473820" y="1345363"/>
                  </a:lnTo>
                  <a:cubicBezTo>
                    <a:pt x="1473820" y="1417290"/>
                    <a:pt x="1415294" y="1475895"/>
                    <a:pt x="1343024" y="1475895"/>
                  </a:cubicBezTo>
                  <a:cubicBezTo>
                    <a:pt x="1270636" y="1475895"/>
                    <a:pt x="1212466" y="1417290"/>
                    <a:pt x="1212466" y="1345363"/>
                  </a:cubicBezTo>
                  <a:lnTo>
                    <a:pt x="1212466" y="1286088"/>
                  </a:lnTo>
                  <a:cubicBezTo>
                    <a:pt x="1212466" y="1213826"/>
                    <a:pt x="1270636" y="1155700"/>
                    <a:pt x="1343024" y="1155700"/>
                  </a:cubicBezTo>
                  <a:close/>
                  <a:moveTo>
                    <a:pt x="1133626" y="203200"/>
                  </a:moveTo>
                  <a:cubicBezTo>
                    <a:pt x="1042974" y="203200"/>
                    <a:pt x="966900" y="262204"/>
                    <a:pt x="939800" y="342900"/>
                  </a:cubicBezTo>
                  <a:cubicBezTo>
                    <a:pt x="939800" y="342900"/>
                    <a:pt x="1735138" y="342900"/>
                    <a:pt x="1735138" y="342900"/>
                  </a:cubicBezTo>
                  <a:cubicBezTo>
                    <a:pt x="1708038" y="262204"/>
                    <a:pt x="1631928" y="203200"/>
                    <a:pt x="1541348" y="203200"/>
                  </a:cubicBezTo>
                  <a:close/>
                  <a:moveTo>
                    <a:pt x="1129276" y="0"/>
                  </a:moveTo>
                  <a:lnTo>
                    <a:pt x="1537724" y="0"/>
                  </a:lnTo>
                  <a:cubicBezTo>
                    <a:pt x="1738612" y="0"/>
                    <a:pt x="1905546" y="147650"/>
                    <a:pt x="1936044" y="339833"/>
                  </a:cubicBezTo>
                  <a:lnTo>
                    <a:pt x="2445862" y="339833"/>
                  </a:lnTo>
                  <a:cubicBezTo>
                    <a:pt x="2567482" y="339833"/>
                    <a:pt x="2667000" y="435402"/>
                    <a:pt x="2667000" y="552163"/>
                  </a:cubicBezTo>
                  <a:lnTo>
                    <a:pt x="2667000" y="1041969"/>
                  </a:lnTo>
                  <a:cubicBezTo>
                    <a:pt x="2667000" y="1159079"/>
                    <a:pt x="2571804" y="1254125"/>
                    <a:pt x="2454752" y="1254125"/>
                  </a:cubicBezTo>
                  <a:lnTo>
                    <a:pt x="1563900" y="1254125"/>
                  </a:lnTo>
                  <a:cubicBezTo>
                    <a:pt x="1560812" y="1192928"/>
                    <a:pt x="1534636" y="1138293"/>
                    <a:pt x="1493150" y="1098462"/>
                  </a:cubicBezTo>
                  <a:cubicBezTo>
                    <a:pt x="1491792" y="1097127"/>
                    <a:pt x="1490310" y="1096314"/>
                    <a:pt x="1488952" y="1095095"/>
                  </a:cubicBezTo>
                  <a:cubicBezTo>
                    <a:pt x="1479938" y="1086734"/>
                    <a:pt x="1470308" y="1078722"/>
                    <a:pt x="1459936" y="1071696"/>
                  </a:cubicBezTo>
                  <a:cubicBezTo>
                    <a:pt x="1455984" y="1069374"/>
                    <a:pt x="1451910" y="1067632"/>
                    <a:pt x="1447958" y="1065368"/>
                  </a:cubicBezTo>
                  <a:cubicBezTo>
                    <a:pt x="1439440" y="1060374"/>
                    <a:pt x="1430920" y="1055439"/>
                    <a:pt x="1421660" y="1051607"/>
                  </a:cubicBezTo>
                  <a:cubicBezTo>
                    <a:pt x="1414250" y="1048472"/>
                    <a:pt x="1406596" y="1046614"/>
                    <a:pt x="1399064" y="1044582"/>
                  </a:cubicBezTo>
                  <a:cubicBezTo>
                    <a:pt x="1392272" y="1042491"/>
                    <a:pt x="1386100" y="1039937"/>
                    <a:pt x="1379432" y="1038601"/>
                  </a:cubicBezTo>
                  <a:cubicBezTo>
                    <a:pt x="1364616" y="1035466"/>
                    <a:pt x="1349304" y="1033956"/>
                    <a:pt x="1333500" y="1033956"/>
                  </a:cubicBezTo>
                  <a:cubicBezTo>
                    <a:pt x="1317820" y="1033956"/>
                    <a:pt x="1302384" y="1035466"/>
                    <a:pt x="1287568" y="1038601"/>
                  </a:cubicBezTo>
                  <a:cubicBezTo>
                    <a:pt x="1280900" y="1039937"/>
                    <a:pt x="1274604" y="1042491"/>
                    <a:pt x="1267812" y="1044582"/>
                  </a:cubicBezTo>
                  <a:cubicBezTo>
                    <a:pt x="1260404" y="1046614"/>
                    <a:pt x="1252378" y="1048472"/>
                    <a:pt x="1245094" y="1051607"/>
                  </a:cubicBezTo>
                  <a:cubicBezTo>
                    <a:pt x="1236080" y="1055207"/>
                    <a:pt x="1227438" y="1060374"/>
                    <a:pt x="1218918" y="1065368"/>
                  </a:cubicBezTo>
                  <a:cubicBezTo>
                    <a:pt x="1214966" y="1067632"/>
                    <a:pt x="1210646" y="1069374"/>
                    <a:pt x="1206940" y="1071696"/>
                  </a:cubicBezTo>
                  <a:cubicBezTo>
                    <a:pt x="1196570" y="1078722"/>
                    <a:pt x="1187062" y="1086734"/>
                    <a:pt x="1177678" y="1095095"/>
                  </a:cubicBezTo>
                  <a:cubicBezTo>
                    <a:pt x="1176320" y="1096314"/>
                    <a:pt x="1174838" y="1097127"/>
                    <a:pt x="1173728" y="1098462"/>
                  </a:cubicBezTo>
                  <a:cubicBezTo>
                    <a:pt x="1132364" y="1137944"/>
                    <a:pt x="1105940" y="1192928"/>
                    <a:pt x="1102978" y="1254125"/>
                  </a:cubicBezTo>
                  <a:lnTo>
                    <a:pt x="212248" y="1254125"/>
                  </a:lnTo>
                  <a:cubicBezTo>
                    <a:pt x="95198" y="1254125"/>
                    <a:pt x="0" y="1159079"/>
                    <a:pt x="0" y="1041737"/>
                  </a:cubicBezTo>
                  <a:lnTo>
                    <a:pt x="0" y="552163"/>
                  </a:lnTo>
                  <a:cubicBezTo>
                    <a:pt x="0" y="435402"/>
                    <a:pt x="99518" y="339833"/>
                    <a:pt x="221138" y="339833"/>
                  </a:cubicBezTo>
                  <a:lnTo>
                    <a:pt x="730586" y="339833"/>
                  </a:lnTo>
                  <a:cubicBezTo>
                    <a:pt x="761454" y="147650"/>
                    <a:pt x="928388" y="0"/>
                    <a:pt x="112927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" name="Shape 202"/>
            <p:cNvSpPr/>
            <p:nvPr/>
          </p:nvSpPr>
          <p:spPr>
            <a:xfrm>
              <a:off x="838199" y="3400503"/>
              <a:ext cx="1397660" cy="296794"/>
            </a:xfrm>
            <a:prstGeom prst="chevron">
              <a:avLst>
                <a:gd fmla="val 50000" name="adj"/>
              </a:avLst>
            </a:prstGeom>
            <a:solidFill>
              <a:srgbClr val="D8D8D8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4200"/>
                <a:buFont typeface="Calibri"/>
                <a:buNone/>
              </a:pPr>
              <a:r>
                <a:t/>
              </a:r>
              <a:endParaRPr b="0" i="0" sz="42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03" name="Shape 203"/>
            <p:cNvSpPr/>
            <p:nvPr/>
          </p:nvSpPr>
          <p:spPr>
            <a:xfrm>
              <a:off x="2246157" y="3400503"/>
              <a:ext cx="1397660" cy="296794"/>
            </a:xfrm>
            <a:prstGeom prst="chevron">
              <a:avLst>
                <a:gd fmla="val 50000" name="adj"/>
              </a:avLst>
            </a:prstGeom>
            <a:solidFill>
              <a:srgbClr val="D8D8D8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4200"/>
                <a:buFont typeface="Calibri"/>
                <a:buNone/>
              </a:pPr>
              <a:r>
                <a:t/>
              </a:r>
              <a:endParaRPr b="0" i="0" sz="42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04" name="Shape 204"/>
            <p:cNvSpPr/>
            <p:nvPr/>
          </p:nvSpPr>
          <p:spPr>
            <a:xfrm>
              <a:off x="3654115" y="3400503"/>
              <a:ext cx="1397660" cy="296794"/>
            </a:xfrm>
            <a:prstGeom prst="chevron">
              <a:avLst>
                <a:gd fmla="val 50000" name="adj"/>
              </a:avLst>
            </a:prstGeom>
            <a:solidFill>
              <a:srgbClr val="D8D8D8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4200"/>
                <a:buFont typeface="Calibri"/>
                <a:buNone/>
              </a:pPr>
              <a:r>
                <a:t/>
              </a:r>
              <a:endParaRPr b="0" i="0" sz="42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05" name="Shape 205"/>
            <p:cNvSpPr/>
            <p:nvPr/>
          </p:nvSpPr>
          <p:spPr>
            <a:xfrm>
              <a:off x="5062073" y="3400503"/>
              <a:ext cx="1397660" cy="296794"/>
            </a:xfrm>
            <a:prstGeom prst="chevron">
              <a:avLst>
                <a:gd fmla="val 50000" name="adj"/>
              </a:avLst>
            </a:prstGeom>
            <a:solidFill>
              <a:srgbClr val="D8D8D8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4200"/>
                <a:buFont typeface="Calibri"/>
                <a:buNone/>
              </a:pPr>
              <a:r>
                <a:t/>
              </a:r>
              <a:endParaRPr b="0" i="0" sz="42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06" name="Shape 206"/>
            <p:cNvSpPr/>
            <p:nvPr/>
          </p:nvSpPr>
          <p:spPr>
            <a:xfrm>
              <a:off x="6470031" y="3400503"/>
              <a:ext cx="1397660" cy="296794"/>
            </a:xfrm>
            <a:prstGeom prst="chevron">
              <a:avLst>
                <a:gd fmla="val 50000" name="adj"/>
              </a:avLst>
            </a:prstGeom>
            <a:solidFill>
              <a:srgbClr val="D8D8D8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4200"/>
                <a:buFont typeface="Calibri"/>
                <a:buNone/>
              </a:pPr>
              <a:r>
                <a:t/>
              </a:r>
              <a:endParaRPr b="0" i="0" sz="42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07" name="Shape 207"/>
            <p:cNvSpPr/>
            <p:nvPr/>
          </p:nvSpPr>
          <p:spPr>
            <a:xfrm>
              <a:off x="7877992" y="3400503"/>
              <a:ext cx="1397660" cy="296794"/>
            </a:xfrm>
            <a:prstGeom prst="chevron">
              <a:avLst>
                <a:gd fmla="val 50000" name="adj"/>
              </a:avLst>
            </a:prstGeom>
            <a:solidFill>
              <a:srgbClr val="D8D8D8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4200"/>
                <a:buFont typeface="Calibri"/>
                <a:buNone/>
              </a:pPr>
              <a:r>
                <a:t/>
              </a:r>
              <a:endParaRPr b="0" i="0" sz="42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08" name="Shape 208"/>
            <p:cNvSpPr/>
            <p:nvPr/>
          </p:nvSpPr>
          <p:spPr>
            <a:xfrm>
              <a:off x="9158613" y="3318285"/>
              <a:ext cx="2195187" cy="461230"/>
            </a:xfrm>
            <a:prstGeom prst="chevron">
              <a:avLst>
                <a:gd fmla="val 50000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4200"/>
                <a:buFont typeface="Calibri"/>
                <a:buNone/>
              </a:pPr>
              <a:r>
                <a:t/>
              </a:r>
              <a:endParaRPr b="0" i="0" sz="42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cxnSp>
          <p:nvCxnSpPr>
            <p:cNvPr id="209" name="Shape 209"/>
            <p:cNvCxnSpPr/>
            <p:nvPr/>
          </p:nvCxnSpPr>
          <p:spPr>
            <a:xfrm>
              <a:off x="1527999" y="3818714"/>
              <a:ext cx="0" cy="297208"/>
            </a:xfrm>
            <a:prstGeom prst="straightConnector1">
              <a:avLst/>
            </a:prstGeom>
            <a:blipFill rotWithShape="1">
              <a:blip r:embed="rId3">
                <a:alphaModFix/>
              </a:blip>
              <a:tile algn="tl" flip="none" tx="0" sx="100000" ty="0" sy="100000"/>
            </a:blipFill>
            <a:ln cap="flat" cmpd="sng" w="19050">
              <a:solidFill>
                <a:srgbClr val="BFBFB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10" name="Shape 210"/>
            <p:cNvCxnSpPr/>
            <p:nvPr/>
          </p:nvCxnSpPr>
          <p:spPr>
            <a:xfrm>
              <a:off x="2878882" y="3818714"/>
              <a:ext cx="0" cy="995168"/>
            </a:xfrm>
            <a:prstGeom prst="straightConnector1">
              <a:avLst/>
            </a:prstGeom>
            <a:blipFill rotWithShape="1">
              <a:blip r:embed="rId3">
                <a:alphaModFix/>
              </a:blip>
              <a:tile algn="tl" flip="none" tx="0" sx="100000" ty="0" sy="100000"/>
            </a:blipFill>
            <a:ln cap="flat" cmpd="sng" w="19050">
              <a:solidFill>
                <a:srgbClr val="BFBFB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11" name="Shape 211"/>
            <p:cNvCxnSpPr/>
            <p:nvPr/>
          </p:nvCxnSpPr>
          <p:spPr>
            <a:xfrm>
              <a:off x="4308568" y="2265199"/>
              <a:ext cx="0" cy="297208"/>
            </a:xfrm>
            <a:prstGeom prst="straightConnector1">
              <a:avLst/>
            </a:prstGeom>
            <a:blipFill rotWithShape="1">
              <a:blip r:embed="rId3">
                <a:alphaModFix/>
              </a:blip>
              <a:tile algn="tl" flip="none" tx="0" sx="100000" ty="0" sy="100000"/>
            </a:blipFill>
            <a:ln cap="flat" cmpd="sng" w="19050">
              <a:solidFill>
                <a:srgbClr val="BFBFB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12" name="Shape 212"/>
            <p:cNvCxnSpPr/>
            <p:nvPr/>
          </p:nvCxnSpPr>
          <p:spPr>
            <a:xfrm>
              <a:off x="5726997" y="3818714"/>
              <a:ext cx="0" cy="297208"/>
            </a:xfrm>
            <a:prstGeom prst="straightConnector1">
              <a:avLst/>
            </a:prstGeom>
            <a:blipFill rotWithShape="1">
              <a:blip r:embed="rId3">
                <a:alphaModFix/>
              </a:blip>
              <a:tile algn="tl" flip="none" tx="0" sx="100000" ty="0" sy="100000"/>
            </a:blipFill>
            <a:ln cap="flat" cmpd="sng" w="19050">
              <a:solidFill>
                <a:srgbClr val="BFBFB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13" name="Shape 213"/>
            <p:cNvCxnSpPr/>
            <p:nvPr/>
          </p:nvCxnSpPr>
          <p:spPr>
            <a:xfrm>
              <a:off x="7190453" y="3818714"/>
              <a:ext cx="0" cy="995168"/>
            </a:xfrm>
            <a:prstGeom prst="straightConnector1">
              <a:avLst/>
            </a:prstGeom>
            <a:blipFill rotWithShape="1">
              <a:blip r:embed="rId3">
                <a:alphaModFix/>
              </a:blip>
              <a:tile algn="tl" flip="none" tx="0" sx="100000" ty="0" sy="100000"/>
            </a:blipFill>
            <a:ln cap="flat" cmpd="sng" w="19050">
              <a:solidFill>
                <a:srgbClr val="BFBFB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14" name="Shape 214"/>
            <p:cNvCxnSpPr/>
            <p:nvPr/>
          </p:nvCxnSpPr>
          <p:spPr>
            <a:xfrm>
              <a:off x="8530079" y="2017535"/>
              <a:ext cx="0" cy="297208"/>
            </a:xfrm>
            <a:prstGeom prst="straightConnector1">
              <a:avLst/>
            </a:prstGeom>
            <a:blipFill rotWithShape="1">
              <a:blip r:embed="rId3">
                <a:alphaModFix/>
              </a:blip>
              <a:tile algn="tl" flip="none" tx="0" sx="100000" ty="0" sy="100000"/>
            </a:blipFill>
            <a:ln cap="flat" cmpd="sng" w="19050">
              <a:solidFill>
                <a:srgbClr val="BFBFB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15" name="Shape 215"/>
            <p:cNvCxnSpPr/>
            <p:nvPr/>
          </p:nvCxnSpPr>
          <p:spPr>
            <a:xfrm>
              <a:off x="10229942" y="3818714"/>
              <a:ext cx="0" cy="297208"/>
            </a:xfrm>
            <a:prstGeom prst="straightConnector1">
              <a:avLst/>
            </a:prstGeom>
            <a:blipFill rotWithShape="1">
              <a:blip r:embed="rId3">
                <a:alphaModFix/>
              </a:blip>
              <a:tile algn="tl" flip="none" tx="0" sx="100000" ty="0" sy="100000"/>
            </a:blipFill>
            <a:ln cap="flat" cmpd="sng" w="19050">
              <a:solidFill>
                <a:srgbClr val="BFBFBF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16" name="Shape 216"/>
            <p:cNvSpPr/>
            <p:nvPr/>
          </p:nvSpPr>
          <p:spPr>
            <a:xfrm>
              <a:off x="10038927" y="3422724"/>
              <a:ext cx="434559" cy="25235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2017</a:t>
              </a:r>
              <a:endParaRPr sz="1100"/>
            </a:p>
          </p:txBody>
        </p:sp>
        <p:sp>
          <p:nvSpPr>
            <p:cNvPr id="217" name="Shape 217"/>
            <p:cNvSpPr/>
            <p:nvPr/>
          </p:nvSpPr>
          <p:spPr>
            <a:xfrm>
              <a:off x="1319750" y="3422724"/>
              <a:ext cx="434559" cy="25235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2002</a:t>
              </a:r>
              <a:endParaRPr sz="1100"/>
            </a:p>
          </p:txBody>
        </p:sp>
        <p:sp>
          <p:nvSpPr>
            <p:cNvPr id="218" name="Shape 218"/>
            <p:cNvSpPr/>
            <p:nvPr/>
          </p:nvSpPr>
          <p:spPr>
            <a:xfrm>
              <a:off x="2727708" y="3422724"/>
              <a:ext cx="434559" cy="25235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2006</a:t>
              </a:r>
              <a:endParaRPr sz="1100"/>
            </a:p>
          </p:txBody>
        </p:sp>
        <p:sp>
          <p:nvSpPr>
            <p:cNvPr id="219" name="Shape 219"/>
            <p:cNvSpPr/>
            <p:nvPr/>
          </p:nvSpPr>
          <p:spPr>
            <a:xfrm>
              <a:off x="4135666" y="3422724"/>
              <a:ext cx="434559" cy="25235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2008</a:t>
              </a:r>
              <a:endParaRPr sz="1100"/>
            </a:p>
          </p:txBody>
        </p:sp>
        <p:sp>
          <p:nvSpPr>
            <p:cNvPr id="220" name="Shape 220"/>
            <p:cNvSpPr/>
            <p:nvPr/>
          </p:nvSpPr>
          <p:spPr>
            <a:xfrm>
              <a:off x="5543624" y="3422724"/>
              <a:ext cx="434559" cy="25235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2010</a:t>
              </a:r>
              <a:endParaRPr sz="1100"/>
            </a:p>
          </p:txBody>
        </p:sp>
        <p:sp>
          <p:nvSpPr>
            <p:cNvPr id="221" name="Shape 221"/>
            <p:cNvSpPr/>
            <p:nvPr/>
          </p:nvSpPr>
          <p:spPr>
            <a:xfrm>
              <a:off x="6951582" y="3422724"/>
              <a:ext cx="434559" cy="25235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2012</a:t>
              </a:r>
              <a:endParaRPr sz="1100"/>
            </a:p>
          </p:txBody>
        </p:sp>
        <p:sp>
          <p:nvSpPr>
            <p:cNvPr id="222" name="Shape 222"/>
            <p:cNvSpPr/>
            <p:nvPr/>
          </p:nvSpPr>
          <p:spPr>
            <a:xfrm>
              <a:off x="8359543" y="3422724"/>
              <a:ext cx="434559" cy="25235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2016</a:t>
              </a:r>
              <a:endParaRPr sz="1100"/>
            </a:p>
          </p:txBody>
        </p:sp>
        <p:grpSp>
          <p:nvGrpSpPr>
            <p:cNvPr id="223" name="Shape 223"/>
            <p:cNvGrpSpPr/>
            <p:nvPr/>
          </p:nvGrpSpPr>
          <p:grpSpPr>
            <a:xfrm>
              <a:off x="1089584" y="4350751"/>
              <a:ext cx="894891" cy="762770"/>
              <a:chOff x="1080553" y="4350751"/>
              <a:chExt cx="894891" cy="762770"/>
            </a:xfrm>
          </p:grpSpPr>
          <p:sp>
            <p:nvSpPr>
              <p:cNvPr id="224" name="Shape 224"/>
              <p:cNvSpPr/>
              <p:nvPr/>
            </p:nvSpPr>
            <p:spPr>
              <a:xfrm>
                <a:off x="1080553" y="4602480"/>
                <a:ext cx="894891" cy="5110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2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600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This letterhead design is meant to project an image professionalism.</a:t>
                </a:r>
                <a:endParaRPr sz="1100"/>
              </a:p>
            </p:txBody>
          </p:sp>
          <p:sp>
            <p:nvSpPr>
              <p:cNvPr id="225" name="Shape 225"/>
              <p:cNvSpPr/>
              <p:nvPr/>
            </p:nvSpPr>
            <p:spPr>
              <a:xfrm>
                <a:off x="1080553" y="4350751"/>
                <a:ext cx="894891" cy="20527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111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700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BEGINNING…</a:t>
                </a:r>
                <a:endParaRPr sz="1100"/>
              </a:p>
            </p:txBody>
          </p:sp>
        </p:grpSp>
        <p:sp>
          <p:nvSpPr>
            <p:cNvPr id="226" name="Shape 226"/>
            <p:cNvSpPr/>
            <p:nvPr/>
          </p:nvSpPr>
          <p:spPr>
            <a:xfrm>
              <a:off x="2538731" y="4857438"/>
              <a:ext cx="812513" cy="4606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This letterhead design is meant to image.</a:t>
              </a:r>
              <a:endParaRPr sz="1100"/>
            </a:p>
          </p:txBody>
        </p:sp>
        <p:sp>
          <p:nvSpPr>
            <p:cNvPr id="227" name="Shape 227"/>
            <p:cNvSpPr/>
            <p:nvPr/>
          </p:nvSpPr>
          <p:spPr>
            <a:xfrm>
              <a:off x="2497542" y="2029191"/>
              <a:ext cx="894891" cy="2052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111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chemeClr val="accent3"/>
                  </a:solidFill>
                  <a:latin typeface="Open Sans"/>
                  <a:ea typeface="Open Sans"/>
                  <a:cs typeface="Open Sans"/>
                  <a:sym typeface="Open Sans"/>
                </a:rPr>
                <a:t>FLY TO AHEAD</a:t>
              </a:r>
              <a:endParaRPr sz="1100"/>
            </a:p>
          </p:txBody>
        </p:sp>
        <p:sp>
          <p:nvSpPr>
            <p:cNvPr id="228" name="Shape 228"/>
            <p:cNvSpPr/>
            <p:nvPr/>
          </p:nvSpPr>
          <p:spPr>
            <a:xfrm>
              <a:off x="3905500" y="1598225"/>
              <a:ext cx="894891" cy="4606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This letterhead design is meant to project an image.</a:t>
              </a:r>
              <a:endParaRPr sz="1100"/>
            </a:p>
          </p:txBody>
        </p:sp>
        <p:sp>
          <p:nvSpPr>
            <p:cNvPr id="229" name="Shape 229"/>
            <p:cNvSpPr/>
            <p:nvPr/>
          </p:nvSpPr>
          <p:spPr>
            <a:xfrm>
              <a:off x="3905500" y="3862548"/>
              <a:ext cx="894891" cy="2052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111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EXTEND THE COMMUNITY</a:t>
              </a:r>
              <a:endParaRPr sz="1100"/>
            </a:p>
          </p:txBody>
        </p:sp>
        <p:grpSp>
          <p:nvGrpSpPr>
            <p:cNvPr id="230" name="Shape 230"/>
            <p:cNvGrpSpPr/>
            <p:nvPr/>
          </p:nvGrpSpPr>
          <p:grpSpPr>
            <a:xfrm>
              <a:off x="5313458" y="4350751"/>
              <a:ext cx="894891" cy="762770"/>
              <a:chOff x="1080553" y="4350751"/>
              <a:chExt cx="894891" cy="762770"/>
            </a:xfrm>
          </p:grpSpPr>
          <p:sp>
            <p:nvSpPr>
              <p:cNvPr id="231" name="Shape 231"/>
              <p:cNvSpPr/>
              <p:nvPr/>
            </p:nvSpPr>
            <p:spPr>
              <a:xfrm>
                <a:off x="1080553" y="4602480"/>
                <a:ext cx="894891" cy="5110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2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600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This letterhead design is meant to project an image professionalism.</a:t>
                </a:r>
                <a:endParaRPr sz="1100"/>
              </a:p>
            </p:txBody>
          </p:sp>
          <p:sp>
            <p:nvSpPr>
              <p:cNvPr id="232" name="Shape 232"/>
              <p:cNvSpPr/>
              <p:nvPr/>
            </p:nvSpPr>
            <p:spPr>
              <a:xfrm>
                <a:off x="1080553" y="4350751"/>
                <a:ext cx="894891" cy="20527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11111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700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SETTING UP</a:t>
                </a:r>
                <a:endParaRPr sz="1100"/>
              </a:p>
            </p:txBody>
          </p:sp>
        </p:grpSp>
        <p:sp>
          <p:nvSpPr>
            <p:cNvPr id="233" name="Shape 233"/>
            <p:cNvSpPr/>
            <p:nvPr/>
          </p:nvSpPr>
          <p:spPr>
            <a:xfrm>
              <a:off x="6721416" y="2102660"/>
              <a:ext cx="894891" cy="2636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111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SETUP THE PORTFOLIO</a:t>
              </a:r>
              <a:endParaRPr sz="1100"/>
            </a:p>
          </p:txBody>
        </p:sp>
        <p:sp>
          <p:nvSpPr>
            <p:cNvPr id="234" name="Shape 234"/>
            <p:cNvSpPr/>
            <p:nvPr/>
          </p:nvSpPr>
          <p:spPr>
            <a:xfrm>
              <a:off x="8129377" y="1598225"/>
              <a:ext cx="894891" cy="4606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This letterhead design is meant to project an image.</a:t>
              </a:r>
              <a:endParaRPr sz="1100"/>
            </a:p>
          </p:txBody>
        </p:sp>
        <p:sp>
          <p:nvSpPr>
            <p:cNvPr id="235" name="Shape 235"/>
            <p:cNvSpPr/>
            <p:nvPr/>
          </p:nvSpPr>
          <p:spPr>
            <a:xfrm>
              <a:off x="6762605" y="4857438"/>
              <a:ext cx="812513" cy="4606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This letterhead design is meant to image.</a:t>
              </a:r>
              <a:endParaRPr sz="1100"/>
            </a:p>
          </p:txBody>
        </p:sp>
        <p:sp>
          <p:nvSpPr>
            <p:cNvPr id="236" name="Shape 236"/>
            <p:cNvSpPr/>
            <p:nvPr/>
          </p:nvSpPr>
          <p:spPr>
            <a:xfrm>
              <a:off x="8129377" y="3895928"/>
              <a:ext cx="894891" cy="2052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111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CREATIVE WORKS IDEA</a:t>
              </a:r>
              <a:endParaRPr sz="1100"/>
            </a:p>
          </p:txBody>
        </p:sp>
        <p:sp>
          <p:nvSpPr>
            <p:cNvPr id="237" name="Shape 237"/>
            <p:cNvSpPr/>
            <p:nvPr/>
          </p:nvSpPr>
          <p:spPr>
            <a:xfrm>
              <a:off x="9736430" y="1695965"/>
              <a:ext cx="894891" cy="28765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8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accent3"/>
                  </a:solidFill>
                  <a:latin typeface="Lato"/>
                  <a:ea typeface="Lato"/>
                  <a:cs typeface="Lato"/>
                  <a:sym typeface="Lato"/>
                </a:rPr>
                <a:t>YES!</a:t>
              </a:r>
              <a:endParaRPr sz="1100"/>
            </a:p>
          </p:txBody>
        </p:sp>
        <p:sp>
          <p:nvSpPr>
            <p:cNvPr id="238" name="Shape 238"/>
            <p:cNvSpPr/>
            <p:nvPr/>
          </p:nvSpPr>
          <p:spPr>
            <a:xfrm>
              <a:off x="9808761" y="4350751"/>
              <a:ext cx="894891" cy="37826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8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WON CC AWARD</a:t>
              </a:r>
              <a:endParaRPr sz="1100"/>
            </a:p>
          </p:txBody>
        </p:sp>
        <p:sp>
          <p:nvSpPr>
            <p:cNvPr id="239" name="Shape 239"/>
            <p:cNvSpPr/>
            <p:nvPr/>
          </p:nvSpPr>
          <p:spPr>
            <a:xfrm>
              <a:off x="9854068" y="4762640"/>
              <a:ext cx="804276" cy="4606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This letterhead design is meant to project an image.</a:t>
              </a:r>
              <a:endParaRPr sz="1100"/>
            </a:p>
          </p:txBody>
        </p:sp>
      </p:grpSp>
    </p:spTree>
  </p:cSld>
  <p:clrMapOvr>
    <a:masterClrMapping/>
  </p:clrMapOvr>
  <p:transition spd="slow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/>
          <p:nvPr/>
        </p:nvSpPr>
        <p:spPr>
          <a:xfrm>
            <a:off x="171450" y="171449"/>
            <a:ext cx="8801100" cy="4433208"/>
          </a:xfrm>
          <a:prstGeom prst="rect">
            <a:avLst/>
          </a:prstGeom>
          <a:solidFill>
            <a:srgbClr val="D8D8D8">
              <a:alpha val="4000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Shape 246"/>
          <p:cNvSpPr txBox="1"/>
          <p:nvPr>
            <p:ph idx="12" type="sldNum"/>
          </p:nvPr>
        </p:nvSpPr>
        <p:spPr>
          <a:xfrm>
            <a:off x="8625057" y="471346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7" name="Shape 247"/>
          <p:cNvSpPr/>
          <p:nvPr/>
        </p:nvSpPr>
        <p:spPr>
          <a:xfrm>
            <a:off x="6357938" y="1513153"/>
            <a:ext cx="2149079" cy="2769443"/>
          </a:xfrm>
          <a:prstGeom prst="rect">
            <a:avLst/>
          </a:prstGeom>
          <a:solidFill>
            <a:schemeClr val="dk1">
              <a:alpha val="33725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Shape 248"/>
          <p:cNvSpPr/>
          <p:nvPr/>
        </p:nvSpPr>
        <p:spPr>
          <a:xfrm>
            <a:off x="7718291" y="4013597"/>
            <a:ext cx="307181" cy="1129903"/>
          </a:xfrm>
          <a:custGeom>
            <a:pathLst>
              <a:path extrusionOk="0" h="634" w="172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49" name="Shape 249"/>
          <p:cNvGrpSpPr/>
          <p:nvPr/>
        </p:nvGrpSpPr>
        <p:grpSpPr>
          <a:xfrm>
            <a:off x="542923" y="362984"/>
            <a:ext cx="7964092" cy="757660"/>
            <a:chOff x="941021" y="483979"/>
            <a:chExt cx="10618790" cy="1010213"/>
          </a:xfrm>
        </p:grpSpPr>
        <p:sp>
          <p:nvSpPr>
            <p:cNvPr id="250" name="Shape 250"/>
            <p:cNvSpPr txBox="1"/>
            <p:nvPr/>
          </p:nvSpPr>
          <p:spPr>
            <a:xfrm>
              <a:off x="941021" y="483979"/>
              <a:ext cx="3249980" cy="10102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900">
                  <a:solidFill>
                    <a:srgbClr val="7F7F7F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Company</a:t>
              </a:r>
              <a:endParaRPr sz="1100"/>
            </a:p>
            <a:p>
              <a:pPr indent="0" lvl="0" marL="0" marR="0" rtl="0" algn="l">
                <a:lnSpc>
                  <a:spcPct val="87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000">
                  <a:solidFill>
                    <a:schemeClr val="dk1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Infographic</a:t>
              </a:r>
              <a:endParaRPr sz="1100"/>
            </a:p>
          </p:txBody>
        </p:sp>
        <p:cxnSp>
          <p:nvCxnSpPr>
            <p:cNvPr id="251" name="Shape 251"/>
            <p:cNvCxnSpPr/>
            <p:nvPr/>
          </p:nvCxnSpPr>
          <p:spPr>
            <a:xfrm>
              <a:off x="3860940" y="1250757"/>
              <a:ext cx="7698871" cy="0"/>
            </a:xfrm>
            <a:prstGeom prst="straightConnector1">
              <a:avLst/>
            </a:prstGeom>
            <a:noFill/>
            <a:ln cap="flat" cmpd="sng" w="38100">
              <a:solidFill>
                <a:srgbClr val="A5A5A5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pic>
        <p:nvPicPr>
          <p:cNvPr id="252" name="Shape 2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2938" y="1513153"/>
            <a:ext cx="5243513" cy="2769444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Shape 253"/>
          <p:cNvSpPr txBox="1"/>
          <p:nvPr/>
        </p:nvSpPr>
        <p:spPr>
          <a:xfrm>
            <a:off x="6743688" y="2324640"/>
            <a:ext cx="1377578" cy="114646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 is not simply random text. It has roots in a piece of classical Latin literature from 45 BC, making it over 2000 years old. </a:t>
            </a:r>
            <a:endParaRPr sz="1100"/>
          </a:p>
        </p:txBody>
      </p:sp>
      <p:sp>
        <p:nvSpPr>
          <p:cNvPr id="254" name="Shape 254"/>
          <p:cNvSpPr/>
          <p:nvPr>
            <p:ph idx="2" type="pic"/>
          </p:nvPr>
        </p:nvSpPr>
        <p:spPr>
          <a:xfrm>
            <a:off x="6357938" y="1513153"/>
            <a:ext cx="2149079" cy="2769443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mc:AlternateContent>
    <mc:Choice Requires="p14">
      <p:transition spd="slow">
        <p14:flip dir="l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/>
          <p:nvPr/>
        </p:nvSpPr>
        <p:spPr>
          <a:xfrm>
            <a:off x="171450" y="171449"/>
            <a:ext cx="8801100" cy="44332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Shape 261"/>
          <p:cNvSpPr txBox="1"/>
          <p:nvPr>
            <p:ph idx="12" type="sldNum"/>
          </p:nvPr>
        </p:nvSpPr>
        <p:spPr>
          <a:xfrm>
            <a:off x="8080773" y="449575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2" name="Shape 262"/>
          <p:cNvSpPr/>
          <p:nvPr/>
        </p:nvSpPr>
        <p:spPr>
          <a:xfrm>
            <a:off x="7718291" y="4013597"/>
            <a:ext cx="307181" cy="1129903"/>
          </a:xfrm>
          <a:custGeom>
            <a:pathLst>
              <a:path extrusionOk="0" h="634" w="172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Shape 263"/>
          <p:cNvSpPr txBox="1"/>
          <p:nvPr/>
        </p:nvSpPr>
        <p:spPr>
          <a:xfrm>
            <a:off x="778422" y="327583"/>
            <a:ext cx="7680600" cy="24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500">
                <a:solidFill>
                  <a:srgbClr val="7F7F7F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Q&amp;A     </a:t>
            </a:r>
            <a:endParaRPr sz="1100">
              <a:solidFill>
                <a:srgbClr val="7F7F7F"/>
              </a:solidFill>
            </a:endParaRPr>
          </a:p>
        </p:txBody>
      </p:sp>
      <p:pic>
        <p:nvPicPr>
          <p:cNvPr id="264" name="Shape 2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12642" y="4103389"/>
            <a:ext cx="2203866" cy="206835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Shape 265"/>
          <p:cNvSpPr/>
          <p:nvPr/>
        </p:nvSpPr>
        <p:spPr>
          <a:xfrm>
            <a:off x="2238375" y="1894906"/>
            <a:ext cx="4857600" cy="4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chemeClr val="lt1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T         H         A           N         K        S</a:t>
            </a:r>
            <a:endParaRPr sz="1100"/>
          </a:p>
        </p:txBody>
      </p:sp>
      <p:sp>
        <p:nvSpPr>
          <p:cNvPr id="266" name="Shape 266"/>
          <p:cNvSpPr txBox="1"/>
          <p:nvPr/>
        </p:nvSpPr>
        <p:spPr>
          <a:xfrm>
            <a:off x="3119657" y="2971886"/>
            <a:ext cx="4779663" cy="161597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500">
                <a:solidFill>
                  <a:srgbClr val="7F7F7F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SESSION</a:t>
            </a:r>
            <a:endParaRPr sz="1100">
              <a:solidFill>
                <a:srgbClr val="7F7F7F"/>
              </a:solidFill>
            </a:endParaRPr>
          </a:p>
        </p:txBody>
      </p:sp>
    </p:spTree>
  </p:cSld>
  <p:clrMapOvr>
    <a:masterClrMapping/>
  </p:clrMapOvr>
  <p:transition spd="slow">
    <p:fade thruBlk="1"/>
  </p:transition>
</p:sld>
</file>

<file path=ppt/theme/theme1.xml><?xml version="1.0" encoding="utf-8"?>
<a:theme xmlns:a="http://schemas.openxmlformats.org/drawingml/2006/main" xmlns:r="http://schemas.openxmlformats.org/officeDocument/2006/relationships" name="Theme_Master">
  <a:themeElements>
    <a:clrScheme name="Custom 49">
      <a:dk1>
        <a:srgbClr val="000000"/>
      </a:dk1>
      <a:lt1>
        <a:srgbClr val="FFFFFF"/>
      </a:lt1>
      <a:dk2>
        <a:srgbClr val="2D3B41"/>
      </a:dk2>
      <a:lt2>
        <a:srgbClr val="E7E6E6"/>
      </a:lt2>
      <a:accent1>
        <a:srgbClr val="007DC5"/>
      </a:accent1>
      <a:accent2>
        <a:srgbClr val="44C8F5"/>
      </a:accent2>
      <a:accent3>
        <a:srgbClr val="8DC63F"/>
      </a:accent3>
      <a:accent4>
        <a:srgbClr val="3B797C"/>
      </a:accent4>
      <a:accent5>
        <a:srgbClr val="DC4133"/>
      </a:accent5>
      <a:accent6>
        <a:srgbClr val="00AAAD"/>
      </a:accent6>
      <a:hlink>
        <a:srgbClr val="0563C1"/>
      </a:hlink>
      <a:folHlink>
        <a:srgbClr val="722E7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