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92" r:id="rId2"/>
    <p:sldId id="298" r:id="rId3"/>
    <p:sldId id="300" r:id="rId4"/>
    <p:sldId id="301" r:id="rId5"/>
    <p:sldId id="282" r:id="rId6"/>
    <p:sldId id="299" r:id="rId7"/>
    <p:sldId id="283" r:id="rId8"/>
    <p:sldId id="287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000000"/>
    <a:srgbClr val="A6CE39"/>
    <a:srgbClr val="FFFFFF"/>
    <a:srgbClr val="404040"/>
    <a:srgbClr val="D9EBBC"/>
    <a:srgbClr val="003049"/>
    <a:srgbClr val="006092"/>
    <a:srgbClr val="EF4630"/>
    <a:srgbClr val="FFD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664" autoAdjust="0"/>
  </p:normalViewPr>
  <p:slideViewPr>
    <p:cSldViewPr snapToGrid="0" snapToObjects="1">
      <p:cViewPr>
        <p:scale>
          <a:sx n="66" d="100"/>
          <a:sy n="66" d="100"/>
        </p:scale>
        <p:origin x="570" y="318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28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25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94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667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58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549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69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21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6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5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5965330"/>
            <a:ext cx="463178" cy="463182"/>
          </a:xfrm>
          <a:prstGeom prst="rect">
            <a:avLst/>
          </a:prstGeom>
        </p:spPr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4F6084A1-63E2-49D2-9BDE-FFF702EC6F6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56683" y="762001"/>
            <a:ext cx="2775287" cy="4400548"/>
          </a:xfrm>
          <a:custGeom>
            <a:avLst/>
            <a:gdLst>
              <a:gd name="connsiteX0" fmla="*/ 0 w 4219575"/>
              <a:gd name="connsiteY0" fmla="*/ 0 h 2383633"/>
              <a:gd name="connsiteX1" fmla="*/ 4219575 w 4219575"/>
              <a:gd name="connsiteY1" fmla="*/ 0 h 2383633"/>
              <a:gd name="connsiteX2" fmla="*/ 4219575 w 4219575"/>
              <a:gd name="connsiteY2" fmla="*/ 2383633 h 2383633"/>
              <a:gd name="connsiteX3" fmla="*/ 0 w 4219575"/>
              <a:gd name="connsiteY3" fmla="*/ 2383633 h 2383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75" h="2383633">
                <a:moveTo>
                  <a:pt x="0" y="0"/>
                </a:moveTo>
                <a:lnTo>
                  <a:pt x="4219575" y="0"/>
                </a:lnTo>
                <a:lnTo>
                  <a:pt x="4219575" y="2383633"/>
                </a:lnTo>
                <a:lnTo>
                  <a:pt x="0" y="23836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514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5965330"/>
            <a:ext cx="463178" cy="463182"/>
          </a:xfrm>
          <a:prstGeom prst="rect">
            <a:avLst/>
          </a:prstGeom>
        </p:spPr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21B18A7-A3A7-4351-BD57-43AE81A736A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67030" y="3481228"/>
            <a:ext cx="3069970" cy="1319372"/>
          </a:xfrm>
          <a:custGeom>
            <a:avLst/>
            <a:gdLst>
              <a:gd name="connsiteX0" fmla="*/ 0 w 1630573"/>
              <a:gd name="connsiteY0" fmla="*/ 0 h 1282705"/>
              <a:gd name="connsiteX1" fmla="*/ 1630573 w 1630573"/>
              <a:gd name="connsiteY1" fmla="*/ 0 h 1282705"/>
              <a:gd name="connsiteX2" fmla="*/ 1630573 w 1630573"/>
              <a:gd name="connsiteY2" fmla="*/ 1282705 h 1282705"/>
              <a:gd name="connsiteX3" fmla="*/ 0 w 1630573"/>
              <a:gd name="connsiteY3" fmla="*/ 1282705 h 128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73" h="1282705">
                <a:moveTo>
                  <a:pt x="0" y="0"/>
                </a:moveTo>
                <a:lnTo>
                  <a:pt x="1630573" y="0"/>
                </a:lnTo>
                <a:lnTo>
                  <a:pt x="1630573" y="1282705"/>
                </a:lnTo>
                <a:lnTo>
                  <a:pt x="0" y="128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276715CB-C2E1-44D7-8DFE-0D044F43E01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560897" y="3481228"/>
            <a:ext cx="3069970" cy="1319372"/>
          </a:xfrm>
          <a:custGeom>
            <a:avLst/>
            <a:gdLst>
              <a:gd name="connsiteX0" fmla="*/ 0 w 1630573"/>
              <a:gd name="connsiteY0" fmla="*/ 0 h 1282705"/>
              <a:gd name="connsiteX1" fmla="*/ 1630573 w 1630573"/>
              <a:gd name="connsiteY1" fmla="*/ 0 h 1282705"/>
              <a:gd name="connsiteX2" fmla="*/ 1630573 w 1630573"/>
              <a:gd name="connsiteY2" fmla="*/ 1282705 h 1282705"/>
              <a:gd name="connsiteX3" fmla="*/ 0 w 1630573"/>
              <a:gd name="connsiteY3" fmla="*/ 1282705 h 128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73" h="1282705">
                <a:moveTo>
                  <a:pt x="0" y="0"/>
                </a:moveTo>
                <a:lnTo>
                  <a:pt x="1630573" y="0"/>
                </a:lnTo>
                <a:lnTo>
                  <a:pt x="1630573" y="1282705"/>
                </a:lnTo>
                <a:lnTo>
                  <a:pt x="0" y="128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23CCCE8B-15D3-4126-9DC8-F01812B5C2F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54765" y="3481228"/>
            <a:ext cx="3069970" cy="1319372"/>
          </a:xfrm>
          <a:custGeom>
            <a:avLst/>
            <a:gdLst>
              <a:gd name="connsiteX0" fmla="*/ 0 w 1630573"/>
              <a:gd name="connsiteY0" fmla="*/ 0 h 1282705"/>
              <a:gd name="connsiteX1" fmla="*/ 1630573 w 1630573"/>
              <a:gd name="connsiteY1" fmla="*/ 0 h 1282705"/>
              <a:gd name="connsiteX2" fmla="*/ 1630573 w 1630573"/>
              <a:gd name="connsiteY2" fmla="*/ 1282705 h 1282705"/>
              <a:gd name="connsiteX3" fmla="*/ 0 w 1630573"/>
              <a:gd name="connsiteY3" fmla="*/ 1282705 h 128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73" h="1282705">
                <a:moveTo>
                  <a:pt x="0" y="0"/>
                </a:moveTo>
                <a:lnTo>
                  <a:pt x="1630573" y="0"/>
                </a:lnTo>
                <a:lnTo>
                  <a:pt x="1630573" y="1282705"/>
                </a:lnTo>
                <a:lnTo>
                  <a:pt x="0" y="128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890E84FB-2628-420D-B3F9-066B598A70D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67030" y="0"/>
            <a:ext cx="10457472" cy="3115506"/>
          </a:xfrm>
          <a:custGeom>
            <a:avLst/>
            <a:gdLst>
              <a:gd name="connsiteX0" fmla="*/ 0 w 1630573"/>
              <a:gd name="connsiteY0" fmla="*/ 0 h 1282705"/>
              <a:gd name="connsiteX1" fmla="*/ 1630573 w 1630573"/>
              <a:gd name="connsiteY1" fmla="*/ 0 h 1282705"/>
              <a:gd name="connsiteX2" fmla="*/ 1630573 w 1630573"/>
              <a:gd name="connsiteY2" fmla="*/ 1282705 h 1282705"/>
              <a:gd name="connsiteX3" fmla="*/ 0 w 1630573"/>
              <a:gd name="connsiteY3" fmla="*/ 1282705 h 128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73" h="1282705">
                <a:moveTo>
                  <a:pt x="0" y="0"/>
                </a:moveTo>
                <a:lnTo>
                  <a:pt x="1630573" y="0"/>
                </a:lnTo>
                <a:lnTo>
                  <a:pt x="1630573" y="1282705"/>
                </a:lnTo>
                <a:lnTo>
                  <a:pt x="0" y="128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138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430C3810-FFA9-4987-B45B-AB10D34A65B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5124450" cy="6858000"/>
          </a:xfrm>
          <a:custGeom>
            <a:avLst/>
            <a:gdLst>
              <a:gd name="connsiteX0" fmla="*/ 0 w 4248150"/>
              <a:gd name="connsiteY0" fmla="*/ 0 h 4405564"/>
              <a:gd name="connsiteX1" fmla="*/ 4248150 w 4248150"/>
              <a:gd name="connsiteY1" fmla="*/ 0 h 4405564"/>
              <a:gd name="connsiteX2" fmla="*/ 4248150 w 4248150"/>
              <a:gd name="connsiteY2" fmla="*/ 4405564 h 4405564"/>
              <a:gd name="connsiteX3" fmla="*/ 0 w 4248150"/>
              <a:gd name="connsiteY3" fmla="*/ 4405564 h 440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8150" h="4405564">
                <a:moveTo>
                  <a:pt x="0" y="0"/>
                </a:moveTo>
                <a:lnTo>
                  <a:pt x="4248150" y="0"/>
                </a:lnTo>
                <a:lnTo>
                  <a:pt x="4248150" y="4405564"/>
                </a:lnTo>
                <a:lnTo>
                  <a:pt x="0" y="44055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0016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A70E58A-206B-4E22-B178-09139405FEA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67009" y="727096"/>
            <a:ext cx="10256392" cy="5403804"/>
          </a:xfrm>
          <a:custGeom>
            <a:avLst/>
            <a:gdLst>
              <a:gd name="connsiteX0" fmla="*/ 0 w 10256392"/>
              <a:gd name="connsiteY0" fmla="*/ 0 h 5403804"/>
              <a:gd name="connsiteX1" fmla="*/ 10256392 w 10256392"/>
              <a:gd name="connsiteY1" fmla="*/ 0 h 5403804"/>
              <a:gd name="connsiteX2" fmla="*/ 10256392 w 10256392"/>
              <a:gd name="connsiteY2" fmla="*/ 4283053 h 5403804"/>
              <a:gd name="connsiteX3" fmla="*/ 10256391 w 10256392"/>
              <a:gd name="connsiteY3" fmla="*/ 4283053 h 5403804"/>
              <a:gd name="connsiteX4" fmla="*/ 10256391 w 10256392"/>
              <a:gd name="connsiteY4" fmla="*/ 5403804 h 5403804"/>
              <a:gd name="connsiteX5" fmla="*/ 2895600 w 10256392"/>
              <a:gd name="connsiteY5" fmla="*/ 5403804 h 5403804"/>
              <a:gd name="connsiteX6" fmla="*/ 2895600 w 10256392"/>
              <a:gd name="connsiteY6" fmla="*/ 4283053 h 5403804"/>
              <a:gd name="connsiteX7" fmla="*/ 0 w 10256392"/>
              <a:gd name="connsiteY7" fmla="*/ 4283053 h 5403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56392" h="5403804">
                <a:moveTo>
                  <a:pt x="0" y="0"/>
                </a:moveTo>
                <a:lnTo>
                  <a:pt x="10256392" y="0"/>
                </a:lnTo>
                <a:lnTo>
                  <a:pt x="10256392" y="4283053"/>
                </a:lnTo>
                <a:lnTo>
                  <a:pt x="10256391" y="4283053"/>
                </a:lnTo>
                <a:lnTo>
                  <a:pt x="10256391" y="5403804"/>
                </a:lnTo>
                <a:lnTo>
                  <a:pt x="2895600" y="5403804"/>
                </a:lnTo>
                <a:lnTo>
                  <a:pt x="2895600" y="4283053"/>
                </a:lnTo>
                <a:lnTo>
                  <a:pt x="0" y="42830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698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9DB4A4-1021-4A70-87B4-A8CC0D54FF9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286000" y="2452436"/>
            <a:ext cx="4248150" cy="4405564"/>
          </a:xfrm>
          <a:custGeom>
            <a:avLst/>
            <a:gdLst>
              <a:gd name="connsiteX0" fmla="*/ 0 w 4248150"/>
              <a:gd name="connsiteY0" fmla="*/ 0 h 4405564"/>
              <a:gd name="connsiteX1" fmla="*/ 4248150 w 4248150"/>
              <a:gd name="connsiteY1" fmla="*/ 0 h 4405564"/>
              <a:gd name="connsiteX2" fmla="*/ 4248150 w 4248150"/>
              <a:gd name="connsiteY2" fmla="*/ 4405564 h 4405564"/>
              <a:gd name="connsiteX3" fmla="*/ 0 w 4248150"/>
              <a:gd name="connsiteY3" fmla="*/ 4405564 h 440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8150" h="4405564">
                <a:moveTo>
                  <a:pt x="0" y="0"/>
                </a:moveTo>
                <a:lnTo>
                  <a:pt x="4248150" y="0"/>
                </a:lnTo>
                <a:lnTo>
                  <a:pt x="4248150" y="4405564"/>
                </a:lnTo>
                <a:lnTo>
                  <a:pt x="0" y="44055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523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E8DE492-AAB3-4D51-A157-DC0582D0936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89290" y="2703363"/>
            <a:ext cx="9413421" cy="3372136"/>
          </a:xfrm>
          <a:custGeom>
            <a:avLst/>
            <a:gdLst>
              <a:gd name="connsiteX0" fmla="*/ 0 w 9413421"/>
              <a:gd name="connsiteY0" fmla="*/ 1924994 h 3372136"/>
              <a:gd name="connsiteX1" fmla="*/ 1868261 w 9413421"/>
              <a:gd name="connsiteY1" fmla="*/ 1924994 h 3372136"/>
              <a:gd name="connsiteX2" fmla="*/ 1868261 w 9413421"/>
              <a:gd name="connsiteY2" fmla="*/ 3372136 h 3372136"/>
              <a:gd name="connsiteX3" fmla="*/ 0 w 9413421"/>
              <a:gd name="connsiteY3" fmla="*/ 3372136 h 3372136"/>
              <a:gd name="connsiteX4" fmla="*/ 0 w 9413421"/>
              <a:gd name="connsiteY4" fmla="*/ 0 h 3372136"/>
              <a:gd name="connsiteX5" fmla="*/ 9413421 w 9413421"/>
              <a:gd name="connsiteY5" fmla="*/ 0 h 3372136"/>
              <a:gd name="connsiteX6" fmla="*/ 9413421 w 9413421"/>
              <a:gd name="connsiteY6" fmla="*/ 1924993 h 3372136"/>
              <a:gd name="connsiteX7" fmla="*/ 0 w 9413421"/>
              <a:gd name="connsiteY7" fmla="*/ 1924993 h 337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13421" h="3372136">
                <a:moveTo>
                  <a:pt x="0" y="1924994"/>
                </a:moveTo>
                <a:lnTo>
                  <a:pt x="1868261" y="1924994"/>
                </a:lnTo>
                <a:lnTo>
                  <a:pt x="1868261" y="3372136"/>
                </a:lnTo>
                <a:lnTo>
                  <a:pt x="0" y="3372136"/>
                </a:lnTo>
                <a:close/>
                <a:moveTo>
                  <a:pt x="0" y="0"/>
                </a:moveTo>
                <a:lnTo>
                  <a:pt x="9413421" y="0"/>
                </a:lnTo>
                <a:lnTo>
                  <a:pt x="9413421" y="1924993"/>
                </a:lnTo>
                <a:lnTo>
                  <a:pt x="0" y="19249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82165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C0DDE4-D1CD-4126-8756-03765190A29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" y="2000250"/>
            <a:ext cx="12191999" cy="4857750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4966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767DA56-3040-4785-83B4-D3FE62D49C1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126042" y="2508322"/>
            <a:ext cx="1938328" cy="1938328"/>
          </a:xfrm>
          <a:custGeom>
            <a:avLst/>
            <a:gdLst>
              <a:gd name="connsiteX0" fmla="*/ 969164 w 1938328"/>
              <a:gd name="connsiteY0" fmla="*/ 0 h 1938328"/>
              <a:gd name="connsiteX1" fmla="*/ 1938328 w 1938328"/>
              <a:gd name="connsiteY1" fmla="*/ 969164 h 1938328"/>
              <a:gd name="connsiteX2" fmla="*/ 969164 w 1938328"/>
              <a:gd name="connsiteY2" fmla="*/ 1938328 h 1938328"/>
              <a:gd name="connsiteX3" fmla="*/ 0 w 1938328"/>
              <a:gd name="connsiteY3" fmla="*/ 969164 h 1938328"/>
              <a:gd name="connsiteX4" fmla="*/ 969164 w 1938328"/>
              <a:gd name="connsiteY4" fmla="*/ 0 h 193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328" h="1938328">
                <a:moveTo>
                  <a:pt x="969164" y="0"/>
                </a:moveTo>
                <a:cubicBezTo>
                  <a:pt x="1504418" y="0"/>
                  <a:pt x="1938328" y="433910"/>
                  <a:pt x="1938328" y="969164"/>
                </a:cubicBezTo>
                <a:cubicBezTo>
                  <a:pt x="1938328" y="1504418"/>
                  <a:pt x="1504418" y="1938328"/>
                  <a:pt x="969164" y="1938328"/>
                </a:cubicBezTo>
                <a:cubicBezTo>
                  <a:pt x="433910" y="1938328"/>
                  <a:pt x="0" y="1504418"/>
                  <a:pt x="0" y="969164"/>
                </a:cubicBezTo>
                <a:cubicBezTo>
                  <a:pt x="0" y="433910"/>
                  <a:pt x="433910" y="0"/>
                  <a:pt x="96916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3B99C27-A344-4674-AE99-9DB458291F5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3638550"/>
          </a:xfrm>
          <a:custGeom>
            <a:avLst/>
            <a:gdLst>
              <a:gd name="connsiteX0" fmla="*/ 0 w 12192000"/>
              <a:gd name="connsiteY0" fmla="*/ 0 h 3638550"/>
              <a:gd name="connsiteX1" fmla="*/ 12192000 w 12192000"/>
              <a:gd name="connsiteY1" fmla="*/ 0 h 3638550"/>
              <a:gd name="connsiteX2" fmla="*/ 12192000 w 12192000"/>
              <a:gd name="connsiteY2" fmla="*/ 3638550 h 3638550"/>
              <a:gd name="connsiteX3" fmla="*/ 0 w 12192000"/>
              <a:gd name="connsiteY3" fmla="*/ 3638550 h 3638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38550">
                <a:moveTo>
                  <a:pt x="0" y="0"/>
                </a:moveTo>
                <a:lnTo>
                  <a:pt x="12192000" y="0"/>
                </a:lnTo>
                <a:lnTo>
                  <a:pt x="12192000" y="3638550"/>
                </a:lnTo>
                <a:lnTo>
                  <a:pt x="0" y="3638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86929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02DE80F-E374-4DBD-B586-ECCBB5DAD0A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412081" y="1695531"/>
            <a:ext cx="4219575" cy="2383633"/>
          </a:xfrm>
          <a:custGeom>
            <a:avLst/>
            <a:gdLst>
              <a:gd name="connsiteX0" fmla="*/ 0 w 4219575"/>
              <a:gd name="connsiteY0" fmla="*/ 0 h 2383633"/>
              <a:gd name="connsiteX1" fmla="*/ 4219575 w 4219575"/>
              <a:gd name="connsiteY1" fmla="*/ 0 h 2383633"/>
              <a:gd name="connsiteX2" fmla="*/ 4219575 w 4219575"/>
              <a:gd name="connsiteY2" fmla="*/ 2383633 h 2383633"/>
              <a:gd name="connsiteX3" fmla="*/ 0 w 4219575"/>
              <a:gd name="connsiteY3" fmla="*/ 2383633 h 2383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75" h="2383633">
                <a:moveTo>
                  <a:pt x="0" y="0"/>
                </a:moveTo>
                <a:lnTo>
                  <a:pt x="4219575" y="0"/>
                </a:lnTo>
                <a:lnTo>
                  <a:pt x="4219575" y="2383633"/>
                </a:lnTo>
                <a:lnTo>
                  <a:pt x="0" y="23836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9420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08396"/>
            <a:ext cx="10515600" cy="6802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790127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5965330"/>
            <a:ext cx="463178" cy="463182"/>
          </a:xfrm>
          <a:prstGeom prst="rect">
            <a:avLst/>
          </a:prstGeo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CF4A9747-E1D8-4032-869E-BE1268FA3D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61558" y="6048862"/>
            <a:ext cx="463178" cy="463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C2E787-A7FA-4E56-B615-4B3D1C2920A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lum bright="70000" contrast="-70000"/>
          </a:blip>
          <a:stretch>
            <a:fillRect/>
          </a:stretch>
        </p:blipFill>
        <p:spPr>
          <a:xfrm>
            <a:off x="867267" y="5974443"/>
            <a:ext cx="1549774" cy="61202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30F382-5A65-402E-BF40-C8D800C95279}"/>
              </a:ext>
            </a:extLst>
          </p:cNvPr>
          <p:cNvCxnSpPr>
            <a:cxnSpLocks/>
          </p:cNvCxnSpPr>
          <p:nvPr userDrawn="1"/>
        </p:nvCxnSpPr>
        <p:spPr>
          <a:xfrm>
            <a:off x="2609850" y="6280453"/>
            <a:ext cx="8251708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808" r:id="rId2"/>
    <p:sldLayoutId id="2147483807" r:id="rId3"/>
    <p:sldLayoutId id="2147483806" r:id="rId4"/>
    <p:sldLayoutId id="2147483805" r:id="rId5"/>
    <p:sldLayoutId id="2147483791" r:id="rId6"/>
    <p:sldLayoutId id="2147483802" r:id="rId7"/>
    <p:sldLayoutId id="2147483797" r:id="rId8"/>
    <p:sldLayoutId id="2147483801" r:id="rId9"/>
    <p:sldLayoutId id="2147483777" r:id="rId10"/>
    <p:sldLayoutId id="2147483804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>
            <a:extLst>
              <a:ext uri="{FF2B5EF4-FFF2-40B4-BE49-F238E27FC236}">
                <a16:creationId xmlns:a16="http://schemas.microsoft.com/office/drawing/2014/main" id="{496188C8-BC35-4608-AEA6-84650EF61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50"/>
            <a:ext cx="12190413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0548C4A-F697-4870-A6C3-D8144E6CC26D}"/>
              </a:ext>
            </a:extLst>
          </p:cNvPr>
          <p:cNvSpPr/>
          <p:nvPr/>
        </p:nvSpPr>
        <p:spPr>
          <a:xfrm>
            <a:off x="-1" y="0"/>
            <a:ext cx="12190413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3" name="Picture 752">
            <a:extLst>
              <a:ext uri="{FF2B5EF4-FFF2-40B4-BE49-F238E27FC236}">
                <a16:creationId xmlns:a16="http://schemas.microsoft.com/office/drawing/2014/main" id="{29508B69-EC42-4632-B57C-A147B756F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009" y="5369283"/>
            <a:ext cx="1928591" cy="76161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550462-ED94-4EBB-862C-40A553E400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320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Oval 599">
            <a:extLst>
              <a:ext uri="{FF2B5EF4-FFF2-40B4-BE49-F238E27FC236}">
                <a16:creationId xmlns:a16="http://schemas.microsoft.com/office/drawing/2014/main" id="{6CC0243B-849C-498D-BADA-AEEF0247DF59}"/>
              </a:ext>
            </a:extLst>
          </p:cNvPr>
          <p:cNvSpPr/>
          <p:nvPr/>
        </p:nvSpPr>
        <p:spPr>
          <a:xfrm>
            <a:off x="5009356" y="2391636"/>
            <a:ext cx="2171700" cy="2171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64DE5A71-9E21-494F-A5FB-9BA61AEA6D5B}"/>
              </a:ext>
            </a:extLst>
          </p:cNvPr>
          <p:cNvSpPr/>
          <p:nvPr/>
        </p:nvSpPr>
        <p:spPr>
          <a:xfrm>
            <a:off x="4998970" y="2381250"/>
            <a:ext cx="2192472" cy="2192472"/>
          </a:xfrm>
          <a:custGeom>
            <a:avLst/>
            <a:gdLst>
              <a:gd name="connsiteX0" fmla="*/ 969164 w 1938328"/>
              <a:gd name="connsiteY0" fmla="*/ 0 h 1938328"/>
              <a:gd name="connsiteX1" fmla="*/ 1938328 w 1938328"/>
              <a:gd name="connsiteY1" fmla="*/ 969164 h 1938328"/>
              <a:gd name="connsiteX2" fmla="*/ 969164 w 1938328"/>
              <a:gd name="connsiteY2" fmla="*/ 1938328 h 1938328"/>
              <a:gd name="connsiteX3" fmla="*/ 0 w 1938328"/>
              <a:gd name="connsiteY3" fmla="*/ 969164 h 1938328"/>
              <a:gd name="connsiteX4" fmla="*/ 969164 w 1938328"/>
              <a:gd name="connsiteY4" fmla="*/ 0 h 193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328" h="1938328">
                <a:moveTo>
                  <a:pt x="969164" y="0"/>
                </a:moveTo>
                <a:cubicBezTo>
                  <a:pt x="1504418" y="0"/>
                  <a:pt x="1938328" y="433910"/>
                  <a:pt x="1938328" y="969164"/>
                </a:cubicBezTo>
                <a:cubicBezTo>
                  <a:pt x="1938328" y="1504418"/>
                  <a:pt x="1504418" y="1938328"/>
                  <a:pt x="969164" y="1938328"/>
                </a:cubicBezTo>
                <a:cubicBezTo>
                  <a:pt x="433910" y="1938328"/>
                  <a:pt x="0" y="1504418"/>
                  <a:pt x="0" y="969164"/>
                </a:cubicBezTo>
                <a:cubicBezTo>
                  <a:pt x="0" y="433910"/>
                  <a:pt x="433910" y="0"/>
                  <a:pt x="9691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2124D33-C1D6-4B56-B3AB-CF3EA04378F9}"/>
              </a:ext>
            </a:extLst>
          </p:cNvPr>
          <p:cNvGrpSpPr/>
          <p:nvPr/>
        </p:nvGrpSpPr>
        <p:grpSpPr>
          <a:xfrm>
            <a:off x="1535116" y="4643893"/>
            <a:ext cx="9120180" cy="1347528"/>
            <a:chOff x="1854205" y="4929643"/>
            <a:chExt cx="9120180" cy="1347528"/>
          </a:xfrm>
        </p:grpSpPr>
        <p:sp>
          <p:nvSpPr>
            <p:cNvPr id="603" name="TextBox 602">
              <a:extLst>
                <a:ext uri="{FF2B5EF4-FFF2-40B4-BE49-F238E27FC236}">
                  <a16:creationId xmlns:a16="http://schemas.microsoft.com/office/drawing/2014/main" id="{43B3CC7E-B041-4185-A335-398335A180DB}"/>
                </a:ext>
              </a:extLst>
            </p:cNvPr>
            <p:cNvSpPr txBox="1"/>
            <p:nvPr/>
          </p:nvSpPr>
          <p:spPr>
            <a:xfrm>
              <a:off x="1854205" y="5800117"/>
              <a:ext cx="912018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has been the industry's standard dummy text ever since the 1500s, when an unknown printer took a galley of type and scrambled it to make a type specimen book. It has survived not only five centuries, but</a:t>
              </a:r>
            </a:p>
          </p:txBody>
        </p:sp>
        <p:sp>
          <p:nvSpPr>
            <p:cNvPr id="604" name="TextBox 603">
              <a:extLst>
                <a:ext uri="{FF2B5EF4-FFF2-40B4-BE49-F238E27FC236}">
                  <a16:creationId xmlns:a16="http://schemas.microsoft.com/office/drawing/2014/main" id="{8F910D03-924D-43CC-A457-3344D570E01C}"/>
                </a:ext>
              </a:extLst>
            </p:cNvPr>
            <p:cNvSpPr txBox="1"/>
            <p:nvPr/>
          </p:nvSpPr>
          <p:spPr>
            <a:xfrm>
              <a:off x="4537077" y="4929643"/>
              <a:ext cx="3754436" cy="665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5000"/>
                </a:lnSpc>
              </a:pPr>
              <a:r>
                <a: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WELCOME</a:t>
              </a:r>
              <a:r>
                <a:rPr 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  <a:r>
                <a:rPr lang="en-US" sz="2800" dirty="0">
                  <a:solidFill>
                    <a:srgbClr val="FF0000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MESSAGE</a:t>
              </a:r>
            </a:p>
          </p:txBody>
        </p:sp>
        <p:sp>
          <p:nvSpPr>
            <p:cNvPr id="605" name="Rectangle 604">
              <a:extLst>
                <a:ext uri="{FF2B5EF4-FFF2-40B4-BE49-F238E27FC236}">
                  <a16:creationId xmlns:a16="http://schemas.microsoft.com/office/drawing/2014/main" id="{C649BC9F-91E2-48E1-B875-F21D978A927E}"/>
                </a:ext>
              </a:extLst>
            </p:cNvPr>
            <p:cNvSpPr/>
            <p:nvPr/>
          </p:nvSpPr>
          <p:spPr>
            <a:xfrm>
              <a:off x="5989420" y="5606207"/>
              <a:ext cx="849751" cy="5366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D3C35B-308A-4702-B52E-7E290AA9C2A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BD043A-B4FF-481E-87DD-7D1903FA316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42197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roup 162">
            <a:extLst>
              <a:ext uri="{FF2B5EF4-FFF2-40B4-BE49-F238E27FC236}">
                <a16:creationId xmlns:a16="http://schemas.microsoft.com/office/drawing/2014/main" id="{56011EF5-EC28-4C6B-A12E-BC3919EBC9EB}"/>
              </a:ext>
            </a:extLst>
          </p:cNvPr>
          <p:cNvGrpSpPr/>
          <p:nvPr/>
        </p:nvGrpSpPr>
        <p:grpSpPr>
          <a:xfrm>
            <a:off x="5528467" y="829283"/>
            <a:ext cx="5567362" cy="5199434"/>
            <a:chOff x="744538" y="406572"/>
            <a:chExt cx="5567362" cy="5199434"/>
          </a:xfrm>
        </p:grpSpPr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6993570D-2F3F-4051-9D87-0F1E88353ED3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" y="1709058"/>
              <a:ext cx="52578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7E0FEB76-3F96-4BC8-9C23-333F470DBE10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" y="2434773"/>
              <a:ext cx="52578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CD481CC9-4CA4-4C56-84AB-02E6B29727DF}"/>
                </a:ext>
              </a:extLst>
            </p:cNvPr>
            <p:cNvSpPr txBox="1"/>
            <p:nvPr/>
          </p:nvSpPr>
          <p:spPr>
            <a:xfrm>
              <a:off x="749299" y="1833389"/>
              <a:ext cx="5562601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kern="1300" spc="900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 &amp; Heading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401DAEF7-9BAC-44E3-A722-BB15F1E5A8DB}"/>
                </a:ext>
              </a:extLst>
            </p:cNvPr>
            <p:cNvSpPr txBox="1"/>
            <p:nvPr/>
          </p:nvSpPr>
          <p:spPr>
            <a:xfrm>
              <a:off x="748394" y="2820628"/>
              <a:ext cx="5449206" cy="2785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5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from a Lorem Ipsum passage, and going through the cites of the word in classical literature, discovered the undoubtable source. Lorem Ipsum comes from sections 1.10.32 and 1.10.33 of "de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Finibus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Bonorum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et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" (The Extremes of Good and Evil) by Cicero, written in 45 BC. This book is a treatise on the theory of ethics, very popular during the Renaissance. The first line of Lorem Ipsum, "Lorem ipsum dolor sit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..", comes from a line in section 1.10.32. There are many variations of passages of Lorem Ipsum available, but the majority have suffered alteration in some form, by injected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humour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or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randomised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words which don't look even slightly</a:t>
              </a:r>
            </a:p>
            <a:p>
              <a:pPr algn="just">
                <a:lnSpc>
                  <a:spcPts val="1500"/>
                </a:lnSpc>
              </a:pPr>
              <a:endPara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just">
                <a:lnSpc>
                  <a:spcPts val="15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 standard chunk of Lorem Ipsum used since the 1500s is reproduced below for those interested. Sections 1.10.32 and 1.10.33 from "de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Finibus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Bonorum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et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" by Cicero are also reproduced in their exact original form, accompanied by English versions from the 1914 translation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7AC535D7-6766-44C8-8A42-D8F0BA5C3975}"/>
                </a:ext>
              </a:extLst>
            </p:cNvPr>
            <p:cNvSpPr txBox="1"/>
            <p:nvPr/>
          </p:nvSpPr>
          <p:spPr>
            <a:xfrm>
              <a:off x="744538" y="406572"/>
              <a:ext cx="31391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3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</a:t>
              </a:r>
            </a:p>
            <a:p>
              <a:pPr>
                <a:lnSpc>
                  <a:spcPts val="3300"/>
                </a:lnSpc>
              </a:pPr>
              <a:r>
                <a:rPr 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 US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AE3506-0C68-42DC-A0D8-0776C531A4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152133392"/>
      </p:ext>
    </p:extLst>
  </p:cSld>
  <p:clrMapOvr>
    <a:masterClrMapping/>
  </p:clrMapOvr>
  <p:transition spd="slow"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1EFB54-F3A5-4E3C-ABDE-F74BEEAAA40B}"/>
              </a:ext>
            </a:extLst>
          </p:cNvPr>
          <p:cNvSpPr/>
          <p:nvPr/>
        </p:nvSpPr>
        <p:spPr>
          <a:xfrm>
            <a:off x="867030" y="0"/>
            <a:ext cx="10457472" cy="3115506"/>
          </a:xfrm>
          <a:prstGeom prst="rect">
            <a:avLst/>
          </a:prstGeom>
          <a:solidFill>
            <a:schemeClr val="accent5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1FDA36E-52C8-4BB2-BC44-40DFD96E5BE8}"/>
              </a:ext>
            </a:extLst>
          </p:cNvPr>
          <p:cNvSpPr txBox="1"/>
          <p:nvPr/>
        </p:nvSpPr>
        <p:spPr>
          <a:xfrm>
            <a:off x="1652210" y="1117023"/>
            <a:ext cx="5219700" cy="88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  <a:p>
            <a:pPr>
              <a:lnSpc>
                <a:spcPts val="3000"/>
              </a:lnSpc>
            </a:pPr>
            <a:r>
              <a:rPr lang="en-US" sz="35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TEAM MEMBERS</a:t>
            </a:r>
          </a:p>
        </p:txBody>
      </p:sp>
      <p:sp>
        <p:nvSpPr>
          <p:cNvPr id="84" name="Slide Number Placeholder 1">
            <a:extLst>
              <a:ext uri="{FF2B5EF4-FFF2-40B4-BE49-F238E27FC236}">
                <a16:creationId xmlns:a16="http://schemas.microsoft.com/office/drawing/2014/main" id="{A09B7C05-51A8-48F1-9D0B-16A903FC42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6BE0F829-3458-483D-AB5F-34BBF712D1FC}"/>
              </a:ext>
            </a:extLst>
          </p:cNvPr>
          <p:cNvSpPr txBox="1"/>
          <p:nvPr/>
        </p:nvSpPr>
        <p:spPr>
          <a:xfrm>
            <a:off x="768204" y="4901361"/>
            <a:ext cx="17680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Sakawi</a:t>
            </a:r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beda</a:t>
            </a:r>
            <a:endParaRPr lang="en-US" sz="1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126DF81-0A95-4505-A59C-79383FD58E8B}"/>
              </a:ext>
            </a:extLst>
          </p:cNvPr>
          <p:cNvSpPr txBox="1"/>
          <p:nvPr/>
        </p:nvSpPr>
        <p:spPr>
          <a:xfrm>
            <a:off x="4475144" y="4901361"/>
            <a:ext cx="14884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Nahila</a:t>
            </a:r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nateya</a:t>
            </a:r>
            <a:endParaRPr lang="en-US" sz="1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6512181E-BCFF-4A3D-8B7B-3D74D7C45866}"/>
              </a:ext>
            </a:extLst>
          </p:cNvPr>
          <p:cNvSpPr txBox="1"/>
          <p:nvPr/>
        </p:nvSpPr>
        <p:spPr>
          <a:xfrm>
            <a:off x="8145488" y="4901361"/>
            <a:ext cx="14224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Manilo</a:t>
            </a:r>
            <a:r>
              <a:rPr lang="en-US" sz="15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5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darwy</a:t>
            </a:r>
            <a:endParaRPr lang="en-US" sz="15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0" name="Rectangle 9">
            <a:extLst>
              <a:ext uri="{FF2B5EF4-FFF2-40B4-BE49-F238E27FC236}">
                <a16:creationId xmlns:a16="http://schemas.microsoft.com/office/drawing/2014/main" id="{543D2A6F-D160-4AC2-A5A0-E817D0BA9BDE}"/>
              </a:ext>
            </a:extLst>
          </p:cNvPr>
          <p:cNvSpPr>
            <a:spLocks/>
          </p:cNvSpPr>
          <p:nvPr/>
        </p:nvSpPr>
        <p:spPr bwMode="auto">
          <a:xfrm>
            <a:off x="867030" y="522452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181" name="Rectangle 9">
            <a:extLst>
              <a:ext uri="{FF2B5EF4-FFF2-40B4-BE49-F238E27FC236}">
                <a16:creationId xmlns:a16="http://schemas.microsoft.com/office/drawing/2014/main" id="{EB689CE4-1550-4443-ABC5-191BBBB55CAB}"/>
              </a:ext>
            </a:extLst>
          </p:cNvPr>
          <p:cNvSpPr>
            <a:spLocks/>
          </p:cNvSpPr>
          <p:nvPr/>
        </p:nvSpPr>
        <p:spPr bwMode="auto">
          <a:xfrm>
            <a:off x="4581284" y="522452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182" name="Rectangle 9">
            <a:extLst>
              <a:ext uri="{FF2B5EF4-FFF2-40B4-BE49-F238E27FC236}">
                <a16:creationId xmlns:a16="http://schemas.microsoft.com/office/drawing/2014/main" id="{8E535891-C9ED-4F67-9F99-BB653D21D6B8}"/>
              </a:ext>
            </a:extLst>
          </p:cNvPr>
          <p:cNvSpPr>
            <a:spLocks/>
          </p:cNvSpPr>
          <p:nvPr/>
        </p:nvSpPr>
        <p:spPr bwMode="auto">
          <a:xfrm>
            <a:off x="8254765" y="522452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3CFBA9-475B-4559-AAB2-9E640D1820B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5047ABC-519D-4F6E-8754-8CFC73D4EC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4891994-FF5D-4BAA-8EFC-D4D02291A07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5AC3C5-6580-4735-A8EC-7206FB92C23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2871802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C9CD0829-BBB6-4434-AB52-5606A96E10A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Isosceles Triangle 68">
            <a:extLst>
              <a:ext uri="{FF2B5EF4-FFF2-40B4-BE49-F238E27FC236}">
                <a16:creationId xmlns:a16="http://schemas.microsoft.com/office/drawing/2014/main" id="{58B718BD-0429-4F34-8578-83202DA5C072}"/>
              </a:ext>
            </a:extLst>
          </p:cNvPr>
          <p:cNvSpPr/>
          <p:nvPr/>
        </p:nvSpPr>
        <p:spPr>
          <a:xfrm rot="5400000">
            <a:off x="-1482324" y="1491993"/>
            <a:ext cx="6838662" cy="3874014"/>
          </a:xfrm>
          <a:prstGeom prst="triangle">
            <a:avLst/>
          </a:prstGeom>
          <a:solidFill>
            <a:schemeClr val="bg1">
              <a:lumMod val="9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32695A5-4BB0-4F23-BB6A-0A65FCD9A2C9}"/>
              </a:ext>
            </a:extLst>
          </p:cNvPr>
          <p:cNvSpPr/>
          <p:nvPr/>
        </p:nvSpPr>
        <p:spPr>
          <a:xfrm flipH="1">
            <a:off x="0" y="3716352"/>
            <a:ext cx="12192000" cy="109973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0553119-BD4E-47C1-B5F6-EC537A327842}"/>
              </a:ext>
            </a:extLst>
          </p:cNvPr>
          <p:cNvSpPr txBox="1"/>
          <p:nvPr/>
        </p:nvSpPr>
        <p:spPr>
          <a:xfrm>
            <a:off x="2122121" y="1157272"/>
            <a:ext cx="3249980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b="1" dirty="0">
                <a:solidFill>
                  <a:schemeClr val="bg2">
                    <a:lumMod val="2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COMPANY</a:t>
            </a:r>
          </a:p>
          <a:p>
            <a:pPr>
              <a:lnSpc>
                <a:spcPts val="3500"/>
              </a:lnSpc>
            </a:pPr>
            <a:r>
              <a:rPr lang="en-US" sz="4000" b="1" dirty="0">
                <a:solidFill>
                  <a:srgbClr val="FF0000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SERVICE</a:t>
            </a:r>
          </a:p>
        </p:txBody>
      </p:sp>
      <p:sp>
        <p:nvSpPr>
          <p:cNvPr id="81" name="Freeform 33">
            <a:extLst>
              <a:ext uri="{FF2B5EF4-FFF2-40B4-BE49-F238E27FC236}">
                <a16:creationId xmlns:a16="http://schemas.microsoft.com/office/drawing/2014/main" id="{126469C6-BF37-4BCA-B4B2-DAAAC2998FFE}"/>
              </a:ext>
            </a:extLst>
          </p:cNvPr>
          <p:cNvSpPr>
            <a:spLocks noEditPoints="1"/>
          </p:cNvSpPr>
          <p:nvPr/>
        </p:nvSpPr>
        <p:spPr bwMode="auto">
          <a:xfrm>
            <a:off x="7001561" y="2452435"/>
            <a:ext cx="752475" cy="744538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AABE075A-1BA9-4F71-A23A-7825F102CA49}"/>
              </a:ext>
            </a:extLst>
          </p:cNvPr>
          <p:cNvGrpSpPr/>
          <p:nvPr/>
        </p:nvGrpSpPr>
        <p:grpSpPr>
          <a:xfrm>
            <a:off x="7972011" y="2450621"/>
            <a:ext cx="2402301" cy="1055634"/>
            <a:chOff x="8951499" y="1731283"/>
            <a:chExt cx="2402301" cy="1055634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3C2DC951-88F5-4611-937C-6C6B496ED69D}"/>
                </a:ext>
              </a:extLst>
            </p:cNvPr>
            <p:cNvSpPr/>
            <p:nvPr/>
          </p:nvSpPr>
          <p:spPr>
            <a:xfrm>
              <a:off x="8951499" y="1731283"/>
              <a:ext cx="2053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B5E3B94-76FF-4350-9CE0-281965E01B7D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sp>
        <p:nvSpPr>
          <p:cNvPr id="91" name="Freeform 34">
            <a:extLst>
              <a:ext uri="{FF2B5EF4-FFF2-40B4-BE49-F238E27FC236}">
                <a16:creationId xmlns:a16="http://schemas.microsoft.com/office/drawing/2014/main" id="{FEFAC10A-51CC-42EC-B005-261940A7F0D6}"/>
              </a:ext>
            </a:extLst>
          </p:cNvPr>
          <p:cNvSpPr>
            <a:spLocks noEditPoints="1"/>
          </p:cNvSpPr>
          <p:nvPr/>
        </p:nvSpPr>
        <p:spPr bwMode="auto">
          <a:xfrm>
            <a:off x="7001561" y="3850831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50BEE32-A5B9-4854-BE46-91B38E825F15}"/>
              </a:ext>
            </a:extLst>
          </p:cNvPr>
          <p:cNvGrpSpPr/>
          <p:nvPr/>
        </p:nvGrpSpPr>
        <p:grpSpPr>
          <a:xfrm>
            <a:off x="7924386" y="3747019"/>
            <a:ext cx="2402301" cy="1055634"/>
            <a:chOff x="8951499" y="1731283"/>
            <a:chExt cx="2402301" cy="1055634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3D9A161-BC3B-4813-8287-AB706E93F577}"/>
                </a:ext>
              </a:extLst>
            </p:cNvPr>
            <p:cNvSpPr/>
            <p:nvPr/>
          </p:nvSpPr>
          <p:spPr>
            <a:xfrm>
              <a:off x="8951499" y="1731283"/>
              <a:ext cx="2053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F3A30D5-06DA-4BE5-847E-F8D73E1D5AAA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sp>
        <p:nvSpPr>
          <p:cNvPr id="102" name="Freeform 35">
            <a:extLst>
              <a:ext uri="{FF2B5EF4-FFF2-40B4-BE49-F238E27FC236}">
                <a16:creationId xmlns:a16="http://schemas.microsoft.com/office/drawing/2014/main" id="{78F5397B-C50B-46B8-BA7A-340A0F26EB42}"/>
              </a:ext>
            </a:extLst>
          </p:cNvPr>
          <p:cNvSpPr>
            <a:spLocks noEditPoints="1"/>
          </p:cNvSpPr>
          <p:nvPr/>
        </p:nvSpPr>
        <p:spPr bwMode="auto">
          <a:xfrm>
            <a:off x="7001561" y="5088212"/>
            <a:ext cx="736600" cy="738188"/>
          </a:xfrm>
          <a:custGeom>
            <a:avLst/>
            <a:gdLst>
              <a:gd name="T0" fmla="*/ 137 w 137"/>
              <a:gd name="T1" fmla="*/ 78 h 138"/>
              <a:gd name="T2" fmla="*/ 118 w 137"/>
              <a:gd name="T3" fmla="*/ 58 h 138"/>
              <a:gd name="T4" fmla="*/ 122 w 137"/>
              <a:gd name="T5" fmla="*/ 27 h 138"/>
              <a:gd name="T6" fmla="*/ 96 w 137"/>
              <a:gd name="T7" fmla="*/ 26 h 138"/>
              <a:gd name="T8" fmla="*/ 78 w 137"/>
              <a:gd name="T9" fmla="*/ 0 h 138"/>
              <a:gd name="T10" fmla="*/ 57 w 137"/>
              <a:gd name="T11" fmla="*/ 20 h 138"/>
              <a:gd name="T12" fmla="*/ 26 w 137"/>
              <a:gd name="T13" fmla="*/ 15 h 138"/>
              <a:gd name="T14" fmla="*/ 26 w 137"/>
              <a:gd name="T15" fmla="*/ 42 h 138"/>
              <a:gd name="T16" fmla="*/ 0 w 137"/>
              <a:gd name="T17" fmla="*/ 60 h 138"/>
              <a:gd name="T18" fmla="*/ 19 w 137"/>
              <a:gd name="T19" fmla="*/ 80 h 138"/>
              <a:gd name="T20" fmla="*/ 15 w 137"/>
              <a:gd name="T21" fmla="*/ 111 h 138"/>
              <a:gd name="T22" fmla="*/ 41 w 137"/>
              <a:gd name="T23" fmla="*/ 111 h 138"/>
              <a:gd name="T24" fmla="*/ 59 w 137"/>
              <a:gd name="T25" fmla="*/ 138 h 138"/>
              <a:gd name="T26" fmla="*/ 80 w 137"/>
              <a:gd name="T27" fmla="*/ 118 h 138"/>
              <a:gd name="T28" fmla="*/ 111 w 137"/>
              <a:gd name="T29" fmla="*/ 122 h 138"/>
              <a:gd name="T30" fmla="*/ 111 w 137"/>
              <a:gd name="T31" fmla="*/ 96 h 138"/>
              <a:gd name="T32" fmla="*/ 132 w 137"/>
              <a:gd name="T33" fmla="*/ 64 h 138"/>
              <a:gd name="T34" fmla="*/ 117 w 137"/>
              <a:gd name="T35" fmla="*/ 75 h 138"/>
              <a:gd name="T36" fmla="*/ 117 w 137"/>
              <a:gd name="T37" fmla="*/ 63 h 138"/>
              <a:gd name="T38" fmla="*/ 110 w 137"/>
              <a:gd name="T39" fmla="*/ 22 h 138"/>
              <a:gd name="T40" fmla="*/ 107 w 137"/>
              <a:gd name="T41" fmla="*/ 38 h 138"/>
              <a:gd name="T42" fmla="*/ 110 w 137"/>
              <a:gd name="T43" fmla="*/ 22 h 138"/>
              <a:gd name="T44" fmla="*/ 73 w 137"/>
              <a:gd name="T45" fmla="*/ 5 h 138"/>
              <a:gd name="T46" fmla="*/ 68 w 137"/>
              <a:gd name="T47" fmla="*/ 19 h 138"/>
              <a:gd name="T48" fmla="*/ 64 w 137"/>
              <a:gd name="T49" fmla="*/ 5 h 138"/>
              <a:gd name="T50" fmla="*/ 27 w 137"/>
              <a:gd name="T51" fmla="*/ 22 h 138"/>
              <a:gd name="T52" fmla="*/ 34 w 137"/>
              <a:gd name="T53" fmla="*/ 34 h 138"/>
              <a:gd name="T54" fmla="*/ 21 w 137"/>
              <a:gd name="T55" fmla="*/ 27 h 138"/>
              <a:gd name="T56" fmla="*/ 5 w 137"/>
              <a:gd name="T57" fmla="*/ 64 h 138"/>
              <a:gd name="T58" fmla="*/ 19 w 137"/>
              <a:gd name="T59" fmla="*/ 69 h 138"/>
              <a:gd name="T60" fmla="*/ 5 w 137"/>
              <a:gd name="T61" fmla="*/ 74 h 138"/>
              <a:gd name="T62" fmla="*/ 22 w 137"/>
              <a:gd name="T63" fmla="*/ 110 h 138"/>
              <a:gd name="T64" fmla="*/ 38 w 137"/>
              <a:gd name="T65" fmla="*/ 108 h 138"/>
              <a:gd name="T66" fmla="*/ 73 w 137"/>
              <a:gd name="T67" fmla="*/ 133 h 138"/>
              <a:gd name="T68" fmla="*/ 62 w 137"/>
              <a:gd name="T69" fmla="*/ 118 h 138"/>
              <a:gd name="T70" fmla="*/ 68 w 137"/>
              <a:gd name="T71" fmla="*/ 118 h 138"/>
              <a:gd name="T72" fmla="*/ 75 w 137"/>
              <a:gd name="T73" fmla="*/ 118 h 138"/>
              <a:gd name="T74" fmla="*/ 68 w 137"/>
              <a:gd name="T75" fmla="*/ 113 h 138"/>
              <a:gd name="T76" fmla="*/ 37 w 137"/>
              <a:gd name="T77" fmla="*/ 37 h 138"/>
              <a:gd name="T78" fmla="*/ 68 w 137"/>
              <a:gd name="T79" fmla="*/ 24 h 138"/>
              <a:gd name="T80" fmla="*/ 100 w 137"/>
              <a:gd name="T81" fmla="*/ 100 h 138"/>
              <a:gd name="T82" fmla="*/ 116 w 137"/>
              <a:gd name="T83" fmla="*/ 110 h 138"/>
              <a:gd name="T84" fmla="*/ 99 w 137"/>
              <a:gd name="T85" fmla="*/ 108 h 138"/>
              <a:gd name="T86" fmla="*/ 108 w 137"/>
              <a:gd name="T87" fmla="*/ 9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138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20FD3A83-2F62-4CA7-B9C1-394BBEB53399}"/>
              </a:ext>
            </a:extLst>
          </p:cNvPr>
          <p:cNvGrpSpPr/>
          <p:nvPr/>
        </p:nvGrpSpPr>
        <p:grpSpPr>
          <a:xfrm>
            <a:off x="7960899" y="5043418"/>
            <a:ext cx="2402301" cy="1055634"/>
            <a:chOff x="8951499" y="1731283"/>
            <a:chExt cx="2402301" cy="1055634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BF679284-16EF-47E8-AF38-B247CC00BAA9}"/>
                </a:ext>
              </a:extLst>
            </p:cNvPr>
            <p:cNvSpPr/>
            <p:nvPr/>
          </p:nvSpPr>
          <p:spPr>
            <a:xfrm>
              <a:off x="8951499" y="1731283"/>
              <a:ext cx="2053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F23C260-E9DF-48F6-B315-633C60115F9A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BE652B17-B207-41D7-B2C4-71EF6D4383A7}"/>
              </a:ext>
            </a:extLst>
          </p:cNvPr>
          <p:cNvCxnSpPr>
            <a:cxnSpLocks/>
          </p:cNvCxnSpPr>
          <p:nvPr/>
        </p:nvCxnSpPr>
        <p:spPr>
          <a:xfrm>
            <a:off x="4410958" y="1781628"/>
            <a:ext cx="259060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FD5F2D-37CE-4CE7-A0B3-C99BBB4190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126845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7EA129A-C990-4EAF-AE00-D134AB9667A6}"/>
              </a:ext>
            </a:extLst>
          </p:cNvPr>
          <p:cNvSpPr/>
          <p:nvPr/>
        </p:nvSpPr>
        <p:spPr>
          <a:xfrm>
            <a:off x="967009" y="4705350"/>
            <a:ext cx="3624041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843188C-C981-4B6C-8729-5F0523BF559F}"/>
              </a:ext>
            </a:extLst>
          </p:cNvPr>
          <p:cNvSpPr txBox="1"/>
          <p:nvPr/>
        </p:nvSpPr>
        <p:spPr>
          <a:xfrm>
            <a:off x="967009" y="5115237"/>
            <a:ext cx="3139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US" sz="3000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</a:t>
            </a:r>
          </a:p>
          <a:p>
            <a:pPr>
              <a:lnSpc>
                <a:spcPts val="3300"/>
              </a:lnSpc>
            </a:pPr>
            <a:r>
              <a:rPr lang="en-US" sz="4000" dirty="0">
                <a:solidFill>
                  <a:schemeClr val="accent5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PORTFOLIO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1513E3B1-F4B2-4026-8DE1-FF5EAD2808F6}"/>
              </a:ext>
            </a:extLst>
          </p:cNvPr>
          <p:cNvSpPr/>
          <p:nvPr/>
        </p:nvSpPr>
        <p:spPr>
          <a:xfrm>
            <a:off x="1076165" y="6057162"/>
            <a:ext cx="2878930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9B046E-3345-4CAE-B470-58CF9236B9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0009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A2D8AE1-6BFC-48E9-A715-434B98C06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Timeline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E86CC8-0E3A-4EEC-B3DC-1891F1317E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sp>
        <p:nvSpPr>
          <p:cNvPr id="106" name="Slide Number Placeholder 1">
            <a:extLst>
              <a:ext uri="{FF2B5EF4-FFF2-40B4-BE49-F238E27FC236}">
                <a16:creationId xmlns:a16="http://schemas.microsoft.com/office/drawing/2014/main" id="{ED658462-A6FC-4ACA-9A6F-BCF8AA5780F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BFB9AD6-25D4-4651-BBCE-FE3A4B76761F}"/>
              </a:ext>
            </a:extLst>
          </p:cNvPr>
          <p:cNvCxnSpPr>
            <a:cxnSpLocks/>
          </p:cNvCxnSpPr>
          <p:nvPr/>
        </p:nvCxnSpPr>
        <p:spPr>
          <a:xfrm flipH="1">
            <a:off x="839649" y="4220417"/>
            <a:ext cx="105156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6ACB2C02-C2BE-4279-A53E-5998CB0A03B0}"/>
              </a:ext>
            </a:extLst>
          </p:cNvPr>
          <p:cNvSpPr/>
          <p:nvPr/>
        </p:nvSpPr>
        <p:spPr>
          <a:xfrm>
            <a:off x="838199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31187034-252D-4B0A-AE45-481352A7BE55}"/>
              </a:ext>
            </a:extLst>
          </p:cNvPr>
          <p:cNvSpPr/>
          <p:nvPr/>
        </p:nvSpPr>
        <p:spPr>
          <a:xfrm>
            <a:off x="2907577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1CA3AD6-264E-4C88-AF29-F39C120E1537}"/>
              </a:ext>
            </a:extLst>
          </p:cNvPr>
          <p:cNvSpPr/>
          <p:nvPr/>
        </p:nvSpPr>
        <p:spPr>
          <a:xfrm>
            <a:off x="4976955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88FE6A5-CCCA-4F0E-8297-D9102676CD13}"/>
              </a:ext>
            </a:extLst>
          </p:cNvPr>
          <p:cNvSpPr/>
          <p:nvPr/>
        </p:nvSpPr>
        <p:spPr>
          <a:xfrm>
            <a:off x="7046333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EBCAF8F-CA15-41B1-AC22-639D9008BB0D}"/>
              </a:ext>
            </a:extLst>
          </p:cNvPr>
          <p:cNvSpPr/>
          <p:nvPr/>
        </p:nvSpPr>
        <p:spPr>
          <a:xfrm>
            <a:off x="9115711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2781679-6D92-4609-963A-2B22F5E8307F}"/>
              </a:ext>
            </a:extLst>
          </p:cNvPr>
          <p:cNvSpPr/>
          <p:nvPr/>
        </p:nvSpPr>
        <p:spPr>
          <a:xfrm>
            <a:off x="11185087" y="4136060"/>
            <a:ext cx="168713" cy="16871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AEA531C-C334-46E1-A7A8-E3E2A65E055C}"/>
              </a:ext>
            </a:extLst>
          </p:cNvPr>
          <p:cNvSpPr txBox="1"/>
          <p:nvPr/>
        </p:nvSpPr>
        <p:spPr>
          <a:xfrm>
            <a:off x="74792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FDA7E5-402A-40C7-838D-7EAA2DD89E9A}"/>
              </a:ext>
            </a:extLst>
          </p:cNvPr>
          <p:cNvSpPr txBox="1"/>
          <p:nvPr/>
        </p:nvSpPr>
        <p:spPr>
          <a:xfrm>
            <a:off x="281577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F359521-0A11-4443-99E0-0E118B4776DC}"/>
              </a:ext>
            </a:extLst>
          </p:cNvPr>
          <p:cNvSpPr txBox="1"/>
          <p:nvPr/>
        </p:nvSpPr>
        <p:spPr>
          <a:xfrm>
            <a:off x="488362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91F46B8-C7FF-47A9-92AC-1B33FF5C9295}"/>
              </a:ext>
            </a:extLst>
          </p:cNvPr>
          <p:cNvSpPr txBox="1"/>
          <p:nvPr/>
        </p:nvSpPr>
        <p:spPr>
          <a:xfrm>
            <a:off x="695147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04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BF8043F-DC94-4A3E-9256-6B3D3850D605}"/>
              </a:ext>
            </a:extLst>
          </p:cNvPr>
          <p:cNvSpPr txBox="1"/>
          <p:nvPr/>
        </p:nvSpPr>
        <p:spPr>
          <a:xfrm>
            <a:off x="901932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05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0CF5BE7-FDF9-41FF-9242-FA3D60138D37}"/>
              </a:ext>
            </a:extLst>
          </p:cNvPr>
          <p:cNvSpPr txBox="1"/>
          <p:nvPr/>
        </p:nvSpPr>
        <p:spPr>
          <a:xfrm>
            <a:off x="10744270" y="4389130"/>
            <a:ext cx="6109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accent5"/>
                </a:solidFill>
                <a:latin typeface="Raleway" panose="020B0503030101060003" pitchFamily="34" charset="0"/>
              </a:rPr>
              <a:t>06</a:t>
            </a:r>
          </a:p>
        </p:txBody>
      </p:sp>
      <p:sp>
        <p:nvSpPr>
          <p:cNvPr id="73" name="Rectangle 9">
            <a:extLst>
              <a:ext uri="{FF2B5EF4-FFF2-40B4-BE49-F238E27FC236}">
                <a16:creationId xmlns:a16="http://schemas.microsoft.com/office/drawing/2014/main" id="{2807E5A9-A0E0-4D3F-B89D-ECF268DA46F6}"/>
              </a:ext>
            </a:extLst>
          </p:cNvPr>
          <p:cNvSpPr>
            <a:spLocks/>
          </p:cNvSpPr>
          <p:nvPr/>
        </p:nvSpPr>
        <p:spPr bwMode="auto">
          <a:xfrm>
            <a:off x="137159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84" name="Rectangle 9">
            <a:extLst>
              <a:ext uri="{FF2B5EF4-FFF2-40B4-BE49-F238E27FC236}">
                <a16:creationId xmlns:a16="http://schemas.microsoft.com/office/drawing/2014/main" id="{B0919C3B-AAC8-4596-AC4C-B610DF8361CE}"/>
              </a:ext>
            </a:extLst>
          </p:cNvPr>
          <p:cNvSpPr>
            <a:spLocks/>
          </p:cNvSpPr>
          <p:nvPr/>
        </p:nvSpPr>
        <p:spPr bwMode="auto">
          <a:xfrm>
            <a:off x="343944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0" name="Rectangle 9">
            <a:extLst>
              <a:ext uri="{FF2B5EF4-FFF2-40B4-BE49-F238E27FC236}">
                <a16:creationId xmlns:a16="http://schemas.microsoft.com/office/drawing/2014/main" id="{3356ABB9-428A-4C6E-A5FD-BAB48B9BED83}"/>
              </a:ext>
            </a:extLst>
          </p:cNvPr>
          <p:cNvSpPr>
            <a:spLocks/>
          </p:cNvSpPr>
          <p:nvPr/>
        </p:nvSpPr>
        <p:spPr bwMode="auto">
          <a:xfrm>
            <a:off x="550776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7" name="Rectangle 9">
            <a:extLst>
              <a:ext uri="{FF2B5EF4-FFF2-40B4-BE49-F238E27FC236}">
                <a16:creationId xmlns:a16="http://schemas.microsoft.com/office/drawing/2014/main" id="{E2838F9E-84D1-4432-8BFC-542DBA4F7D3D}"/>
              </a:ext>
            </a:extLst>
          </p:cNvPr>
          <p:cNvSpPr>
            <a:spLocks/>
          </p:cNvSpPr>
          <p:nvPr/>
        </p:nvSpPr>
        <p:spPr bwMode="auto">
          <a:xfrm>
            <a:off x="757608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8" name="Rectangle 9">
            <a:extLst>
              <a:ext uri="{FF2B5EF4-FFF2-40B4-BE49-F238E27FC236}">
                <a16:creationId xmlns:a16="http://schemas.microsoft.com/office/drawing/2014/main" id="{93CE7839-8EA9-4E72-B3D4-28561368538E}"/>
              </a:ext>
            </a:extLst>
          </p:cNvPr>
          <p:cNvSpPr>
            <a:spLocks/>
          </p:cNvSpPr>
          <p:nvPr/>
        </p:nvSpPr>
        <p:spPr bwMode="auto">
          <a:xfrm>
            <a:off x="9645319" y="4534238"/>
            <a:ext cx="1101271" cy="8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</a:t>
            </a:r>
          </a:p>
        </p:txBody>
      </p:sp>
      <p:sp>
        <p:nvSpPr>
          <p:cNvPr id="109" name="Hexagon 108">
            <a:extLst>
              <a:ext uri="{FF2B5EF4-FFF2-40B4-BE49-F238E27FC236}">
                <a16:creationId xmlns:a16="http://schemas.microsoft.com/office/drawing/2014/main" id="{1D02E2FC-4DD7-4195-B55E-2532B55A4465}"/>
              </a:ext>
            </a:extLst>
          </p:cNvPr>
          <p:cNvSpPr/>
          <p:nvPr/>
        </p:nvSpPr>
        <p:spPr>
          <a:xfrm rot="5400000">
            <a:off x="2303944" y="2674053"/>
            <a:ext cx="1375980" cy="1186190"/>
          </a:xfrm>
          <a:prstGeom prst="hexagon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Hexagon 109">
            <a:extLst>
              <a:ext uri="{FF2B5EF4-FFF2-40B4-BE49-F238E27FC236}">
                <a16:creationId xmlns:a16="http://schemas.microsoft.com/office/drawing/2014/main" id="{B662A327-0389-4E26-8D57-1C4D268BE942}"/>
              </a:ext>
            </a:extLst>
          </p:cNvPr>
          <p:cNvSpPr/>
          <p:nvPr/>
        </p:nvSpPr>
        <p:spPr>
          <a:xfrm rot="5400000">
            <a:off x="4019214" y="2014681"/>
            <a:ext cx="2084194" cy="1796720"/>
          </a:xfrm>
          <a:prstGeom prst="hexagon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Hexagon 110">
            <a:extLst>
              <a:ext uri="{FF2B5EF4-FFF2-40B4-BE49-F238E27FC236}">
                <a16:creationId xmlns:a16="http://schemas.microsoft.com/office/drawing/2014/main" id="{4993EAF3-A3E0-43F8-A04A-955027BBF54D}"/>
              </a:ext>
            </a:extLst>
          </p:cNvPr>
          <p:cNvSpPr/>
          <p:nvPr/>
        </p:nvSpPr>
        <p:spPr>
          <a:xfrm rot="5400000">
            <a:off x="6260030" y="2333911"/>
            <a:ext cx="1741318" cy="1501136"/>
          </a:xfrm>
          <a:prstGeom prst="hexagon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Hexagon 112">
            <a:extLst>
              <a:ext uri="{FF2B5EF4-FFF2-40B4-BE49-F238E27FC236}">
                <a16:creationId xmlns:a16="http://schemas.microsoft.com/office/drawing/2014/main" id="{BA263823-8F6D-48DA-8C49-28CFF7082E36}"/>
              </a:ext>
            </a:extLst>
          </p:cNvPr>
          <p:cNvSpPr/>
          <p:nvPr/>
        </p:nvSpPr>
        <p:spPr>
          <a:xfrm rot="5400000">
            <a:off x="8069709" y="1850333"/>
            <a:ext cx="2260716" cy="1948894"/>
          </a:xfrm>
          <a:prstGeom prst="hexagon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AutoShape 62">
            <a:extLst>
              <a:ext uri="{FF2B5EF4-FFF2-40B4-BE49-F238E27FC236}">
                <a16:creationId xmlns:a16="http://schemas.microsoft.com/office/drawing/2014/main" id="{A33C104B-055D-4719-A32B-AC3F1F1890AC}"/>
              </a:ext>
            </a:extLst>
          </p:cNvPr>
          <p:cNvSpPr>
            <a:spLocks/>
          </p:cNvSpPr>
          <p:nvPr/>
        </p:nvSpPr>
        <p:spPr bwMode="auto">
          <a:xfrm>
            <a:off x="4727429" y="2579158"/>
            <a:ext cx="667764" cy="667766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16" name="AutoShape 9">
            <a:extLst>
              <a:ext uri="{FF2B5EF4-FFF2-40B4-BE49-F238E27FC236}">
                <a16:creationId xmlns:a16="http://schemas.microsoft.com/office/drawing/2014/main" id="{36B227E8-304B-4230-9970-203408EE3A6A}"/>
              </a:ext>
            </a:extLst>
          </p:cNvPr>
          <p:cNvSpPr>
            <a:spLocks/>
          </p:cNvSpPr>
          <p:nvPr/>
        </p:nvSpPr>
        <p:spPr bwMode="auto">
          <a:xfrm>
            <a:off x="6828577" y="2769660"/>
            <a:ext cx="604226" cy="6296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7" name="Freeform 5">
            <a:extLst>
              <a:ext uri="{FF2B5EF4-FFF2-40B4-BE49-F238E27FC236}">
                <a16:creationId xmlns:a16="http://schemas.microsoft.com/office/drawing/2014/main" id="{6045B83B-1593-4A33-9951-0A2DB23E7321}"/>
              </a:ext>
            </a:extLst>
          </p:cNvPr>
          <p:cNvSpPr>
            <a:spLocks noEditPoints="1"/>
          </p:cNvSpPr>
          <p:nvPr/>
        </p:nvSpPr>
        <p:spPr bwMode="auto">
          <a:xfrm>
            <a:off x="2742193" y="3059413"/>
            <a:ext cx="499482" cy="415470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AutoShape 23">
            <a:extLst>
              <a:ext uri="{FF2B5EF4-FFF2-40B4-BE49-F238E27FC236}">
                <a16:creationId xmlns:a16="http://schemas.microsoft.com/office/drawing/2014/main" id="{48B7D083-56E6-4A2D-B4C4-76813765C95F}"/>
              </a:ext>
            </a:extLst>
          </p:cNvPr>
          <p:cNvSpPr>
            <a:spLocks/>
          </p:cNvSpPr>
          <p:nvPr/>
        </p:nvSpPr>
        <p:spPr bwMode="auto">
          <a:xfrm>
            <a:off x="8769835" y="2325138"/>
            <a:ext cx="860464" cy="99928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7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 Placeholder 1">
            <a:extLst>
              <a:ext uri="{FF2B5EF4-FFF2-40B4-BE49-F238E27FC236}">
                <a16:creationId xmlns:a16="http://schemas.microsoft.com/office/drawing/2014/main" id="{B65EA419-3BBD-482C-95C8-950ED315D1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B9BF603A-2E71-4E8C-8802-45714295DAA1}"/>
              </a:ext>
            </a:extLst>
          </p:cNvPr>
          <p:cNvGrpSpPr/>
          <p:nvPr/>
        </p:nvGrpSpPr>
        <p:grpSpPr>
          <a:xfrm>
            <a:off x="5010150" y="1287463"/>
            <a:ext cx="5561016" cy="3185961"/>
            <a:chOff x="5010150" y="1287463"/>
            <a:chExt cx="5561016" cy="3185961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5AE97E8-7A67-423E-A39E-3D0C619469C6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1287463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F5C1507F-F342-44F6-9F4A-B802E21FEF15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1606059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F28A5A2-88A2-489B-839F-3156D0D766CF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1924655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C0700A00-0337-416F-AF5F-E1003BFD2BED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2243251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5130D225-3A07-4397-BC28-03C841CA2F71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2561847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15F3ACF0-5A10-4528-A7DB-06E0B53F9F62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2880443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29F7E42-39D2-4448-953E-0E91D50950CC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3199039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5D5F6AA6-431E-483C-B453-28EF1EE16696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3517635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8DB58B45-C0BB-4EB5-BCAF-A157AD1A0506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3836231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3AAB5304-BD83-4A70-9E7F-C215E744E6DD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4154827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4CAC9079-641B-40CA-8047-3DA926157DD0}"/>
                </a:ext>
              </a:extLst>
            </p:cNvPr>
            <p:cNvCxnSpPr>
              <a:cxnSpLocks/>
            </p:cNvCxnSpPr>
            <p:nvPr/>
          </p:nvCxnSpPr>
          <p:spPr>
            <a:xfrm>
              <a:off x="5010150" y="4473424"/>
              <a:ext cx="556101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9DE28F1A-2ADB-4F31-9F14-8BCE175765C2}"/>
              </a:ext>
            </a:extLst>
          </p:cNvPr>
          <p:cNvGrpSpPr/>
          <p:nvPr/>
        </p:nvGrpSpPr>
        <p:grpSpPr>
          <a:xfrm>
            <a:off x="5200891" y="1290311"/>
            <a:ext cx="5370276" cy="3193777"/>
            <a:chOff x="6421438" y="1816100"/>
            <a:chExt cx="3963988" cy="2357438"/>
          </a:xfrm>
        </p:grpSpPr>
        <p:sp>
          <p:nvSpPr>
            <p:cNvPr id="166" name="Rectangle 30">
              <a:extLst>
                <a:ext uri="{FF2B5EF4-FFF2-40B4-BE49-F238E27FC236}">
                  <a16:creationId xmlns:a16="http://schemas.microsoft.com/office/drawing/2014/main" id="{EBF8E665-F049-4767-AE71-67374F53D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7163" y="3162300"/>
              <a:ext cx="569913" cy="923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Rectangle 31">
              <a:extLst>
                <a:ext uri="{FF2B5EF4-FFF2-40B4-BE49-F238E27FC236}">
                  <a16:creationId xmlns:a16="http://schemas.microsoft.com/office/drawing/2014/main" id="{1DF928B4-581E-4C41-A79F-DC885BCAC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4250" y="2638425"/>
              <a:ext cx="569913" cy="14478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32">
              <a:extLst>
                <a:ext uri="{FF2B5EF4-FFF2-40B4-BE49-F238E27FC236}">
                  <a16:creationId xmlns:a16="http://schemas.microsoft.com/office/drawing/2014/main" id="{10EA6CDF-152E-4F15-9C2D-6FC6826D5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1338" y="2981325"/>
              <a:ext cx="569913" cy="11049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33">
              <a:extLst>
                <a:ext uri="{FF2B5EF4-FFF2-40B4-BE49-F238E27FC236}">
                  <a16:creationId xmlns:a16="http://schemas.microsoft.com/office/drawing/2014/main" id="{A5099479-F959-462B-8AA4-3449C5578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8425" y="2043113"/>
              <a:ext cx="569913" cy="204311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34">
              <a:extLst>
                <a:ext uri="{FF2B5EF4-FFF2-40B4-BE49-F238E27FC236}">
                  <a16:creationId xmlns:a16="http://schemas.microsoft.com/office/drawing/2014/main" id="{FEB34445-90DF-4924-905A-FA4184855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3925" y="2501900"/>
              <a:ext cx="571500" cy="15843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Freeform 35">
              <a:extLst>
                <a:ext uri="{FF2B5EF4-FFF2-40B4-BE49-F238E27FC236}">
                  <a16:creationId xmlns:a16="http://schemas.microsoft.com/office/drawing/2014/main" id="{2CDC27B1-CB7A-4F08-A8CC-8750E9216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1438" y="1816100"/>
              <a:ext cx="3963988" cy="2357438"/>
            </a:xfrm>
            <a:custGeom>
              <a:avLst/>
              <a:gdLst>
                <a:gd name="T0" fmla="*/ 2497 w 2497"/>
                <a:gd name="T1" fmla="*/ 1485 h 1485"/>
                <a:gd name="T2" fmla="*/ 0 w 2497"/>
                <a:gd name="T3" fmla="*/ 1485 h 1485"/>
                <a:gd name="T4" fmla="*/ 0 w 2497"/>
                <a:gd name="T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7" h="1485">
                  <a:moveTo>
                    <a:pt x="2497" y="1485"/>
                  </a:moveTo>
                  <a:lnTo>
                    <a:pt x="0" y="1485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rgbClr val="A7A9A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2" name="Rectangle 171">
            <a:extLst>
              <a:ext uri="{FF2B5EF4-FFF2-40B4-BE49-F238E27FC236}">
                <a16:creationId xmlns:a16="http://schemas.microsoft.com/office/drawing/2014/main" id="{F73A774B-3AE4-43FC-BD7E-69167C2F0261}"/>
              </a:ext>
            </a:extLst>
          </p:cNvPr>
          <p:cNvSpPr/>
          <p:nvPr/>
        </p:nvSpPr>
        <p:spPr>
          <a:xfrm>
            <a:off x="539273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2013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2AC9FAB6-0316-417B-863D-ADE598ADA971}"/>
              </a:ext>
            </a:extLst>
          </p:cNvPr>
          <p:cNvSpPr/>
          <p:nvPr/>
        </p:nvSpPr>
        <p:spPr>
          <a:xfrm>
            <a:off x="651324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7A061EE2-EE23-4183-980F-97B250D5A65D}"/>
              </a:ext>
            </a:extLst>
          </p:cNvPr>
          <p:cNvSpPr/>
          <p:nvPr/>
        </p:nvSpPr>
        <p:spPr>
          <a:xfrm>
            <a:off x="763375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C2342E09-B7CA-4B50-BCAE-925D69E568A5}"/>
              </a:ext>
            </a:extLst>
          </p:cNvPr>
          <p:cNvSpPr/>
          <p:nvPr/>
        </p:nvSpPr>
        <p:spPr>
          <a:xfrm>
            <a:off x="5415178" y="3953644"/>
            <a:ext cx="57579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21%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A6A7F483-B441-4E84-9AE6-85FC325CACAE}"/>
              </a:ext>
            </a:extLst>
          </p:cNvPr>
          <p:cNvSpPr/>
          <p:nvPr/>
        </p:nvSpPr>
        <p:spPr>
          <a:xfrm>
            <a:off x="875426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AC9C7F0A-074D-44AA-9D3F-6700A42722C7}"/>
              </a:ext>
            </a:extLst>
          </p:cNvPr>
          <p:cNvSpPr/>
          <p:nvPr/>
        </p:nvSpPr>
        <p:spPr>
          <a:xfrm>
            <a:off x="9874775" y="4548752"/>
            <a:ext cx="6206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B90785AD-DFBB-4EB9-94B7-156AE5C2E36A}"/>
              </a:ext>
            </a:extLst>
          </p:cNvPr>
          <p:cNvSpPr/>
          <p:nvPr/>
        </p:nvSpPr>
        <p:spPr>
          <a:xfrm>
            <a:off x="5010150" y="5386447"/>
            <a:ext cx="60191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is simply dummy text of the printing and typesetting industry ipsum has been the industry's standard dummy text ever since.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6BD21ABE-2808-4AEB-B036-F88178896245}"/>
              </a:ext>
            </a:extLst>
          </p:cNvPr>
          <p:cNvSpPr/>
          <p:nvPr/>
        </p:nvSpPr>
        <p:spPr>
          <a:xfrm>
            <a:off x="4638392" y="5467831"/>
            <a:ext cx="237342" cy="23734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2432035C-CB45-4C94-A4AD-E1024179B00D}"/>
              </a:ext>
            </a:extLst>
          </p:cNvPr>
          <p:cNvSpPr/>
          <p:nvPr/>
        </p:nvSpPr>
        <p:spPr>
          <a:xfrm>
            <a:off x="6535687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33%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2ACBBA5-4BEC-44D5-8193-EE70F612DDD0}"/>
              </a:ext>
            </a:extLst>
          </p:cNvPr>
          <p:cNvSpPr/>
          <p:nvPr/>
        </p:nvSpPr>
        <p:spPr>
          <a:xfrm>
            <a:off x="7657667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29%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2A346021-1A49-48B0-BA6C-0D421A8B4475}"/>
              </a:ext>
            </a:extLst>
          </p:cNvPr>
          <p:cNvSpPr/>
          <p:nvPr/>
        </p:nvSpPr>
        <p:spPr>
          <a:xfrm>
            <a:off x="8776706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48%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2A966758-047A-4A06-BDE8-A53A11807909}"/>
              </a:ext>
            </a:extLst>
          </p:cNvPr>
          <p:cNvSpPr/>
          <p:nvPr/>
        </p:nvSpPr>
        <p:spPr>
          <a:xfrm>
            <a:off x="9891280" y="3953644"/>
            <a:ext cx="575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030F6635-9CF1-4440-8DD8-D0EF45F7ECAF}"/>
              </a:ext>
            </a:extLst>
          </p:cNvPr>
          <p:cNvSpPr/>
          <p:nvPr/>
        </p:nvSpPr>
        <p:spPr>
          <a:xfrm>
            <a:off x="4524092" y="1055424"/>
            <a:ext cx="662764" cy="3760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</a:t>
            </a:r>
          </a:p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EDC87D-0560-45D4-A81D-F3DC4150183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793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C090A9F-77AB-4144-9241-2F203378336F}"/>
              </a:ext>
            </a:extLst>
          </p:cNvPr>
          <p:cNvSpPr/>
          <p:nvPr/>
        </p:nvSpPr>
        <p:spPr>
          <a:xfrm>
            <a:off x="-9524" y="0"/>
            <a:ext cx="12201524" cy="685800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004A6D6-D523-4C50-8830-96D667FDA690}"/>
              </a:ext>
            </a:extLst>
          </p:cNvPr>
          <p:cNvGrpSpPr/>
          <p:nvPr/>
        </p:nvGrpSpPr>
        <p:grpSpPr>
          <a:xfrm>
            <a:off x="0" y="0"/>
            <a:ext cx="12190413" cy="6845300"/>
            <a:chOff x="-12649200" y="-6767512"/>
            <a:chExt cx="12190413" cy="6845300"/>
          </a:xfrm>
          <a:solidFill>
            <a:schemeClr val="bg1">
              <a:alpha val="10000"/>
            </a:schemeClr>
          </a:solidFill>
        </p:grpSpPr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5F5DA448-15DD-4F53-8203-FCD0322B8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close/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close/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close/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close/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close/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close/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close/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close/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close/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close/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close/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close/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close/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close/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close/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close/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close/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close/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close/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close/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close/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close/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close/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close/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close/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close/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close/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close/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close/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close/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close/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close/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close/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close/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close/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close/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close/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close/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close/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close/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close/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close/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close/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close/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close/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close/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close/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close/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close/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close/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close/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close/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close/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close/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close/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close/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close/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close/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close/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close/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close/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close/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close/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close/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close/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close/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close/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close/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close/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close/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close/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close/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close/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close/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close/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close/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close/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close/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close/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close/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close/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close/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close/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close/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close/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close/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close/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close/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close/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close/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close/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close/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close/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close/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close/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close/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close/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close/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close/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close/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close/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close/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close/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close/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close/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close/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close/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close/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close/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close/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close/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close/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close/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close/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close/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close/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close/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close/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close/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close/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close/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close/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close/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close/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close/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close/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close/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close/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close/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close/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close/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close/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close/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close/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close/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close/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close/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close/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close/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close/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close/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close/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close/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close/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close/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close/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close/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close/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close/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close/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close/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close/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close/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close/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close/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close/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close/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close/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close/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close/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close/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close/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close/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close/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close/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close/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close/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close/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close/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close/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close/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close/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close/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close/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close/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close/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close/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close/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close/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close/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close/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close/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close/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close/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close/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close/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close/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close/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close/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close/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close/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close/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close/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close/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close/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close/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close/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close/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close/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close/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close/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close/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close/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close/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close/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close/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close/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close/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close/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close/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close/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close/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close/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close/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close/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close/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close/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close/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close/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close/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close/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close/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close/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close/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close/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close/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close/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close/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close/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close/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close/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close/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close/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close/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close/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close/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close/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close/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close/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close/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close/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close/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close/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close/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close/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close/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close/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close/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close/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close/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close/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close/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close/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close/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close/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close/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close/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close/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close/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close/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close/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close/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close/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close/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close/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close/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close/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close/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close/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close/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close/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close/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close/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close/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close/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close/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close/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close/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close/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close/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close/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close/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close/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close/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close/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close/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close/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close/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close/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close/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close/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close/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close/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close/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close/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close/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close/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close/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close/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close/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close/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close/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close/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close/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close/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close/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close/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close/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close/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close/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close/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close/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close/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close/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close/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close/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close/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close/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close/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close/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close/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close/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close/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close/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close/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close/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close/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close/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close/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close/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close/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close/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close/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close/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close/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close/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close/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close/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close/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close/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close/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close/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close/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close/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close/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close/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close/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close/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close/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close/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close/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close/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close/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close/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close/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close/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close/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close/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close/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close/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close/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close/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close/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close/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close/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close/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close/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close/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close/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close/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close/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close/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close/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close/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close/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close/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close/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close/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close/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close/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close/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close/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close/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close/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close/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close/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close/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close/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close/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close/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close/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close/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close/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close/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close/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close/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close/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close/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close/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close/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close/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close/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close/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close/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close/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close/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close/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close/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close/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close/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close/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close/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close/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close/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close/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close/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close/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close/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close/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close/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close/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close/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close/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close/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close/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close/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close/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close/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close/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close/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close/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close/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close/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close/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close/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close/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close/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close/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close/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close/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close/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close/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close/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close/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close/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close/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close/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close/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close/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close/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close/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close/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close/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close/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close/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close/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close/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close/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close/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close/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close/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close/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close/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close/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close/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close/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close/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close/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close/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close/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close/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close/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close/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close/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close/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close/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close/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close/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close/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close/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close/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close/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close/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close/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close/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close/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close/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close/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close/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close/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close/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close/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close/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close/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close/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close/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close/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close/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close/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close/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close/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close/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close/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close/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close/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close/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close/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close/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close/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close/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close/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close/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close/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close/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close/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close/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close/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close/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close/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close/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close/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close/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close/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close/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close/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close/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close/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close/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close/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close/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close/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close/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close/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close/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close/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close/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close/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close/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close/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close/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close/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close/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close/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close/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close/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close/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close/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close/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close/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close/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close/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close/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close/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close/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close/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close/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close/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close/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close/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close/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close/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close/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close/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close/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close/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close/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close/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close/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close/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close/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close/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close/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close/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close/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close/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close/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close/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close/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close/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close/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close/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close/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close/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close/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close/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close/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close/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close/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close/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close/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close/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close/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close/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close/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close/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close/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close/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close/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close/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close/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close/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close/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close/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close/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close/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close/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close/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close/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close/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close/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close/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close/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close/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close/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close/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close/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close/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close/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close/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close/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close/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close/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close/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close/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close/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close/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close/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close/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close/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close/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close/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close/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close/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close/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close/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close/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close/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close/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close/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close/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close/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close/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close/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close/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close/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close/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close/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close/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close/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close/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close/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close/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close/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close/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close/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close/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close/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close/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close/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close/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close/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close/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close/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close/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close/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close/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close/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close/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close/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close/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close/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close/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close/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close/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close/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close/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close/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close/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close/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close/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close/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close/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close/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close/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close/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close/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close/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close/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close/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close/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close/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close/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close/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close/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close/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close/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close/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close/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close/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close/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close/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close/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close/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close/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close/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close/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close/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close/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close/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close/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close/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close/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close/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close/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close/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close/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close/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close/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close/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close/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close/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close/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close/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close/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close/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close/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close/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close/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close/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close/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close/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close/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close/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close/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close/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close/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1B2A6AF5-E1A9-4603-ABA7-C2EB2B6720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683F7FAA-1000-44AC-BFA8-3B640CFAE3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close/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close/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close/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close/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close/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close/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close/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close/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close/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close/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close/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close/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close/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close/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close/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close/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close/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close/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close/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close/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close/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close/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close/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close/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close/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close/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close/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close/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close/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close/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close/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close/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close/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close/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close/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close/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close/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close/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close/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close/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close/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close/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close/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close/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close/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close/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close/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close/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close/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close/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close/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close/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close/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close/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close/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close/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close/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close/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close/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close/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close/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close/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close/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close/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close/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close/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close/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close/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close/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close/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close/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close/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close/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close/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close/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close/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close/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close/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close/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close/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close/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close/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close/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close/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close/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close/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close/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close/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close/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close/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close/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close/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close/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close/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close/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close/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close/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close/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close/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close/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close/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close/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close/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close/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close/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close/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close/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close/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close/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close/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close/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close/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close/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close/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close/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close/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close/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close/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close/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close/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close/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close/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close/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close/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close/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close/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close/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close/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close/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close/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close/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close/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close/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close/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close/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close/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close/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close/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close/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close/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close/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close/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close/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close/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close/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close/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close/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close/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close/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close/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close/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close/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close/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close/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close/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close/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close/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close/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close/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close/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close/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close/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close/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close/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close/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close/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close/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close/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close/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close/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close/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close/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close/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close/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close/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close/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close/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close/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close/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close/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close/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close/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close/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close/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close/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close/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close/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close/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close/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close/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close/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close/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close/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close/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close/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close/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close/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close/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close/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close/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close/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close/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close/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close/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close/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close/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close/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close/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close/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close/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close/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close/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close/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close/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close/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close/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close/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close/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close/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close/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close/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close/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close/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close/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close/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close/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close/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close/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close/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close/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close/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close/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close/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close/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close/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close/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close/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close/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close/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close/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close/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close/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close/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close/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close/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close/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close/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close/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close/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close/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close/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close/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close/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close/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close/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close/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close/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close/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close/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close/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close/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close/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close/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close/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close/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close/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close/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close/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close/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close/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close/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close/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close/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close/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close/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close/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close/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close/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close/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close/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close/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close/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close/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close/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close/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close/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close/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close/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close/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close/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close/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close/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close/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close/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close/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close/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close/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close/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close/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close/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close/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close/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close/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close/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close/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close/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close/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close/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close/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close/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close/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close/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close/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close/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close/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close/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close/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close/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close/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close/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close/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close/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close/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close/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close/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close/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close/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close/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close/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close/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close/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close/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close/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close/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close/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close/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close/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close/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close/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close/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close/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close/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close/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close/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close/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close/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close/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close/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close/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close/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close/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close/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close/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close/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close/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close/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close/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close/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close/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close/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close/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close/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close/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close/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close/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close/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close/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close/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close/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close/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close/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close/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close/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close/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close/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close/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close/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close/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close/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close/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close/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close/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close/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close/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close/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close/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close/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close/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close/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close/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close/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close/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close/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close/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close/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close/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close/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close/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close/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close/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close/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close/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close/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close/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close/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close/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close/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close/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close/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close/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close/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close/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close/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close/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close/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close/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close/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close/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close/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close/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close/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close/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close/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close/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close/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close/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close/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close/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close/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close/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close/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close/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close/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close/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close/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close/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close/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close/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close/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close/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close/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close/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close/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close/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close/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close/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close/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close/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close/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close/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close/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close/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close/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close/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close/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close/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close/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close/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close/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close/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close/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close/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close/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close/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close/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close/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close/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close/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close/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close/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close/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close/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close/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close/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close/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close/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close/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close/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close/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close/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close/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close/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close/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close/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close/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close/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close/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close/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close/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close/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close/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close/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close/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close/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close/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close/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close/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close/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close/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close/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close/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close/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close/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close/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close/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close/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close/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close/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close/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close/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close/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close/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close/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close/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close/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close/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close/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close/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close/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close/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close/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close/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close/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close/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close/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close/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close/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close/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close/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close/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close/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close/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close/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close/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close/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close/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close/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close/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close/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close/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close/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close/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close/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close/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close/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close/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close/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close/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close/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close/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close/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close/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close/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close/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close/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close/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close/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close/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close/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close/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close/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close/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close/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close/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close/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close/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close/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close/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close/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close/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close/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close/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close/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close/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close/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close/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close/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close/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close/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close/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close/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close/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close/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close/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close/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close/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close/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close/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close/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close/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close/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close/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close/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close/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close/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close/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close/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close/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close/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close/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close/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close/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close/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close/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close/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close/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close/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close/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close/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close/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close/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close/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close/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close/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close/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close/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close/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close/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close/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close/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close/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close/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close/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close/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close/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close/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close/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close/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close/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close/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close/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close/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close/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close/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close/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close/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close/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close/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close/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close/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close/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close/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close/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close/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close/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close/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close/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close/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close/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close/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close/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close/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close/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close/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close/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close/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close/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close/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close/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close/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close/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close/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close/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close/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close/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close/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close/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close/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close/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close/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close/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close/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close/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close/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close/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close/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close/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close/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close/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close/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close/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close/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close/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close/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close/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close/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close/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close/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close/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close/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close/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close/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close/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close/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close/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close/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close/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close/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close/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close/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close/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close/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close/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close/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close/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close/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close/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close/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close/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close/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close/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close/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close/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close/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close/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close/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close/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close/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close/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close/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close/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close/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close/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close/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close/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close/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close/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close/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close/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close/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close/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close/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close/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close/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close/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close/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close/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close/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close/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close/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378CBE01-F5CD-4BD0-905D-3CD393443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157661E3-3B72-4EF0-851A-7F8520F20E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close/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close/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close/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close/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close/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close/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close/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close/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close/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close/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close/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close/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close/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close/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close/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close/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close/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close/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close/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close/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close/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close/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close/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close/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close/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close/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close/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close/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close/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close/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close/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close/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close/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close/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close/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close/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close/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close/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close/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close/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close/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close/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close/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close/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close/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close/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close/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close/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close/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close/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close/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close/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close/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close/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close/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close/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close/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close/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close/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close/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close/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close/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close/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close/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close/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close/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close/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close/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close/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close/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close/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close/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close/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close/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close/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close/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close/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close/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close/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close/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close/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close/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close/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close/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close/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close/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close/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close/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close/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close/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close/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close/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close/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close/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close/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close/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close/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close/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close/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close/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close/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close/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close/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close/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close/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close/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close/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close/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close/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close/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close/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close/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close/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close/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close/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close/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close/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close/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close/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close/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close/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close/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close/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close/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close/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close/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close/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close/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close/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close/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close/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close/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close/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close/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close/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close/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close/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close/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close/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close/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close/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close/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close/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close/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close/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close/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close/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close/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close/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close/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close/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close/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close/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close/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close/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close/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close/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close/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close/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close/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close/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close/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close/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close/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close/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close/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close/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close/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close/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close/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close/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close/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close/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close/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close/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close/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close/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close/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close/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close/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close/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close/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close/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close/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close/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close/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close/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close/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close/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close/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close/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close/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close/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close/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close/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close/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close/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close/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close/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close/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close/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close/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close/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close/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close/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close/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close/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close/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close/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close/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close/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close/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close/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close/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close/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close/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close/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close/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close/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close/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close/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close/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close/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close/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close/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close/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close/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close/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close/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close/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close/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close/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close/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close/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close/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close/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close/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close/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close/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close/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close/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close/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close/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close/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close/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close/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close/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close/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close/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close/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close/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close/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close/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close/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close/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close/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close/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close/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close/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close/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close/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close/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close/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close/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close/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close/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close/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close/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close/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close/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close/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close/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close/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close/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close/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close/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close/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close/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close/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close/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close/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close/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close/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close/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close/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close/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close/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close/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close/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close/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close/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close/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close/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close/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close/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close/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close/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close/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close/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close/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close/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close/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close/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close/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close/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close/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close/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close/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close/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close/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close/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close/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close/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close/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close/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close/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close/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close/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close/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close/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close/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close/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close/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close/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close/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close/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close/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close/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close/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close/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close/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close/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close/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close/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close/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close/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close/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close/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close/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close/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close/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close/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close/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close/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close/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close/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close/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close/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close/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close/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close/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close/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close/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close/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close/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close/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close/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close/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close/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close/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close/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close/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close/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close/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close/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close/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close/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close/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close/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close/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close/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close/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close/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close/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close/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close/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close/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close/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close/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close/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close/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close/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close/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close/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close/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close/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close/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close/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close/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close/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close/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close/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close/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close/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close/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close/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close/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close/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close/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close/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close/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close/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close/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close/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close/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close/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close/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close/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close/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close/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close/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close/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close/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close/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close/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close/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close/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close/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close/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close/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close/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close/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close/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close/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close/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close/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close/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close/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close/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close/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close/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close/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close/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close/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close/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close/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close/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close/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close/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close/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close/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close/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close/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close/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close/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close/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close/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close/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close/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close/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close/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close/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close/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close/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close/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close/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close/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close/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close/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close/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close/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close/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close/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close/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close/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close/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close/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close/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close/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close/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close/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close/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close/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close/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close/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close/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close/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close/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close/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close/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close/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close/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close/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close/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close/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close/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close/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close/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close/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close/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close/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close/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close/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close/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close/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close/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close/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close/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close/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close/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close/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close/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close/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close/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close/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close/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close/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close/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close/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close/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close/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close/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close/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close/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close/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close/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close/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close/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close/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close/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close/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close/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close/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close/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close/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close/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close/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close/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close/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close/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close/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close/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close/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close/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close/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close/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close/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close/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close/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close/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close/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close/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close/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close/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close/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close/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close/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close/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close/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close/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close/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close/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close/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close/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close/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close/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close/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close/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close/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close/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close/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close/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close/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close/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close/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close/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close/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close/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close/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close/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close/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close/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close/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close/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close/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close/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close/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close/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close/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close/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close/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close/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close/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close/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close/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close/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close/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close/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close/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close/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close/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close/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close/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close/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close/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close/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close/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close/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close/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close/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close/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close/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close/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close/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close/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close/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close/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close/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close/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close/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close/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close/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close/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close/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close/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close/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close/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close/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close/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close/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close/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close/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close/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close/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close/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close/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close/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close/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close/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close/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close/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close/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close/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close/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close/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close/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close/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close/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close/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close/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close/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close/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close/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close/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close/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close/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close/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close/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close/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close/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close/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close/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close/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close/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close/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close/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close/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close/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close/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close/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close/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close/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close/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close/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close/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close/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close/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close/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close/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close/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close/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close/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close/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close/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close/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close/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close/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close/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close/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close/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close/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close/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close/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close/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close/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close/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close/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close/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close/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close/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close/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close/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close/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close/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close/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close/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close/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close/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close/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close/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close/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close/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close/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close/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close/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close/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close/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close/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close/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close/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close/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close/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close/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close/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close/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close/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close/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close/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close/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close/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close/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close/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close/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close/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close/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close/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close/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close/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close/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close/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close/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close/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close/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close/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close/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close/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close/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close/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close/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close/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close/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close/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close/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close/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close/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close/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close/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close/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close/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close/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close/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close/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close/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close/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close/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close/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close/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close/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close/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close/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close/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close/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close/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close/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close/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close/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close/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close/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close/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close/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close/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close/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close/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close/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close/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close/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close/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close/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close/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close/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close/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close/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close/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close/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close/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close/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close/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close/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close/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close/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close/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close/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close/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close/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close/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close/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close/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close/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close/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close/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close/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close/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close/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close/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close/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close/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close/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close/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close/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close/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close/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close/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close/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close/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close/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close/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close/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close/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close/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close/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close/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close/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close/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close/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close/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close/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close/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close/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close/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close/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close/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close/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close/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close/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close/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close/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close/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close/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close/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close/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close/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close/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close/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close/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close/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close/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close/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close/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close/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close/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close/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close/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close/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close/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close/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close/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close/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close/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close/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close/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close/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close/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close/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close/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close/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close/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close/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close/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close/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close/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close/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close/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close/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close/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close/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close/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close/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close/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close/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close/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close/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close/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close/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close/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close/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close/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close/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close/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close/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close/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close/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close/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close/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close/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close/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close/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close/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close/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close/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close/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close/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close/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close/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close/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close/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close/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close/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close/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close/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close/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close/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close/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close/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close/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close/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close/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close/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close/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close/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close/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close/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close/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close/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close/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close/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close/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close/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close/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close/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close/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close/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close/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close/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close/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close/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close/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close/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close/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close/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close/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close/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close/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close/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close/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close/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close/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close/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close/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close/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close/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close/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close/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close/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close/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close/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close/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close/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close/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close/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close/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close/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close/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close/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close/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close/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close/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close/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close/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close/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close/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close/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close/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close/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close/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close/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close/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close/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close/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close/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close/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close/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close/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close/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close/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close/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close/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close/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close/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close/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close/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close/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close/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close/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close/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close/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close/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close/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close/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close/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close/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close/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close/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close/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close/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close/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close/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close/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close/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close/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close/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close/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close/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close/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close/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close/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104003E2-1F91-4525-9C8C-3B6CCC563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D5EDC122-155C-48A6-861E-7A80C37F4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close/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close/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close/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close/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close/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close/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close/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close/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close/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close/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close/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close/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close/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close/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close/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close/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close/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close/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close/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close/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close/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close/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close/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close/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close/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close/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close/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close/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close/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close/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close/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close/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close/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close/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close/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close/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close/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close/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close/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close/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close/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close/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close/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close/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close/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close/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close/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close/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close/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close/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close/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close/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close/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close/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close/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close/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close/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close/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close/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close/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close/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close/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close/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close/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close/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close/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close/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close/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close/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close/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close/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close/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close/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close/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close/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close/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close/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close/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close/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close/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close/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close/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close/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close/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close/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close/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close/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close/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close/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close/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close/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close/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close/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close/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close/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close/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close/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close/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close/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close/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close/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close/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close/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close/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close/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close/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close/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close/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close/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close/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close/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close/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close/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close/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close/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close/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close/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close/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close/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close/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close/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close/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close/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close/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close/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close/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close/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close/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close/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close/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close/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close/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close/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close/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close/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close/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close/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close/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close/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close/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close/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close/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close/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close/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close/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close/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close/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close/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close/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close/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close/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close/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close/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close/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close/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close/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close/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close/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close/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close/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close/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close/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close/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close/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close/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close/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close/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close/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close/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close/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close/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close/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close/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close/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close/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close/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close/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close/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close/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close/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close/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close/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close/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close/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close/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close/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close/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close/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close/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close/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close/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close/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close/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close/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close/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close/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close/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close/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close/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close/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close/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close/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close/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close/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close/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close/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close/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close/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close/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close/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close/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close/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close/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close/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close/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close/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close/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close/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close/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close/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close/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close/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close/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close/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close/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close/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close/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close/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close/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close/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close/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close/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close/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close/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close/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close/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close/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close/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close/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close/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close/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close/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close/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close/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close/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close/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close/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close/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close/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close/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close/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close/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close/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close/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close/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close/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close/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close/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close/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close/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close/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close/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close/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close/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close/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close/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close/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close/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close/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close/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close/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close/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close/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close/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close/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close/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close/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close/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close/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close/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close/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close/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close/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close/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close/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close/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close/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close/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close/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close/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close/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close/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close/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close/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close/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close/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close/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close/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close/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close/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close/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close/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close/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close/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close/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close/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close/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close/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close/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close/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close/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close/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close/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close/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close/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close/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close/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close/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close/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close/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close/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close/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close/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close/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close/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close/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close/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close/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close/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close/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close/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close/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close/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close/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close/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close/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close/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close/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close/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close/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close/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close/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close/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close/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close/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close/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close/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close/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close/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close/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close/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close/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close/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close/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close/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close/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close/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close/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close/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close/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close/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close/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close/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close/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close/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close/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close/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close/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close/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close/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close/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close/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close/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close/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close/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close/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close/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close/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close/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close/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close/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close/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close/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close/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close/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close/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close/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close/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close/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close/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close/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close/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close/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close/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close/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close/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close/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close/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close/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close/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close/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close/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close/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close/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close/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close/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close/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close/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close/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close/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close/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close/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close/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close/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close/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close/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close/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close/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close/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close/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close/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close/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close/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close/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close/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close/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close/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close/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close/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close/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close/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close/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close/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close/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close/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close/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close/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close/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close/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close/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close/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close/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close/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close/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close/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close/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close/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close/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close/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close/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close/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close/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close/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close/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close/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close/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close/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close/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close/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close/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close/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close/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close/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close/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close/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close/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close/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close/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close/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close/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close/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close/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close/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close/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close/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close/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close/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close/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close/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close/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close/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close/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close/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close/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close/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close/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close/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close/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close/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close/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close/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close/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close/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close/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close/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close/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close/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close/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close/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close/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close/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close/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close/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close/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close/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close/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close/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close/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close/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close/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close/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close/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close/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close/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close/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close/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close/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close/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close/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close/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close/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close/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close/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close/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close/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close/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close/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close/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close/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close/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close/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close/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close/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close/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close/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close/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close/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close/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close/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close/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close/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close/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close/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close/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close/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close/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close/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close/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close/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close/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close/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close/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close/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close/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close/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close/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close/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close/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close/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close/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close/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close/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close/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close/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close/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close/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close/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close/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close/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close/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close/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close/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close/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close/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close/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close/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close/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close/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close/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close/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close/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close/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close/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close/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close/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close/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close/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close/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close/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close/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close/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close/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close/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close/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close/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close/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close/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close/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close/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close/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close/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close/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close/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close/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close/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close/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close/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close/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close/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close/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close/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close/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close/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close/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close/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close/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close/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close/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close/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close/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close/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close/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close/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close/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close/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close/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close/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close/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close/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close/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close/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close/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close/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close/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close/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close/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close/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close/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close/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close/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close/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close/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close/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close/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close/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close/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close/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close/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close/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close/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close/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close/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close/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close/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close/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close/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close/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close/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close/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close/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close/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close/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close/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close/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close/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close/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close/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close/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close/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close/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close/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close/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close/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close/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close/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close/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close/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close/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close/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close/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close/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close/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close/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close/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close/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close/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close/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close/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close/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close/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close/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close/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close/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close/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close/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close/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close/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close/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close/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close/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close/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close/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close/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close/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close/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close/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close/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close/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close/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close/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close/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close/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close/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close/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close/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close/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close/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close/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close/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close/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close/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close/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close/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close/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close/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close/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close/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close/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close/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close/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close/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close/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close/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close/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close/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close/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6B6C7F1E-12EE-4321-B0DD-F5D685209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3080FA35-71D2-44D3-9B9C-068E31BB7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close/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close/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close/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close/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close/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close/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close/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close/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close/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close/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close/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close/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close/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close/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close/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close/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close/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close/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close/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close/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close/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close/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close/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close/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close/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close/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close/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close/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close/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close/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close/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close/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close/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close/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close/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close/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close/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close/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close/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close/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close/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close/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close/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close/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close/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close/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close/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close/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close/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close/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close/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close/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close/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close/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close/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close/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close/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close/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close/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close/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close/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close/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close/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close/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close/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close/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close/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close/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close/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close/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close/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close/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close/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close/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close/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close/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close/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close/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close/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close/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close/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close/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close/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close/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close/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close/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close/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close/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close/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close/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close/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close/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close/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close/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close/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close/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close/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close/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close/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close/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close/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close/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close/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close/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close/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close/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close/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close/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close/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close/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close/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close/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close/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close/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close/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close/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close/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close/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close/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close/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close/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close/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close/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close/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close/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close/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close/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close/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close/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close/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close/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close/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close/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close/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close/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close/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close/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close/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close/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close/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close/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close/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close/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close/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close/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close/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close/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close/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close/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close/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close/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close/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close/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close/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close/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close/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close/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close/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close/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close/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close/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close/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close/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close/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close/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close/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close/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close/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close/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close/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close/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close/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close/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close/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close/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close/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close/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close/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close/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close/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close/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close/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close/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close/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close/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close/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close/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close/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close/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close/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close/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close/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close/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close/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close/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close/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close/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close/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close/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close/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close/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close/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close/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close/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close/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close/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close/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close/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close/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close/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close/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close/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close/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close/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close/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close/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close/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close/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close/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close/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close/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close/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close/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close/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close/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close/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close/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close/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close/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close/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close/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close/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close/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close/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close/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close/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close/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close/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close/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close/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close/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close/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close/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close/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close/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close/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close/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close/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close/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close/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close/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close/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close/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close/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close/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close/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close/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close/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close/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close/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close/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close/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close/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close/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close/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close/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close/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close/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close/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close/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close/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close/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close/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close/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close/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close/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close/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close/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close/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close/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close/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close/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close/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close/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close/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close/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close/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close/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close/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close/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close/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close/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close/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close/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close/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close/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close/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close/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close/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close/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close/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close/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close/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close/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close/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close/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close/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close/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close/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close/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close/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close/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close/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close/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close/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close/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close/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close/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close/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close/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close/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close/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close/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close/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close/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close/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close/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close/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close/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close/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close/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close/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close/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close/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close/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close/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close/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close/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close/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close/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close/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close/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close/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close/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close/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close/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close/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close/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close/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close/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close/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close/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close/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close/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close/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close/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close/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close/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close/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close/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close/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close/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close/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close/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close/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close/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close/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close/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close/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close/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close/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close/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close/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close/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close/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close/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close/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close/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close/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close/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close/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close/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close/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close/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close/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close/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close/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close/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close/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close/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close/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close/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close/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close/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close/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close/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close/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close/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close/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close/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close/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close/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close/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close/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close/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close/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close/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close/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close/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close/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close/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close/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close/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close/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close/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close/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close/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close/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close/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close/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close/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close/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close/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close/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close/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close/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close/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close/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close/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close/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close/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close/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close/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close/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close/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close/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close/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close/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close/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close/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close/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close/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close/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close/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close/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close/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close/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close/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close/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close/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close/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close/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close/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close/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close/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close/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close/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close/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close/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close/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close/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close/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close/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close/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close/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close/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close/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close/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close/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close/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close/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close/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close/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close/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close/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close/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close/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close/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close/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close/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close/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close/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close/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close/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close/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close/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close/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close/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close/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close/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close/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close/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close/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close/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close/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close/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close/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close/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close/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close/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close/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close/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close/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close/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close/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close/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close/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close/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close/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close/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close/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close/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close/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close/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close/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close/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close/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close/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close/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close/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close/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close/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close/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close/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close/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close/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close/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close/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close/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close/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close/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close/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close/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close/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close/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close/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close/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close/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close/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close/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close/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close/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close/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close/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close/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close/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close/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close/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close/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close/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close/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close/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close/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close/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close/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close/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close/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close/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close/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close/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close/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close/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close/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close/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close/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close/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close/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close/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close/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close/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close/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close/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close/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close/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close/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close/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close/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close/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close/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close/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close/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close/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close/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close/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close/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close/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close/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close/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close/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close/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close/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close/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close/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close/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close/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close/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close/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close/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close/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close/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close/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close/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close/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close/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close/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close/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close/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close/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close/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close/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close/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close/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close/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close/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close/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close/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close/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close/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close/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close/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close/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close/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close/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close/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close/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close/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close/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close/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close/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close/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close/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close/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close/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close/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close/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close/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close/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close/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close/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close/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close/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close/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close/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close/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close/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close/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close/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close/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close/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close/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close/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close/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close/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close/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close/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close/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close/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close/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close/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close/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close/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close/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close/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close/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close/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close/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close/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close/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close/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close/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close/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close/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close/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close/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close/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close/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close/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close/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close/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close/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close/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close/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close/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close/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close/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close/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close/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close/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close/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close/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close/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close/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close/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close/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close/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close/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close/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close/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close/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close/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close/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close/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close/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close/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close/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close/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close/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close/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close/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close/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close/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close/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close/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close/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close/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close/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close/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close/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close/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close/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close/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close/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close/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close/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close/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close/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close/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close/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close/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close/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close/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close/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close/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close/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close/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close/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913A61A4-3EAF-4494-9F6C-D94FACF47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C09121C2-3A99-4B8D-8B92-E1E5F14C23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close/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close/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close/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close/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close/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close/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close/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close/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close/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close/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close/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close/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close/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close/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close/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close/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close/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close/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close/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close/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close/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close/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close/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close/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close/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close/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close/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close/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close/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close/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close/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close/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close/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close/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close/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close/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close/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close/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close/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close/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close/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close/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close/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close/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close/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close/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close/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close/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close/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close/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close/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close/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close/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close/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close/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close/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close/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close/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close/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close/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close/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close/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close/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close/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close/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close/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close/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close/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close/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close/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close/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close/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close/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close/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close/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close/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close/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close/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close/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close/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close/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close/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close/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close/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close/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close/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close/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close/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close/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close/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close/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close/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close/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close/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close/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close/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close/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close/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close/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close/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close/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close/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close/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close/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close/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close/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close/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close/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close/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close/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close/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close/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close/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close/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close/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close/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close/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close/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close/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close/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close/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close/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close/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close/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close/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close/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close/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close/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close/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close/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close/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close/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close/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close/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close/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close/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close/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close/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close/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close/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close/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close/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close/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close/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close/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close/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close/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close/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close/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close/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close/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close/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close/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close/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close/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close/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close/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close/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close/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close/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close/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close/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close/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close/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close/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close/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close/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close/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close/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close/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close/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close/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close/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close/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close/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close/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close/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close/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close/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close/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close/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close/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close/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close/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close/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close/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close/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close/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close/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close/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close/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close/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close/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close/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close/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close/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close/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close/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close/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close/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close/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close/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close/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close/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close/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close/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close/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close/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close/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close/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close/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close/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close/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close/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close/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close/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close/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close/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close/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close/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close/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close/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close/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close/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close/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close/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close/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close/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close/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close/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close/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close/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close/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close/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close/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close/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close/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close/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close/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close/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close/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close/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close/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close/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close/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close/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close/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close/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close/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close/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close/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close/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close/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close/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close/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close/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close/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close/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close/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close/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close/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close/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close/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close/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close/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close/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close/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close/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close/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close/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close/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close/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close/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close/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close/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close/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close/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close/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close/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close/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close/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close/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close/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close/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close/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close/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close/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close/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close/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close/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close/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close/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close/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close/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close/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close/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close/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close/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close/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close/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close/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close/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close/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close/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close/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close/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close/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close/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close/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close/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close/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close/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close/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close/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close/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close/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close/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close/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close/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close/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close/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close/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close/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close/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close/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close/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close/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close/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close/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close/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close/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close/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close/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close/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close/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close/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close/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close/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close/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close/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close/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close/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close/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close/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close/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close/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close/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close/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close/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close/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close/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close/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close/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close/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close/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close/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close/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close/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close/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close/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close/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close/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close/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close/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close/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close/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close/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close/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close/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close/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close/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close/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close/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close/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close/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close/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close/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close/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close/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close/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close/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close/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close/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close/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close/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close/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close/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close/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close/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close/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close/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close/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close/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close/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close/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close/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close/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close/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close/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close/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close/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close/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close/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close/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close/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close/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close/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close/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close/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close/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close/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close/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close/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close/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close/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close/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close/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close/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close/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close/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close/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close/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close/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close/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close/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close/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close/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close/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close/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close/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close/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close/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close/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close/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close/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close/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close/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close/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close/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close/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close/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close/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close/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close/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close/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close/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close/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close/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close/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close/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close/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close/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close/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close/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close/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close/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close/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close/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close/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close/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close/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close/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close/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close/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close/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close/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close/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close/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close/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close/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close/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close/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close/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close/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close/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close/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close/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close/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close/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close/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close/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close/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close/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close/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close/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close/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close/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close/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close/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close/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close/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close/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close/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close/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close/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close/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close/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close/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close/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close/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close/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close/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close/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close/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close/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close/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close/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close/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close/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close/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close/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close/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close/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close/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close/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close/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close/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close/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close/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close/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close/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close/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close/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close/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close/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close/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close/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close/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close/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close/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close/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close/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close/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close/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close/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close/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close/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close/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close/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close/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close/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close/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close/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close/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close/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close/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close/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close/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close/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close/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close/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close/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close/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close/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close/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close/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close/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close/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close/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close/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close/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close/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close/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close/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close/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close/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close/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close/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close/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close/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close/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close/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close/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close/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close/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close/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close/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close/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close/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close/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close/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close/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close/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close/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close/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close/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close/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close/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close/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close/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close/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close/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close/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close/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close/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close/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close/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close/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close/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close/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close/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close/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close/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close/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close/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close/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close/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close/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close/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close/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close/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close/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close/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close/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close/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close/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close/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close/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close/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close/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close/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close/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close/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close/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close/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close/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close/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close/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close/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close/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close/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close/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close/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close/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close/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close/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close/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close/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close/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close/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close/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close/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close/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close/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close/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close/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close/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close/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close/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close/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close/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close/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close/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close/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close/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close/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close/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close/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close/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close/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close/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close/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close/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close/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close/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close/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close/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close/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close/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close/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close/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close/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close/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close/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close/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close/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close/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close/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close/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close/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close/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close/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close/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close/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close/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close/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close/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close/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close/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close/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close/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close/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close/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close/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close/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close/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close/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close/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close/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close/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close/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close/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close/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close/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close/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close/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close/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close/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close/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close/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close/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close/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close/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close/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close/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close/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close/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close/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close/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close/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close/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close/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close/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close/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close/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close/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close/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close/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close/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close/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close/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close/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close/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close/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close/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6C967576-3A00-49F8-B3A9-63F11C2C80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8BB1D2A9-B733-4611-9CB6-564511375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close/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close/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close/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close/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close/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close/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close/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close/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close/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close/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close/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close/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close/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close/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close/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close/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close/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close/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close/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close/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close/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close/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close/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close/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close/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close/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close/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close/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close/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close/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close/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close/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close/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close/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close/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close/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close/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close/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close/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close/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close/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close/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close/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close/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close/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close/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close/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close/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close/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close/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close/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close/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close/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close/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close/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close/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close/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close/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close/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close/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close/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close/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close/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close/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close/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close/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close/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close/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close/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close/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close/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close/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close/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close/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close/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close/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close/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close/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close/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close/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close/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close/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close/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close/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close/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close/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close/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close/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close/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close/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close/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close/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close/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close/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close/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close/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close/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close/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close/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close/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close/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close/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close/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close/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close/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close/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close/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close/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close/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close/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close/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close/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close/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close/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close/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close/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close/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close/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close/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close/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close/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close/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close/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close/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close/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close/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close/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close/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close/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close/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close/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close/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close/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close/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close/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close/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close/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close/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close/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close/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close/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close/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close/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close/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close/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close/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close/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close/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close/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close/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close/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close/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close/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close/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close/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close/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close/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close/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close/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close/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close/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close/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close/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close/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close/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close/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close/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close/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close/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close/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close/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close/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close/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close/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close/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close/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close/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close/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close/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close/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close/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close/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close/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close/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close/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close/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close/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close/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close/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close/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close/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close/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close/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close/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close/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close/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close/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close/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close/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close/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close/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close/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close/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close/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close/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close/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close/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close/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close/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close/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close/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close/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close/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close/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close/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close/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close/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close/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close/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close/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close/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close/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close/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close/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close/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close/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close/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close/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close/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close/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close/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close/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close/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close/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close/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close/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close/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close/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close/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close/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close/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close/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close/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close/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close/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close/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close/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close/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close/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close/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close/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close/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close/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close/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close/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close/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close/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close/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close/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close/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close/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close/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close/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close/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close/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close/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close/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close/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close/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close/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close/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close/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close/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close/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close/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close/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close/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close/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close/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close/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close/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close/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close/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close/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close/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close/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close/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close/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close/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close/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close/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close/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close/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close/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close/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close/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close/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close/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close/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close/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close/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close/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close/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close/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close/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close/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close/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close/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close/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close/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close/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close/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close/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close/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close/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close/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close/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close/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close/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close/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close/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close/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close/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close/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close/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close/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close/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close/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close/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close/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close/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close/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close/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close/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close/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close/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close/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close/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close/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close/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close/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close/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close/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close/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close/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close/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close/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close/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close/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close/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close/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close/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close/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close/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close/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close/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close/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close/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close/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close/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close/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close/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close/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close/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close/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close/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close/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close/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close/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close/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close/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close/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close/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close/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close/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close/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close/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close/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close/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close/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close/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close/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close/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close/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close/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close/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close/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close/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close/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close/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close/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close/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close/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close/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close/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close/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close/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close/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close/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close/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close/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close/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close/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close/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close/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close/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close/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close/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close/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close/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close/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close/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close/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close/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close/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close/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close/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close/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close/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close/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close/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close/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close/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close/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close/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close/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close/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close/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close/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close/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close/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close/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close/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close/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close/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close/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close/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close/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close/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close/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close/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close/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close/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close/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close/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close/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close/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close/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close/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close/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close/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close/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close/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close/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close/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close/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close/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close/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close/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close/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close/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close/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close/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close/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close/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close/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close/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close/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close/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close/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close/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close/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close/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close/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close/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close/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close/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close/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close/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close/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close/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close/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close/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close/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close/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close/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close/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close/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close/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close/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close/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close/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close/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close/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close/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close/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close/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close/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close/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close/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close/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close/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close/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close/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close/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close/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close/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close/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close/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close/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close/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close/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close/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close/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close/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close/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close/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close/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close/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close/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close/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close/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close/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close/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close/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close/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close/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close/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close/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close/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close/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close/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close/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close/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close/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close/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close/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close/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close/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close/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close/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close/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close/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close/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close/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close/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close/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close/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close/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close/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close/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close/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close/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close/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close/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close/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close/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close/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close/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close/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close/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close/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close/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close/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close/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close/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close/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close/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close/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close/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close/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close/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close/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close/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close/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close/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close/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close/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close/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close/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close/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close/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close/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close/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close/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close/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close/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close/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close/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close/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close/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close/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close/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close/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close/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close/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close/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close/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close/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close/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close/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close/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close/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close/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close/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close/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close/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close/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close/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close/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close/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close/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close/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close/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close/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close/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close/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close/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close/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close/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close/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close/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close/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close/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close/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close/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close/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close/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close/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close/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close/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close/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close/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close/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close/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close/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close/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close/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close/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close/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close/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close/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close/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close/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close/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close/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close/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close/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close/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close/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close/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close/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close/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close/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close/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close/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close/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close/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close/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close/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close/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close/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close/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close/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close/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close/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close/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close/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close/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close/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close/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close/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close/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close/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close/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close/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close/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close/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close/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close/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close/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close/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close/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close/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close/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close/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close/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close/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close/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close/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close/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close/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close/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close/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close/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close/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close/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close/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close/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close/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close/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close/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close/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close/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close/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close/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close/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close/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close/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close/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close/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close/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close/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close/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close/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close/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close/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close/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close/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close/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close/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close/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close/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close/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close/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close/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close/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close/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close/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close/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close/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close/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close/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close/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close/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close/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close/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close/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close/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close/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close/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close/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close/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close/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close/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close/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close/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close/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close/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close/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close/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close/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close/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close/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close/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close/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close/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close/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close/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close/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close/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close/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close/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close/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close/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close/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close/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close/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close/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close/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close/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close/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close/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close/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close/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close/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close/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close/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close/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close/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close/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close/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close/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close/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close/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close/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close/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close/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close/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close/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close/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close/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close/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close/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close/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close/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close/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close/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close/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close/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close/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close/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close/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close/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close/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close/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close/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close/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close/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close/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close/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close/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close/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close/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close/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close/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close/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close/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close/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close/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close/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close/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close/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close/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close/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close/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close/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close/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close/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close/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close/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close/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close/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close/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close/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close/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close/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close/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close/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close/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close/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close/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close/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close/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close/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close/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close/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close/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close/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close/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close/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close/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close/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close/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close/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close/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close/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close/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close/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close/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close/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close/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close/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close/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close/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close/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close/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close/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close/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close/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close/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close/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close/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close/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close/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close/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close/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close/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close/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close/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close/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close/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close/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close/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close/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close/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close/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close/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close/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close/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close/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close/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close/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close/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close/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close/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close/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close/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close/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close/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close/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close/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close/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close/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close/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close/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close/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close/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close/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close/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close/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close/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close/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close/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close/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close/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close/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close/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close/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close/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close/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close/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close/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close/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close/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close/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close/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close/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close/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close/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close/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close/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close/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close/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close/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close/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close/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close/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close/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close/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close/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close/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close/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close/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close/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close/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close/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close/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close/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close/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close/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close/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close/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close/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close/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close/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close/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close/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close/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close/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close/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close/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close/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close/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close/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close/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close/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close/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close/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close/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close/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close/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close/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close/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close/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close/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close/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close/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close/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close/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close/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close/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close/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close/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close/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close/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close/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close/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close/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close/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close/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close/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close/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close/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close/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close/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close/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close/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close/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close/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close/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close/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close/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close/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close/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close/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close/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close/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close/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close/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close/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close/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6C28DE0-3E21-4435-955D-5228D529AB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9DAFAF3D-32C2-4BE2-B44D-E8CBE510D5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close/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close/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close/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close/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close/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close/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close/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close/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close/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close/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close/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close/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close/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close/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close/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close/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close/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close/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close/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close/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close/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close/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close/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close/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close/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close/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close/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close/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close/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close/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close/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close/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close/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close/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close/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close/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close/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close/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close/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close/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close/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close/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close/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close/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close/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close/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close/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close/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close/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close/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close/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close/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close/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close/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close/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close/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close/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close/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close/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close/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close/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close/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close/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close/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close/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close/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close/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close/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close/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close/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close/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close/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close/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close/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close/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close/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close/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close/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close/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close/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close/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close/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close/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close/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close/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close/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close/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close/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close/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close/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close/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close/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close/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close/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close/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close/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close/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close/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close/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close/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close/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close/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close/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close/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close/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close/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close/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close/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close/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close/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close/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close/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close/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close/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close/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close/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close/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close/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close/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close/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close/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close/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close/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close/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close/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close/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close/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close/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close/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close/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close/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close/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close/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close/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close/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close/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close/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close/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close/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close/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close/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close/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close/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close/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close/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close/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close/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close/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close/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close/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close/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close/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close/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close/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close/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close/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close/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close/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close/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close/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close/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close/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close/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close/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close/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close/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close/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close/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close/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close/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close/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close/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close/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close/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close/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close/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close/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close/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close/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close/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close/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close/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close/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close/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close/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close/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close/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close/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close/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close/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close/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close/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close/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close/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close/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close/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close/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close/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close/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close/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close/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close/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close/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close/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close/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close/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close/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close/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close/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close/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close/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close/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close/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close/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close/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close/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close/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close/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close/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close/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close/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close/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close/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close/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close/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close/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close/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close/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close/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close/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close/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close/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close/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close/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close/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close/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close/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close/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close/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close/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close/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close/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close/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close/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close/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close/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close/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close/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close/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close/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close/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close/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close/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close/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close/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close/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close/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close/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close/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close/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close/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close/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close/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close/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close/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close/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close/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close/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close/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close/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close/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close/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close/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close/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close/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close/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close/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close/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close/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close/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close/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close/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close/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close/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close/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close/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close/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close/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close/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close/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close/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close/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close/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close/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close/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close/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close/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close/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close/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close/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close/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close/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close/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close/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close/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close/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close/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close/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close/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close/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close/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close/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close/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close/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close/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close/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close/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close/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close/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close/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close/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close/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close/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close/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close/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close/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close/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close/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close/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close/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close/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close/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close/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close/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close/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close/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close/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close/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close/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close/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close/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close/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close/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close/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close/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close/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close/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close/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close/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close/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close/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close/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close/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close/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close/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close/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close/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close/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close/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close/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close/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close/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close/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close/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close/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close/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close/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close/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close/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close/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close/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close/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close/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close/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close/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close/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close/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close/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close/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close/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close/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close/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close/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close/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close/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close/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close/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close/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close/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close/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close/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close/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close/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close/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close/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close/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close/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close/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close/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close/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close/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close/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close/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close/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close/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close/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close/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close/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close/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close/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close/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close/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close/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close/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close/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close/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close/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close/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close/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close/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close/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close/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close/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close/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close/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close/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close/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close/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close/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close/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close/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close/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close/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close/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close/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close/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close/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close/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close/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close/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close/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close/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close/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close/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close/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close/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close/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close/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close/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close/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close/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close/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close/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close/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close/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close/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close/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close/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close/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close/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close/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close/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close/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close/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close/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close/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close/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close/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close/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close/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close/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close/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close/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close/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close/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close/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close/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close/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close/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close/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close/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close/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close/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close/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close/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close/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close/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close/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close/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close/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close/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close/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close/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close/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close/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close/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close/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close/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close/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close/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close/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close/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close/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close/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close/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close/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close/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close/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close/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close/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close/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close/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close/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close/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close/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close/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close/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close/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close/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close/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close/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close/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close/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close/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close/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close/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close/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close/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close/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close/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close/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close/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close/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close/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close/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close/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close/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close/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close/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close/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close/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close/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close/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close/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close/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close/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close/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close/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close/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close/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close/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close/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close/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close/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close/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close/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close/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close/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close/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close/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close/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close/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close/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close/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close/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close/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close/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close/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close/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close/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close/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close/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close/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close/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close/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close/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close/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close/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close/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close/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close/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close/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close/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close/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close/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close/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close/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close/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close/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close/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close/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close/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close/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close/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close/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close/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close/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close/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close/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close/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close/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close/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close/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close/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close/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close/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close/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close/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close/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close/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close/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close/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close/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close/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close/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close/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close/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close/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close/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close/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close/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close/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close/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close/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close/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close/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close/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close/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close/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close/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close/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close/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close/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close/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close/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close/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close/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close/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close/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close/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close/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close/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close/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close/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close/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close/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close/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close/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close/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close/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close/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close/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close/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close/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close/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close/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close/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close/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close/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close/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close/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close/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close/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close/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close/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close/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close/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close/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close/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close/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close/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close/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close/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close/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close/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close/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close/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close/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close/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close/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close/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close/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close/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close/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close/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close/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close/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close/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close/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close/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close/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close/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close/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close/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close/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close/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close/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close/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close/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close/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close/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close/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close/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close/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close/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close/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close/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close/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close/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close/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close/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close/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close/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close/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close/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close/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close/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close/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close/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close/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close/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close/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close/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close/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close/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close/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close/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close/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close/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close/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close/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close/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close/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close/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close/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close/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close/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close/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close/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close/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close/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close/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close/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close/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close/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close/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close/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close/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close/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close/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close/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close/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close/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close/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close/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close/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close/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close/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close/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close/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close/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close/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close/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close/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close/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close/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close/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close/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close/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close/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close/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close/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close/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close/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close/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close/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close/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close/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close/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close/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close/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close/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close/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close/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close/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close/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close/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close/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close/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close/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close/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close/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close/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close/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close/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close/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close/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close/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close/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close/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close/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close/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close/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close/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close/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close/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close/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close/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close/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close/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close/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close/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close/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close/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close/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close/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close/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close/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close/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close/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close/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close/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close/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close/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close/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close/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close/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close/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close/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close/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close/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close/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close/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close/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close/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close/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close/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close/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close/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close/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close/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close/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close/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close/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close/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close/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close/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close/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close/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close/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close/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close/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close/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close/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close/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close/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close/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close/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close/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close/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close/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close/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close/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close/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close/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close/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close/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close/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close/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close/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close/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close/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close/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close/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close/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close/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close/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close/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close/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close/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close/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close/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close/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close/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close/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close/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close/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close/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close/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close/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close/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close/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close/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close/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close/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close/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close/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close/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close/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close/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close/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close/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close/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close/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close/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close/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close/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close/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close/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close/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close/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close/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close/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close/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close/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close/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close/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close/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close/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close/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close/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close/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close/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close/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close/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close/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close/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close/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close/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close/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close/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close/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close/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close/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close/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close/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close/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close/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close/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close/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close/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close/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close/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close/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close/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close/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close/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close/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close/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close/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close/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close/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close/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close/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close/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close/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close/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close/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close/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close/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close/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close/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close/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close/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close/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close/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close/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close/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close/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close/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close/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close/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close/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close/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close/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close/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close/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close/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close/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close/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close/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close/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close/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close/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close/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close/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close/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close/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close/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close/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close/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close/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close/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close/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close/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close/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close/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close/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close/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close/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close/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close/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close/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close/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close/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close/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close/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close/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close/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close/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close/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close/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7652D161-B819-43EB-8E65-B3F5D9B531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26B2582C-69A3-4BC1-A4F5-C1346C631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close/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close/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close/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close/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close/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close/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close/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close/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close/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close/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close/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close/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close/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close/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close/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close/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close/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close/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close/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close/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close/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close/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close/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close/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close/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close/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close/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close/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close/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close/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close/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close/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close/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close/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close/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close/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close/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close/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close/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close/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close/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close/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close/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close/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close/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close/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close/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close/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close/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close/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close/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close/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close/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close/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close/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close/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close/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close/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close/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close/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close/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close/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close/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close/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close/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close/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close/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close/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close/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close/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close/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close/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close/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close/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close/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close/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close/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close/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close/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close/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close/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close/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close/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close/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close/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close/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close/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close/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close/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close/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close/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close/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close/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close/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close/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close/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close/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close/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close/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close/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close/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close/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close/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close/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close/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close/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close/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close/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close/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close/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close/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close/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close/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close/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close/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close/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close/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close/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close/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close/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close/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close/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close/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close/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close/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close/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close/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close/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close/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close/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close/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close/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close/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close/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close/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close/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close/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close/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close/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close/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close/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close/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close/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close/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close/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close/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close/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close/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close/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close/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close/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close/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close/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close/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close/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close/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close/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close/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close/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close/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close/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close/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close/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close/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close/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close/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close/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close/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close/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close/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close/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close/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close/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close/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close/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close/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close/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close/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close/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close/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close/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close/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close/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close/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close/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close/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close/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close/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close/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close/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close/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close/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close/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close/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close/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close/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close/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close/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close/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close/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close/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close/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close/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close/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close/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close/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close/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close/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close/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close/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close/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close/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close/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close/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close/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close/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close/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close/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close/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close/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close/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close/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close/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close/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close/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close/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close/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close/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close/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close/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close/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close/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close/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close/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close/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close/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close/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close/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close/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close/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close/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close/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close/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close/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close/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close/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close/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close/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close/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close/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close/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close/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close/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close/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close/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close/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close/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close/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close/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close/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close/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close/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close/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close/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close/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close/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close/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close/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close/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close/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close/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close/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close/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close/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close/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close/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close/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close/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close/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close/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close/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close/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close/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close/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close/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close/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close/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close/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close/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close/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close/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close/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close/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close/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close/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close/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close/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close/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close/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close/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close/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close/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close/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close/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close/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close/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close/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close/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close/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close/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close/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close/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close/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close/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close/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close/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close/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close/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close/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close/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close/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close/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close/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close/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close/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close/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close/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close/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close/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close/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close/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close/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close/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close/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close/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close/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close/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close/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close/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close/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close/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close/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close/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close/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close/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close/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close/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close/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close/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close/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close/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close/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close/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close/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close/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close/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close/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close/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close/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close/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close/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close/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close/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close/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close/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close/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close/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close/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close/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close/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close/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close/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close/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close/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close/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close/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close/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close/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close/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close/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close/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close/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close/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close/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close/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close/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close/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close/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close/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close/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close/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close/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close/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close/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close/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close/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close/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close/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close/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close/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close/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close/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close/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close/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close/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close/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close/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close/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close/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close/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close/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close/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close/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close/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close/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close/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close/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close/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close/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close/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close/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close/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close/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close/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close/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close/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close/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close/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close/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close/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close/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close/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close/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close/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close/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close/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close/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close/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close/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close/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close/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close/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close/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close/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close/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close/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close/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close/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close/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close/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close/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close/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close/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close/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close/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close/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close/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close/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close/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close/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close/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close/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close/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close/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close/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close/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close/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close/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close/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close/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close/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close/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close/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close/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close/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close/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close/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close/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close/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close/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close/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close/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close/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close/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close/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close/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close/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close/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close/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close/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close/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close/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close/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close/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close/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close/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close/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close/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close/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close/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close/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close/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close/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close/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close/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close/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close/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close/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close/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close/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close/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close/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close/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close/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close/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close/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close/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close/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close/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close/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close/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close/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close/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close/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close/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close/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close/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close/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close/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close/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close/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close/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close/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close/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close/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close/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close/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close/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close/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close/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close/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close/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close/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close/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close/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close/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close/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close/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close/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close/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close/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close/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close/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close/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close/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close/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close/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close/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close/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close/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close/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close/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close/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close/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close/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close/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close/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close/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close/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close/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close/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close/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close/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close/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close/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close/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close/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close/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close/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close/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close/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close/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close/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close/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close/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close/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close/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close/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close/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close/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close/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close/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close/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close/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close/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close/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close/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close/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close/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close/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close/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close/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close/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close/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close/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close/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close/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close/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close/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close/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close/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close/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close/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close/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close/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close/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close/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close/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close/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close/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close/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close/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close/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close/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close/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close/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close/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close/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close/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close/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close/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close/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close/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close/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close/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close/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close/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close/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close/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close/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close/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close/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close/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close/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close/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close/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close/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close/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close/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close/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close/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close/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close/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close/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close/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close/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close/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close/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close/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close/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close/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close/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close/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close/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close/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close/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close/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close/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close/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close/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close/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close/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close/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close/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close/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close/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close/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close/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close/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close/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close/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close/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close/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close/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close/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close/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close/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close/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close/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close/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close/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close/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close/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close/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close/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close/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close/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close/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close/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close/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close/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close/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close/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close/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close/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close/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close/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close/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close/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close/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close/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close/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close/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close/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close/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close/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close/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close/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close/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close/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close/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close/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close/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close/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close/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close/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close/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close/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close/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close/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close/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close/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close/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close/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close/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3A74882-CFE6-436A-AE11-540D545DA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">
              <a:extLst>
                <a:ext uri="{FF2B5EF4-FFF2-40B4-BE49-F238E27FC236}">
                  <a16:creationId xmlns:a16="http://schemas.microsoft.com/office/drawing/2014/main" id="{5A9497AE-F163-4B7B-B0ED-3AE19867EB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close/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AA181280-67BC-430D-BC01-BA5C149599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572EAE6-62CE-426A-8F3D-2F6C247731E5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7DE373-10A4-48AA-93CF-FD10A567E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52" y="5861240"/>
            <a:ext cx="3242464" cy="304308"/>
          </a:xfrm>
          <a:prstGeom prst="rect">
            <a:avLst/>
          </a:prstGeom>
        </p:spPr>
      </p:pic>
      <p:sp>
        <p:nvSpPr>
          <p:cNvPr id="19" name="Freeform 5">
            <a:extLst>
              <a:ext uri="{FF2B5EF4-FFF2-40B4-BE49-F238E27FC236}">
                <a16:creationId xmlns:a16="http://schemas.microsoft.com/office/drawing/2014/main" id="{3F7ED051-4F84-4A3C-B9A6-681ED398F0FB}"/>
              </a:ext>
            </a:extLst>
          </p:cNvPr>
          <p:cNvSpPr>
            <a:spLocks/>
          </p:cNvSpPr>
          <p:nvPr/>
        </p:nvSpPr>
        <p:spPr bwMode="auto">
          <a:xfrm>
            <a:off x="6711950" y="2262187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033D997-2DDA-467B-A89B-815FF145959F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221B28-21D3-47FA-B7C2-277EA2AA30C2}"/>
              </a:ext>
            </a:extLst>
          </p:cNvPr>
          <p:cNvGrpSpPr/>
          <p:nvPr/>
        </p:nvGrpSpPr>
        <p:grpSpPr>
          <a:xfrm>
            <a:off x="2316163" y="2149475"/>
            <a:ext cx="4321175" cy="1584325"/>
            <a:chOff x="2316163" y="2290763"/>
            <a:chExt cx="4321175" cy="1584325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BB51C62C-7847-40CA-B399-7655438A3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0C6211CE-F387-470A-95AF-D15502C1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26126FBD-2F5C-4D54-8B22-C199215881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57730F80-A9B5-4AC0-AFA8-EC511CC79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3BCEF3-514B-4CCD-B161-46B677D1F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968B67D-97AC-4A04-A7B2-D9AA027D0CB3}"/>
              </a:ext>
            </a:extLst>
          </p:cNvPr>
          <p:cNvSpPr/>
          <p:nvPr/>
        </p:nvSpPr>
        <p:spPr>
          <a:xfrm>
            <a:off x="3251452" y="2541527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FOR WATCHING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4EDE2E-D6E9-4062-AB9A-BB523F45B4F0}"/>
              </a:ext>
            </a:extLst>
          </p:cNvPr>
          <p:cNvSpPr/>
          <p:nvPr/>
        </p:nvSpPr>
        <p:spPr>
          <a:xfrm>
            <a:off x="6488505" y="2579029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5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159012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3">
      <a:dk1>
        <a:srgbClr val="000000"/>
      </a:dk1>
      <a:lt1>
        <a:srgbClr val="FFFFFF"/>
      </a:lt1>
      <a:dk2>
        <a:srgbClr val="26313A"/>
      </a:dk2>
      <a:lt2>
        <a:srgbClr val="E7E6E6"/>
      </a:lt2>
      <a:accent1>
        <a:srgbClr val="00AEEF"/>
      </a:accent1>
      <a:accent2>
        <a:srgbClr val="FFC20E"/>
      </a:accent2>
      <a:accent3>
        <a:srgbClr val="009E72"/>
      </a:accent3>
      <a:accent4>
        <a:srgbClr val="5FC8D7"/>
      </a:accent4>
      <a:accent5>
        <a:srgbClr val="EF4630"/>
      </a:accent5>
      <a:accent6>
        <a:srgbClr val="9ACA3C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27504</TotalTime>
  <Words>559</Words>
  <Application>Microsoft Office PowerPoint</Application>
  <PresentationFormat>Widescreen</PresentationFormat>
  <Paragraphs>77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Avenir Black</vt:lpstr>
      <vt:lpstr>Calibri</vt:lpstr>
      <vt:lpstr>Montserrat-Regular</vt:lpstr>
      <vt:lpstr>Open Sans</vt:lpstr>
      <vt:lpstr>Open Sans Condensed Light</vt:lpstr>
      <vt:lpstr>Open Sans Extrabold</vt:lpstr>
      <vt:lpstr>Open Sans Semibold</vt:lpstr>
      <vt:lpstr>PT Sans</vt:lpstr>
      <vt:lpstr>Raleway</vt:lpstr>
      <vt:lpstr>Roboto Slab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Timeline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4564</cp:revision>
  <dcterms:created xsi:type="dcterms:W3CDTF">2016-12-30T12:29:18Z</dcterms:created>
  <dcterms:modified xsi:type="dcterms:W3CDTF">2017-11-13T13:55:33Z</dcterms:modified>
</cp:coreProperties>
</file>