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718" r:id="rId2"/>
    <p:sldId id="680" r:id="rId3"/>
    <p:sldId id="719" r:id="rId4"/>
    <p:sldId id="721" r:id="rId5"/>
    <p:sldId id="724" r:id="rId6"/>
    <p:sldId id="725" r:id="rId7"/>
    <p:sldId id="720" r:id="rId8"/>
    <p:sldId id="726" r:id="rId9"/>
    <p:sldId id="705" r:id="rId10"/>
    <p:sldId id="704" r:id="rId11"/>
    <p:sldId id="727" r:id="rId12"/>
    <p:sldId id="682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15" userDrawn="1">
          <p15:clr>
            <a:srgbClr val="A4A3A4"/>
          </p15:clr>
        </p15:guide>
        <p15:guide id="2" pos="3863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E020"/>
    <a:srgbClr val="7E1B17"/>
    <a:srgbClr val="981DE3"/>
    <a:srgbClr val="587AE4"/>
    <a:srgbClr val="FFFFFF"/>
    <a:srgbClr val="000000"/>
    <a:srgbClr val="BAF56F"/>
    <a:srgbClr val="EB980C"/>
    <a:srgbClr val="F9E3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326" autoAdjust="0"/>
    <p:restoredTop sz="96567"/>
  </p:normalViewPr>
  <p:slideViewPr>
    <p:cSldViewPr snapToGrid="0" snapToObjects="1" showGuides="1">
      <p:cViewPr>
        <p:scale>
          <a:sx n="50" d="100"/>
          <a:sy n="50" d="100"/>
        </p:scale>
        <p:origin x="666" y="582"/>
      </p:cViewPr>
      <p:guideLst>
        <p:guide orient="horz" pos="2115"/>
        <p:guide pos="3863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118" d="100"/>
          <a:sy n="118" d="100"/>
        </p:scale>
        <p:origin x="3952" y="2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chartUserShapes" Target="../drawings/drawing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39827387733477E-2"/>
          <c:y val="4.2652480518815372E-2"/>
          <c:w val="0.94953237974698634"/>
          <c:h val="0.77442547192702726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Our Company</c:v>
                </c:pt>
              </c:strCache>
            </c:strRef>
          </c:tx>
          <c:spPr>
            <a:ln w="28575" cap="rnd">
              <a:solidFill>
                <a:schemeClr val="accent6"/>
              </a:solidFill>
              <a:round/>
            </a:ln>
            <a:effectLst/>
          </c:spPr>
          <c:marker>
            <c:symbol val="none"/>
          </c:marker>
          <c:dLbls>
            <c:delete val="1"/>
          </c:dLbls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June</c:v>
                </c:pt>
                <c:pt idx="6">
                  <c:v>July</c:v>
                </c:pt>
                <c:pt idx="7">
                  <c:v>Aug</c:v>
                </c:pt>
                <c:pt idx="8">
                  <c:v>Sept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0.5</c:v>
                </c:pt>
                <c:pt idx="1">
                  <c:v>1.1000000000000001</c:v>
                </c:pt>
                <c:pt idx="2">
                  <c:v>2.5</c:v>
                </c:pt>
                <c:pt idx="3">
                  <c:v>2.2999999999999998</c:v>
                </c:pt>
                <c:pt idx="4">
                  <c:v>1.9</c:v>
                </c:pt>
                <c:pt idx="5">
                  <c:v>3.9</c:v>
                </c:pt>
                <c:pt idx="6">
                  <c:v>4.3</c:v>
                </c:pt>
                <c:pt idx="7">
                  <c:v>5.5</c:v>
                </c:pt>
                <c:pt idx="8">
                  <c:v>4.0999999999999996</c:v>
                </c:pt>
                <c:pt idx="9">
                  <c:v>7.3</c:v>
                </c:pt>
                <c:pt idx="10">
                  <c:v>6.5</c:v>
                </c:pt>
                <c:pt idx="11">
                  <c:v>9.5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9337-41BA-AE44-3C35AC4427EE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competitor 2</c:v>
                </c:pt>
              </c:strCache>
            </c:strRef>
          </c:tx>
          <c:spPr>
            <a:ln w="28575" cap="rnd">
              <a:solidFill>
                <a:schemeClr val="accent5"/>
              </a:solidFill>
              <a:round/>
            </a:ln>
            <a:effectLst/>
          </c:spPr>
          <c:marker>
            <c:symbol val="none"/>
          </c:marker>
          <c:dLbls>
            <c:delete val="1"/>
          </c:dLbls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June</c:v>
                </c:pt>
                <c:pt idx="6">
                  <c:v>July</c:v>
                </c:pt>
                <c:pt idx="7">
                  <c:v>Aug</c:v>
                </c:pt>
                <c:pt idx="8">
                  <c:v>Sept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Sheet1!$C$2:$C$13</c:f>
              <c:numCache>
                <c:formatCode>General</c:formatCode>
                <c:ptCount val="12"/>
                <c:pt idx="0">
                  <c:v>3.1</c:v>
                </c:pt>
                <c:pt idx="1">
                  <c:v>3.5</c:v>
                </c:pt>
                <c:pt idx="2">
                  <c:v>1.8</c:v>
                </c:pt>
                <c:pt idx="3">
                  <c:v>2.8</c:v>
                </c:pt>
                <c:pt idx="4">
                  <c:v>5.5</c:v>
                </c:pt>
                <c:pt idx="5">
                  <c:v>3.5</c:v>
                </c:pt>
                <c:pt idx="6">
                  <c:v>2.1</c:v>
                </c:pt>
                <c:pt idx="7">
                  <c:v>1.9</c:v>
                </c:pt>
                <c:pt idx="8">
                  <c:v>2.9</c:v>
                </c:pt>
                <c:pt idx="9">
                  <c:v>2.2999999999999998</c:v>
                </c:pt>
                <c:pt idx="10">
                  <c:v>2.5</c:v>
                </c:pt>
                <c:pt idx="11">
                  <c:v>2.5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9337-41BA-AE44-3C35AC4427EE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competitor 3</c:v>
                </c:pt>
              </c:strCache>
            </c:strRef>
          </c:tx>
          <c:spPr>
            <a:ln w="28575" cap="rnd">
              <a:solidFill>
                <a:schemeClr val="accent4"/>
              </a:solidFill>
              <a:round/>
            </a:ln>
            <a:effectLst/>
          </c:spPr>
          <c:marker>
            <c:symbol val="none"/>
          </c:marker>
          <c:dLbls>
            <c:delete val="1"/>
          </c:dLbls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June</c:v>
                </c:pt>
                <c:pt idx="6">
                  <c:v>July</c:v>
                </c:pt>
                <c:pt idx="7">
                  <c:v>Aug</c:v>
                </c:pt>
                <c:pt idx="8">
                  <c:v>Sept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Sheet1!$D$2:$D$13</c:f>
              <c:numCache>
                <c:formatCode>General</c:formatCode>
                <c:ptCount val="12"/>
                <c:pt idx="0">
                  <c:v>5.5</c:v>
                </c:pt>
                <c:pt idx="1">
                  <c:v>5.3</c:v>
                </c:pt>
                <c:pt idx="2">
                  <c:v>3</c:v>
                </c:pt>
                <c:pt idx="3">
                  <c:v>3.7</c:v>
                </c:pt>
                <c:pt idx="4">
                  <c:v>3.5</c:v>
                </c:pt>
                <c:pt idx="5">
                  <c:v>4.5</c:v>
                </c:pt>
                <c:pt idx="6">
                  <c:v>3.5</c:v>
                </c:pt>
                <c:pt idx="7">
                  <c:v>2.7</c:v>
                </c:pt>
                <c:pt idx="8">
                  <c:v>1.7</c:v>
                </c:pt>
                <c:pt idx="9">
                  <c:v>2</c:v>
                </c:pt>
                <c:pt idx="10">
                  <c:v>1</c:v>
                </c:pt>
                <c:pt idx="11">
                  <c:v>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9337-41BA-AE44-3C35AC4427EE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smooth val="0"/>
        <c:axId val="894400159"/>
        <c:axId val="894402655"/>
      </c:lineChart>
      <c:catAx>
        <c:axId val="894400159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en-US"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Raleway" panose="020B0003030101060003" pitchFamily="34" charset="0"/>
                <a:ea typeface="+mn-ea"/>
                <a:cs typeface="+mn-cs"/>
              </a:defRPr>
            </a:pPr>
            <a:endParaRPr lang="en-US"/>
          </a:p>
        </c:txPr>
        <c:crossAx val="894402655"/>
        <c:crosses val="autoZero"/>
        <c:auto val="1"/>
        <c:lblAlgn val="ctr"/>
        <c:lblOffset val="100"/>
        <c:noMultiLvlLbl val="0"/>
      </c:catAx>
      <c:valAx>
        <c:axId val="894402655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50000"/>
                  <a:lumOff val="50000"/>
                  <a:alpha val="34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en-US"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Raleway" panose="020B0003030101060003" pitchFamily="34" charset="0"/>
                <a:ea typeface="+mn-ea"/>
                <a:cs typeface="+mn-cs"/>
              </a:defRPr>
            </a:pPr>
            <a:endParaRPr lang="en-US"/>
          </a:p>
        </c:txPr>
        <c:crossAx val="894400159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egendEntry>
        <c:idx val="0"/>
        <c:txPr>
          <a:bodyPr rot="0" spcFirstLastPara="1" vertOverflow="ellipsis" vert="horz" wrap="square" anchor="ctr" anchorCtr="1"/>
          <a:lstStyle/>
          <a:p>
            <a:pPr>
              <a:defRPr lang="en-US"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Raleway" panose="020B0003030101060003" pitchFamily="34" charset="0"/>
                <a:ea typeface="+mn-ea"/>
                <a:cs typeface="+mn-cs"/>
              </a:defRPr>
            </a:pPr>
            <a:endParaRPr lang="en-US"/>
          </a:p>
        </c:txPr>
      </c:legendEntry>
      <c:layout>
        <c:manualLayout>
          <c:xMode val="edge"/>
          <c:yMode val="edge"/>
          <c:x val="4.9259901382822859E-2"/>
          <c:y val="0.93547913708979169"/>
          <c:w val="0.85129203620703753"/>
          <c:h val="5.550282541505458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en-US"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Raleway" panose="020B0003030101060003" pitchFamily="34" charset="0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en-US"/>
      </a:pPr>
      <a:endParaRPr lang="en-US"/>
    </a:p>
  </c:txPr>
  <c:externalData r:id="rId3">
    <c:autoUpdate val="0"/>
  </c:externalData>
  <c:userShapes r:id="rId4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4">
                <a:shade val="6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4F2-453A-A1D1-647EFEB8188D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4F2-453A-A1D1-647EFEB8188D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4">
                <a:tint val="6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C4F2-453A-A1D1-647EFEB8188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643805224"/>
        <c:axId val="643811784"/>
      </c:barChart>
      <c:catAx>
        <c:axId val="643805224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43811784"/>
        <c:crosses val="autoZero"/>
        <c:auto val="1"/>
        <c:lblAlgn val="ctr"/>
        <c:lblOffset val="100"/>
        <c:noMultiLvlLbl val="0"/>
      </c:catAx>
      <c:valAx>
        <c:axId val="643811784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43805224"/>
        <c:crosses val="autoZero"/>
        <c:crossBetween val="between"/>
      </c:valAx>
      <c:dTable>
        <c:showHorzBorder val="1"/>
        <c:showVertBorder val="1"/>
        <c:showOutline val="1"/>
        <c:showKeys val="1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</c:dTable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withinLinear" id="17">
  <a:schemeClr val="accent4"/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0.93581</cdr:x>
      <cdr:y>0.0444</cdr:y>
    </cdr:from>
    <cdr:to>
      <cdr:x>0.97623</cdr:x>
      <cdr:y>0.11546</cdr:y>
    </cdr:to>
    <cdr:sp macro="" textlink="">
      <cdr:nvSpPr>
        <cdr:cNvPr id="2" name="Oval 1">
          <a:extLst xmlns:a="http://schemas.openxmlformats.org/drawingml/2006/main">
            <a:ext uri="{FF2B5EF4-FFF2-40B4-BE49-F238E27FC236}">
              <a16:creationId xmlns:a16="http://schemas.microsoft.com/office/drawing/2014/main" id="{D6ED4A7F-0D6A-4C31-B4CE-8DAA72F555C9}"/>
            </a:ext>
          </a:extLst>
        </cdr:cNvPr>
        <cdr:cNvSpPr/>
      </cdr:nvSpPr>
      <cdr:spPr>
        <a:xfrm xmlns:a="http://schemas.openxmlformats.org/drawingml/2006/main">
          <a:off x="6615899" y="178565"/>
          <a:ext cx="285750" cy="285750"/>
        </a:xfrm>
        <a:prstGeom xmlns:a="http://schemas.openxmlformats.org/drawingml/2006/main" prst="ellipse">
          <a:avLst/>
        </a:prstGeom>
        <a:solidFill xmlns:a="http://schemas.openxmlformats.org/drawingml/2006/main">
          <a:schemeClr val="accent6">
            <a:lumMod val="60000"/>
            <a:lumOff val="40000"/>
          </a:schemeClr>
        </a:solidFill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en-US"/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7F86DC-86D6-8745-8E50-81891049FF24}" type="datetimeFigureOut">
              <a:rPr lang="en-US" smtClean="0"/>
              <a:t>3/26/2020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CA74699-B72A-5A42-8323-05A0664E15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061899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863A740-0B7D-3342-89E9-ADA2F519AD31}" type="datetimeFigureOut">
              <a:rPr lang="en-US" smtClean="0"/>
              <a:t>3/26/2020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D7223A3-994C-A148-83E4-FB7575EE6D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09560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C75A45-01EC-124A-B966-E49293B050A5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82128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eneral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-571500" y="-590550"/>
            <a:ext cx="13297260" cy="7734299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800" baseline="0">
                <a:solidFill>
                  <a:schemeClr val="accent1"/>
                </a:solidFill>
              </a:defRPr>
            </a:lvl1pPr>
          </a:lstStyle>
          <a:p>
            <a:r>
              <a:rPr lang="en-US" dirty="0" smtClean="0"/>
              <a:t>DRAG YOUR IMAGE HERE</a:t>
            </a:r>
            <a:endParaRPr lang="en-US" dirty="0"/>
          </a:p>
        </p:txBody>
      </p:sp>
      <p:sp>
        <p:nvSpPr>
          <p:cNvPr id="10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533760" y="466725"/>
            <a:ext cx="11124480" cy="47815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smtClean="0"/>
              <a:t>Your Heading</a:t>
            </a:r>
            <a:endParaRPr lang="en-US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41760" y="107490"/>
            <a:ext cx="451672" cy="2481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 b="0" i="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</a:lstStyle>
          <a:p>
            <a:fld id="{A795EF19-24CB-CF4C-9028-3413C1601F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Text Placeholder 2"/>
          <p:cNvSpPr>
            <a:spLocks noGrp="1"/>
          </p:cNvSpPr>
          <p:nvPr>
            <p:ph idx="1" hasCustomPrompt="1"/>
          </p:nvPr>
        </p:nvSpPr>
        <p:spPr>
          <a:xfrm>
            <a:off x="533760" y="972185"/>
            <a:ext cx="11124480" cy="22669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dirty="0" smtClean="0"/>
              <a:t>Type Your Minimal Subtitle</a:t>
            </a:r>
            <a:endParaRPr lang="en-US" dirty="0"/>
          </a:p>
        </p:txBody>
      </p:sp>
      <p:sp>
        <p:nvSpPr>
          <p:cNvPr id="5" name="Rectangle 4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6930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Pres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2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2916820"/>
            <a:ext cx="12192000" cy="394118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800" baseline="0">
                <a:solidFill>
                  <a:schemeClr val="accent1"/>
                </a:solidFill>
              </a:defRPr>
            </a:lvl1pPr>
          </a:lstStyle>
          <a:p>
            <a:r>
              <a:rPr lang="en-US" dirty="0" smtClean="0"/>
              <a:t>DRAG YOUR IMAGE HERE</a:t>
            </a: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41760" y="107490"/>
            <a:ext cx="451672" cy="2481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 b="0" i="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</a:lstStyle>
          <a:p>
            <a:fld id="{A795EF19-24CB-CF4C-9028-3413C1601FF5}" type="slidenum">
              <a:rPr lang="en-US" smtClean="0"/>
              <a:pPr/>
              <a:t>‹#›</a:t>
            </a:fld>
            <a:endParaRPr lang="en-US" dirty="0"/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Pres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2"/>
          <p:cNvSpPr>
            <a:spLocks noGrp="1"/>
          </p:cNvSpPr>
          <p:nvPr>
            <p:ph type="pic" sz="quarter" idx="10" hasCustomPrompt="1"/>
          </p:nvPr>
        </p:nvSpPr>
        <p:spPr>
          <a:xfrm>
            <a:off x="1402080" y="0"/>
            <a:ext cx="7711440" cy="4622799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800" baseline="0">
                <a:solidFill>
                  <a:schemeClr val="accent1"/>
                </a:solidFill>
              </a:defRPr>
            </a:lvl1pPr>
          </a:lstStyle>
          <a:p>
            <a:r>
              <a:rPr lang="en-US" dirty="0" smtClean="0"/>
              <a:t>DRAG YOUR IMAGE HERE</a:t>
            </a: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41760" y="107490"/>
            <a:ext cx="451672" cy="2481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 b="0" i="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</a:lstStyle>
          <a:p>
            <a:fld id="{A795EF19-24CB-CF4C-9028-3413C1601FF5}" type="slidenum">
              <a:rPr lang="en-US" smtClean="0"/>
              <a:pPr/>
              <a:t>‹#›</a:t>
            </a:fld>
            <a:endParaRPr lang="en-US" dirty="0"/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Pres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2"/>
          <p:cNvSpPr>
            <a:spLocks noGrp="1"/>
          </p:cNvSpPr>
          <p:nvPr>
            <p:ph type="pic" sz="quarter" idx="10" hasCustomPrompt="1"/>
          </p:nvPr>
        </p:nvSpPr>
        <p:spPr>
          <a:xfrm>
            <a:off x="5724144" y="355599"/>
            <a:ext cx="5817616" cy="6502401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800" baseline="0">
                <a:solidFill>
                  <a:schemeClr val="accent1"/>
                </a:solidFill>
              </a:defRPr>
            </a:lvl1pPr>
          </a:lstStyle>
          <a:p>
            <a:r>
              <a:rPr lang="en-US" dirty="0" smtClean="0"/>
              <a:t>DRAG YOUR IMAGE HERE</a:t>
            </a: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41760" y="107490"/>
            <a:ext cx="451672" cy="2481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 b="0" i="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</a:lstStyle>
          <a:p>
            <a:fld id="{A795EF19-24CB-CF4C-9028-3413C1601FF5}" type="slidenum">
              <a:rPr lang="en-US" smtClean="0"/>
              <a:pPr/>
              <a:t>‹#›</a:t>
            </a:fld>
            <a:endParaRPr lang="en-US" dirty="0"/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4_Pres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41760" y="107490"/>
            <a:ext cx="451672" cy="2481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 b="0" i="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</a:lstStyle>
          <a:p>
            <a:fld id="{A795EF19-24CB-CF4C-9028-3413C1601F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-20320" y="2001520"/>
            <a:ext cx="2509520" cy="285496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800" baseline="0">
                <a:solidFill>
                  <a:schemeClr val="accent1"/>
                </a:solidFill>
              </a:defRPr>
            </a:lvl1pPr>
          </a:lstStyle>
          <a:p>
            <a:r>
              <a:rPr lang="en-US" dirty="0" smtClean="0"/>
              <a:t>DRAG YOUR IMAGE HERE</a:t>
            </a:r>
            <a:endParaRPr lang="en-US" dirty="0"/>
          </a:p>
        </p:txBody>
      </p:sp>
      <p:sp>
        <p:nvSpPr>
          <p:cNvPr id="10" name="Picture Placeholder 2"/>
          <p:cNvSpPr>
            <a:spLocks noGrp="1"/>
          </p:cNvSpPr>
          <p:nvPr>
            <p:ph type="pic" sz="quarter" idx="13" hasCustomPrompt="1"/>
          </p:nvPr>
        </p:nvSpPr>
        <p:spPr>
          <a:xfrm>
            <a:off x="9692640" y="2001520"/>
            <a:ext cx="2509520" cy="285496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800" baseline="0">
                <a:solidFill>
                  <a:schemeClr val="accent1"/>
                </a:solidFill>
              </a:defRPr>
            </a:lvl1pPr>
          </a:lstStyle>
          <a:p>
            <a:r>
              <a:rPr lang="en-US" dirty="0" smtClean="0"/>
              <a:t>DRAG YOUR IMAGE HERE</a:t>
            </a:r>
            <a:endParaRPr lang="en-US" dirty="0"/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Pres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2"/>
          <p:cNvSpPr>
            <a:spLocks noGrp="1"/>
          </p:cNvSpPr>
          <p:nvPr>
            <p:ph type="pic" sz="quarter" idx="10" hasCustomPrompt="1"/>
          </p:nvPr>
        </p:nvSpPr>
        <p:spPr>
          <a:xfrm>
            <a:off x="3891280" y="542081"/>
            <a:ext cx="7766959" cy="5777439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800" baseline="0">
                <a:solidFill>
                  <a:schemeClr val="accent1"/>
                </a:solidFill>
              </a:defRPr>
            </a:lvl1pPr>
          </a:lstStyle>
          <a:p>
            <a:r>
              <a:rPr lang="en-US" dirty="0" smtClean="0"/>
              <a:t>DRAG YOUR IMAGE HERE</a:t>
            </a: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41760" y="107490"/>
            <a:ext cx="451672" cy="2481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 b="0" i="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</a:lstStyle>
          <a:p>
            <a:fld id="{A795EF19-24CB-CF4C-9028-3413C1601FF5}" type="slidenum">
              <a:rPr lang="en-US" smtClean="0"/>
              <a:pPr/>
              <a:t>‹#›</a:t>
            </a:fld>
            <a:endParaRPr lang="en-US" dirty="0"/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Pres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2"/>
          <p:cNvSpPr>
            <a:spLocks noGrp="1"/>
          </p:cNvSpPr>
          <p:nvPr>
            <p:ph type="pic" sz="quarter" idx="10" hasCustomPrompt="1"/>
          </p:nvPr>
        </p:nvSpPr>
        <p:spPr>
          <a:xfrm>
            <a:off x="7376161" y="542081"/>
            <a:ext cx="2753360" cy="2150319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800" baseline="0">
                <a:solidFill>
                  <a:schemeClr val="accent1"/>
                </a:solidFill>
              </a:defRPr>
            </a:lvl1pPr>
          </a:lstStyle>
          <a:p>
            <a:r>
              <a:rPr lang="en-US" dirty="0" smtClean="0"/>
              <a:t>DRAG YOUR IMAGE HERE</a:t>
            </a: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41760" y="107490"/>
            <a:ext cx="451672" cy="2481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 b="0" i="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</a:lstStyle>
          <a:p>
            <a:fld id="{A795EF19-24CB-CF4C-9028-3413C1601F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7376161" y="3190241"/>
            <a:ext cx="2753360" cy="2150319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800" baseline="0">
                <a:solidFill>
                  <a:schemeClr val="accent1"/>
                </a:solidFill>
              </a:defRPr>
            </a:lvl1pPr>
          </a:lstStyle>
          <a:p>
            <a:r>
              <a:rPr lang="en-US" dirty="0" smtClean="0"/>
              <a:t>DRAG YOUR IMAGE HERE</a:t>
            </a:r>
            <a:endParaRPr lang="en-US" dirty="0"/>
          </a:p>
        </p:txBody>
      </p:sp>
      <p:sp>
        <p:nvSpPr>
          <p:cNvPr id="10" name="Picture Placeholder 2"/>
          <p:cNvSpPr>
            <a:spLocks noGrp="1"/>
          </p:cNvSpPr>
          <p:nvPr>
            <p:ph type="pic" sz="quarter" idx="13" hasCustomPrompt="1"/>
          </p:nvPr>
        </p:nvSpPr>
        <p:spPr>
          <a:xfrm>
            <a:off x="7376161" y="5838401"/>
            <a:ext cx="2753360" cy="2150319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800" baseline="0">
                <a:solidFill>
                  <a:schemeClr val="accent1"/>
                </a:solidFill>
              </a:defRPr>
            </a:lvl1pPr>
          </a:lstStyle>
          <a:p>
            <a:r>
              <a:rPr lang="en-US" dirty="0" smtClean="0"/>
              <a:t>DRAG YOUR IMAGE HERE</a:t>
            </a:r>
            <a:endParaRPr lang="en-US" dirty="0"/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Pres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7376161" y="6705600"/>
            <a:ext cx="2753360" cy="162560"/>
          </a:xfrm>
          <a:prstGeom prst="rect">
            <a:avLst/>
          </a:prstGeom>
          <a:solidFill>
            <a:schemeClr val="tx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Picture Placeholder 2"/>
          <p:cNvSpPr>
            <a:spLocks noGrp="1"/>
          </p:cNvSpPr>
          <p:nvPr>
            <p:ph type="pic" sz="quarter" idx="10" hasCustomPrompt="1"/>
          </p:nvPr>
        </p:nvSpPr>
        <p:spPr>
          <a:xfrm>
            <a:off x="7376161" y="-1032719"/>
            <a:ext cx="2753360" cy="2150319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800" baseline="0">
                <a:solidFill>
                  <a:schemeClr val="accent1"/>
                </a:solidFill>
              </a:defRPr>
            </a:lvl1pPr>
          </a:lstStyle>
          <a:p>
            <a:r>
              <a:rPr lang="en-US" dirty="0" smtClean="0"/>
              <a:t>DRAG YOUR IMAGE HERE</a:t>
            </a: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41760" y="107490"/>
            <a:ext cx="451672" cy="2481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 b="0" i="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</a:lstStyle>
          <a:p>
            <a:fld id="{A795EF19-24CB-CF4C-9028-3413C1601F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7376161" y="1615441"/>
            <a:ext cx="2753360" cy="2150319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800" baseline="0">
                <a:solidFill>
                  <a:schemeClr val="accent1"/>
                </a:solidFill>
              </a:defRPr>
            </a:lvl1pPr>
          </a:lstStyle>
          <a:p>
            <a:r>
              <a:rPr lang="en-US" dirty="0" smtClean="0"/>
              <a:t>DRAG YOUR IMAGE HERE</a:t>
            </a:r>
            <a:endParaRPr lang="en-US" dirty="0"/>
          </a:p>
        </p:txBody>
      </p:sp>
      <p:sp>
        <p:nvSpPr>
          <p:cNvPr id="10" name="Picture Placeholder 2"/>
          <p:cNvSpPr>
            <a:spLocks noGrp="1"/>
          </p:cNvSpPr>
          <p:nvPr>
            <p:ph type="pic" sz="quarter" idx="13" hasCustomPrompt="1"/>
          </p:nvPr>
        </p:nvSpPr>
        <p:spPr>
          <a:xfrm>
            <a:off x="7376161" y="4263601"/>
            <a:ext cx="2753360" cy="2150319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800" baseline="0">
                <a:solidFill>
                  <a:schemeClr val="accent1"/>
                </a:solidFill>
              </a:defRPr>
            </a:lvl1pPr>
          </a:lstStyle>
          <a:p>
            <a:r>
              <a:rPr lang="en-US" dirty="0" smtClean="0"/>
              <a:t>DRAG YOUR IMAGE HERE</a:t>
            </a:r>
            <a:endParaRPr lang="en-US" dirty="0"/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Pres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41760" y="107490"/>
            <a:ext cx="451672" cy="2481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 b="0" i="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</a:lstStyle>
          <a:p>
            <a:fld id="{A795EF19-24CB-CF4C-9028-3413C1601F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548640" y="538480"/>
            <a:ext cx="3325040" cy="347472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800" baseline="0">
                <a:solidFill>
                  <a:schemeClr val="accent1"/>
                </a:solidFill>
              </a:defRPr>
            </a:lvl1pPr>
          </a:lstStyle>
          <a:p>
            <a:r>
              <a:rPr lang="en-US" dirty="0" smtClean="0"/>
              <a:t>DRAG YOUR IMAGE HERE</a:t>
            </a:r>
            <a:endParaRPr lang="en-US" dirty="0"/>
          </a:p>
        </p:txBody>
      </p:sp>
      <p:sp>
        <p:nvSpPr>
          <p:cNvPr id="8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8333200" y="538480"/>
            <a:ext cx="3325040" cy="347472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800" baseline="0">
                <a:solidFill>
                  <a:schemeClr val="accent1"/>
                </a:solidFill>
              </a:defRPr>
            </a:lvl1pPr>
          </a:lstStyle>
          <a:p>
            <a:r>
              <a:rPr lang="en-US" dirty="0" smtClean="0"/>
              <a:t>DRAG YOUR IMAGE HERE</a:t>
            </a:r>
            <a:endParaRPr lang="en-US" dirty="0"/>
          </a:p>
        </p:txBody>
      </p:sp>
      <p:sp>
        <p:nvSpPr>
          <p:cNvPr id="10" name="Picture Placeholder 2"/>
          <p:cNvSpPr>
            <a:spLocks noGrp="1"/>
          </p:cNvSpPr>
          <p:nvPr>
            <p:ph type="pic" sz="quarter" idx="13" hasCustomPrompt="1"/>
          </p:nvPr>
        </p:nvSpPr>
        <p:spPr>
          <a:xfrm>
            <a:off x="4440920" y="538480"/>
            <a:ext cx="3325040" cy="347472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800" baseline="0">
                <a:solidFill>
                  <a:schemeClr val="accent1"/>
                </a:solidFill>
              </a:defRPr>
            </a:lvl1pPr>
          </a:lstStyle>
          <a:p>
            <a:r>
              <a:rPr lang="en-US" dirty="0" smtClean="0"/>
              <a:t>DRAG YOUR IMAGE HERE</a:t>
            </a:r>
            <a:endParaRPr lang="en-US" dirty="0"/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Pres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41760" y="107490"/>
            <a:ext cx="451672" cy="2481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 b="0" i="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</a:lstStyle>
          <a:p>
            <a:fld id="{A795EF19-24CB-CF4C-9028-3413C1601F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-335280" y="2174240"/>
            <a:ext cx="2509520" cy="250952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800" baseline="0">
                <a:solidFill>
                  <a:schemeClr val="accent1"/>
                </a:solidFill>
              </a:defRPr>
            </a:lvl1pPr>
          </a:lstStyle>
          <a:p>
            <a:r>
              <a:rPr lang="en-US" dirty="0" smtClean="0"/>
              <a:t>DRAG YOUR IMAGE HERE</a:t>
            </a:r>
            <a:endParaRPr lang="en-US" dirty="0"/>
          </a:p>
        </p:txBody>
      </p:sp>
      <p:sp>
        <p:nvSpPr>
          <p:cNvPr id="6" name="Picture Placeholder 2"/>
          <p:cNvSpPr>
            <a:spLocks noGrp="1"/>
          </p:cNvSpPr>
          <p:nvPr>
            <p:ph type="pic" sz="quarter" idx="13" hasCustomPrompt="1"/>
          </p:nvPr>
        </p:nvSpPr>
        <p:spPr>
          <a:xfrm>
            <a:off x="10941872" y="2174240"/>
            <a:ext cx="2509520" cy="250952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800" baseline="0">
                <a:solidFill>
                  <a:schemeClr val="accent1"/>
                </a:solidFill>
              </a:defRPr>
            </a:lvl1pPr>
          </a:lstStyle>
          <a:p>
            <a:r>
              <a:rPr lang="en-US" dirty="0" smtClean="0"/>
              <a:t>DRAG YOUR IMAGE HERE</a:t>
            </a:r>
            <a:endParaRPr lang="en-US" dirty="0"/>
          </a:p>
        </p:txBody>
      </p:sp>
      <p:sp>
        <p:nvSpPr>
          <p:cNvPr id="7" name="Picture Placeholder 2"/>
          <p:cNvSpPr>
            <a:spLocks noGrp="1"/>
          </p:cNvSpPr>
          <p:nvPr>
            <p:ph type="pic" sz="quarter" idx="14" hasCustomPrompt="1"/>
          </p:nvPr>
        </p:nvSpPr>
        <p:spPr>
          <a:xfrm>
            <a:off x="8249472" y="2174240"/>
            <a:ext cx="2509520" cy="250952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800" baseline="0">
                <a:solidFill>
                  <a:schemeClr val="accent1"/>
                </a:solidFill>
              </a:defRPr>
            </a:lvl1pPr>
          </a:lstStyle>
          <a:p>
            <a:r>
              <a:rPr lang="en-US" dirty="0" smtClean="0"/>
              <a:t>DRAG YOUR IMAGE HERE</a:t>
            </a:r>
            <a:endParaRPr lang="en-US" dirty="0"/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5_Pres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41760" y="107490"/>
            <a:ext cx="451672" cy="2481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 b="0" i="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</a:lstStyle>
          <a:p>
            <a:fld id="{A795EF19-24CB-CF4C-9028-3413C1601F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sz="quarter" idx="17" hasCustomPrompt="1"/>
          </p:nvPr>
        </p:nvSpPr>
        <p:spPr>
          <a:xfrm>
            <a:off x="548640" y="538480"/>
            <a:ext cx="3425478" cy="3425478"/>
          </a:xfrm>
          <a:prstGeom prst="ellipse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800" baseline="0">
                <a:solidFill>
                  <a:schemeClr val="accent1"/>
                </a:solidFill>
              </a:defRPr>
            </a:lvl1pPr>
          </a:lstStyle>
          <a:p>
            <a:r>
              <a:rPr lang="en-US" dirty="0" smtClean="0"/>
              <a:t>DRAG YOUR IMAGE HERE</a:t>
            </a:r>
            <a:endParaRPr lang="en-US" dirty="0"/>
          </a:p>
        </p:txBody>
      </p:sp>
      <p:sp>
        <p:nvSpPr>
          <p:cNvPr id="10" name="Picture Placeholder 2"/>
          <p:cNvSpPr>
            <a:spLocks noGrp="1"/>
          </p:cNvSpPr>
          <p:nvPr>
            <p:ph type="pic" sz="quarter" idx="18" hasCustomPrompt="1"/>
          </p:nvPr>
        </p:nvSpPr>
        <p:spPr>
          <a:xfrm>
            <a:off x="4390701" y="538480"/>
            <a:ext cx="3425478" cy="3425478"/>
          </a:xfrm>
          <a:prstGeom prst="ellipse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800" baseline="0">
                <a:solidFill>
                  <a:schemeClr val="accent1"/>
                </a:solidFill>
              </a:defRPr>
            </a:lvl1pPr>
          </a:lstStyle>
          <a:p>
            <a:r>
              <a:rPr lang="en-US" dirty="0" smtClean="0"/>
              <a:t>DRAG YOUR IMAGE HERE</a:t>
            </a:r>
            <a:endParaRPr lang="en-US" dirty="0"/>
          </a:p>
        </p:txBody>
      </p:sp>
      <p:sp>
        <p:nvSpPr>
          <p:cNvPr id="11" name="Picture Placeholder 2"/>
          <p:cNvSpPr>
            <a:spLocks noGrp="1"/>
          </p:cNvSpPr>
          <p:nvPr>
            <p:ph type="pic" sz="quarter" idx="19" hasCustomPrompt="1"/>
          </p:nvPr>
        </p:nvSpPr>
        <p:spPr>
          <a:xfrm>
            <a:off x="8232762" y="538480"/>
            <a:ext cx="3425478" cy="3425478"/>
          </a:xfrm>
          <a:prstGeom prst="ellipse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800" baseline="0">
                <a:solidFill>
                  <a:schemeClr val="accent1"/>
                </a:solidFill>
              </a:defRPr>
            </a:lvl1pPr>
          </a:lstStyle>
          <a:p>
            <a:r>
              <a:rPr lang="en-US" dirty="0" smtClean="0"/>
              <a:t>DRAG YOUR IMAGE HERE</a:t>
            </a:r>
            <a:endParaRPr lang="en-US" dirty="0"/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696027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7_Pres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41760" y="107490"/>
            <a:ext cx="451672" cy="2481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 b="0" i="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</a:lstStyle>
          <a:p>
            <a:fld id="{A795EF19-24CB-CF4C-9028-3413C1601F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Picture Placeholder 2"/>
          <p:cNvSpPr>
            <a:spLocks noGrp="1"/>
          </p:cNvSpPr>
          <p:nvPr>
            <p:ph type="pic" sz="quarter" idx="13" hasCustomPrompt="1"/>
          </p:nvPr>
        </p:nvSpPr>
        <p:spPr>
          <a:xfrm>
            <a:off x="7458074" y="538480"/>
            <a:ext cx="4200165" cy="578104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800" baseline="0">
                <a:solidFill>
                  <a:schemeClr val="accent1"/>
                </a:solidFill>
              </a:defRPr>
            </a:lvl1pPr>
          </a:lstStyle>
          <a:p>
            <a:r>
              <a:rPr lang="en-US" dirty="0" smtClean="0"/>
              <a:t>DRAG YOUR IMAGE HERE</a:t>
            </a:r>
            <a:endParaRPr lang="en-US" dirty="0"/>
          </a:p>
        </p:txBody>
      </p:sp>
      <p:sp>
        <p:nvSpPr>
          <p:cNvPr id="8" name="Picture Placeholder 2"/>
          <p:cNvSpPr>
            <a:spLocks noGrp="1"/>
          </p:cNvSpPr>
          <p:nvPr>
            <p:ph type="pic" sz="quarter" idx="14" hasCustomPrompt="1"/>
          </p:nvPr>
        </p:nvSpPr>
        <p:spPr>
          <a:xfrm>
            <a:off x="3257908" y="538480"/>
            <a:ext cx="4200165" cy="578104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800" baseline="0">
                <a:solidFill>
                  <a:schemeClr val="accent1"/>
                </a:solidFill>
              </a:defRPr>
            </a:lvl1pPr>
          </a:lstStyle>
          <a:p>
            <a:r>
              <a:rPr lang="en-US" dirty="0" smtClean="0"/>
              <a:t>DRAG YOUR IMAGE HERE</a:t>
            </a:r>
            <a:endParaRPr lang="en-US" dirty="0"/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7_Pres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41760" y="107490"/>
            <a:ext cx="451672" cy="2481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 b="0" i="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</a:lstStyle>
          <a:p>
            <a:fld id="{A795EF19-24CB-CF4C-9028-3413C1601F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sz="quarter" idx="14" hasCustomPrompt="1"/>
          </p:nvPr>
        </p:nvSpPr>
        <p:spPr>
          <a:xfrm>
            <a:off x="6165131" y="538480"/>
            <a:ext cx="5493110" cy="384832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800" baseline="0">
                <a:solidFill>
                  <a:schemeClr val="accent1"/>
                </a:solidFill>
              </a:defRPr>
            </a:lvl1pPr>
          </a:lstStyle>
          <a:p>
            <a:r>
              <a:rPr lang="en-US" dirty="0" smtClean="0"/>
              <a:t>DRAG YOUR IMAGE HERE</a:t>
            </a:r>
            <a:endParaRPr lang="en-US" dirty="0"/>
          </a:p>
        </p:txBody>
      </p:sp>
      <p:sp>
        <p:nvSpPr>
          <p:cNvPr id="7" name="Picture Placeholder 2"/>
          <p:cNvSpPr>
            <a:spLocks noGrp="1"/>
          </p:cNvSpPr>
          <p:nvPr>
            <p:ph type="pic" sz="quarter" idx="15" hasCustomPrompt="1"/>
          </p:nvPr>
        </p:nvSpPr>
        <p:spPr>
          <a:xfrm>
            <a:off x="548639" y="538480"/>
            <a:ext cx="5493110" cy="384832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800" baseline="0">
                <a:solidFill>
                  <a:schemeClr val="accent1"/>
                </a:solidFill>
              </a:defRPr>
            </a:lvl1pPr>
          </a:lstStyle>
          <a:p>
            <a:r>
              <a:rPr lang="en-US" dirty="0" smtClean="0"/>
              <a:t>DRAG YOUR IMAGE HERE</a:t>
            </a:r>
            <a:endParaRPr lang="en-US" dirty="0"/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7_Pres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41760" y="107490"/>
            <a:ext cx="451672" cy="2481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 b="0" i="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</a:lstStyle>
          <a:p>
            <a:fld id="{A795EF19-24CB-CF4C-9028-3413C1601F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Rectangle 5"/>
          <p:cNvSpPr/>
          <p:nvPr userDrawn="1"/>
        </p:nvSpPr>
        <p:spPr>
          <a:xfrm>
            <a:off x="2281286" y="538480"/>
            <a:ext cx="2168165" cy="157312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Picture Placeholder 2"/>
          <p:cNvSpPr>
            <a:spLocks noGrp="1"/>
          </p:cNvSpPr>
          <p:nvPr>
            <p:ph type="pic" sz="quarter" idx="14" hasCustomPrompt="1"/>
          </p:nvPr>
        </p:nvSpPr>
        <p:spPr>
          <a:xfrm>
            <a:off x="7390613" y="538480"/>
            <a:ext cx="4267627" cy="4561421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800" baseline="0">
                <a:solidFill>
                  <a:schemeClr val="accent1"/>
                </a:solidFill>
              </a:defRPr>
            </a:lvl1pPr>
          </a:lstStyle>
          <a:p>
            <a:r>
              <a:rPr lang="en-US" dirty="0" smtClean="0"/>
              <a:t>DRAG YOUR IMAGE HERE</a:t>
            </a:r>
            <a:endParaRPr lang="en-US" dirty="0"/>
          </a:p>
        </p:txBody>
      </p:sp>
      <p:sp>
        <p:nvSpPr>
          <p:cNvPr id="8" name="Picture Placeholder 2"/>
          <p:cNvSpPr>
            <a:spLocks noGrp="1"/>
          </p:cNvSpPr>
          <p:nvPr>
            <p:ph type="pic" sz="quarter" idx="15" hasCustomPrompt="1"/>
          </p:nvPr>
        </p:nvSpPr>
        <p:spPr>
          <a:xfrm>
            <a:off x="4449452" y="-9427"/>
            <a:ext cx="2941161" cy="321454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800" baseline="0">
                <a:solidFill>
                  <a:schemeClr val="accent1"/>
                </a:solidFill>
              </a:defRPr>
            </a:lvl1pPr>
          </a:lstStyle>
          <a:p>
            <a:r>
              <a:rPr lang="en-US" dirty="0" smtClean="0"/>
              <a:t>DRAG YOUR IMAGE HERE</a:t>
            </a:r>
            <a:endParaRPr lang="en-US" dirty="0"/>
          </a:p>
        </p:txBody>
      </p:sp>
      <p:sp>
        <p:nvSpPr>
          <p:cNvPr id="10" name="Picture Placeholder 2"/>
          <p:cNvSpPr>
            <a:spLocks noGrp="1"/>
          </p:cNvSpPr>
          <p:nvPr>
            <p:ph type="pic" sz="quarter" idx="16" hasCustomPrompt="1"/>
          </p:nvPr>
        </p:nvSpPr>
        <p:spPr>
          <a:xfrm>
            <a:off x="4449452" y="3205113"/>
            <a:ext cx="2941161" cy="3662314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800" baseline="0">
                <a:solidFill>
                  <a:schemeClr val="accent1"/>
                </a:solidFill>
              </a:defRPr>
            </a:lvl1pPr>
          </a:lstStyle>
          <a:p>
            <a:r>
              <a:rPr lang="en-US" dirty="0" smtClean="0"/>
              <a:t>DRAG YOUR IMAGE HERE</a:t>
            </a:r>
            <a:endParaRPr lang="en-US" dirty="0"/>
          </a:p>
        </p:txBody>
      </p:sp>
      <p:sp>
        <p:nvSpPr>
          <p:cNvPr id="11" name="Picture Placeholder 2"/>
          <p:cNvSpPr>
            <a:spLocks noGrp="1"/>
          </p:cNvSpPr>
          <p:nvPr>
            <p:ph type="pic" sz="quarter" idx="17" hasCustomPrompt="1"/>
          </p:nvPr>
        </p:nvSpPr>
        <p:spPr>
          <a:xfrm>
            <a:off x="548640" y="2111603"/>
            <a:ext cx="3900812" cy="3035431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800" baseline="0">
                <a:solidFill>
                  <a:schemeClr val="accent1"/>
                </a:solidFill>
              </a:defRPr>
            </a:lvl1pPr>
          </a:lstStyle>
          <a:p>
            <a:r>
              <a:rPr lang="en-US" dirty="0" smtClean="0"/>
              <a:t>DRAG YOUR IMAGE HERE</a:t>
            </a:r>
            <a:endParaRPr lang="en-US" dirty="0"/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8_Pres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41760" y="107490"/>
            <a:ext cx="451672" cy="2481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 b="0" i="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</a:lstStyle>
          <a:p>
            <a:fld id="{A795EF19-24CB-CF4C-9028-3413C1601F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sz="quarter" idx="14" hasCustomPrompt="1"/>
          </p:nvPr>
        </p:nvSpPr>
        <p:spPr>
          <a:xfrm>
            <a:off x="9087439" y="1348033"/>
            <a:ext cx="3113988" cy="3073138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800" baseline="0">
                <a:solidFill>
                  <a:schemeClr val="accent1"/>
                </a:solidFill>
              </a:defRPr>
            </a:lvl1pPr>
          </a:lstStyle>
          <a:p>
            <a:r>
              <a:rPr lang="en-US" dirty="0" smtClean="0"/>
              <a:t>DRAG YOUR IMAGE HERE</a:t>
            </a:r>
            <a:endParaRPr lang="en-US" dirty="0"/>
          </a:p>
        </p:txBody>
      </p:sp>
      <p:sp>
        <p:nvSpPr>
          <p:cNvPr id="12" name="Picture Placeholder 2"/>
          <p:cNvSpPr>
            <a:spLocks noGrp="1"/>
          </p:cNvSpPr>
          <p:nvPr>
            <p:ph type="pic" sz="quarter" idx="15" hasCustomPrompt="1"/>
          </p:nvPr>
        </p:nvSpPr>
        <p:spPr>
          <a:xfrm>
            <a:off x="5451409" y="2884602"/>
            <a:ext cx="3636030" cy="3434918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800" baseline="0">
                <a:solidFill>
                  <a:schemeClr val="accent1"/>
                </a:solidFill>
              </a:defRPr>
            </a:lvl1pPr>
          </a:lstStyle>
          <a:p>
            <a:r>
              <a:rPr lang="en-US" dirty="0" smtClean="0"/>
              <a:t>DRAG YOUR IMAGE HERE</a:t>
            </a:r>
            <a:endParaRPr lang="en-US" dirty="0"/>
          </a:p>
        </p:txBody>
      </p:sp>
      <p:sp>
        <p:nvSpPr>
          <p:cNvPr id="13" name="Picture Placeholder 2"/>
          <p:cNvSpPr>
            <a:spLocks noGrp="1"/>
          </p:cNvSpPr>
          <p:nvPr>
            <p:ph type="pic" sz="quarter" idx="16" hasCustomPrompt="1"/>
          </p:nvPr>
        </p:nvSpPr>
        <p:spPr>
          <a:xfrm>
            <a:off x="548640" y="538479"/>
            <a:ext cx="4902769" cy="408065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800" baseline="0">
                <a:solidFill>
                  <a:schemeClr val="accent1"/>
                </a:solidFill>
              </a:defRPr>
            </a:lvl1pPr>
          </a:lstStyle>
          <a:p>
            <a:r>
              <a:rPr lang="en-US" dirty="0" smtClean="0"/>
              <a:t>DRAG YOUR IMAGE HERE</a:t>
            </a:r>
            <a:endParaRPr lang="en-US" dirty="0"/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4_Pres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41760" y="107490"/>
            <a:ext cx="451672" cy="2481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 b="0" i="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</a:lstStyle>
          <a:p>
            <a:fld id="{A795EF19-24CB-CF4C-9028-3413C1601F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Picture Placeholder 2"/>
          <p:cNvSpPr>
            <a:spLocks noGrp="1"/>
          </p:cNvSpPr>
          <p:nvPr>
            <p:ph type="pic" sz="quarter" idx="18" hasCustomPrompt="1"/>
          </p:nvPr>
        </p:nvSpPr>
        <p:spPr>
          <a:xfrm>
            <a:off x="548640" y="538480"/>
            <a:ext cx="8736762" cy="578104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800" baseline="0">
                <a:solidFill>
                  <a:schemeClr val="accent1"/>
                </a:solidFill>
              </a:defRPr>
            </a:lvl1pPr>
          </a:lstStyle>
          <a:p>
            <a:r>
              <a:rPr lang="en-US" dirty="0" smtClean="0"/>
              <a:t>DRAG YOUR IMAGE HERE</a:t>
            </a:r>
            <a:endParaRPr lang="en-US" dirty="0"/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6_Ful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FBD5FF29-05A3-46A4-8D88-3E529A876E9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953375" y="1047751"/>
            <a:ext cx="3476625" cy="5114925"/>
          </a:xfrm>
          <a:custGeom>
            <a:avLst/>
            <a:gdLst>
              <a:gd name="connsiteX0" fmla="*/ 0 w 3476625"/>
              <a:gd name="connsiteY0" fmla="*/ 0 h 5114925"/>
              <a:gd name="connsiteX1" fmla="*/ 3476625 w 3476625"/>
              <a:gd name="connsiteY1" fmla="*/ 0 h 5114925"/>
              <a:gd name="connsiteX2" fmla="*/ 3476625 w 3476625"/>
              <a:gd name="connsiteY2" fmla="*/ 5114925 h 5114925"/>
              <a:gd name="connsiteX3" fmla="*/ 0 w 3476625"/>
              <a:gd name="connsiteY3" fmla="*/ 5114925 h 5114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76625" h="5114925">
                <a:moveTo>
                  <a:pt x="0" y="0"/>
                </a:moveTo>
                <a:lnTo>
                  <a:pt x="3476625" y="0"/>
                </a:lnTo>
                <a:lnTo>
                  <a:pt x="3476625" y="5114925"/>
                </a:lnTo>
                <a:lnTo>
                  <a:pt x="0" y="5114925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653686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8_Ful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2E2F4851-6959-42BE-928C-F73251E1BA6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1009650"/>
            <a:ext cx="6096000" cy="4838700"/>
          </a:xfrm>
          <a:custGeom>
            <a:avLst/>
            <a:gdLst>
              <a:gd name="connsiteX0" fmla="*/ 0 w 6096000"/>
              <a:gd name="connsiteY0" fmla="*/ 0 h 4838700"/>
              <a:gd name="connsiteX1" fmla="*/ 6096000 w 6096000"/>
              <a:gd name="connsiteY1" fmla="*/ 0 h 4838700"/>
              <a:gd name="connsiteX2" fmla="*/ 6096000 w 6096000"/>
              <a:gd name="connsiteY2" fmla="*/ 4838700 h 4838700"/>
              <a:gd name="connsiteX3" fmla="*/ 0 w 6096000"/>
              <a:gd name="connsiteY3" fmla="*/ 4838700 h 4838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6000" h="4838700">
                <a:moveTo>
                  <a:pt x="0" y="0"/>
                </a:moveTo>
                <a:lnTo>
                  <a:pt x="6096000" y="0"/>
                </a:lnTo>
                <a:lnTo>
                  <a:pt x="6096000" y="4838700"/>
                </a:lnTo>
                <a:lnTo>
                  <a:pt x="0" y="483870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451425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3">
            <a:extLst>
              <a:ext uri="{FF2B5EF4-FFF2-40B4-BE49-F238E27FC236}">
                <a16:creationId xmlns:a16="http://schemas.microsoft.com/office/drawing/2014/main" id="{D847DE56-475C-4820-A51F-B6B5EBEF1E94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1002175" y="2693330"/>
            <a:ext cx="2762250" cy="1562100"/>
          </a:xfrm>
          <a:custGeom>
            <a:avLst/>
            <a:gdLst>
              <a:gd name="connsiteX0" fmla="*/ 0 w 12192000"/>
              <a:gd name="connsiteY0" fmla="*/ 0 h 4210050"/>
              <a:gd name="connsiteX1" fmla="*/ 12192000 w 12192000"/>
              <a:gd name="connsiteY1" fmla="*/ 0 h 4210050"/>
              <a:gd name="connsiteX2" fmla="*/ 12192000 w 12192000"/>
              <a:gd name="connsiteY2" fmla="*/ 4210050 h 4210050"/>
              <a:gd name="connsiteX3" fmla="*/ 0 w 12192000"/>
              <a:gd name="connsiteY3" fmla="*/ 4210050 h 4210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4210050">
                <a:moveTo>
                  <a:pt x="0" y="0"/>
                </a:moveTo>
                <a:lnTo>
                  <a:pt x="12192000" y="0"/>
                </a:lnTo>
                <a:lnTo>
                  <a:pt x="12192000" y="4210050"/>
                </a:lnTo>
                <a:lnTo>
                  <a:pt x="0" y="421005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None/>
              <a:defRPr sz="1200">
                <a:latin typeface="Montserrat" panose="00000500000000000000" pitchFamily="50" charset="0"/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8" name="Picture Placeholder 3">
            <a:extLst>
              <a:ext uri="{FF2B5EF4-FFF2-40B4-BE49-F238E27FC236}">
                <a16:creationId xmlns:a16="http://schemas.microsoft.com/office/drawing/2014/main" id="{42651997-AF34-4929-9935-3115ED57C9A8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4784798" y="2693330"/>
            <a:ext cx="2757599" cy="1562100"/>
          </a:xfrm>
          <a:custGeom>
            <a:avLst/>
            <a:gdLst>
              <a:gd name="connsiteX0" fmla="*/ 0 w 12192000"/>
              <a:gd name="connsiteY0" fmla="*/ 0 h 4210050"/>
              <a:gd name="connsiteX1" fmla="*/ 12192000 w 12192000"/>
              <a:gd name="connsiteY1" fmla="*/ 0 h 4210050"/>
              <a:gd name="connsiteX2" fmla="*/ 12192000 w 12192000"/>
              <a:gd name="connsiteY2" fmla="*/ 4210050 h 4210050"/>
              <a:gd name="connsiteX3" fmla="*/ 0 w 12192000"/>
              <a:gd name="connsiteY3" fmla="*/ 4210050 h 4210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4210050">
                <a:moveTo>
                  <a:pt x="0" y="0"/>
                </a:moveTo>
                <a:lnTo>
                  <a:pt x="12192000" y="0"/>
                </a:lnTo>
                <a:lnTo>
                  <a:pt x="12192000" y="4210050"/>
                </a:lnTo>
                <a:lnTo>
                  <a:pt x="0" y="421005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None/>
              <a:defRPr sz="1200">
                <a:latin typeface="Montserrat" panose="00000500000000000000" pitchFamily="50" charset="0"/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9" name="Picture Placeholder 3">
            <a:extLst>
              <a:ext uri="{FF2B5EF4-FFF2-40B4-BE49-F238E27FC236}">
                <a16:creationId xmlns:a16="http://schemas.microsoft.com/office/drawing/2014/main" id="{188FF977-9629-4C09-9C53-5E37EC59B663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8570657" y="2693330"/>
            <a:ext cx="2762250" cy="1562100"/>
          </a:xfrm>
          <a:custGeom>
            <a:avLst/>
            <a:gdLst>
              <a:gd name="connsiteX0" fmla="*/ 0 w 12192000"/>
              <a:gd name="connsiteY0" fmla="*/ 0 h 4210050"/>
              <a:gd name="connsiteX1" fmla="*/ 12192000 w 12192000"/>
              <a:gd name="connsiteY1" fmla="*/ 0 h 4210050"/>
              <a:gd name="connsiteX2" fmla="*/ 12192000 w 12192000"/>
              <a:gd name="connsiteY2" fmla="*/ 4210050 h 4210050"/>
              <a:gd name="connsiteX3" fmla="*/ 0 w 12192000"/>
              <a:gd name="connsiteY3" fmla="*/ 4210050 h 4210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4210050">
                <a:moveTo>
                  <a:pt x="0" y="0"/>
                </a:moveTo>
                <a:lnTo>
                  <a:pt x="12192000" y="0"/>
                </a:lnTo>
                <a:lnTo>
                  <a:pt x="12192000" y="4210050"/>
                </a:lnTo>
                <a:lnTo>
                  <a:pt x="0" y="421005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None/>
              <a:defRPr sz="1200">
                <a:latin typeface="Montserrat" panose="00000500000000000000" pitchFamily="50" charset="0"/>
              </a:defRPr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42913485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800" b="0" i="0" baseline="0">
                <a:solidFill>
                  <a:schemeClr val="accent1"/>
                </a:solidFill>
                <a:latin typeface="Montserrat" charset="0"/>
                <a:ea typeface="Montserrat" charset="0"/>
                <a:cs typeface="Montserrat" charset="0"/>
              </a:defRPr>
            </a:lvl1pPr>
          </a:lstStyle>
          <a:p>
            <a:r>
              <a:rPr lang="en-US" dirty="0" smtClean="0"/>
              <a:t>DRAG YOUR IMAGE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643255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res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/>
          <p:cNvSpPr>
            <a:spLocks noGrp="1"/>
          </p:cNvSpPr>
          <p:nvPr>
            <p:ph type="pic" sz="quarter" idx="11" hasCustomPrompt="1"/>
          </p:nvPr>
        </p:nvSpPr>
        <p:spPr>
          <a:xfrm>
            <a:off x="6743700" y="0"/>
            <a:ext cx="5448300" cy="6858000"/>
          </a:xfrm>
          <a:custGeom>
            <a:avLst/>
            <a:gdLst>
              <a:gd name="connsiteX0" fmla="*/ 0 w 5448300"/>
              <a:gd name="connsiteY0" fmla="*/ 0 h 6858000"/>
              <a:gd name="connsiteX1" fmla="*/ 5448300 w 5448300"/>
              <a:gd name="connsiteY1" fmla="*/ 0 h 6858000"/>
              <a:gd name="connsiteX2" fmla="*/ 5448300 w 5448300"/>
              <a:gd name="connsiteY2" fmla="*/ 6858000 h 6858000"/>
              <a:gd name="connsiteX3" fmla="*/ 0 w 54483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48300" h="6858000">
                <a:moveTo>
                  <a:pt x="0" y="0"/>
                </a:moveTo>
                <a:lnTo>
                  <a:pt x="5448300" y="0"/>
                </a:lnTo>
                <a:lnTo>
                  <a:pt x="5448300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>
              <a:buNone/>
              <a:defRPr sz="800" baseline="0">
                <a:solidFill>
                  <a:schemeClr val="accent1"/>
                </a:solidFill>
              </a:defRPr>
            </a:lvl1pPr>
          </a:lstStyle>
          <a:p>
            <a:r>
              <a:rPr lang="en-US" dirty="0" smtClean="0"/>
              <a:t>DRAG YOUR IMAGE HERE</a:t>
            </a: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41760" y="107490"/>
            <a:ext cx="451672" cy="2481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 b="0" i="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</a:lstStyle>
          <a:p>
            <a:fld id="{A795EF19-24CB-CF4C-9028-3413C1601FF5}" type="slidenum">
              <a:rPr lang="en-US" smtClean="0"/>
              <a:pPr/>
              <a:t>‹#›</a:t>
            </a:fld>
            <a:endParaRPr lang="en-US" dirty="0"/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Ful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 hasCustomPrompt="1"/>
          </p:nvPr>
        </p:nvSpPr>
        <p:spPr>
          <a:xfrm>
            <a:off x="5038344" y="0"/>
            <a:ext cx="7153656" cy="685800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800" b="0" i="0" baseline="0">
                <a:solidFill>
                  <a:schemeClr val="accent1"/>
                </a:solidFill>
                <a:latin typeface="Montserrat" charset="0"/>
                <a:ea typeface="Montserrat" charset="0"/>
                <a:cs typeface="Montserrat" charset="0"/>
              </a:defRPr>
            </a:lvl1pPr>
          </a:lstStyle>
          <a:p>
            <a:r>
              <a:rPr lang="en-US" dirty="0" smtClean="0"/>
              <a:t>DRAG YOUR IMAGE HERE</a:t>
            </a:r>
            <a:endParaRPr lang="en-US" dirty="0"/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s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41760" y="107490"/>
            <a:ext cx="451672" cy="2481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 b="0" i="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</a:lstStyle>
          <a:p>
            <a:fld id="{A795EF19-24CB-CF4C-9028-3413C1601F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729204" y="497711"/>
            <a:ext cx="4363657" cy="6360289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800" baseline="0">
                <a:solidFill>
                  <a:schemeClr val="accent1"/>
                </a:solidFill>
              </a:defRPr>
            </a:lvl1pPr>
          </a:lstStyle>
          <a:p>
            <a:r>
              <a:rPr lang="en-US" dirty="0" smtClean="0"/>
              <a:t>DRAG YOUR IMAGE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03677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Pres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548640" y="538480"/>
            <a:ext cx="5415281" cy="578104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41760" y="107490"/>
            <a:ext cx="451672" cy="2481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 b="0" i="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</a:lstStyle>
          <a:p>
            <a:fld id="{A795EF19-24CB-CF4C-9028-3413C1601F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6103440" y="538480"/>
            <a:ext cx="3325040" cy="309880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800" baseline="0">
                <a:solidFill>
                  <a:schemeClr val="accent1"/>
                </a:solidFill>
              </a:defRPr>
            </a:lvl1pPr>
          </a:lstStyle>
          <a:p>
            <a:r>
              <a:rPr lang="en-US" dirty="0" smtClean="0"/>
              <a:t>DRAG YOUR IMAGE HERE</a:t>
            </a:r>
            <a:endParaRPr lang="en-US" dirty="0"/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9_Pres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2"/>
          <p:cNvSpPr>
            <a:spLocks noGrp="1"/>
          </p:cNvSpPr>
          <p:nvPr>
            <p:ph type="pic" sz="quarter" idx="13" hasCustomPrompt="1"/>
          </p:nvPr>
        </p:nvSpPr>
        <p:spPr>
          <a:xfrm>
            <a:off x="4188490" y="1848604"/>
            <a:ext cx="3844340" cy="3878422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800" baseline="0">
                <a:solidFill>
                  <a:schemeClr val="accent1"/>
                </a:solidFill>
              </a:defRPr>
            </a:lvl1pPr>
          </a:lstStyle>
          <a:p>
            <a:r>
              <a:rPr lang="en-US" dirty="0" smtClean="0"/>
              <a:t>DRAG YOUR IMAGE HERE</a:t>
            </a:r>
            <a:endParaRPr lang="en-US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41760" y="107490"/>
            <a:ext cx="451672" cy="2481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 b="0" i="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</a:lstStyle>
          <a:p>
            <a:fld id="{A795EF19-24CB-CF4C-9028-3413C1601F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533760" y="466725"/>
            <a:ext cx="11124480" cy="47815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smtClean="0"/>
              <a:t>Your Heading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idx="1" hasCustomPrompt="1"/>
          </p:nvPr>
        </p:nvSpPr>
        <p:spPr>
          <a:xfrm>
            <a:off x="533760" y="972185"/>
            <a:ext cx="11124480" cy="22669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dirty="0" smtClean="0"/>
              <a:t>Type Your Minimal Subtitle</a:t>
            </a:r>
            <a:endParaRPr lang="en-US" dirty="0"/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Pres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21" hasCustomPrompt="1"/>
          </p:nvPr>
        </p:nvSpPr>
        <p:spPr>
          <a:xfrm>
            <a:off x="3364154" y="-22352"/>
            <a:ext cx="8838006" cy="6888479"/>
          </a:xfrm>
          <a:custGeom>
            <a:avLst/>
            <a:gdLst>
              <a:gd name="connsiteX0" fmla="*/ 3283325 w 8838006"/>
              <a:gd name="connsiteY0" fmla="*/ 0 h 6888479"/>
              <a:gd name="connsiteX1" fmla="*/ 8838006 w 8838006"/>
              <a:gd name="connsiteY1" fmla="*/ 0 h 6888479"/>
              <a:gd name="connsiteX2" fmla="*/ 8838006 w 8838006"/>
              <a:gd name="connsiteY2" fmla="*/ 6888479 h 6888479"/>
              <a:gd name="connsiteX3" fmla="*/ 0 w 8838006"/>
              <a:gd name="connsiteY3" fmla="*/ 6888479 h 68884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838006" h="6888479">
                <a:moveTo>
                  <a:pt x="3283325" y="0"/>
                </a:moveTo>
                <a:lnTo>
                  <a:pt x="8838006" y="0"/>
                </a:lnTo>
                <a:lnTo>
                  <a:pt x="8838006" y="6888479"/>
                </a:lnTo>
                <a:lnTo>
                  <a:pt x="0" y="6888479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>
              <a:buNone/>
              <a:defRPr sz="800" baseline="0">
                <a:solidFill>
                  <a:schemeClr val="accent1"/>
                </a:solidFill>
              </a:defRPr>
            </a:lvl1pPr>
          </a:lstStyle>
          <a:p>
            <a:r>
              <a:rPr lang="en-US" dirty="0" smtClean="0"/>
              <a:t>DRAG YOUR IMAGE HERE</a:t>
            </a:r>
            <a:endParaRPr lang="en-US" dirty="0"/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3760" y="466725"/>
            <a:ext cx="11124480" cy="47815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smtClean="0"/>
              <a:t>Your Heading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41760" y="107490"/>
            <a:ext cx="451672" cy="2481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 b="0" i="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</a:lstStyle>
          <a:p>
            <a:fld id="{A795EF19-24CB-CF4C-9028-3413C1601F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1" name="Text Placeholder 2"/>
          <p:cNvSpPr>
            <a:spLocks noGrp="1"/>
          </p:cNvSpPr>
          <p:nvPr>
            <p:ph type="body" idx="1"/>
          </p:nvPr>
        </p:nvSpPr>
        <p:spPr>
          <a:xfrm>
            <a:off x="533760" y="972185"/>
            <a:ext cx="11124480" cy="22669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dirty="0" smtClean="0"/>
              <a:t>Type Your Minimal Subtitle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42893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727" r:id="rId4"/>
    <p:sldLayoutId id="2147483730" r:id="rId5"/>
    <p:sldLayoutId id="2147483654" r:id="rId6"/>
    <p:sldLayoutId id="2147483665" r:id="rId7"/>
    <p:sldLayoutId id="2147483697" r:id="rId8"/>
    <p:sldLayoutId id="2147483686" r:id="rId9"/>
    <p:sldLayoutId id="2147483728" r:id="rId10"/>
    <p:sldLayoutId id="2147483731" r:id="rId11"/>
    <p:sldLayoutId id="2147483729" r:id="rId12"/>
    <p:sldLayoutId id="2147483713" r:id="rId13"/>
    <p:sldLayoutId id="2147483660" r:id="rId14"/>
    <p:sldLayoutId id="2147483661" r:id="rId15"/>
    <p:sldLayoutId id="2147483663" r:id="rId16"/>
    <p:sldLayoutId id="2147483666" r:id="rId17"/>
    <p:sldLayoutId id="2147483668" r:id="rId18"/>
    <p:sldLayoutId id="2147483703" r:id="rId19"/>
    <p:sldLayoutId id="2147483705" r:id="rId20"/>
    <p:sldLayoutId id="2147483726" r:id="rId21"/>
    <p:sldLayoutId id="2147483716" r:id="rId22"/>
    <p:sldLayoutId id="2147483717" r:id="rId23"/>
    <p:sldLayoutId id="2147483723" r:id="rId24"/>
    <p:sldLayoutId id="2147483732" r:id="rId25"/>
    <p:sldLayoutId id="2147483733" r:id="rId26"/>
    <p:sldLayoutId id="2147483734" r:id="rId27"/>
  </p:sldLayoutIdLst>
  <p:timing>
    <p:tnLst>
      <p:par>
        <p:cTn id="1" dur="indefinite" restart="never" nodeType="tmRoot"/>
      </p:par>
    </p:tnLst>
  </p:timing>
  <p:hf hdr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000" b="0" i="0" kern="1200" spc="0" baseline="0">
          <a:solidFill>
            <a:schemeClr val="tx1"/>
          </a:solidFill>
          <a:latin typeface="Myriad Pro Light" charset="0"/>
          <a:ea typeface="Myriad Pro Light" charset="0"/>
          <a:cs typeface="Myriad Pro Light" charset="0"/>
        </a:defRPr>
      </a:lvl1pPr>
    </p:titleStyle>
    <p:bodyStyle>
      <a:lvl1pPr marL="0" indent="0" algn="ctr" defTabSz="914400" rtl="0" eaLnBrk="1" latinLnBrk="0" hangingPunct="1">
        <a:lnSpc>
          <a:spcPct val="90000"/>
        </a:lnSpc>
        <a:spcBef>
          <a:spcPts val="1000"/>
        </a:spcBef>
        <a:buFontTx/>
        <a:buNone/>
        <a:defRPr sz="1000" b="0" i="1" kern="1200" spc="0">
          <a:solidFill>
            <a:schemeClr val="tx1"/>
          </a:solidFill>
          <a:latin typeface="Myriad Pro" charset="0"/>
          <a:ea typeface="Myriad Pro" charset="0"/>
          <a:cs typeface="Myriad Pro" charset="0"/>
        </a:defRPr>
      </a:lvl1pPr>
      <a:lvl2pPr marL="457200" indent="0" algn="ctr" defTabSz="914400" rtl="0" eaLnBrk="1" latinLnBrk="0" hangingPunct="1">
        <a:lnSpc>
          <a:spcPct val="90000"/>
        </a:lnSpc>
        <a:spcBef>
          <a:spcPts val="500"/>
        </a:spcBef>
        <a:buFontTx/>
        <a:buNone/>
        <a:defRPr sz="900" b="0" i="0" kern="1200">
          <a:solidFill>
            <a:schemeClr val="tx1"/>
          </a:solidFill>
          <a:latin typeface="Montserrat" charset="0"/>
          <a:ea typeface="Montserrat" charset="0"/>
          <a:cs typeface="Montserrat" charset="0"/>
        </a:defRPr>
      </a:lvl2pPr>
      <a:lvl3pPr marL="914400" indent="0" algn="ctr" defTabSz="914400" rtl="0" eaLnBrk="1" latinLnBrk="0" hangingPunct="1">
        <a:lnSpc>
          <a:spcPct val="90000"/>
        </a:lnSpc>
        <a:spcBef>
          <a:spcPts val="500"/>
        </a:spcBef>
        <a:buFontTx/>
        <a:buNone/>
        <a:defRPr sz="900" b="0" i="0" kern="1200">
          <a:solidFill>
            <a:schemeClr val="tx1"/>
          </a:solidFill>
          <a:latin typeface="Montserrat" charset="0"/>
          <a:ea typeface="Montserrat" charset="0"/>
          <a:cs typeface="Montserrat" charset="0"/>
        </a:defRPr>
      </a:lvl3pPr>
      <a:lvl4pPr marL="1371600" indent="0" algn="ctr" defTabSz="914400" rtl="0" eaLnBrk="1" latinLnBrk="0" hangingPunct="1">
        <a:lnSpc>
          <a:spcPct val="90000"/>
        </a:lnSpc>
        <a:spcBef>
          <a:spcPts val="500"/>
        </a:spcBef>
        <a:buFontTx/>
        <a:buNone/>
        <a:defRPr sz="900" b="0" i="0" kern="1200">
          <a:solidFill>
            <a:schemeClr val="tx1"/>
          </a:solidFill>
          <a:latin typeface="Montserrat" charset="0"/>
          <a:ea typeface="Montserrat" charset="0"/>
          <a:cs typeface="Montserrat" charset="0"/>
        </a:defRPr>
      </a:lvl4pPr>
      <a:lvl5pPr marL="1828800" indent="0" algn="ctr" defTabSz="914400" rtl="0" eaLnBrk="1" latinLnBrk="0" hangingPunct="1">
        <a:lnSpc>
          <a:spcPct val="90000"/>
        </a:lnSpc>
        <a:spcBef>
          <a:spcPts val="500"/>
        </a:spcBef>
        <a:buFontTx/>
        <a:buNone/>
        <a:defRPr sz="900" b="0" i="0" kern="1200">
          <a:solidFill>
            <a:schemeClr val="tx1"/>
          </a:solidFill>
          <a:latin typeface="Montserrat" charset="0"/>
          <a:ea typeface="Montserrat" charset="0"/>
          <a:cs typeface="Montserrat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7.xml"/><Relationship Id="rId5" Type="http://schemas.openxmlformats.org/officeDocument/2006/relationships/image" Target="../media/image9.jpg"/><Relationship Id="rId4" Type="http://schemas.openxmlformats.org/officeDocument/2006/relationships/image" Target="../media/image8.jp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Placeholder 8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489" r="8067"/>
          <a:stretch/>
        </p:blipFill>
        <p:spPr>
          <a:xfrm flipH="1" flipV="1">
            <a:off x="0" y="0"/>
            <a:ext cx="12192000" cy="6858000"/>
          </a:xfrm>
        </p:spPr>
      </p:pic>
      <p:sp>
        <p:nvSpPr>
          <p:cNvPr id="8" name="Rectangle 7"/>
          <p:cNvSpPr/>
          <p:nvPr/>
        </p:nvSpPr>
        <p:spPr>
          <a:xfrm>
            <a:off x="1176789" y="0"/>
            <a:ext cx="5829300" cy="6858000"/>
          </a:xfrm>
          <a:prstGeom prst="rect">
            <a:avLst/>
          </a:prstGeom>
          <a:gradFill>
            <a:gsLst>
              <a:gs pos="0">
                <a:schemeClr val="accent4">
                  <a:alpha val="94000"/>
                </a:schemeClr>
              </a:gs>
              <a:gs pos="100000">
                <a:schemeClr val="accent6">
                  <a:alpha val="80000"/>
                </a:schemeClr>
              </a:gs>
            </a:gsLst>
            <a:lin ang="1728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/>
          <p:cNvSpPr/>
          <p:nvPr/>
        </p:nvSpPr>
        <p:spPr>
          <a:xfrm>
            <a:off x="4708974" y="4425212"/>
            <a:ext cx="4594229" cy="737338"/>
          </a:xfrm>
          <a:prstGeom prst="rect">
            <a:avLst/>
          </a:prstGeom>
          <a:solidFill>
            <a:srgbClr val="7E1B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2443610" y="3653694"/>
            <a:ext cx="7788961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6000"/>
              </a:lnSpc>
            </a:pPr>
            <a:r>
              <a:rPr lang="en-US" sz="6500" b="1" dirty="0" smtClean="0">
                <a:latin typeface="Myriad Pro Light" charset="0"/>
                <a:ea typeface="Myriad Pro Light" charset="0"/>
                <a:cs typeface="Myriad Pro Light" charset="0"/>
              </a:rPr>
              <a:t>COVID-19 </a:t>
            </a:r>
            <a:endParaRPr lang="en-US" sz="6500" b="1" dirty="0" smtClean="0">
              <a:latin typeface="Myriad Pro Light" charset="0"/>
              <a:ea typeface="Myriad Pro Light" charset="0"/>
              <a:cs typeface="Myriad Pro Light" charset="0"/>
            </a:endParaRPr>
          </a:p>
          <a:p>
            <a:pPr>
              <a:lnSpc>
                <a:spcPts val="6000"/>
              </a:lnSpc>
            </a:pPr>
            <a:r>
              <a:rPr lang="en-US" sz="6500" b="1" dirty="0" smtClean="0">
                <a:latin typeface="Myriad Pro Light" charset="0"/>
                <a:ea typeface="Myriad Pro Light" charset="0"/>
                <a:cs typeface="Myriad Pro Light" charset="0"/>
              </a:rPr>
              <a:t>Novel </a:t>
            </a:r>
            <a:r>
              <a:rPr lang="en-US" sz="6500" b="1" dirty="0" smtClean="0">
                <a:solidFill>
                  <a:schemeClr val="bg1"/>
                </a:solidFill>
                <a:latin typeface="Myriad Pro Light" charset="0"/>
                <a:ea typeface="Myriad Pro Light" charset="0"/>
                <a:cs typeface="Myriad Pro Light" charset="0"/>
              </a:rPr>
              <a:t>Coronavirus</a:t>
            </a:r>
            <a:endParaRPr lang="en-US" sz="6500" b="1" dirty="0">
              <a:solidFill>
                <a:schemeClr val="bg1"/>
              </a:solidFill>
              <a:latin typeface="Myriad Pro Light" charset="0"/>
              <a:ea typeface="Myriad Pro Light" charset="0"/>
              <a:cs typeface="Myriad Pro Light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443610" y="2557422"/>
            <a:ext cx="249306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spc="600" dirty="0" smtClean="0">
                <a:latin typeface="Myriad Pro Semibold" charset="0"/>
                <a:ea typeface="Myriad Pro Semibold" charset="0"/>
                <a:cs typeface="Myriad Pro Semibold" charset="0"/>
              </a:rPr>
              <a:t>EXAMPLE</a:t>
            </a:r>
            <a:endParaRPr lang="en-US" sz="2000" b="1" spc="600" dirty="0" smtClean="0">
              <a:latin typeface="Myriad Pro Semibold" charset="0"/>
              <a:ea typeface="Myriad Pro Semibold" charset="0"/>
              <a:cs typeface="Myriad Pro Semibold" charset="0"/>
            </a:endParaRPr>
          </a:p>
          <a:p>
            <a:r>
              <a:rPr lang="en-US" sz="2000" b="1" spc="600" dirty="0" smtClean="0">
                <a:latin typeface="Myriad Pro Semibold" charset="0"/>
                <a:ea typeface="Myriad Pro Semibold" charset="0"/>
                <a:cs typeface="Myriad Pro Semibold" charset="0"/>
              </a:rPr>
              <a:t>TEXT HERE</a:t>
            </a:r>
            <a:endParaRPr lang="en-US" sz="2000" b="1" spc="600" dirty="0" smtClean="0">
              <a:latin typeface="Myriad Pro Semibold" charset="0"/>
              <a:ea typeface="Myriad Pro Semibold" charset="0"/>
              <a:cs typeface="Myriad Pro Semibold" charset="0"/>
            </a:endParaRPr>
          </a:p>
          <a:p>
            <a:r>
              <a:rPr lang="en-US" sz="2000" b="1" spc="600" dirty="0" smtClean="0">
                <a:latin typeface="Myriad Pro Semibold" charset="0"/>
                <a:ea typeface="Myriad Pro Semibold" charset="0"/>
                <a:cs typeface="Myriad Pro Semibold" charset="0"/>
              </a:rPr>
              <a:t>COVID</a:t>
            </a:r>
            <a:endParaRPr lang="en-US" sz="2000" b="1" spc="600" dirty="0">
              <a:latin typeface="Myriad Pro Semibold" charset="0"/>
              <a:ea typeface="Myriad Pro Semibold" charset="0"/>
              <a:cs typeface="Myriad Pro Semibold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21738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3" grpId="0" animBg="1"/>
      <p:bldP spid="6" grpId="0"/>
      <p:bldP spid="1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6743700" y="0"/>
            <a:ext cx="5448300" cy="6858000"/>
          </a:xfrm>
          <a:prstGeom prst="rect">
            <a:avLst/>
          </a:prstGeom>
          <a:solidFill>
            <a:schemeClr val="accent4">
              <a:alpha val="9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995679" y="1999962"/>
            <a:ext cx="4643121" cy="4093428"/>
          </a:xfrm>
          <a:prstGeom prst="rect">
            <a:avLst/>
          </a:prstGeom>
          <a:noFill/>
        </p:spPr>
        <p:txBody>
          <a:bodyPr wrap="square" numCol="1" spcCol="360000" rtlCol="0">
            <a:spAutoFit/>
          </a:bodyPr>
          <a:lstStyle/>
          <a:p>
            <a:pPr marL="228600" indent="-228600">
              <a:lnSpc>
                <a:spcPct val="200000"/>
              </a:lnSpc>
              <a:buFont typeface="+mj-lt"/>
              <a:buAutoNum type="arabicPeriod"/>
            </a:pPr>
            <a:r>
              <a:rPr lang="en-US" sz="1300" dirty="0" smtClean="0">
                <a:latin typeface="Myriad Pro" charset="0"/>
                <a:ea typeface="Myriad Pro" charset="0"/>
                <a:cs typeface="Myriad Pro" charset="0"/>
              </a:rPr>
              <a:t>When </a:t>
            </a:r>
            <a:r>
              <a:rPr lang="en-US" sz="1300" dirty="0">
                <a:latin typeface="Myriad Pro" charset="0"/>
                <a:ea typeface="Myriad Pro" charset="0"/>
                <a:cs typeface="Myriad Pro" charset="0"/>
              </a:rPr>
              <a:t>an unknown printer took a galley of </a:t>
            </a:r>
            <a:r>
              <a:rPr lang="en-US" sz="1300" dirty="0" smtClean="0">
                <a:latin typeface="Myriad Pro" charset="0"/>
                <a:ea typeface="Myriad Pro" charset="0"/>
                <a:cs typeface="Myriad Pro" charset="0"/>
              </a:rPr>
              <a:t>type</a:t>
            </a:r>
          </a:p>
          <a:p>
            <a:pPr marL="228600" indent="-228600">
              <a:lnSpc>
                <a:spcPct val="200000"/>
              </a:lnSpc>
              <a:buFont typeface="+mj-lt"/>
              <a:buAutoNum type="arabicPeriod"/>
            </a:pPr>
            <a:r>
              <a:rPr lang="en-US" sz="1300" dirty="0" smtClean="0">
                <a:latin typeface="Myriad Pro" charset="0"/>
                <a:ea typeface="Myriad Pro" charset="0"/>
                <a:cs typeface="Myriad Pro" charset="0"/>
              </a:rPr>
              <a:t>Scrambled </a:t>
            </a:r>
            <a:r>
              <a:rPr lang="en-US" sz="1300" dirty="0">
                <a:latin typeface="Myriad Pro" charset="0"/>
                <a:ea typeface="Myriad Pro" charset="0"/>
                <a:cs typeface="Myriad Pro" charset="0"/>
              </a:rPr>
              <a:t>it to make a type specimen book. It has </a:t>
            </a:r>
            <a:r>
              <a:rPr lang="en-US" sz="1300" dirty="0" smtClean="0">
                <a:latin typeface="Myriad Pro" charset="0"/>
                <a:ea typeface="Myriad Pro" charset="0"/>
                <a:cs typeface="Myriad Pro" charset="0"/>
              </a:rPr>
              <a:t>survived</a:t>
            </a:r>
          </a:p>
          <a:p>
            <a:pPr marL="228600" indent="-228600">
              <a:lnSpc>
                <a:spcPct val="200000"/>
              </a:lnSpc>
              <a:buFont typeface="+mj-lt"/>
              <a:buAutoNum type="arabicPeriod"/>
            </a:pPr>
            <a:r>
              <a:rPr lang="en-US" sz="1300" dirty="0" smtClean="0">
                <a:latin typeface="Myriad Pro" charset="0"/>
                <a:ea typeface="Myriad Pro" charset="0"/>
                <a:cs typeface="Myriad Pro" charset="0"/>
              </a:rPr>
              <a:t>Not </a:t>
            </a:r>
            <a:r>
              <a:rPr lang="en-US" sz="1300" dirty="0">
                <a:latin typeface="Myriad Pro" charset="0"/>
                <a:ea typeface="Myriad Pro" charset="0"/>
                <a:cs typeface="Myriad Pro" charset="0"/>
              </a:rPr>
              <a:t>only five centuries, but also the leap into </a:t>
            </a:r>
            <a:r>
              <a:rPr lang="en-US" sz="1300" dirty="0" smtClean="0">
                <a:latin typeface="Myriad Pro" charset="0"/>
                <a:ea typeface="Myriad Pro" charset="0"/>
                <a:cs typeface="Myriad Pro" charset="0"/>
              </a:rPr>
              <a:t>electronic</a:t>
            </a:r>
          </a:p>
          <a:p>
            <a:pPr marL="228600" indent="-228600">
              <a:lnSpc>
                <a:spcPct val="200000"/>
              </a:lnSpc>
              <a:buFont typeface="+mj-lt"/>
              <a:buAutoNum type="arabicPeriod"/>
            </a:pPr>
            <a:r>
              <a:rPr lang="en-US" sz="1300" dirty="0" smtClean="0">
                <a:latin typeface="Myriad Pro" charset="0"/>
                <a:ea typeface="Myriad Pro" charset="0"/>
                <a:cs typeface="Myriad Pro" charset="0"/>
              </a:rPr>
              <a:t>Typesetting</a:t>
            </a:r>
            <a:r>
              <a:rPr lang="en-US" sz="1300" dirty="0">
                <a:latin typeface="Myriad Pro" charset="0"/>
                <a:ea typeface="Myriad Pro" charset="0"/>
                <a:cs typeface="Myriad Pro" charset="0"/>
              </a:rPr>
              <a:t>, remaining essentially </a:t>
            </a:r>
            <a:r>
              <a:rPr lang="en-US" sz="1300" dirty="0" smtClean="0">
                <a:latin typeface="Myriad Pro" charset="0"/>
                <a:ea typeface="Myriad Pro" charset="0"/>
                <a:cs typeface="Myriad Pro" charset="0"/>
              </a:rPr>
              <a:t>unchanged.</a:t>
            </a:r>
          </a:p>
          <a:p>
            <a:pPr marL="228600" indent="-228600">
              <a:lnSpc>
                <a:spcPct val="200000"/>
              </a:lnSpc>
              <a:buFont typeface="+mj-lt"/>
              <a:buAutoNum type="arabicPeriod"/>
            </a:pPr>
            <a:r>
              <a:rPr lang="en-US" sz="1300" dirty="0" smtClean="0">
                <a:latin typeface="Myriad Pro" charset="0"/>
                <a:ea typeface="Myriad Pro" charset="0"/>
                <a:cs typeface="Myriad Pro" charset="0"/>
              </a:rPr>
              <a:t>It </a:t>
            </a:r>
            <a:r>
              <a:rPr lang="en-US" sz="1300" dirty="0">
                <a:latin typeface="Myriad Pro" charset="0"/>
                <a:ea typeface="Myriad Pro" charset="0"/>
                <a:cs typeface="Myriad Pro" charset="0"/>
              </a:rPr>
              <a:t>was </a:t>
            </a:r>
            <a:r>
              <a:rPr lang="en-US" sz="1300" dirty="0" smtClean="0">
                <a:latin typeface="Myriad Pro" charset="0"/>
                <a:ea typeface="Myriad Pro" charset="0"/>
                <a:cs typeface="Myriad Pro" charset="0"/>
              </a:rPr>
              <a:t>popularized </a:t>
            </a:r>
            <a:r>
              <a:rPr lang="en-US" sz="1300" dirty="0">
                <a:latin typeface="Myriad Pro" charset="0"/>
                <a:ea typeface="Myriad Pro" charset="0"/>
                <a:cs typeface="Myriad Pro" charset="0"/>
              </a:rPr>
              <a:t>in the 1960s with the release of </a:t>
            </a:r>
            <a:r>
              <a:rPr lang="en-US" sz="1300" dirty="0" smtClean="0">
                <a:latin typeface="Myriad Pro" charset="0"/>
                <a:ea typeface="Myriad Pro" charset="0"/>
                <a:cs typeface="Myriad Pro" charset="0"/>
              </a:rPr>
              <a:t>Letterset</a:t>
            </a:r>
          </a:p>
          <a:p>
            <a:pPr marL="228600" indent="-228600">
              <a:lnSpc>
                <a:spcPct val="200000"/>
              </a:lnSpc>
              <a:buFont typeface="+mj-lt"/>
              <a:buAutoNum type="arabicPeriod"/>
            </a:pPr>
            <a:r>
              <a:rPr lang="en-US" sz="1300" dirty="0" smtClean="0">
                <a:latin typeface="Myriad Pro" charset="0"/>
                <a:ea typeface="Myriad Pro" charset="0"/>
                <a:cs typeface="Myriad Pro" charset="0"/>
              </a:rPr>
              <a:t>Sheets </a:t>
            </a:r>
            <a:r>
              <a:rPr lang="en-US" sz="1300" dirty="0">
                <a:latin typeface="Myriad Pro" charset="0"/>
                <a:ea typeface="Myriad Pro" charset="0"/>
                <a:cs typeface="Myriad Pro" charset="0"/>
              </a:rPr>
              <a:t>containing Lorem Ipsum passages, and more </a:t>
            </a:r>
            <a:r>
              <a:rPr lang="en-US" sz="1300" dirty="0" smtClean="0">
                <a:latin typeface="Myriad Pro" charset="0"/>
                <a:ea typeface="Myriad Pro" charset="0"/>
                <a:cs typeface="Myriad Pro" charset="0"/>
              </a:rPr>
              <a:t>recently</a:t>
            </a:r>
          </a:p>
          <a:p>
            <a:pPr marL="228600" indent="-228600">
              <a:lnSpc>
                <a:spcPct val="200000"/>
              </a:lnSpc>
              <a:buFont typeface="+mj-lt"/>
              <a:buAutoNum type="arabicPeriod"/>
            </a:pPr>
            <a:r>
              <a:rPr lang="en-US" sz="1300" dirty="0" smtClean="0">
                <a:latin typeface="Myriad Pro" charset="0"/>
                <a:ea typeface="Myriad Pro" charset="0"/>
                <a:cs typeface="Myriad Pro" charset="0"/>
              </a:rPr>
              <a:t>With </a:t>
            </a:r>
            <a:r>
              <a:rPr lang="en-US" sz="1300" dirty="0">
                <a:latin typeface="Myriad Pro" charset="0"/>
                <a:ea typeface="Myriad Pro" charset="0"/>
                <a:cs typeface="Myriad Pro" charset="0"/>
              </a:rPr>
              <a:t>desktop publishing software</a:t>
            </a:r>
            <a:r>
              <a:rPr lang="en-US" sz="1300" dirty="0" smtClean="0">
                <a:latin typeface="Myriad Pro" charset="0"/>
                <a:ea typeface="Myriad Pro" charset="0"/>
                <a:cs typeface="Myriad Pro" charset="0"/>
              </a:rPr>
              <a:t>. </a:t>
            </a:r>
            <a:r>
              <a:rPr lang="en-US" sz="1300" dirty="0">
                <a:latin typeface="Myriad Pro" charset="0"/>
                <a:ea typeface="Myriad Pro" charset="0"/>
                <a:cs typeface="Myriad Pro" charset="0"/>
              </a:rPr>
              <a:t>Lorem Ipsum is </a:t>
            </a:r>
            <a:r>
              <a:rPr lang="en-US" sz="1300" dirty="0" smtClean="0">
                <a:latin typeface="Myriad Pro" charset="0"/>
                <a:ea typeface="Myriad Pro" charset="0"/>
                <a:cs typeface="Myriad Pro" charset="0"/>
              </a:rPr>
              <a:t>simply</a:t>
            </a:r>
          </a:p>
          <a:p>
            <a:pPr marL="228600" indent="-228600">
              <a:lnSpc>
                <a:spcPct val="200000"/>
              </a:lnSpc>
              <a:buFont typeface="+mj-lt"/>
              <a:buAutoNum type="arabicPeriod"/>
            </a:pPr>
            <a:r>
              <a:rPr lang="en-US" sz="1300" dirty="0" smtClean="0">
                <a:latin typeface="Myriad Pro" charset="0"/>
                <a:ea typeface="Myriad Pro" charset="0"/>
                <a:cs typeface="Myriad Pro" charset="0"/>
              </a:rPr>
              <a:t>Dummy </a:t>
            </a:r>
            <a:r>
              <a:rPr lang="en-US" sz="1300" dirty="0">
                <a:latin typeface="Myriad Pro" charset="0"/>
                <a:ea typeface="Myriad Pro" charset="0"/>
                <a:cs typeface="Myriad Pro" charset="0"/>
              </a:rPr>
              <a:t>text of the printing and typesetting </a:t>
            </a:r>
            <a:r>
              <a:rPr lang="en-US" sz="1300" dirty="0" smtClean="0">
                <a:latin typeface="Myriad Pro" charset="0"/>
                <a:ea typeface="Myriad Pro" charset="0"/>
                <a:cs typeface="Myriad Pro" charset="0"/>
              </a:rPr>
              <a:t>industry.</a:t>
            </a:r>
          </a:p>
          <a:p>
            <a:pPr marL="228600" indent="-228600">
              <a:lnSpc>
                <a:spcPct val="200000"/>
              </a:lnSpc>
              <a:buFont typeface="+mj-lt"/>
              <a:buAutoNum type="arabicPeriod"/>
            </a:pPr>
            <a:r>
              <a:rPr lang="en-US" sz="1300" dirty="0" smtClean="0">
                <a:latin typeface="Myriad Pro" charset="0"/>
                <a:ea typeface="Myriad Pro" charset="0"/>
                <a:cs typeface="Myriad Pro" charset="0"/>
              </a:rPr>
              <a:t>Lorem </a:t>
            </a:r>
            <a:r>
              <a:rPr lang="en-US" sz="1300" dirty="0">
                <a:latin typeface="Myriad Pro" charset="0"/>
                <a:ea typeface="Myriad Pro" charset="0"/>
                <a:cs typeface="Myriad Pro" charset="0"/>
              </a:rPr>
              <a:t>Ipsum has been the industry's standard </a:t>
            </a:r>
            <a:r>
              <a:rPr lang="en-US" sz="1300" dirty="0" smtClean="0">
                <a:latin typeface="Myriad Pro" charset="0"/>
                <a:ea typeface="Myriad Pro" charset="0"/>
                <a:cs typeface="Myriad Pro" charset="0"/>
              </a:rPr>
              <a:t>dummy</a:t>
            </a:r>
          </a:p>
          <a:p>
            <a:pPr marL="228600" indent="-228600">
              <a:lnSpc>
                <a:spcPct val="200000"/>
              </a:lnSpc>
              <a:buFont typeface="+mj-lt"/>
              <a:buAutoNum type="arabicPeriod"/>
            </a:pPr>
            <a:r>
              <a:rPr lang="en-US" sz="1300" dirty="0" smtClean="0">
                <a:latin typeface="Myriad Pro" charset="0"/>
                <a:ea typeface="Myriad Pro" charset="0"/>
                <a:cs typeface="Myriad Pro" charset="0"/>
              </a:rPr>
              <a:t>Text </a:t>
            </a:r>
            <a:r>
              <a:rPr lang="en-US" sz="1300" dirty="0">
                <a:latin typeface="Myriad Pro" charset="0"/>
                <a:ea typeface="Myriad Pro" charset="0"/>
                <a:cs typeface="Myriad Pro" charset="0"/>
              </a:rPr>
              <a:t>ever since the 1500s, when an unknown </a:t>
            </a:r>
            <a:r>
              <a:rPr lang="en-US" sz="1300" dirty="0" smtClean="0">
                <a:latin typeface="Myriad Pro" charset="0"/>
                <a:ea typeface="Myriad Pro" charset="0"/>
                <a:cs typeface="Myriad Pro" charset="0"/>
              </a:rPr>
              <a:t>printer</a:t>
            </a:r>
          </a:p>
        </p:txBody>
      </p:sp>
      <p:sp>
        <p:nvSpPr>
          <p:cNvPr id="16" name="Rectangle 15"/>
          <p:cNvSpPr/>
          <p:nvPr/>
        </p:nvSpPr>
        <p:spPr>
          <a:xfrm>
            <a:off x="1116580" y="557571"/>
            <a:ext cx="852939" cy="1123950"/>
          </a:xfrm>
          <a:prstGeom prst="rect">
            <a:avLst/>
          </a:prstGeom>
          <a:gradFill>
            <a:gsLst>
              <a:gs pos="0">
                <a:schemeClr val="accent4"/>
              </a:gs>
              <a:gs pos="100000">
                <a:schemeClr val="accent6">
                  <a:alpha val="80000"/>
                </a:schemeClr>
              </a:gs>
            </a:gsLst>
            <a:lin ang="1728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-656666" y="721873"/>
            <a:ext cx="7400366" cy="7953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6000"/>
              </a:lnSpc>
            </a:pPr>
            <a:r>
              <a:rPr lang="en-US" sz="4000" b="1" dirty="0" smtClean="0">
                <a:latin typeface="Myriad Pro Light" charset="0"/>
                <a:ea typeface="Myriad Pro Light" charset="0"/>
                <a:cs typeface="Myriad Pro Light" charset="0"/>
              </a:rPr>
              <a:t>Response Roles</a:t>
            </a:r>
            <a:endParaRPr lang="en-US" sz="4000" b="1" dirty="0">
              <a:latin typeface="Myriad Pro Light" charset="0"/>
              <a:ea typeface="Myriad Pro Light" charset="0"/>
              <a:cs typeface="Myriad Pro Light" charset="0"/>
            </a:endParaRPr>
          </a:p>
        </p:txBody>
      </p:sp>
      <p:pic>
        <p:nvPicPr>
          <p:cNvPr id="18" name="Picture Placeholder 17"/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071" r="2941"/>
          <a:stretch/>
        </p:blipFill>
        <p:spPr/>
      </p:pic>
    </p:spTree>
    <p:extLst>
      <p:ext uri="{BB962C8B-B14F-4D97-AF65-F5344CB8AC3E}">
        <p14:creationId xmlns:p14="http://schemas.microsoft.com/office/powerpoint/2010/main" val="1610294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/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147" b="31147"/>
          <a:stretch>
            <a:fillRect/>
          </a:stretch>
        </p:blipFill>
        <p:spPr/>
      </p:pic>
      <p:pic>
        <p:nvPicPr>
          <p:cNvPr id="6" name="Picture Placeholder 5"/>
          <p:cNvPicPr>
            <a:picLocks noGrp="1" noChangeAspect="1"/>
          </p:cNvPicPr>
          <p:nvPr>
            <p:ph type="pic" sz="quarter" idx="1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189" b="22189"/>
          <a:stretch>
            <a:fillRect/>
          </a:stretch>
        </p:blipFill>
        <p:spPr/>
      </p:pic>
      <p:pic>
        <p:nvPicPr>
          <p:cNvPr id="7" name="Picture Placeholder 6"/>
          <p:cNvPicPr>
            <a:picLocks noGrp="1" noChangeAspect="1"/>
          </p:cNvPicPr>
          <p:nvPr>
            <p:ph type="pic" sz="quarter" idx="13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724" b="21724"/>
          <a:stretch>
            <a:fillRect/>
          </a:stretch>
        </p:blipFill>
        <p:spPr/>
      </p:pic>
      <p:sp>
        <p:nvSpPr>
          <p:cNvPr id="15" name="TextBox 14"/>
          <p:cNvSpPr txBox="1"/>
          <p:nvPr/>
        </p:nvSpPr>
        <p:spPr>
          <a:xfrm>
            <a:off x="1195213" y="5200167"/>
            <a:ext cx="2569212" cy="923330"/>
          </a:xfrm>
          <a:prstGeom prst="rect">
            <a:avLst/>
          </a:prstGeom>
          <a:noFill/>
        </p:spPr>
        <p:txBody>
          <a:bodyPr wrap="square" numCol="1" spcCol="360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 smtClean="0">
                <a:latin typeface="Myriad Pro" charset="0"/>
                <a:ea typeface="Myriad Pro" charset="0"/>
                <a:cs typeface="Myriad Pro" charset="0"/>
              </a:rPr>
              <a:t>When </a:t>
            </a:r>
            <a:r>
              <a:rPr lang="en-US" sz="900" dirty="0">
                <a:latin typeface="Myriad Pro" charset="0"/>
                <a:ea typeface="Myriad Pro" charset="0"/>
                <a:cs typeface="Myriad Pro" charset="0"/>
              </a:rPr>
              <a:t>an unknown printer took a galley of type and scrambled it to make a type </a:t>
            </a:r>
            <a:r>
              <a:rPr lang="en-US" sz="900" dirty="0" smtClean="0">
                <a:latin typeface="Myriad Pro" charset="0"/>
                <a:ea typeface="Myriad Pro" charset="0"/>
                <a:cs typeface="Myriad Pro" charset="0"/>
              </a:rPr>
              <a:t>specimen</a:t>
            </a:r>
            <a:r>
              <a:rPr lang="en-US" sz="900" dirty="0">
                <a:latin typeface="Myriad Pro" charset="0"/>
                <a:ea typeface="Myriad Pro" charset="0"/>
                <a:cs typeface="Myriad Pro" charset="0"/>
              </a:rPr>
              <a:t>. an unknown printer took a galley of type and scrambled it </a:t>
            </a:r>
            <a:endParaRPr lang="en-US" sz="900" dirty="0" smtClean="0">
              <a:latin typeface="Myriad Pro" charset="0"/>
              <a:ea typeface="Myriad Pro" charset="0"/>
              <a:cs typeface="Myriad Pro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164734" y="4661687"/>
            <a:ext cx="1894840" cy="553998"/>
          </a:xfrm>
          <a:prstGeom prst="rect">
            <a:avLst/>
          </a:prstGeom>
          <a:noFill/>
        </p:spPr>
        <p:txBody>
          <a:bodyPr wrap="square" numCol="1" spcCol="360000" rtlCol="0">
            <a:spAutoFit/>
          </a:bodyPr>
          <a:lstStyle/>
          <a:p>
            <a:r>
              <a:rPr lang="en-US" sz="3000" dirty="0" smtClean="0">
                <a:solidFill>
                  <a:schemeClr val="accent4"/>
                </a:solidFill>
                <a:latin typeface="Myriad Pro Light" charset="0"/>
                <a:ea typeface="Myriad Pro Light" charset="0"/>
                <a:cs typeface="Myriad Pro Light" charset="0"/>
              </a:rPr>
              <a:t>Example</a:t>
            </a:r>
            <a:endParaRPr lang="en-US" sz="3000" dirty="0" smtClean="0">
              <a:solidFill>
                <a:schemeClr val="accent4"/>
              </a:solidFill>
              <a:latin typeface="Myriad Pro Light" charset="0"/>
              <a:ea typeface="Myriad Pro Light" charset="0"/>
              <a:cs typeface="Myriad Pro Light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973185" y="5200167"/>
            <a:ext cx="2569212" cy="923330"/>
          </a:xfrm>
          <a:prstGeom prst="rect">
            <a:avLst/>
          </a:prstGeom>
          <a:noFill/>
        </p:spPr>
        <p:txBody>
          <a:bodyPr wrap="square" numCol="1" spcCol="360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 smtClean="0">
                <a:latin typeface="Myriad Pro" charset="0"/>
                <a:ea typeface="Myriad Pro" charset="0"/>
                <a:cs typeface="Myriad Pro" charset="0"/>
              </a:rPr>
              <a:t>When </a:t>
            </a:r>
            <a:r>
              <a:rPr lang="en-US" sz="900" dirty="0">
                <a:latin typeface="Myriad Pro" charset="0"/>
                <a:ea typeface="Myriad Pro" charset="0"/>
                <a:cs typeface="Myriad Pro" charset="0"/>
              </a:rPr>
              <a:t>an unknown printer took a galley of type and scrambled it to make a type </a:t>
            </a:r>
            <a:r>
              <a:rPr lang="en-US" sz="900" dirty="0" smtClean="0">
                <a:latin typeface="Myriad Pro" charset="0"/>
                <a:ea typeface="Myriad Pro" charset="0"/>
                <a:cs typeface="Myriad Pro" charset="0"/>
              </a:rPr>
              <a:t>specimen</a:t>
            </a:r>
            <a:r>
              <a:rPr lang="en-US" sz="900" dirty="0">
                <a:latin typeface="Myriad Pro" charset="0"/>
                <a:ea typeface="Myriad Pro" charset="0"/>
                <a:cs typeface="Myriad Pro" charset="0"/>
              </a:rPr>
              <a:t>. an unknown printer took a galley of type and scrambled it </a:t>
            </a:r>
            <a:endParaRPr lang="en-US" sz="900" dirty="0" smtClean="0">
              <a:latin typeface="Myriad Pro" charset="0"/>
              <a:ea typeface="Myriad Pro" charset="0"/>
              <a:cs typeface="Myriad Pro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942706" y="4661687"/>
            <a:ext cx="1894840" cy="553998"/>
          </a:xfrm>
          <a:prstGeom prst="rect">
            <a:avLst/>
          </a:prstGeom>
          <a:noFill/>
        </p:spPr>
        <p:txBody>
          <a:bodyPr wrap="square" numCol="1" spcCol="360000" rtlCol="0">
            <a:spAutoFit/>
          </a:bodyPr>
          <a:lstStyle/>
          <a:p>
            <a:r>
              <a:rPr lang="en-US" sz="3000" dirty="0" smtClean="0">
                <a:solidFill>
                  <a:schemeClr val="accent4"/>
                </a:solidFill>
                <a:latin typeface="Myriad Pro Light" charset="0"/>
                <a:ea typeface="Myriad Pro Light" charset="0"/>
                <a:cs typeface="Myriad Pro Light" charset="0"/>
              </a:rPr>
              <a:t>Example</a:t>
            </a:r>
            <a:endParaRPr lang="en-US" sz="3000" dirty="0" smtClean="0">
              <a:solidFill>
                <a:schemeClr val="accent4"/>
              </a:solidFill>
              <a:latin typeface="Myriad Pro Light" charset="0"/>
              <a:ea typeface="Myriad Pro Light" charset="0"/>
              <a:cs typeface="Myriad Pro Light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8601136" y="5200167"/>
            <a:ext cx="2569212" cy="923330"/>
          </a:xfrm>
          <a:prstGeom prst="rect">
            <a:avLst/>
          </a:prstGeom>
          <a:noFill/>
        </p:spPr>
        <p:txBody>
          <a:bodyPr wrap="square" numCol="1" spcCol="360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 smtClean="0">
                <a:latin typeface="Myriad Pro" charset="0"/>
                <a:ea typeface="Myriad Pro" charset="0"/>
                <a:cs typeface="Myriad Pro" charset="0"/>
              </a:rPr>
              <a:t>When </a:t>
            </a:r>
            <a:r>
              <a:rPr lang="en-US" sz="900" dirty="0">
                <a:latin typeface="Myriad Pro" charset="0"/>
                <a:ea typeface="Myriad Pro" charset="0"/>
                <a:cs typeface="Myriad Pro" charset="0"/>
              </a:rPr>
              <a:t>an unknown printer took a galley of type and scrambled it to make a type </a:t>
            </a:r>
            <a:r>
              <a:rPr lang="en-US" sz="900" dirty="0" smtClean="0">
                <a:latin typeface="Myriad Pro" charset="0"/>
                <a:ea typeface="Myriad Pro" charset="0"/>
                <a:cs typeface="Myriad Pro" charset="0"/>
              </a:rPr>
              <a:t>specimen</a:t>
            </a:r>
            <a:r>
              <a:rPr lang="en-US" sz="900" dirty="0">
                <a:latin typeface="Myriad Pro" charset="0"/>
                <a:ea typeface="Myriad Pro" charset="0"/>
                <a:cs typeface="Myriad Pro" charset="0"/>
              </a:rPr>
              <a:t>. an unknown printer took a galley of type and scrambled it </a:t>
            </a:r>
            <a:endParaRPr lang="en-US" sz="900" dirty="0" smtClean="0">
              <a:latin typeface="Myriad Pro" charset="0"/>
              <a:ea typeface="Myriad Pro" charset="0"/>
              <a:cs typeface="Myriad Pro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8570657" y="4661687"/>
            <a:ext cx="1894840" cy="553998"/>
          </a:xfrm>
          <a:prstGeom prst="rect">
            <a:avLst/>
          </a:prstGeom>
          <a:noFill/>
        </p:spPr>
        <p:txBody>
          <a:bodyPr wrap="square" numCol="1" spcCol="360000" rtlCol="0">
            <a:spAutoFit/>
          </a:bodyPr>
          <a:lstStyle/>
          <a:p>
            <a:r>
              <a:rPr lang="en-US" sz="3000" dirty="0" smtClean="0">
                <a:solidFill>
                  <a:schemeClr val="accent4"/>
                </a:solidFill>
                <a:latin typeface="Myriad Pro Light" charset="0"/>
                <a:ea typeface="Myriad Pro Light" charset="0"/>
                <a:cs typeface="Myriad Pro Light" charset="0"/>
              </a:rPr>
              <a:t>Example</a:t>
            </a:r>
            <a:endParaRPr lang="en-US" sz="3000" dirty="0" smtClean="0">
              <a:solidFill>
                <a:schemeClr val="accent4"/>
              </a:solidFill>
              <a:latin typeface="Myriad Pro Light" charset="0"/>
              <a:ea typeface="Myriad Pro Light" charset="0"/>
              <a:cs typeface="Myriad Pro Light" charset="0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1439564" y="954885"/>
            <a:ext cx="852939" cy="1123950"/>
          </a:xfrm>
          <a:prstGeom prst="rect">
            <a:avLst/>
          </a:prstGeom>
          <a:gradFill>
            <a:gsLst>
              <a:gs pos="0">
                <a:schemeClr val="accent4"/>
              </a:gs>
              <a:gs pos="100000">
                <a:schemeClr val="accent6">
                  <a:alpha val="80000"/>
                </a:schemeClr>
              </a:gs>
            </a:gsLst>
            <a:lin ang="1728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8"/>
          <p:cNvSpPr txBox="1"/>
          <p:nvPr/>
        </p:nvSpPr>
        <p:spPr>
          <a:xfrm>
            <a:off x="1439564" y="1132881"/>
            <a:ext cx="2560070" cy="7953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6000"/>
              </a:lnSpc>
            </a:pPr>
            <a:r>
              <a:rPr lang="en-US" sz="4000" b="1" dirty="0" smtClean="0">
                <a:latin typeface="Myriad Pro Light" charset="0"/>
                <a:ea typeface="Myriad Pro Light" charset="0"/>
                <a:cs typeface="Myriad Pro Light" charset="0"/>
              </a:rPr>
              <a:t>Our Foods</a:t>
            </a:r>
            <a:endParaRPr lang="en-US" sz="4000" b="1" dirty="0">
              <a:latin typeface="Myriad Pro Light" charset="0"/>
              <a:ea typeface="Myriad Pro Light" charset="0"/>
              <a:cs typeface="Myriad Pro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6731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8" grpId="0"/>
      <p:bldP spid="24" grpId="0"/>
      <p:bldP spid="25" grpId="0"/>
      <p:bldP spid="26" grpId="0"/>
      <p:bldP spid="27" grpId="0"/>
      <p:bldP spid="28" grpId="0" animBg="1"/>
      <p:bldP spid="2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/>
        </p:nvSpPr>
        <p:spPr>
          <a:xfrm flipV="1">
            <a:off x="0" y="1848604"/>
            <a:ext cx="12192000" cy="3878422"/>
          </a:xfrm>
          <a:prstGeom prst="rect">
            <a:avLst/>
          </a:prstGeom>
          <a:solidFill>
            <a:schemeClr val="accent6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" name="Group 12"/>
          <p:cNvGrpSpPr/>
          <p:nvPr/>
        </p:nvGrpSpPr>
        <p:grpSpPr>
          <a:xfrm>
            <a:off x="8672910" y="2203688"/>
            <a:ext cx="2698833" cy="477054"/>
            <a:chOff x="989247" y="1721828"/>
            <a:chExt cx="2698833" cy="477054"/>
          </a:xfrm>
        </p:grpSpPr>
        <p:sp>
          <p:nvSpPr>
            <p:cNvPr id="8" name="TextBox 7"/>
            <p:cNvSpPr txBox="1"/>
            <p:nvPr/>
          </p:nvSpPr>
          <p:spPr>
            <a:xfrm>
              <a:off x="1255638" y="1721828"/>
              <a:ext cx="2432442" cy="477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500"/>
                </a:lnSpc>
              </a:pPr>
              <a:r>
                <a:rPr lang="en-US" sz="1000" dirty="0">
                  <a:latin typeface="Myriad Pro" charset="0"/>
                  <a:ea typeface="Myriad Pro" charset="0"/>
                  <a:cs typeface="Myriad Pro" charset="0"/>
                </a:rPr>
                <a:t>Lorem Ipsum is simply dummy </a:t>
              </a:r>
              <a:r>
                <a:rPr lang="en-US" sz="1000" dirty="0" smtClean="0">
                  <a:latin typeface="Myriad Pro" charset="0"/>
                  <a:ea typeface="Myriad Pro" charset="0"/>
                  <a:cs typeface="Myriad Pro" charset="0"/>
                </a:rPr>
                <a:t>text</a:t>
              </a:r>
            </a:p>
            <a:p>
              <a:pPr>
                <a:lnSpc>
                  <a:spcPts val="1500"/>
                </a:lnSpc>
              </a:pPr>
              <a:r>
                <a:rPr lang="en-US" sz="1000" dirty="0" smtClean="0">
                  <a:latin typeface="Myriad Pro" charset="0"/>
                  <a:ea typeface="Myriad Pro" charset="0"/>
                  <a:cs typeface="Myriad Pro" charset="0"/>
                </a:rPr>
                <a:t>Of the printing.</a:t>
              </a:r>
              <a:endParaRPr lang="en-US" sz="1000" dirty="0">
                <a:latin typeface="Myriad Pro" charset="0"/>
                <a:ea typeface="Myriad Pro" charset="0"/>
                <a:cs typeface="Myriad Pro" charset="0"/>
              </a:endParaRPr>
            </a:p>
          </p:txBody>
        </p:sp>
        <p:sp>
          <p:nvSpPr>
            <p:cNvPr id="14" name="Triangle 13"/>
            <p:cNvSpPr/>
            <p:nvPr/>
          </p:nvSpPr>
          <p:spPr>
            <a:xfrm rot="5400000">
              <a:off x="974889" y="1854176"/>
              <a:ext cx="208172" cy="179456"/>
            </a:xfrm>
            <a:prstGeom prst="triangl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8672910" y="2880374"/>
            <a:ext cx="2698833" cy="477054"/>
            <a:chOff x="989247" y="2533134"/>
            <a:chExt cx="2698833" cy="477054"/>
          </a:xfrm>
        </p:grpSpPr>
        <p:sp>
          <p:nvSpPr>
            <p:cNvPr id="9" name="TextBox 8"/>
            <p:cNvSpPr txBox="1"/>
            <p:nvPr/>
          </p:nvSpPr>
          <p:spPr>
            <a:xfrm>
              <a:off x="1255638" y="2533134"/>
              <a:ext cx="2432442" cy="477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500"/>
                </a:lnSpc>
              </a:pPr>
              <a:r>
                <a:rPr lang="en-US" sz="1000" dirty="0">
                  <a:latin typeface="Myriad Pro" charset="0"/>
                  <a:ea typeface="Myriad Pro" charset="0"/>
                  <a:cs typeface="Myriad Pro" charset="0"/>
                </a:rPr>
                <a:t>Lorem Ipsum is simply dummy </a:t>
              </a:r>
              <a:r>
                <a:rPr lang="en-US" sz="1000" dirty="0" smtClean="0">
                  <a:latin typeface="Myriad Pro" charset="0"/>
                  <a:ea typeface="Myriad Pro" charset="0"/>
                  <a:cs typeface="Myriad Pro" charset="0"/>
                </a:rPr>
                <a:t>text of the </a:t>
              </a:r>
              <a:r>
                <a:rPr lang="en-US" sz="1000" dirty="0">
                  <a:latin typeface="Myriad Pro" charset="0"/>
                  <a:ea typeface="Myriad Pro" charset="0"/>
                  <a:cs typeface="Myriad Pro" charset="0"/>
                </a:rPr>
                <a:t>printing and typesetting </a:t>
              </a:r>
              <a:r>
                <a:rPr lang="en-US" sz="1000" dirty="0" smtClean="0">
                  <a:latin typeface="Myriad Pro" charset="0"/>
                  <a:ea typeface="Myriad Pro" charset="0"/>
                  <a:cs typeface="Myriad Pro" charset="0"/>
                </a:rPr>
                <a:t>industry.</a:t>
              </a:r>
              <a:endParaRPr lang="en-US" sz="1000" dirty="0">
                <a:latin typeface="Myriad Pro" charset="0"/>
                <a:ea typeface="Myriad Pro" charset="0"/>
                <a:cs typeface="Myriad Pro" charset="0"/>
              </a:endParaRPr>
            </a:p>
          </p:txBody>
        </p:sp>
        <p:sp>
          <p:nvSpPr>
            <p:cNvPr id="15" name="Triangle 14"/>
            <p:cNvSpPr/>
            <p:nvPr/>
          </p:nvSpPr>
          <p:spPr>
            <a:xfrm rot="5400000">
              <a:off x="974889" y="2665520"/>
              <a:ext cx="208172" cy="179456"/>
            </a:xfrm>
            <a:prstGeom prst="triangl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8672910" y="3557060"/>
            <a:ext cx="2698833" cy="477054"/>
            <a:chOff x="989247" y="3344440"/>
            <a:chExt cx="2698833" cy="477054"/>
          </a:xfrm>
        </p:grpSpPr>
        <p:sp>
          <p:nvSpPr>
            <p:cNvPr id="10" name="TextBox 9"/>
            <p:cNvSpPr txBox="1"/>
            <p:nvPr/>
          </p:nvSpPr>
          <p:spPr>
            <a:xfrm>
              <a:off x="1255638" y="3344440"/>
              <a:ext cx="2432442" cy="477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500"/>
                </a:lnSpc>
              </a:pPr>
              <a:r>
                <a:rPr lang="en-US" sz="1000" dirty="0">
                  <a:latin typeface="Myriad Pro" charset="0"/>
                  <a:ea typeface="Myriad Pro" charset="0"/>
                  <a:cs typeface="Myriad Pro" charset="0"/>
                </a:rPr>
                <a:t>Lorem Ipsum is simply dummy </a:t>
              </a:r>
              <a:r>
                <a:rPr lang="en-US" sz="1000" dirty="0" smtClean="0">
                  <a:latin typeface="Myriad Pro" charset="0"/>
                  <a:ea typeface="Myriad Pro" charset="0"/>
                  <a:cs typeface="Myriad Pro" charset="0"/>
                </a:rPr>
                <a:t>text</a:t>
              </a:r>
            </a:p>
            <a:p>
              <a:pPr>
                <a:lnSpc>
                  <a:spcPts val="1500"/>
                </a:lnSpc>
              </a:pPr>
              <a:r>
                <a:rPr lang="en-US" sz="1000" dirty="0" smtClean="0">
                  <a:latin typeface="Myriad Pro" charset="0"/>
                  <a:ea typeface="Myriad Pro" charset="0"/>
                  <a:cs typeface="Myriad Pro" charset="0"/>
                </a:rPr>
                <a:t>Of the </a:t>
              </a:r>
              <a:r>
                <a:rPr lang="en-US" sz="1000" dirty="0">
                  <a:latin typeface="Myriad Pro" charset="0"/>
                  <a:ea typeface="Myriad Pro" charset="0"/>
                  <a:cs typeface="Myriad Pro" charset="0"/>
                </a:rPr>
                <a:t>printing and typesetting </a:t>
              </a:r>
              <a:r>
                <a:rPr lang="en-US" sz="1000" dirty="0" smtClean="0">
                  <a:latin typeface="Myriad Pro" charset="0"/>
                  <a:ea typeface="Myriad Pro" charset="0"/>
                  <a:cs typeface="Myriad Pro" charset="0"/>
                </a:rPr>
                <a:t>industry.</a:t>
              </a:r>
              <a:endParaRPr lang="en-US" sz="1000" dirty="0">
                <a:latin typeface="Myriad Pro" charset="0"/>
                <a:ea typeface="Myriad Pro" charset="0"/>
                <a:cs typeface="Myriad Pro" charset="0"/>
              </a:endParaRPr>
            </a:p>
          </p:txBody>
        </p:sp>
        <p:sp>
          <p:nvSpPr>
            <p:cNvPr id="16" name="Triangle 15"/>
            <p:cNvSpPr/>
            <p:nvPr/>
          </p:nvSpPr>
          <p:spPr>
            <a:xfrm rot="5400000">
              <a:off x="974889" y="3476863"/>
              <a:ext cx="208172" cy="179456"/>
            </a:xfrm>
            <a:prstGeom prst="triangl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8672910" y="4233746"/>
            <a:ext cx="2698833" cy="477054"/>
            <a:chOff x="989247" y="4155746"/>
            <a:chExt cx="2698833" cy="477054"/>
          </a:xfrm>
        </p:grpSpPr>
        <p:sp>
          <p:nvSpPr>
            <p:cNvPr id="11" name="TextBox 10"/>
            <p:cNvSpPr txBox="1"/>
            <p:nvPr/>
          </p:nvSpPr>
          <p:spPr>
            <a:xfrm>
              <a:off x="1255638" y="4155746"/>
              <a:ext cx="2432442" cy="477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500"/>
                </a:lnSpc>
              </a:pPr>
              <a:r>
                <a:rPr lang="en-US" sz="1000" dirty="0">
                  <a:latin typeface="Myriad Pro" charset="0"/>
                  <a:ea typeface="Myriad Pro" charset="0"/>
                  <a:cs typeface="Myriad Pro" charset="0"/>
                </a:rPr>
                <a:t>Lorem Ipsum is simply dummy </a:t>
              </a:r>
              <a:r>
                <a:rPr lang="en-US" sz="1000" dirty="0" smtClean="0">
                  <a:latin typeface="Myriad Pro" charset="0"/>
                  <a:ea typeface="Myriad Pro" charset="0"/>
                  <a:cs typeface="Myriad Pro" charset="0"/>
                </a:rPr>
                <a:t>text of the </a:t>
              </a:r>
              <a:r>
                <a:rPr lang="en-US" sz="1000" dirty="0">
                  <a:latin typeface="Myriad Pro" charset="0"/>
                  <a:ea typeface="Myriad Pro" charset="0"/>
                  <a:cs typeface="Myriad Pro" charset="0"/>
                </a:rPr>
                <a:t>printing and typesetting </a:t>
              </a:r>
              <a:r>
                <a:rPr lang="en-US" sz="1000" dirty="0" smtClean="0">
                  <a:latin typeface="Myriad Pro" charset="0"/>
                  <a:ea typeface="Myriad Pro" charset="0"/>
                  <a:cs typeface="Myriad Pro" charset="0"/>
                </a:rPr>
                <a:t>industry.</a:t>
              </a:r>
              <a:endParaRPr lang="en-US" sz="1000" dirty="0">
                <a:latin typeface="Myriad Pro" charset="0"/>
                <a:ea typeface="Myriad Pro" charset="0"/>
                <a:cs typeface="Myriad Pro" charset="0"/>
              </a:endParaRPr>
            </a:p>
          </p:txBody>
        </p:sp>
        <p:sp>
          <p:nvSpPr>
            <p:cNvPr id="17" name="Triangle 16"/>
            <p:cNvSpPr/>
            <p:nvPr/>
          </p:nvSpPr>
          <p:spPr>
            <a:xfrm rot="5400000">
              <a:off x="974889" y="4288206"/>
              <a:ext cx="208172" cy="179456"/>
            </a:xfrm>
            <a:prstGeom prst="triangl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8672911" y="4910431"/>
            <a:ext cx="2698832" cy="477054"/>
            <a:chOff x="989248" y="4967051"/>
            <a:chExt cx="2698832" cy="477054"/>
          </a:xfrm>
        </p:grpSpPr>
        <p:sp>
          <p:nvSpPr>
            <p:cNvPr id="12" name="TextBox 11"/>
            <p:cNvSpPr txBox="1"/>
            <p:nvPr/>
          </p:nvSpPr>
          <p:spPr>
            <a:xfrm>
              <a:off x="1255638" y="4967051"/>
              <a:ext cx="2432442" cy="477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500"/>
                </a:lnSpc>
              </a:pPr>
              <a:r>
                <a:rPr lang="en-US" sz="1000" dirty="0">
                  <a:latin typeface="Myriad Pro" charset="0"/>
                  <a:ea typeface="Myriad Pro" charset="0"/>
                  <a:cs typeface="Myriad Pro" charset="0"/>
                </a:rPr>
                <a:t>Lorem Ipsum is simply dummy </a:t>
              </a:r>
              <a:r>
                <a:rPr lang="en-US" sz="1000" dirty="0" smtClean="0">
                  <a:latin typeface="Myriad Pro" charset="0"/>
                  <a:ea typeface="Myriad Pro" charset="0"/>
                  <a:cs typeface="Myriad Pro" charset="0"/>
                </a:rPr>
                <a:t>text</a:t>
              </a:r>
            </a:p>
            <a:p>
              <a:pPr>
                <a:lnSpc>
                  <a:spcPts val="1500"/>
                </a:lnSpc>
              </a:pPr>
              <a:r>
                <a:rPr lang="en-US" sz="1000" dirty="0" smtClean="0">
                  <a:latin typeface="Myriad Pro" charset="0"/>
                  <a:ea typeface="Myriad Pro" charset="0"/>
                  <a:cs typeface="Myriad Pro" charset="0"/>
                </a:rPr>
                <a:t>Of the printing typesetting.</a:t>
              </a:r>
              <a:endParaRPr lang="en-US" sz="1000" dirty="0">
                <a:latin typeface="Myriad Pro" charset="0"/>
                <a:ea typeface="Myriad Pro" charset="0"/>
                <a:cs typeface="Myriad Pro" charset="0"/>
              </a:endParaRPr>
            </a:p>
          </p:txBody>
        </p:sp>
        <p:sp>
          <p:nvSpPr>
            <p:cNvPr id="18" name="Triangle 17"/>
            <p:cNvSpPr/>
            <p:nvPr/>
          </p:nvSpPr>
          <p:spPr>
            <a:xfrm rot="5400000">
              <a:off x="974890" y="5099551"/>
              <a:ext cx="208170" cy="179454"/>
            </a:xfrm>
            <a:prstGeom prst="triangl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21" name="Straight Connector 20"/>
          <p:cNvCxnSpPr/>
          <p:nvPr/>
        </p:nvCxnSpPr>
        <p:spPr>
          <a:xfrm>
            <a:off x="9034943" y="2780558"/>
            <a:ext cx="2153920" cy="0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>
            <a:off x="9034943" y="3457244"/>
            <a:ext cx="2153920" cy="0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9034943" y="4133930"/>
            <a:ext cx="2153920" cy="0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>
            <a:off x="9034943" y="4810616"/>
            <a:ext cx="2153920" cy="0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894849" y="2342745"/>
            <a:ext cx="2732271" cy="2862322"/>
          </a:xfrm>
          <a:prstGeom prst="rect">
            <a:avLst/>
          </a:prstGeom>
          <a:noFill/>
        </p:spPr>
        <p:txBody>
          <a:bodyPr wrap="square" numCol="1" spcCol="360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 smtClean="0">
                <a:latin typeface="Myriad Pro" charset="0"/>
                <a:ea typeface="Myriad Pro" charset="0"/>
                <a:cs typeface="Myriad Pro" charset="0"/>
              </a:rPr>
              <a:t>Ipsum </a:t>
            </a:r>
            <a:r>
              <a:rPr lang="en-US" sz="1200" dirty="0">
                <a:latin typeface="Myriad Pro" charset="0"/>
                <a:ea typeface="Myriad Pro" charset="0"/>
                <a:cs typeface="Myriad Pro" charset="0"/>
              </a:rPr>
              <a:t>has been the industry's standard dummy text ever since the 1500s, when an unknown printer took a galley of type and scrambled it to make a type specimen book. It has survived not only five centuries, but also </a:t>
            </a:r>
            <a:r>
              <a:rPr lang="en-US" sz="1200" dirty="0" smtClean="0">
                <a:latin typeface="Myriad Pro" charset="0"/>
                <a:ea typeface="Myriad Pro" charset="0"/>
                <a:cs typeface="Myriad Pro" charset="0"/>
              </a:rPr>
              <a:t>electronic </a:t>
            </a:r>
            <a:r>
              <a:rPr lang="en-US" sz="1200" dirty="0">
                <a:latin typeface="Myriad Pro" charset="0"/>
                <a:ea typeface="Myriad Pro" charset="0"/>
                <a:cs typeface="Myriad Pro" charset="0"/>
              </a:rPr>
              <a:t>typesetting, remaining essentially unchanged. It was </a:t>
            </a:r>
            <a:r>
              <a:rPr lang="en-US" sz="1200" dirty="0" smtClean="0">
                <a:latin typeface="Myriad Pro" charset="0"/>
                <a:ea typeface="Myriad Pro" charset="0"/>
                <a:cs typeface="Myriad Pro" charset="0"/>
              </a:rPr>
              <a:t>popularized </a:t>
            </a:r>
            <a:r>
              <a:rPr lang="en-US" sz="1200" dirty="0">
                <a:latin typeface="Myriad Pro" charset="0"/>
                <a:ea typeface="Myriad Pro" charset="0"/>
                <a:cs typeface="Myriad Pro" charset="0"/>
              </a:rPr>
              <a:t>in the 1960s with the </a:t>
            </a:r>
            <a:r>
              <a:rPr lang="en-US" sz="1200" dirty="0" smtClean="0">
                <a:latin typeface="Myriad Pro" charset="0"/>
                <a:ea typeface="Myriad Pro" charset="0"/>
                <a:cs typeface="Myriad Pro" charset="0"/>
              </a:rPr>
              <a:t>release. </a:t>
            </a:r>
            <a:r>
              <a:rPr lang="en-US" sz="1200" b="1" dirty="0" smtClean="0">
                <a:latin typeface="Myriad Pro" charset="0"/>
                <a:ea typeface="Myriad Pro" charset="0"/>
                <a:cs typeface="Myriad Pro" charset="0"/>
              </a:rPr>
              <a:t>Dummy text of the printing and typesetting.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894849" y="5993686"/>
            <a:ext cx="10476894" cy="3039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00" dirty="0" smtClean="0">
                <a:solidFill>
                  <a:schemeClr val="accent1"/>
                </a:solidFill>
                <a:latin typeface="Myriad Pro" charset="0"/>
                <a:ea typeface="Myriad Pro" charset="0"/>
                <a:cs typeface="Myriad Pro" charset="0"/>
              </a:rPr>
              <a:t>Lorem </a:t>
            </a:r>
            <a:r>
              <a:rPr lang="en-US" sz="1000" dirty="0">
                <a:solidFill>
                  <a:schemeClr val="accent1"/>
                </a:solidFill>
                <a:latin typeface="Myriad Pro" charset="0"/>
                <a:ea typeface="Myriad Pro" charset="0"/>
                <a:cs typeface="Myriad Pro" charset="0"/>
              </a:rPr>
              <a:t>Ipsum has been the industry's standard dummy text ever since the 1500s, when an unknown printer took a galley of type and scrambled it to make a type specimen </a:t>
            </a:r>
            <a:r>
              <a:rPr lang="en-US" sz="1000">
                <a:solidFill>
                  <a:schemeClr val="accent1"/>
                </a:solidFill>
                <a:latin typeface="Myriad Pro" charset="0"/>
                <a:ea typeface="Myriad Pro" charset="0"/>
                <a:cs typeface="Myriad Pro" charset="0"/>
              </a:rPr>
              <a:t>book</a:t>
            </a:r>
            <a:r>
              <a:rPr lang="en-US" sz="1000" smtClean="0">
                <a:solidFill>
                  <a:schemeClr val="accent1"/>
                </a:solidFill>
                <a:latin typeface="Myriad Pro" charset="0"/>
                <a:ea typeface="Myriad Pro" charset="0"/>
                <a:cs typeface="Myriad Pro" charset="0"/>
              </a:rPr>
              <a:t>.</a:t>
            </a:r>
            <a:endParaRPr lang="en-US" sz="1000" dirty="0" smtClean="0">
              <a:solidFill>
                <a:schemeClr val="accent1"/>
              </a:solidFill>
              <a:latin typeface="Myriad Pro" charset="0"/>
              <a:ea typeface="Myriad Pro" charset="0"/>
              <a:cs typeface="Myriad Pro" charset="0"/>
            </a:endParaRPr>
          </a:p>
        </p:txBody>
      </p:sp>
      <p:pic>
        <p:nvPicPr>
          <p:cNvPr id="5" name="Picture Placeholder 4"/>
          <p:cNvPicPr>
            <a:picLocks noGrp="1" noChangeAspect="1"/>
          </p:cNvPicPr>
          <p:nvPr>
            <p:ph type="pic"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43" b="4443"/>
          <a:stretch>
            <a:fillRect/>
          </a:stretch>
        </p:blipFill>
        <p:spPr/>
      </p:pic>
      <p:sp>
        <p:nvSpPr>
          <p:cNvPr id="32" name="Rectangle 31"/>
          <p:cNvSpPr/>
          <p:nvPr/>
        </p:nvSpPr>
        <p:spPr>
          <a:xfrm>
            <a:off x="3897880" y="445796"/>
            <a:ext cx="852939" cy="1123950"/>
          </a:xfrm>
          <a:prstGeom prst="rect">
            <a:avLst/>
          </a:prstGeom>
          <a:gradFill>
            <a:gsLst>
              <a:gs pos="0">
                <a:schemeClr val="accent4"/>
              </a:gs>
              <a:gs pos="100000">
                <a:schemeClr val="accent6">
                  <a:alpha val="80000"/>
                </a:schemeClr>
              </a:gs>
            </a:gsLst>
            <a:lin ang="1728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TextBox 32"/>
          <p:cNvSpPr txBox="1"/>
          <p:nvPr/>
        </p:nvSpPr>
        <p:spPr>
          <a:xfrm>
            <a:off x="3897880" y="628325"/>
            <a:ext cx="454206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6000"/>
              </a:lnSpc>
            </a:pPr>
            <a:r>
              <a:rPr lang="en-US" sz="4000" b="1" dirty="0" smtClean="0">
                <a:latin typeface="Myriad Pro Light" charset="0"/>
                <a:ea typeface="Myriad Pro Light" charset="0"/>
                <a:cs typeface="Myriad Pro Light" charset="0"/>
              </a:rPr>
              <a:t>Medical Treatment </a:t>
            </a:r>
            <a:endParaRPr lang="en-US" sz="4000" b="1" dirty="0">
              <a:latin typeface="Myriad Pro Light" charset="0"/>
              <a:ea typeface="Myriad Pro Light" charset="0"/>
              <a:cs typeface="Myriad Pro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6378832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5" grpId="0"/>
      <p:bldP spid="35" grpId="0"/>
      <p:bldP spid="32" grpId="0" animBg="1"/>
      <p:bldP spid="3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Placeholder 7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4" name="Rectangle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accent4">
                  <a:alpha val="77000"/>
                </a:schemeClr>
              </a:gs>
              <a:gs pos="100000">
                <a:schemeClr val="accent6">
                  <a:alpha val="80000"/>
                </a:schemeClr>
              </a:gs>
            </a:gsLst>
            <a:lin ang="1728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5082039" y="0"/>
            <a:ext cx="5829300" cy="6858000"/>
          </a:xfrm>
          <a:prstGeom prst="rect">
            <a:avLst/>
          </a:prstGeom>
          <a:solidFill>
            <a:srgbClr val="7E1B17">
              <a:alpha val="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2201519" y="2323372"/>
            <a:ext cx="7788961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6000"/>
              </a:lnSpc>
            </a:pPr>
            <a:r>
              <a:rPr lang="en-US" sz="6500" b="1" dirty="0" smtClean="0">
                <a:latin typeface="Myriad Pro Light" charset="0"/>
                <a:ea typeface="Myriad Pro Light" charset="0"/>
                <a:cs typeface="Myriad Pro Light" charset="0"/>
              </a:rPr>
              <a:t>COVID-19 </a:t>
            </a:r>
            <a:endParaRPr lang="en-US" sz="6500" b="1" dirty="0" smtClean="0">
              <a:latin typeface="Myriad Pro Light" charset="0"/>
              <a:ea typeface="Myriad Pro Light" charset="0"/>
              <a:cs typeface="Myriad Pro Light" charset="0"/>
            </a:endParaRPr>
          </a:p>
          <a:p>
            <a:pPr algn="ctr">
              <a:lnSpc>
                <a:spcPts val="6000"/>
              </a:lnSpc>
            </a:pPr>
            <a:r>
              <a:rPr lang="en-US" sz="6500" b="1" dirty="0" smtClean="0">
                <a:latin typeface="Myriad Pro Light" charset="0"/>
                <a:ea typeface="Myriad Pro Light" charset="0"/>
                <a:cs typeface="Myriad Pro Light" charset="0"/>
              </a:rPr>
              <a:t>Novel </a:t>
            </a:r>
            <a:r>
              <a:rPr lang="en-US" sz="6500" b="1" dirty="0" smtClean="0">
                <a:solidFill>
                  <a:schemeClr val="bg1"/>
                </a:solidFill>
                <a:latin typeface="Myriad Pro Light" charset="0"/>
                <a:ea typeface="Myriad Pro Light" charset="0"/>
                <a:cs typeface="Myriad Pro Light" charset="0"/>
              </a:rPr>
              <a:t>Coronavirus</a:t>
            </a:r>
            <a:endParaRPr lang="en-US" sz="6500" b="1" dirty="0">
              <a:solidFill>
                <a:schemeClr val="bg1"/>
              </a:solidFill>
              <a:latin typeface="Myriad Pro Light" charset="0"/>
              <a:ea typeface="Myriad Pro Light" charset="0"/>
              <a:cs typeface="Myriad Pro Light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844269" y="4103082"/>
            <a:ext cx="650345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00" dirty="0" smtClean="0">
                <a:solidFill>
                  <a:schemeClr val="bg1"/>
                </a:solidFill>
                <a:latin typeface="Myriad Pro" charset="0"/>
                <a:ea typeface="Myriad Pro" charset="0"/>
                <a:cs typeface="Myriad Pro" charset="0"/>
              </a:rPr>
              <a:t>Lorem </a:t>
            </a:r>
            <a:r>
              <a:rPr lang="en-US" sz="1000" dirty="0">
                <a:solidFill>
                  <a:schemeClr val="bg1"/>
                </a:solidFill>
                <a:latin typeface="Myriad Pro" charset="0"/>
                <a:ea typeface="Myriad Pro" charset="0"/>
                <a:cs typeface="Myriad Pro" charset="0"/>
              </a:rPr>
              <a:t>Ipsum has been the industry's standard dummy text ever since the 1500s, when an unknown printer took a galley of type and scrambled it to make a type specimen book. It has survived not only five centuries, but also the leap into electronic typesetting, remaining essentially unchanged</a:t>
            </a:r>
            <a:r>
              <a:rPr lang="en-US" sz="1000" dirty="0" smtClean="0">
                <a:solidFill>
                  <a:schemeClr val="bg1"/>
                </a:solidFill>
                <a:latin typeface="Myriad Pro" charset="0"/>
                <a:ea typeface="Myriad Pro" charset="0"/>
                <a:cs typeface="Myriad Pro" charset="0"/>
              </a:rPr>
              <a:t>.</a:t>
            </a:r>
          </a:p>
          <a:p>
            <a:pPr algn="ctr">
              <a:lnSpc>
                <a:spcPct val="150000"/>
              </a:lnSpc>
            </a:pPr>
            <a:endParaRPr lang="en-US" sz="1000" dirty="0">
              <a:solidFill>
                <a:schemeClr val="bg1"/>
              </a:solidFill>
              <a:latin typeface="Myriad Pro" charset="0"/>
              <a:ea typeface="Myriad Pro" charset="0"/>
              <a:cs typeface="Myriad Pro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3043575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2" grpId="0" animBg="1"/>
      <p:bldP spid="10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Parallelogram 73"/>
          <p:cNvSpPr/>
          <p:nvPr/>
        </p:nvSpPr>
        <p:spPr>
          <a:xfrm>
            <a:off x="-1504950" y="-28317"/>
            <a:ext cx="7219950" cy="7038717"/>
          </a:xfrm>
          <a:prstGeom prst="parallelogram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0" name="Picture Placeholder 69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0234" t="-19481" r="1" b="610"/>
          <a:stretch/>
        </p:blipFill>
        <p:spPr>
          <a:xfrm flipH="1">
            <a:off x="0" y="0"/>
            <a:ext cx="12192000" cy="6858000"/>
          </a:xfrm>
        </p:spPr>
      </p:pic>
      <p:sp>
        <p:nvSpPr>
          <p:cNvPr id="101" name="Rectangle 100"/>
          <p:cNvSpPr/>
          <p:nvPr/>
        </p:nvSpPr>
        <p:spPr>
          <a:xfrm>
            <a:off x="7378558" y="864043"/>
            <a:ext cx="852939" cy="1123950"/>
          </a:xfrm>
          <a:prstGeom prst="rect">
            <a:avLst/>
          </a:prstGeom>
          <a:gradFill>
            <a:gsLst>
              <a:gs pos="0">
                <a:schemeClr val="accent4"/>
              </a:gs>
              <a:gs pos="100000">
                <a:schemeClr val="accent6">
                  <a:alpha val="80000"/>
                </a:schemeClr>
              </a:gs>
            </a:gsLst>
            <a:lin ang="1728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6" name="Oval 85"/>
          <p:cNvSpPr/>
          <p:nvPr/>
        </p:nvSpPr>
        <p:spPr>
          <a:xfrm>
            <a:off x="7995920" y="2981136"/>
            <a:ext cx="508000" cy="5080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Myriad Pro" charset="0"/>
              <a:ea typeface="Myriad Pro" charset="0"/>
              <a:cs typeface="Myriad Pro" charset="0"/>
            </a:endParaRPr>
          </a:p>
        </p:txBody>
      </p:sp>
      <p:sp>
        <p:nvSpPr>
          <p:cNvPr id="87" name="TextBox 86"/>
          <p:cNvSpPr txBox="1"/>
          <p:nvPr/>
        </p:nvSpPr>
        <p:spPr>
          <a:xfrm>
            <a:off x="8055064" y="3077595"/>
            <a:ext cx="407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>
                <a:solidFill>
                  <a:srgbClr val="FFFFFF"/>
                </a:solidFill>
                <a:latin typeface="Myriad Pro" charset="0"/>
                <a:ea typeface="Myriad Pro" charset="0"/>
                <a:cs typeface="Myriad Pro" charset="0"/>
              </a:rPr>
              <a:t>01</a:t>
            </a:r>
            <a:endParaRPr lang="en-US" sz="1400" dirty="0">
              <a:solidFill>
                <a:srgbClr val="FFFFFF"/>
              </a:solidFill>
              <a:latin typeface="Myriad Pro" charset="0"/>
              <a:ea typeface="Myriad Pro" charset="0"/>
              <a:cs typeface="Myriad Pro" charset="0"/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8580998" y="3136830"/>
            <a:ext cx="2452762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lang="en-US" sz="1000" dirty="0">
                <a:latin typeface="Myriad Pro" charset="0"/>
                <a:ea typeface="Myriad Pro" charset="0"/>
                <a:cs typeface="Myriad Pro" charset="0"/>
              </a:rPr>
              <a:t>Lorem Ipsum is simply dummy </a:t>
            </a:r>
            <a:r>
              <a:rPr lang="en-US" sz="1000" dirty="0" smtClean="0">
                <a:latin typeface="Myriad Pro" charset="0"/>
                <a:ea typeface="Myriad Pro" charset="0"/>
                <a:cs typeface="Myriad Pro" charset="0"/>
              </a:rPr>
              <a:t>text of the </a:t>
            </a:r>
            <a:r>
              <a:rPr lang="en-US" sz="1000" dirty="0">
                <a:latin typeface="Myriad Pro" charset="0"/>
                <a:ea typeface="Myriad Pro" charset="0"/>
                <a:cs typeface="Myriad Pro" charset="0"/>
              </a:rPr>
              <a:t>printing and typesetting </a:t>
            </a:r>
            <a:r>
              <a:rPr lang="en-US" sz="1000" dirty="0" smtClean="0">
                <a:latin typeface="Myriad Pro" charset="0"/>
                <a:ea typeface="Myriad Pro" charset="0"/>
                <a:cs typeface="Myriad Pro" charset="0"/>
              </a:rPr>
              <a:t>industry.</a:t>
            </a:r>
            <a:endParaRPr lang="en-US" sz="1000" dirty="0">
              <a:latin typeface="Myriad Pro" charset="0"/>
              <a:ea typeface="Myriad Pro" charset="0"/>
              <a:cs typeface="Myriad Pro" charset="0"/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8580998" y="2845930"/>
            <a:ext cx="2320682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00" b="1" dirty="0" smtClean="0">
                <a:latin typeface="Myriad Pro Semibold" charset="0"/>
                <a:ea typeface="Myriad Pro Semibold" charset="0"/>
                <a:cs typeface="Myriad Pro Semibold" charset="0"/>
              </a:rPr>
              <a:t>Ipsum</a:t>
            </a:r>
            <a:r>
              <a:rPr lang="en-US" sz="1300" b="1" dirty="0">
                <a:latin typeface="Myriad Pro Semibold" charset="0"/>
                <a:ea typeface="Myriad Pro Semibold" charset="0"/>
                <a:cs typeface="Myriad Pro Semibold" charset="0"/>
              </a:rPr>
              <a:t> is simply </a:t>
            </a:r>
            <a:r>
              <a:rPr lang="en-US" sz="1300" b="1" dirty="0" smtClean="0">
                <a:latin typeface="Myriad Pro Semibold" charset="0"/>
                <a:ea typeface="Myriad Pro Semibold" charset="0"/>
                <a:cs typeface="Myriad Pro Semibold" charset="0"/>
              </a:rPr>
              <a:t>dummy</a:t>
            </a:r>
            <a:endParaRPr lang="en-US" sz="1300" b="1" dirty="0">
              <a:latin typeface="Myriad Pro Semibold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92" name="Oval 91"/>
          <p:cNvSpPr/>
          <p:nvPr/>
        </p:nvSpPr>
        <p:spPr>
          <a:xfrm>
            <a:off x="7995920" y="4047936"/>
            <a:ext cx="508000" cy="5080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Myriad Pro" charset="0"/>
              <a:ea typeface="Myriad Pro" charset="0"/>
              <a:cs typeface="Myriad Pro" charset="0"/>
            </a:endParaRPr>
          </a:p>
        </p:txBody>
      </p:sp>
      <p:sp>
        <p:nvSpPr>
          <p:cNvPr id="93" name="TextBox 92"/>
          <p:cNvSpPr txBox="1"/>
          <p:nvPr/>
        </p:nvSpPr>
        <p:spPr>
          <a:xfrm>
            <a:off x="8055064" y="4144395"/>
            <a:ext cx="407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>
                <a:solidFill>
                  <a:srgbClr val="FFFFFF"/>
                </a:solidFill>
                <a:latin typeface="Myriad Pro" charset="0"/>
                <a:ea typeface="Myriad Pro" charset="0"/>
                <a:cs typeface="Myriad Pro" charset="0"/>
              </a:rPr>
              <a:t>02</a:t>
            </a:r>
            <a:endParaRPr lang="en-US" sz="1400" dirty="0">
              <a:solidFill>
                <a:srgbClr val="FFFFFF"/>
              </a:solidFill>
              <a:latin typeface="Myriad Pro" charset="0"/>
              <a:ea typeface="Myriad Pro" charset="0"/>
              <a:cs typeface="Myriad Pro" charset="0"/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8580998" y="4203630"/>
            <a:ext cx="2452762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lang="en-US" sz="1000" dirty="0">
                <a:latin typeface="Myriad Pro" charset="0"/>
                <a:ea typeface="Myriad Pro" charset="0"/>
                <a:cs typeface="Myriad Pro" charset="0"/>
              </a:rPr>
              <a:t>Lorem Ipsum is simply dummy </a:t>
            </a:r>
            <a:r>
              <a:rPr lang="en-US" sz="1000" dirty="0" smtClean="0">
                <a:latin typeface="Myriad Pro" charset="0"/>
                <a:ea typeface="Myriad Pro" charset="0"/>
                <a:cs typeface="Myriad Pro" charset="0"/>
              </a:rPr>
              <a:t>text of the </a:t>
            </a:r>
            <a:r>
              <a:rPr lang="en-US" sz="1000" dirty="0">
                <a:latin typeface="Myriad Pro" charset="0"/>
                <a:ea typeface="Myriad Pro" charset="0"/>
                <a:cs typeface="Myriad Pro" charset="0"/>
              </a:rPr>
              <a:t>printing and typesetting </a:t>
            </a:r>
            <a:r>
              <a:rPr lang="en-US" sz="1000" dirty="0" smtClean="0">
                <a:latin typeface="Myriad Pro" charset="0"/>
                <a:ea typeface="Myriad Pro" charset="0"/>
                <a:cs typeface="Myriad Pro" charset="0"/>
              </a:rPr>
              <a:t>industry.</a:t>
            </a:r>
            <a:endParaRPr lang="en-US" sz="1000" dirty="0">
              <a:latin typeface="Myriad Pro" charset="0"/>
              <a:ea typeface="Myriad Pro" charset="0"/>
              <a:cs typeface="Myriad Pro" charset="0"/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8580998" y="3912730"/>
            <a:ext cx="2320682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00" b="1" dirty="0" smtClean="0">
                <a:latin typeface="Myriad Pro Semibold" charset="0"/>
                <a:ea typeface="Myriad Pro Semibold" charset="0"/>
                <a:cs typeface="Myriad Pro Semibold" charset="0"/>
              </a:rPr>
              <a:t>Printing And Typesetting</a:t>
            </a:r>
            <a:endParaRPr lang="en-US" sz="1300" b="1" dirty="0">
              <a:latin typeface="Myriad Pro Semibold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98" name="Oval 97"/>
          <p:cNvSpPr/>
          <p:nvPr/>
        </p:nvSpPr>
        <p:spPr>
          <a:xfrm>
            <a:off x="7995920" y="5114736"/>
            <a:ext cx="508000" cy="5080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Myriad Pro" charset="0"/>
              <a:ea typeface="Myriad Pro" charset="0"/>
              <a:cs typeface="Myriad Pro" charset="0"/>
            </a:endParaRPr>
          </a:p>
        </p:txBody>
      </p:sp>
      <p:sp>
        <p:nvSpPr>
          <p:cNvPr id="99" name="TextBox 98"/>
          <p:cNvSpPr txBox="1"/>
          <p:nvPr/>
        </p:nvSpPr>
        <p:spPr>
          <a:xfrm>
            <a:off x="8055064" y="5211195"/>
            <a:ext cx="407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>
                <a:solidFill>
                  <a:srgbClr val="FFFFFF"/>
                </a:solidFill>
                <a:latin typeface="Myriad Pro" charset="0"/>
                <a:ea typeface="Myriad Pro" charset="0"/>
                <a:cs typeface="Myriad Pro" charset="0"/>
              </a:rPr>
              <a:t>03</a:t>
            </a:r>
            <a:endParaRPr lang="en-US" sz="1400" dirty="0">
              <a:solidFill>
                <a:srgbClr val="FFFFFF"/>
              </a:solidFill>
              <a:latin typeface="Myriad Pro" charset="0"/>
              <a:ea typeface="Myriad Pro" charset="0"/>
              <a:cs typeface="Myriad Pro" charset="0"/>
            </a:endParaRPr>
          </a:p>
        </p:txBody>
      </p:sp>
      <p:sp>
        <p:nvSpPr>
          <p:cNvPr id="96" name="TextBox 95"/>
          <p:cNvSpPr txBox="1"/>
          <p:nvPr/>
        </p:nvSpPr>
        <p:spPr>
          <a:xfrm>
            <a:off x="8580998" y="5270430"/>
            <a:ext cx="2452762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lang="en-US" sz="1000" dirty="0">
                <a:latin typeface="Myriad Pro" charset="0"/>
                <a:ea typeface="Myriad Pro" charset="0"/>
                <a:cs typeface="Myriad Pro" charset="0"/>
              </a:rPr>
              <a:t>Lorem Ipsum is simply dummy </a:t>
            </a:r>
            <a:r>
              <a:rPr lang="en-US" sz="1000" dirty="0" smtClean="0">
                <a:latin typeface="Myriad Pro" charset="0"/>
                <a:ea typeface="Myriad Pro" charset="0"/>
                <a:cs typeface="Myriad Pro" charset="0"/>
              </a:rPr>
              <a:t>text of the </a:t>
            </a:r>
            <a:r>
              <a:rPr lang="en-US" sz="1000" dirty="0">
                <a:latin typeface="Myriad Pro" charset="0"/>
                <a:ea typeface="Myriad Pro" charset="0"/>
                <a:cs typeface="Myriad Pro" charset="0"/>
              </a:rPr>
              <a:t>printing and typesetting </a:t>
            </a:r>
            <a:r>
              <a:rPr lang="en-US" sz="1000" dirty="0" smtClean="0">
                <a:latin typeface="Myriad Pro" charset="0"/>
                <a:ea typeface="Myriad Pro" charset="0"/>
                <a:cs typeface="Myriad Pro" charset="0"/>
              </a:rPr>
              <a:t>industry.</a:t>
            </a:r>
            <a:endParaRPr lang="en-US" sz="1000" dirty="0">
              <a:latin typeface="Myriad Pro" charset="0"/>
              <a:ea typeface="Myriad Pro" charset="0"/>
              <a:cs typeface="Myriad Pro" charset="0"/>
            </a:endParaRPr>
          </a:p>
        </p:txBody>
      </p:sp>
      <p:sp>
        <p:nvSpPr>
          <p:cNvPr id="97" name="TextBox 96"/>
          <p:cNvSpPr txBox="1"/>
          <p:nvPr/>
        </p:nvSpPr>
        <p:spPr>
          <a:xfrm>
            <a:off x="8580998" y="4979530"/>
            <a:ext cx="2320682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00" b="1" dirty="0" smtClean="0">
                <a:latin typeface="Myriad Pro Semibold" charset="0"/>
                <a:ea typeface="Myriad Pro Semibold" charset="0"/>
                <a:cs typeface="Myriad Pro Semibold" charset="0"/>
              </a:rPr>
              <a:t>Simply dummy text</a:t>
            </a:r>
            <a:endParaRPr lang="en-US" sz="1300" b="1" dirty="0">
              <a:latin typeface="Myriad Pro Semibold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100" name="TextBox 99"/>
          <p:cNvSpPr txBox="1"/>
          <p:nvPr/>
        </p:nvSpPr>
        <p:spPr>
          <a:xfrm>
            <a:off x="6953367" y="1019961"/>
            <a:ext cx="3255261" cy="8740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6000"/>
              </a:lnSpc>
            </a:pPr>
            <a:r>
              <a:rPr lang="en-US" sz="4000" b="1" dirty="0" smtClean="0">
                <a:latin typeface="Myriad Pro Light" charset="0"/>
                <a:ea typeface="Myriad Pro Light" charset="0"/>
                <a:cs typeface="Myriad Pro Light" charset="0"/>
              </a:rPr>
              <a:t>Stay</a:t>
            </a:r>
            <a:r>
              <a:rPr lang="en-US" sz="4000" b="1" dirty="0">
                <a:latin typeface="Myriad Pro Light" charset="0"/>
                <a:ea typeface="Myriad Pro Light" charset="0"/>
                <a:cs typeface="Myriad Pro Light" charset="0"/>
              </a:rPr>
              <a:t> </a:t>
            </a:r>
            <a:r>
              <a:rPr lang="en-US" sz="4000" b="1" dirty="0" smtClean="0">
                <a:latin typeface="Myriad Pro Light" charset="0"/>
                <a:ea typeface="Myriad Pro Light" charset="0"/>
                <a:cs typeface="Myriad Pro Light" charset="0"/>
              </a:rPr>
              <a:t>Safe</a:t>
            </a:r>
            <a:endParaRPr lang="en-US" sz="4000" b="1" dirty="0">
              <a:latin typeface="Myriad Pro Light" charset="0"/>
              <a:ea typeface="Myriad Pro Light" charset="0"/>
              <a:cs typeface="Myriad Pro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0753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" grpId="0" animBg="1"/>
      <p:bldP spid="86" grpId="0" animBg="1"/>
      <p:bldP spid="87" grpId="0"/>
      <p:bldP spid="84" grpId="0"/>
      <p:bldP spid="85" grpId="0"/>
      <p:bldP spid="92" grpId="0" animBg="1"/>
      <p:bldP spid="93" grpId="0"/>
      <p:bldP spid="90" grpId="0"/>
      <p:bldP spid="91" grpId="0"/>
      <p:bldP spid="98" grpId="0" animBg="1"/>
      <p:bldP spid="99" grpId="0"/>
      <p:bldP spid="96" grpId="0"/>
      <p:bldP spid="97" grpId="0"/>
      <p:bldP spid="10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/>
        </p:nvSpPr>
        <p:spPr>
          <a:xfrm>
            <a:off x="2240530" y="569708"/>
            <a:ext cx="852939" cy="1123950"/>
          </a:xfrm>
          <a:prstGeom prst="rect">
            <a:avLst/>
          </a:prstGeom>
          <a:gradFill>
            <a:gsLst>
              <a:gs pos="0">
                <a:schemeClr val="accent4"/>
              </a:gs>
              <a:gs pos="100000">
                <a:schemeClr val="accent6">
                  <a:alpha val="80000"/>
                </a:schemeClr>
              </a:gs>
            </a:gsLst>
            <a:lin ang="1728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2107180" y="2005371"/>
            <a:ext cx="8484620" cy="1123950"/>
          </a:xfrm>
          <a:prstGeom prst="rect">
            <a:avLst/>
          </a:prstGeom>
          <a:gradFill>
            <a:gsLst>
              <a:gs pos="0">
                <a:schemeClr val="accent4"/>
              </a:gs>
              <a:gs pos="100000">
                <a:schemeClr val="accent6">
                  <a:alpha val="80000"/>
                </a:schemeClr>
              </a:gs>
            </a:gsLst>
            <a:lin ang="1728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856448" y="1986321"/>
            <a:ext cx="2744002" cy="1123950"/>
          </a:xfrm>
          <a:prstGeom prst="rect">
            <a:avLst/>
          </a:prstGeom>
          <a:solidFill>
            <a:srgbClr val="7E1B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/>
          <p:cNvSpPr txBox="1"/>
          <p:nvPr/>
        </p:nvSpPr>
        <p:spPr>
          <a:xfrm>
            <a:off x="856448" y="700796"/>
            <a:ext cx="5106202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6000"/>
              </a:lnSpc>
            </a:pPr>
            <a:r>
              <a:rPr lang="en-US" sz="4000" b="1" dirty="0" smtClean="0">
                <a:latin typeface="Myriad Pro Light" charset="0"/>
                <a:ea typeface="Myriad Pro Light" charset="0"/>
                <a:cs typeface="Myriad Pro Light" charset="0"/>
              </a:rPr>
              <a:t>Affection</a:t>
            </a:r>
            <a:endParaRPr lang="en-US" sz="4000" b="1" dirty="0">
              <a:latin typeface="Myriad Pro Light" charset="0"/>
              <a:ea typeface="Myriad Pro Light" charset="0"/>
              <a:cs typeface="Myriad Pro Light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107180" y="3538896"/>
            <a:ext cx="8484620" cy="1123950"/>
          </a:xfrm>
          <a:prstGeom prst="rect">
            <a:avLst/>
          </a:prstGeom>
          <a:gradFill>
            <a:gsLst>
              <a:gs pos="0">
                <a:schemeClr val="accent4"/>
              </a:gs>
              <a:gs pos="100000">
                <a:schemeClr val="accent6">
                  <a:alpha val="80000"/>
                </a:schemeClr>
              </a:gs>
            </a:gsLst>
            <a:lin ang="1728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2107180" y="5072421"/>
            <a:ext cx="8484620" cy="1123950"/>
          </a:xfrm>
          <a:prstGeom prst="rect">
            <a:avLst/>
          </a:prstGeom>
          <a:gradFill>
            <a:gsLst>
              <a:gs pos="0">
                <a:schemeClr val="accent4"/>
              </a:gs>
              <a:gs pos="100000">
                <a:schemeClr val="accent6">
                  <a:alpha val="80000"/>
                </a:schemeClr>
              </a:gs>
            </a:gsLst>
            <a:lin ang="1728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3855017" y="1986321"/>
            <a:ext cx="1493270" cy="1123950"/>
          </a:xfrm>
          <a:prstGeom prst="rect">
            <a:avLst/>
          </a:prstGeom>
          <a:solidFill>
            <a:srgbClr val="7E1B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5602854" y="1986321"/>
            <a:ext cx="1493270" cy="1123950"/>
          </a:xfrm>
          <a:prstGeom prst="rect">
            <a:avLst/>
          </a:prstGeom>
          <a:solidFill>
            <a:srgbClr val="7E1B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9098530" y="1986321"/>
            <a:ext cx="1493270" cy="1123950"/>
          </a:xfrm>
          <a:prstGeom prst="rect">
            <a:avLst/>
          </a:prstGeom>
          <a:solidFill>
            <a:srgbClr val="7E1B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350691" y="1986321"/>
            <a:ext cx="1493270" cy="1123950"/>
          </a:xfrm>
          <a:prstGeom prst="rect">
            <a:avLst/>
          </a:prstGeom>
          <a:solidFill>
            <a:srgbClr val="7E1B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856448" y="3538896"/>
            <a:ext cx="2744002" cy="1123950"/>
          </a:xfrm>
          <a:prstGeom prst="rect">
            <a:avLst/>
          </a:prstGeom>
          <a:solidFill>
            <a:srgbClr val="7E1B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3855017" y="3538896"/>
            <a:ext cx="1493270" cy="1123950"/>
          </a:xfrm>
          <a:prstGeom prst="rect">
            <a:avLst/>
          </a:prstGeom>
          <a:solidFill>
            <a:srgbClr val="7E1B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5602854" y="3538896"/>
            <a:ext cx="1493270" cy="1123950"/>
          </a:xfrm>
          <a:prstGeom prst="rect">
            <a:avLst/>
          </a:prstGeom>
          <a:solidFill>
            <a:srgbClr val="7E1B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/>
          <p:cNvSpPr/>
          <p:nvPr/>
        </p:nvSpPr>
        <p:spPr>
          <a:xfrm>
            <a:off x="9098530" y="3519846"/>
            <a:ext cx="1493270" cy="1123950"/>
          </a:xfrm>
          <a:prstGeom prst="rect">
            <a:avLst/>
          </a:prstGeom>
          <a:solidFill>
            <a:srgbClr val="7E1B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/>
          <p:cNvSpPr/>
          <p:nvPr/>
        </p:nvSpPr>
        <p:spPr>
          <a:xfrm>
            <a:off x="7350691" y="3519846"/>
            <a:ext cx="1493270" cy="1123950"/>
          </a:xfrm>
          <a:prstGeom prst="rect">
            <a:avLst/>
          </a:prstGeom>
          <a:solidFill>
            <a:srgbClr val="7E1B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/>
          <p:cNvSpPr/>
          <p:nvPr/>
        </p:nvSpPr>
        <p:spPr>
          <a:xfrm>
            <a:off x="856448" y="5091471"/>
            <a:ext cx="2744002" cy="1123950"/>
          </a:xfrm>
          <a:prstGeom prst="rect">
            <a:avLst/>
          </a:prstGeom>
          <a:solidFill>
            <a:srgbClr val="7E1B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/>
          <p:cNvSpPr/>
          <p:nvPr/>
        </p:nvSpPr>
        <p:spPr>
          <a:xfrm>
            <a:off x="3855017" y="5091471"/>
            <a:ext cx="1493270" cy="1123950"/>
          </a:xfrm>
          <a:prstGeom prst="rect">
            <a:avLst/>
          </a:prstGeom>
          <a:solidFill>
            <a:srgbClr val="7E1B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/>
          <p:cNvSpPr/>
          <p:nvPr/>
        </p:nvSpPr>
        <p:spPr>
          <a:xfrm>
            <a:off x="5602854" y="5091471"/>
            <a:ext cx="1493270" cy="1123950"/>
          </a:xfrm>
          <a:prstGeom prst="rect">
            <a:avLst/>
          </a:prstGeom>
          <a:solidFill>
            <a:srgbClr val="7E1B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/>
          <p:cNvSpPr/>
          <p:nvPr/>
        </p:nvSpPr>
        <p:spPr>
          <a:xfrm>
            <a:off x="9098530" y="5072421"/>
            <a:ext cx="1493270" cy="1123950"/>
          </a:xfrm>
          <a:prstGeom prst="rect">
            <a:avLst/>
          </a:prstGeom>
          <a:solidFill>
            <a:srgbClr val="7E1B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/>
          <p:cNvSpPr/>
          <p:nvPr/>
        </p:nvSpPr>
        <p:spPr>
          <a:xfrm>
            <a:off x="7350691" y="5072421"/>
            <a:ext cx="1493270" cy="1123950"/>
          </a:xfrm>
          <a:prstGeom prst="rect">
            <a:avLst/>
          </a:prstGeom>
          <a:solidFill>
            <a:srgbClr val="7E1B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TextBox 26"/>
          <p:cNvSpPr txBox="1"/>
          <p:nvPr/>
        </p:nvSpPr>
        <p:spPr>
          <a:xfrm>
            <a:off x="1012533" y="2050017"/>
            <a:ext cx="2431832" cy="7953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6000"/>
              </a:lnSpc>
            </a:pPr>
            <a:r>
              <a:rPr lang="en-US" sz="4000" b="1" dirty="0" smtClean="0">
                <a:solidFill>
                  <a:schemeClr val="bg1"/>
                </a:solidFill>
                <a:latin typeface="Myriad Pro Light" charset="0"/>
                <a:ea typeface="Myriad Pro Light" charset="0"/>
                <a:cs typeface="Myriad Pro Light" charset="0"/>
              </a:rPr>
              <a:t>Italy</a:t>
            </a:r>
            <a:endParaRPr lang="en-US" sz="4000" b="1" dirty="0">
              <a:solidFill>
                <a:schemeClr val="bg1"/>
              </a:solidFill>
              <a:latin typeface="Myriad Pro Light" charset="0"/>
              <a:ea typeface="Myriad Pro Light" charset="0"/>
              <a:cs typeface="Myriad Pro Light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012533" y="3669984"/>
            <a:ext cx="2431832" cy="7953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6000"/>
              </a:lnSpc>
            </a:pPr>
            <a:r>
              <a:rPr lang="en-US" sz="4000" b="1" dirty="0" err="1" smtClean="0">
                <a:solidFill>
                  <a:schemeClr val="accent6"/>
                </a:solidFill>
                <a:latin typeface="Myriad Pro Light" charset="0"/>
                <a:ea typeface="Myriad Pro Light" charset="0"/>
                <a:cs typeface="Myriad Pro Light" charset="0"/>
              </a:rPr>
              <a:t>Chaina</a:t>
            </a:r>
            <a:endParaRPr lang="en-US" sz="4000" b="1" dirty="0">
              <a:solidFill>
                <a:schemeClr val="accent6"/>
              </a:solidFill>
              <a:latin typeface="Myriad Pro Light" charset="0"/>
              <a:ea typeface="Myriad Pro Light" charset="0"/>
              <a:cs typeface="Myriad Pro Light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012533" y="5203509"/>
            <a:ext cx="2431832" cy="7953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6000"/>
              </a:lnSpc>
            </a:pPr>
            <a:r>
              <a:rPr lang="en-US" sz="4000" b="1" dirty="0" smtClean="0">
                <a:solidFill>
                  <a:schemeClr val="bg1"/>
                </a:solidFill>
                <a:latin typeface="Myriad Pro Light" charset="0"/>
                <a:ea typeface="Myriad Pro Light" charset="0"/>
                <a:cs typeface="Myriad Pro Light" charset="0"/>
              </a:rPr>
              <a:t>Spain</a:t>
            </a:r>
            <a:endParaRPr lang="en-US" sz="4000" b="1" dirty="0">
              <a:solidFill>
                <a:schemeClr val="bg1"/>
              </a:solidFill>
              <a:latin typeface="Myriad Pro Light" charset="0"/>
              <a:ea typeface="Myriad Pro Light" charset="0"/>
              <a:cs typeface="Myriad Pro Light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146620" y="2260654"/>
            <a:ext cx="1150031" cy="553998"/>
          </a:xfrm>
          <a:prstGeom prst="rect">
            <a:avLst/>
          </a:prstGeom>
          <a:noFill/>
        </p:spPr>
        <p:txBody>
          <a:bodyPr wrap="square" numCol="1" spcCol="360000" rtlCol="0">
            <a:spAutoFit/>
          </a:bodyPr>
          <a:lstStyle/>
          <a:p>
            <a:r>
              <a:rPr lang="en-US" sz="3000" dirty="0" smtClean="0">
                <a:solidFill>
                  <a:schemeClr val="accent4"/>
                </a:solidFill>
                <a:latin typeface="Myriad Pro Light" charset="0"/>
                <a:ea typeface="Myriad Pro Light" charset="0"/>
                <a:cs typeface="Myriad Pro Light" charset="0"/>
              </a:rPr>
              <a:t>15%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5863659" y="2260654"/>
            <a:ext cx="1158549" cy="553998"/>
          </a:xfrm>
          <a:prstGeom prst="rect">
            <a:avLst/>
          </a:prstGeom>
          <a:noFill/>
        </p:spPr>
        <p:txBody>
          <a:bodyPr wrap="square" numCol="1" spcCol="360000" rtlCol="0">
            <a:spAutoFit/>
          </a:bodyPr>
          <a:lstStyle/>
          <a:p>
            <a:r>
              <a:rPr lang="en-US" sz="3000" dirty="0" smtClean="0">
                <a:solidFill>
                  <a:schemeClr val="accent3"/>
                </a:solidFill>
                <a:latin typeface="Myriad Pro Light" charset="0"/>
                <a:ea typeface="Myriad Pro Light" charset="0"/>
                <a:cs typeface="Myriad Pro Light" charset="0"/>
              </a:rPr>
              <a:t>92%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7580699" y="2260654"/>
            <a:ext cx="1076961" cy="553998"/>
          </a:xfrm>
          <a:prstGeom prst="rect">
            <a:avLst/>
          </a:prstGeom>
          <a:noFill/>
        </p:spPr>
        <p:txBody>
          <a:bodyPr wrap="square" numCol="1" spcCol="360000" rtlCol="0">
            <a:spAutoFit/>
          </a:bodyPr>
          <a:lstStyle/>
          <a:p>
            <a:r>
              <a:rPr lang="en-US" sz="3000" dirty="0" smtClean="0">
                <a:solidFill>
                  <a:schemeClr val="bg1"/>
                </a:solidFill>
                <a:latin typeface="Myriad Pro Light" charset="0"/>
                <a:ea typeface="Myriad Pro Light" charset="0"/>
                <a:cs typeface="Myriad Pro Light" charset="0"/>
              </a:rPr>
              <a:t>56%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9213826" y="2260654"/>
            <a:ext cx="1076961" cy="553998"/>
          </a:xfrm>
          <a:prstGeom prst="rect">
            <a:avLst/>
          </a:prstGeom>
          <a:noFill/>
        </p:spPr>
        <p:txBody>
          <a:bodyPr wrap="square" numCol="1" spcCol="360000" rtlCol="0">
            <a:spAutoFit/>
          </a:bodyPr>
          <a:lstStyle/>
          <a:p>
            <a:r>
              <a:rPr lang="en-US" sz="3000" dirty="0" smtClean="0">
                <a:solidFill>
                  <a:schemeClr val="bg1"/>
                </a:solidFill>
                <a:latin typeface="Myriad Pro Light" charset="0"/>
                <a:ea typeface="Myriad Pro Light" charset="0"/>
                <a:cs typeface="Myriad Pro Light" charset="0"/>
              </a:rPr>
              <a:t>56%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4146620" y="3905036"/>
            <a:ext cx="1150031" cy="553998"/>
          </a:xfrm>
          <a:prstGeom prst="rect">
            <a:avLst/>
          </a:prstGeom>
          <a:noFill/>
        </p:spPr>
        <p:txBody>
          <a:bodyPr wrap="square" numCol="1" spcCol="360000" rtlCol="0">
            <a:spAutoFit/>
          </a:bodyPr>
          <a:lstStyle/>
          <a:p>
            <a:r>
              <a:rPr lang="en-US" sz="3000" dirty="0" smtClean="0">
                <a:solidFill>
                  <a:schemeClr val="accent4"/>
                </a:solidFill>
                <a:latin typeface="Myriad Pro Light" charset="0"/>
                <a:ea typeface="Myriad Pro Light" charset="0"/>
                <a:cs typeface="Myriad Pro Light" charset="0"/>
              </a:rPr>
              <a:t>15%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5863659" y="3905036"/>
            <a:ext cx="1158549" cy="553998"/>
          </a:xfrm>
          <a:prstGeom prst="rect">
            <a:avLst/>
          </a:prstGeom>
          <a:noFill/>
        </p:spPr>
        <p:txBody>
          <a:bodyPr wrap="square" numCol="1" spcCol="360000" rtlCol="0">
            <a:spAutoFit/>
          </a:bodyPr>
          <a:lstStyle/>
          <a:p>
            <a:r>
              <a:rPr lang="en-US" sz="3000" dirty="0" smtClean="0">
                <a:solidFill>
                  <a:schemeClr val="accent3"/>
                </a:solidFill>
                <a:latin typeface="Myriad Pro Light" charset="0"/>
                <a:ea typeface="Myriad Pro Light" charset="0"/>
                <a:cs typeface="Myriad Pro Light" charset="0"/>
              </a:rPr>
              <a:t>92%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7580699" y="3905036"/>
            <a:ext cx="1076961" cy="553998"/>
          </a:xfrm>
          <a:prstGeom prst="rect">
            <a:avLst/>
          </a:prstGeom>
          <a:noFill/>
        </p:spPr>
        <p:txBody>
          <a:bodyPr wrap="square" numCol="1" spcCol="360000" rtlCol="0">
            <a:spAutoFit/>
          </a:bodyPr>
          <a:lstStyle/>
          <a:p>
            <a:r>
              <a:rPr lang="en-US" sz="3000" dirty="0" smtClean="0">
                <a:solidFill>
                  <a:schemeClr val="bg1"/>
                </a:solidFill>
                <a:latin typeface="Myriad Pro Light" charset="0"/>
                <a:ea typeface="Myriad Pro Light" charset="0"/>
                <a:cs typeface="Myriad Pro Light" charset="0"/>
              </a:rPr>
              <a:t>56%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9213826" y="3905036"/>
            <a:ext cx="1076961" cy="553998"/>
          </a:xfrm>
          <a:prstGeom prst="rect">
            <a:avLst/>
          </a:prstGeom>
          <a:noFill/>
        </p:spPr>
        <p:txBody>
          <a:bodyPr wrap="square" numCol="1" spcCol="360000" rtlCol="0">
            <a:spAutoFit/>
          </a:bodyPr>
          <a:lstStyle/>
          <a:p>
            <a:r>
              <a:rPr lang="en-US" sz="3000" dirty="0" smtClean="0">
                <a:solidFill>
                  <a:schemeClr val="bg1"/>
                </a:solidFill>
                <a:latin typeface="Myriad Pro Light" charset="0"/>
                <a:ea typeface="Myriad Pro Light" charset="0"/>
                <a:cs typeface="Myriad Pro Light" charset="0"/>
              </a:rPr>
              <a:t>56%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4146620" y="5374899"/>
            <a:ext cx="1150031" cy="553998"/>
          </a:xfrm>
          <a:prstGeom prst="rect">
            <a:avLst/>
          </a:prstGeom>
          <a:noFill/>
        </p:spPr>
        <p:txBody>
          <a:bodyPr wrap="square" numCol="1" spcCol="360000" rtlCol="0">
            <a:spAutoFit/>
          </a:bodyPr>
          <a:lstStyle/>
          <a:p>
            <a:r>
              <a:rPr lang="en-US" sz="3000" dirty="0" smtClean="0">
                <a:solidFill>
                  <a:schemeClr val="accent4"/>
                </a:solidFill>
                <a:latin typeface="Myriad Pro Light" charset="0"/>
                <a:ea typeface="Myriad Pro Light" charset="0"/>
                <a:cs typeface="Myriad Pro Light" charset="0"/>
              </a:rPr>
              <a:t>15%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5863659" y="5374899"/>
            <a:ext cx="1158549" cy="553998"/>
          </a:xfrm>
          <a:prstGeom prst="rect">
            <a:avLst/>
          </a:prstGeom>
          <a:noFill/>
        </p:spPr>
        <p:txBody>
          <a:bodyPr wrap="square" numCol="1" spcCol="360000" rtlCol="0">
            <a:spAutoFit/>
          </a:bodyPr>
          <a:lstStyle/>
          <a:p>
            <a:r>
              <a:rPr lang="en-US" sz="3000" dirty="0" smtClean="0">
                <a:solidFill>
                  <a:schemeClr val="accent3"/>
                </a:solidFill>
                <a:latin typeface="Myriad Pro Light" charset="0"/>
                <a:ea typeface="Myriad Pro Light" charset="0"/>
                <a:cs typeface="Myriad Pro Light" charset="0"/>
              </a:rPr>
              <a:t>92%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7580699" y="5374899"/>
            <a:ext cx="1076961" cy="553998"/>
          </a:xfrm>
          <a:prstGeom prst="rect">
            <a:avLst/>
          </a:prstGeom>
          <a:noFill/>
        </p:spPr>
        <p:txBody>
          <a:bodyPr wrap="square" numCol="1" spcCol="360000" rtlCol="0">
            <a:spAutoFit/>
          </a:bodyPr>
          <a:lstStyle/>
          <a:p>
            <a:r>
              <a:rPr lang="en-US" sz="3000" dirty="0" smtClean="0">
                <a:solidFill>
                  <a:schemeClr val="bg1"/>
                </a:solidFill>
                <a:latin typeface="Myriad Pro Light" charset="0"/>
                <a:ea typeface="Myriad Pro Light" charset="0"/>
                <a:cs typeface="Myriad Pro Light" charset="0"/>
              </a:rPr>
              <a:t>56%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9213826" y="5374899"/>
            <a:ext cx="1076961" cy="553998"/>
          </a:xfrm>
          <a:prstGeom prst="rect">
            <a:avLst/>
          </a:prstGeom>
          <a:noFill/>
        </p:spPr>
        <p:txBody>
          <a:bodyPr wrap="square" numCol="1" spcCol="360000" rtlCol="0">
            <a:spAutoFit/>
          </a:bodyPr>
          <a:lstStyle/>
          <a:p>
            <a:r>
              <a:rPr lang="en-US" sz="3000" dirty="0" smtClean="0">
                <a:solidFill>
                  <a:schemeClr val="bg1"/>
                </a:solidFill>
                <a:latin typeface="Myriad Pro Light" charset="0"/>
                <a:ea typeface="Myriad Pro Light" charset="0"/>
                <a:cs typeface="Myriad Pro Light" charset="0"/>
              </a:rPr>
              <a:t>56%</a:t>
            </a:r>
          </a:p>
        </p:txBody>
      </p:sp>
    </p:spTree>
    <p:extLst>
      <p:ext uri="{BB962C8B-B14F-4D97-AF65-F5344CB8AC3E}">
        <p14:creationId xmlns:p14="http://schemas.microsoft.com/office/powerpoint/2010/main" val="1966362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0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1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1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5" grpId="0" animBg="1"/>
      <p:bldP spid="17" grpId="0" animBg="1"/>
      <p:bldP spid="18" grpId="0"/>
      <p:bldP spid="6" grpId="0" animBg="1"/>
      <p:bldP spid="7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3" b="7813"/>
          <a:stretch>
            <a:fillRect/>
          </a:stretch>
        </p:blipFill>
        <p:spPr/>
      </p:pic>
      <p:sp>
        <p:nvSpPr>
          <p:cNvPr id="4" name="Rectangle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7E1B17">
              <a:alpha val="8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17">
            <a:extLst>
              <a:ext uri="{FF2B5EF4-FFF2-40B4-BE49-F238E27FC236}">
                <a16:creationId xmlns:a16="http://schemas.microsoft.com/office/drawing/2014/main" id="{741EB9EB-C9AC-4330-85F2-3B743EB288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22344" y="5005654"/>
            <a:ext cx="1969271" cy="115288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Rectangle 18">
            <a:extLst>
              <a:ext uri="{FF2B5EF4-FFF2-40B4-BE49-F238E27FC236}">
                <a16:creationId xmlns:a16="http://schemas.microsoft.com/office/drawing/2014/main" id="{CFA1A1BD-3AD2-48F5-B1AD-EB6D359B57B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91615" y="5005654"/>
            <a:ext cx="1969271" cy="115288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Rectangle 19">
            <a:extLst>
              <a:ext uri="{FF2B5EF4-FFF2-40B4-BE49-F238E27FC236}">
                <a16:creationId xmlns:a16="http://schemas.microsoft.com/office/drawing/2014/main" id="{96869BDB-B746-49C0-BAD3-DD20727E6DF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60882" y="5005654"/>
            <a:ext cx="1969271" cy="115288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Rectangle 20">
            <a:extLst>
              <a:ext uri="{FF2B5EF4-FFF2-40B4-BE49-F238E27FC236}">
                <a16:creationId xmlns:a16="http://schemas.microsoft.com/office/drawing/2014/main" id="{67227AE6-45B8-4C95-B97B-419980741C0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31362" y="3182823"/>
            <a:ext cx="1309018" cy="97770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Rectangle 21">
            <a:extLst>
              <a:ext uri="{FF2B5EF4-FFF2-40B4-BE49-F238E27FC236}">
                <a16:creationId xmlns:a16="http://schemas.microsoft.com/office/drawing/2014/main" id="{665EA766-32B4-4721-8B52-539718CC1B6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40381" y="2690422"/>
            <a:ext cx="1320501" cy="14701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Rectangle 22">
            <a:extLst>
              <a:ext uri="{FF2B5EF4-FFF2-40B4-BE49-F238E27FC236}">
                <a16:creationId xmlns:a16="http://schemas.microsoft.com/office/drawing/2014/main" id="{33DA4B4F-11FC-4799-B7C2-AC286DF52D9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60882" y="2238266"/>
            <a:ext cx="1320501" cy="192225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Freeform 23">
            <a:extLst>
              <a:ext uri="{FF2B5EF4-FFF2-40B4-BE49-F238E27FC236}">
                <a16:creationId xmlns:a16="http://schemas.microsoft.com/office/drawing/2014/main" id="{8CBA735E-2282-4363-B1ED-F9E00D9D9C00}"/>
              </a:ext>
            </a:extLst>
          </p:cNvPr>
          <p:cNvSpPr>
            <a:spLocks/>
          </p:cNvSpPr>
          <p:nvPr/>
        </p:nvSpPr>
        <p:spPr bwMode="auto">
          <a:xfrm>
            <a:off x="2222344" y="4160523"/>
            <a:ext cx="2618037" cy="845131"/>
          </a:xfrm>
          <a:custGeom>
            <a:avLst/>
            <a:gdLst>
              <a:gd name="T0" fmla="*/ 343 w 456"/>
              <a:gd name="T1" fmla="*/ 357 h 357"/>
              <a:gd name="T2" fmla="*/ 0 w 456"/>
              <a:gd name="T3" fmla="*/ 357 h 357"/>
              <a:gd name="T4" fmla="*/ 228 w 456"/>
              <a:gd name="T5" fmla="*/ 0 h 357"/>
              <a:gd name="T6" fmla="*/ 456 w 456"/>
              <a:gd name="T7" fmla="*/ 0 h 357"/>
              <a:gd name="T8" fmla="*/ 343 w 456"/>
              <a:gd name="T9" fmla="*/ 357 h 3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56" h="357">
                <a:moveTo>
                  <a:pt x="343" y="357"/>
                </a:moveTo>
                <a:lnTo>
                  <a:pt x="0" y="357"/>
                </a:lnTo>
                <a:lnTo>
                  <a:pt x="228" y="0"/>
                </a:lnTo>
                <a:lnTo>
                  <a:pt x="456" y="0"/>
                </a:lnTo>
                <a:lnTo>
                  <a:pt x="343" y="357"/>
                </a:lnTo>
                <a:close/>
              </a:path>
            </a:pathLst>
          </a:custGeom>
          <a:solidFill>
            <a:schemeClr val="accent4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Rectangle 24">
            <a:extLst>
              <a:ext uri="{FF2B5EF4-FFF2-40B4-BE49-F238E27FC236}">
                <a16:creationId xmlns:a16="http://schemas.microsoft.com/office/drawing/2014/main" id="{E1B3EC61-B086-40CE-BD03-F99B3D3AFDA6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30154" y="5005654"/>
            <a:ext cx="1969271" cy="1152881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" name="Rectangle 25">
            <a:extLst>
              <a:ext uri="{FF2B5EF4-FFF2-40B4-BE49-F238E27FC236}">
                <a16:creationId xmlns:a16="http://schemas.microsoft.com/office/drawing/2014/main" id="{63384967-8C69-4C2C-B52F-4A27BC3839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81379" y="1779008"/>
            <a:ext cx="1309018" cy="2381515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" name="Freeform 26">
            <a:extLst>
              <a:ext uri="{FF2B5EF4-FFF2-40B4-BE49-F238E27FC236}">
                <a16:creationId xmlns:a16="http://schemas.microsoft.com/office/drawing/2014/main" id="{CEAE7CA5-BBC0-4F85-9C3D-7EA6B4D83FAA}"/>
              </a:ext>
            </a:extLst>
          </p:cNvPr>
          <p:cNvSpPr>
            <a:spLocks/>
          </p:cNvSpPr>
          <p:nvPr/>
        </p:nvSpPr>
        <p:spPr bwMode="auto">
          <a:xfrm>
            <a:off x="7481384" y="4160523"/>
            <a:ext cx="2618037" cy="845131"/>
          </a:xfrm>
          <a:custGeom>
            <a:avLst/>
            <a:gdLst>
              <a:gd name="T0" fmla="*/ 113 w 456"/>
              <a:gd name="T1" fmla="*/ 357 h 357"/>
              <a:gd name="T2" fmla="*/ 456 w 456"/>
              <a:gd name="T3" fmla="*/ 357 h 357"/>
              <a:gd name="T4" fmla="*/ 228 w 456"/>
              <a:gd name="T5" fmla="*/ 0 h 357"/>
              <a:gd name="T6" fmla="*/ 0 w 456"/>
              <a:gd name="T7" fmla="*/ 0 h 357"/>
              <a:gd name="T8" fmla="*/ 113 w 456"/>
              <a:gd name="T9" fmla="*/ 357 h 3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56" h="357">
                <a:moveTo>
                  <a:pt x="113" y="357"/>
                </a:moveTo>
                <a:lnTo>
                  <a:pt x="456" y="357"/>
                </a:lnTo>
                <a:lnTo>
                  <a:pt x="228" y="0"/>
                </a:lnTo>
                <a:lnTo>
                  <a:pt x="0" y="0"/>
                </a:lnTo>
                <a:lnTo>
                  <a:pt x="113" y="357"/>
                </a:lnTo>
                <a:close/>
              </a:path>
            </a:pathLst>
          </a:custGeom>
          <a:solidFill>
            <a:srgbClr val="FFFF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" name="Freeform 27">
            <a:extLst>
              <a:ext uri="{FF2B5EF4-FFF2-40B4-BE49-F238E27FC236}">
                <a16:creationId xmlns:a16="http://schemas.microsoft.com/office/drawing/2014/main" id="{4FC27C3F-F65E-4291-ABFA-D70FCDDDC124}"/>
              </a:ext>
            </a:extLst>
          </p:cNvPr>
          <p:cNvSpPr>
            <a:spLocks/>
          </p:cNvSpPr>
          <p:nvPr/>
        </p:nvSpPr>
        <p:spPr bwMode="auto">
          <a:xfrm>
            <a:off x="4191615" y="4160523"/>
            <a:ext cx="1969271" cy="845131"/>
          </a:xfrm>
          <a:custGeom>
            <a:avLst/>
            <a:gdLst>
              <a:gd name="T0" fmla="*/ 343 w 343"/>
              <a:gd name="T1" fmla="*/ 357 h 357"/>
              <a:gd name="T2" fmla="*/ 0 w 343"/>
              <a:gd name="T3" fmla="*/ 357 h 357"/>
              <a:gd name="T4" fmla="*/ 113 w 343"/>
              <a:gd name="T5" fmla="*/ 0 h 357"/>
              <a:gd name="T6" fmla="*/ 343 w 343"/>
              <a:gd name="T7" fmla="*/ 0 h 357"/>
              <a:gd name="T8" fmla="*/ 343 w 343"/>
              <a:gd name="T9" fmla="*/ 357 h 3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43" h="357">
                <a:moveTo>
                  <a:pt x="343" y="357"/>
                </a:moveTo>
                <a:lnTo>
                  <a:pt x="0" y="357"/>
                </a:lnTo>
                <a:lnTo>
                  <a:pt x="113" y="0"/>
                </a:lnTo>
                <a:lnTo>
                  <a:pt x="343" y="0"/>
                </a:lnTo>
                <a:lnTo>
                  <a:pt x="343" y="357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" name="Freeform 28">
            <a:extLst>
              <a:ext uri="{FF2B5EF4-FFF2-40B4-BE49-F238E27FC236}">
                <a16:creationId xmlns:a16="http://schemas.microsoft.com/office/drawing/2014/main" id="{8DFBECAF-0994-4116-B71F-37970FF0D5A0}"/>
              </a:ext>
            </a:extLst>
          </p:cNvPr>
          <p:cNvSpPr>
            <a:spLocks/>
          </p:cNvSpPr>
          <p:nvPr/>
        </p:nvSpPr>
        <p:spPr bwMode="auto">
          <a:xfrm>
            <a:off x="6160882" y="4160523"/>
            <a:ext cx="1969271" cy="845131"/>
          </a:xfrm>
          <a:custGeom>
            <a:avLst/>
            <a:gdLst>
              <a:gd name="T0" fmla="*/ 0 w 343"/>
              <a:gd name="T1" fmla="*/ 357 h 357"/>
              <a:gd name="T2" fmla="*/ 343 w 343"/>
              <a:gd name="T3" fmla="*/ 357 h 357"/>
              <a:gd name="T4" fmla="*/ 230 w 343"/>
              <a:gd name="T5" fmla="*/ 0 h 357"/>
              <a:gd name="T6" fmla="*/ 0 w 343"/>
              <a:gd name="T7" fmla="*/ 0 h 357"/>
              <a:gd name="T8" fmla="*/ 0 w 343"/>
              <a:gd name="T9" fmla="*/ 357 h 3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43" h="357">
                <a:moveTo>
                  <a:pt x="0" y="357"/>
                </a:moveTo>
                <a:lnTo>
                  <a:pt x="343" y="357"/>
                </a:lnTo>
                <a:lnTo>
                  <a:pt x="230" y="0"/>
                </a:lnTo>
                <a:lnTo>
                  <a:pt x="0" y="0"/>
                </a:lnTo>
                <a:lnTo>
                  <a:pt x="0" y="357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" name="TextBox 24"/>
          <p:cNvSpPr txBox="1"/>
          <p:nvPr/>
        </p:nvSpPr>
        <p:spPr>
          <a:xfrm>
            <a:off x="3956906" y="5088124"/>
            <a:ext cx="2431832" cy="7953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6000"/>
              </a:lnSpc>
            </a:pPr>
            <a:r>
              <a:rPr lang="en-US" sz="4000" b="1" dirty="0" smtClean="0">
                <a:solidFill>
                  <a:schemeClr val="bg1"/>
                </a:solidFill>
                <a:latin typeface="Myriad Pro Light" charset="0"/>
                <a:ea typeface="Myriad Pro Light" charset="0"/>
                <a:cs typeface="Myriad Pro Light" charset="0"/>
              </a:rPr>
              <a:t>Italy</a:t>
            </a:r>
            <a:endParaRPr lang="en-US" sz="4000" b="1" dirty="0">
              <a:solidFill>
                <a:schemeClr val="bg1"/>
              </a:solidFill>
              <a:latin typeface="Myriad Pro Light" charset="0"/>
              <a:ea typeface="Myriad Pro Light" charset="0"/>
              <a:cs typeface="Myriad Pro Light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987639" y="5089130"/>
            <a:ext cx="2431832" cy="7953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6000"/>
              </a:lnSpc>
            </a:pPr>
            <a:r>
              <a:rPr lang="en-US" sz="4000" b="1" dirty="0" err="1" smtClean="0">
                <a:latin typeface="Myriad Pro Light" charset="0"/>
                <a:ea typeface="Myriad Pro Light" charset="0"/>
                <a:cs typeface="Myriad Pro Light" charset="0"/>
              </a:rPr>
              <a:t>Chaina</a:t>
            </a:r>
            <a:endParaRPr lang="en-US" sz="4000" b="1" dirty="0">
              <a:latin typeface="Myriad Pro Light" charset="0"/>
              <a:ea typeface="Myriad Pro Light" charset="0"/>
              <a:cs typeface="Myriad Pro Light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991256" y="5040184"/>
            <a:ext cx="2431832" cy="7953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6000"/>
              </a:lnSpc>
            </a:pPr>
            <a:r>
              <a:rPr lang="en-US" sz="4000" b="1" dirty="0" smtClean="0">
                <a:solidFill>
                  <a:schemeClr val="bg1"/>
                </a:solidFill>
                <a:latin typeface="Myriad Pro Light" charset="0"/>
                <a:ea typeface="Myriad Pro Light" charset="0"/>
                <a:cs typeface="Myriad Pro Light" charset="0"/>
              </a:rPr>
              <a:t>Spain</a:t>
            </a:r>
            <a:endParaRPr lang="en-US" sz="4000" b="1" dirty="0">
              <a:solidFill>
                <a:schemeClr val="bg1"/>
              </a:solidFill>
              <a:latin typeface="Myriad Pro Light" charset="0"/>
              <a:ea typeface="Myriad Pro Light" charset="0"/>
              <a:cs typeface="Myriad Pro Light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7898873" y="5119216"/>
            <a:ext cx="2431832" cy="7953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6000"/>
              </a:lnSpc>
            </a:pPr>
            <a:r>
              <a:rPr lang="en-US" sz="4000" b="1" dirty="0" smtClean="0">
                <a:latin typeface="Myriad Pro Light" charset="0"/>
                <a:ea typeface="Myriad Pro Light" charset="0"/>
                <a:cs typeface="Myriad Pro Light" charset="0"/>
              </a:rPr>
              <a:t>Other</a:t>
            </a:r>
            <a:endParaRPr lang="en-US" sz="4000" b="1" dirty="0">
              <a:latin typeface="Myriad Pro Light" charset="0"/>
              <a:ea typeface="Myriad Pro Light" charset="0"/>
              <a:cs typeface="Myriad Pro Light" charset="0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1369405" y="819537"/>
            <a:ext cx="852939" cy="1123950"/>
          </a:xfrm>
          <a:prstGeom prst="rect">
            <a:avLst/>
          </a:prstGeom>
          <a:gradFill>
            <a:gsLst>
              <a:gs pos="0">
                <a:schemeClr val="accent4"/>
              </a:gs>
              <a:gs pos="100000">
                <a:schemeClr val="accent6">
                  <a:alpha val="80000"/>
                </a:schemeClr>
              </a:gs>
            </a:gsLst>
            <a:lin ang="1728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800659" y="983662"/>
            <a:ext cx="5360223" cy="7953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6000"/>
              </a:lnSpc>
            </a:pPr>
            <a:r>
              <a:rPr lang="en-US" sz="4000" b="1" dirty="0" smtClean="0">
                <a:solidFill>
                  <a:schemeClr val="bg1"/>
                </a:solidFill>
                <a:latin typeface="Myriad Pro Light" charset="0"/>
                <a:ea typeface="Myriad Pro Light" charset="0"/>
                <a:cs typeface="Myriad Pro Light" charset="0"/>
              </a:rPr>
              <a:t>Affection Country</a:t>
            </a:r>
            <a:endParaRPr lang="en-US" sz="4000" b="1" dirty="0">
              <a:solidFill>
                <a:schemeClr val="bg1"/>
              </a:solidFill>
              <a:latin typeface="Myriad Pro Light" charset="0"/>
              <a:ea typeface="Myriad Pro Light" charset="0"/>
              <a:cs typeface="Myriad Pro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9706804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5" grpId="0"/>
      <p:bldP spid="26" grpId="0"/>
      <p:bldP spid="27" grpId="0"/>
      <p:bldP spid="28" grpId="0"/>
      <p:bldP spid="29" grpId="0" animBg="1"/>
      <p:bldP spid="2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Chart 11">
            <a:extLst>
              <a:ext uri="{FF2B5EF4-FFF2-40B4-BE49-F238E27FC236}">
                <a16:creationId xmlns:a16="http://schemas.microsoft.com/office/drawing/2014/main" id="{0C250BEE-234A-4FED-BD8D-5DA83965B1BA}"/>
              </a:ext>
            </a:extLst>
          </p:cNvPr>
          <p:cNvGraphicFramePr/>
          <p:nvPr>
            <p:extLst/>
          </p:nvPr>
        </p:nvGraphicFramePr>
        <p:xfrm>
          <a:off x="1308991" y="2135736"/>
          <a:ext cx="6794492" cy="38650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21" name="Group 20">
            <a:extLst>
              <a:ext uri="{FF2B5EF4-FFF2-40B4-BE49-F238E27FC236}">
                <a16:creationId xmlns:a16="http://schemas.microsoft.com/office/drawing/2014/main" id="{03174F87-F9D3-4652-9AFC-6096E5005D0A}"/>
              </a:ext>
            </a:extLst>
          </p:cNvPr>
          <p:cNvGrpSpPr/>
          <p:nvPr/>
        </p:nvGrpSpPr>
        <p:grpSpPr>
          <a:xfrm>
            <a:off x="9221195" y="2540332"/>
            <a:ext cx="2285005" cy="1081825"/>
            <a:chOff x="953496" y="2291359"/>
            <a:chExt cx="2285005" cy="1081825"/>
          </a:xfrm>
        </p:grpSpPr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628B2C6E-16DC-4DB2-B58E-17E5D10BB4E0}"/>
                </a:ext>
              </a:extLst>
            </p:cNvPr>
            <p:cNvSpPr txBox="1"/>
            <p:nvPr/>
          </p:nvSpPr>
          <p:spPr>
            <a:xfrm>
              <a:off x="953496" y="2291359"/>
              <a:ext cx="100865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>
                  <a:latin typeface="Montserrat Bold"/>
                  <a:cs typeface="Arial" panose="020B0604020202020204" pitchFamily="34" charset="0"/>
                </a:rPr>
                <a:t>750</a:t>
              </a: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9285FEFD-18E4-483B-80D1-501D6263F442}"/>
                </a:ext>
              </a:extLst>
            </p:cNvPr>
            <p:cNvSpPr txBox="1"/>
            <p:nvPr/>
          </p:nvSpPr>
          <p:spPr>
            <a:xfrm>
              <a:off x="953497" y="2766671"/>
              <a:ext cx="2285004" cy="6065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400"/>
                </a:lnSpc>
              </a:pPr>
              <a:r>
                <a:rPr lang="en-US" sz="7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Montserrat Light" charset="0"/>
                  <a:cs typeface="Arial" panose="020B0604020202020204" pitchFamily="34" charset="0"/>
                </a:rPr>
                <a:t>Creepiest don't subdue which </a:t>
              </a:r>
              <a:r>
                <a:rPr lang="en-US" sz="7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Montserrat Light" charset="0"/>
                  <a:cs typeface="Arial" panose="020B0604020202020204" pitchFamily="34" charset="0"/>
                </a:rPr>
                <a:t>i</a:t>
              </a:r>
              <a:r>
                <a:rPr lang="en-US" sz="7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Montserrat Light" charset="0"/>
                  <a:cs typeface="Arial" panose="020B0604020202020204" pitchFamily="34" charset="0"/>
                </a:rPr>
                <a:t> two set had seasons. Fifth you'll, man wherein seas our the great design &amp; presentation template creeping. Very</a:t>
              </a:r>
              <a:endParaRPr lang="en-US" sz="700" dirty="0">
                <a:latin typeface="Arial" panose="020B0604020202020204" pitchFamily="34" charset="0"/>
                <a:ea typeface="Montserrat Light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39FBF146-A735-4215-B839-55F9C400D4B2}"/>
              </a:ext>
            </a:extLst>
          </p:cNvPr>
          <p:cNvGrpSpPr/>
          <p:nvPr/>
        </p:nvGrpSpPr>
        <p:grpSpPr>
          <a:xfrm>
            <a:off x="9221195" y="3890215"/>
            <a:ext cx="2285005" cy="1081825"/>
            <a:chOff x="953496" y="2291359"/>
            <a:chExt cx="2285005" cy="1081825"/>
          </a:xfrm>
        </p:grpSpPr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1F64ECF2-8927-4EFF-AC76-7ED59C4BD50E}"/>
                </a:ext>
              </a:extLst>
            </p:cNvPr>
            <p:cNvSpPr txBox="1"/>
            <p:nvPr/>
          </p:nvSpPr>
          <p:spPr>
            <a:xfrm>
              <a:off x="953496" y="2291359"/>
              <a:ext cx="100865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>
                  <a:latin typeface="Montserrat Bold"/>
                  <a:cs typeface="Arial" panose="020B0604020202020204" pitchFamily="34" charset="0"/>
                </a:rPr>
                <a:t>350</a:t>
              </a: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45C62047-8B3E-4C16-8200-C7E2CA2FEE1D}"/>
                </a:ext>
              </a:extLst>
            </p:cNvPr>
            <p:cNvSpPr txBox="1"/>
            <p:nvPr/>
          </p:nvSpPr>
          <p:spPr>
            <a:xfrm>
              <a:off x="953497" y="2766671"/>
              <a:ext cx="2285004" cy="6065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400"/>
                </a:lnSpc>
              </a:pPr>
              <a:r>
                <a:rPr lang="en-US" sz="7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Montserrat Light" charset="0"/>
                  <a:cs typeface="Arial" panose="020B0604020202020204" pitchFamily="34" charset="0"/>
                </a:rPr>
                <a:t>Creepiest don't subdue which </a:t>
              </a:r>
              <a:r>
                <a:rPr lang="en-US" sz="7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Montserrat Light" charset="0"/>
                  <a:cs typeface="Arial" panose="020B0604020202020204" pitchFamily="34" charset="0"/>
                </a:rPr>
                <a:t>i</a:t>
              </a:r>
              <a:r>
                <a:rPr lang="en-US" sz="7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Montserrat Light" charset="0"/>
                  <a:cs typeface="Arial" panose="020B0604020202020204" pitchFamily="34" charset="0"/>
                </a:rPr>
                <a:t> two set had seasons. Fifth you'll, man wherein seas our the great design &amp; presentation template creeping. Very</a:t>
              </a:r>
              <a:endParaRPr lang="en-US" sz="700" dirty="0">
                <a:latin typeface="Arial" panose="020B0604020202020204" pitchFamily="34" charset="0"/>
                <a:ea typeface="Montserrat Light" charset="0"/>
                <a:cs typeface="Arial" panose="020B0604020202020204" pitchFamily="34" charset="0"/>
              </a:endParaRPr>
            </a:p>
          </p:txBody>
        </p:sp>
      </p:grpSp>
      <p:sp>
        <p:nvSpPr>
          <p:cNvPr id="15" name="Rectangle 14"/>
          <p:cNvSpPr/>
          <p:nvPr/>
        </p:nvSpPr>
        <p:spPr>
          <a:xfrm>
            <a:off x="2107180" y="557571"/>
            <a:ext cx="852939" cy="1123950"/>
          </a:xfrm>
          <a:prstGeom prst="rect">
            <a:avLst/>
          </a:prstGeom>
          <a:gradFill>
            <a:gsLst>
              <a:gs pos="0">
                <a:schemeClr val="accent4"/>
              </a:gs>
              <a:gs pos="100000">
                <a:schemeClr val="accent6">
                  <a:alpha val="80000"/>
                </a:schemeClr>
              </a:gs>
            </a:gsLst>
            <a:lin ang="1728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856448" y="700796"/>
            <a:ext cx="7400366" cy="7953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6000"/>
              </a:lnSpc>
            </a:pPr>
            <a:r>
              <a:rPr lang="en-US" sz="4000" b="1" dirty="0" smtClean="0">
                <a:latin typeface="Myriad Pro Light" charset="0"/>
                <a:ea typeface="Myriad Pro Light" charset="0"/>
                <a:cs typeface="Myriad Pro Light" charset="0"/>
              </a:rPr>
              <a:t>Affection Summary</a:t>
            </a:r>
            <a:endParaRPr lang="en-US" sz="4000" b="1" dirty="0">
              <a:latin typeface="Myriad Pro Light" charset="0"/>
              <a:ea typeface="Myriad Pro Light" charset="0"/>
              <a:cs typeface="Myriad Pro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582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" name="Chart 15">
            <a:extLst>
              <a:ext uri="{FF2B5EF4-FFF2-40B4-BE49-F238E27FC236}">
                <a16:creationId xmlns:a16="http://schemas.microsoft.com/office/drawing/2014/main" id="{4DD1B893-C197-4D4A-9FD8-F9F3605A91E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29341767"/>
              </p:ext>
            </p:extLst>
          </p:nvPr>
        </p:nvGraphicFramePr>
        <p:xfrm>
          <a:off x="1266824" y="1681521"/>
          <a:ext cx="9363076" cy="468117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7" name="Rectangle 16"/>
          <p:cNvSpPr/>
          <p:nvPr/>
        </p:nvSpPr>
        <p:spPr>
          <a:xfrm>
            <a:off x="2107180" y="557571"/>
            <a:ext cx="852939" cy="1123950"/>
          </a:xfrm>
          <a:prstGeom prst="rect">
            <a:avLst/>
          </a:prstGeom>
          <a:gradFill>
            <a:gsLst>
              <a:gs pos="0">
                <a:schemeClr val="accent4"/>
              </a:gs>
              <a:gs pos="100000">
                <a:schemeClr val="accent6">
                  <a:alpha val="80000"/>
                </a:schemeClr>
              </a:gs>
            </a:gsLst>
            <a:lin ang="1728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/>
          <p:cNvSpPr txBox="1"/>
          <p:nvPr/>
        </p:nvSpPr>
        <p:spPr>
          <a:xfrm>
            <a:off x="856448" y="700796"/>
            <a:ext cx="7400366" cy="7953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6000"/>
              </a:lnSpc>
            </a:pPr>
            <a:r>
              <a:rPr lang="en-US" sz="4000" b="1" dirty="0" smtClean="0">
                <a:latin typeface="Myriad Pro Light" charset="0"/>
                <a:ea typeface="Myriad Pro Light" charset="0"/>
                <a:cs typeface="Myriad Pro Light" charset="0"/>
              </a:rPr>
              <a:t>Affection Summary</a:t>
            </a:r>
            <a:endParaRPr lang="en-US" sz="4000" b="1" dirty="0">
              <a:latin typeface="Myriad Pro Light" charset="0"/>
              <a:ea typeface="Myriad Pro Light" charset="0"/>
              <a:cs typeface="Myriad Pro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668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9" name="Group 158">
            <a:extLst>
              <a:ext uri="{FF2B5EF4-FFF2-40B4-BE49-F238E27FC236}">
                <a16:creationId xmlns:a16="http://schemas.microsoft.com/office/drawing/2014/main" id="{C024E4B2-9283-4953-A27D-A338BA77661E}"/>
              </a:ext>
            </a:extLst>
          </p:cNvPr>
          <p:cNvGrpSpPr/>
          <p:nvPr/>
        </p:nvGrpSpPr>
        <p:grpSpPr>
          <a:xfrm>
            <a:off x="6378510" y="2489167"/>
            <a:ext cx="1702784" cy="3485558"/>
            <a:chOff x="6269038" y="1778000"/>
            <a:chExt cx="2230437" cy="4565651"/>
          </a:xfrm>
          <a:solidFill>
            <a:srgbClr val="FFC000"/>
          </a:solidFill>
        </p:grpSpPr>
        <p:sp>
          <p:nvSpPr>
            <p:cNvPr id="160" name="Freeform 5">
              <a:extLst>
                <a:ext uri="{FF2B5EF4-FFF2-40B4-BE49-F238E27FC236}">
                  <a16:creationId xmlns:a16="http://schemas.microsoft.com/office/drawing/2014/main" id="{DADE4492-07B6-4E5D-8360-4BFCE501D59D}"/>
                </a:ext>
              </a:extLst>
            </p:cNvPr>
            <p:cNvSpPr>
              <a:spLocks/>
            </p:cNvSpPr>
            <p:nvPr/>
          </p:nvSpPr>
          <p:spPr bwMode="auto">
            <a:xfrm>
              <a:off x="7000875" y="1778000"/>
              <a:ext cx="792162" cy="773113"/>
            </a:xfrm>
            <a:custGeom>
              <a:avLst/>
              <a:gdLst>
                <a:gd name="T0" fmla="*/ 35 w 249"/>
                <a:gd name="T1" fmla="*/ 204 h 243"/>
                <a:gd name="T2" fmla="*/ 93 w 249"/>
                <a:gd name="T3" fmla="*/ 236 h 243"/>
                <a:gd name="T4" fmla="*/ 177 w 249"/>
                <a:gd name="T5" fmla="*/ 229 h 243"/>
                <a:gd name="T6" fmla="*/ 219 w 249"/>
                <a:gd name="T7" fmla="*/ 198 h 243"/>
                <a:gd name="T8" fmla="*/ 245 w 249"/>
                <a:gd name="T9" fmla="*/ 146 h 243"/>
                <a:gd name="T10" fmla="*/ 246 w 249"/>
                <a:gd name="T11" fmla="*/ 105 h 243"/>
                <a:gd name="T12" fmla="*/ 228 w 249"/>
                <a:gd name="T13" fmla="*/ 58 h 243"/>
                <a:gd name="T14" fmla="*/ 161 w 249"/>
                <a:gd name="T15" fmla="*/ 10 h 243"/>
                <a:gd name="T16" fmla="*/ 60 w 249"/>
                <a:gd name="T17" fmla="*/ 22 h 243"/>
                <a:gd name="T18" fmla="*/ 1 w 249"/>
                <a:gd name="T19" fmla="*/ 122 h 243"/>
                <a:gd name="T20" fmla="*/ 6 w 249"/>
                <a:gd name="T21" fmla="*/ 158 h 243"/>
                <a:gd name="T22" fmla="*/ 35 w 249"/>
                <a:gd name="T23" fmla="*/ 204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9" h="243">
                  <a:moveTo>
                    <a:pt x="35" y="204"/>
                  </a:moveTo>
                  <a:cubicBezTo>
                    <a:pt x="51" y="220"/>
                    <a:pt x="71" y="231"/>
                    <a:pt x="93" y="236"/>
                  </a:cubicBezTo>
                  <a:cubicBezTo>
                    <a:pt x="122" y="243"/>
                    <a:pt x="150" y="241"/>
                    <a:pt x="177" y="229"/>
                  </a:cubicBezTo>
                  <a:cubicBezTo>
                    <a:pt x="193" y="222"/>
                    <a:pt x="207" y="212"/>
                    <a:pt x="219" y="198"/>
                  </a:cubicBezTo>
                  <a:cubicBezTo>
                    <a:pt x="232" y="183"/>
                    <a:pt x="241" y="166"/>
                    <a:pt x="245" y="146"/>
                  </a:cubicBezTo>
                  <a:cubicBezTo>
                    <a:pt x="248" y="133"/>
                    <a:pt x="249" y="119"/>
                    <a:pt x="246" y="105"/>
                  </a:cubicBezTo>
                  <a:cubicBezTo>
                    <a:pt x="244" y="88"/>
                    <a:pt x="238" y="72"/>
                    <a:pt x="228" y="58"/>
                  </a:cubicBezTo>
                  <a:cubicBezTo>
                    <a:pt x="211" y="34"/>
                    <a:pt x="189" y="18"/>
                    <a:pt x="161" y="10"/>
                  </a:cubicBezTo>
                  <a:cubicBezTo>
                    <a:pt x="125" y="0"/>
                    <a:pt x="91" y="4"/>
                    <a:pt x="60" y="22"/>
                  </a:cubicBezTo>
                  <a:cubicBezTo>
                    <a:pt x="22" y="45"/>
                    <a:pt x="2" y="78"/>
                    <a:pt x="1" y="122"/>
                  </a:cubicBezTo>
                  <a:cubicBezTo>
                    <a:pt x="0" y="134"/>
                    <a:pt x="3" y="146"/>
                    <a:pt x="6" y="158"/>
                  </a:cubicBezTo>
                  <a:cubicBezTo>
                    <a:pt x="12" y="175"/>
                    <a:pt x="21" y="191"/>
                    <a:pt x="35" y="20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61" name="Freeform 8">
              <a:extLst>
                <a:ext uri="{FF2B5EF4-FFF2-40B4-BE49-F238E27FC236}">
                  <a16:creationId xmlns:a16="http://schemas.microsoft.com/office/drawing/2014/main" id="{3AB2D3CB-9067-4F7A-9E17-CCE7A5109308}"/>
                </a:ext>
              </a:extLst>
            </p:cNvPr>
            <p:cNvSpPr>
              <a:spLocks/>
            </p:cNvSpPr>
            <p:nvPr/>
          </p:nvSpPr>
          <p:spPr bwMode="auto">
            <a:xfrm>
              <a:off x="6269038" y="2595563"/>
              <a:ext cx="2230437" cy="3748088"/>
            </a:xfrm>
            <a:custGeom>
              <a:avLst/>
              <a:gdLst>
                <a:gd name="T0" fmla="*/ 279 w 701"/>
                <a:gd name="T1" fmla="*/ 1178 h 1178"/>
                <a:gd name="T2" fmla="*/ 339 w 701"/>
                <a:gd name="T3" fmla="*/ 1125 h 1178"/>
                <a:gd name="T4" fmla="*/ 339 w 701"/>
                <a:gd name="T5" fmla="*/ 724 h 1178"/>
                <a:gd name="T6" fmla="*/ 342 w 701"/>
                <a:gd name="T7" fmla="*/ 716 h 1178"/>
                <a:gd name="T8" fmla="*/ 365 w 701"/>
                <a:gd name="T9" fmla="*/ 720 h 1178"/>
                <a:gd name="T10" fmla="*/ 365 w 701"/>
                <a:gd name="T11" fmla="*/ 1114 h 1178"/>
                <a:gd name="T12" fmla="*/ 426 w 701"/>
                <a:gd name="T13" fmla="*/ 1178 h 1178"/>
                <a:gd name="T14" fmla="*/ 481 w 701"/>
                <a:gd name="T15" fmla="*/ 1142 h 1178"/>
                <a:gd name="T16" fmla="*/ 482 w 701"/>
                <a:gd name="T17" fmla="*/ 1139 h 1178"/>
                <a:gd name="T18" fmla="*/ 486 w 701"/>
                <a:gd name="T19" fmla="*/ 1110 h 1178"/>
                <a:gd name="T20" fmla="*/ 493 w 701"/>
                <a:gd name="T21" fmla="*/ 716 h 1178"/>
                <a:gd name="T22" fmla="*/ 640 w 701"/>
                <a:gd name="T23" fmla="*/ 715 h 1178"/>
                <a:gd name="T24" fmla="*/ 630 w 701"/>
                <a:gd name="T25" fmla="*/ 680 h 1178"/>
                <a:gd name="T26" fmla="*/ 604 w 701"/>
                <a:gd name="T27" fmla="*/ 594 h 1178"/>
                <a:gd name="T28" fmla="*/ 581 w 701"/>
                <a:gd name="T29" fmla="*/ 515 h 1178"/>
                <a:gd name="T30" fmla="*/ 548 w 701"/>
                <a:gd name="T31" fmla="*/ 406 h 1178"/>
                <a:gd name="T32" fmla="*/ 520 w 701"/>
                <a:gd name="T33" fmla="*/ 308 h 1178"/>
                <a:gd name="T34" fmla="*/ 494 w 701"/>
                <a:gd name="T35" fmla="*/ 223 h 1178"/>
                <a:gd name="T36" fmla="*/ 482 w 701"/>
                <a:gd name="T37" fmla="*/ 166 h 1178"/>
                <a:gd name="T38" fmla="*/ 505 w 701"/>
                <a:gd name="T39" fmla="*/ 173 h 1178"/>
                <a:gd name="T40" fmla="*/ 543 w 701"/>
                <a:gd name="T41" fmla="*/ 299 h 1178"/>
                <a:gd name="T42" fmla="*/ 571 w 701"/>
                <a:gd name="T43" fmla="*/ 395 h 1178"/>
                <a:gd name="T44" fmla="*/ 599 w 701"/>
                <a:gd name="T45" fmla="*/ 487 h 1178"/>
                <a:gd name="T46" fmla="*/ 688 w 701"/>
                <a:gd name="T47" fmla="*/ 497 h 1178"/>
                <a:gd name="T48" fmla="*/ 688 w 701"/>
                <a:gd name="T49" fmla="*/ 429 h 1178"/>
                <a:gd name="T50" fmla="*/ 662 w 701"/>
                <a:gd name="T51" fmla="*/ 337 h 1178"/>
                <a:gd name="T52" fmla="*/ 633 w 701"/>
                <a:gd name="T53" fmla="*/ 240 h 1178"/>
                <a:gd name="T54" fmla="*/ 608 w 701"/>
                <a:gd name="T55" fmla="*/ 157 h 1178"/>
                <a:gd name="T56" fmla="*/ 525 w 701"/>
                <a:gd name="T57" fmla="*/ 24 h 1178"/>
                <a:gd name="T58" fmla="*/ 437 w 701"/>
                <a:gd name="T59" fmla="*/ 0 h 1178"/>
                <a:gd name="T60" fmla="*/ 215 w 701"/>
                <a:gd name="T61" fmla="*/ 8 h 1178"/>
                <a:gd name="T62" fmla="*/ 120 w 701"/>
                <a:gd name="T63" fmla="*/ 89 h 1178"/>
                <a:gd name="T64" fmla="*/ 91 w 701"/>
                <a:gd name="T65" fmla="*/ 172 h 1178"/>
                <a:gd name="T66" fmla="*/ 66 w 701"/>
                <a:gd name="T67" fmla="*/ 257 h 1178"/>
                <a:gd name="T68" fmla="*/ 37 w 701"/>
                <a:gd name="T69" fmla="*/ 355 h 1178"/>
                <a:gd name="T70" fmla="*/ 8 w 701"/>
                <a:gd name="T71" fmla="*/ 450 h 1178"/>
                <a:gd name="T72" fmla="*/ 95 w 701"/>
                <a:gd name="T73" fmla="*/ 503 h 1178"/>
                <a:gd name="T74" fmla="*/ 119 w 701"/>
                <a:gd name="T75" fmla="*/ 443 h 1178"/>
                <a:gd name="T76" fmla="*/ 145 w 701"/>
                <a:gd name="T77" fmla="*/ 356 h 1178"/>
                <a:gd name="T78" fmla="*/ 171 w 701"/>
                <a:gd name="T79" fmla="*/ 269 h 1178"/>
                <a:gd name="T80" fmla="*/ 201 w 701"/>
                <a:gd name="T81" fmla="*/ 169 h 1178"/>
                <a:gd name="T82" fmla="*/ 224 w 701"/>
                <a:gd name="T83" fmla="*/ 166 h 1178"/>
                <a:gd name="T84" fmla="*/ 222 w 701"/>
                <a:gd name="T85" fmla="*/ 187 h 1178"/>
                <a:gd name="T86" fmla="*/ 192 w 701"/>
                <a:gd name="T87" fmla="*/ 285 h 1178"/>
                <a:gd name="T88" fmla="*/ 163 w 701"/>
                <a:gd name="T89" fmla="*/ 381 h 1178"/>
                <a:gd name="T90" fmla="*/ 135 w 701"/>
                <a:gd name="T91" fmla="*/ 477 h 1178"/>
                <a:gd name="T92" fmla="*/ 109 w 701"/>
                <a:gd name="T93" fmla="*/ 563 h 1178"/>
                <a:gd name="T94" fmla="*/ 77 w 701"/>
                <a:gd name="T95" fmla="*/ 669 h 1178"/>
                <a:gd name="T96" fmla="*/ 70 w 701"/>
                <a:gd name="T97" fmla="*/ 716 h 1178"/>
                <a:gd name="T98" fmla="*/ 218 w 701"/>
                <a:gd name="T99" fmla="*/ 722 h 1178"/>
                <a:gd name="T100" fmla="*/ 218 w 701"/>
                <a:gd name="T101" fmla="*/ 1123 h 1178"/>
                <a:gd name="T102" fmla="*/ 228 w 701"/>
                <a:gd name="T103" fmla="*/ 1150 h 1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701" h="1178">
                  <a:moveTo>
                    <a:pt x="261" y="1175"/>
                  </a:moveTo>
                  <a:cubicBezTo>
                    <a:pt x="267" y="1177"/>
                    <a:pt x="273" y="1178"/>
                    <a:pt x="279" y="1178"/>
                  </a:cubicBezTo>
                  <a:cubicBezTo>
                    <a:pt x="308" y="1178"/>
                    <a:pt x="333" y="1156"/>
                    <a:pt x="338" y="1127"/>
                  </a:cubicBezTo>
                  <a:cubicBezTo>
                    <a:pt x="338" y="1127"/>
                    <a:pt x="338" y="1126"/>
                    <a:pt x="339" y="1125"/>
                  </a:cubicBezTo>
                  <a:cubicBezTo>
                    <a:pt x="339" y="1122"/>
                    <a:pt x="339" y="1119"/>
                    <a:pt x="339" y="1117"/>
                  </a:cubicBezTo>
                  <a:cubicBezTo>
                    <a:pt x="339" y="986"/>
                    <a:pt x="339" y="855"/>
                    <a:pt x="339" y="724"/>
                  </a:cubicBezTo>
                  <a:cubicBezTo>
                    <a:pt x="339" y="722"/>
                    <a:pt x="339" y="720"/>
                    <a:pt x="339" y="718"/>
                  </a:cubicBezTo>
                  <a:cubicBezTo>
                    <a:pt x="340" y="717"/>
                    <a:pt x="341" y="716"/>
                    <a:pt x="342" y="716"/>
                  </a:cubicBezTo>
                  <a:cubicBezTo>
                    <a:pt x="348" y="715"/>
                    <a:pt x="354" y="716"/>
                    <a:pt x="361" y="715"/>
                  </a:cubicBezTo>
                  <a:cubicBezTo>
                    <a:pt x="365" y="715"/>
                    <a:pt x="365" y="717"/>
                    <a:pt x="365" y="720"/>
                  </a:cubicBezTo>
                  <a:cubicBezTo>
                    <a:pt x="365" y="740"/>
                    <a:pt x="365" y="759"/>
                    <a:pt x="365" y="779"/>
                  </a:cubicBezTo>
                  <a:cubicBezTo>
                    <a:pt x="365" y="891"/>
                    <a:pt x="365" y="1002"/>
                    <a:pt x="365" y="1114"/>
                  </a:cubicBezTo>
                  <a:cubicBezTo>
                    <a:pt x="365" y="1120"/>
                    <a:pt x="366" y="1126"/>
                    <a:pt x="367" y="1131"/>
                  </a:cubicBezTo>
                  <a:cubicBezTo>
                    <a:pt x="373" y="1158"/>
                    <a:pt x="397" y="1178"/>
                    <a:pt x="426" y="1178"/>
                  </a:cubicBezTo>
                  <a:cubicBezTo>
                    <a:pt x="437" y="1178"/>
                    <a:pt x="447" y="1175"/>
                    <a:pt x="456" y="1170"/>
                  </a:cubicBezTo>
                  <a:cubicBezTo>
                    <a:pt x="467" y="1165"/>
                    <a:pt x="476" y="1154"/>
                    <a:pt x="481" y="1142"/>
                  </a:cubicBezTo>
                  <a:cubicBezTo>
                    <a:pt x="482" y="1141"/>
                    <a:pt x="482" y="1140"/>
                    <a:pt x="482" y="1139"/>
                  </a:cubicBezTo>
                  <a:cubicBezTo>
                    <a:pt x="482" y="1139"/>
                    <a:pt x="482" y="1139"/>
                    <a:pt x="482" y="1139"/>
                  </a:cubicBezTo>
                  <a:cubicBezTo>
                    <a:pt x="485" y="1132"/>
                    <a:pt x="486" y="1125"/>
                    <a:pt x="486" y="1118"/>
                  </a:cubicBezTo>
                  <a:cubicBezTo>
                    <a:pt x="486" y="1115"/>
                    <a:pt x="486" y="1113"/>
                    <a:pt x="486" y="1110"/>
                  </a:cubicBezTo>
                  <a:cubicBezTo>
                    <a:pt x="486" y="981"/>
                    <a:pt x="486" y="852"/>
                    <a:pt x="486" y="723"/>
                  </a:cubicBezTo>
                  <a:cubicBezTo>
                    <a:pt x="486" y="716"/>
                    <a:pt x="486" y="716"/>
                    <a:pt x="493" y="716"/>
                  </a:cubicBezTo>
                  <a:cubicBezTo>
                    <a:pt x="540" y="716"/>
                    <a:pt x="587" y="716"/>
                    <a:pt x="634" y="716"/>
                  </a:cubicBezTo>
                  <a:cubicBezTo>
                    <a:pt x="636" y="716"/>
                    <a:pt x="638" y="715"/>
                    <a:pt x="640" y="715"/>
                  </a:cubicBezTo>
                  <a:cubicBezTo>
                    <a:pt x="640" y="714"/>
                    <a:pt x="640" y="712"/>
                    <a:pt x="640" y="711"/>
                  </a:cubicBezTo>
                  <a:cubicBezTo>
                    <a:pt x="636" y="701"/>
                    <a:pt x="633" y="691"/>
                    <a:pt x="630" y="680"/>
                  </a:cubicBezTo>
                  <a:cubicBezTo>
                    <a:pt x="626" y="666"/>
                    <a:pt x="622" y="651"/>
                    <a:pt x="618" y="637"/>
                  </a:cubicBezTo>
                  <a:cubicBezTo>
                    <a:pt x="613" y="622"/>
                    <a:pt x="609" y="608"/>
                    <a:pt x="604" y="594"/>
                  </a:cubicBezTo>
                  <a:cubicBezTo>
                    <a:pt x="600" y="580"/>
                    <a:pt x="596" y="566"/>
                    <a:pt x="592" y="552"/>
                  </a:cubicBezTo>
                  <a:cubicBezTo>
                    <a:pt x="588" y="540"/>
                    <a:pt x="585" y="528"/>
                    <a:pt x="581" y="515"/>
                  </a:cubicBezTo>
                  <a:cubicBezTo>
                    <a:pt x="575" y="497"/>
                    <a:pt x="570" y="478"/>
                    <a:pt x="564" y="459"/>
                  </a:cubicBezTo>
                  <a:cubicBezTo>
                    <a:pt x="559" y="441"/>
                    <a:pt x="554" y="423"/>
                    <a:pt x="548" y="406"/>
                  </a:cubicBezTo>
                  <a:cubicBezTo>
                    <a:pt x="544" y="391"/>
                    <a:pt x="540" y="377"/>
                    <a:pt x="535" y="363"/>
                  </a:cubicBezTo>
                  <a:cubicBezTo>
                    <a:pt x="530" y="344"/>
                    <a:pt x="525" y="326"/>
                    <a:pt x="520" y="308"/>
                  </a:cubicBezTo>
                  <a:cubicBezTo>
                    <a:pt x="516" y="295"/>
                    <a:pt x="511" y="281"/>
                    <a:pt x="507" y="268"/>
                  </a:cubicBezTo>
                  <a:cubicBezTo>
                    <a:pt x="503" y="253"/>
                    <a:pt x="498" y="238"/>
                    <a:pt x="494" y="223"/>
                  </a:cubicBezTo>
                  <a:cubicBezTo>
                    <a:pt x="488" y="206"/>
                    <a:pt x="483" y="188"/>
                    <a:pt x="478" y="171"/>
                  </a:cubicBezTo>
                  <a:cubicBezTo>
                    <a:pt x="476" y="166"/>
                    <a:pt x="478" y="165"/>
                    <a:pt x="482" y="166"/>
                  </a:cubicBezTo>
                  <a:cubicBezTo>
                    <a:pt x="486" y="166"/>
                    <a:pt x="491" y="166"/>
                    <a:pt x="496" y="166"/>
                  </a:cubicBezTo>
                  <a:cubicBezTo>
                    <a:pt x="503" y="166"/>
                    <a:pt x="503" y="166"/>
                    <a:pt x="505" y="173"/>
                  </a:cubicBezTo>
                  <a:cubicBezTo>
                    <a:pt x="512" y="197"/>
                    <a:pt x="519" y="222"/>
                    <a:pt x="527" y="247"/>
                  </a:cubicBezTo>
                  <a:cubicBezTo>
                    <a:pt x="532" y="264"/>
                    <a:pt x="538" y="282"/>
                    <a:pt x="543" y="299"/>
                  </a:cubicBezTo>
                  <a:cubicBezTo>
                    <a:pt x="548" y="317"/>
                    <a:pt x="553" y="334"/>
                    <a:pt x="558" y="352"/>
                  </a:cubicBezTo>
                  <a:cubicBezTo>
                    <a:pt x="562" y="366"/>
                    <a:pt x="567" y="381"/>
                    <a:pt x="571" y="395"/>
                  </a:cubicBezTo>
                  <a:cubicBezTo>
                    <a:pt x="576" y="410"/>
                    <a:pt x="580" y="424"/>
                    <a:pt x="584" y="438"/>
                  </a:cubicBezTo>
                  <a:cubicBezTo>
                    <a:pt x="589" y="454"/>
                    <a:pt x="593" y="471"/>
                    <a:pt x="599" y="487"/>
                  </a:cubicBezTo>
                  <a:cubicBezTo>
                    <a:pt x="604" y="502"/>
                    <a:pt x="616" y="511"/>
                    <a:pt x="632" y="514"/>
                  </a:cubicBezTo>
                  <a:cubicBezTo>
                    <a:pt x="654" y="518"/>
                    <a:pt x="673" y="513"/>
                    <a:pt x="688" y="497"/>
                  </a:cubicBezTo>
                  <a:cubicBezTo>
                    <a:pt x="699" y="486"/>
                    <a:pt x="701" y="472"/>
                    <a:pt x="697" y="457"/>
                  </a:cubicBezTo>
                  <a:cubicBezTo>
                    <a:pt x="695" y="447"/>
                    <a:pt x="691" y="438"/>
                    <a:pt x="688" y="429"/>
                  </a:cubicBezTo>
                  <a:cubicBezTo>
                    <a:pt x="685" y="416"/>
                    <a:pt x="682" y="404"/>
                    <a:pt x="678" y="391"/>
                  </a:cubicBezTo>
                  <a:cubicBezTo>
                    <a:pt x="673" y="373"/>
                    <a:pt x="667" y="355"/>
                    <a:pt x="662" y="337"/>
                  </a:cubicBezTo>
                  <a:cubicBezTo>
                    <a:pt x="657" y="322"/>
                    <a:pt x="653" y="308"/>
                    <a:pt x="649" y="294"/>
                  </a:cubicBezTo>
                  <a:cubicBezTo>
                    <a:pt x="644" y="276"/>
                    <a:pt x="638" y="258"/>
                    <a:pt x="633" y="240"/>
                  </a:cubicBezTo>
                  <a:cubicBezTo>
                    <a:pt x="629" y="227"/>
                    <a:pt x="625" y="214"/>
                    <a:pt x="621" y="200"/>
                  </a:cubicBezTo>
                  <a:cubicBezTo>
                    <a:pt x="617" y="186"/>
                    <a:pt x="612" y="171"/>
                    <a:pt x="608" y="157"/>
                  </a:cubicBezTo>
                  <a:cubicBezTo>
                    <a:pt x="603" y="140"/>
                    <a:pt x="598" y="122"/>
                    <a:pt x="592" y="106"/>
                  </a:cubicBezTo>
                  <a:cubicBezTo>
                    <a:pt x="578" y="72"/>
                    <a:pt x="557" y="43"/>
                    <a:pt x="525" y="24"/>
                  </a:cubicBezTo>
                  <a:cubicBezTo>
                    <a:pt x="504" y="10"/>
                    <a:pt x="480" y="3"/>
                    <a:pt x="455" y="1"/>
                  </a:cubicBezTo>
                  <a:cubicBezTo>
                    <a:pt x="449" y="1"/>
                    <a:pt x="443" y="0"/>
                    <a:pt x="437" y="0"/>
                  </a:cubicBezTo>
                  <a:cubicBezTo>
                    <a:pt x="380" y="0"/>
                    <a:pt x="323" y="0"/>
                    <a:pt x="266" y="0"/>
                  </a:cubicBezTo>
                  <a:cubicBezTo>
                    <a:pt x="248" y="0"/>
                    <a:pt x="231" y="2"/>
                    <a:pt x="215" y="8"/>
                  </a:cubicBezTo>
                  <a:cubicBezTo>
                    <a:pt x="201" y="12"/>
                    <a:pt x="188" y="18"/>
                    <a:pt x="176" y="26"/>
                  </a:cubicBezTo>
                  <a:cubicBezTo>
                    <a:pt x="151" y="42"/>
                    <a:pt x="133" y="63"/>
                    <a:pt x="120" y="89"/>
                  </a:cubicBezTo>
                  <a:cubicBezTo>
                    <a:pt x="114" y="101"/>
                    <a:pt x="110" y="115"/>
                    <a:pt x="105" y="129"/>
                  </a:cubicBezTo>
                  <a:cubicBezTo>
                    <a:pt x="100" y="143"/>
                    <a:pt x="96" y="158"/>
                    <a:pt x="91" y="172"/>
                  </a:cubicBezTo>
                  <a:cubicBezTo>
                    <a:pt x="87" y="186"/>
                    <a:pt x="83" y="199"/>
                    <a:pt x="79" y="213"/>
                  </a:cubicBezTo>
                  <a:cubicBezTo>
                    <a:pt x="75" y="227"/>
                    <a:pt x="71" y="242"/>
                    <a:pt x="66" y="257"/>
                  </a:cubicBezTo>
                  <a:cubicBezTo>
                    <a:pt x="62" y="272"/>
                    <a:pt x="57" y="287"/>
                    <a:pt x="53" y="302"/>
                  </a:cubicBezTo>
                  <a:cubicBezTo>
                    <a:pt x="47" y="320"/>
                    <a:pt x="42" y="338"/>
                    <a:pt x="37" y="355"/>
                  </a:cubicBezTo>
                  <a:cubicBezTo>
                    <a:pt x="31" y="373"/>
                    <a:pt x="27" y="391"/>
                    <a:pt x="21" y="408"/>
                  </a:cubicBezTo>
                  <a:cubicBezTo>
                    <a:pt x="17" y="422"/>
                    <a:pt x="13" y="436"/>
                    <a:pt x="8" y="450"/>
                  </a:cubicBezTo>
                  <a:cubicBezTo>
                    <a:pt x="0" y="474"/>
                    <a:pt x="8" y="495"/>
                    <a:pt x="28" y="507"/>
                  </a:cubicBezTo>
                  <a:cubicBezTo>
                    <a:pt x="48" y="519"/>
                    <a:pt x="75" y="519"/>
                    <a:pt x="95" y="503"/>
                  </a:cubicBezTo>
                  <a:cubicBezTo>
                    <a:pt x="102" y="497"/>
                    <a:pt x="105" y="489"/>
                    <a:pt x="108" y="481"/>
                  </a:cubicBezTo>
                  <a:cubicBezTo>
                    <a:pt x="112" y="468"/>
                    <a:pt x="115" y="456"/>
                    <a:pt x="119" y="443"/>
                  </a:cubicBezTo>
                  <a:cubicBezTo>
                    <a:pt x="123" y="429"/>
                    <a:pt x="127" y="414"/>
                    <a:pt x="132" y="400"/>
                  </a:cubicBezTo>
                  <a:cubicBezTo>
                    <a:pt x="136" y="385"/>
                    <a:pt x="141" y="371"/>
                    <a:pt x="145" y="356"/>
                  </a:cubicBezTo>
                  <a:cubicBezTo>
                    <a:pt x="149" y="342"/>
                    <a:pt x="153" y="328"/>
                    <a:pt x="157" y="314"/>
                  </a:cubicBezTo>
                  <a:cubicBezTo>
                    <a:pt x="162" y="299"/>
                    <a:pt x="166" y="284"/>
                    <a:pt x="171" y="269"/>
                  </a:cubicBezTo>
                  <a:cubicBezTo>
                    <a:pt x="176" y="252"/>
                    <a:pt x="181" y="234"/>
                    <a:pt x="186" y="216"/>
                  </a:cubicBezTo>
                  <a:cubicBezTo>
                    <a:pt x="191" y="200"/>
                    <a:pt x="196" y="184"/>
                    <a:pt x="201" y="169"/>
                  </a:cubicBezTo>
                  <a:cubicBezTo>
                    <a:pt x="201" y="167"/>
                    <a:pt x="203" y="166"/>
                    <a:pt x="205" y="166"/>
                  </a:cubicBezTo>
                  <a:cubicBezTo>
                    <a:pt x="211" y="165"/>
                    <a:pt x="217" y="166"/>
                    <a:pt x="224" y="166"/>
                  </a:cubicBezTo>
                  <a:cubicBezTo>
                    <a:pt x="228" y="166"/>
                    <a:pt x="227" y="168"/>
                    <a:pt x="226" y="171"/>
                  </a:cubicBezTo>
                  <a:cubicBezTo>
                    <a:pt x="225" y="176"/>
                    <a:pt x="223" y="181"/>
                    <a:pt x="222" y="187"/>
                  </a:cubicBezTo>
                  <a:cubicBezTo>
                    <a:pt x="217" y="201"/>
                    <a:pt x="213" y="216"/>
                    <a:pt x="209" y="231"/>
                  </a:cubicBezTo>
                  <a:cubicBezTo>
                    <a:pt x="203" y="249"/>
                    <a:pt x="198" y="267"/>
                    <a:pt x="192" y="285"/>
                  </a:cubicBezTo>
                  <a:cubicBezTo>
                    <a:pt x="188" y="299"/>
                    <a:pt x="184" y="313"/>
                    <a:pt x="179" y="328"/>
                  </a:cubicBezTo>
                  <a:cubicBezTo>
                    <a:pt x="174" y="346"/>
                    <a:pt x="169" y="363"/>
                    <a:pt x="163" y="381"/>
                  </a:cubicBezTo>
                  <a:cubicBezTo>
                    <a:pt x="158" y="398"/>
                    <a:pt x="153" y="416"/>
                    <a:pt x="148" y="433"/>
                  </a:cubicBezTo>
                  <a:cubicBezTo>
                    <a:pt x="144" y="448"/>
                    <a:pt x="139" y="462"/>
                    <a:pt x="135" y="477"/>
                  </a:cubicBezTo>
                  <a:cubicBezTo>
                    <a:pt x="131" y="491"/>
                    <a:pt x="126" y="504"/>
                    <a:pt x="122" y="518"/>
                  </a:cubicBezTo>
                  <a:cubicBezTo>
                    <a:pt x="118" y="533"/>
                    <a:pt x="113" y="548"/>
                    <a:pt x="109" y="563"/>
                  </a:cubicBezTo>
                  <a:cubicBezTo>
                    <a:pt x="104" y="581"/>
                    <a:pt x="99" y="599"/>
                    <a:pt x="93" y="616"/>
                  </a:cubicBezTo>
                  <a:cubicBezTo>
                    <a:pt x="88" y="634"/>
                    <a:pt x="83" y="651"/>
                    <a:pt x="77" y="669"/>
                  </a:cubicBezTo>
                  <a:cubicBezTo>
                    <a:pt x="73" y="682"/>
                    <a:pt x="69" y="696"/>
                    <a:pt x="65" y="710"/>
                  </a:cubicBezTo>
                  <a:cubicBezTo>
                    <a:pt x="64" y="715"/>
                    <a:pt x="64" y="716"/>
                    <a:pt x="70" y="716"/>
                  </a:cubicBezTo>
                  <a:cubicBezTo>
                    <a:pt x="117" y="716"/>
                    <a:pt x="164" y="716"/>
                    <a:pt x="212" y="716"/>
                  </a:cubicBezTo>
                  <a:cubicBezTo>
                    <a:pt x="218" y="716"/>
                    <a:pt x="218" y="716"/>
                    <a:pt x="218" y="722"/>
                  </a:cubicBezTo>
                  <a:cubicBezTo>
                    <a:pt x="218" y="853"/>
                    <a:pt x="218" y="984"/>
                    <a:pt x="218" y="1116"/>
                  </a:cubicBezTo>
                  <a:cubicBezTo>
                    <a:pt x="218" y="1118"/>
                    <a:pt x="218" y="1120"/>
                    <a:pt x="218" y="1123"/>
                  </a:cubicBezTo>
                  <a:cubicBezTo>
                    <a:pt x="218" y="1130"/>
                    <a:pt x="223" y="1143"/>
                    <a:pt x="228" y="1150"/>
                  </a:cubicBezTo>
                  <a:cubicBezTo>
                    <a:pt x="228" y="1150"/>
                    <a:pt x="228" y="1150"/>
                    <a:pt x="228" y="1150"/>
                  </a:cubicBezTo>
                  <a:cubicBezTo>
                    <a:pt x="235" y="1161"/>
                    <a:pt x="245" y="1169"/>
                    <a:pt x="257" y="1174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162" name="Group 161">
            <a:extLst>
              <a:ext uri="{FF2B5EF4-FFF2-40B4-BE49-F238E27FC236}">
                <a16:creationId xmlns:a16="http://schemas.microsoft.com/office/drawing/2014/main" id="{B5BC4439-2739-492F-9796-AC78BB8F3382}"/>
              </a:ext>
            </a:extLst>
          </p:cNvPr>
          <p:cNvGrpSpPr/>
          <p:nvPr/>
        </p:nvGrpSpPr>
        <p:grpSpPr>
          <a:xfrm>
            <a:off x="4110706" y="2489167"/>
            <a:ext cx="1413130" cy="3473439"/>
            <a:chOff x="3046413" y="2012950"/>
            <a:chExt cx="1851025" cy="4549776"/>
          </a:xfrm>
          <a:solidFill>
            <a:srgbClr val="7E1B17"/>
          </a:solidFill>
        </p:grpSpPr>
        <p:sp>
          <p:nvSpPr>
            <p:cNvPr id="163" name="Freeform 6">
              <a:extLst>
                <a:ext uri="{FF2B5EF4-FFF2-40B4-BE49-F238E27FC236}">
                  <a16:creationId xmlns:a16="http://schemas.microsoft.com/office/drawing/2014/main" id="{F3BDDE96-AF3A-40C1-90EA-BD22413C4AD5}"/>
                </a:ext>
              </a:extLst>
            </p:cNvPr>
            <p:cNvSpPr>
              <a:spLocks/>
            </p:cNvSpPr>
            <p:nvPr/>
          </p:nvSpPr>
          <p:spPr bwMode="auto">
            <a:xfrm>
              <a:off x="3584575" y="2012950"/>
              <a:ext cx="776287" cy="757238"/>
            </a:xfrm>
            <a:custGeom>
              <a:avLst/>
              <a:gdLst>
                <a:gd name="T0" fmla="*/ 77 w 244"/>
                <a:gd name="T1" fmla="*/ 229 h 238"/>
                <a:gd name="T2" fmla="*/ 128 w 244"/>
                <a:gd name="T3" fmla="*/ 237 h 238"/>
                <a:gd name="T4" fmla="*/ 172 w 244"/>
                <a:gd name="T5" fmla="*/ 227 h 238"/>
                <a:gd name="T6" fmla="*/ 214 w 244"/>
                <a:gd name="T7" fmla="*/ 198 h 238"/>
                <a:gd name="T8" fmla="*/ 244 w 244"/>
                <a:gd name="T9" fmla="*/ 118 h 238"/>
                <a:gd name="T10" fmla="*/ 222 w 244"/>
                <a:gd name="T11" fmla="*/ 52 h 238"/>
                <a:gd name="T12" fmla="*/ 116 w 244"/>
                <a:gd name="T13" fmla="*/ 2 h 238"/>
                <a:gd name="T14" fmla="*/ 61 w 244"/>
                <a:gd name="T15" fmla="*/ 17 h 238"/>
                <a:gd name="T16" fmla="*/ 13 w 244"/>
                <a:gd name="T17" fmla="*/ 68 h 238"/>
                <a:gd name="T18" fmla="*/ 0 w 244"/>
                <a:gd name="T19" fmla="*/ 121 h 238"/>
                <a:gd name="T20" fmla="*/ 13 w 244"/>
                <a:gd name="T21" fmla="*/ 173 h 238"/>
                <a:gd name="T22" fmla="*/ 77 w 244"/>
                <a:gd name="T23" fmla="*/ 229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4" h="238">
                  <a:moveTo>
                    <a:pt x="77" y="229"/>
                  </a:moveTo>
                  <a:cubicBezTo>
                    <a:pt x="93" y="236"/>
                    <a:pt x="110" y="238"/>
                    <a:pt x="128" y="237"/>
                  </a:cubicBezTo>
                  <a:cubicBezTo>
                    <a:pt x="143" y="236"/>
                    <a:pt x="158" y="233"/>
                    <a:pt x="172" y="227"/>
                  </a:cubicBezTo>
                  <a:cubicBezTo>
                    <a:pt x="188" y="220"/>
                    <a:pt x="202" y="211"/>
                    <a:pt x="214" y="198"/>
                  </a:cubicBezTo>
                  <a:cubicBezTo>
                    <a:pt x="234" y="175"/>
                    <a:pt x="244" y="148"/>
                    <a:pt x="244" y="118"/>
                  </a:cubicBezTo>
                  <a:cubicBezTo>
                    <a:pt x="244" y="93"/>
                    <a:pt x="237" y="71"/>
                    <a:pt x="222" y="52"/>
                  </a:cubicBezTo>
                  <a:cubicBezTo>
                    <a:pt x="197" y="19"/>
                    <a:pt x="164" y="2"/>
                    <a:pt x="116" y="2"/>
                  </a:cubicBezTo>
                  <a:cubicBezTo>
                    <a:pt x="97" y="0"/>
                    <a:pt x="74" y="10"/>
                    <a:pt x="61" y="17"/>
                  </a:cubicBezTo>
                  <a:cubicBezTo>
                    <a:pt x="40" y="29"/>
                    <a:pt x="24" y="46"/>
                    <a:pt x="13" y="68"/>
                  </a:cubicBezTo>
                  <a:cubicBezTo>
                    <a:pt x="4" y="85"/>
                    <a:pt x="0" y="103"/>
                    <a:pt x="0" y="121"/>
                  </a:cubicBezTo>
                  <a:cubicBezTo>
                    <a:pt x="0" y="139"/>
                    <a:pt x="5" y="157"/>
                    <a:pt x="13" y="173"/>
                  </a:cubicBezTo>
                  <a:cubicBezTo>
                    <a:pt x="28" y="200"/>
                    <a:pt x="49" y="218"/>
                    <a:pt x="77" y="2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64" name="Freeform 7">
              <a:extLst>
                <a:ext uri="{FF2B5EF4-FFF2-40B4-BE49-F238E27FC236}">
                  <a16:creationId xmlns:a16="http://schemas.microsoft.com/office/drawing/2014/main" id="{83C629AD-9CAD-4A51-B8D4-9B608A54DE31}"/>
                </a:ext>
              </a:extLst>
            </p:cNvPr>
            <p:cNvSpPr>
              <a:spLocks/>
            </p:cNvSpPr>
            <p:nvPr/>
          </p:nvSpPr>
          <p:spPr bwMode="auto">
            <a:xfrm>
              <a:off x="4291013" y="656272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65" name="Line 9">
              <a:extLst>
                <a:ext uri="{FF2B5EF4-FFF2-40B4-BE49-F238E27FC236}">
                  <a16:creationId xmlns:a16="http://schemas.microsoft.com/office/drawing/2014/main" id="{EB4B1152-BCB9-4E0C-9E03-901AC71FB4F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746500" y="6556375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66" name="Line 10">
              <a:extLst>
                <a:ext uri="{FF2B5EF4-FFF2-40B4-BE49-F238E27FC236}">
                  <a16:creationId xmlns:a16="http://schemas.microsoft.com/office/drawing/2014/main" id="{42EA63DD-90C5-4B6D-A48E-3DD3B1B56D1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746500" y="6556375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67" name="Freeform 11">
              <a:extLst>
                <a:ext uri="{FF2B5EF4-FFF2-40B4-BE49-F238E27FC236}">
                  <a16:creationId xmlns:a16="http://schemas.microsoft.com/office/drawing/2014/main" id="{E68FA41E-39BE-4915-B894-CE88EABC7581}"/>
                </a:ext>
              </a:extLst>
            </p:cNvPr>
            <p:cNvSpPr>
              <a:spLocks/>
            </p:cNvSpPr>
            <p:nvPr/>
          </p:nvSpPr>
          <p:spPr bwMode="auto">
            <a:xfrm>
              <a:off x="3046413" y="2824163"/>
              <a:ext cx="1851025" cy="3738563"/>
            </a:xfrm>
            <a:custGeom>
              <a:avLst/>
              <a:gdLst>
                <a:gd name="T0" fmla="*/ 569 w 582"/>
                <a:gd name="T1" fmla="*/ 93 h 1175"/>
                <a:gd name="T2" fmla="*/ 500 w 582"/>
                <a:gd name="T3" fmla="*/ 20 h 1175"/>
                <a:gd name="T4" fmla="*/ 410 w 582"/>
                <a:gd name="T5" fmla="*/ 1 h 1175"/>
                <a:gd name="T6" fmla="*/ 80 w 582"/>
                <a:gd name="T7" fmla="*/ 20 h 1175"/>
                <a:gd name="T8" fmla="*/ 0 w 582"/>
                <a:gd name="T9" fmla="*/ 147 h 1175"/>
                <a:gd name="T10" fmla="*/ 9 w 582"/>
                <a:gd name="T11" fmla="*/ 547 h 1175"/>
                <a:gd name="T12" fmla="*/ 100 w 582"/>
                <a:gd name="T13" fmla="*/ 542 h 1175"/>
                <a:gd name="T14" fmla="*/ 106 w 582"/>
                <a:gd name="T15" fmla="*/ 197 h 1175"/>
                <a:gd name="T16" fmla="*/ 109 w 582"/>
                <a:gd name="T17" fmla="*/ 189 h 1175"/>
                <a:gd name="T18" fmla="*/ 133 w 582"/>
                <a:gd name="T19" fmla="*/ 194 h 1175"/>
                <a:gd name="T20" fmla="*/ 133 w 582"/>
                <a:gd name="T21" fmla="*/ 968 h 1175"/>
                <a:gd name="T22" fmla="*/ 132 w 582"/>
                <a:gd name="T23" fmla="*/ 1103 h 1175"/>
                <a:gd name="T24" fmla="*/ 188 w 582"/>
                <a:gd name="T25" fmla="*/ 1173 h 1175"/>
                <a:gd name="T26" fmla="*/ 204 w 582"/>
                <a:gd name="T27" fmla="*/ 1175 h 1175"/>
                <a:gd name="T28" fmla="*/ 251 w 582"/>
                <a:gd name="T29" fmla="*/ 1158 h 1175"/>
                <a:gd name="T30" fmla="*/ 265 w 582"/>
                <a:gd name="T31" fmla="*/ 1142 h 1175"/>
                <a:gd name="T32" fmla="*/ 273 w 582"/>
                <a:gd name="T33" fmla="*/ 1123 h 1175"/>
                <a:gd name="T34" fmla="*/ 276 w 582"/>
                <a:gd name="T35" fmla="*/ 1103 h 1175"/>
                <a:gd name="T36" fmla="*/ 276 w 582"/>
                <a:gd name="T37" fmla="*/ 582 h 1175"/>
                <a:gd name="T38" fmla="*/ 281 w 582"/>
                <a:gd name="T39" fmla="*/ 572 h 1175"/>
                <a:gd name="T40" fmla="*/ 305 w 582"/>
                <a:gd name="T41" fmla="*/ 577 h 1175"/>
                <a:gd name="T42" fmla="*/ 305 w 582"/>
                <a:gd name="T43" fmla="*/ 1102 h 1175"/>
                <a:gd name="T44" fmla="*/ 305 w 582"/>
                <a:gd name="T45" fmla="*/ 1105 h 1175"/>
                <a:gd name="T46" fmla="*/ 313 w 582"/>
                <a:gd name="T47" fmla="*/ 1136 h 1175"/>
                <a:gd name="T48" fmla="*/ 361 w 582"/>
                <a:gd name="T49" fmla="*/ 1173 h 1175"/>
                <a:gd name="T50" fmla="*/ 438 w 582"/>
                <a:gd name="T51" fmla="*/ 1141 h 1175"/>
                <a:gd name="T52" fmla="*/ 441 w 582"/>
                <a:gd name="T53" fmla="*/ 1136 h 1175"/>
                <a:gd name="T54" fmla="*/ 444 w 582"/>
                <a:gd name="T55" fmla="*/ 1130 h 1175"/>
                <a:gd name="T56" fmla="*/ 449 w 582"/>
                <a:gd name="T57" fmla="*/ 1103 h 1175"/>
                <a:gd name="T58" fmla="*/ 449 w 582"/>
                <a:gd name="T59" fmla="*/ 1101 h 1175"/>
                <a:gd name="T60" fmla="*/ 449 w 582"/>
                <a:gd name="T61" fmla="*/ 194 h 1175"/>
                <a:gd name="T62" fmla="*/ 470 w 582"/>
                <a:gd name="T63" fmla="*/ 189 h 1175"/>
                <a:gd name="T64" fmla="*/ 476 w 582"/>
                <a:gd name="T65" fmla="*/ 264 h 1175"/>
                <a:gd name="T66" fmla="*/ 529 w 582"/>
                <a:gd name="T67" fmla="*/ 569 h 1175"/>
                <a:gd name="T68" fmla="*/ 582 w 582"/>
                <a:gd name="T69" fmla="*/ 517 h 1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82" h="1175">
                  <a:moveTo>
                    <a:pt x="582" y="147"/>
                  </a:moveTo>
                  <a:cubicBezTo>
                    <a:pt x="582" y="129"/>
                    <a:pt x="578" y="110"/>
                    <a:pt x="569" y="93"/>
                  </a:cubicBezTo>
                  <a:cubicBezTo>
                    <a:pt x="564" y="83"/>
                    <a:pt x="558" y="72"/>
                    <a:pt x="551" y="62"/>
                  </a:cubicBezTo>
                  <a:cubicBezTo>
                    <a:pt x="538" y="44"/>
                    <a:pt x="513" y="26"/>
                    <a:pt x="500" y="20"/>
                  </a:cubicBezTo>
                  <a:cubicBezTo>
                    <a:pt x="489" y="15"/>
                    <a:pt x="478" y="11"/>
                    <a:pt x="466" y="7"/>
                  </a:cubicBezTo>
                  <a:cubicBezTo>
                    <a:pt x="448" y="0"/>
                    <a:pt x="429" y="1"/>
                    <a:pt x="410" y="1"/>
                  </a:cubicBezTo>
                  <a:cubicBezTo>
                    <a:pt x="324" y="1"/>
                    <a:pt x="239" y="1"/>
                    <a:pt x="153" y="1"/>
                  </a:cubicBezTo>
                  <a:cubicBezTo>
                    <a:pt x="127" y="1"/>
                    <a:pt x="103" y="8"/>
                    <a:pt x="80" y="20"/>
                  </a:cubicBezTo>
                  <a:cubicBezTo>
                    <a:pt x="52" y="35"/>
                    <a:pt x="31" y="56"/>
                    <a:pt x="16" y="84"/>
                  </a:cubicBezTo>
                  <a:cubicBezTo>
                    <a:pt x="6" y="104"/>
                    <a:pt x="0" y="125"/>
                    <a:pt x="0" y="147"/>
                  </a:cubicBezTo>
                  <a:cubicBezTo>
                    <a:pt x="0" y="269"/>
                    <a:pt x="0" y="391"/>
                    <a:pt x="0" y="513"/>
                  </a:cubicBezTo>
                  <a:cubicBezTo>
                    <a:pt x="0" y="525"/>
                    <a:pt x="1" y="537"/>
                    <a:pt x="9" y="547"/>
                  </a:cubicBezTo>
                  <a:cubicBezTo>
                    <a:pt x="18" y="560"/>
                    <a:pt x="30" y="567"/>
                    <a:pt x="46" y="569"/>
                  </a:cubicBezTo>
                  <a:cubicBezTo>
                    <a:pt x="69" y="571"/>
                    <a:pt x="88" y="562"/>
                    <a:pt x="100" y="542"/>
                  </a:cubicBezTo>
                  <a:cubicBezTo>
                    <a:pt x="104" y="535"/>
                    <a:pt x="106" y="527"/>
                    <a:pt x="106" y="519"/>
                  </a:cubicBezTo>
                  <a:cubicBezTo>
                    <a:pt x="106" y="412"/>
                    <a:pt x="106" y="304"/>
                    <a:pt x="106" y="197"/>
                  </a:cubicBezTo>
                  <a:cubicBezTo>
                    <a:pt x="106" y="195"/>
                    <a:pt x="105" y="193"/>
                    <a:pt x="106" y="192"/>
                  </a:cubicBezTo>
                  <a:cubicBezTo>
                    <a:pt x="106" y="191"/>
                    <a:pt x="108" y="189"/>
                    <a:pt x="109" y="189"/>
                  </a:cubicBezTo>
                  <a:cubicBezTo>
                    <a:pt x="116" y="188"/>
                    <a:pt x="122" y="189"/>
                    <a:pt x="129" y="189"/>
                  </a:cubicBezTo>
                  <a:cubicBezTo>
                    <a:pt x="133" y="188"/>
                    <a:pt x="133" y="191"/>
                    <a:pt x="133" y="194"/>
                  </a:cubicBezTo>
                  <a:cubicBezTo>
                    <a:pt x="133" y="210"/>
                    <a:pt x="133" y="225"/>
                    <a:pt x="133" y="241"/>
                  </a:cubicBezTo>
                  <a:cubicBezTo>
                    <a:pt x="133" y="484"/>
                    <a:pt x="133" y="726"/>
                    <a:pt x="133" y="968"/>
                  </a:cubicBezTo>
                  <a:cubicBezTo>
                    <a:pt x="133" y="1012"/>
                    <a:pt x="133" y="1056"/>
                    <a:pt x="133" y="1099"/>
                  </a:cubicBezTo>
                  <a:cubicBezTo>
                    <a:pt x="133" y="1100"/>
                    <a:pt x="132" y="1102"/>
                    <a:pt x="132" y="1103"/>
                  </a:cubicBezTo>
                  <a:cubicBezTo>
                    <a:pt x="132" y="1137"/>
                    <a:pt x="156" y="1166"/>
                    <a:pt x="188" y="1173"/>
                  </a:cubicBezTo>
                  <a:cubicBezTo>
                    <a:pt x="188" y="1173"/>
                    <a:pt x="188" y="1173"/>
                    <a:pt x="188" y="1173"/>
                  </a:cubicBezTo>
                  <a:cubicBezTo>
                    <a:pt x="188" y="1173"/>
                    <a:pt x="188" y="1173"/>
                    <a:pt x="189" y="1173"/>
                  </a:cubicBezTo>
                  <a:cubicBezTo>
                    <a:pt x="194" y="1174"/>
                    <a:pt x="199" y="1175"/>
                    <a:pt x="204" y="1175"/>
                  </a:cubicBezTo>
                  <a:cubicBezTo>
                    <a:pt x="210" y="1175"/>
                    <a:pt x="215" y="1174"/>
                    <a:pt x="220" y="1173"/>
                  </a:cubicBezTo>
                  <a:cubicBezTo>
                    <a:pt x="231" y="1171"/>
                    <a:pt x="242" y="1165"/>
                    <a:pt x="251" y="1158"/>
                  </a:cubicBezTo>
                  <a:cubicBezTo>
                    <a:pt x="256" y="1154"/>
                    <a:pt x="260" y="1149"/>
                    <a:pt x="264" y="1144"/>
                  </a:cubicBezTo>
                  <a:cubicBezTo>
                    <a:pt x="264" y="1143"/>
                    <a:pt x="264" y="1142"/>
                    <a:pt x="265" y="1142"/>
                  </a:cubicBezTo>
                  <a:cubicBezTo>
                    <a:pt x="265" y="1141"/>
                    <a:pt x="266" y="1141"/>
                    <a:pt x="266" y="1140"/>
                  </a:cubicBezTo>
                  <a:cubicBezTo>
                    <a:pt x="269" y="1135"/>
                    <a:pt x="272" y="1129"/>
                    <a:pt x="273" y="1123"/>
                  </a:cubicBezTo>
                  <a:cubicBezTo>
                    <a:pt x="273" y="1123"/>
                    <a:pt x="273" y="1123"/>
                    <a:pt x="273" y="1123"/>
                  </a:cubicBezTo>
                  <a:cubicBezTo>
                    <a:pt x="275" y="1117"/>
                    <a:pt x="276" y="1110"/>
                    <a:pt x="276" y="1103"/>
                  </a:cubicBezTo>
                  <a:cubicBezTo>
                    <a:pt x="276" y="1102"/>
                    <a:pt x="276" y="1100"/>
                    <a:pt x="276" y="1099"/>
                  </a:cubicBezTo>
                  <a:cubicBezTo>
                    <a:pt x="276" y="927"/>
                    <a:pt x="276" y="754"/>
                    <a:pt x="276" y="582"/>
                  </a:cubicBezTo>
                  <a:cubicBezTo>
                    <a:pt x="276" y="581"/>
                    <a:pt x="276" y="579"/>
                    <a:pt x="276" y="578"/>
                  </a:cubicBezTo>
                  <a:cubicBezTo>
                    <a:pt x="276" y="574"/>
                    <a:pt x="278" y="572"/>
                    <a:pt x="281" y="572"/>
                  </a:cubicBezTo>
                  <a:cubicBezTo>
                    <a:pt x="288" y="572"/>
                    <a:pt x="294" y="572"/>
                    <a:pt x="300" y="572"/>
                  </a:cubicBezTo>
                  <a:cubicBezTo>
                    <a:pt x="303" y="572"/>
                    <a:pt x="305" y="574"/>
                    <a:pt x="305" y="577"/>
                  </a:cubicBezTo>
                  <a:cubicBezTo>
                    <a:pt x="305" y="579"/>
                    <a:pt x="305" y="581"/>
                    <a:pt x="305" y="583"/>
                  </a:cubicBezTo>
                  <a:cubicBezTo>
                    <a:pt x="305" y="756"/>
                    <a:pt x="305" y="929"/>
                    <a:pt x="305" y="1102"/>
                  </a:cubicBezTo>
                  <a:cubicBezTo>
                    <a:pt x="305" y="1102"/>
                    <a:pt x="305" y="1103"/>
                    <a:pt x="305" y="1103"/>
                  </a:cubicBezTo>
                  <a:cubicBezTo>
                    <a:pt x="305" y="1104"/>
                    <a:pt x="305" y="1104"/>
                    <a:pt x="305" y="1105"/>
                  </a:cubicBezTo>
                  <a:cubicBezTo>
                    <a:pt x="305" y="1105"/>
                    <a:pt x="305" y="1105"/>
                    <a:pt x="305" y="1105"/>
                  </a:cubicBezTo>
                  <a:cubicBezTo>
                    <a:pt x="305" y="1116"/>
                    <a:pt x="308" y="1126"/>
                    <a:pt x="313" y="1136"/>
                  </a:cubicBezTo>
                  <a:cubicBezTo>
                    <a:pt x="320" y="1150"/>
                    <a:pt x="333" y="1162"/>
                    <a:pt x="348" y="1169"/>
                  </a:cubicBezTo>
                  <a:cubicBezTo>
                    <a:pt x="361" y="1173"/>
                    <a:pt x="361" y="1173"/>
                    <a:pt x="361" y="1173"/>
                  </a:cubicBezTo>
                  <a:cubicBezTo>
                    <a:pt x="366" y="1174"/>
                    <a:pt x="371" y="1175"/>
                    <a:pt x="377" y="1175"/>
                  </a:cubicBezTo>
                  <a:cubicBezTo>
                    <a:pt x="402" y="1175"/>
                    <a:pt x="425" y="1162"/>
                    <a:pt x="438" y="1141"/>
                  </a:cubicBezTo>
                  <a:cubicBezTo>
                    <a:pt x="438" y="1140"/>
                    <a:pt x="439" y="1139"/>
                    <a:pt x="440" y="1138"/>
                  </a:cubicBezTo>
                  <a:cubicBezTo>
                    <a:pt x="440" y="1137"/>
                    <a:pt x="440" y="1137"/>
                    <a:pt x="441" y="1136"/>
                  </a:cubicBezTo>
                  <a:cubicBezTo>
                    <a:pt x="441" y="1135"/>
                    <a:pt x="442" y="1134"/>
                    <a:pt x="443" y="1132"/>
                  </a:cubicBezTo>
                  <a:cubicBezTo>
                    <a:pt x="443" y="1131"/>
                    <a:pt x="443" y="1130"/>
                    <a:pt x="444" y="1130"/>
                  </a:cubicBezTo>
                  <a:cubicBezTo>
                    <a:pt x="444" y="1129"/>
                    <a:pt x="444" y="1128"/>
                    <a:pt x="444" y="1127"/>
                  </a:cubicBezTo>
                  <a:cubicBezTo>
                    <a:pt x="447" y="1120"/>
                    <a:pt x="449" y="1112"/>
                    <a:pt x="449" y="1103"/>
                  </a:cubicBezTo>
                  <a:cubicBezTo>
                    <a:pt x="449" y="1103"/>
                    <a:pt x="449" y="1102"/>
                    <a:pt x="449" y="1101"/>
                  </a:cubicBezTo>
                  <a:cubicBezTo>
                    <a:pt x="449" y="1101"/>
                    <a:pt x="449" y="1101"/>
                    <a:pt x="449" y="1101"/>
                  </a:cubicBezTo>
                  <a:cubicBezTo>
                    <a:pt x="449" y="950"/>
                    <a:pt x="449" y="798"/>
                    <a:pt x="449" y="647"/>
                  </a:cubicBezTo>
                  <a:cubicBezTo>
                    <a:pt x="449" y="496"/>
                    <a:pt x="449" y="345"/>
                    <a:pt x="449" y="194"/>
                  </a:cubicBezTo>
                  <a:cubicBezTo>
                    <a:pt x="449" y="190"/>
                    <a:pt x="450" y="188"/>
                    <a:pt x="454" y="189"/>
                  </a:cubicBezTo>
                  <a:cubicBezTo>
                    <a:pt x="459" y="189"/>
                    <a:pt x="464" y="189"/>
                    <a:pt x="470" y="189"/>
                  </a:cubicBezTo>
                  <a:cubicBezTo>
                    <a:pt x="476" y="189"/>
                    <a:pt x="476" y="189"/>
                    <a:pt x="476" y="195"/>
                  </a:cubicBezTo>
                  <a:cubicBezTo>
                    <a:pt x="476" y="218"/>
                    <a:pt x="476" y="241"/>
                    <a:pt x="476" y="264"/>
                  </a:cubicBezTo>
                  <a:cubicBezTo>
                    <a:pt x="476" y="348"/>
                    <a:pt x="476" y="432"/>
                    <a:pt x="476" y="517"/>
                  </a:cubicBezTo>
                  <a:cubicBezTo>
                    <a:pt x="475" y="546"/>
                    <a:pt x="501" y="570"/>
                    <a:pt x="529" y="569"/>
                  </a:cubicBezTo>
                  <a:cubicBezTo>
                    <a:pt x="550" y="569"/>
                    <a:pt x="565" y="560"/>
                    <a:pt x="576" y="542"/>
                  </a:cubicBezTo>
                  <a:cubicBezTo>
                    <a:pt x="580" y="534"/>
                    <a:pt x="582" y="526"/>
                    <a:pt x="582" y="517"/>
                  </a:cubicBezTo>
                  <a:cubicBezTo>
                    <a:pt x="582" y="393"/>
                    <a:pt x="582" y="270"/>
                    <a:pt x="582" y="1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170" name="TextBox 169">
            <a:extLst>
              <a:ext uri="{FF2B5EF4-FFF2-40B4-BE49-F238E27FC236}">
                <a16:creationId xmlns:a16="http://schemas.microsoft.com/office/drawing/2014/main" id="{EC049B74-990A-4916-B3FB-DF62BD56AF39}"/>
              </a:ext>
            </a:extLst>
          </p:cNvPr>
          <p:cNvSpPr txBox="1"/>
          <p:nvPr/>
        </p:nvSpPr>
        <p:spPr>
          <a:xfrm>
            <a:off x="6551083" y="1743502"/>
            <a:ext cx="1388534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5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Montserrat" panose="00000500000000000000" pitchFamily="50" charset="0"/>
                <a:ea typeface="Noto Sans" panose="020B0502040504020204" pitchFamily="34"/>
                <a:cs typeface="Noto Sans" panose="020B0502040504020204" pitchFamily="34"/>
              </a:rPr>
              <a:t>90%</a:t>
            </a:r>
            <a:endParaRPr kumimoji="0" lang="en-US" sz="35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Montserrat" panose="00000500000000000000" pitchFamily="50" charset="0"/>
              <a:ea typeface="Noto Sans" panose="020B0502040504020204" pitchFamily="34"/>
              <a:cs typeface="Noto Sans" panose="020B0502040504020204" pitchFamily="34"/>
            </a:endParaRPr>
          </a:p>
        </p:txBody>
      </p:sp>
      <p:sp>
        <p:nvSpPr>
          <p:cNvPr id="171" name="TextBox 170">
            <a:extLst>
              <a:ext uri="{FF2B5EF4-FFF2-40B4-BE49-F238E27FC236}">
                <a16:creationId xmlns:a16="http://schemas.microsoft.com/office/drawing/2014/main" id="{13418F52-2F6A-43D2-A9DD-268355DBA5F2}"/>
              </a:ext>
            </a:extLst>
          </p:cNvPr>
          <p:cNvSpPr txBox="1"/>
          <p:nvPr/>
        </p:nvSpPr>
        <p:spPr>
          <a:xfrm>
            <a:off x="4108661" y="1743502"/>
            <a:ext cx="1388534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5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Montserrat" panose="00000500000000000000" pitchFamily="50" charset="0"/>
                <a:ea typeface="Noto Sans" panose="020B0502040504020204" pitchFamily="34"/>
                <a:cs typeface="Noto Sans" panose="020B0502040504020204" pitchFamily="34"/>
              </a:rPr>
              <a:t>65%</a:t>
            </a:r>
            <a:endParaRPr kumimoji="0" lang="en-US" sz="35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Montserrat" panose="00000500000000000000" pitchFamily="50" charset="0"/>
              <a:ea typeface="Noto Sans" panose="020B0502040504020204" pitchFamily="34"/>
              <a:cs typeface="Noto Sans" panose="020B0502040504020204" pitchFamily="34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1CBDAA52-35EE-4306-AB10-B991A0D43BC5}"/>
              </a:ext>
            </a:extLst>
          </p:cNvPr>
          <p:cNvGrpSpPr/>
          <p:nvPr/>
        </p:nvGrpSpPr>
        <p:grpSpPr>
          <a:xfrm>
            <a:off x="8712839" y="2743024"/>
            <a:ext cx="2691174" cy="2627908"/>
            <a:chOff x="8712839" y="2743024"/>
            <a:chExt cx="2691174" cy="2627908"/>
          </a:xfrm>
        </p:grpSpPr>
        <p:grpSp>
          <p:nvGrpSpPr>
            <p:cNvPr id="172" name="Group 171">
              <a:extLst>
                <a:ext uri="{FF2B5EF4-FFF2-40B4-BE49-F238E27FC236}">
                  <a16:creationId xmlns:a16="http://schemas.microsoft.com/office/drawing/2014/main" id="{C57C46FF-C515-4B4E-83DE-8783BCDA8489}"/>
                </a:ext>
              </a:extLst>
            </p:cNvPr>
            <p:cNvGrpSpPr/>
            <p:nvPr/>
          </p:nvGrpSpPr>
          <p:grpSpPr>
            <a:xfrm>
              <a:off x="8712839" y="2743024"/>
              <a:ext cx="2691174" cy="1053250"/>
              <a:chOff x="953495" y="2319934"/>
              <a:chExt cx="2691174" cy="1053250"/>
            </a:xfrm>
          </p:grpSpPr>
          <p:sp>
            <p:nvSpPr>
              <p:cNvPr id="173" name="TextBox 172">
                <a:extLst>
                  <a:ext uri="{FF2B5EF4-FFF2-40B4-BE49-F238E27FC236}">
                    <a16:creationId xmlns:a16="http://schemas.microsoft.com/office/drawing/2014/main" id="{AA0411F3-6E4F-4116-8A66-B7ED0C532DE6}"/>
                  </a:ext>
                </a:extLst>
              </p:cNvPr>
              <p:cNvSpPr txBox="1"/>
              <p:nvPr/>
            </p:nvSpPr>
            <p:spPr>
              <a:xfrm>
                <a:off x="953495" y="2319934"/>
                <a:ext cx="2285005" cy="43088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200" dirty="0">
                    <a:latin typeface="Montserrat Bold"/>
                    <a:cs typeface="Arial" panose="020B0604020202020204" pitchFamily="34" charset="0"/>
                  </a:rPr>
                  <a:t>Female Step</a:t>
                </a:r>
              </a:p>
            </p:txBody>
          </p:sp>
          <p:sp>
            <p:nvSpPr>
              <p:cNvPr id="174" name="TextBox 173">
                <a:extLst>
                  <a:ext uri="{FF2B5EF4-FFF2-40B4-BE49-F238E27FC236}">
                    <a16:creationId xmlns:a16="http://schemas.microsoft.com/office/drawing/2014/main" id="{50FF825D-C1AD-4A8B-8DD6-1825925F2628}"/>
                  </a:ext>
                </a:extLst>
              </p:cNvPr>
              <p:cNvSpPr txBox="1"/>
              <p:nvPr/>
            </p:nvSpPr>
            <p:spPr>
              <a:xfrm>
                <a:off x="953497" y="2766671"/>
                <a:ext cx="2691172" cy="6065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400"/>
                  </a:lnSpc>
                </a:pPr>
                <a:r>
                  <a:rPr lang="en-US" sz="7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ea typeface="Montserrat Light" charset="0"/>
                    <a:cs typeface="Arial" panose="020B0604020202020204" pitchFamily="34" charset="0"/>
                  </a:rPr>
                  <a:t>Creepiest don't subdue which </a:t>
                </a:r>
                <a:r>
                  <a:rPr lang="en-US" sz="700" dirty="0" err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ea typeface="Montserrat Light" charset="0"/>
                    <a:cs typeface="Arial" panose="020B0604020202020204" pitchFamily="34" charset="0"/>
                  </a:rPr>
                  <a:t>i</a:t>
                </a:r>
                <a:r>
                  <a:rPr lang="en-US" sz="7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ea typeface="Montserrat Light" charset="0"/>
                    <a:cs typeface="Arial" panose="020B0604020202020204" pitchFamily="34" charset="0"/>
                  </a:rPr>
                  <a:t> two set had seasons. Fifth you'll, man wherein seas our the great design &amp; presentation template creeping. Very</a:t>
                </a:r>
                <a:endParaRPr lang="en-US" sz="700" dirty="0">
                  <a:latin typeface="Arial" panose="020B0604020202020204" pitchFamily="34" charset="0"/>
                  <a:ea typeface="Montserrat Light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78" name="Group 177">
              <a:extLst>
                <a:ext uri="{FF2B5EF4-FFF2-40B4-BE49-F238E27FC236}">
                  <a16:creationId xmlns:a16="http://schemas.microsoft.com/office/drawing/2014/main" id="{4BF59F3B-EA87-40EB-81A0-B83EF43474ED}"/>
                </a:ext>
              </a:extLst>
            </p:cNvPr>
            <p:cNvGrpSpPr/>
            <p:nvPr/>
          </p:nvGrpSpPr>
          <p:grpSpPr>
            <a:xfrm>
              <a:off x="8712839" y="4317682"/>
              <a:ext cx="2691174" cy="1053250"/>
              <a:chOff x="953495" y="2319934"/>
              <a:chExt cx="2691174" cy="1053250"/>
            </a:xfrm>
          </p:grpSpPr>
          <p:sp>
            <p:nvSpPr>
              <p:cNvPr id="179" name="TextBox 178">
                <a:extLst>
                  <a:ext uri="{FF2B5EF4-FFF2-40B4-BE49-F238E27FC236}">
                    <a16:creationId xmlns:a16="http://schemas.microsoft.com/office/drawing/2014/main" id="{862232C7-896B-499B-B366-97900A33046E}"/>
                  </a:ext>
                </a:extLst>
              </p:cNvPr>
              <p:cNvSpPr txBox="1"/>
              <p:nvPr/>
            </p:nvSpPr>
            <p:spPr>
              <a:xfrm>
                <a:off x="953495" y="2319934"/>
                <a:ext cx="2285005" cy="43088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200" dirty="0">
                    <a:latin typeface="Montserrat Bold"/>
                    <a:cs typeface="Arial" panose="020B0604020202020204" pitchFamily="34" charset="0"/>
                  </a:rPr>
                  <a:t>Female Step</a:t>
                </a:r>
              </a:p>
            </p:txBody>
          </p:sp>
          <p:sp>
            <p:nvSpPr>
              <p:cNvPr id="180" name="TextBox 179">
                <a:extLst>
                  <a:ext uri="{FF2B5EF4-FFF2-40B4-BE49-F238E27FC236}">
                    <a16:creationId xmlns:a16="http://schemas.microsoft.com/office/drawing/2014/main" id="{BB7ECA8D-FC2B-4234-84BA-486B6F2A0313}"/>
                  </a:ext>
                </a:extLst>
              </p:cNvPr>
              <p:cNvSpPr txBox="1"/>
              <p:nvPr/>
            </p:nvSpPr>
            <p:spPr>
              <a:xfrm>
                <a:off x="953497" y="2766671"/>
                <a:ext cx="2691172" cy="6065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400"/>
                  </a:lnSpc>
                </a:pPr>
                <a:r>
                  <a:rPr lang="en-US" sz="7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ea typeface="Montserrat Light" charset="0"/>
                    <a:cs typeface="Arial" panose="020B0604020202020204" pitchFamily="34" charset="0"/>
                  </a:rPr>
                  <a:t>Creepiest don't subdue which </a:t>
                </a:r>
                <a:r>
                  <a:rPr lang="en-US" sz="700" dirty="0" err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ea typeface="Montserrat Light" charset="0"/>
                    <a:cs typeface="Arial" panose="020B0604020202020204" pitchFamily="34" charset="0"/>
                  </a:rPr>
                  <a:t>i</a:t>
                </a:r>
                <a:r>
                  <a:rPr lang="en-US" sz="7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ea typeface="Montserrat Light" charset="0"/>
                    <a:cs typeface="Arial" panose="020B0604020202020204" pitchFamily="34" charset="0"/>
                  </a:rPr>
                  <a:t> two set had seasons. Fifth you'll, man wherein seas our the great design &amp; presentation template creeping. Very</a:t>
                </a:r>
                <a:endParaRPr lang="en-US" sz="700" dirty="0">
                  <a:latin typeface="Arial" panose="020B0604020202020204" pitchFamily="34" charset="0"/>
                  <a:ea typeface="Montserrat Light" charset="0"/>
                  <a:cs typeface="Arial" panose="020B0604020202020204" pitchFamily="34" charset="0"/>
                </a:endParaRPr>
              </a:p>
            </p:txBody>
          </p:sp>
        </p:grpSp>
      </p:grpSp>
      <p:sp>
        <p:nvSpPr>
          <p:cNvPr id="186" name="TextBox 185">
            <a:extLst>
              <a:ext uri="{FF2B5EF4-FFF2-40B4-BE49-F238E27FC236}">
                <a16:creationId xmlns:a16="http://schemas.microsoft.com/office/drawing/2014/main" id="{43639885-066A-4263-A2CF-A0BF84BD8A65}"/>
              </a:ext>
            </a:extLst>
          </p:cNvPr>
          <p:cNvSpPr txBox="1"/>
          <p:nvPr/>
        </p:nvSpPr>
        <p:spPr>
          <a:xfrm>
            <a:off x="1065690" y="2743024"/>
            <a:ext cx="228500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200" dirty="0">
                <a:latin typeface="Montserrat Bold"/>
                <a:cs typeface="Arial" panose="020B0604020202020204" pitchFamily="34" charset="0"/>
              </a:rPr>
              <a:t>Female Step</a:t>
            </a:r>
          </a:p>
        </p:txBody>
      </p:sp>
      <p:sp>
        <p:nvSpPr>
          <p:cNvPr id="187" name="TextBox 186">
            <a:extLst>
              <a:ext uri="{FF2B5EF4-FFF2-40B4-BE49-F238E27FC236}">
                <a16:creationId xmlns:a16="http://schemas.microsoft.com/office/drawing/2014/main" id="{458C314F-5547-485B-910B-434EE627DAB2}"/>
              </a:ext>
            </a:extLst>
          </p:cNvPr>
          <p:cNvSpPr txBox="1"/>
          <p:nvPr/>
        </p:nvSpPr>
        <p:spPr>
          <a:xfrm>
            <a:off x="659523" y="3189761"/>
            <a:ext cx="2691172" cy="6065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1400"/>
              </a:lnSpc>
            </a:pPr>
            <a:r>
              <a:rPr lang="en-US" sz="7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Montserrat Light" charset="0"/>
                <a:cs typeface="Arial" panose="020B0604020202020204" pitchFamily="34" charset="0"/>
              </a:rPr>
              <a:t>Creepiest don't subdue which </a:t>
            </a:r>
            <a:r>
              <a:rPr lang="en-US" sz="7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Montserrat Light" charset="0"/>
                <a:cs typeface="Arial" panose="020B0604020202020204" pitchFamily="34" charset="0"/>
              </a:rPr>
              <a:t>i</a:t>
            </a:r>
            <a:r>
              <a:rPr lang="en-US" sz="7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Montserrat Light" charset="0"/>
                <a:cs typeface="Arial" panose="020B0604020202020204" pitchFamily="34" charset="0"/>
              </a:rPr>
              <a:t> two set had seasons. Fifth you'll, man wherein seas our the great design &amp; presentation template creeping. Very</a:t>
            </a:r>
            <a:endParaRPr lang="en-US" sz="700" dirty="0">
              <a:latin typeface="Arial" panose="020B0604020202020204" pitchFamily="34" charset="0"/>
              <a:ea typeface="Montserrat Light" charset="0"/>
              <a:cs typeface="Arial" panose="020B0604020202020204" pitchFamily="34" charset="0"/>
            </a:endParaRPr>
          </a:p>
        </p:txBody>
      </p:sp>
      <p:sp>
        <p:nvSpPr>
          <p:cNvPr id="184" name="TextBox 183">
            <a:extLst>
              <a:ext uri="{FF2B5EF4-FFF2-40B4-BE49-F238E27FC236}">
                <a16:creationId xmlns:a16="http://schemas.microsoft.com/office/drawing/2014/main" id="{E75BCF57-C980-4EB8-9135-EA558E679F3E}"/>
              </a:ext>
            </a:extLst>
          </p:cNvPr>
          <p:cNvSpPr txBox="1"/>
          <p:nvPr/>
        </p:nvSpPr>
        <p:spPr>
          <a:xfrm>
            <a:off x="1065690" y="4317682"/>
            <a:ext cx="228500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200" dirty="0">
                <a:latin typeface="Montserrat Bold"/>
                <a:cs typeface="Arial" panose="020B0604020202020204" pitchFamily="34" charset="0"/>
              </a:rPr>
              <a:t>Female Step</a:t>
            </a:r>
          </a:p>
        </p:txBody>
      </p:sp>
      <p:sp>
        <p:nvSpPr>
          <p:cNvPr id="185" name="TextBox 184">
            <a:extLst>
              <a:ext uri="{FF2B5EF4-FFF2-40B4-BE49-F238E27FC236}">
                <a16:creationId xmlns:a16="http://schemas.microsoft.com/office/drawing/2014/main" id="{75102775-EB0D-46F5-AA8F-D3B85A1D612F}"/>
              </a:ext>
            </a:extLst>
          </p:cNvPr>
          <p:cNvSpPr txBox="1"/>
          <p:nvPr/>
        </p:nvSpPr>
        <p:spPr>
          <a:xfrm>
            <a:off x="659523" y="4764419"/>
            <a:ext cx="2691172" cy="6065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1400"/>
              </a:lnSpc>
            </a:pPr>
            <a:r>
              <a:rPr lang="en-US" sz="7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Montserrat Light" charset="0"/>
                <a:cs typeface="Arial" panose="020B0604020202020204" pitchFamily="34" charset="0"/>
              </a:rPr>
              <a:t>Creepiest don't subdue which </a:t>
            </a:r>
            <a:r>
              <a:rPr lang="en-US" sz="7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Montserrat Light" charset="0"/>
                <a:cs typeface="Arial" panose="020B0604020202020204" pitchFamily="34" charset="0"/>
              </a:rPr>
              <a:t>i</a:t>
            </a:r>
            <a:r>
              <a:rPr lang="en-US" sz="7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Montserrat Light" charset="0"/>
                <a:cs typeface="Arial" panose="020B0604020202020204" pitchFamily="34" charset="0"/>
              </a:rPr>
              <a:t> two set had seasons. Fifth you'll, man wherein seas our the great design &amp; presentation template creeping. Very</a:t>
            </a:r>
            <a:endParaRPr lang="en-US" sz="700" dirty="0">
              <a:latin typeface="Arial" panose="020B0604020202020204" pitchFamily="34" charset="0"/>
              <a:ea typeface="Montserrat Light" charset="0"/>
              <a:cs typeface="Arial" panose="020B0604020202020204" pitchFamily="34" charset="0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5542860" y="639773"/>
            <a:ext cx="852939" cy="1123950"/>
          </a:xfrm>
          <a:prstGeom prst="rect">
            <a:avLst/>
          </a:prstGeom>
          <a:gradFill>
            <a:gsLst>
              <a:gs pos="0">
                <a:schemeClr val="accent4"/>
              </a:gs>
              <a:gs pos="100000">
                <a:schemeClr val="accent6">
                  <a:alpha val="80000"/>
                </a:schemeClr>
              </a:gs>
            </a:gsLst>
            <a:lin ang="1728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TextBox 32"/>
          <p:cNvSpPr txBox="1"/>
          <p:nvPr/>
        </p:nvSpPr>
        <p:spPr>
          <a:xfrm>
            <a:off x="3357413" y="770861"/>
            <a:ext cx="5355428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6000"/>
              </a:lnSpc>
            </a:pPr>
            <a:r>
              <a:rPr lang="en-US" sz="4000" b="1" dirty="0" smtClean="0">
                <a:latin typeface="Myriad Pro Light" charset="0"/>
                <a:ea typeface="Myriad Pro Light" charset="0"/>
                <a:cs typeface="Myriad Pro Light" charset="0"/>
              </a:rPr>
              <a:t>Stay Safe</a:t>
            </a:r>
            <a:endParaRPr lang="en-US" sz="4000" b="1" dirty="0">
              <a:latin typeface="Myriad Pro Light" charset="0"/>
              <a:ea typeface="Myriad Pro Light" charset="0"/>
              <a:cs typeface="Myriad Pro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54113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un 11"/>
          <p:cNvSpPr/>
          <p:nvPr/>
        </p:nvSpPr>
        <p:spPr>
          <a:xfrm>
            <a:off x="9997440" y="2657740"/>
            <a:ext cx="497840" cy="497840"/>
          </a:xfrm>
          <a:prstGeom prst="sun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6289039" y="1443785"/>
            <a:ext cx="1432113" cy="923330"/>
          </a:xfrm>
          <a:prstGeom prst="rect">
            <a:avLst/>
          </a:prstGeom>
          <a:noFill/>
        </p:spPr>
        <p:txBody>
          <a:bodyPr wrap="square" numCol="1" spcCol="360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 smtClean="0">
                <a:latin typeface="Myriad Pro" charset="0"/>
                <a:ea typeface="Myriad Pro" charset="0"/>
                <a:cs typeface="Myriad Pro" charset="0"/>
              </a:rPr>
              <a:t>When </a:t>
            </a:r>
            <a:r>
              <a:rPr lang="en-US" sz="900" dirty="0">
                <a:latin typeface="Myriad Pro" charset="0"/>
                <a:ea typeface="Myriad Pro" charset="0"/>
                <a:cs typeface="Myriad Pro" charset="0"/>
              </a:rPr>
              <a:t>an unknown printer took a galley of type and scrambled it to make a type </a:t>
            </a:r>
            <a:r>
              <a:rPr lang="en-US" sz="900" dirty="0" smtClean="0">
                <a:latin typeface="Myriad Pro" charset="0"/>
                <a:ea typeface="Myriad Pro" charset="0"/>
                <a:cs typeface="Myriad Pro" charset="0"/>
              </a:rPr>
              <a:t>specimen.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8006079" y="1443785"/>
            <a:ext cx="1442721" cy="923330"/>
          </a:xfrm>
          <a:prstGeom prst="rect">
            <a:avLst/>
          </a:prstGeom>
          <a:noFill/>
        </p:spPr>
        <p:txBody>
          <a:bodyPr wrap="square" numCol="1" spcCol="360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>
                <a:latin typeface="Myriad Pro" charset="0"/>
                <a:ea typeface="Myriad Pro" charset="0"/>
                <a:cs typeface="Myriad Pro" charset="0"/>
              </a:rPr>
              <a:t> It has survived not only five centuries, but also the leap into electronic typesetting</a:t>
            </a:r>
            <a:r>
              <a:rPr lang="en-US" sz="900">
                <a:latin typeface="Myriad Pro" charset="0"/>
                <a:ea typeface="Myriad Pro" charset="0"/>
                <a:cs typeface="Myriad Pro" charset="0"/>
              </a:rPr>
              <a:t>, </a:t>
            </a:r>
            <a:r>
              <a:rPr lang="en-US" sz="900" smtClean="0">
                <a:latin typeface="Myriad Pro" charset="0"/>
                <a:ea typeface="Myriad Pro" charset="0"/>
                <a:cs typeface="Myriad Pro" charset="0"/>
              </a:rPr>
              <a:t>remaining.</a:t>
            </a:r>
            <a:endParaRPr lang="en-US" sz="900" dirty="0" smtClean="0">
              <a:latin typeface="Myriad Pro" charset="0"/>
              <a:ea typeface="Myriad Pro" charset="0"/>
              <a:cs typeface="Myriad Pro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9723119" y="1443785"/>
            <a:ext cx="1341121" cy="923330"/>
          </a:xfrm>
          <a:prstGeom prst="rect">
            <a:avLst/>
          </a:prstGeom>
          <a:noFill/>
        </p:spPr>
        <p:txBody>
          <a:bodyPr wrap="square" numCol="1" spcCol="360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smtClean="0">
                <a:latin typeface="Myriad Pro" charset="0"/>
                <a:ea typeface="Myriad Pro" charset="0"/>
                <a:cs typeface="Myriad Pro" charset="0"/>
              </a:rPr>
              <a:t>Essentially </a:t>
            </a:r>
            <a:r>
              <a:rPr lang="en-US" sz="900" dirty="0">
                <a:latin typeface="Myriad Pro" charset="0"/>
                <a:ea typeface="Myriad Pro" charset="0"/>
                <a:cs typeface="Myriad Pro" charset="0"/>
              </a:rPr>
              <a:t>unchanged. It was popularized in the 1960s with the release.</a:t>
            </a:r>
            <a:endParaRPr lang="en-US" sz="900" dirty="0" smtClean="0">
              <a:latin typeface="Myriad Pro" charset="0"/>
              <a:ea typeface="Myriad Pro" charset="0"/>
              <a:cs typeface="Myriad Pro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258560" y="905305"/>
            <a:ext cx="1150031" cy="553998"/>
          </a:xfrm>
          <a:prstGeom prst="rect">
            <a:avLst/>
          </a:prstGeom>
          <a:noFill/>
        </p:spPr>
        <p:txBody>
          <a:bodyPr wrap="square" numCol="1" spcCol="360000" rtlCol="0">
            <a:spAutoFit/>
          </a:bodyPr>
          <a:lstStyle/>
          <a:p>
            <a:r>
              <a:rPr lang="en-US" sz="3000" dirty="0" smtClean="0">
                <a:solidFill>
                  <a:schemeClr val="accent4"/>
                </a:solidFill>
                <a:latin typeface="Myriad Pro Light" charset="0"/>
                <a:ea typeface="Myriad Pro Light" charset="0"/>
                <a:cs typeface="Myriad Pro Light" charset="0"/>
              </a:rPr>
              <a:t>15%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7975599" y="905305"/>
            <a:ext cx="1158549" cy="553998"/>
          </a:xfrm>
          <a:prstGeom prst="rect">
            <a:avLst/>
          </a:prstGeom>
          <a:noFill/>
        </p:spPr>
        <p:txBody>
          <a:bodyPr wrap="square" numCol="1" spcCol="360000" rtlCol="0">
            <a:spAutoFit/>
          </a:bodyPr>
          <a:lstStyle/>
          <a:p>
            <a:r>
              <a:rPr lang="en-US" sz="3000" dirty="0" smtClean="0">
                <a:solidFill>
                  <a:schemeClr val="accent3"/>
                </a:solidFill>
                <a:latin typeface="Myriad Pro Light" charset="0"/>
                <a:ea typeface="Myriad Pro Light" charset="0"/>
                <a:cs typeface="Myriad Pro Light" charset="0"/>
              </a:rPr>
              <a:t>92%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9692639" y="905305"/>
            <a:ext cx="1076961" cy="553998"/>
          </a:xfrm>
          <a:prstGeom prst="rect">
            <a:avLst/>
          </a:prstGeom>
          <a:noFill/>
        </p:spPr>
        <p:txBody>
          <a:bodyPr wrap="square" numCol="1" spcCol="360000" rtlCol="0">
            <a:spAutoFit/>
          </a:bodyPr>
          <a:lstStyle/>
          <a:p>
            <a:r>
              <a:rPr lang="en-US" sz="3000" dirty="0" smtClean="0">
                <a:solidFill>
                  <a:schemeClr val="accent5"/>
                </a:solidFill>
                <a:latin typeface="Myriad Pro Light" charset="0"/>
                <a:ea typeface="Myriad Pro Light" charset="0"/>
                <a:cs typeface="Myriad Pro Light" charset="0"/>
              </a:rPr>
              <a:t>56%</a:t>
            </a:r>
          </a:p>
        </p:txBody>
      </p:sp>
      <p:pic>
        <p:nvPicPr>
          <p:cNvPr id="25" name="Picture Placeholder 24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01" b="37933"/>
          <a:stretch/>
        </p:blipFill>
        <p:spPr/>
      </p:pic>
      <p:sp>
        <p:nvSpPr>
          <p:cNvPr id="26" name="Rectangle 25"/>
          <p:cNvSpPr/>
          <p:nvPr/>
        </p:nvSpPr>
        <p:spPr>
          <a:xfrm>
            <a:off x="1116580" y="1059212"/>
            <a:ext cx="852939" cy="1123950"/>
          </a:xfrm>
          <a:prstGeom prst="rect">
            <a:avLst/>
          </a:prstGeom>
          <a:gradFill>
            <a:gsLst>
              <a:gs pos="0">
                <a:schemeClr val="accent4"/>
              </a:gs>
              <a:gs pos="100000">
                <a:schemeClr val="accent6">
                  <a:alpha val="80000"/>
                </a:schemeClr>
              </a:gs>
            </a:gsLst>
            <a:lin ang="1728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TextBox 26"/>
          <p:cNvSpPr txBox="1"/>
          <p:nvPr/>
        </p:nvSpPr>
        <p:spPr>
          <a:xfrm>
            <a:off x="1116580" y="1241741"/>
            <a:ext cx="454206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6000"/>
              </a:lnSpc>
            </a:pPr>
            <a:r>
              <a:rPr lang="en-US" sz="4000" b="1" dirty="0" smtClean="0">
                <a:latin typeface="Myriad Pro Light" charset="0"/>
                <a:ea typeface="Myriad Pro Light" charset="0"/>
                <a:cs typeface="Myriad Pro Light" charset="0"/>
              </a:rPr>
              <a:t>Medical Treatment </a:t>
            </a:r>
            <a:endParaRPr lang="en-US" sz="4000" b="1" dirty="0">
              <a:latin typeface="Myriad Pro Light" charset="0"/>
              <a:ea typeface="Myriad Pro Light" charset="0"/>
              <a:cs typeface="Myriad Pro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41020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/>
      <p:bldP spid="14" grpId="0"/>
      <p:bldP spid="15" grpId="0"/>
      <p:bldP spid="22" grpId="0"/>
      <p:bldP spid="23" grpId="0"/>
      <p:bldP spid="24" grpId="0"/>
      <p:bldP spid="26" grpId="0" animBg="1"/>
      <p:bldP spid="27" grpId="0"/>
    </p:bldLst>
  </p:timing>
</p:sld>
</file>

<file path=ppt/theme/theme1.xml><?xml version="1.0" encoding="utf-8"?>
<a:theme xmlns:a="http://schemas.openxmlformats.org/drawingml/2006/main" name="Core Master">
  <a:themeElements>
    <a:clrScheme name="ChildCare-1">
      <a:dk1>
        <a:srgbClr val="000000"/>
      </a:dk1>
      <a:lt1>
        <a:srgbClr val="FFFFFF"/>
      </a:lt1>
      <a:dk2>
        <a:srgbClr val="464B50"/>
      </a:dk2>
      <a:lt2>
        <a:srgbClr val="E6E6E6"/>
      </a:lt2>
      <a:accent1>
        <a:srgbClr val="878787"/>
      </a:accent1>
      <a:accent2>
        <a:srgbClr val="323232"/>
      </a:accent2>
      <a:accent3>
        <a:srgbClr val="9AC13B"/>
      </a:accent3>
      <a:accent4>
        <a:srgbClr val="EFAB1E"/>
      </a:accent4>
      <a:accent5>
        <a:srgbClr val="0088CA"/>
      </a:accent5>
      <a:accent6>
        <a:srgbClr val="FFD900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9434</TotalTime>
  <Words>621</Words>
  <Application>Microsoft Office PowerPoint</Application>
  <PresentationFormat>Widescreen</PresentationFormat>
  <Paragraphs>93</Paragraphs>
  <Slides>12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22" baseType="lpstr">
      <vt:lpstr>Arial</vt:lpstr>
      <vt:lpstr>Calibri</vt:lpstr>
      <vt:lpstr>Montserrat</vt:lpstr>
      <vt:lpstr>Montserrat Bold</vt:lpstr>
      <vt:lpstr>Montserrat Light</vt:lpstr>
      <vt:lpstr>Myriad Pro</vt:lpstr>
      <vt:lpstr>Myriad Pro Light</vt:lpstr>
      <vt:lpstr>Myriad Pro Semibold</vt:lpstr>
      <vt:lpstr>Noto Sans</vt:lpstr>
      <vt:lpstr>Core Master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Anamul Islam</cp:lastModifiedBy>
  <cp:revision>872</cp:revision>
  <dcterms:created xsi:type="dcterms:W3CDTF">2016-09-24T10:56:48Z</dcterms:created>
  <dcterms:modified xsi:type="dcterms:W3CDTF">2020-03-26T15:21:59Z</dcterms:modified>
</cp:coreProperties>
</file>