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5" r:id="rId3"/>
    <p:sldMasterId id="2147483686"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y="5143500" cx="9144000"/>
  <p:notesSz cx="6858000" cy="9144000"/>
  <p:embeddedFontLst>
    <p:embeddedFont>
      <p:font typeface="Montserrat"/>
      <p:regular r:id="rId31"/>
      <p:bold r:id="rId32"/>
      <p:italic r:id="rId33"/>
      <p:boldItalic r:id="rId34"/>
    </p:embeddedFont>
    <p:embeddedFont>
      <p:font typeface="Montserrat Light"/>
      <p:regular r:id="rId35"/>
      <p:bold r:id="rId36"/>
      <p:italic r:id="rId37"/>
      <p:boldItalic r:id="rId38"/>
    </p:embeddedFont>
    <p:embeddedFont>
      <p:font typeface="Bodoni"/>
      <p:regular r:id="rId39"/>
      <p:bold r:id="rId40"/>
      <p:italic r:id="rId41"/>
      <p:boldItalic r:id="rId42"/>
    </p:embeddedFont>
    <p:embeddedFont>
      <p:font typeface="Open Sans"/>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font" Target="fonts/Bodoni-bold.fntdata"/><Relationship Id="rId20" Type="http://schemas.openxmlformats.org/officeDocument/2006/relationships/slide" Target="slides/slide15.xml"/><Relationship Id="rId42" Type="http://schemas.openxmlformats.org/officeDocument/2006/relationships/font" Target="fonts/Bodoni-boldItalic.fntdata"/><Relationship Id="rId41" Type="http://schemas.openxmlformats.org/officeDocument/2006/relationships/font" Target="fonts/Bodoni-italic.fntdata"/><Relationship Id="rId22" Type="http://schemas.openxmlformats.org/officeDocument/2006/relationships/slide" Target="slides/slide17.xml"/><Relationship Id="rId44" Type="http://schemas.openxmlformats.org/officeDocument/2006/relationships/font" Target="fonts/OpenSans-bold.fntdata"/><Relationship Id="rId21" Type="http://schemas.openxmlformats.org/officeDocument/2006/relationships/slide" Target="slides/slide16.xml"/><Relationship Id="rId43" Type="http://schemas.openxmlformats.org/officeDocument/2006/relationships/font" Target="fonts/OpenSans-regular.fntdata"/><Relationship Id="rId24" Type="http://schemas.openxmlformats.org/officeDocument/2006/relationships/slide" Target="slides/slide19.xml"/><Relationship Id="rId46" Type="http://schemas.openxmlformats.org/officeDocument/2006/relationships/font" Target="fonts/OpenSans-boldItalic.fntdata"/><Relationship Id="rId23" Type="http://schemas.openxmlformats.org/officeDocument/2006/relationships/slide" Target="slides/slide18.xml"/><Relationship Id="rId45" Type="http://schemas.openxmlformats.org/officeDocument/2006/relationships/font" Target="fonts/OpenSans-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Montserrat-regular.fntdata"/><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Montserrat-italic.fntdata"/><Relationship Id="rId10" Type="http://schemas.openxmlformats.org/officeDocument/2006/relationships/slide" Target="slides/slide5.xml"/><Relationship Id="rId32" Type="http://schemas.openxmlformats.org/officeDocument/2006/relationships/font" Target="fonts/Montserrat-bold.fntdata"/><Relationship Id="rId13" Type="http://schemas.openxmlformats.org/officeDocument/2006/relationships/slide" Target="slides/slide8.xml"/><Relationship Id="rId35" Type="http://schemas.openxmlformats.org/officeDocument/2006/relationships/font" Target="fonts/MontserratLight-regular.fntdata"/><Relationship Id="rId12" Type="http://schemas.openxmlformats.org/officeDocument/2006/relationships/slide" Target="slides/slide7.xml"/><Relationship Id="rId34" Type="http://schemas.openxmlformats.org/officeDocument/2006/relationships/font" Target="fonts/Montserrat-boldItalic.fntdata"/><Relationship Id="rId15" Type="http://schemas.openxmlformats.org/officeDocument/2006/relationships/slide" Target="slides/slide10.xml"/><Relationship Id="rId37" Type="http://schemas.openxmlformats.org/officeDocument/2006/relationships/font" Target="fonts/MontserratLight-italic.fntdata"/><Relationship Id="rId14" Type="http://schemas.openxmlformats.org/officeDocument/2006/relationships/slide" Target="slides/slide9.xml"/><Relationship Id="rId36" Type="http://schemas.openxmlformats.org/officeDocument/2006/relationships/font" Target="fonts/MontserratLight-bold.fntdata"/><Relationship Id="rId17" Type="http://schemas.openxmlformats.org/officeDocument/2006/relationships/slide" Target="slides/slide12.xml"/><Relationship Id="rId39" Type="http://schemas.openxmlformats.org/officeDocument/2006/relationships/font" Target="fonts/Bodoni-regular.fntdata"/><Relationship Id="rId16" Type="http://schemas.openxmlformats.org/officeDocument/2006/relationships/slide" Target="slides/slide11.xml"/><Relationship Id="rId38" Type="http://schemas.openxmlformats.org/officeDocument/2006/relationships/font" Target="fonts/MontserratLight-bold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1" name="Shape 171"/>
        <p:cNvGrpSpPr/>
        <p:nvPr/>
      </p:nvGrpSpPr>
      <p:grpSpPr>
        <a:xfrm>
          <a:off x="0" y="0"/>
          <a:ext cx="0" cy="0"/>
          <a:chOff x="0" y="0"/>
          <a:chExt cx="0" cy="0"/>
        </a:xfrm>
      </p:grpSpPr>
      <p:sp>
        <p:nvSpPr>
          <p:cNvPr id="172" name="Shape 172"/>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73" name="Shape 173"/>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 name="Shape 248"/>
        <p:cNvGrpSpPr/>
        <p:nvPr/>
      </p:nvGrpSpPr>
      <p:grpSpPr>
        <a:xfrm>
          <a:off x="0" y="0"/>
          <a:ext cx="0" cy="0"/>
          <a:chOff x="0" y="0"/>
          <a:chExt cx="0" cy="0"/>
        </a:xfrm>
      </p:grpSpPr>
      <p:sp>
        <p:nvSpPr>
          <p:cNvPr id="249" name="Shape 249"/>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50" name="Shape 250"/>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1" name="Shape 261"/>
        <p:cNvGrpSpPr/>
        <p:nvPr/>
      </p:nvGrpSpPr>
      <p:grpSpPr>
        <a:xfrm>
          <a:off x="0" y="0"/>
          <a:ext cx="0" cy="0"/>
          <a:chOff x="0" y="0"/>
          <a:chExt cx="0" cy="0"/>
        </a:xfrm>
      </p:grpSpPr>
      <p:sp>
        <p:nvSpPr>
          <p:cNvPr id="262" name="Shape 262"/>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63" name="Shape 263"/>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 name="Shape 271"/>
        <p:cNvGrpSpPr/>
        <p:nvPr/>
      </p:nvGrpSpPr>
      <p:grpSpPr>
        <a:xfrm>
          <a:off x="0" y="0"/>
          <a:ext cx="0" cy="0"/>
          <a:chOff x="0" y="0"/>
          <a:chExt cx="0" cy="0"/>
        </a:xfrm>
      </p:grpSpPr>
      <p:sp>
        <p:nvSpPr>
          <p:cNvPr id="272" name="Shape 272"/>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73" name="Shape 273"/>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2" name="Shape 282"/>
        <p:cNvGrpSpPr/>
        <p:nvPr/>
      </p:nvGrpSpPr>
      <p:grpSpPr>
        <a:xfrm>
          <a:off x="0" y="0"/>
          <a:ext cx="0" cy="0"/>
          <a:chOff x="0" y="0"/>
          <a:chExt cx="0" cy="0"/>
        </a:xfrm>
      </p:grpSpPr>
      <p:sp>
        <p:nvSpPr>
          <p:cNvPr id="283" name="Shape 283"/>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84" name="Shape 284"/>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0" name="Shape 290"/>
        <p:cNvGrpSpPr/>
        <p:nvPr/>
      </p:nvGrpSpPr>
      <p:grpSpPr>
        <a:xfrm>
          <a:off x="0" y="0"/>
          <a:ext cx="0" cy="0"/>
          <a:chOff x="0" y="0"/>
          <a:chExt cx="0" cy="0"/>
        </a:xfrm>
      </p:grpSpPr>
      <p:sp>
        <p:nvSpPr>
          <p:cNvPr id="291" name="Shape 291"/>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92" name="Shape 292"/>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6" name="Shape 296"/>
        <p:cNvGrpSpPr/>
        <p:nvPr/>
      </p:nvGrpSpPr>
      <p:grpSpPr>
        <a:xfrm>
          <a:off x="0" y="0"/>
          <a:ext cx="0" cy="0"/>
          <a:chOff x="0" y="0"/>
          <a:chExt cx="0" cy="0"/>
        </a:xfrm>
      </p:grpSpPr>
      <p:sp>
        <p:nvSpPr>
          <p:cNvPr id="297" name="Shape 297"/>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98" name="Shape 29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6" name="Shape 306"/>
        <p:cNvGrpSpPr/>
        <p:nvPr/>
      </p:nvGrpSpPr>
      <p:grpSpPr>
        <a:xfrm>
          <a:off x="0" y="0"/>
          <a:ext cx="0" cy="0"/>
          <a:chOff x="0" y="0"/>
          <a:chExt cx="0" cy="0"/>
        </a:xfrm>
      </p:grpSpPr>
      <p:sp>
        <p:nvSpPr>
          <p:cNvPr id="307" name="Shape 307"/>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08" name="Shape 30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8" name="Shape 328"/>
        <p:cNvGrpSpPr/>
        <p:nvPr/>
      </p:nvGrpSpPr>
      <p:grpSpPr>
        <a:xfrm>
          <a:off x="0" y="0"/>
          <a:ext cx="0" cy="0"/>
          <a:chOff x="0" y="0"/>
          <a:chExt cx="0" cy="0"/>
        </a:xfrm>
      </p:grpSpPr>
      <p:sp>
        <p:nvSpPr>
          <p:cNvPr id="329" name="Shape 329"/>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30" name="Shape 330"/>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8" name="Shape 338"/>
        <p:cNvGrpSpPr/>
        <p:nvPr/>
      </p:nvGrpSpPr>
      <p:grpSpPr>
        <a:xfrm>
          <a:off x="0" y="0"/>
          <a:ext cx="0" cy="0"/>
          <a:chOff x="0" y="0"/>
          <a:chExt cx="0" cy="0"/>
        </a:xfrm>
      </p:grpSpPr>
      <p:sp>
        <p:nvSpPr>
          <p:cNvPr id="339" name="Shape 339"/>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40" name="Shape 340"/>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9" name="Shape 349"/>
        <p:cNvGrpSpPr/>
        <p:nvPr/>
      </p:nvGrpSpPr>
      <p:grpSpPr>
        <a:xfrm>
          <a:off x="0" y="0"/>
          <a:ext cx="0" cy="0"/>
          <a:chOff x="0" y="0"/>
          <a:chExt cx="0" cy="0"/>
        </a:xfrm>
      </p:grpSpPr>
      <p:sp>
        <p:nvSpPr>
          <p:cNvPr id="350" name="Shape 350"/>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51" name="Shape 351"/>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8" name="Shape 178"/>
        <p:cNvGrpSpPr/>
        <p:nvPr/>
      </p:nvGrpSpPr>
      <p:grpSpPr>
        <a:xfrm>
          <a:off x="0" y="0"/>
          <a:ext cx="0" cy="0"/>
          <a:chOff x="0" y="0"/>
          <a:chExt cx="0" cy="0"/>
        </a:xfrm>
      </p:grpSpPr>
      <p:sp>
        <p:nvSpPr>
          <p:cNvPr id="179" name="Shape 179"/>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80" name="Shape 180"/>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2" name="Shape 362"/>
        <p:cNvGrpSpPr/>
        <p:nvPr/>
      </p:nvGrpSpPr>
      <p:grpSpPr>
        <a:xfrm>
          <a:off x="0" y="0"/>
          <a:ext cx="0" cy="0"/>
          <a:chOff x="0" y="0"/>
          <a:chExt cx="0" cy="0"/>
        </a:xfrm>
      </p:grpSpPr>
      <p:sp>
        <p:nvSpPr>
          <p:cNvPr id="363" name="Shape 363"/>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64" name="Shape 364"/>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1" name="Shape 371"/>
        <p:cNvGrpSpPr/>
        <p:nvPr/>
      </p:nvGrpSpPr>
      <p:grpSpPr>
        <a:xfrm>
          <a:off x="0" y="0"/>
          <a:ext cx="0" cy="0"/>
          <a:chOff x="0" y="0"/>
          <a:chExt cx="0" cy="0"/>
        </a:xfrm>
      </p:grpSpPr>
      <p:sp>
        <p:nvSpPr>
          <p:cNvPr id="372" name="Shape 372"/>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3" name="Shape 373"/>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4" name="Shape 384"/>
        <p:cNvGrpSpPr/>
        <p:nvPr/>
      </p:nvGrpSpPr>
      <p:grpSpPr>
        <a:xfrm>
          <a:off x="0" y="0"/>
          <a:ext cx="0" cy="0"/>
          <a:chOff x="0" y="0"/>
          <a:chExt cx="0" cy="0"/>
        </a:xfrm>
      </p:grpSpPr>
      <p:sp>
        <p:nvSpPr>
          <p:cNvPr id="385" name="Shape 385"/>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86" name="Shape 38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5" name="Shape 405"/>
        <p:cNvGrpSpPr/>
        <p:nvPr/>
      </p:nvGrpSpPr>
      <p:grpSpPr>
        <a:xfrm>
          <a:off x="0" y="0"/>
          <a:ext cx="0" cy="0"/>
          <a:chOff x="0" y="0"/>
          <a:chExt cx="0" cy="0"/>
        </a:xfrm>
      </p:grpSpPr>
      <p:sp>
        <p:nvSpPr>
          <p:cNvPr id="406" name="Shape 406"/>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07" name="Shape 407"/>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6" name="Shape 416"/>
        <p:cNvGrpSpPr/>
        <p:nvPr/>
      </p:nvGrpSpPr>
      <p:grpSpPr>
        <a:xfrm>
          <a:off x="0" y="0"/>
          <a:ext cx="0" cy="0"/>
          <a:chOff x="0" y="0"/>
          <a:chExt cx="0" cy="0"/>
        </a:xfrm>
      </p:grpSpPr>
      <p:sp>
        <p:nvSpPr>
          <p:cNvPr id="417" name="Shape 417"/>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18" name="Shape 41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7" name="Shape 427"/>
        <p:cNvGrpSpPr/>
        <p:nvPr/>
      </p:nvGrpSpPr>
      <p:grpSpPr>
        <a:xfrm>
          <a:off x="0" y="0"/>
          <a:ext cx="0" cy="0"/>
          <a:chOff x="0" y="0"/>
          <a:chExt cx="0" cy="0"/>
        </a:xfrm>
      </p:grpSpPr>
      <p:sp>
        <p:nvSpPr>
          <p:cNvPr id="428" name="Shape 428"/>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29" name="Shape 429"/>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5" name="Shape 185"/>
        <p:cNvGrpSpPr/>
        <p:nvPr/>
      </p:nvGrpSpPr>
      <p:grpSpPr>
        <a:xfrm>
          <a:off x="0" y="0"/>
          <a:ext cx="0" cy="0"/>
          <a:chOff x="0" y="0"/>
          <a:chExt cx="0" cy="0"/>
        </a:xfrm>
      </p:grpSpPr>
      <p:sp>
        <p:nvSpPr>
          <p:cNvPr id="186" name="Shape 186"/>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87" name="Shape 187"/>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8" name="Shape 198"/>
        <p:cNvGrpSpPr/>
        <p:nvPr/>
      </p:nvGrpSpPr>
      <p:grpSpPr>
        <a:xfrm>
          <a:off x="0" y="0"/>
          <a:ext cx="0" cy="0"/>
          <a:chOff x="0" y="0"/>
          <a:chExt cx="0" cy="0"/>
        </a:xfrm>
      </p:grpSpPr>
      <p:sp>
        <p:nvSpPr>
          <p:cNvPr id="199" name="Shape 199"/>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00" name="Shape 200"/>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7" name="Shape 207"/>
        <p:cNvGrpSpPr/>
        <p:nvPr/>
      </p:nvGrpSpPr>
      <p:grpSpPr>
        <a:xfrm>
          <a:off x="0" y="0"/>
          <a:ext cx="0" cy="0"/>
          <a:chOff x="0" y="0"/>
          <a:chExt cx="0" cy="0"/>
        </a:xfrm>
      </p:grpSpPr>
      <p:sp>
        <p:nvSpPr>
          <p:cNvPr id="208" name="Shape 208"/>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09" name="Shape 209"/>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6" name="Shape 216"/>
        <p:cNvGrpSpPr/>
        <p:nvPr/>
      </p:nvGrpSpPr>
      <p:grpSpPr>
        <a:xfrm>
          <a:off x="0" y="0"/>
          <a:ext cx="0" cy="0"/>
          <a:chOff x="0" y="0"/>
          <a:chExt cx="0" cy="0"/>
        </a:xfrm>
      </p:grpSpPr>
      <p:sp>
        <p:nvSpPr>
          <p:cNvPr id="217" name="Shape 217"/>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18" name="Shape 21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6" name="Shape 226"/>
        <p:cNvGrpSpPr/>
        <p:nvPr/>
      </p:nvGrpSpPr>
      <p:grpSpPr>
        <a:xfrm>
          <a:off x="0" y="0"/>
          <a:ext cx="0" cy="0"/>
          <a:chOff x="0" y="0"/>
          <a:chExt cx="0" cy="0"/>
        </a:xfrm>
      </p:grpSpPr>
      <p:sp>
        <p:nvSpPr>
          <p:cNvPr id="227" name="Shape 227"/>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28" name="Shape 22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4" name="Shape 234"/>
        <p:cNvGrpSpPr/>
        <p:nvPr/>
      </p:nvGrpSpPr>
      <p:grpSpPr>
        <a:xfrm>
          <a:off x="0" y="0"/>
          <a:ext cx="0" cy="0"/>
          <a:chOff x="0" y="0"/>
          <a:chExt cx="0" cy="0"/>
        </a:xfrm>
      </p:grpSpPr>
      <p:sp>
        <p:nvSpPr>
          <p:cNvPr id="235" name="Shape 235"/>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36" name="Shape 23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1" name="Shape 241"/>
        <p:cNvGrpSpPr/>
        <p:nvPr/>
      </p:nvGrpSpPr>
      <p:grpSpPr>
        <a:xfrm>
          <a:off x="0" y="0"/>
          <a:ext cx="0" cy="0"/>
          <a:chOff x="0" y="0"/>
          <a:chExt cx="0" cy="0"/>
        </a:xfrm>
      </p:grpSpPr>
      <p:sp>
        <p:nvSpPr>
          <p:cNvPr id="242" name="Shape 242"/>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43" name="Shape 243"/>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9" name="Shape 9"/>
        <p:cNvGrpSpPr/>
        <p:nvPr/>
      </p:nvGrpSpPr>
      <p:grpSpPr>
        <a:xfrm>
          <a:off x="0" y="0"/>
          <a:ext cx="0" cy="0"/>
          <a:chOff x="0" y="0"/>
          <a:chExt cx="0" cy="0"/>
        </a:xfrm>
      </p:grpSpPr>
      <p:sp>
        <p:nvSpPr>
          <p:cNvPr id="10" name="Shape 10"/>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Shape 11"/>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Shape 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Big number">
    <p:spTree>
      <p:nvGrpSpPr>
        <p:cNvPr id="44" name="Shape 44"/>
        <p:cNvGrpSpPr/>
        <p:nvPr/>
      </p:nvGrpSpPr>
      <p:grpSpPr>
        <a:xfrm>
          <a:off x="0" y="0"/>
          <a:ext cx="0" cy="0"/>
          <a:chOff x="0" y="0"/>
          <a:chExt cx="0" cy="0"/>
        </a:xfrm>
      </p:grpSpPr>
      <p:sp>
        <p:nvSpPr>
          <p:cNvPr id="45" name="Shape 45"/>
          <p:cNvSpPr txBox="1"/>
          <p:nvPr>
            <p:ph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p:txBody>
      </p:sp>
      <p:sp>
        <p:nvSpPr>
          <p:cNvPr id="46" name="Shape 46"/>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Shape 4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9_Title and Content">
    <p:spTree>
      <p:nvGrpSpPr>
        <p:cNvPr id="64" name="Shape 64"/>
        <p:cNvGrpSpPr/>
        <p:nvPr/>
      </p:nvGrpSpPr>
      <p:grpSpPr>
        <a:xfrm>
          <a:off x="0" y="0"/>
          <a:ext cx="0" cy="0"/>
          <a:chOff x="0" y="0"/>
          <a:chExt cx="0" cy="0"/>
        </a:xfrm>
      </p:grpSpPr>
      <p:sp>
        <p:nvSpPr>
          <p:cNvPr id="65" name="Shape 6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66" name="Shape 66"/>
          <p:cNvSpPr/>
          <p:nvPr>
            <p:ph idx="2" type="pic"/>
          </p:nvPr>
        </p:nvSpPr>
        <p:spPr>
          <a:xfrm>
            <a:off x="89451" y="89451"/>
            <a:ext cx="8965098"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2_Title and Content">
    <p:spTree>
      <p:nvGrpSpPr>
        <p:cNvPr id="67" name="Shape 67"/>
        <p:cNvGrpSpPr/>
        <p:nvPr/>
      </p:nvGrpSpPr>
      <p:grpSpPr>
        <a:xfrm>
          <a:off x="0" y="0"/>
          <a:ext cx="0" cy="0"/>
          <a:chOff x="0" y="0"/>
          <a:chExt cx="0" cy="0"/>
        </a:xfrm>
      </p:grpSpPr>
      <p:sp>
        <p:nvSpPr>
          <p:cNvPr id="68" name="Shape 68"/>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69" name="Shape 69"/>
          <p:cNvSpPr/>
          <p:nvPr>
            <p:ph idx="2" type="pic"/>
          </p:nvPr>
        </p:nvSpPr>
        <p:spPr>
          <a:xfrm>
            <a:off x="89451" y="89451"/>
            <a:ext cx="8965098"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8_Title and Content">
    <p:spTree>
      <p:nvGrpSpPr>
        <p:cNvPr id="70" name="Shape 70"/>
        <p:cNvGrpSpPr/>
        <p:nvPr/>
      </p:nvGrpSpPr>
      <p:grpSpPr>
        <a:xfrm>
          <a:off x="0" y="0"/>
          <a:ext cx="0" cy="0"/>
          <a:chOff x="0" y="0"/>
          <a:chExt cx="0" cy="0"/>
        </a:xfrm>
      </p:grpSpPr>
      <p:sp>
        <p:nvSpPr>
          <p:cNvPr id="71" name="Shape 71"/>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72" name="Shape 72"/>
          <p:cNvSpPr/>
          <p:nvPr>
            <p:ph idx="2" type="pic"/>
          </p:nvPr>
        </p:nvSpPr>
        <p:spPr>
          <a:xfrm>
            <a:off x="89452" y="89450"/>
            <a:ext cx="1547192"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3" name="Shape 73"/>
          <p:cNvSpPr/>
          <p:nvPr>
            <p:ph idx="3" type="pic"/>
          </p:nvPr>
        </p:nvSpPr>
        <p:spPr>
          <a:xfrm>
            <a:off x="1716155" y="89450"/>
            <a:ext cx="1547192"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4" name="Shape 74"/>
          <p:cNvSpPr/>
          <p:nvPr>
            <p:ph idx="4" type="pic"/>
          </p:nvPr>
        </p:nvSpPr>
        <p:spPr>
          <a:xfrm>
            <a:off x="3342859" y="89450"/>
            <a:ext cx="1547192"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5_Title and Content">
    <p:spTree>
      <p:nvGrpSpPr>
        <p:cNvPr id="75" name="Shape 75"/>
        <p:cNvGrpSpPr/>
        <p:nvPr/>
      </p:nvGrpSpPr>
      <p:grpSpPr>
        <a:xfrm>
          <a:off x="0" y="0"/>
          <a:ext cx="0" cy="0"/>
          <a:chOff x="0" y="0"/>
          <a:chExt cx="0" cy="0"/>
        </a:xfrm>
      </p:grpSpPr>
      <p:sp>
        <p:nvSpPr>
          <p:cNvPr id="76" name="Shape 76"/>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77" name="Shape 77"/>
          <p:cNvSpPr/>
          <p:nvPr>
            <p:ph idx="2" type="pic"/>
          </p:nvPr>
        </p:nvSpPr>
        <p:spPr>
          <a:xfrm>
            <a:off x="89450" y="89450"/>
            <a:ext cx="4482548" cy="2452525"/>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8" name="Shape 78"/>
          <p:cNvSpPr/>
          <p:nvPr>
            <p:ph idx="3" type="pic"/>
          </p:nvPr>
        </p:nvSpPr>
        <p:spPr>
          <a:xfrm>
            <a:off x="4643438" y="2601521"/>
            <a:ext cx="4411112" cy="2452525"/>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9" name="Shape 79"/>
          <p:cNvSpPr/>
          <p:nvPr>
            <p:ph idx="4" type="pic"/>
          </p:nvPr>
        </p:nvSpPr>
        <p:spPr>
          <a:xfrm>
            <a:off x="4661450" y="89450"/>
            <a:ext cx="4393100" cy="2452524"/>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6_Title and Content">
    <p:spTree>
      <p:nvGrpSpPr>
        <p:cNvPr id="80" name="Shape 80"/>
        <p:cNvGrpSpPr/>
        <p:nvPr/>
      </p:nvGrpSpPr>
      <p:grpSpPr>
        <a:xfrm>
          <a:off x="0" y="0"/>
          <a:ext cx="0" cy="0"/>
          <a:chOff x="0" y="0"/>
          <a:chExt cx="0" cy="0"/>
        </a:xfrm>
      </p:grpSpPr>
      <p:sp>
        <p:nvSpPr>
          <p:cNvPr id="81" name="Shape 81"/>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82" name="Shape 82"/>
          <p:cNvSpPr/>
          <p:nvPr>
            <p:ph idx="2" type="pic"/>
          </p:nvPr>
        </p:nvSpPr>
        <p:spPr>
          <a:xfrm>
            <a:off x="89451" y="89449"/>
            <a:ext cx="4464536"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3" name="Shape 83"/>
          <p:cNvSpPr/>
          <p:nvPr>
            <p:ph idx="3" type="pic"/>
          </p:nvPr>
        </p:nvSpPr>
        <p:spPr>
          <a:xfrm>
            <a:off x="4643438" y="89450"/>
            <a:ext cx="2205036" cy="2452525"/>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4" name="Shape 84"/>
          <p:cNvSpPr/>
          <p:nvPr>
            <p:ph idx="4" type="pic"/>
          </p:nvPr>
        </p:nvSpPr>
        <p:spPr>
          <a:xfrm>
            <a:off x="4643438" y="2601521"/>
            <a:ext cx="4411112" cy="2452525"/>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8_Title and Content">
    <p:spTree>
      <p:nvGrpSpPr>
        <p:cNvPr id="85" name="Shape 85"/>
        <p:cNvGrpSpPr/>
        <p:nvPr/>
      </p:nvGrpSpPr>
      <p:grpSpPr>
        <a:xfrm>
          <a:off x="0" y="0"/>
          <a:ext cx="0" cy="0"/>
          <a:chOff x="0" y="0"/>
          <a:chExt cx="0" cy="0"/>
        </a:xfrm>
      </p:grpSpPr>
      <p:sp>
        <p:nvSpPr>
          <p:cNvPr id="86" name="Shape 86"/>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87" name="Shape 87"/>
          <p:cNvSpPr/>
          <p:nvPr>
            <p:ph idx="2" type="pic"/>
          </p:nvPr>
        </p:nvSpPr>
        <p:spPr>
          <a:xfrm>
            <a:off x="89451" y="89450"/>
            <a:ext cx="8965098"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7_Title and Content">
    <p:spTree>
      <p:nvGrpSpPr>
        <p:cNvPr id="88" name="Shape 88"/>
        <p:cNvGrpSpPr/>
        <p:nvPr/>
      </p:nvGrpSpPr>
      <p:grpSpPr>
        <a:xfrm>
          <a:off x="0" y="0"/>
          <a:ext cx="0" cy="0"/>
          <a:chOff x="0" y="0"/>
          <a:chExt cx="0" cy="0"/>
        </a:xfrm>
      </p:grpSpPr>
      <p:sp>
        <p:nvSpPr>
          <p:cNvPr id="89" name="Shape 89"/>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90" name="Shape 90"/>
          <p:cNvSpPr/>
          <p:nvPr>
            <p:ph idx="2" type="pic"/>
          </p:nvPr>
        </p:nvSpPr>
        <p:spPr>
          <a:xfrm>
            <a:off x="4253949" y="89450"/>
            <a:ext cx="4800599"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9_Title and Content">
    <p:spTree>
      <p:nvGrpSpPr>
        <p:cNvPr id="91" name="Shape 91"/>
        <p:cNvGrpSpPr/>
        <p:nvPr/>
      </p:nvGrpSpPr>
      <p:grpSpPr>
        <a:xfrm>
          <a:off x="0" y="0"/>
          <a:ext cx="0" cy="0"/>
          <a:chOff x="0" y="0"/>
          <a:chExt cx="0" cy="0"/>
        </a:xfrm>
      </p:grpSpPr>
      <p:sp>
        <p:nvSpPr>
          <p:cNvPr id="92" name="Shape 92"/>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93" name="Shape 93"/>
          <p:cNvSpPr/>
          <p:nvPr>
            <p:ph idx="2" type="pic"/>
          </p:nvPr>
        </p:nvSpPr>
        <p:spPr>
          <a:xfrm>
            <a:off x="3106163" y="89450"/>
            <a:ext cx="5948386"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4" name="Shape 94"/>
          <p:cNvSpPr/>
          <p:nvPr>
            <p:ph idx="3" type="pic"/>
          </p:nvPr>
        </p:nvSpPr>
        <p:spPr>
          <a:xfrm>
            <a:off x="89450" y="89450"/>
            <a:ext cx="2931673" cy="243040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5" name="Shape 95"/>
          <p:cNvSpPr/>
          <p:nvPr>
            <p:ph idx="4" type="pic"/>
          </p:nvPr>
        </p:nvSpPr>
        <p:spPr>
          <a:xfrm>
            <a:off x="89450" y="2623646"/>
            <a:ext cx="2931673" cy="243040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13" name="Shape 13"/>
        <p:cNvGrpSpPr/>
        <p:nvPr/>
      </p:nvGrpSpPr>
      <p:grpSpPr>
        <a:xfrm>
          <a:off x="0" y="0"/>
          <a:ext cx="0" cy="0"/>
          <a:chOff x="0" y="0"/>
          <a:chExt cx="0" cy="0"/>
        </a:xfrm>
      </p:grpSpPr>
      <p:sp>
        <p:nvSpPr>
          <p:cNvPr id="14" name="Shape 14"/>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Shape 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2_Title and Content">
    <p:spTree>
      <p:nvGrpSpPr>
        <p:cNvPr id="96" name="Shape 96"/>
        <p:cNvGrpSpPr/>
        <p:nvPr/>
      </p:nvGrpSpPr>
      <p:grpSpPr>
        <a:xfrm>
          <a:off x="0" y="0"/>
          <a:ext cx="0" cy="0"/>
          <a:chOff x="0" y="0"/>
          <a:chExt cx="0" cy="0"/>
        </a:xfrm>
      </p:grpSpPr>
      <p:sp>
        <p:nvSpPr>
          <p:cNvPr id="97" name="Shape 9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98" name="Shape 98"/>
          <p:cNvSpPr/>
          <p:nvPr>
            <p:ph idx="2" type="pic"/>
          </p:nvPr>
        </p:nvSpPr>
        <p:spPr>
          <a:xfrm>
            <a:off x="89451" y="89450"/>
            <a:ext cx="5943975"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9" name="Shape 99"/>
          <p:cNvSpPr/>
          <p:nvPr>
            <p:ph idx="3" type="pic"/>
          </p:nvPr>
        </p:nvSpPr>
        <p:spPr>
          <a:xfrm>
            <a:off x="6127288" y="89450"/>
            <a:ext cx="2927261" cy="243040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0" name="Shape 100"/>
          <p:cNvSpPr/>
          <p:nvPr>
            <p:ph idx="4" type="pic"/>
          </p:nvPr>
        </p:nvSpPr>
        <p:spPr>
          <a:xfrm>
            <a:off x="6122877" y="2623646"/>
            <a:ext cx="2927261" cy="243040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2_Title and Content">
    <p:spTree>
      <p:nvGrpSpPr>
        <p:cNvPr id="101" name="Shape 101"/>
        <p:cNvGrpSpPr/>
        <p:nvPr/>
      </p:nvGrpSpPr>
      <p:grpSpPr>
        <a:xfrm>
          <a:off x="0" y="0"/>
          <a:ext cx="0" cy="0"/>
          <a:chOff x="0" y="0"/>
          <a:chExt cx="0" cy="0"/>
        </a:xfrm>
      </p:grpSpPr>
      <p:sp>
        <p:nvSpPr>
          <p:cNvPr id="102" name="Shape 102"/>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3" name="Shape 103"/>
          <p:cNvSpPr/>
          <p:nvPr>
            <p:ph idx="2" type="pic"/>
          </p:nvPr>
        </p:nvSpPr>
        <p:spPr>
          <a:xfrm>
            <a:off x="89451" y="472763"/>
            <a:ext cx="2927261" cy="2838452"/>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4" name="Shape 104"/>
          <p:cNvSpPr/>
          <p:nvPr>
            <p:ph idx="3" type="pic"/>
          </p:nvPr>
        </p:nvSpPr>
        <p:spPr>
          <a:xfrm>
            <a:off x="3110574" y="472762"/>
            <a:ext cx="2927261" cy="2838452"/>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5" name="Shape 105"/>
          <p:cNvSpPr/>
          <p:nvPr>
            <p:ph idx="4" type="pic"/>
          </p:nvPr>
        </p:nvSpPr>
        <p:spPr>
          <a:xfrm>
            <a:off x="6127288" y="472762"/>
            <a:ext cx="2927261" cy="2838452"/>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3_Title and Content">
    <p:spTree>
      <p:nvGrpSpPr>
        <p:cNvPr id="106" name="Shape 106"/>
        <p:cNvGrpSpPr/>
        <p:nvPr/>
      </p:nvGrpSpPr>
      <p:grpSpPr>
        <a:xfrm>
          <a:off x="0" y="0"/>
          <a:ext cx="0" cy="0"/>
          <a:chOff x="0" y="0"/>
          <a:chExt cx="0" cy="0"/>
        </a:xfrm>
      </p:grpSpPr>
      <p:sp>
        <p:nvSpPr>
          <p:cNvPr id="107" name="Shape 10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8" name="Shape 108"/>
          <p:cNvSpPr/>
          <p:nvPr>
            <p:ph idx="2" type="pic"/>
          </p:nvPr>
        </p:nvSpPr>
        <p:spPr>
          <a:xfrm>
            <a:off x="89451" y="89451"/>
            <a:ext cx="2927261" cy="243040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9" name="Shape 109"/>
          <p:cNvSpPr/>
          <p:nvPr>
            <p:ph idx="3" type="pic"/>
          </p:nvPr>
        </p:nvSpPr>
        <p:spPr>
          <a:xfrm>
            <a:off x="3103959" y="89450"/>
            <a:ext cx="2927261" cy="243040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0" name="Shape 110"/>
          <p:cNvSpPr/>
          <p:nvPr>
            <p:ph idx="4" type="pic"/>
          </p:nvPr>
        </p:nvSpPr>
        <p:spPr>
          <a:xfrm>
            <a:off x="6118468" y="89450"/>
            <a:ext cx="2927261" cy="243040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1" name="Shape 111"/>
          <p:cNvSpPr/>
          <p:nvPr>
            <p:ph idx="5" type="pic"/>
          </p:nvPr>
        </p:nvSpPr>
        <p:spPr>
          <a:xfrm>
            <a:off x="98271" y="2609302"/>
            <a:ext cx="2927261" cy="243040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2" name="Shape 112"/>
          <p:cNvSpPr/>
          <p:nvPr>
            <p:ph idx="6" type="pic"/>
          </p:nvPr>
        </p:nvSpPr>
        <p:spPr>
          <a:xfrm>
            <a:off x="3112779" y="2609301"/>
            <a:ext cx="2927261" cy="243040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3" name="Shape 113"/>
          <p:cNvSpPr/>
          <p:nvPr>
            <p:ph idx="7" type="pic"/>
          </p:nvPr>
        </p:nvSpPr>
        <p:spPr>
          <a:xfrm>
            <a:off x="6127288" y="2609301"/>
            <a:ext cx="2927261" cy="243040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3_Title and Content">
    <p:spTree>
      <p:nvGrpSpPr>
        <p:cNvPr id="114" name="Shape 114"/>
        <p:cNvGrpSpPr/>
        <p:nvPr/>
      </p:nvGrpSpPr>
      <p:grpSpPr>
        <a:xfrm>
          <a:off x="0" y="0"/>
          <a:ext cx="0" cy="0"/>
          <a:chOff x="0" y="0"/>
          <a:chExt cx="0" cy="0"/>
        </a:xfrm>
      </p:grpSpPr>
      <p:sp>
        <p:nvSpPr>
          <p:cNvPr id="115" name="Shape 11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16" name="Shape 116"/>
          <p:cNvSpPr/>
          <p:nvPr>
            <p:ph idx="2" type="pic"/>
          </p:nvPr>
        </p:nvSpPr>
        <p:spPr>
          <a:xfrm>
            <a:off x="89451" y="89450"/>
            <a:ext cx="2927261"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7" name="Shape 117"/>
          <p:cNvSpPr/>
          <p:nvPr>
            <p:ph idx="3" type="pic"/>
          </p:nvPr>
        </p:nvSpPr>
        <p:spPr>
          <a:xfrm>
            <a:off x="3106163" y="89450"/>
            <a:ext cx="2927261"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8" name="Shape 118"/>
          <p:cNvSpPr/>
          <p:nvPr>
            <p:ph idx="4" type="pic"/>
          </p:nvPr>
        </p:nvSpPr>
        <p:spPr>
          <a:xfrm>
            <a:off x="6127288" y="89450"/>
            <a:ext cx="2927261"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0_Title and Content">
    <p:spTree>
      <p:nvGrpSpPr>
        <p:cNvPr id="119" name="Shape 119"/>
        <p:cNvGrpSpPr/>
        <p:nvPr/>
      </p:nvGrpSpPr>
      <p:grpSpPr>
        <a:xfrm>
          <a:off x="0" y="0"/>
          <a:ext cx="0" cy="0"/>
          <a:chOff x="0" y="0"/>
          <a:chExt cx="0" cy="0"/>
        </a:xfrm>
      </p:grpSpPr>
      <p:sp>
        <p:nvSpPr>
          <p:cNvPr id="120" name="Shape 120"/>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21" name="Shape 121"/>
          <p:cNvSpPr/>
          <p:nvPr>
            <p:ph idx="2" type="pic"/>
          </p:nvPr>
        </p:nvSpPr>
        <p:spPr>
          <a:xfrm>
            <a:off x="89451" y="89450"/>
            <a:ext cx="8965098"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4_Title and Content">
    <p:spTree>
      <p:nvGrpSpPr>
        <p:cNvPr id="122" name="Shape 122"/>
        <p:cNvGrpSpPr/>
        <p:nvPr/>
      </p:nvGrpSpPr>
      <p:grpSpPr>
        <a:xfrm>
          <a:off x="0" y="0"/>
          <a:ext cx="0" cy="0"/>
          <a:chOff x="0" y="0"/>
          <a:chExt cx="0" cy="0"/>
        </a:xfrm>
      </p:grpSpPr>
      <p:sp>
        <p:nvSpPr>
          <p:cNvPr id="123" name="Shape 123"/>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24" name="Shape 124"/>
          <p:cNvSpPr/>
          <p:nvPr>
            <p:ph idx="2" type="pic"/>
          </p:nvPr>
        </p:nvSpPr>
        <p:spPr>
          <a:xfrm>
            <a:off x="89451" y="89450"/>
            <a:ext cx="4428537"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5" name="Shape 125"/>
          <p:cNvSpPr/>
          <p:nvPr>
            <p:ph idx="3" type="pic"/>
          </p:nvPr>
        </p:nvSpPr>
        <p:spPr>
          <a:xfrm>
            <a:off x="4607438" y="89450"/>
            <a:ext cx="4428537"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8_Title and Content">
    <p:spTree>
      <p:nvGrpSpPr>
        <p:cNvPr id="126" name="Shape 126"/>
        <p:cNvGrpSpPr/>
        <p:nvPr/>
      </p:nvGrpSpPr>
      <p:grpSpPr>
        <a:xfrm>
          <a:off x="0" y="0"/>
          <a:ext cx="0" cy="0"/>
          <a:chOff x="0" y="0"/>
          <a:chExt cx="0" cy="0"/>
        </a:xfrm>
      </p:grpSpPr>
      <p:sp>
        <p:nvSpPr>
          <p:cNvPr id="127" name="Shape 12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28" name="Shape 128"/>
          <p:cNvSpPr/>
          <p:nvPr>
            <p:ph idx="2" type="pic"/>
          </p:nvPr>
        </p:nvSpPr>
        <p:spPr>
          <a:xfrm>
            <a:off x="3562826" y="89450"/>
            <a:ext cx="5473149"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1_Title and Content">
    <p:spTree>
      <p:nvGrpSpPr>
        <p:cNvPr id="129" name="Shape 129"/>
        <p:cNvGrpSpPr/>
        <p:nvPr/>
      </p:nvGrpSpPr>
      <p:grpSpPr>
        <a:xfrm>
          <a:off x="0" y="0"/>
          <a:ext cx="0" cy="0"/>
          <a:chOff x="0" y="0"/>
          <a:chExt cx="0" cy="0"/>
        </a:xfrm>
      </p:grpSpPr>
      <p:sp>
        <p:nvSpPr>
          <p:cNvPr id="130" name="Shape 130"/>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1" name="Shape 131"/>
          <p:cNvSpPr/>
          <p:nvPr>
            <p:ph idx="2" type="pic"/>
          </p:nvPr>
        </p:nvSpPr>
        <p:spPr>
          <a:xfrm>
            <a:off x="1285875" y="190500"/>
            <a:ext cx="4280446" cy="2250423"/>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2" name="Shape 132"/>
          <p:cNvSpPr/>
          <p:nvPr>
            <p:ph idx="3" type="pic"/>
          </p:nvPr>
        </p:nvSpPr>
        <p:spPr>
          <a:xfrm>
            <a:off x="190501" y="2702573"/>
            <a:ext cx="4280446" cy="2250423"/>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3_Title and Content">
    <p:spTree>
      <p:nvGrpSpPr>
        <p:cNvPr id="133" name="Shape 133"/>
        <p:cNvGrpSpPr/>
        <p:nvPr/>
      </p:nvGrpSpPr>
      <p:grpSpPr>
        <a:xfrm>
          <a:off x="0" y="0"/>
          <a:ext cx="0" cy="0"/>
          <a:chOff x="0" y="0"/>
          <a:chExt cx="0" cy="0"/>
        </a:xfrm>
      </p:grpSpPr>
      <p:sp>
        <p:nvSpPr>
          <p:cNvPr id="134" name="Shape 13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5" name="Shape 135"/>
          <p:cNvSpPr/>
          <p:nvPr>
            <p:ph idx="2" type="pic"/>
          </p:nvPr>
        </p:nvSpPr>
        <p:spPr>
          <a:xfrm>
            <a:off x="89451" y="88091"/>
            <a:ext cx="4349764"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6" name="Shape 136"/>
          <p:cNvSpPr/>
          <p:nvPr>
            <p:ph idx="3" type="pic"/>
          </p:nvPr>
        </p:nvSpPr>
        <p:spPr>
          <a:xfrm>
            <a:off x="4528666" y="88091"/>
            <a:ext cx="2634433" cy="2642865"/>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7" name="Shape 137"/>
          <p:cNvSpPr/>
          <p:nvPr>
            <p:ph idx="4" type="pic"/>
          </p:nvPr>
        </p:nvSpPr>
        <p:spPr>
          <a:xfrm>
            <a:off x="7225959" y="88091"/>
            <a:ext cx="1328058" cy="1286880"/>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8" name="Shape 138"/>
          <p:cNvSpPr/>
          <p:nvPr>
            <p:ph idx="5" type="pic"/>
          </p:nvPr>
        </p:nvSpPr>
        <p:spPr>
          <a:xfrm>
            <a:off x="7225959" y="1443704"/>
            <a:ext cx="1328058" cy="1286880"/>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4_Title and Content">
    <p:spTree>
      <p:nvGrpSpPr>
        <p:cNvPr id="139" name="Shape 139"/>
        <p:cNvGrpSpPr/>
        <p:nvPr/>
      </p:nvGrpSpPr>
      <p:grpSpPr>
        <a:xfrm>
          <a:off x="0" y="0"/>
          <a:ext cx="0" cy="0"/>
          <a:chOff x="0" y="0"/>
          <a:chExt cx="0" cy="0"/>
        </a:xfrm>
      </p:grpSpPr>
      <p:sp>
        <p:nvSpPr>
          <p:cNvPr id="140" name="Shape 140"/>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1" name="Shape 141"/>
          <p:cNvSpPr/>
          <p:nvPr>
            <p:ph idx="2" type="pic"/>
          </p:nvPr>
        </p:nvSpPr>
        <p:spPr>
          <a:xfrm>
            <a:off x="89451" y="88091"/>
            <a:ext cx="4447112" cy="3002092"/>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42" name="Shape 142"/>
          <p:cNvSpPr/>
          <p:nvPr>
            <p:ph idx="3" type="pic"/>
          </p:nvPr>
        </p:nvSpPr>
        <p:spPr>
          <a:xfrm>
            <a:off x="89450" y="3156856"/>
            <a:ext cx="2187223" cy="1897190"/>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43" name="Shape 143"/>
          <p:cNvSpPr/>
          <p:nvPr>
            <p:ph idx="4" type="pic"/>
          </p:nvPr>
        </p:nvSpPr>
        <p:spPr>
          <a:xfrm>
            <a:off x="2349341" y="3156857"/>
            <a:ext cx="2187223" cy="1897190"/>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x">
  <p:cSld name="Title and body">
    <p:spTree>
      <p:nvGrpSpPr>
        <p:cNvPr id="16" name="Shape 16"/>
        <p:cNvGrpSpPr/>
        <p:nvPr/>
      </p:nvGrpSpPr>
      <p:grpSpPr>
        <a:xfrm>
          <a:off x="0" y="0"/>
          <a:ext cx="0" cy="0"/>
          <a:chOff x="0" y="0"/>
          <a:chExt cx="0" cy="0"/>
        </a:xfrm>
      </p:grpSpPr>
      <p:sp>
        <p:nvSpPr>
          <p:cNvPr id="17" name="Shape 17"/>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Shape 18"/>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Shape 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5_Title and Content">
    <p:spTree>
      <p:nvGrpSpPr>
        <p:cNvPr id="144" name="Shape 144"/>
        <p:cNvGrpSpPr/>
        <p:nvPr/>
      </p:nvGrpSpPr>
      <p:grpSpPr>
        <a:xfrm>
          <a:off x="0" y="0"/>
          <a:ext cx="0" cy="0"/>
          <a:chOff x="0" y="0"/>
          <a:chExt cx="0" cy="0"/>
        </a:xfrm>
      </p:grpSpPr>
      <p:sp>
        <p:nvSpPr>
          <p:cNvPr id="145" name="Shape 14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6" name="Shape 146"/>
          <p:cNvSpPr/>
          <p:nvPr>
            <p:ph idx="2" type="pic"/>
          </p:nvPr>
        </p:nvSpPr>
        <p:spPr>
          <a:xfrm>
            <a:off x="89451" y="89450"/>
            <a:ext cx="8965098"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4_Title and Content">
    <p:spTree>
      <p:nvGrpSpPr>
        <p:cNvPr id="147" name="Shape 147"/>
        <p:cNvGrpSpPr/>
        <p:nvPr/>
      </p:nvGrpSpPr>
      <p:grpSpPr>
        <a:xfrm>
          <a:off x="0" y="0"/>
          <a:ext cx="0" cy="0"/>
          <a:chOff x="0" y="0"/>
          <a:chExt cx="0" cy="0"/>
        </a:xfrm>
      </p:grpSpPr>
      <p:sp>
        <p:nvSpPr>
          <p:cNvPr id="148" name="Shape 148"/>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9" name="Shape 149"/>
          <p:cNvSpPr/>
          <p:nvPr>
            <p:ph idx="2" type="pic"/>
          </p:nvPr>
        </p:nvSpPr>
        <p:spPr>
          <a:xfrm>
            <a:off x="4607436" y="89450"/>
            <a:ext cx="4447113"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6_Title and Content">
    <p:spTree>
      <p:nvGrpSpPr>
        <p:cNvPr id="150" name="Shape 150"/>
        <p:cNvGrpSpPr/>
        <p:nvPr/>
      </p:nvGrpSpPr>
      <p:grpSpPr>
        <a:xfrm>
          <a:off x="0" y="0"/>
          <a:ext cx="0" cy="0"/>
          <a:chOff x="0" y="0"/>
          <a:chExt cx="0" cy="0"/>
        </a:xfrm>
      </p:grpSpPr>
      <p:sp>
        <p:nvSpPr>
          <p:cNvPr id="151" name="Shape 151"/>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52" name="Shape 152"/>
          <p:cNvSpPr/>
          <p:nvPr>
            <p:ph idx="2" type="pic"/>
          </p:nvPr>
        </p:nvSpPr>
        <p:spPr>
          <a:xfrm>
            <a:off x="1200997" y="88091"/>
            <a:ext cx="5037853"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53" name="Shape 153"/>
          <p:cNvSpPr/>
          <p:nvPr>
            <p:ph idx="3" type="pic"/>
          </p:nvPr>
        </p:nvSpPr>
        <p:spPr>
          <a:xfrm>
            <a:off x="7456581" y="3156857"/>
            <a:ext cx="1597969" cy="189583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54" name="Shape 154"/>
          <p:cNvSpPr/>
          <p:nvPr>
            <p:ph idx="4" type="pic"/>
          </p:nvPr>
        </p:nvSpPr>
        <p:spPr>
          <a:xfrm>
            <a:off x="6302828" y="3156857"/>
            <a:ext cx="1075189" cy="189583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7_Title and Content">
    <p:spTree>
      <p:nvGrpSpPr>
        <p:cNvPr id="155" name="Shape 155"/>
        <p:cNvGrpSpPr/>
        <p:nvPr/>
      </p:nvGrpSpPr>
      <p:grpSpPr>
        <a:xfrm>
          <a:off x="0" y="0"/>
          <a:ext cx="0" cy="0"/>
          <a:chOff x="0" y="0"/>
          <a:chExt cx="0" cy="0"/>
        </a:xfrm>
      </p:grpSpPr>
      <p:sp>
        <p:nvSpPr>
          <p:cNvPr id="156" name="Shape 156"/>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57" name="Shape 157"/>
          <p:cNvSpPr/>
          <p:nvPr>
            <p:ph idx="2" type="pic"/>
          </p:nvPr>
        </p:nvSpPr>
        <p:spPr>
          <a:xfrm>
            <a:off x="89451" y="89450"/>
            <a:ext cx="4027465"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0_Title and Content">
    <p:spTree>
      <p:nvGrpSpPr>
        <p:cNvPr id="158" name="Shape 158"/>
        <p:cNvGrpSpPr/>
        <p:nvPr/>
      </p:nvGrpSpPr>
      <p:grpSpPr>
        <a:xfrm>
          <a:off x="0" y="0"/>
          <a:ext cx="0" cy="0"/>
          <a:chOff x="0" y="0"/>
          <a:chExt cx="0" cy="0"/>
        </a:xfrm>
      </p:grpSpPr>
      <p:sp>
        <p:nvSpPr>
          <p:cNvPr id="159" name="Shape 159"/>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60" name="Shape 160"/>
          <p:cNvSpPr/>
          <p:nvPr>
            <p:ph idx="2" type="pic"/>
          </p:nvPr>
        </p:nvSpPr>
        <p:spPr>
          <a:xfrm>
            <a:off x="89451" y="2565005"/>
            <a:ext cx="8965098" cy="2489042"/>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1_Title and Content">
    <p:spTree>
      <p:nvGrpSpPr>
        <p:cNvPr id="161" name="Shape 161"/>
        <p:cNvGrpSpPr/>
        <p:nvPr/>
      </p:nvGrpSpPr>
      <p:grpSpPr>
        <a:xfrm>
          <a:off x="0" y="0"/>
          <a:ext cx="0" cy="0"/>
          <a:chOff x="0" y="0"/>
          <a:chExt cx="0" cy="0"/>
        </a:xfrm>
      </p:grpSpPr>
      <p:sp>
        <p:nvSpPr>
          <p:cNvPr id="162" name="Shape 162"/>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63" name="Shape 163"/>
          <p:cNvSpPr/>
          <p:nvPr>
            <p:ph idx="2" type="pic"/>
          </p:nvPr>
        </p:nvSpPr>
        <p:spPr>
          <a:xfrm>
            <a:off x="89451" y="89450"/>
            <a:ext cx="8965098" cy="496459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Slide">
    <p:spTree>
      <p:nvGrpSpPr>
        <p:cNvPr id="164" name="Shape 164"/>
        <p:cNvGrpSpPr/>
        <p:nvPr/>
      </p:nvGrpSpPr>
      <p:grpSpPr>
        <a:xfrm>
          <a:off x="0" y="0"/>
          <a:ext cx="0" cy="0"/>
          <a:chOff x="0" y="0"/>
          <a:chExt cx="0" cy="0"/>
        </a:xfrm>
      </p:grpSpPr>
      <p:sp>
        <p:nvSpPr>
          <p:cNvPr id="165" name="Shape 165"/>
          <p:cNvSpPr txBox="1"/>
          <p:nvPr>
            <p:ph idx="1" type="subTitle"/>
          </p:nvPr>
        </p:nvSpPr>
        <p:spPr>
          <a:xfrm>
            <a:off x="628651" y="789063"/>
            <a:ext cx="7886700" cy="22122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Open Sans"/>
                <a:ea typeface="Open Sans"/>
                <a:cs typeface="Open Sans"/>
                <a:sym typeface="Open Sans"/>
              </a:defRPr>
            </a:lvl1pPr>
            <a:lvl2pPr lvl="1" marR="0" rtl="0" algn="ctr">
              <a:lnSpc>
                <a:spcPct val="90000"/>
              </a:lnSpc>
              <a:spcBef>
                <a:spcPts val="400"/>
              </a:spcBef>
              <a:spcAft>
                <a:spcPts val="0"/>
              </a:spcAft>
              <a:buClr>
                <a:schemeClr val="dk1"/>
              </a:buClr>
              <a:buSzPts val="1500"/>
              <a:buFont typeface="Arial"/>
              <a:buNone/>
              <a:defRPr b="0" i="0" sz="1500" u="none" cap="none" strike="noStrike">
                <a:solidFill>
                  <a:schemeClr val="dk1"/>
                </a:solidFill>
                <a:latin typeface="Open Sans"/>
                <a:ea typeface="Open Sans"/>
                <a:cs typeface="Open Sans"/>
                <a:sym typeface="Open Sans"/>
              </a:defRPr>
            </a:lvl2pPr>
            <a:lvl3pPr lvl="2" marR="0" rtl="0" algn="ctr">
              <a:lnSpc>
                <a:spcPct val="90000"/>
              </a:lnSpc>
              <a:spcBef>
                <a:spcPts val="400"/>
              </a:spcBef>
              <a:spcAft>
                <a:spcPts val="0"/>
              </a:spcAft>
              <a:buClr>
                <a:schemeClr val="dk1"/>
              </a:buClr>
              <a:buSzPts val="1400"/>
              <a:buFont typeface="Arial"/>
              <a:buNone/>
              <a:defRPr b="0" i="0" sz="1400" u="none" cap="none" strike="noStrike">
                <a:solidFill>
                  <a:schemeClr val="dk1"/>
                </a:solidFill>
                <a:latin typeface="Open Sans"/>
                <a:ea typeface="Open Sans"/>
                <a:cs typeface="Open Sans"/>
                <a:sym typeface="Open Sans"/>
              </a:defRPr>
            </a:lvl3pPr>
            <a:lvl4pPr lvl="3"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Open Sans"/>
                <a:ea typeface="Open Sans"/>
                <a:cs typeface="Open Sans"/>
                <a:sym typeface="Open Sans"/>
              </a:defRPr>
            </a:lvl4pPr>
            <a:lvl5pPr lvl="4"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Open Sans"/>
                <a:ea typeface="Open Sans"/>
                <a:cs typeface="Open Sans"/>
                <a:sym typeface="Open Sans"/>
              </a:defRPr>
            </a:lvl5pPr>
            <a:lvl6pPr lvl="5"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6pPr>
            <a:lvl7pPr lvl="6"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7pPr>
            <a:lvl8pPr lvl="7"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8pPr>
            <a:lvl9pPr lvl="8"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9pPr>
          </a:lstStyle>
          <a:p/>
        </p:txBody>
      </p:sp>
      <p:sp>
        <p:nvSpPr>
          <p:cNvPr id="166" name="Shape 166"/>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chemeClr val="lt1"/>
                </a:solidFill>
                <a:latin typeface="Bodoni"/>
                <a:ea typeface="Bodoni"/>
                <a:cs typeface="Bodoni"/>
                <a:sym typeface="Bodoni"/>
              </a:rPr>
              <a:t>‹#›</a:t>
            </a:fld>
            <a:endParaRPr sz="800">
              <a:solidFill>
                <a:schemeClr val="lt1"/>
              </a:solidFill>
              <a:latin typeface="Bodoni"/>
              <a:ea typeface="Bodoni"/>
              <a:cs typeface="Bodoni"/>
              <a:sym typeface="Bodoni"/>
            </a:endParaRPr>
          </a:p>
        </p:txBody>
      </p:sp>
      <p:sp>
        <p:nvSpPr>
          <p:cNvPr id="167" name="Shape 167"/>
          <p:cNvSpPr txBox="1"/>
          <p:nvPr>
            <p:ph type="title"/>
          </p:nvPr>
        </p:nvSpPr>
        <p:spPr>
          <a:xfrm>
            <a:off x="628650" y="357664"/>
            <a:ext cx="7886700" cy="457676"/>
          </a:xfrm>
          <a:prstGeom prst="rect">
            <a:avLst/>
          </a:prstGeom>
          <a:noFill/>
          <a:ln>
            <a:noFill/>
          </a:ln>
        </p:spPr>
        <p:txBody>
          <a:bodyPr anchorCtr="0" anchor="ctr" bIns="68575" lIns="68575" spcFirstLastPara="1" rIns="68575" wrap="square" tIns="68575"/>
          <a:lstStyle>
            <a:lvl1pPr lvl="0" marR="0" rtl="0" algn="ctr">
              <a:lnSpc>
                <a:spcPct val="90000"/>
              </a:lnSpc>
              <a:spcBef>
                <a:spcPts val="0"/>
              </a:spcBef>
              <a:spcAft>
                <a:spcPts val="0"/>
              </a:spcAft>
              <a:buClr>
                <a:schemeClr val="dk1"/>
              </a:buClr>
              <a:buSzPts val="2300"/>
              <a:buFont typeface="Open Sans"/>
              <a:buNone/>
              <a:defRPr b="0" i="0" sz="2300" u="none" cap="none" strike="noStrike">
                <a:solidFill>
                  <a:schemeClr val="dk1"/>
                </a:solidFill>
                <a:latin typeface="Open Sans"/>
                <a:ea typeface="Open Sans"/>
                <a:cs typeface="Open Sans"/>
                <a:sym typeface="Open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8_Title and Content">
    <p:spTree>
      <p:nvGrpSpPr>
        <p:cNvPr id="168" name="Shape 168"/>
        <p:cNvGrpSpPr/>
        <p:nvPr/>
      </p:nvGrpSpPr>
      <p:grpSpPr>
        <a:xfrm>
          <a:off x="0" y="0"/>
          <a:ext cx="0" cy="0"/>
          <a:chOff x="0" y="0"/>
          <a:chExt cx="0" cy="0"/>
        </a:xfrm>
      </p:grpSpPr>
      <p:sp>
        <p:nvSpPr>
          <p:cNvPr id="169" name="Shape 169"/>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70" name="Shape 170"/>
          <p:cNvSpPr/>
          <p:nvPr>
            <p:ph idx="2" type="pic"/>
          </p:nvPr>
        </p:nvSpPr>
        <p:spPr>
          <a:xfrm>
            <a:off x="0" y="0"/>
            <a:ext cx="9144000" cy="5143500"/>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ColTx">
  <p:cSld name="Title and two columns">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Shape 22"/>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Shape 23"/>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Shape 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25" name="Shape 25"/>
        <p:cNvGrpSpPr/>
        <p:nvPr/>
      </p:nvGrpSpPr>
      <p:grpSpPr>
        <a:xfrm>
          <a:off x="0" y="0"/>
          <a:ext cx="0" cy="0"/>
          <a:chOff x="0" y="0"/>
          <a:chExt cx="0" cy="0"/>
        </a:xfrm>
      </p:grpSpPr>
      <p:sp>
        <p:nvSpPr>
          <p:cNvPr id="26" name="Shape 2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Shape 2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One column text">
    <p:spTree>
      <p:nvGrpSpPr>
        <p:cNvPr id="28" name="Shape 28"/>
        <p:cNvGrpSpPr/>
        <p:nvPr/>
      </p:nvGrpSpPr>
      <p:grpSpPr>
        <a:xfrm>
          <a:off x="0" y="0"/>
          <a:ext cx="0" cy="0"/>
          <a:chOff x="0" y="0"/>
          <a:chExt cx="0" cy="0"/>
        </a:xfrm>
      </p:grpSpPr>
      <p:sp>
        <p:nvSpPr>
          <p:cNvPr id="29" name="Shape 29"/>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Shape 30"/>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Shape 3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Main point">
    <p:spTree>
      <p:nvGrpSpPr>
        <p:cNvPr id="32" name="Shape 32"/>
        <p:cNvGrpSpPr/>
        <p:nvPr/>
      </p:nvGrpSpPr>
      <p:grpSpPr>
        <a:xfrm>
          <a:off x="0" y="0"/>
          <a:ext cx="0" cy="0"/>
          <a:chOff x="0" y="0"/>
          <a:chExt cx="0" cy="0"/>
        </a:xfrm>
      </p:grpSpPr>
      <p:sp>
        <p:nvSpPr>
          <p:cNvPr id="33" name="Shape 33"/>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Shape 3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ection title and description">
    <p:spTree>
      <p:nvGrpSpPr>
        <p:cNvPr id="35"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 name="Shape 37"/>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Shape 38"/>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Shape 3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Shape 4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aption">
    <p:spTree>
      <p:nvGrpSpPr>
        <p:cNvPr id="41" name="Shape 41"/>
        <p:cNvGrpSpPr/>
        <p:nvPr/>
      </p:nvGrpSpPr>
      <p:grpSpPr>
        <a:xfrm>
          <a:off x="0" y="0"/>
          <a:ext cx="0" cy="0"/>
          <a:chOff x="0" y="0"/>
          <a:chExt cx="0" cy="0"/>
        </a:xfrm>
      </p:grpSpPr>
      <p:sp>
        <p:nvSpPr>
          <p:cNvPr id="42" name="Shape 42"/>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Shape 4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0.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1" Type="http://schemas.openxmlformats.org/officeDocument/2006/relationships/image" Target="../media/image1.pn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slideLayout" Target="../slideLayouts/slideLayout19.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8" Type="http://schemas.openxmlformats.org/officeDocument/2006/relationships/theme" Target="../theme/theme2.xml"/><Relationship Id="rId27" Type="http://schemas.openxmlformats.org/officeDocument/2006/relationships/slideLayout" Target="../slideLayouts/slideLayout37.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9" Type="http://schemas.openxmlformats.org/officeDocument/2006/relationships/slideLayout" Target="../slideLayouts/slideLayout29.xml"/><Relationship Id="rId18"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Shape 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algn="r">
              <a:spcBef>
                <a:spcPts val="0"/>
              </a:spcBef>
              <a:spcAft>
                <a:spcPts val="0"/>
              </a:spcAft>
              <a:buNone/>
            </a:pPr>
            <a:fld id="{00000000-1234-1234-1234-123412341234}" type="slidenum">
              <a:rPr lang="en" sz="1000">
                <a:solidFill>
                  <a:schemeClr val="dk2"/>
                </a:solidFill>
              </a:rPr>
              <a:t>‹#›</a:t>
            </a:fld>
            <a:endParaRPr sz="1000">
              <a:solidFill>
                <a:schemeClr val="dk2"/>
              </a:solidFil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Shape 51"/>
          <p:cNvSpPr/>
          <p:nvPr/>
        </p:nvSpPr>
        <p:spPr>
          <a:xfrm>
            <a:off x="0" y="4785836"/>
            <a:ext cx="9144000" cy="357664"/>
          </a:xfrm>
          <a:prstGeom prst="rect">
            <a:avLst/>
          </a:prstGeom>
          <a:solidFill>
            <a:schemeClr val="dk1">
              <a:alpha val="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a:ea typeface="Open Sans"/>
              <a:cs typeface="Open Sans"/>
              <a:sym typeface="Open Sans"/>
            </a:endParaRPr>
          </a:p>
        </p:txBody>
      </p:sp>
      <p:pic>
        <p:nvPicPr>
          <p:cNvPr id="52" name="Shape 52"/>
          <p:cNvPicPr preferRelativeResize="0"/>
          <p:nvPr/>
        </p:nvPicPr>
        <p:blipFill rotWithShape="1">
          <a:blip r:embed="rId1">
            <a:alphaModFix/>
          </a:blip>
          <a:srcRect b="0" l="0" r="0" t="0"/>
          <a:stretch/>
        </p:blipFill>
        <p:spPr>
          <a:xfrm>
            <a:off x="601417" y="4866564"/>
            <a:ext cx="673628" cy="196208"/>
          </a:xfrm>
          <a:prstGeom prst="rect">
            <a:avLst/>
          </a:prstGeom>
          <a:noFill/>
          <a:ln>
            <a:noFill/>
          </a:ln>
        </p:spPr>
      </p:pic>
      <p:sp>
        <p:nvSpPr>
          <p:cNvPr id="53" name="Shape 53"/>
          <p:cNvSpPr txBox="1"/>
          <p:nvPr>
            <p:ph type="title"/>
          </p:nvPr>
        </p:nvSpPr>
        <p:spPr>
          <a:xfrm>
            <a:off x="628650" y="357664"/>
            <a:ext cx="7886700" cy="457676"/>
          </a:xfrm>
          <a:prstGeom prst="rect">
            <a:avLst/>
          </a:prstGeom>
          <a:noFill/>
          <a:ln>
            <a:noFill/>
          </a:ln>
        </p:spPr>
        <p:txBody>
          <a:bodyPr anchorCtr="0" anchor="ctr" bIns="68575" lIns="68575" spcFirstLastPara="1" rIns="68575" wrap="square" tIns="68575"/>
          <a:lstStyle>
            <a:lvl1pPr lvl="0" marR="0" rtl="0" algn="ctr">
              <a:lnSpc>
                <a:spcPct val="90000"/>
              </a:lnSpc>
              <a:spcBef>
                <a:spcPts val="0"/>
              </a:spcBef>
              <a:spcAft>
                <a:spcPts val="0"/>
              </a:spcAft>
              <a:buClr>
                <a:schemeClr val="dk1"/>
              </a:buClr>
              <a:buSzPts val="2300"/>
              <a:buFont typeface="Open Sans"/>
              <a:buNone/>
              <a:defRPr b="0" i="0" sz="2300" u="none" cap="none" strike="noStrike">
                <a:solidFill>
                  <a:schemeClr val="dk1"/>
                </a:solidFill>
                <a:latin typeface="Open Sans"/>
                <a:ea typeface="Open Sans"/>
                <a:cs typeface="Open Sans"/>
                <a:sym typeface="Open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4" name="Shape 54"/>
          <p:cNvSpPr txBox="1"/>
          <p:nvPr>
            <p:ph idx="1" type="body"/>
          </p:nvPr>
        </p:nvSpPr>
        <p:spPr>
          <a:xfrm>
            <a:off x="628650" y="1369219"/>
            <a:ext cx="7886700" cy="3263504"/>
          </a:xfrm>
          <a:prstGeom prst="rect">
            <a:avLst/>
          </a:prstGeom>
          <a:noFill/>
          <a:ln>
            <a:noFill/>
          </a:ln>
        </p:spPr>
        <p:txBody>
          <a:bodyPr anchorCtr="0" anchor="t" bIns="68575" lIns="68575" spcFirstLastPara="1" rIns="68575" wrap="square" tIns="68575"/>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Open Sans"/>
                <a:ea typeface="Open Sans"/>
                <a:cs typeface="Open Sans"/>
                <a:sym typeface="Open Sans"/>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cxnSp>
        <p:nvCxnSpPr>
          <p:cNvPr id="55" name="Shape 55"/>
          <p:cNvCxnSpPr/>
          <p:nvPr/>
        </p:nvCxnSpPr>
        <p:spPr>
          <a:xfrm>
            <a:off x="1347860" y="4873870"/>
            <a:ext cx="0" cy="181597"/>
          </a:xfrm>
          <a:prstGeom prst="straightConnector1">
            <a:avLst/>
          </a:prstGeom>
          <a:noFill/>
          <a:ln cap="flat" cmpd="sng" w="19050">
            <a:solidFill>
              <a:schemeClr val="dk1">
                <a:alpha val="20000"/>
              </a:schemeClr>
            </a:solidFill>
            <a:prstDash val="solid"/>
            <a:miter lim="800000"/>
            <a:headEnd len="med" w="med" type="none"/>
            <a:tailEnd len="med" w="med" type="none"/>
          </a:ln>
        </p:spPr>
      </p:cxnSp>
      <p:sp>
        <p:nvSpPr>
          <p:cNvPr id="56" name="Shape 56"/>
          <p:cNvSpPr/>
          <p:nvPr/>
        </p:nvSpPr>
        <p:spPr>
          <a:xfrm>
            <a:off x="8321142" y="4857742"/>
            <a:ext cx="213853" cy="213853"/>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a:ea typeface="Open Sans"/>
              <a:cs typeface="Open Sans"/>
              <a:sym typeface="Open Sans"/>
            </a:endParaRPr>
          </a:p>
        </p:txBody>
      </p:sp>
      <p:sp>
        <p:nvSpPr>
          <p:cNvPr id="57" name="Shape 57"/>
          <p:cNvSpPr/>
          <p:nvPr/>
        </p:nvSpPr>
        <p:spPr>
          <a:xfrm>
            <a:off x="8390670" y="4916373"/>
            <a:ext cx="59897" cy="96589"/>
          </a:xfrm>
          <a:prstGeom prst="chevron">
            <a:avLst>
              <a:gd fmla="val 76574"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dk1"/>
              </a:solidFill>
              <a:latin typeface="Calibri"/>
              <a:ea typeface="Calibri"/>
              <a:cs typeface="Calibri"/>
              <a:sym typeface="Calibri"/>
            </a:endParaRPr>
          </a:p>
        </p:txBody>
      </p:sp>
      <p:sp>
        <p:nvSpPr>
          <p:cNvPr id="58" name="Shape 58"/>
          <p:cNvSpPr/>
          <p:nvPr/>
        </p:nvSpPr>
        <p:spPr>
          <a:xfrm>
            <a:off x="8041685" y="4857742"/>
            <a:ext cx="213853" cy="213853"/>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a:ea typeface="Open Sans"/>
              <a:cs typeface="Open Sans"/>
              <a:sym typeface="Open Sans"/>
            </a:endParaRPr>
          </a:p>
        </p:txBody>
      </p:sp>
      <p:sp>
        <p:nvSpPr>
          <p:cNvPr id="59" name="Shape 59"/>
          <p:cNvSpPr/>
          <p:nvPr/>
        </p:nvSpPr>
        <p:spPr>
          <a:xfrm rot="10800000">
            <a:off x="8115187" y="4916373"/>
            <a:ext cx="59897" cy="96589"/>
          </a:xfrm>
          <a:prstGeom prst="chevron">
            <a:avLst>
              <a:gd fmla="val 76574"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dk1"/>
              </a:solidFill>
              <a:latin typeface="Calibri"/>
              <a:ea typeface="Calibri"/>
              <a:cs typeface="Calibri"/>
              <a:sym typeface="Calibri"/>
            </a:endParaRPr>
          </a:p>
        </p:txBody>
      </p:sp>
      <p:sp>
        <p:nvSpPr>
          <p:cNvPr id="60" name="Shape 60"/>
          <p:cNvSpPr/>
          <p:nvPr/>
        </p:nvSpPr>
        <p:spPr>
          <a:xfrm>
            <a:off x="7836011" y="0"/>
            <a:ext cx="679340" cy="24450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61" name="Shape 61"/>
          <p:cNvSpPr txBox="1"/>
          <p:nvPr/>
        </p:nvSpPr>
        <p:spPr>
          <a:xfrm>
            <a:off x="7876858" y="50138"/>
            <a:ext cx="405516" cy="144459"/>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0" i="0" lang="en" sz="700" u="none" cap="none" strike="noStrike">
                <a:solidFill>
                  <a:schemeClr val="lt1"/>
                </a:solidFill>
                <a:latin typeface="Bodoni"/>
                <a:ea typeface="Bodoni"/>
                <a:cs typeface="Bodoni"/>
                <a:sym typeface="Bodoni"/>
              </a:rPr>
              <a:t>PAGE</a:t>
            </a:r>
            <a:endParaRPr sz="1100"/>
          </a:p>
        </p:txBody>
      </p:sp>
      <p:sp>
        <p:nvSpPr>
          <p:cNvPr id="62" name="Shape 62"/>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b="0" i="0" lang="en" sz="800" u="none" cap="none" strike="noStrike">
                <a:solidFill>
                  <a:schemeClr val="lt1"/>
                </a:solidFill>
                <a:latin typeface="Bodoni"/>
                <a:ea typeface="Bodoni"/>
                <a:cs typeface="Bodoni"/>
                <a:sym typeface="Bodoni"/>
              </a:rPr>
              <a:t>‹#›</a:t>
            </a:fld>
            <a:endParaRPr b="0" i="0" sz="800" u="none" cap="none" strike="noStrike">
              <a:solidFill>
                <a:schemeClr val="lt1"/>
              </a:solidFill>
              <a:latin typeface="Bodoni"/>
              <a:ea typeface="Bodoni"/>
              <a:cs typeface="Bodoni"/>
              <a:sym typeface="Bodoni"/>
            </a:endParaRPr>
          </a:p>
        </p:txBody>
      </p:sp>
      <p:sp>
        <p:nvSpPr>
          <p:cNvPr id="63" name="Shape 63"/>
          <p:cNvSpPr txBox="1"/>
          <p:nvPr/>
        </p:nvSpPr>
        <p:spPr>
          <a:xfrm>
            <a:off x="1380863" y="4866564"/>
            <a:ext cx="1368053" cy="196207"/>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3F3F3F"/>
              </a:buClr>
              <a:buSzPts val="800"/>
              <a:buFont typeface="Bodoni"/>
              <a:buNone/>
            </a:pPr>
            <a:r>
              <a:rPr b="0" i="0" lang="en" sz="800" u="none" cap="none" strike="noStrike">
                <a:solidFill>
                  <a:srgbClr val="3F3F3F"/>
                </a:solidFill>
                <a:latin typeface="Bodoni"/>
                <a:ea typeface="Bodoni"/>
                <a:cs typeface="Bodoni"/>
                <a:sym typeface="Bodoni"/>
              </a:rPr>
              <a:t>www.infobusiness.com</a:t>
            </a:r>
            <a:endParaRPr sz="1100"/>
          </a:p>
        </p:txBody>
      </p:sp>
    </p:spTree>
  </p:cSld>
  <p:clrMap accent1="accent1" accent2="accent2" accent3="accent3" accent4="accent4" accent5="accent5" accent6="accent6" bg1="lt1" bg2="dk2" tx1="dk1" tx2="lt2" folHlink="folHlink" hlink="hlink"/>
  <p:sldLayoutIdLst>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75" r:id="rId18"/>
    <p:sldLayoutId id="2147483676" r:id="rId19"/>
    <p:sldLayoutId id="2147483677" r:id="rId20"/>
    <p:sldLayoutId id="2147483678" r:id="rId21"/>
    <p:sldLayoutId id="2147483679" r:id="rId22"/>
    <p:sldLayoutId id="2147483680" r:id="rId23"/>
    <p:sldLayoutId id="2147483681" r:id="rId24"/>
    <p:sldLayoutId id="2147483682" r:id="rId25"/>
    <p:sldLayoutId id="2147483683" r:id="rId26"/>
    <p:sldLayoutId id="2147483684" r:id="rId2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0.xml"/><Relationship Id="rId3" Type="http://schemas.openxmlformats.org/officeDocument/2006/relationships/image" Target="../media/image11.png"/><Relationship Id="rId4" Type="http://schemas.openxmlformats.org/officeDocument/2006/relationships/image" Target="../media/image12.jpg"/><Relationship Id="rId5" Type="http://schemas.openxmlformats.org/officeDocument/2006/relationships/image" Target="../media/image1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1.xml"/><Relationship Id="rId3" Type="http://schemas.openxmlformats.org/officeDocument/2006/relationships/image" Target="../media/image9.jpg"/><Relationship Id="rId4" Type="http://schemas.openxmlformats.org/officeDocument/2006/relationships/image" Target="../media/image30.jpg"/><Relationship Id="rId5" Type="http://schemas.openxmlformats.org/officeDocument/2006/relationships/image" Target="../media/image24.jpg"/><Relationship Id="rId6" Type="http://schemas.openxmlformats.org/officeDocument/2006/relationships/image" Target="../media/image27.jpg"/><Relationship Id="rId7" Type="http://schemas.openxmlformats.org/officeDocument/2006/relationships/image" Target="../media/image7.jpg"/><Relationship Id="rId8" Type="http://schemas.openxmlformats.org/officeDocument/2006/relationships/image" Target="../media/image1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 Id="rId3" Type="http://schemas.openxmlformats.org/officeDocument/2006/relationships/image" Target="../media/image18.png"/><Relationship Id="rId4" Type="http://schemas.openxmlformats.org/officeDocument/2006/relationships/image" Target="../media/image22.jpg"/><Relationship Id="rId5" Type="http://schemas.openxmlformats.org/officeDocument/2006/relationships/image" Target="../media/image1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 Id="rId3" Type="http://schemas.openxmlformats.org/officeDocument/2006/relationships/image" Target="../media/image1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4.xml"/><Relationship Id="rId3" Type="http://schemas.openxmlformats.org/officeDocument/2006/relationships/image" Target="../media/image20.jpg"/><Relationship Id="rId4" Type="http://schemas.openxmlformats.org/officeDocument/2006/relationships/image" Target="../media/image3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5.xml"/><Relationship Id="rId3" Type="http://schemas.openxmlformats.org/officeDocument/2006/relationships/image" Target="../media/image44.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6.xml"/><Relationship Id="rId3" Type="http://schemas.openxmlformats.org/officeDocument/2006/relationships/image" Target="../media/image48.png"/><Relationship Id="rId4" Type="http://schemas.openxmlformats.org/officeDocument/2006/relationships/image" Target="../media/image4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7.xml"/><Relationship Id="rId3" Type="http://schemas.openxmlformats.org/officeDocument/2006/relationships/image" Target="../media/image6.jpg"/><Relationship Id="rId4" Type="http://schemas.openxmlformats.org/officeDocument/2006/relationships/image" Target="../media/image46.jpg"/><Relationship Id="rId5" Type="http://schemas.openxmlformats.org/officeDocument/2006/relationships/image" Target="../media/image42.jpg"/><Relationship Id="rId6" Type="http://schemas.openxmlformats.org/officeDocument/2006/relationships/image" Target="../media/image4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8.xml"/><Relationship Id="rId3" Type="http://schemas.openxmlformats.org/officeDocument/2006/relationships/image" Target="../media/image26.jpg"/><Relationship Id="rId4" Type="http://schemas.openxmlformats.org/officeDocument/2006/relationships/image" Target="../media/image43.jpg"/><Relationship Id="rId5" Type="http://schemas.openxmlformats.org/officeDocument/2006/relationships/image" Target="../media/image38.jpg"/><Relationship Id="rId6"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9.xml"/><Relationship Id="rId3" Type="http://schemas.openxmlformats.org/officeDocument/2006/relationships/image" Target="../media/image31.jp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29.jp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0.xml"/><Relationship Id="rId3" Type="http://schemas.openxmlformats.org/officeDocument/2006/relationships/image" Target="../media/image43.jpg"/><Relationship Id="rId4" Type="http://schemas.openxmlformats.org/officeDocument/2006/relationships/image" Target="../media/image38.jpg"/><Relationship Id="rId5" Type="http://schemas.openxmlformats.org/officeDocument/2006/relationships/image" Target="../media/image36.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1.xml"/><Relationship Id="rId3" Type="http://schemas.openxmlformats.org/officeDocument/2006/relationships/image" Target="../media/image7.jpg"/><Relationship Id="rId4" Type="http://schemas.openxmlformats.org/officeDocument/2006/relationships/image" Target="../media/image10.jpg"/><Relationship Id="rId5" Type="http://schemas.openxmlformats.org/officeDocument/2006/relationships/image" Target="../media/image40.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2.xml"/><Relationship Id="rId3" Type="http://schemas.openxmlformats.org/officeDocument/2006/relationships/image" Target="../media/image4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3.xml"/><Relationship Id="rId3" Type="http://schemas.openxmlformats.org/officeDocument/2006/relationships/image" Target="../media/image35.png"/><Relationship Id="rId4" Type="http://schemas.openxmlformats.org/officeDocument/2006/relationships/image" Target="../media/image32.jpg"/><Relationship Id="rId5" Type="http://schemas.openxmlformats.org/officeDocument/2006/relationships/image" Target="../media/image37.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4.xml"/><Relationship Id="rId3" Type="http://schemas.openxmlformats.org/officeDocument/2006/relationships/image" Target="../media/image5.png"/><Relationship Id="rId4" Type="http://schemas.openxmlformats.org/officeDocument/2006/relationships/image" Target="../media/image39.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5.xml"/><Relationship Id="rId3" Type="http://schemas.openxmlformats.org/officeDocument/2006/relationships/image" Target="../media/image4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23.jpg"/><Relationship Id="rId4" Type="http://schemas.openxmlformats.org/officeDocument/2006/relationships/image" Target="../media/image16.jpg"/><Relationship Id="rId5" Type="http://schemas.openxmlformats.org/officeDocument/2006/relationships/image" Target="../media/image17.jpg"/><Relationship Id="rId6"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14.jpg"/><Relationship Id="rId4" Type="http://schemas.openxmlformats.org/officeDocument/2006/relationships/image" Target="../media/image47.png"/><Relationship Id="rId5" Type="http://schemas.openxmlformats.org/officeDocument/2006/relationships/image" Target="../media/image2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4.jpg"/><Relationship Id="rId4" Type="http://schemas.openxmlformats.org/officeDocument/2006/relationships/image" Target="../media/image6.jpg"/><Relationship Id="rId5" Type="http://schemas.openxmlformats.org/officeDocument/2006/relationships/image" Target="../media/image2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8.jp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2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 Id="rId3" Type="http://schemas.openxmlformats.org/officeDocument/2006/relationships/image" Target="../media/image7.jpg"/><Relationship Id="rId4" Type="http://schemas.openxmlformats.org/officeDocument/2006/relationships/image" Target="../media/image9.jpg"/><Relationship Id="rId5" Type="http://schemas.openxmlformats.org/officeDocument/2006/relationships/image" Target="../media/image1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4.jpg"/><Relationship Id="rId4" Type="http://schemas.openxmlformats.org/officeDocument/2006/relationships/image" Target="../media/image33.jpg"/><Relationship Id="rId5"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4" name="Shape 174"/>
        <p:cNvGrpSpPr/>
        <p:nvPr/>
      </p:nvGrpSpPr>
      <p:grpSpPr>
        <a:xfrm>
          <a:off x="0" y="0"/>
          <a:ext cx="0" cy="0"/>
          <a:chOff x="0" y="0"/>
          <a:chExt cx="0" cy="0"/>
        </a:xfrm>
      </p:grpSpPr>
      <p:pic>
        <p:nvPicPr>
          <p:cNvPr id="175" name="Shape 175"/>
          <p:cNvPicPr preferRelativeResize="0"/>
          <p:nvPr>
            <p:ph idx="2" type="pic"/>
          </p:nvPr>
        </p:nvPicPr>
        <p:blipFill rotWithShape="1">
          <a:blip r:embed="rId3">
            <a:alphaModFix/>
          </a:blip>
          <a:srcRect b="4393" l="0" r="0" t="12537"/>
          <a:stretch/>
        </p:blipFill>
        <p:spPr>
          <a:xfrm>
            <a:off x="89451" y="89451"/>
            <a:ext cx="8965098" cy="4964597"/>
          </a:xfrm>
          <a:prstGeom prst="rect">
            <a:avLst/>
          </a:prstGeom>
          <a:noFill/>
          <a:ln>
            <a:noFill/>
          </a:ln>
        </p:spPr>
      </p:pic>
      <p:sp>
        <p:nvSpPr>
          <p:cNvPr id="176" name="Shape 176"/>
          <p:cNvSpPr/>
          <p:nvPr/>
        </p:nvSpPr>
        <p:spPr>
          <a:xfrm>
            <a:off x="89451" y="89450"/>
            <a:ext cx="8965098" cy="4964597"/>
          </a:xfrm>
          <a:prstGeom prst="rect">
            <a:avLst/>
          </a:prstGeom>
          <a:solidFill>
            <a:srgbClr val="262626">
              <a:alpha val="7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177" name="Shape 177"/>
          <p:cNvPicPr preferRelativeResize="0"/>
          <p:nvPr/>
        </p:nvPicPr>
        <p:blipFill rotWithShape="1">
          <a:blip r:embed="rId4">
            <a:alphaModFix/>
          </a:blip>
          <a:srcRect b="0" l="0" r="0" t="0"/>
          <a:stretch/>
        </p:blipFill>
        <p:spPr>
          <a:xfrm>
            <a:off x="2396613" y="1978819"/>
            <a:ext cx="3847267" cy="1343632"/>
          </a:xfrm>
          <a:prstGeom prst="rect">
            <a:avLst/>
          </a:prstGeom>
          <a:noFill/>
          <a:ln>
            <a:noFill/>
          </a:ln>
        </p:spPr>
      </p:pic>
    </p:spTree>
  </p:cSld>
  <p:clrMapOvr>
    <a:masterClrMapping/>
  </p:clrMapOvr>
  <p:transition spd="slow">
    <p:fade thruBlk="1"/>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1" name="Shape 251"/>
        <p:cNvGrpSpPr/>
        <p:nvPr/>
      </p:nvGrpSpPr>
      <p:grpSpPr>
        <a:xfrm>
          <a:off x="0" y="0"/>
          <a:ext cx="0" cy="0"/>
          <a:chOff x="0" y="0"/>
          <a:chExt cx="0" cy="0"/>
        </a:xfrm>
      </p:grpSpPr>
      <p:sp>
        <p:nvSpPr>
          <p:cNvPr id="252" name="Shape 252"/>
          <p:cNvSpPr txBox="1"/>
          <p:nvPr/>
        </p:nvSpPr>
        <p:spPr>
          <a:xfrm>
            <a:off x="375201" y="4077268"/>
            <a:ext cx="2221828" cy="81945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chemeClr val="dk1"/>
                </a:solidFill>
                <a:latin typeface="Bodoni"/>
                <a:ea typeface="Bodoni"/>
                <a:cs typeface="Bodoni"/>
                <a:sym typeface="Bodoni"/>
              </a:rPr>
              <a:t>Lorem Ipsum is simply dummy text of the printing and typesetting industry. Lorem Ipsum has been the industry's standard dummy text ever since the 1500s, when an unknown printer took </a:t>
            </a:r>
            <a:endParaRPr sz="1100"/>
          </a:p>
        </p:txBody>
      </p:sp>
      <p:sp>
        <p:nvSpPr>
          <p:cNvPr id="253" name="Shape 253"/>
          <p:cNvSpPr txBox="1"/>
          <p:nvPr/>
        </p:nvSpPr>
        <p:spPr>
          <a:xfrm>
            <a:off x="375201" y="3547727"/>
            <a:ext cx="1787777" cy="48474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400">
                <a:solidFill>
                  <a:schemeClr val="accent2"/>
                </a:solidFill>
                <a:latin typeface="Bodoni"/>
                <a:ea typeface="Bodoni"/>
                <a:cs typeface="Bodoni"/>
                <a:sym typeface="Bodoni"/>
              </a:rPr>
              <a:t>Lorem Ipsum Has Been The Industry</a:t>
            </a:r>
            <a:endParaRPr sz="1100"/>
          </a:p>
        </p:txBody>
      </p:sp>
      <p:sp>
        <p:nvSpPr>
          <p:cNvPr id="254" name="Shape 254"/>
          <p:cNvSpPr txBox="1"/>
          <p:nvPr/>
        </p:nvSpPr>
        <p:spPr>
          <a:xfrm>
            <a:off x="3396324" y="4077268"/>
            <a:ext cx="2221828" cy="81945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chemeClr val="dk1"/>
                </a:solidFill>
                <a:latin typeface="Bodoni"/>
                <a:ea typeface="Bodoni"/>
                <a:cs typeface="Bodoni"/>
                <a:sym typeface="Bodoni"/>
              </a:rPr>
              <a:t>Typesetting industry. Lorem Ipsum has been the industry's standard when an unknown printer took a galley of type and scrambled it to make a type specimen.</a:t>
            </a:r>
            <a:endParaRPr sz="1100"/>
          </a:p>
        </p:txBody>
      </p:sp>
      <p:sp>
        <p:nvSpPr>
          <p:cNvPr id="255" name="Shape 255"/>
          <p:cNvSpPr txBox="1"/>
          <p:nvPr/>
        </p:nvSpPr>
        <p:spPr>
          <a:xfrm>
            <a:off x="3396324" y="3547727"/>
            <a:ext cx="1787777" cy="48474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400">
                <a:solidFill>
                  <a:schemeClr val="accent3"/>
                </a:solidFill>
                <a:latin typeface="Bodoni"/>
                <a:ea typeface="Bodoni"/>
                <a:cs typeface="Bodoni"/>
                <a:sym typeface="Bodoni"/>
              </a:rPr>
              <a:t>Lorem Ipsum Has Been The Industry</a:t>
            </a:r>
            <a:endParaRPr sz="1100"/>
          </a:p>
        </p:txBody>
      </p:sp>
      <p:sp>
        <p:nvSpPr>
          <p:cNvPr id="256" name="Shape 256"/>
          <p:cNvSpPr txBox="1"/>
          <p:nvPr/>
        </p:nvSpPr>
        <p:spPr>
          <a:xfrm>
            <a:off x="6413038" y="4077268"/>
            <a:ext cx="2221828" cy="81945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chemeClr val="dk1"/>
                </a:solidFill>
                <a:latin typeface="Bodoni"/>
                <a:ea typeface="Bodoni"/>
                <a:cs typeface="Bodoni"/>
                <a:sym typeface="Bodoni"/>
              </a:rPr>
              <a:t>Lorem Ipsum is simply dummy text of the printing and typesetting industry. Lorem Ipsum has been the industry's standard dummy text ever since the 1500s, when an unknown printer took.</a:t>
            </a:r>
            <a:endParaRPr sz="1100"/>
          </a:p>
        </p:txBody>
      </p:sp>
      <p:sp>
        <p:nvSpPr>
          <p:cNvPr id="257" name="Shape 257"/>
          <p:cNvSpPr txBox="1"/>
          <p:nvPr/>
        </p:nvSpPr>
        <p:spPr>
          <a:xfrm>
            <a:off x="6413038" y="3547727"/>
            <a:ext cx="1787777" cy="48474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400">
                <a:solidFill>
                  <a:schemeClr val="accent4"/>
                </a:solidFill>
                <a:latin typeface="Bodoni"/>
                <a:ea typeface="Bodoni"/>
                <a:cs typeface="Bodoni"/>
                <a:sym typeface="Bodoni"/>
              </a:rPr>
              <a:t>Lorem Ipsum Has Been The Industry</a:t>
            </a:r>
            <a:endParaRPr sz="1100"/>
          </a:p>
        </p:txBody>
      </p:sp>
      <p:pic>
        <p:nvPicPr>
          <p:cNvPr id="258" name="Shape 258"/>
          <p:cNvPicPr preferRelativeResize="0"/>
          <p:nvPr>
            <p:ph idx="4" type="pic"/>
          </p:nvPr>
        </p:nvPicPr>
        <p:blipFill rotWithShape="1">
          <a:blip r:embed="rId3">
            <a:alphaModFix/>
          </a:blip>
          <a:srcRect b="0" l="2101" r="29134" t="0"/>
          <a:stretch/>
        </p:blipFill>
        <p:spPr>
          <a:xfrm>
            <a:off x="6127288" y="472762"/>
            <a:ext cx="2927261" cy="2838452"/>
          </a:xfrm>
          <a:prstGeom prst="rect">
            <a:avLst/>
          </a:prstGeom>
          <a:noFill/>
          <a:ln>
            <a:noFill/>
          </a:ln>
        </p:spPr>
      </p:pic>
      <p:pic>
        <p:nvPicPr>
          <p:cNvPr id="259" name="Shape 259"/>
          <p:cNvPicPr preferRelativeResize="0"/>
          <p:nvPr>
            <p:ph idx="2" type="pic"/>
          </p:nvPr>
        </p:nvPicPr>
        <p:blipFill rotWithShape="1">
          <a:blip r:embed="rId4">
            <a:alphaModFix/>
          </a:blip>
          <a:srcRect b="0" l="2101" r="29134" t="0"/>
          <a:stretch/>
        </p:blipFill>
        <p:spPr>
          <a:xfrm>
            <a:off x="89451" y="472763"/>
            <a:ext cx="2927261" cy="2838452"/>
          </a:xfrm>
          <a:prstGeom prst="rect">
            <a:avLst/>
          </a:prstGeom>
          <a:noFill/>
          <a:ln>
            <a:noFill/>
          </a:ln>
        </p:spPr>
      </p:pic>
      <p:pic>
        <p:nvPicPr>
          <p:cNvPr id="260" name="Shape 260"/>
          <p:cNvPicPr preferRelativeResize="0"/>
          <p:nvPr>
            <p:ph idx="3" type="pic"/>
          </p:nvPr>
        </p:nvPicPr>
        <p:blipFill rotWithShape="1">
          <a:blip r:embed="rId5">
            <a:alphaModFix/>
          </a:blip>
          <a:srcRect b="3594" l="20649" r="20650" t="10142"/>
          <a:stretch/>
        </p:blipFill>
        <p:spPr>
          <a:xfrm>
            <a:off x="3110574" y="472762"/>
            <a:ext cx="2927261" cy="283845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4" name="Shape 264"/>
        <p:cNvGrpSpPr/>
        <p:nvPr/>
      </p:nvGrpSpPr>
      <p:grpSpPr>
        <a:xfrm>
          <a:off x="0" y="0"/>
          <a:ext cx="0" cy="0"/>
          <a:chOff x="0" y="0"/>
          <a:chExt cx="0" cy="0"/>
        </a:xfrm>
      </p:grpSpPr>
      <p:pic>
        <p:nvPicPr>
          <p:cNvPr id="265" name="Shape 265"/>
          <p:cNvPicPr preferRelativeResize="0"/>
          <p:nvPr>
            <p:ph idx="2" type="pic"/>
          </p:nvPr>
        </p:nvPicPr>
        <p:blipFill rotWithShape="1">
          <a:blip r:embed="rId3">
            <a:alphaModFix/>
          </a:blip>
          <a:srcRect b="0" l="9840" r="9840" t="0"/>
          <a:stretch/>
        </p:blipFill>
        <p:spPr>
          <a:xfrm>
            <a:off x="89451" y="89451"/>
            <a:ext cx="2927261" cy="2430401"/>
          </a:xfrm>
          <a:prstGeom prst="rect">
            <a:avLst/>
          </a:prstGeom>
          <a:noFill/>
          <a:ln>
            <a:noFill/>
          </a:ln>
        </p:spPr>
      </p:pic>
      <p:pic>
        <p:nvPicPr>
          <p:cNvPr id="266" name="Shape 266"/>
          <p:cNvPicPr preferRelativeResize="0"/>
          <p:nvPr>
            <p:ph idx="3" type="pic"/>
          </p:nvPr>
        </p:nvPicPr>
        <p:blipFill rotWithShape="1">
          <a:blip r:embed="rId4">
            <a:alphaModFix/>
          </a:blip>
          <a:srcRect b="1323" l="20736" r="20736" t="26789"/>
          <a:stretch/>
        </p:blipFill>
        <p:spPr>
          <a:xfrm>
            <a:off x="3103959" y="89450"/>
            <a:ext cx="2927261" cy="2430401"/>
          </a:xfrm>
          <a:prstGeom prst="rect">
            <a:avLst/>
          </a:prstGeom>
          <a:noFill/>
          <a:ln>
            <a:noFill/>
          </a:ln>
        </p:spPr>
      </p:pic>
      <p:pic>
        <p:nvPicPr>
          <p:cNvPr id="267" name="Shape 267"/>
          <p:cNvPicPr preferRelativeResize="0"/>
          <p:nvPr>
            <p:ph idx="5" type="pic"/>
          </p:nvPr>
        </p:nvPicPr>
        <p:blipFill rotWithShape="1">
          <a:blip r:embed="rId5">
            <a:alphaModFix/>
          </a:blip>
          <a:srcRect b="0" l="9856" r="9855" t="0"/>
          <a:stretch/>
        </p:blipFill>
        <p:spPr>
          <a:xfrm>
            <a:off x="98271" y="2609302"/>
            <a:ext cx="2927261" cy="2430401"/>
          </a:xfrm>
          <a:prstGeom prst="rect">
            <a:avLst/>
          </a:prstGeom>
          <a:noFill/>
          <a:ln>
            <a:noFill/>
          </a:ln>
        </p:spPr>
      </p:pic>
      <p:pic>
        <p:nvPicPr>
          <p:cNvPr id="268" name="Shape 268"/>
          <p:cNvPicPr preferRelativeResize="0"/>
          <p:nvPr>
            <p:ph idx="6" type="pic"/>
          </p:nvPr>
        </p:nvPicPr>
        <p:blipFill rotWithShape="1">
          <a:blip r:embed="rId6">
            <a:alphaModFix/>
          </a:blip>
          <a:srcRect b="14795" l="11428" r="28620" t="11760"/>
          <a:stretch/>
        </p:blipFill>
        <p:spPr>
          <a:xfrm>
            <a:off x="3112779" y="2609301"/>
            <a:ext cx="2927261" cy="2430401"/>
          </a:xfrm>
          <a:prstGeom prst="rect">
            <a:avLst/>
          </a:prstGeom>
          <a:noFill/>
          <a:ln>
            <a:noFill/>
          </a:ln>
        </p:spPr>
      </p:pic>
      <p:pic>
        <p:nvPicPr>
          <p:cNvPr id="269" name="Shape 269"/>
          <p:cNvPicPr preferRelativeResize="0"/>
          <p:nvPr>
            <p:ph idx="7" type="pic"/>
          </p:nvPr>
        </p:nvPicPr>
        <p:blipFill rotWithShape="1">
          <a:blip r:embed="rId7">
            <a:alphaModFix/>
          </a:blip>
          <a:srcRect b="0" l="9907" r="9906" t="0"/>
          <a:stretch/>
        </p:blipFill>
        <p:spPr>
          <a:xfrm>
            <a:off x="6127288" y="2609301"/>
            <a:ext cx="2927261" cy="2430401"/>
          </a:xfrm>
          <a:prstGeom prst="rect">
            <a:avLst/>
          </a:prstGeom>
          <a:noFill/>
          <a:ln>
            <a:noFill/>
          </a:ln>
        </p:spPr>
      </p:pic>
      <p:pic>
        <p:nvPicPr>
          <p:cNvPr id="270" name="Shape 270"/>
          <p:cNvPicPr preferRelativeResize="0"/>
          <p:nvPr>
            <p:ph idx="4" type="pic"/>
          </p:nvPr>
        </p:nvPicPr>
        <p:blipFill rotWithShape="1">
          <a:blip r:embed="rId8">
            <a:alphaModFix/>
          </a:blip>
          <a:srcRect b="0" l="9806" r="9806" t="0"/>
          <a:stretch/>
        </p:blipFill>
        <p:spPr>
          <a:xfrm>
            <a:off x="6118468" y="89450"/>
            <a:ext cx="2927261" cy="243040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4" name="Shape 274"/>
        <p:cNvGrpSpPr/>
        <p:nvPr/>
      </p:nvGrpSpPr>
      <p:grpSpPr>
        <a:xfrm>
          <a:off x="0" y="0"/>
          <a:ext cx="0" cy="0"/>
          <a:chOff x="0" y="0"/>
          <a:chExt cx="0" cy="0"/>
        </a:xfrm>
      </p:grpSpPr>
      <p:sp>
        <p:nvSpPr>
          <p:cNvPr id="275" name="Shape 275"/>
          <p:cNvSpPr/>
          <p:nvPr/>
        </p:nvSpPr>
        <p:spPr>
          <a:xfrm>
            <a:off x="89451" y="89450"/>
            <a:ext cx="2931672" cy="4964597"/>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76" name="Shape 276"/>
          <p:cNvSpPr/>
          <p:nvPr/>
        </p:nvSpPr>
        <p:spPr>
          <a:xfrm>
            <a:off x="3106163" y="89450"/>
            <a:ext cx="2931672" cy="4964597"/>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77" name="Shape 277"/>
          <p:cNvSpPr/>
          <p:nvPr/>
        </p:nvSpPr>
        <p:spPr>
          <a:xfrm>
            <a:off x="6122877" y="89450"/>
            <a:ext cx="2931672" cy="4964597"/>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78" name="Shape 278"/>
          <p:cNvPicPr preferRelativeResize="0"/>
          <p:nvPr>
            <p:ph idx="4" type="pic"/>
          </p:nvPr>
        </p:nvPicPr>
        <p:blipFill rotWithShape="1">
          <a:blip r:embed="rId3">
            <a:alphaModFix/>
          </a:blip>
          <a:srcRect b="0" l="13657" r="47128" t="0"/>
          <a:stretch/>
        </p:blipFill>
        <p:spPr>
          <a:xfrm>
            <a:off x="6127288" y="89450"/>
            <a:ext cx="2927261" cy="4964597"/>
          </a:xfrm>
          <a:prstGeom prst="rect">
            <a:avLst/>
          </a:prstGeom>
          <a:noFill/>
          <a:ln>
            <a:noFill/>
          </a:ln>
        </p:spPr>
      </p:pic>
      <p:pic>
        <p:nvPicPr>
          <p:cNvPr id="279" name="Shape 279"/>
          <p:cNvPicPr preferRelativeResize="0"/>
          <p:nvPr>
            <p:ph idx="3" type="pic"/>
          </p:nvPr>
        </p:nvPicPr>
        <p:blipFill rotWithShape="1">
          <a:blip r:embed="rId4">
            <a:alphaModFix/>
          </a:blip>
          <a:srcRect b="0" l="51193" r="9756" t="0"/>
          <a:stretch/>
        </p:blipFill>
        <p:spPr>
          <a:xfrm>
            <a:off x="3106163" y="89450"/>
            <a:ext cx="2927261" cy="4964597"/>
          </a:xfrm>
          <a:prstGeom prst="rect">
            <a:avLst/>
          </a:prstGeom>
          <a:noFill/>
          <a:ln>
            <a:noFill/>
          </a:ln>
        </p:spPr>
      </p:pic>
      <p:pic>
        <p:nvPicPr>
          <p:cNvPr id="280" name="Shape 280"/>
          <p:cNvPicPr preferRelativeResize="0"/>
          <p:nvPr>
            <p:ph idx="2" type="pic"/>
          </p:nvPr>
        </p:nvPicPr>
        <p:blipFill rotWithShape="1">
          <a:blip r:embed="rId5">
            <a:alphaModFix/>
          </a:blip>
          <a:srcRect b="0" l="24556" r="36378" t="0"/>
          <a:stretch/>
        </p:blipFill>
        <p:spPr>
          <a:xfrm>
            <a:off x="89451" y="89450"/>
            <a:ext cx="2927261" cy="4964597"/>
          </a:xfrm>
          <a:prstGeom prst="rect">
            <a:avLst/>
          </a:prstGeom>
          <a:noFill/>
          <a:ln>
            <a:noFill/>
          </a:ln>
        </p:spPr>
      </p:pic>
      <p:sp>
        <p:nvSpPr>
          <p:cNvPr id="281" name="Shape 281"/>
          <p:cNvSpPr/>
          <p:nvPr/>
        </p:nvSpPr>
        <p:spPr>
          <a:xfrm>
            <a:off x="89451" y="89449"/>
            <a:ext cx="2927261" cy="4964598"/>
          </a:xfrm>
          <a:prstGeom prst="rect">
            <a:avLst/>
          </a:prstGeom>
          <a:solidFill>
            <a:srgbClr val="262626">
              <a:alpha val="2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5" name="Shape 285"/>
        <p:cNvGrpSpPr/>
        <p:nvPr/>
      </p:nvGrpSpPr>
      <p:grpSpPr>
        <a:xfrm>
          <a:off x="0" y="0"/>
          <a:ext cx="0" cy="0"/>
          <a:chOff x="0" y="0"/>
          <a:chExt cx="0" cy="0"/>
        </a:xfrm>
      </p:grpSpPr>
      <p:pic>
        <p:nvPicPr>
          <p:cNvPr id="286" name="Shape 286"/>
          <p:cNvPicPr preferRelativeResize="0"/>
          <p:nvPr>
            <p:ph idx="2" type="pic"/>
          </p:nvPr>
        </p:nvPicPr>
        <p:blipFill rotWithShape="1">
          <a:blip r:embed="rId3">
            <a:alphaModFix/>
          </a:blip>
          <a:srcRect b="4386" l="20357" r="38601" t="61521"/>
          <a:stretch/>
        </p:blipFill>
        <p:spPr>
          <a:xfrm>
            <a:off x="89451" y="89450"/>
            <a:ext cx="8965098" cy="4964597"/>
          </a:xfrm>
          <a:prstGeom prst="rect">
            <a:avLst/>
          </a:prstGeom>
          <a:noFill/>
          <a:ln>
            <a:noFill/>
          </a:ln>
        </p:spPr>
      </p:pic>
      <p:sp>
        <p:nvSpPr>
          <p:cNvPr id="287" name="Shape 287"/>
          <p:cNvSpPr/>
          <p:nvPr/>
        </p:nvSpPr>
        <p:spPr>
          <a:xfrm>
            <a:off x="89451" y="89450"/>
            <a:ext cx="8965098" cy="4964598"/>
          </a:xfrm>
          <a:prstGeom prst="rect">
            <a:avLst/>
          </a:prstGeom>
          <a:solidFill>
            <a:srgbClr val="000000">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8" name="Shape 288"/>
          <p:cNvSpPr txBox="1"/>
          <p:nvPr/>
        </p:nvSpPr>
        <p:spPr>
          <a:xfrm>
            <a:off x="1406000" y="2241175"/>
            <a:ext cx="2144100" cy="941100"/>
          </a:xfrm>
          <a:prstGeom prst="rect">
            <a:avLst/>
          </a:prstGeom>
          <a:noFill/>
          <a:ln>
            <a:noFill/>
          </a:ln>
        </p:spPr>
        <p:txBody>
          <a:bodyPr anchorCtr="0" anchor="t" bIns="34275" lIns="68575" spcFirstLastPara="1" rIns="68575" wrap="square" tIns="34275">
            <a:noAutofit/>
          </a:bodyPr>
          <a:lstStyle/>
          <a:p>
            <a:pPr indent="0" lvl="0" marL="0" marR="0" rtl="0" algn="r">
              <a:lnSpc>
                <a:spcPct val="88000"/>
              </a:lnSpc>
              <a:spcBef>
                <a:spcPts val="0"/>
              </a:spcBef>
              <a:spcAft>
                <a:spcPts val="0"/>
              </a:spcAft>
              <a:buNone/>
            </a:pPr>
            <a:r>
              <a:rPr b="1" lang="en" sz="1900">
                <a:solidFill>
                  <a:srgbClr val="FFFFFF"/>
                </a:solidFill>
                <a:latin typeface="Bodoni"/>
                <a:ea typeface="Bodoni"/>
                <a:cs typeface="Bodoni"/>
                <a:sym typeface="Bodoni"/>
              </a:rPr>
              <a:t>SIMPLICITY</a:t>
            </a:r>
            <a:endParaRPr b="1" sz="1100">
              <a:latin typeface="Bodoni"/>
              <a:ea typeface="Bodoni"/>
              <a:cs typeface="Bodoni"/>
              <a:sym typeface="Bodoni"/>
            </a:endParaRPr>
          </a:p>
          <a:p>
            <a:pPr indent="0" lvl="0" marL="0" marR="0" rtl="0" algn="r">
              <a:lnSpc>
                <a:spcPct val="88000"/>
              </a:lnSpc>
              <a:spcBef>
                <a:spcPts val="0"/>
              </a:spcBef>
              <a:spcAft>
                <a:spcPts val="0"/>
              </a:spcAft>
              <a:buNone/>
            </a:pPr>
            <a:r>
              <a:rPr b="1" lang="en" sz="1900">
                <a:solidFill>
                  <a:srgbClr val="FFFFFF"/>
                </a:solidFill>
                <a:latin typeface="Bodoni"/>
                <a:ea typeface="Bodoni"/>
                <a:cs typeface="Bodoni"/>
                <a:sym typeface="Bodoni"/>
              </a:rPr>
              <a:t>CREATIVITUY</a:t>
            </a:r>
            <a:endParaRPr b="1" sz="1100">
              <a:latin typeface="Bodoni"/>
              <a:ea typeface="Bodoni"/>
              <a:cs typeface="Bodoni"/>
              <a:sym typeface="Bodoni"/>
            </a:endParaRPr>
          </a:p>
          <a:p>
            <a:pPr indent="0" lvl="0" marL="0" marR="0" rtl="0" algn="r">
              <a:lnSpc>
                <a:spcPct val="88000"/>
              </a:lnSpc>
              <a:spcBef>
                <a:spcPts val="0"/>
              </a:spcBef>
              <a:spcAft>
                <a:spcPts val="0"/>
              </a:spcAft>
              <a:buNone/>
            </a:pPr>
            <a:r>
              <a:rPr b="1" lang="en" sz="1900">
                <a:solidFill>
                  <a:srgbClr val="FFFFFF"/>
                </a:solidFill>
                <a:latin typeface="Bodoni"/>
                <a:ea typeface="Bodoni"/>
                <a:cs typeface="Bodoni"/>
                <a:sym typeface="Bodoni"/>
              </a:rPr>
              <a:t>MINIMAL</a:t>
            </a:r>
            <a:endParaRPr b="1" sz="1100">
              <a:latin typeface="Bodoni"/>
              <a:ea typeface="Bodoni"/>
              <a:cs typeface="Bodoni"/>
              <a:sym typeface="Bodoni"/>
            </a:endParaRPr>
          </a:p>
        </p:txBody>
      </p:sp>
      <p:sp>
        <p:nvSpPr>
          <p:cNvPr id="289" name="Shape 289"/>
          <p:cNvSpPr txBox="1"/>
          <p:nvPr/>
        </p:nvSpPr>
        <p:spPr>
          <a:xfrm>
            <a:off x="3669925" y="2104327"/>
            <a:ext cx="3615300" cy="1077900"/>
          </a:xfrm>
          <a:prstGeom prst="rect">
            <a:avLst/>
          </a:prstGeom>
          <a:noFill/>
          <a:ln>
            <a:noFill/>
          </a:ln>
        </p:spPr>
        <p:txBody>
          <a:bodyPr anchorCtr="0" anchor="t" bIns="34275" lIns="68575" spcFirstLastPara="1" rIns="68575" wrap="square" tIns="34275">
            <a:noAutofit/>
          </a:bodyPr>
          <a:lstStyle/>
          <a:p>
            <a:pPr indent="0" lvl="0" marL="0" marR="0" rtl="0" algn="l">
              <a:lnSpc>
                <a:spcPct val="138461"/>
              </a:lnSpc>
              <a:spcBef>
                <a:spcPts val="0"/>
              </a:spcBef>
              <a:spcAft>
                <a:spcPts val="0"/>
              </a:spcAft>
              <a:buNone/>
            </a:pPr>
            <a:r>
              <a:rPr lang="en" sz="1000">
                <a:solidFill>
                  <a:schemeClr val="lt1"/>
                </a:solidFill>
                <a:latin typeface="Bodoni"/>
                <a:ea typeface="Bodoni"/>
                <a:cs typeface="Bodoni"/>
                <a:sym typeface="Bodoni"/>
              </a:rPr>
              <a:t>Lorem Ipsum is simply dummy text of the printing and typesetting industry. Lorem Ipsum has been the industry's standard dummy text ever since the 1500s, when an unknown specimen book. It has survived not only five centuries, but also the leap into electronic </a:t>
            </a:r>
            <a:endParaRPr sz="11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3" name="Shape 293"/>
        <p:cNvGrpSpPr/>
        <p:nvPr/>
      </p:nvGrpSpPr>
      <p:grpSpPr>
        <a:xfrm>
          <a:off x="0" y="0"/>
          <a:ext cx="0" cy="0"/>
          <a:chOff x="0" y="0"/>
          <a:chExt cx="0" cy="0"/>
        </a:xfrm>
      </p:grpSpPr>
      <p:pic>
        <p:nvPicPr>
          <p:cNvPr id="294" name="Shape 294"/>
          <p:cNvPicPr preferRelativeResize="0"/>
          <p:nvPr>
            <p:ph idx="2" type="pic"/>
          </p:nvPr>
        </p:nvPicPr>
        <p:blipFill rotWithShape="1">
          <a:blip r:embed="rId3">
            <a:alphaModFix/>
          </a:blip>
          <a:srcRect b="0" l="20264" r="20263" t="0"/>
          <a:stretch/>
        </p:blipFill>
        <p:spPr>
          <a:xfrm>
            <a:off x="89451" y="89450"/>
            <a:ext cx="4428537" cy="4964597"/>
          </a:xfrm>
          <a:prstGeom prst="rect">
            <a:avLst/>
          </a:prstGeom>
          <a:noFill/>
          <a:ln>
            <a:noFill/>
          </a:ln>
        </p:spPr>
      </p:pic>
      <p:pic>
        <p:nvPicPr>
          <p:cNvPr id="295" name="Shape 295"/>
          <p:cNvPicPr preferRelativeResize="0"/>
          <p:nvPr>
            <p:ph idx="3" type="pic"/>
          </p:nvPr>
        </p:nvPicPr>
        <p:blipFill rotWithShape="1">
          <a:blip r:embed="rId4">
            <a:alphaModFix/>
          </a:blip>
          <a:srcRect b="0" l="10080" r="30464" t="0"/>
          <a:stretch/>
        </p:blipFill>
        <p:spPr>
          <a:xfrm>
            <a:off x="4607438" y="89450"/>
            <a:ext cx="4428537" cy="4964597"/>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9" name="Shape 299"/>
        <p:cNvGrpSpPr/>
        <p:nvPr/>
      </p:nvGrpSpPr>
      <p:grpSpPr>
        <a:xfrm>
          <a:off x="0" y="0"/>
          <a:ext cx="0" cy="0"/>
          <a:chOff x="0" y="0"/>
          <a:chExt cx="0" cy="0"/>
        </a:xfrm>
      </p:grpSpPr>
      <p:sp>
        <p:nvSpPr>
          <p:cNvPr id="300" name="Shape 300"/>
          <p:cNvSpPr/>
          <p:nvPr/>
        </p:nvSpPr>
        <p:spPr>
          <a:xfrm>
            <a:off x="89450" y="89450"/>
            <a:ext cx="3393977" cy="4964597"/>
          </a:xfrm>
          <a:prstGeom prst="rect">
            <a:avLst/>
          </a:prstGeom>
          <a:solidFill>
            <a:srgbClr val="D8D8D8">
              <a:alpha val="4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1" name="Shape 301"/>
          <p:cNvSpPr/>
          <p:nvPr/>
        </p:nvSpPr>
        <p:spPr>
          <a:xfrm>
            <a:off x="3562826" y="89450"/>
            <a:ext cx="5473149" cy="4964597"/>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2" name="Shape 302"/>
          <p:cNvSpPr txBox="1"/>
          <p:nvPr/>
        </p:nvSpPr>
        <p:spPr>
          <a:xfrm>
            <a:off x="358106" y="516690"/>
            <a:ext cx="2644091" cy="1007055"/>
          </a:xfrm>
          <a:prstGeom prst="rect">
            <a:avLst/>
          </a:prstGeom>
          <a:noFill/>
          <a:ln>
            <a:noFill/>
          </a:ln>
        </p:spPr>
        <p:txBody>
          <a:bodyPr anchorCtr="0" anchor="t" bIns="34275" lIns="68575" spcFirstLastPara="1" rIns="68575" wrap="square" tIns="34275">
            <a:noAutofit/>
          </a:bodyPr>
          <a:lstStyle/>
          <a:p>
            <a:pPr indent="0" lvl="0" marL="0" marR="0" rtl="0" algn="l">
              <a:lnSpc>
                <a:spcPct val="88888"/>
              </a:lnSpc>
              <a:spcBef>
                <a:spcPts val="0"/>
              </a:spcBef>
              <a:spcAft>
                <a:spcPts val="0"/>
              </a:spcAft>
              <a:buNone/>
            </a:pPr>
            <a:r>
              <a:rPr b="1" lang="en" sz="2700">
                <a:solidFill>
                  <a:srgbClr val="0C0C0C"/>
                </a:solidFill>
                <a:latin typeface="Bodoni"/>
                <a:ea typeface="Bodoni"/>
                <a:cs typeface="Bodoni"/>
                <a:sym typeface="Bodoni"/>
              </a:rPr>
              <a:t>SIMPLICITY</a:t>
            </a:r>
            <a:endParaRPr sz="1100"/>
          </a:p>
          <a:p>
            <a:pPr indent="0" lvl="0" marL="0" marR="0" rtl="0" algn="l">
              <a:lnSpc>
                <a:spcPct val="88888"/>
              </a:lnSpc>
              <a:spcBef>
                <a:spcPts val="0"/>
              </a:spcBef>
              <a:spcAft>
                <a:spcPts val="0"/>
              </a:spcAft>
              <a:buNone/>
            </a:pPr>
            <a:r>
              <a:rPr b="1" lang="en" sz="2700">
                <a:solidFill>
                  <a:srgbClr val="0C0C0C"/>
                </a:solidFill>
                <a:latin typeface="Bodoni"/>
                <a:ea typeface="Bodoni"/>
                <a:cs typeface="Bodoni"/>
                <a:sym typeface="Bodoni"/>
              </a:rPr>
              <a:t>CREATIVITUY</a:t>
            </a:r>
            <a:endParaRPr sz="1100"/>
          </a:p>
          <a:p>
            <a:pPr indent="0" lvl="0" marL="0" marR="0" rtl="0" algn="l">
              <a:lnSpc>
                <a:spcPct val="88888"/>
              </a:lnSpc>
              <a:spcBef>
                <a:spcPts val="0"/>
              </a:spcBef>
              <a:spcAft>
                <a:spcPts val="0"/>
              </a:spcAft>
              <a:buNone/>
            </a:pPr>
            <a:r>
              <a:rPr b="1" lang="en" sz="2700">
                <a:solidFill>
                  <a:schemeClr val="accent2"/>
                </a:solidFill>
                <a:latin typeface="Bodoni"/>
                <a:ea typeface="Bodoni"/>
                <a:cs typeface="Bodoni"/>
                <a:sym typeface="Bodoni"/>
              </a:rPr>
              <a:t>MINIMAL</a:t>
            </a:r>
            <a:endParaRPr sz="1100"/>
          </a:p>
        </p:txBody>
      </p:sp>
      <p:sp>
        <p:nvSpPr>
          <p:cNvPr id="303" name="Shape 303"/>
          <p:cNvSpPr/>
          <p:nvPr/>
        </p:nvSpPr>
        <p:spPr>
          <a:xfrm>
            <a:off x="446315" y="1893858"/>
            <a:ext cx="663900" cy="76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4" name="Shape 304"/>
          <p:cNvSpPr txBox="1"/>
          <p:nvPr/>
        </p:nvSpPr>
        <p:spPr>
          <a:xfrm>
            <a:off x="358100" y="2571750"/>
            <a:ext cx="2548500" cy="22122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900">
                <a:solidFill>
                  <a:schemeClr val="dk1"/>
                </a:solidFill>
                <a:latin typeface="Bodoni"/>
                <a:ea typeface="Bodoni"/>
                <a:cs typeface="Bodoni"/>
                <a:sym typeface="Bodoni"/>
              </a:rPr>
              <a:t>Richard McClintock, a Latin professor at Hampden-Sydney College in Virginia, looked up consectetur, from ates Lorem Ipsum passage, and going through the cites of the word in classical literature, discovered thee dolor undoubtable source. Lorem Ipsum comeseu from sections 1.10.32 and 1.10.33 of "de Finibuss Bonorum et Malorum (The Extremes of Good and treatise on the theory of ethics, very ppular during the Renaissance. The first line of Lorem Ipsum, </a:t>
            </a:r>
            <a:endParaRPr b="1" i="1" sz="900">
              <a:solidFill>
                <a:srgbClr val="0078A8"/>
              </a:solidFill>
              <a:latin typeface="Bodoni"/>
              <a:ea typeface="Bodoni"/>
              <a:cs typeface="Bodoni"/>
              <a:sym typeface="Bodoni"/>
            </a:endParaRPr>
          </a:p>
        </p:txBody>
      </p:sp>
      <p:pic>
        <p:nvPicPr>
          <p:cNvPr id="305" name="Shape 305"/>
          <p:cNvPicPr preferRelativeResize="0"/>
          <p:nvPr>
            <p:ph idx="2" type="pic"/>
          </p:nvPr>
        </p:nvPicPr>
        <p:blipFill rotWithShape="1">
          <a:blip r:embed="rId3">
            <a:alphaModFix/>
          </a:blip>
          <a:srcRect b="0" l="13253" r="13252" t="0"/>
          <a:stretch/>
        </p:blipFill>
        <p:spPr>
          <a:xfrm>
            <a:off x="3562826" y="89450"/>
            <a:ext cx="5473149" cy="496459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9" name="Shape 309"/>
        <p:cNvGrpSpPr/>
        <p:nvPr/>
      </p:nvGrpSpPr>
      <p:grpSpPr>
        <a:xfrm>
          <a:off x="0" y="0"/>
          <a:ext cx="0" cy="0"/>
          <a:chOff x="0" y="0"/>
          <a:chExt cx="0" cy="0"/>
        </a:xfrm>
      </p:grpSpPr>
      <p:sp>
        <p:nvSpPr>
          <p:cNvPr id="310" name="Shape 310"/>
          <p:cNvSpPr/>
          <p:nvPr/>
        </p:nvSpPr>
        <p:spPr>
          <a:xfrm>
            <a:off x="0" y="0"/>
            <a:ext cx="9144000" cy="5143500"/>
          </a:xfrm>
          <a:prstGeom prst="rect">
            <a:avLst/>
          </a:prstGeom>
          <a:solidFill>
            <a:srgbClr val="F2F2F2">
              <a:alpha val="5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11" name="Shape 311"/>
          <p:cNvSpPr/>
          <p:nvPr/>
        </p:nvSpPr>
        <p:spPr>
          <a:xfrm>
            <a:off x="89451" y="2601521"/>
            <a:ext cx="4482548" cy="2452526"/>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12" name="Shape 312"/>
          <p:cNvSpPr/>
          <p:nvPr/>
        </p:nvSpPr>
        <p:spPr>
          <a:xfrm>
            <a:off x="190501" y="2702573"/>
            <a:ext cx="4280446" cy="22504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13" name="Shape 313"/>
          <p:cNvSpPr/>
          <p:nvPr/>
        </p:nvSpPr>
        <p:spPr>
          <a:xfrm>
            <a:off x="1184826" y="89449"/>
            <a:ext cx="4482548" cy="2452526"/>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14" name="Shape 314"/>
          <p:cNvSpPr/>
          <p:nvPr/>
        </p:nvSpPr>
        <p:spPr>
          <a:xfrm>
            <a:off x="1285876" y="190500"/>
            <a:ext cx="4280446" cy="22504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15" name="Shape 315"/>
          <p:cNvPicPr preferRelativeResize="0"/>
          <p:nvPr>
            <p:ph idx="2" type="pic"/>
          </p:nvPr>
        </p:nvPicPr>
        <p:blipFill rotWithShape="1">
          <a:blip r:embed="rId3">
            <a:alphaModFix/>
          </a:blip>
          <a:srcRect b="3720" l="14351" r="18869" t="44138"/>
          <a:stretch/>
        </p:blipFill>
        <p:spPr>
          <a:xfrm>
            <a:off x="1285875" y="190500"/>
            <a:ext cx="4280446" cy="2250423"/>
          </a:xfrm>
          <a:prstGeom prst="rect">
            <a:avLst/>
          </a:prstGeom>
          <a:noFill/>
          <a:ln>
            <a:noFill/>
          </a:ln>
        </p:spPr>
      </p:pic>
      <p:pic>
        <p:nvPicPr>
          <p:cNvPr id="316" name="Shape 316"/>
          <p:cNvPicPr preferRelativeResize="0"/>
          <p:nvPr>
            <p:ph idx="3" type="pic"/>
          </p:nvPr>
        </p:nvPicPr>
        <p:blipFill rotWithShape="1">
          <a:blip r:embed="rId4">
            <a:alphaModFix/>
          </a:blip>
          <a:srcRect b="21752" l="0" r="0" t="8149"/>
          <a:stretch/>
        </p:blipFill>
        <p:spPr>
          <a:xfrm>
            <a:off x="190501" y="2702573"/>
            <a:ext cx="4280446" cy="2250423"/>
          </a:xfrm>
          <a:prstGeom prst="rect">
            <a:avLst/>
          </a:prstGeom>
          <a:noFill/>
          <a:ln>
            <a:noFill/>
          </a:ln>
        </p:spPr>
      </p:pic>
      <p:sp>
        <p:nvSpPr>
          <p:cNvPr id="317" name="Shape 317"/>
          <p:cNvSpPr txBox="1"/>
          <p:nvPr/>
        </p:nvSpPr>
        <p:spPr>
          <a:xfrm>
            <a:off x="6189274" y="3103890"/>
            <a:ext cx="2223305" cy="45012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Bodoni"/>
                <a:ea typeface="Bodoni"/>
                <a:cs typeface="Bodoni"/>
                <a:sym typeface="Bodoni"/>
              </a:rPr>
              <a:t>Lorem Ipsum is simply dummy text of the printing and typesetting industry. Lorem Ipsum has been the industry's standard dummy.</a:t>
            </a:r>
            <a:endParaRPr sz="1100"/>
          </a:p>
        </p:txBody>
      </p:sp>
      <p:sp>
        <p:nvSpPr>
          <p:cNvPr id="318" name="Shape 318"/>
          <p:cNvSpPr txBox="1"/>
          <p:nvPr/>
        </p:nvSpPr>
        <p:spPr>
          <a:xfrm>
            <a:off x="6186738" y="2712787"/>
            <a:ext cx="2380450" cy="40395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Bodoni"/>
                <a:ea typeface="Bodoni"/>
                <a:cs typeface="Bodoni"/>
                <a:sym typeface="Bodoni"/>
              </a:rPr>
              <a:t>Typesetting industry:</a:t>
            </a:r>
            <a:endParaRPr sz="1100"/>
          </a:p>
          <a:p>
            <a:pPr indent="0" lvl="0" marL="0" marR="0" rtl="0" algn="l">
              <a:spcBef>
                <a:spcPts val="0"/>
              </a:spcBef>
              <a:spcAft>
                <a:spcPts val="0"/>
              </a:spcAft>
              <a:buNone/>
            </a:pPr>
            <a:r>
              <a:rPr lang="en" sz="1400">
                <a:solidFill>
                  <a:schemeClr val="accent3"/>
                </a:solidFill>
                <a:latin typeface="Bodoni"/>
                <a:ea typeface="Bodoni"/>
                <a:cs typeface="Bodoni"/>
                <a:sym typeface="Bodoni"/>
              </a:rPr>
              <a:t>Ipsum has been industry</a:t>
            </a:r>
            <a:endParaRPr sz="1100"/>
          </a:p>
        </p:txBody>
      </p:sp>
      <p:cxnSp>
        <p:nvCxnSpPr>
          <p:cNvPr id="319" name="Shape 319"/>
          <p:cNvCxnSpPr/>
          <p:nvPr/>
        </p:nvCxnSpPr>
        <p:spPr>
          <a:xfrm rot="10800000">
            <a:off x="6256311" y="3698567"/>
            <a:ext cx="2196209" cy="0"/>
          </a:xfrm>
          <a:prstGeom prst="straightConnector1">
            <a:avLst/>
          </a:prstGeom>
          <a:noFill/>
          <a:ln cap="flat" cmpd="sng" w="9525">
            <a:solidFill>
              <a:schemeClr val="dk1">
                <a:alpha val="20000"/>
              </a:schemeClr>
            </a:solidFill>
            <a:prstDash val="solid"/>
            <a:miter lim="800000"/>
            <a:headEnd len="med" w="med" type="none"/>
            <a:tailEnd len="med" w="med" type="none"/>
          </a:ln>
        </p:spPr>
      </p:cxnSp>
      <p:sp>
        <p:nvSpPr>
          <p:cNvPr id="320" name="Shape 320"/>
          <p:cNvSpPr txBox="1"/>
          <p:nvPr/>
        </p:nvSpPr>
        <p:spPr>
          <a:xfrm>
            <a:off x="6189274" y="4234225"/>
            <a:ext cx="2223305" cy="45012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Bodoni"/>
                <a:ea typeface="Bodoni"/>
                <a:cs typeface="Bodoni"/>
                <a:sym typeface="Bodoni"/>
              </a:rPr>
              <a:t>Lorem Ipsum is simply dummy text of the printing and typesetting industry. Lorem Ipsum has been the industry's standard dummy.</a:t>
            </a:r>
            <a:endParaRPr sz="1100"/>
          </a:p>
        </p:txBody>
      </p:sp>
      <p:sp>
        <p:nvSpPr>
          <p:cNvPr id="321" name="Shape 321"/>
          <p:cNvSpPr txBox="1"/>
          <p:nvPr/>
        </p:nvSpPr>
        <p:spPr>
          <a:xfrm>
            <a:off x="6186738" y="3843122"/>
            <a:ext cx="2380450" cy="40395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Bodoni"/>
                <a:ea typeface="Bodoni"/>
                <a:cs typeface="Bodoni"/>
                <a:sym typeface="Bodoni"/>
              </a:rPr>
              <a:t>Typesetting industry:</a:t>
            </a:r>
            <a:endParaRPr sz="1100"/>
          </a:p>
          <a:p>
            <a:pPr indent="0" lvl="0" marL="0" marR="0" rtl="0" algn="l">
              <a:spcBef>
                <a:spcPts val="0"/>
              </a:spcBef>
              <a:spcAft>
                <a:spcPts val="0"/>
              </a:spcAft>
              <a:buNone/>
            </a:pPr>
            <a:r>
              <a:rPr lang="en" sz="1400">
                <a:solidFill>
                  <a:schemeClr val="accent4"/>
                </a:solidFill>
                <a:latin typeface="Bodoni"/>
                <a:ea typeface="Bodoni"/>
                <a:cs typeface="Bodoni"/>
                <a:sym typeface="Bodoni"/>
              </a:rPr>
              <a:t>Lorem ipsum has been industry</a:t>
            </a:r>
            <a:endParaRPr sz="1100"/>
          </a:p>
        </p:txBody>
      </p:sp>
      <p:sp>
        <p:nvSpPr>
          <p:cNvPr id="322" name="Shape 322"/>
          <p:cNvSpPr txBox="1"/>
          <p:nvPr/>
        </p:nvSpPr>
        <p:spPr>
          <a:xfrm>
            <a:off x="6186738" y="850255"/>
            <a:ext cx="2223305" cy="45012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Bodoni"/>
                <a:ea typeface="Bodoni"/>
                <a:cs typeface="Bodoni"/>
                <a:sym typeface="Bodoni"/>
              </a:rPr>
              <a:t>Lorem Ipsum is simply dummy text of the printing and typesetting industry. Lorem Ipsum has been the industry's standard dummy.</a:t>
            </a:r>
            <a:endParaRPr sz="1100"/>
          </a:p>
        </p:txBody>
      </p:sp>
      <p:sp>
        <p:nvSpPr>
          <p:cNvPr id="323" name="Shape 323"/>
          <p:cNvSpPr txBox="1"/>
          <p:nvPr/>
        </p:nvSpPr>
        <p:spPr>
          <a:xfrm>
            <a:off x="6186738" y="459151"/>
            <a:ext cx="2380450" cy="40395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Bodoni"/>
                <a:ea typeface="Bodoni"/>
                <a:cs typeface="Bodoni"/>
                <a:sym typeface="Bodoni"/>
              </a:rPr>
              <a:t>Typesetting industry:</a:t>
            </a:r>
            <a:endParaRPr sz="1100"/>
          </a:p>
          <a:p>
            <a:pPr indent="0" lvl="0" marL="0" marR="0" rtl="0" algn="l">
              <a:spcBef>
                <a:spcPts val="0"/>
              </a:spcBef>
              <a:spcAft>
                <a:spcPts val="0"/>
              </a:spcAft>
              <a:buNone/>
            </a:pPr>
            <a:r>
              <a:rPr lang="en" sz="1400">
                <a:solidFill>
                  <a:schemeClr val="accent1"/>
                </a:solidFill>
                <a:latin typeface="Bodoni"/>
                <a:ea typeface="Bodoni"/>
                <a:cs typeface="Bodoni"/>
                <a:sym typeface="Bodoni"/>
              </a:rPr>
              <a:t>Ipsum has been industry</a:t>
            </a:r>
            <a:endParaRPr sz="1100"/>
          </a:p>
        </p:txBody>
      </p:sp>
      <p:cxnSp>
        <p:nvCxnSpPr>
          <p:cNvPr id="324" name="Shape 324"/>
          <p:cNvCxnSpPr/>
          <p:nvPr/>
        </p:nvCxnSpPr>
        <p:spPr>
          <a:xfrm rot="10800000">
            <a:off x="6256311" y="1444932"/>
            <a:ext cx="2196209" cy="0"/>
          </a:xfrm>
          <a:prstGeom prst="straightConnector1">
            <a:avLst/>
          </a:prstGeom>
          <a:noFill/>
          <a:ln cap="flat" cmpd="sng" w="9525">
            <a:solidFill>
              <a:schemeClr val="dk1">
                <a:alpha val="20000"/>
              </a:schemeClr>
            </a:solidFill>
            <a:prstDash val="solid"/>
            <a:miter lim="800000"/>
            <a:headEnd len="med" w="med" type="none"/>
            <a:tailEnd len="med" w="med" type="none"/>
          </a:ln>
        </p:spPr>
      </p:cxnSp>
      <p:sp>
        <p:nvSpPr>
          <p:cNvPr id="325" name="Shape 325"/>
          <p:cNvSpPr txBox="1"/>
          <p:nvPr/>
        </p:nvSpPr>
        <p:spPr>
          <a:xfrm>
            <a:off x="6186738" y="1980590"/>
            <a:ext cx="2223305" cy="45012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Bodoni"/>
                <a:ea typeface="Bodoni"/>
                <a:cs typeface="Bodoni"/>
                <a:sym typeface="Bodoni"/>
              </a:rPr>
              <a:t>Lorem Ipsum is simply dummy text of the printing and typesetting industry. Lorem Ipsum has been the industry's standard dummy.</a:t>
            </a:r>
            <a:endParaRPr sz="1100"/>
          </a:p>
        </p:txBody>
      </p:sp>
      <p:sp>
        <p:nvSpPr>
          <p:cNvPr id="326" name="Shape 326"/>
          <p:cNvSpPr txBox="1"/>
          <p:nvPr/>
        </p:nvSpPr>
        <p:spPr>
          <a:xfrm>
            <a:off x="6186751" y="1589475"/>
            <a:ext cx="2569500" cy="40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Bodoni"/>
                <a:ea typeface="Bodoni"/>
                <a:cs typeface="Bodoni"/>
                <a:sym typeface="Bodoni"/>
              </a:rPr>
              <a:t>Typesetting industry:</a:t>
            </a:r>
            <a:endParaRPr sz="1100"/>
          </a:p>
          <a:p>
            <a:pPr indent="0" lvl="0" marL="0" marR="0" rtl="0" algn="l">
              <a:spcBef>
                <a:spcPts val="0"/>
              </a:spcBef>
              <a:spcAft>
                <a:spcPts val="0"/>
              </a:spcAft>
              <a:buNone/>
            </a:pPr>
            <a:r>
              <a:rPr lang="en" sz="1400">
                <a:solidFill>
                  <a:schemeClr val="accent2"/>
                </a:solidFill>
                <a:latin typeface="Bodoni"/>
                <a:ea typeface="Bodoni"/>
                <a:cs typeface="Bodoni"/>
                <a:sym typeface="Bodoni"/>
              </a:rPr>
              <a:t>Lorem ipsum has been industry</a:t>
            </a:r>
            <a:endParaRPr sz="1100"/>
          </a:p>
        </p:txBody>
      </p:sp>
      <p:cxnSp>
        <p:nvCxnSpPr>
          <p:cNvPr id="327" name="Shape 327"/>
          <p:cNvCxnSpPr/>
          <p:nvPr/>
        </p:nvCxnSpPr>
        <p:spPr>
          <a:xfrm rot="10800000">
            <a:off x="6256311" y="2577121"/>
            <a:ext cx="2196209" cy="0"/>
          </a:xfrm>
          <a:prstGeom prst="straightConnector1">
            <a:avLst/>
          </a:prstGeom>
          <a:noFill/>
          <a:ln cap="flat" cmpd="sng" w="9525">
            <a:solidFill>
              <a:schemeClr val="dk1">
                <a:alpha val="20000"/>
              </a:schemeClr>
            </a:solidFill>
            <a:prstDash val="solid"/>
            <a:miter lim="800000"/>
            <a:headEnd len="med" w="med" type="none"/>
            <a:tailEnd len="med" w="med" type="none"/>
          </a:ln>
        </p:spPr>
      </p:cxn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1" name="Shape 331"/>
        <p:cNvGrpSpPr/>
        <p:nvPr/>
      </p:nvGrpSpPr>
      <p:grpSpPr>
        <a:xfrm>
          <a:off x="0" y="0"/>
          <a:ext cx="0" cy="0"/>
          <a:chOff x="0" y="0"/>
          <a:chExt cx="0" cy="0"/>
        </a:xfrm>
      </p:grpSpPr>
      <p:pic>
        <p:nvPicPr>
          <p:cNvPr id="332" name="Shape 332"/>
          <p:cNvPicPr preferRelativeResize="0"/>
          <p:nvPr>
            <p:ph idx="2" type="pic"/>
          </p:nvPr>
        </p:nvPicPr>
        <p:blipFill rotWithShape="1">
          <a:blip r:embed="rId3">
            <a:alphaModFix/>
          </a:blip>
          <a:srcRect b="0" l="8005" r="33617" t="0"/>
          <a:stretch/>
        </p:blipFill>
        <p:spPr>
          <a:xfrm>
            <a:off x="89451" y="88091"/>
            <a:ext cx="4349764" cy="4964597"/>
          </a:xfrm>
          <a:prstGeom prst="rect">
            <a:avLst/>
          </a:prstGeom>
          <a:noFill/>
          <a:ln>
            <a:noFill/>
          </a:ln>
        </p:spPr>
      </p:pic>
      <p:pic>
        <p:nvPicPr>
          <p:cNvPr id="333" name="Shape 333"/>
          <p:cNvPicPr preferRelativeResize="0"/>
          <p:nvPr>
            <p:ph idx="3" type="pic"/>
          </p:nvPr>
        </p:nvPicPr>
        <p:blipFill rotWithShape="1">
          <a:blip r:embed="rId4">
            <a:alphaModFix/>
          </a:blip>
          <a:srcRect b="0" l="22270" r="11233" t="0"/>
          <a:stretch/>
        </p:blipFill>
        <p:spPr>
          <a:xfrm>
            <a:off x="4528666" y="88091"/>
            <a:ext cx="2634433" cy="2642865"/>
          </a:xfrm>
          <a:prstGeom prst="rect">
            <a:avLst/>
          </a:prstGeom>
          <a:noFill/>
          <a:ln>
            <a:noFill/>
          </a:ln>
        </p:spPr>
      </p:pic>
      <p:pic>
        <p:nvPicPr>
          <p:cNvPr id="334" name="Shape 334"/>
          <p:cNvPicPr preferRelativeResize="0"/>
          <p:nvPr>
            <p:ph idx="4" type="pic"/>
          </p:nvPr>
        </p:nvPicPr>
        <p:blipFill rotWithShape="1">
          <a:blip r:embed="rId5">
            <a:alphaModFix/>
          </a:blip>
          <a:srcRect b="4002" l="24405" r="24405" t="21067"/>
          <a:stretch/>
        </p:blipFill>
        <p:spPr>
          <a:xfrm>
            <a:off x="7225959" y="88091"/>
            <a:ext cx="1328058" cy="1286880"/>
          </a:xfrm>
          <a:prstGeom prst="rect">
            <a:avLst/>
          </a:prstGeom>
          <a:noFill/>
          <a:ln>
            <a:noFill/>
          </a:ln>
        </p:spPr>
      </p:pic>
      <p:pic>
        <p:nvPicPr>
          <p:cNvPr id="335" name="Shape 335"/>
          <p:cNvPicPr preferRelativeResize="0"/>
          <p:nvPr>
            <p:ph idx="5" type="pic"/>
          </p:nvPr>
        </p:nvPicPr>
        <p:blipFill rotWithShape="1">
          <a:blip r:embed="rId6">
            <a:alphaModFix/>
          </a:blip>
          <a:srcRect b="0" l="15586" r="15585" t="0"/>
          <a:stretch/>
        </p:blipFill>
        <p:spPr>
          <a:xfrm>
            <a:off x="7225959" y="1443704"/>
            <a:ext cx="1328058" cy="1286880"/>
          </a:xfrm>
          <a:prstGeom prst="rect">
            <a:avLst/>
          </a:prstGeom>
          <a:noFill/>
          <a:ln>
            <a:noFill/>
          </a:ln>
        </p:spPr>
      </p:pic>
      <p:sp>
        <p:nvSpPr>
          <p:cNvPr id="336" name="Shape 336"/>
          <p:cNvSpPr txBox="1"/>
          <p:nvPr/>
        </p:nvSpPr>
        <p:spPr>
          <a:xfrm>
            <a:off x="4764294" y="3796403"/>
            <a:ext cx="3789600" cy="934800"/>
          </a:xfrm>
          <a:prstGeom prst="rect">
            <a:avLst/>
          </a:prstGeom>
          <a:noFill/>
          <a:ln>
            <a:noFill/>
          </a:ln>
        </p:spPr>
        <p:txBody>
          <a:bodyPr anchorCtr="0" anchor="t" bIns="34275" lIns="68575" spcFirstLastPara="1" rIns="68575" wrap="square" tIns="34275">
            <a:noAutofit/>
          </a:bodyPr>
          <a:lstStyle/>
          <a:p>
            <a:pPr indent="0" lvl="0" marL="0" marR="0" rtl="0" algn="l">
              <a:lnSpc>
                <a:spcPct val="138461"/>
              </a:lnSpc>
              <a:spcBef>
                <a:spcPts val="0"/>
              </a:spcBef>
              <a:spcAft>
                <a:spcPts val="0"/>
              </a:spcAft>
              <a:buNone/>
            </a:pPr>
            <a:r>
              <a:rPr lang="en" sz="1000">
                <a:solidFill>
                  <a:srgbClr val="000000"/>
                </a:solidFill>
                <a:latin typeface="Bodoni"/>
                <a:ea typeface="Bodoni"/>
                <a:cs typeface="Bodoni"/>
                <a:sym typeface="Bodoni"/>
              </a:rPr>
              <a:t>Lorem Ipsum is simply dummy text of the printing and dolor sit dolor sit amet typesetting industry. Lorem Ipsum has been the industry’s ametsa printer took a galley of type and scrambled it to make a typesti ecimens book. It has survived not only five centuries, but alsois leap into real dol electronic typesetting.consecteture</a:t>
            </a:r>
            <a:endParaRPr sz="1000">
              <a:solidFill>
                <a:srgbClr val="000000"/>
              </a:solidFill>
              <a:latin typeface="Bodoni"/>
              <a:ea typeface="Bodoni"/>
              <a:cs typeface="Bodoni"/>
              <a:sym typeface="Bodoni"/>
            </a:endParaRPr>
          </a:p>
        </p:txBody>
      </p:sp>
      <p:sp>
        <p:nvSpPr>
          <p:cNvPr id="337" name="Shape 337"/>
          <p:cNvSpPr/>
          <p:nvPr/>
        </p:nvSpPr>
        <p:spPr>
          <a:xfrm>
            <a:off x="4807836" y="3087720"/>
            <a:ext cx="2235900" cy="589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rPr b="1" lang="en" sz="1900">
                <a:solidFill>
                  <a:schemeClr val="dk1"/>
                </a:solidFill>
                <a:latin typeface="Open Sans"/>
                <a:ea typeface="Open Sans"/>
                <a:cs typeface="Open Sans"/>
                <a:sym typeface="Open Sans"/>
              </a:rPr>
              <a:t>AWESOME </a:t>
            </a:r>
            <a:r>
              <a:rPr b="1" lang="en" sz="1900">
                <a:solidFill>
                  <a:schemeClr val="accent3"/>
                </a:solidFill>
                <a:latin typeface="Open Sans"/>
                <a:ea typeface="Open Sans"/>
                <a:cs typeface="Open Sans"/>
                <a:sym typeface="Open Sans"/>
              </a:rPr>
              <a:t>HEADLINE TEXT</a:t>
            </a:r>
            <a:endParaRPr b="1" sz="1100">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7"/>
                                        </p:tgtEl>
                                        <p:attrNameLst>
                                          <p:attrName>style.visibility</p:attrName>
                                        </p:attrNameLst>
                                      </p:cBhvr>
                                      <p:to>
                                        <p:strVal val="visible"/>
                                      </p:to>
                                    </p:set>
                                    <p:animEffect filter="fade" transition="in">
                                      <p:cBhvr>
                                        <p:cTn dur="500"/>
                                        <p:tgtEl>
                                          <p:spTgt spid="33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1" name="Shape 341"/>
        <p:cNvGrpSpPr/>
        <p:nvPr/>
      </p:nvGrpSpPr>
      <p:grpSpPr>
        <a:xfrm>
          <a:off x="0" y="0"/>
          <a:ext cx="0" cy="0"/>
          <a:chOff x="0" y="0"/>
          <a:chExt cx="0" cy="0"/>
        </a:xfrm>
      </p:grpSpPr>
      <p:pic>
        <p:nvPicPr>
          <p:cNvPr id="342" name="Shape 342"/>
          <p:cNvPicPr preferRelativeResize="0"/>
          <p:nvPr>
            <p:ph idx="2" type="pic"/>
          </p:nvPr>
        </p:nvPicPr>
        <p:blipFill rotWithShape="1">
          <a:blip r:embed="rId3">
            <a:alphaModFix/>
          </a:blip>
          <a:srcRect b="0" l="615" r="615" t="0"/>
          <a:stretch/>
        </p:blipFill>
        <p:spPr>
          <a:xfrm>
            <a:off x="89297" y="88106"/>
            <a:ext cx="4446984" cy="3001566"/>
          </a:xfrm>
          <a:prstGeom prst="rect">
            <a:avLst/>
          </a:prstGeom>
          <a:noFill/>
          <a:ln>
            <a:noFill/>
          </a:ln>
        </p:spPr>
      </p:pic>
      <p:pic>
        <p:nvPicPr>
          <p:cNvPr id="343" name="Shape 343"/>
          <p:cNvPicPr preferRelativeResize="0"/>
          <p:nvPr>
            <p:ph idx="3" type="pic"/>
          </p:nvPr>
        </p:nvPicPr>
        <p:blipFill rotWithShape="1">
          <a:blip r:embed="rId4">
            <a:alphaModFix/>
          </a:blip>
          <a:srcRect b="0" l="6782" r="6782" t="0"/>
          <a:stretch/>
        </p:blipFill>
        <p:spPr>
          <a:xfrm>
            <a:off x="89450" y="3156856"/>
            <a:ext cx="2187223" cy="1897190"/>
          </a:xfrm>
          <a:prstGeom prst="rect">
            <a:avLst/>
          </a:prstGeom>
          <a:noFill/>
          <a:ln>
            <a:noFill/>
          </a:ln>
        </p:spPr>
      </p:pic>
      <p:pic>
        <p:nvPicPr>
          <p:cNvPr id="344" name="Shape 344"/>
          <p:cNvPicPr preferRelativeResize="0"/>
          <p:nvPr>
            <p:ph idx="4" type="pic"/>
          </p:nvPr>
        </p:nvPicPr>
        <p:blipFill rotWithShape="1">
          <a:blip r:embed="rId5">
            <a:alphaModFix/>
          </a:blip>
          <a:srcRect b="0" l="12229" r="12229" t="0"/>
          <a:stretch/>
        </p:blipFill>
        <p:spPr>
          <a:xfrm>
            <a:off x="2349341" y="3156857"/>
            <a:ext cx="2187223" cy="1897190"/>
          </a:xfrm>
          <a:prstGeom prst="rect">
            <a:avLst/>
          </a:prstGeom>
          <a:noFill/>
          <a:ln>
            <a:noFill/>
          </a:ln>
        </p:spPr>
      </p:pic>
      <p:sp>
        <p:nvSpPr>
          <p:cNvPr id="345" name="Shape 345"/>
          <p:cNvSpPr/>
          <p:nvPr/>
        </p:nvSpPr>
        <p:spPr>
          <a:xfrm>
            <a:off x="4607436" y="88091"/>
            <a:ext cx="4447113" cy="4964597"/>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46" name="Shape 346"/>
          <p:cNvPicPr preferRelativeResize="0"/>
          <p:nvPr/>
        </p:nvPicPr>
        <p:blipFill rotWithShape="1">
          <a:blip r:embed="rId6">
            <a:alphaModFix/>
          </a:blip>
          <a:srcRect b="0" l="0" r="0" t="0"/>
          <a:stretch/>
        </p:blipFill>
        <p:spPr>
          <a:xfrm>
            <a:off x="5010597" y="616109"/>
            <a:ext cx="3027970" cy="1057498"/>
          </a:xfrm>
          <a:prstGeom prst="rect">
            <a:avLst/>
          </a:prstGeom>
          <a:noFill/>
          <a:ln>
            <a:noFill/>
          </a:ln>
        </p:spPr>
      </p:pic>
      <p:sp>
        <p:nvSpPr>
          <p:cNvPr id="347" name="Shape 347"/>
          <p:cNvSpPr txBox="1"/>
          <p:nvPr/>
        </p:nvSpPr>
        <p:spPr>
          <a:xfrm>
            <a:off x="4979450" y="1862573"/>
            <a:ext cx="3492000" cy="1057500"/>
          </a:xfrm>
          <a:prstGeom prst="rect">
            <a:avLst/>
          </a:prstGeom>
          <a:noFill/>
          <a:ln>
            <a:noFill/>
          </a:ln>
        </p:spPr>
        <p:txBody>
          <a:bodyPr anchorCtr="0" anchor="t" bIns="34275" lIns="68575" spcFirstLastPara="1" rIns="68575" wrap="square" tIns="34275">
            <a:noAutofit/>
          </a:bodyPr>
          <a:lstStyle/>
          <a:p>
            <a:pPr indent="0" lvl="0" marL="0" marR="0" rtl="0" algn="l">
              <a:lnSpc>
                <a:spcPct val="138461"/>
              </a:lnSpc>
              <a:spcBef>
                <a:spcPts val="0"/>
              </a:spcBef>
              <a:spcAft>
                <a:spcPts val="0"/>
              </a:spcAft>
              <a:buNone/>
            </a:pPr>
            <a:r>
              <a:rPr lang="en" sz="1000">
                <a:solidFill>
                  <a:schemeClr val="lt1"/>
                </a:solidFill>
                <a:latin typeface="Bodoni"/>
                <a:ea typeface="Bodoni"/>
                <a:cs typeface="Bodoni"/>
                <a:sym typeface="Bodoni"/>
              </a:rPr>
              <a:t>Lorem Ipsum is simply dummy text of the printing and typesetting industry. Lorem Ipsum has been the industry's standard dummy text ever since the 1500s, when an unknown specimen book. It has survived not only five centuries, but also the leap into electronic </a:t>
            </a:r>
            <a:endParaRPr sz="1100"/>
          </a:p>
        </p:txBody>
      </p:sp>
      <p:sp>
        <p:nvSpPr>
          <p:cNvPr id="348" name="Shape 348"/>
          <p:cNvSpPr txBox="1"/>
          <p:nvPr/>
        </p:nvSpPr>
        <p:spPr>
          <a:xfrm>
            <a:off x="4979443" y="3111671"/>
            <a:ext cx="2838900" cy="1685100"/>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lang="en" sz="1000">
                <a:solidFill>
                  <a:schemeClr val="lt1"/>
                </a:solidFill>
                <a:latin typeface="Bodoni"/>
                <a:ea typeface="Bodoni"/>
                <a:cs typeface="Bodoni"/>
                <a:sym typeface="Bodoni"/>
              </a:rPr>
              <a:t>Lorem Ipsum is simply:</a:t>
            </a:r>
            <a:endParaRPr sz="1100"/>
          </a:p>
          <a:p>
            <a:pPr indent="0" lvl="0" marL="0" marR="0" rtl="0" algn="l">
              <a:lnSpc>
                <a:spcPct val="120000"/>
              </a:lnSpc>
              <a:spcBef>
                <a:spcPts val="0"/>
              </a:spcBef>
              <a:spcAft>
                <a:spcPts val="0"/>
              </a:spcAft>
              <a:buNone/>
            </a:pPr>
            <a:r>
              <a:rPr lang="en" sz="1400">
                <a:solidFill>
                  <a:schemeClr val="lt1"/>
                </a:solidFill>
                <a:latin typeface="Bodoni"/>
                <a:ea typeface="Bodoni"/>
                <a:cs typeface="Bodoni"/>
                <a:sym typeface="Bodoni"/>
              </a:rPr>
              <a:t>Dummy text of the printing</a:t>
            </a:r>
            <a:endParaRPr sz="1100"/>
          </a:p>
          <a:p>
            <a:pPr indent="0" lvl="0" marL="0" marR="0" rtl="0" algn="l">
              <a:lnSpc>
                <a:spcPct val="120000"/>
              </a:lnSpc>
              <a:spcBef>
                <a:spcPts val="0"/>
              </a:spcBef>
              <a:spcAft>
                <a:spcPts val="0"/>
              </a:spcAft>
              <a:buNone/>
            </a:pPr>
            <a:r>
              <a:t/>
            </a:r>
            <a:endParaRPr sz="1000">
              <a:solidFill>
                <a:schemeClr val="lt1"/>
              </a:solidFill>
              <a:latin typeface="Bodoni"/>
              <a:ea typeface="Bodoni"/>
              <a:cs typeface="Bodoni"/>
              <a:sym typeface="Bodoni"/>
            </a:endParaRPr>
          </a:p>
          <a:p>
            <a:pPr indent="0" lvl="0" marL="0" marR="0" rtl="0" algn="l">
              <a:lnSpc>
                <a:spcPct val="120000"/>
              </a:lnSpc>
              <a:spcBef>
                <a:spcPts val="0"/>
              </a:spcBef>
              <a:spcAft>
                <a:spcPts val="0"/>
              </a:spcAft>
              <a:buNone/>
            </a:pPr>
            <a:r>
              <a:rPr lang="en" sz="1000">
                <a:solidFill>
                  <a:schemeClr val="lt1"/>
                </a:solidFill>
                <a:latin typeface="Bodoni"/>
                <a:ea typeface="Bodoni"/>
                <a:cs typeface="Bodoni"/>
                <a:sym typeface="Bodoni"/>
              </a:rPr>
              <a:t>Typesetting industry:</a:t>
            </a:r>
            <a:endParaRPr sz="1100"/>
          </a:p>
          <a:p>
            <a:pPr indent="0" lvl="0" marL="0" marR="0" rtl="0" algn="l">
              <a:lnSpc>
                <a:spcPct val="120000"/>
              </a:lnSpc>
              <a:spcBef>
                <a:spcPts val="0"/>
              </a:spcBef>
              <a:spcAft>
                <a:spcPts val="0"/>
              </a:spcAft>
              <a:buNone/>
            </a:pPr>
            <a:r>
              <a:rPr lang="en" sz="1400">
                <a:solidFill>
                  <a:schemeClr val="lt1"/>
                </a:solidFill>
                <a:latin typeface="Bodoni"/>
                <a:ea typeface="Bodoni"/>
                <a:cs typeface="Bodoni"/>
                <a:sym typeface="Bodoni"/>
              </a:rPr>
              <a:t>Lorem ipsum has been the industry</a:t>
            </a:r>
            <a:endParaRPr sz="1100"/>
          </a:p>
          <a:p>
            <a:pPr indent="0" lvl="0" marL="0" marR="0" rtl="0" algn="l">
              <a:lnSpc>
                <a:spcPct val="120000"/>
              </a:lnSpc>
              <a:spcBef>
                <a:spcPts val="0"/>
              </a:spcBef>
              <a:spcAft>
                <a:spcPts val="0"/>
              </a:spcAft>
              <a:buNone/>
            </a:pPr>
            <a:r>
              <a:t/>
            </a:r>
            <a:endParaRPr sz="1000">
              <a:solidFill>
                <a:schemeClr val="lt1"/>
              </a:solidFill>
              <a:latin typeface="Bodoni"/>
              <a:ea typeface="Bodoni"/>
              <a:cs typeface="Bodoni"/>
              <a:sym typeface="Bodoni"/>
            </a:endParaRPr>
          </a:p>
          <a:p>
            <a:pPr indent="0" lvl="0" marL="0" marR="0" rtl="0" algn="l">
              <a:lnSpc>
                <a:spcPct val="120000"/>
              </a:lnSpc>
              <a:spcBef>
                <a:spcPts val="0"/>
              </a:spcBef>
              <a:spcAft>
                <a:spcPts val="0"/>
              </a:spcAft>
              <a:buNone/>
            </a:pPr>
            <a:r>
              <a:rPr lang="en" sz="1000">
                <a:solidFill>
                  <a:schemeClr val="lt1"/>
                </a:solidFill>
                <a:latin typeface="Bodoni"/>
                <a:ea typeface="Bodoni"/>
                <a:cs typeface="Bodoni"/>
                <a:sym typeface="Bodoni"/>
              </a:rPr>
              <a:t>Standard:</a:t>
            </a:r>
            <a:endParaRPr sz="1100"/>
          </a:p>
          <a:p>
            <a:pPr indent="0" lvl="0" marL="0" marR="0" rtl="0" algn="l">
              <a:lnSpc>
                <a:spcPct val="120000"/>
              </a:lnSpc>
              <a:spcBef>
                <a:spcPts val="0"/>
              </a:spcBef>
              <a:spcAft>
                <a:spcPts val="0"/>
              </a:spcAft>
              <a:buNone/>
            </a:pPr>
            <a:r>
              <a:rPr lang="en" sz="1400">
                <a:solidFill>
                  <a:schemeClr val="lt1"/>
                </a:solidFill>
                <a:latin typeface="Bodoni"/>
                <a:ea typeface="Bodoni"/>
                <a:cs typeface="Bodoni"/>
                <a:sym typeface="Bodoni"/>
              </a:rPr>
              <a:t>Dummy text ever since 1500</a:t>
            </a:r>
            <a:endParaRPr sz="11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2" name="Shape 352"/>
        <p:cNvGrpSpPr/>
        <p:nvPr/>
      </p:nvGrpSpPr>
      <p:grpSpPr>
        <a:xfrm>
          <a:off x="0" y="0"/>
          <a:ext cx="0" cy="0"/>
          <a:chOff x="0" y="0"/>
          <a:chExt cx="0" cy="0"/>
        </a:xfrm>
      </p:grpSpPr>
      <p:pic>
        <p:nvPicPr>
          <p:cNvPr id="353" name="Shape 353"/>
          <p:cNvPicPr preferRelativeResize="0"/>
          <p:nvPr>
            <p:ph idx="2" type="pic"/>
          </p:nvPr>
        </p:nvPicPr>
        <p:blipFill rotWithShape="1">
          <a:blip r:embed="rId3">
            <a:alphaModFix/>
          </a:blip>
          <a:srcRect b="774" l="0" r="0" t="775"/>
          <a:stretch/>
        </p:blipFill>
        <p:spPr>
          <a:xfrm>
            <a:off x="89451" y="89450"/>
            <a:ext cx="8965098" cy="4964597"/>
          </a:xfrm>
          <a:prstGeom prst="rect">
            <a:avLst/>
          </a:prstGeom>
          <a:noFill/>
          <a:ln>
            <a:noFill/>
          </a:ln>
        </p:spPr>
      </p:pic>
      <p:sp>
        <p:nvSpPr>
          <p:cNvPr id="354" name="Shape 354"/>
          <p:cNvSpPr/>
          <p:nvPr/>
        </p:nvSpPr>
        <p:spPr>
          <a:xfrm>
            <a:off x="89451" y="89450"/>
            <a:ext cx="8965098" cy="4964597"/>
          </a:xfrm>
          <a:prstGeom prst="rect">
            <a:avLst/>
          </a:prstGeom>
          <a:solidFill>
            <a:srgbClr val="262626">
              <a:alpha val="2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55" name="Shape 355"/>
          <p:cNvSpPr/>
          <p:nvPr/>
        </p:nvSpPr>
        <p:spPr>
          <a:xfrm>
            <a:off x="809519" y="89450"/>
            <a:ext cx="3142841" cy="4964597"/>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56" name="Shape 356"/>
          <p:cNvSpPr/>
          <p:nvPr/>
        </p:nvSpPr>
        <p:spPr>
          <a:xfrm>
            <a:off x="1139320" y="2497576"/>
            <a:ext cx="1892400" cy="599100"/>
          </a:xfrm>
          <a:prstGeom prst="roundRect">
            <a:avLst>
              <a:gd fmla="val 10589"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57" name="Shape 357"/>
          <p:cNvPicPr preferRelativeResize="0"/>
          <p:nvPr/>
        </p:nvPicPr>
        <p:blipFill rotWithShape="1">
          <a:blip r:embed="rId4">
            <a:alphaModFix/>
          </a:blip>
          <a:srcRect b="0" l="0" r="0" t="0"/>
          <a:stretch/>
        </p:blipFill>
        <p:spPr>
          <a:xfrm>
            <a:off x="1125136" y="704523"/>
            <a:ext cx="1716036" cy="599314"/>
          </a:xfrm>
          <a:prstGeom prst="rect">
            <a:avLst/>
          </a:prstGeom>
          <a:noFill/>
          <a:ln>
            <a:noFill/>
          </a:ln>
        </p:spPr>
      </p:pic>
      <p:sp>
        <p:nvSpPr>
          <p:cNvPr id="358" name="Shape 358"/>
          <p:cNvSpPr txBox="1"/>
          <p:nvPr/>
        </p:nvSpPr>
        <p:spPr>
          <a:xfrm>
            <a:off x="1764323" y="2549100"/>
            <a:ext cx="1077000" cy="47310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Bodoni"/>
                <a:ea typeface="Bodoni"/>
                <a:cs typeface="Bodoni"/>
                <a:sym typeface="Bodoni"/>
              </a:rPr>
              <a:t>1.7K</a:t>
            </a:r>
            <a:endParaRPr b="1" sz="1100">
              <a:latin typeface="Bodoni"/>
              <a:ea typeface="Bodoni"/>
              <a:cs typeface="Bodoni"/>
              <a:sym typeface="Bodoni"/>
            </a:endParaRPr>
          </a:p>
        </p:txBody>
      </p:sp>
      <p:sp>
        <p:nvSpPr>
          <p:cNvPr id="359" name="Shape 359"/>
          <p:cNvSpPr/>
          <p:nvPr/>
        </p:nvSpPr>
        <p:spPr>
          <a:xfrm>
            <a:off x="1330300" y="2639144"/>
            <a:ext cx="381900" cy="328200"/>
          </a:xfrm>
          <a:prstGeom prst="hear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60" name="Shape 360"/>
          <p:cNvSpPr txBox="1"/>
          <p:nvPr/>
        </p:nvSpPr>
        <p:spPr>
          <a:xfrm>
            <a:off x="1070383" y="3584236"/>
            <a:ext cx="2221800" cy="934800"/>
          </a:xfrm>
          <a:prstGeom prst="rect">
            <a:avLst/>
          </a:prstGeom>
          <a:noFill/>
          <a:ln>
            <a:noFill/>
          </a:ln>
        </p:spPr>
        <p:txBody>
          <a:bodyPr anchorCtr="0" anchor="t" bIns="34275" lIns="68575" spcFirstLastPara="1" rIns="68575" wrap="square" tIns="34275">
            <a:noAutofit/>
          </a:bodyPr>
          <a:lstStyle/>
          <a:p>
            <a:pPr indent="0" lvl="0" marL="0" marR="0" rtl="0" algn="l">
              <a:lnSpc>
                <a:spcPct val="138461"/>
              </a:lnSpc>
              <a:spcBef>
                <a:spcPts val="0"/>
              </a:spcBef>
              <a:spcAft>
                <a:spcPts val="0"/>
              </a:spcAft>
              <a:buNone/>
            </a:pPr>
            <a:r>
              <a:rPr lang="en" sz="1000">
                <a:solidFill>
                  <a:schemeClr val="dk1"/>
                </a:solidFill>
                <a:latin typeface="Bodoni"/>
                <a:ea typeface="Bodoni"/>
                <a:cs typeface="Bodoni"/>
                <a:sym typeface="Bodoni"/>
              </a:rPr>
              <a:t>Lorem Ipsum is simply dummy text of the printing and typesetting industry. Lorem Ipsum has been the industry's 1500s, when an unknown printer took a galley.</a:t>
            </a:r>
            <a:endParaRPr sz="1100"/>
          </a:p>
        </p:txBody>
      </p:sp>
      <p:sp>
        <p:nvSpPr>
          <p:cNvPr id="361" name="Shape 361"/>
          <p:cNvSpPr txBox="1"/>
          <p:nvPr/>
        </p:nvSpPr>
        <p:spPr>
          <a:xfrm>
            <a:off x="1070384" y="3406758"/>
            <a:ext cx="2135017"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dk1"/>
                </a:solidFill>
                <a:latin typeface="Bodoni"/>
                <a:ea typeface="Bodoni"/>
                <a:cs typeface="Bodoni"/>
                <a:sym typeface="Bodoni"/>
              </a:rPr>
              <a:t>Ipsum Been Industry</a:t>
            </a:r>
            <a:endParaRPr sz="11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1" name="Shape 181"/>
        <p:cNvGrpSpPr/>
        <p:nvPr/>
      </p:nvGrpSpPr>
      <p:grpSpPr>
        <a:xfrm>
          <a:off x="0" y="0"/>
          <a:ext cx="0" cy="0"/>
          <a:chOff x="0" y="0"/>
          <a:chExt cx="0" cy="0"/>
        </a:xfrm>
      </p:grpSpPr>
      <p:pic>
        <p:nvPicPr>
          <p:cNvPr id="182" name="Shape 182"/>
          <p:cNvPicPr preferRelativeResize="0"/>
          <p:nvPr>
            <p:ph idx="2" type="pic"/>
          </p:nvPr>
        </p:nvPicPr>
        <p:blipFill rotWithShape="1">
          <a:blip r:embed="rId3">
            <a:alphaModFix/>
          </a:blip>
          <a:srcRect b="5496" l="11376" r="6317" t="8707"/>
          <a:stretch/>
        </p:blipFill>
        <p:spPr>
          <a:xfrm>
            <a:off x="89451" y="89451"/>
            <a:ext cx="8965098" cy="4964597"/>
          </a:xfrm>
          <a:prstGeom prst="rect">
            <a:avLst/>
          </a:prstGeom>
          <a:noFill/>
          <a:ln>
            <a:noFill/>
          </a:ln>
        </p:spPr>
      </p:pic>
      <p:sp>
        <p:nvSpPr>
          <p:cNvPr id="183" name="Shape 183"/>
          <p:cNvSpPr/>
          <p:nvPr/>
        </p:nvSpPr>
        <p:spPr>
          <a:xfrm>
            <a:off x="89451" y="89450"/>
            <a:ext cx="8965098" cy="4964597"/>
          </a:xfrm>
          <a:prstGeom prst="rect">
            <a:avLst/>
          </a:prstGeom>
          <a:solidFill>
            <a:schemeClr val="dk1">
              <a:alpha val="6000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184" name="Shape 184"/>
          <p:cNvPicPr preferRelativeResize="0"/>
          <p:nvPr/>
        </p:nvPicPr>
        <p:blipFill rotWithShape="1">
          <a:blip r:embed="rId4">
            <a:alphaModFix/>
          </a:blip>
          <a:srcRect b="0" l="0" r="0" t="0"/>
          <a:stretch/>
        </p:blipFill>
        <p:spPr>
          <a:xfrm>
            <a:off x="2554356" y="1867102"/>
            <a:ext cx="4035288" cy="1409296"/>
          </a:xfrm>
          <a:prstGeom prst="rect">
            <a:avLst/>
          </a:prstGeom>
          <a:noFill/>
          <a:ln>
            <a:noFill/>
          </a:ln>
        </p:spPr>
      </p:pic>
    </p:spTree>
  </p:cSld>
  <p:clrMapOvr>
    <a:masterClrMapping/>
  </p:clrMapOvr>
  <p:transition spd="slow">
    <p:fade thruBlk="1"/>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5" name="Shape 365"/>
        <p:cNvGrpSpPr/>
        <p:nvPr/>
      </p:nvGrpSpPr>
      <p:grpSpPr>
        <a:xfrm>
          <a:off x="0" y="0"/>
          <a:ext cx="0" cy="0"/>
          <a:chOff x="0" y="0"/>
          <a:chExt cx="0" cy="0"/>
        </a:xfrm>
      </p:grpSpPr>
      <p:pic>
        <p:nvPicPr>
          <p:cNvPr id="366" name="Shape 366"/>
          <p:cNvPicPr preferRelativeResize="0"/>
          <p:nvPr/>
        </p:nvPicPr>
        <p:blipFill rotWithShape="1">
          <a:blip r:embed="rId3">
            <a:alphaModFix/>
          </a:blip>
          <a:srcRect b="0" l="6782" r="6782" t="0"/>
          <a:stretch/>
        </p:blipFill>
        <p:spPr>
          <a:xfrm>
            <a:off x="89450" y="3156856"/>
            <a:ext cx="2187223" cy="1897190"/>
          </a:xfrm>
          <a:prstGeom prst="rect">
            <a:avLst/>
          </a:prstGeom>
          <a:noFill/>
          <a:ln>
            <a:noFill/>
          </a:ln>
        </p:spPr>
      </p:pic>
      <p:pic>
        <p:nvPicPr>
          <p:cNvPr id="367" name="Shape 367"/>
          <p:cNvPicPr preferRelativeResize="0"/>
          <p:nvPr/>
        </p:nvPicPr>
        <p:blipFill rotWithShape="1">
          <a:blip r:embed="rId4">
            <a:alphaModFix/>
          </a:blip>
          <a:srcRect b="0" l="12229" r="12229" t="0"/>
          <a:stretch/>
        </p:blipFill>
        <p:spPr>
          <a:xfrm>
            <a:off x="2349341" y="3156857"/>
            <a:ext cx="2187223" cy="1897190"/>
          </a:xfrm>
          <a:prstGeom prst="rect">
            <a:avLst/>
          </a:prstGeom>
          <a:noFill/>
          <a:ln>
            <a:noFill/>
          </a:ln>
        </p:spPr>
      </p:pic>
      <p:pic>
        <p:nvPicPr>
          <p:cNvPr id="368" name="Shape 368"/>
          <p:cNvPicPr preferRelativeResize="0"/>
          <p:nvPr>
            <p:ph idx="2" type="pic"/>
          </p:nvPr>
        </p:nvPicPr>
        <p:blipFill rotWithShape="1">
          <a:blip r:embed="rId5">
            <a:alphaModFix/>
          </a:blip>
          <a:srcRect b="0" l="15345" r="26062" t="0"/>
          <a:stretch/>
        </p:blipFill>
        <p:spPr>
          <a:xfrm>
            <a:off x="4607719" y="89297"/>
            <a:ext cx="4446985" cy="4964906"/>
          </a:xfrm>
          <a:prstGeom prst="rect">
            <a:avLst/>
          </a:prstGeom>
          <a:noFill/>
          <a:ln>
            <a:noFill/>
          </a:ln>
        </p:spPr>
      </p:pic>
      <p:sp>
        <p:nvSpPr>
          <p:cNvPr id="369" name="Shape 369"/>
          <p:cNvSpPr txBox="1"/>
          <p:nvPr/>
        </p:nvSpPr>
        <p:spPr>
          <a:xfrm>
            <a:off x="397750" y="1222550"/>
            <a:ext cx="3789600" cy="15312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1000">
                <a:solidFill>
                  <a:srgbClr val="3F3F3F"/>
                </a:solidFill>
                <a:latin typeface="Bodoni"/>
                <a:ea typeface="Bodoni"/>
                <a:cs typeface="Bodoni"/>
                <a:sym typeface="Bodoni"/>
              </a:rPr>
              <a:t>Lorem Ipsum is simply dummy text of the printing and dolor sit dolor sit amet typesetting industry. Lorem Ipsum has been the industry’s ametsa printer took a galley of type and scrambled it to make a typesti ecimens book. It has survived not only five centuries, </a:t>
            </a:r>
            <a:endParaRPr sz="1000">
              <a:solidFill>
                <a:srgbClr val="3F3F3F"/>
              </a:solidFill>
              <a:latin typeface="Bodoni"/>
              <a:ea typeface="Bodoni"/>
              <a:cs typeface="Bodoni"/>
              <a:sym typeface="Bodoni"/>
            </a:endParaRPr>
          </a:p>
          <a:p>
            <a:pPr indent="0" lvl="0" marL="0" marR="0" rtl="0" algn="l">
              <a:lnSpc>
                <a:spcPct val="150000"/>
              </a:lnSpc>
              <a:spcBef>
                <a:spcPts val="0"/>
              </a:spcBef>
              <a:spcAft>
                <a:spcPts val="0"/>
              </a:spcAft>
              <a:buNone/>
            </a:pPr>
            <a:r>
              <a:rPr lang="en" sz="1000">
                <a:solidFill>
                  <a:srgbClr val="3F3F3F"/>
                </a:solidFill>
                <a:latin typeface="Bodoni"/>
                <a:ea typeface="Bodoni"/>
                <a:cs typeface="Bodoni"/>
                <a:sym typeface="Bodoni"/>
              </a:rPr>
              <a:t>Lorem ipsum dolor sit amet adiscing aquam dolor sit amet </a:t>
            </a:r>
            <a:endParaRPr sz="1000">
              <a:solidFill>
                <a:srgbClr val="3F3F3F"/>
              </a:solidFill>
              <a:latin typeface="Bodoni"/>
              <a:ea typeface="Bodoni"/>
              <a:cs typeface="Bodoni"/>
              <a:sym typeface="Bodoni"/>
            </a:endParaRPr>
          </a:p>
          <a:p>
            <a:pPr indent="0" lvl="0" marL="0" marR="0" rtl="0" algn="l">
              <a:lnSpc>
                <a:spcPct val="150000"/>
              </a:lnSpc>
              <a:spcBef>
                <a:spcPts val="0"/>
              </a:spcBef>
              <a:spcAft>
                <a:spcPts val="0"/>
              </a:spcAft>
              <a:buNone/>
            </a:pPr>
            <a:r>
              <a:rPr lang="en" sz="1000">
                <a:solidFill>
                  <a:srgbClr val="3F3F3F"/>
                </a:solidFill>
                <a:latin typeface="Bodoni"/>
                <a:ea typeface="Bodoni"/>
                <a:cs typeface="Bodoni"/>
                <a:sym typeface="Bodoni"/>
              </a:rPr>
              <a:t>Dolor sit amet aquam elite acepi has been typesting and printing </a:t>
            </a:r>
            <a:endParaRPr sz="1100"/>
          </a:p>
          <a:p>
            <a:pPr indent="0" lvl="0" marL="0" marR="0" rtl="0" algn="l">
              <a:lnSpc>
                <a:spcPct val="150000"/>
              </a:lnSpc>
              <a:spcBef>
                <a:spcPts val="0"/>
              </a:spcBef>
              <a:spcAft>
                <a:spcPts val="0"/>
              </a:spcAft>
              <a:buNone/>
            </a:pPr>
            <a:r>
              <a:rPr lang="en" sz="1000">
                <a:solidFill>
                  <a:srgbClr val="3F3F3F"/>
                </a:solidFill>
                <a:latin typeface="Bodoni"/>
                <a:ea typeface="Bodoni"/>
                <a:cs typeface="Bodoni"/>
                <a:sym typeface="Bodoni"/>
              </a:rPr>
              <a:t> electronic typesetting.consecteture</a:t>
            </a:r>
            <a:endParaRPr sz="1000">
              <a:solidFill>
                <a:srgbClr val="3F3F3F"/>
              </a:solidFill>
              <a:latin typeface="Bodoni"/>
              <a:ea typeface="Bodoni"/>
              <a:cs typeface="Bodoni"/>
              <a:sym typeface="Bodoni"/>
            </a:endParaRPr>
          </a:p>
        </p:txBody>
      </p:sp>
      <p:sp>
        <p:nvSpPr>
          <p:cNvPr id="370" name="Shape 370"/>
          <p:cNvSpPr/>
          <p:nvPr/>
        </p:nvSpPr>
        <p:spPr>
          <a:xfrm>
            <a:off x="441286" y="504332"/>
            <a:ext cx="2235994" cy="589360"/>
          </a:xfrm>
          <a:prstGeom prst="rect">
            <a:avLst/>
          </a:prstGeom>
          <a:noFill/>
          <a:ln>
            <a:noFill/>
          </a:ln>
        </p:spPr>
        <p:txBody>
          <a:bodyPr anchorCtr="0" anchor="ctr" bIns="0" lIns="0" spcFirstLastPara="1" rIns="0" wrap="square" tIns="0">
            <a:noAutofit/>
          </a:bodyPr>
          <a:lstStyle/>
          <a:p>
            <a:pPr indent="0" lvl="0" marL="0" marR="0" rtl="0" algn="l">
              <a:lnSpc>
                <a:spcPct val="120000"/>
              </a:lnSpc>
              <a:spcBef>
                <a:spcPts val="0"/>
              </a:spcBef>
              <a:spcAft>
                <a:spcPts val="0"/>
              </a:spcAft>
              <a:buNone/>
            </a:pPr>
            <a:r>
              <a:rPr b="1" lang="en" sz="1900">
                <a:solidFill>
                  <a:schemeClr val="dk1"/>
                </a:solidFill>
                <a:latin typeface="Open Sans"/>
                <a:ea typeface="Open Sans"/>
                <a:cs typeface="Open Sans"/>
                <a:sym typeface="Open Sans"/>
              </a:rPr>
              <a:t>AWESOME </a:t>
            </a:r>
            <a:r>
              <a:rPr b="1" lang="en" sz="1900">
                <a:solidFill>
                  <a:schemeClr val="accent3"/>
                </a:solidFill>
                <a:latin typeface="Open Sans"/>
                <a:ea typeface="Open Sans"/>
                <a:cs typeface="Open Sans"/>
                <a:sym typeface="Open Sans"/>
              </a:rPr>
              <a:t>HEADLINE TEXT</a:t>
            </a:r>
            <a:endParaRPr b="1" sz="1100">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0"/>
                                        </p:tgtEl>
                                        <p:attrNameLst>
                                          <p:attrName>style.visibility</p:attrName>
                                        </p:attrNameLst>
                                      </p:cBhvr>
                                      <p:to>
                                        <p:strVal val="visible"/>
                                      </p:to>
                                    </p:set>
                                    <p:animEffect filter="fade" transition="in">
                                      <p:cBhvr>
                                        <p:cTn dur="500"/>
                                        <p:tgtEl>
                                          <p:spTgt spid="3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4" name="Shape 374"/>
        <p:cNvGrpSpPr/>
        <p:nvPr/>
      </p:nvGrpSpPr>
      <p:grpSpPr>
        <a:xfrm>
          <a:off x="0" y="0"/>
          <a:ext cx="0" cy="0"/>
          <a:chOff x="0" y="0"/>
          <a:chExt cx="0" cy="0"/>
        </a:xfrm>
      </p:grpSpPr>
      <p:pic>
        <p:nvPicPr>
          <p:cNvPr id="375" name="Shape 375"/>
          <p:cNvPicPr preferRelativeResize="0"/>
          <p:nvPr>
            <p:ph idx="3" type="pic"/>
          </p:nvPr>
        </p:nvPicPr>
        <p:blipFill rotWithShape="1">
          <a:blip r:embed="rId3">
            <a:alphaModFix/>
          </a:blip>
          <a:srcRect b="0" l="21965" r="21965" t="0"/>
          <a:stretch/>
        </p:blipFill>
        <p:spPr>
          <a:xfrm>
            <a:off x="7456581" y="3156857"/>
            <a:ext cx="1597969" cy="1895831"/>
          </a:xfrm>
          <a:prstGeom prst="rect">
            <a:avLst/>
          </a:prstGeom>
          <a:noFill/>
          <a:ln>
            <a:noFill/>
          </a:ln>
        </p:spPr>
      </p:pic>
      <p:pic>
        <p:nvPicPr>
          <p:cNvPr id="376" name="Shape 376"/>
          <p:cNvPicPr preferRelativeResize="0"/>
          <p:nvPr>
            <p:ph idx="4" type="pic"/>
          </p:nvPr>
        </p:nvPicPr>
        <p:blipFill rotWithShape="1">
          <a:blip r:embed="rId4">
            <a:alphaModFix/>
          </a:blip>
          <a:srcRect b="0" l="31081" r="31081" t="0"/>
          <a:stretch/>
        </p:blipFill>
        <p:spPr>
          <a:xfrm>
            <a:off x="6302828" y="3156857"/>
            <a:ext cx="1075189" cy="1895831"/>
          </a:xfrm>
          <a:prstGeom prst="rect">
            <a:avLst/>
          </a:prstGeom>
          <a:noFill/>
          <a:ln>
            <a:noFill/>
          </a:ln>
        </p:spPr>
      </p:pic>
      <p:pic>
        <p:nvPicPr>
          <p:cNvPr id="377" name="Shape 377"/>
          <p:cNvPicPr preferRelativeResize="0"/>
          <p:nvPr>
            <p:ph idx="2" type="pic"/>
          </p:nvPr>
        </p:nvPicPr>
        <p:blipFill rotWithShape="1">
          <a:blip r:embed="rId5">
            <a:alphaModFix/>
          </a:blip>
          <a:srcRect b="0" l="35050" r="2550" t="0"/>
          <a:stretch/>
        </p:blipFill>
        <p:spPr>
          <a:xfrm>
            <a:off x="1200997" y="88091"/>
            <a:ext cx="5037853" cy="4964597"/>
          </a:xfrm>
          <a:prstGeom prst="rect">
            <a:avLst/>
          </a:prstGeom>
          <a:noFill/>
          <a:ln>
            <a:noFill/>
          </a:ln>
        </p:spPr>
      </p:pic>
      <p:sp>
        <p:nvSpPr>
          <p:cNvPr id="378" name="Shape 378"/>
          <p:cNvSpPr/>
          <p:nvPr/>
        </p:nvSpPr>
        <p:spPr>
          <a:xfrm>
            <a:off x="89451" y="89450"/>
            <a:ext cx="1111547" cy="4964597"/>
          </a:xfrm>
          <a:prstGeom prst="rect">
            <a:avLst/>
          </a:prstGeom>
          <a:solidFill>
            <a:srgbClr val="D8D8D8">
              <a:alpha val="6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79" name="Shape 379"/>
          <p:cNvSpPr/>
          <p:nvPr/>
        </p:nvSpPr>
        <p:spPr>
          <a:xfrm>
            <a:off x="6521236" y="407517"/>
            <a:ext cx="1892461" cy="598990"/>
          </a:xfrm>
          <a:prstGeom prst="roundRect">
            <a:avLst>
              <a:gd fmla="val 10589"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80" name="Shape 380"/>
          <p:cNvSpPr txBox="1"/>
          <p:nvPr/>
        </p:nvSpPr>
        <p:spPr>
          <a:xfrm>
            <a:off x="7146251" y="459050"/>
            <a:ext cx="931200" cy="47310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Bodoni"/>
                <a:ea typeface="Bodoni"/>
                <a:cs typeface="Bodoni"/>
                <a:sym typeface="Bodoni"/>
              </a:rPr>
              <a:t>1.7K</a:t>
            </a:r>
            <a:endParaRPr b="1" sz="1100">
              <a:latin typeface="Bodoni"/>
              <a:ea typeface="Bodoni"/>
              <a:cs typeface="Bodoni"/>
              <a:sym typeface="Bodoni"/>
            </a:endParaRPr>
          </a:p>
        </p:txBody>
      </p:sp>
      <p:sp>
        <p:nvSpPr>
          <p:cNvPr id="381" name="Shape 381"/>
          <p:cNvSpPr/>
          <p:nvPr/>
        </p:nvSpPr>
        <p:spPr>
          <a:xfrm>
            <a:off x="6712216" y="549086"/>
            <a:ext cx="381965" cy="328098"/>
          </a:xfrm>
          <a:prstGeom prst="hear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82" name="Shape 382"/>
          <p:cNvSpPr txBox="1"/>
          <p:nvPr/>
        </p:nvSpPr>
        <p:spPr>
          <a:xfrm>
            <a:off x="6452299" y="1494177"/>
            <a:ext cx="2221828" cy="1223412"/>
          </a:xfrm>
          <a:prstGeom prst="rect">
            <a:avLst/>
          </a:prstGeom>
          <a:noFill/>
          <a:ln>
            <a:noFill/>
          </a:ln>
        </p:spPr>
        <p:txBody>
          <a:bodyPr anchorCtr="0" anchor="t" bIns="34275" lIns="68575" spcFirstLastPara="1" rIns="68575" wrap="square" tIns="34275">
            <a:noAutofit/>
          </a:bodyPr>
          <a:lstStyle/>
          <a:p>
            <a:pPr indent="0" lvl="0" marL="0" marR="0" rtl="0" algn="l">
              <a:lnSpc>
                <a:spcPct val="153846"/>
              </a:lnSpc>
              <a:spcBef>
                <a:spcPts val="0"/>
              </a:spcBef>
              <a:spcAft>
                <a:spcPts val="0"/>
              </a:spcAft>
              <a:buNone/>
            </a:pPr>
            <a:r>
              <a:rPr lang="en" sz="1000">
                <a:solidFill>
                  <a:schemeClr val="dk1"/>
                </a:solidFill>
                <a:latin typeface="Bodoni"/>
                <a:ea typeface="Bodoni"/>
                <a:cs typeface="Bodoni"/>
                <a:sym typeface="Bodoni"/>
              </a:rPr>
              <a:t>Lorem Ipsum is simply dummy text of the printing and typesetting industry. Lorem Ipsum has been the industry's standard dummy text ever since the 1500s, when an unknown printer took </a:t>
            </a:r>
            <a:endParaRPr sz="1100"/>
          </a:p>
          <a:p>
            <a:pPr indent="0" lvl="0" marL="0" marR="0" rtl="0" algn="l">
              <a:lnSpc>
                <a:spcPct val="153846"/>
              </a:lnSpc>
              <a:spcBef>
                <a:spcPts val="0"/>
              </a:spcBef>
              <a:spcAft>
                <a:spcPts val="0"/>
              </a:spcAft>
              <a:buNone/>
            </a:pPr>
            <a:r>
              <a:rPr lang="en" sz="1000">
                <a:solidFill>
                  <a:schemeClr val="dk1"/>
                </a:solidFill>
                <a:latin typeface="Bodoni"/>
                <a:ea typeface="Bodoni"/>
                <a:cs typeface="Bodoni"/>
                <a:sym typeface="Bodoni"/>
              </a:rPr>
              <a:t>Sit amet aquam consecteture</a:t>
            </a:r>
            <a:endParaRPr sz="1000">
              <a:solidFill>
                <a:schemeClr val="dk1"/>
              </a:solidFill>
              <a:latin typeface="Bodoni"/>
              <a:ea typeface="Bodoni"/>
              <a:cs typeface="Bodoni"/>
              <a:sym typeface="Bodoni"/>
            </a:endParaRPr>
          </a:p>
        </p:txBody>
      </p:sp>
      <p:sp>
        <p:nvSpPr>
          <p:cNvPr id="383" name="Shape 383"/>
          <p:cNvSpPr txBox="1"/>
          <p:nvPr/>
        </p:nvSpPr>
        <p:spPr>
          <a:xfrm>
            <a:off x="6452300" y="1164299"/>
            <a:ext cx="2135017"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dk1"/>
                </a:solidFill>
                <a:latin typeface="Bodoni"/>
                <a:ea typeface="Bodoni"/>
                <a:cs typeface="Bodoni"/>
                <a:sym typeface="Bodoni"/>
              </a:rPr>
              <a:t>Ipsum Been Industry</a:t>
            </a:r>
            <a:endParaRPr sz="11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7" name="Shape 387"/>
        <p:cNvGrpSpPr/>
        <p:nvPr/>
      </p:nvGrpSpPr>
      <p:grpSpPr>
        <a:xfrm>
          <a:off x="0" y="0"/>
          <a:ext cx="0" cy="0"/>
          <a:chOff x="0" y="0"/>
          <a:chExt cx="0" cy="0"/>
        </a:xfrm>
      </p:grpSpPr>
      <p:pic>
        <p:nvPicPr>
          <p:cNvPr id="388" name="Shape 388"/>
          <p:cNvPicPr preferRelativeResize="0"/>
          <p:nvPr>
            <p:ph idx="2" type="pic"/>
          </p:nvPr>
        </p:nvPicPr>
        <p:blipFill rotWithShape="1">
          <a:blip r:embed="rId3">
            <a:alphaModFix/>
          </a:blip>
          <a:srcRect b="0" l="19577" r="19577" t="0"/>
          <a:stretch/>
        </p:blipFill>
        <p:spPr>
          <a:xfrm>
            <a:off x="89451" y="89450"/>
            <a:ext cx="4027465" cy="4964597"/>
          </a:xfrm>
          <a:prstGeom prst="rect">
            <a:avLst/>
          </a:prstGeom>
          <a:noFill/>
          <a:ln>
            <a:noFill/>
          </a:ln>
        </p:spPr>
      </p:pic>
      <p:sp>
        <p:nvSpPr>
          <p:cNvPr id="389" name="Shape 389"/>
          <p:cNvSpPr/>
          <p:nvPr/>
        </p:nvSpPr>
        <p:spPr>
          <a:xfrm>
            <a:off x="89451" y="89450"/>
            <a:ext cx="4027466" cy="4964597"/>
          </a:xfrm>
          <a:prstGeom prst="rect">
            <a:avLst/>
          </a:prstGeom>
          <a:solidFill>
            <a:srgbClr val="262626">
              <a:alpha val="2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0" name="Shape 390"/>
          <p:cNvSpPr/>
          <p:nvPr/>
        </p:nvSpPr>
        <p:spPr>
          <a:xfrm>
            <a:off x="3525992" y="337936"/>
            <a:ext cx="2618948" cy="4495774"/>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1" name="Shape 391"/>
          <p:cNvSpPr/>
          <p:nvPr/>
        </p:nvSpPr>
        <p:spPr>
          <a:xfrm>
            <a:off x="3884840" y="922067"/>
            <a:ext cx="584002" cy="501641"/>
          </a:xfrm>
          <a:prstGeom prst="hear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2" name="Shape 392"/>
          <p:cNvSpPr txBox="1"/>
          <p:nvPr/>
        </p:nvSpPr>
        <p:spPr>
          <a:xfrm>
            <a:off x="3819775" y="1616150"/>
            <a:ext cx="1977600" cy="946200"/>
          </a:xfrm>
          <a:prstGeom prst="rect">
            <a:avLst/>
          </a:prstGeom>
          <a:noFill/>
          <a:ln>
            <a:noFill/>
          </a:ln>
        </p:spPr>
        <p:txBody>
          <a:bodyPr anchorCtr="0" anchor="t" bIns="34275" lIns="68575" spcFirstLastPara="1" rIns="68575" wrap="square" tIns="34275">
            <a:noAutofit/>
          </a:bodyPr>
          <a:lstStyle/>
          <a:p>
            <a:pPr indent="0" lvl="0" marL="0" marR="0" rtl="0" algn="l">
              <a:lnSpc>
                <a:spcPct val="88000"/>
              </a:lnSpc>
              <a:spcBef>
                <a:spcPts val="0"/>
              </a:spcBef>
              <a:spcAft>
                <a:spcPts val="0"/>
              </a:spcAft>
              <a:buNone/>
            </a:pPr>
            <a:r>
              <a:rPr b="1" lang="en" sz="1900">
                <a:solidFill>
                  <a:srgbClr val="0C0C0C"/>
                </a:solidFill>
                <a:latin typeface="Bodoni"/>
                <a:ea typeface="Bodoni"/>
                <a:cs typeface="Bodoni"/>
                <a:sym typeface="Bodoni"/>
              </a:rPr>
              <a:t>SIMPLICITY</a:t>
            </a:r>
            <a:endParaRPr b="1" sz="1100">
              <a:latin typeface="Bodoni"/>
              <a:ea typeface="Bodoni"/>
              <a:cs typeface="Bodoni"/>
              <a:sym typeface="Bodoni"/>
            </a:endParaRPr>
          </a:p>
          <a:p>
            <a:pPr indent="0" lvl="0" marL="0" marR="0" rtl="0" algn="l">
              <a:lnSpc>
                <a:spcPct val="88000"/>
              </a:lnSpc>
              <a:spcBef>
                <a:spcPts val="0"/>
              </a:spcBef>
              <a:spcAft>
                <a:spcPts val="0"/>
              </a:spcAft>
              <a:buNone/>
            </a:pPr>
            <a:r>
              <a:rPr b="1" lang="en" sz="1900">
                <a:solidFill>
                  <a:srgbClr val="0C0C0C"/>
                </a:solidFill>
                <a:latin typeface="Bodoni"/>
                <a:ea typeface="Bodoni"/>
                <a:cs typeface="Bodoni"/>
                <a:sym typeface="Bodoni"/>
              </a:rPr>
              <a:t>CREATIVITUY</a:t>
            </a:r>
            <a:endParaRPr b="1" sz="1100">
              <a:latin typeface="Bodoni"/>
              <a:ea typeface="Bodoni"/>
              <a:cs typeface="Bodoni"/>
              <a:sym typeface="Bodoni"/>
            </a:endParaRPr>
          </a:p>
          <a:p>
            <a:pPr indent="0" lvl="0" marL="0" marR="0" rtl="0" algn="l">
              <a:lnSpc>
                <a:spcPct val="88000"/>
              </a:lnSpc>
              <a:spcBef>
                <a:spcPts val="0"/>
              </a:spcBef>
              <a:spcAft>
                <a:spcPts val="0"/>
              </a:spcAft>
              <a:buNone/>
            </a:pPr>
            <a:r>
              <a:rPr b="1" lang="en" sz="1900">
                <a:solidFill>
                  <a:srgbClr val="0C0C0C"/>
                </a:solidFill>
                <a:latin typeface="Bodoni"/>
                <a:ea typeface="Bodoni"/>
                <a:cs typeface="Bodoni"/>
                <a:sym typeface="Bodoni"/>
              </a:rPr>
              <a:t>MINIMAL</a:t>
            </a:r>
            <a:endParaRPr b="1" sz="1100">
              <a:latin typeface="Bodoni"/>
              <a:ea typeface="Bodoni"/>
              <a:cs typeface="Bodoni"/>
              <a:sym typeface="Bodoni"/>
            </a:endParaRPr>
          </a:p>
        </p:txBody>
      </p:sp>
      <p:sp>
        <p:nvSpPr>
          <p:cNvPr id="393" name="Shape 393"/>
          <p:cNvSpPr txBox="1"/>
          <p:nvPr/>
        </p:nvSpPr>
        <p:spPr>
          <a:xfrm>
            <a:off x="3831819" y="2562269"/>
            <a:ext cx="1679400" cy="1915800"/>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lang="en" sz="900">
                <a:solidFill>
                  <a:schemeClr val="dk1"/>
                </a:solidFill>
                <a:latin typeface="Bodoni"/>
                <a:ea typeface="Bodoni"/>
                <a:cs typeface="Bodoni"/>
                <a:sym typeface="Bodoni"/>
              </a:rPr>
              <a:t>Lorem Ipsum is simply dummy typesetting industry. Lorem Ipsum has been the industry's standard dummy text unknown printer took a galley.</a:t>
            </a:r>
            <a:endParaRPr sz="1100"/>
          </a:p>
          <a:p>
            <a:pPr indent="0" lvl="0" marL="0" marR="0" rtl="0" algn="l">
              <a:lnSpc>
                <a:spcPct val="133333"/>
              </a:lnSpc>
              <a:spcBef>
                <a:spcPts val="0"/>
              </a:spcBef>
              <a:spcAft>
                <a:spcPts val="0"/>
              </a:spcAft>
              <a:buNone/>
            </a:pPr>
            <a:r>
              <a:t/>
            </a:r>
            <a:endParaRPr sz="900">
              <a:solidFill>
                <a:schemeClr val="dk1"/>
              </a:solidFill>
              <a:latin typeface="Bodoni"/>
              <a:ea typeface="Bodoni"/>
              <a:cs typeface="Bodoni"/>
              <a:sym typeface="Bodoni"/>
            </a:endParaRPr>
          </a:p>
          <a:p>
            <a:pPr indent="0" lvl="0" marL="0" marR="0" rtl="0" algn="l">
              <a:lnSpc>
                <a:spcPct val="133333"/>
              </a:lnSpc>
              <a:spcBef>
                <a:spcPts val="0"/>
              </a:spcBef>
              <a:spcAft>
                <a:spcPts val="0"/>
              </a:spcAft>
              <a:buNone/>
            </a:pPr>
            <a:r>
              <a:rPr lang="en" sz="900">
                <a:solidFill>
                  <a:schemeClr val="dk1"/>
                </a:solidFill>
                <a:latin typeface="Bodoni"/>
                <a:ea typeface="Bodoni"/>
                <a:cs typeface="Bodoni"/>
                <a:sym typeface="Bodoni"/>
              </a:rPr>
              <a:t>Lorem Ipsum has been the industry's standard dummy text ever since the 1500. dolor </a:t>
            </a:r>
            <a:endParaRPr sz="1100"/>
          </a:p>
          <a:p>
            <a:pPr indent="0" lvl="0" marL="0" marR="0" rtl="0" algn="l">
              <a:lnSpc>
                <a:spcPct val="133333"/>
              </a:lnSpc>
              <a:spcBef>
                <a:spcPts val="0"/>
              </a:spcBef>
              <a:spcAft>
                <a:spcPts val="0"/>
              </a:spcAft>
              <a:buNone/>
            </a:pPr>
            <a:r>
              <a:rPr lang="en" sz="900">
                <a:solidFill>
                  <a:schemeClr val="dk1"/>
                </a:solidFill>
                <a:latin typeface="Bodoni"/>
                <a:ea typeface="Bodoni"/>
                <a:cs typeface="Bodoni"/>
                <a:sym typeface="Bodoni"/>
              </a:rPr>
              <a:t>Amet adiscing aquam eute</a:t>
            </a:r>
            <a:endParaRPr sz="900">
              <a:solidFill>
                <a:schemeClr val="dk1"/>
              </a:solidFill>
              <a:latin typeface="Bodoni"/>
              <a:ea typeface="Bodoni"/>
              <a:cs typeface="Bodoni"/>
              <a:sym typeface="Bodoni"/>
            </a:endParaRPr>
          </a:p>
          <a:p>
            <a:pPr indent="0" lvl="0" marL="0" marR="0" rtl="0" algn="l">
              <a:lnSpc>
                <a:spcPct val="133333"/>
              </a:lnSpc>
              <a:spcBef>
                <a:spcPts val="0"/>
              </a:spcBef>
              <a:spcAft>
                <a:spcPts val="0"/>
              </a:spcAft>
              <a:buNone/>
            </a:pPr>
            <a:r>
              <a:rPr lang="en" sz="900">
                <a:solidFill>
                  <a:schemeClr val="dk1"/>
                </a:solidFill>
                <a:latin typeface="Bodoni"/>
                <a:ea typeface="Bodoni"/>
                <a:cs typeface="Bodoni"/>
                <a:sym typeface="Bodoni"/>
              </a:rPr>
              <a:t>Printer took a galley.</a:t>
            </a:r>
            <a:endParaRPr sz="1100"/>
          </a:p>
        </p:txBody>
      </p:sp>
      <p:sp>
        <p:nvSpPr>
          <p:cNvPr id="394" name="Shape 394"/>
          <p:cNvSpPr txBox="1"/>
          <p:nvPr/>
        </p:nvSpPr>
        <p:spPr>
          <a:xfrm>
            <a:off x="6332793" y="846737"/>
            <a:ext cx="2223305" cy="45012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Bodoni"/>
                <a:ea typeface="Bodoni"/>
                <a:cs typeface="Bodoni"/>
                <a:sym typeface="Bodoni"/>
              </a:rPr>
              <a:t>Lorem Ipsum is simply dummy text of the printing and typesetting industry. Lorem Ipsum has been the industry's standard dummy.</a:t>
            </a:r>
            <a:endParaRPr sz="1100"/>
          </a:p>
        </p:txBody>
      </p:sp>
      <p:sp>
        <p:nvSpPr>
          <p:cNvPr id="395" name="Shape 395"/>
          <p:cNvSpPr txBox="1"/>
          <p:nvPr/>
        </p:nvSpPr>
        <p:spPr>
          <a:xfrm>
            <a:off x="6330257" y="455634"/>
            <a:ext cx="2380450" cy="40395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Bodoni"/>
                <a:ea typeface="Bodoni"/>
                <a:cs typeface="Bodoni"/>
                <a:sym typeface="Bodoni"/>
              </a:rPr>
              <a:t>Typesetting industry:</a:t>
            </a:r>
            <a:endParaRPr sz="1100"/>
          </a:p>
          <a:p>
            <a:pPr indent="0" lvl="0" marL="0" marR="0" rtl="0" algn="l">
              <a:spcBef>
                <a:spcPts val="0"/>
              </a:spcBef>
              <a:spcAft>
                <a:spcPts val="0"/>
              </a:spcAft>
              <a:buNone/>
            </a:pPr>
            <a:r>
              <a:rPr lang="en" sz="1400">
                <a:solidFill>
                  <a:schemeClr val="accent1"/>
                </a:solidFill>
                <a:latin typeface="Bodoni"/>
                <a:ea typeface="Bodoni"/>
                <a:cs typeface="Bodoni"/>
                <a:sym typeface="Bodoni"/>
              </a:rPr>
              <a:t>Ipsum has been industry</a:t>
            </a:r>
            <a:endParaRPr sz="1100"/>
          </a:p>
        </p:txBody>
      </p:sp>
      <p:cxnSp>
        <p:nvCxnSpPr>
          <p:cNvPr id="396" name="Shape 396"/>
          <p:cNvCxnSpPr/>
          <p:nvPr/>
        </p:nvCxnSpPr>
        <p:spPr>
          <a:xfrm rot="10800000">
            <a:off x="6414753" y="1441414"/>
            <a:ext cx="2196209" cy="0"/>
          </a:xfrm>
          <a:prstGeom prst="straightConnector1">
            <a:avLst/>
          </a:prstGeom>
          <a:noFill/>
          <a:ln cap="flat" cmpd="sng" w="9525">
            <a:solidFill>
              <a:schemeClr val="dk1">
                <a:alpha val="20000"/>
              </a:schemeClr>
            </a:solidFill>
            <a:prstDash val="solid"/>
            <a:miter lim="800000"/>
            <a:headEnd len="med" w="med" type="none"/>
            <a:tailEnd len="med" w="med" type="none"/>
          </a:ln>
        </p:spPr>
      </p:cxnSp>
      <p:sp>
        <p:nvSpPr>
          <p:cNvPr id="397" name="Shape 397"/>
          <p:cNvSpPr txBox="1"/>
          <p:nvPr/>
        </p:nvSpPr>
        <p:spPr>
          <a:xfrm>
            <a:off x="6332793" y="1977073"/>
            <a:ext cx="2223305" cy="45012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Bodoni"/>
                <a:ea typeface="Bodoni"/>
                <a:cs typeface="Bodoni"/>
                <a:sym typeface="Bodoni"/>
              </a:rPr>
              <a:t>Lorem Ipsum is simply dummy text of the printing and typesetting industry. Lorem Ipsum has been the industry's standard dummy.</a:t>
            </a:r>
            <a:endParaRPr sz="1100"/>
          </a:p>
        </p:txBody>
      </p:sp>
      <p:sp>
        <p:nvSpPr>
          <p:cNvPr id="398" name="Shape 398"/>
          <p:cNvSpPr txBox="1"/>
          <p:nvPr/>
        </p:nvSpPr>
        <p:spPr>
          <a:xfrm>
            <a:off x="6330249" y="1585975"/>
            <a:ext cx="2619000" cy="40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Bodoni"/>
                <a:ea typeface="Bodoni"/>
                <a:cs typeface="Bodoni"/>
                <a:sym typeface="Bodoni"/>
              </a:rPr>
              <a:t>Typesetting industry:</a:t>
            </a:r>
            <a:endParaRPr sz="1100"/>
          </a:p>
          <a:p>
            <a:pPr indent="0" lvl="0" marL="0" marR="0" rtl="0" algn="l">
              <a:spcBef>
                <a:spcPts val="0"/>
              </a:spcBef>
              <a:spcAft>
                <a:spcPts val="0"/>
              </a:spcAft>
              <a:buNone/>
            </a:pPr>
            <a:r>
              <a:rPr lang="en" sz="1400">
                <a:solidFill>
                  <a:schemeClr val="accent2"/>
                </a:solidFill>
                <a:latin typeface="Bodoni"/>
                <a:ea typeface="Bodoni"/>
                <a:cs typeface="Bodoni"/>
                <a:sym typeface="Bodoni"/>
              </a:rPr>
              <a:t>Lorem ipsum has been industry</a:t>
            </a:r>
            <a:endParaRPr sz="1100"/>
          </a:p>
        </p:txBody>
      </p:sp>
      <p:cxnSp>
        <p:nvCxnSpPr>
          <p:cNvPr id="399" name="Shape 399"/>
          <p:cNvCxnSpPr/>
          <p:nvPr/>
        </p:nvCxnSpPr>
        <p:spPr>
          <a:xfrm rot="10800000">
            <a:off x="6414753" y="2571750"/>
            <a:ext cx="2196209" cy="0"/>
          </a:xfrm>
          <a:prstGeom prst="straightConnector1">
            <a:avLst/>
          </a:prstGeom>
          <a:noFill/>
          <a:ln cap="flat" cmpd="sng" w="9525">
            <a:solidFill>
              <a:schemeClr val="dk1">
                <a:alpha val="20000"/>
              </a:schemeClr>
            </a:solidFill>
            <a:prstDash val="solid"/>
            <a:miter lim="800000"/>
            <a:headEnd len="med" w="med" type="none"/>
            <a:tailEnd len="med" w="med" type="none"/>
          </a:ln>
        </p:spPr>
      </p:cxnSp>
      <p:sp>
        <p:nvSpPr>
          <p:cNvPr id="400" name="Shape 400"/>
          <p:cNvSpPr txBox="1"/>
          <p:nvPr/>
        </p:nvSpPr>
        <p:spPr>
          <a:xfrm>
            <a:off x="6332793" y="3107408"/>
            <a:ext cx="2223305" cy="45012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Bodoni"/>
                <a:ea typeface="Bodoni"/>
                <a:cs typeface="Bodoni"/>
                <a:sym typeface="Bodoni"/>
              </a:rPr>
              <a:t>Lorem Ipsum is simply dummy text of the printing and typesetting industry. Lorem Ipsum has been the industry's standard dummy.</a:t>
            </a:r>
            <a:endParaRPr sz="1100"/>
          </a:p>
        </p:txBody>
      </p:sp>
      <p:sp>
        <p:nvSpPr>
          <p:cNvPr id="401" name="Shape 401"/>
          <p:cNvSpPr txBox="1"/>
          <p:nvPr/>
        </p:nvSpPr>
        <p:spPr>
          <a:xfrm>
            <a:off x="6330257" y="2716305"/>
            <a:ext cx="2380450" cy="40395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Bodoni"/>
                <a:ea typeface="Bodoni"/>
                <a:cs typeface="Bodoni"/>
                <a:sym typeface="Bodoni"/>
              </a:rPr>
              <a:t>Typesetting industry:</a:t>
            </a:r>
            <a:endParaRPr sz="1100"/>
          </a:p>
          <a:p>
            <a:pPr indent="0" lvl="0" marL="0" marR="0" rtl="0" algn="l">
              <a:spcBef>
                <a:spcPts val="0"/>
              </a:spcBef>
              <a:spcAft>
                <a:spcPts val="0"/>
              </a:spcAft>
              <a:buNone/>
            </a:pPr>
            <a:r>
              <a:rPr lang="en" sz="1400">
                <a:solidFill>
                  <a:schemeClr val="accent3"/>
                </a:solidFill>
                <a:latin typeface="Bodoni"/>
                <a:ea typeface="Bodoni"/>
                <a:cs typeface="Bodoni"/>
                <a:sym typeface="Bodoni"/>
              </a:rPr>
              <a:t>Has been industry ipsum</a:t>
            </a:r>
            <a:endParaRPr sz="1100"/>
          </a:p>
        </p:txBody>
      </p:sp>
      <p:cxnSp>
        <p:nvCxnSpPr>
          <p:cNvPr id="402" name="Shape 402"/>
          <p:cNvCxnSpPr/>
          <p:nvPr/>
        </p:nvCxnSpPr>
        <p:spPr>
          <a:xfrm rot="10800000">
            <a:off x="6414753" y="3702086"/>
            <a:ext cx="2196209" cy="0"/>
          </a:xfrm>
          <a:prstGeom prst="straightConnector1">
            <a:avLst/>
          </a:prstGeom>
          <a:noFill/>
          <a:ln cap="flat" cmpd="sng" w="9525">
            <a:solidFill>
              <a:schemeClr val="dk1">
                <a:alpha val="20000"/>
              </a:schemeClr>
            </a:solidFill>
            <a:prstDash val="solid"/>
            <a:miter lim="800000"/>
            <a:headEnd len="med" w="med" type="none"/>
            <a:tailEnd len="med" w="med" type="none"/>
          </a:ln>
        </p:spPr>
      </p:cxnSp>
      <p:sp>
        <p:nvSpPr>
          <p:cNvPr id="403" name="Shape 403"/>
          <p:cNvSpPr txBox="1"/>
          <p:nvPr/>
        </p:nvSpPr>
        <p:spPr>
          <a:xfrm>
            <a:off x="6332793" y="4237744"/>
            <a:ext cx="2223305" cy="45012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Bodoni"/>
                <a:ea typeface="Bodoni"/>
                <a:cs typeface="Bodoni"/>
                <a:sym typeface="Bodoni"/>
              </a:rPr>
              <a:t>Lorem Ipsum is simply dummy text of the printing and typesetting industry. Lorem Ipsum has been the industry's standard dummy.</a:t>
            </a:r>
            <a:endParaRPr sz="1100"/>
          </a:p>
        </p:txBody>
      </p:sp>
      <p:sp>
        <p:nvSpPr>
          <p:cNvPr id="404" name="Shape 404"/>
          <p:cNvSpPr txBox="1"/>
          <p:nvPr/>
        </p:nvSpPr>
        <p:spPr>
          <a:xfrm>
            <a:off x="6330250" y="3846650"/>
            <a:ext cx="2507400" cy="4038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Bodoni"/>
                <a:ea typeface="Bodoni"/>
                <a:cs typeface="Bodoni"/>
                <a:sym typeface="Bodoni"/>
              </a:rPr>
              <a:t>Typesetting industry:</a:t>
            </a:r>
            <a:endParaRPr sz="1100"/>
          </a:p>
          <a:p>
            <a:pPr indent="0" lvl="0" marL="0" marR="0" rtl="0" algn="l">
              <a:spcBef>
                <a:spcPts val="0"/>
              </a:spcBef>
              <a:spcAft>
                <a:spcPts val="0"/>
              </a:spcAft>
              <a:buNone/>
            </a:pPr>
            <a:r>
              <a:rPr lang="en" sz="1400">
                <a:solidFill>
                  <a:schemeClr val="accent4"/>
                </a:solidFill>
                <a:latin typeface="Bodoni"/>
                <a:ea typeface="Bodoni"/>
                <a:cs typeface="Bodoni"/>
                <a:sym typeface="Bodoni"/>
              </a:rPr>
              <a:t>Dolor ipsum has been industry</a:t>
            </a:r>
            <a:endParaRPr sz="11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8" name="Shape 408"/>
        <p:cNvGrpSpPr/>
        <p:nvPr/>
      </p:nvGrpSpPr>
      <p:grpSpPr>
        <a:xfrm>
          <a:off x="0" y="0"/>
          <a:ext cx="0" cy="0"/>
          <a:chOff x="0" y="0"/>
          <a:chExt cx="0" cy="0"/>
        </a:xfrm>
      </p:grpSpPr>
      <p:pic>
        <p:nvPicPr>
          <p:cNvPr id="409" name="Shape 409"/>
          <p:cNvPicPr preferRelativeResize="0"/>
          <p:nvPr>
            <p:ph idx="2" type="pic"/>
          </p:nvPr>
        </p:nvPicPr>
        <p:blipFill rotWithShape="1">
          <a:blip r:embed="rId3">
            <a:alphaModFix/>
          </a:blip>
          <a:srcRect b="0" l="16330" r="16330" t="0"/>
          <a:stretch/>
        </p:blipFill>
        <p:spPr>
          <a:xfrm>
            <a:off x="89451" y="89450"/>
            <a:ext cx="5943975" cy="4964597"/>
          </a:xfrm>
          <a:prstGeom prst="rect">
            <a:avLst/>
          </a:prstGeom>
          <a:noFill/>
          <a:ln>
            <a:noFill/>
          </a:ln>
        </p:spPr>
      </p:pic>
      <p:sp>
        <p:nvSpPr>
          <p:cNvPr id="410" name="Shape 410"/>
          <p:cNvSpPr/>
          <p:nvPr/>
        </p:nvSpPr>
        <p:spPr>
          <a:xfrm>
            <a:off x="89451" y="89450"/>
            <a:ext cx="5943975" cy="4964597"/>
          </a:xfrm>
          <a:prstGeom prst="rect">
            <a:avLst/>
          </a:prstGeom>
          <a:solidFill>
            <a:schemeClr val="accent3">
              <a:alpha val="8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411" name="Shape 411"/>
          <p:cNvPicPr preferRelativeResize="0"/>
          <p:nvPr>
            <p:ph idx="3" type="pic"/>
          </p:nvPr>
        </p:nvPicPr>
        <p:blipFill rotWithShape="1">
          <a:blip r:embed="rId4">
            <a:alphaModFix/>
          </a:blip>
          <a:srcRect b="0" l="9840" r="9840" t="0"/>
          <a:stretch/>
        </p:blipFill>
        <p:spPr>
          <a:xfrm>
            <a:off x="6127288" y="89450"/>
            <a:ext cx="2927261" cy="2430401"/>
          </a:xfrm>
          <a:prstGeom prst="rect">
            <a:avLst/>
          </a:prstGeom>
          <a:noFill/>
          <a:ln>
            <a:noFill/>
          </a:ln>
        </p:spPr>
      </p:pic>
      <p:pic>
        <p:nvPicPr>
          <p:cNvPr id="412" name="Shape 412"/>
          <p:cNvPicPr preferRelativeResize="0"/>
          <p:nvPr>
            <p:ph idx="4" type="pic"/>
          </p:nvPr>
        </p:nvPicPr>
        <p:blipFill rotWithShape="1">
          <a:blip r:embed="rId5">
            <a:alphaModFix/>
          </a:blip>
          <a:srcRect b="0" l="4838" r="4838" t="0"/>
          <a:stretch/>
        </p:blipFill>
        <p:spPr>
          <a:xfrm>
            <a:off x="6122877" y="2623646"/>
            <a:ext cx="2927261" cy="2430401"/>
          </a:xfrm>
          <a:prstGeom prst="rect">
            <a:avLst/>
          </a:prstGeom>
          <a:noFill/>
          <a:ln>
            <a:noFill/>
          </a:ln>
        </p:spPr>
      </p:pic>
      <p:sp>
        <p:nvSpPr>
          <p:cNvPr id="413" name="Shape 413"/>
          <p:cNvSpPr/>
          <p:nvPr/>
        </p:nvSpPr>
        <p:spPr>
          <a:xfrm>
            <a:off x="89451" y="3157247"/>
            <a:ext cx="1883780" cy="1896801"/>
          </a:xfrm>
          <a:prstGeom prst="rect">
            <a:avLst/>
          </a:prstGeom>
          <a:solidFill>
            <a:srgbClr val="CD140F">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14" name="Shape 414"/>
          <p:cNvSpPr txBox="1"/>
          <p:nvPr/>
        </p:nvSpPr>
        <p:spPr>
          <a:xfrm>
            <a:off x="384585" y="3394954"/>
            <a:ext cx="1224045" cy="64633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800">
                <a:solidFill>
                  <a:srgbClr val="FFFFFF"/>
                </a:solidFill>
                <a:latin typeface="Bodoni"/>
                <a:ea typeface="Bodoni"/>
                <a:cs typeface="Bodoni"/>
                <a:sym typeface="Bodoni"/>
              </a:rPr>
              <a:t>2018</a:t>
            </a:r>
            <a:endParaRPr b="1" sz="1100">
              <a:latin typeface="Bodoni"/>
              <a:ea typeface="Bodoni"/>
              <a:cs typeface="Bodoni"/>
              <a:sym typeface="Bodoni"/>
            </a:endParaRPr>
          </a:p>
        </p:txBody>
      </p:sp>
      <p:sp>
        <p:nvSpPr>
          <p:cNvPr id="415" name="Shape 415"/>
          <p:cNvSpPr txBox="1"/>
          <p:nvPr/>
        </p:nvSpPr>
        <p:spPr>
          <a:xfrm>
            <a:off x="367750" y="4016276"/>
            <a:ext cx="1379700" cy="9348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rgbClr val="FFFFFF"/>
                </a:solidFill>
                <a:latin typeface="Bodoni"/>
                <a:ea typeface="Bodoni"/>
                <a:cs typeface="Bodoni"/>
                <a:sym typeface="Bodoni"/>
              </a:rPr>
              <a:t>Lorem Ipsum is simply dummy text of the typesetting industry. Lorem Ipsum has been the industry's </a:t>
            </a:r>
            <a:endParaRPr sz="11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9" name="Shape 419"/>
        <p:cNvGrpSpPr/>
        <p:nvPr/>
      </p:nvGrpSpPr>
      <p:grpSpPr>
        <a:xfrm>
          <a:off x="0" y="0"/>
          <a:ext cx="0" cy="0"/>
          <a:chOff x="0" y="0"/>
          <a:chExt cx="0" cy="0"/>
        </a:xfrm>
      </p:grpSpPr>
      <p:sp>
        <p:nvSpPr>
          <p:cNvPr id="420" name="Shape 420"/>
          <p:cNvSpPr/>
          <p:nvPr/>
        </p:nvSpPr>
        <p:spPr>
          <a:xfrm>
            <a:off x="89451" y="89450"/>
            <a:ext cx="8965098" cy="4964597"/>
          </a:xfrm>
          <a:prstGeom prst="rect">
            <a:avLst/>
          </a:prstGeom>
          <a:solidFill>
            <a:srgbClr val="D8D8D8">
              <a:alpha val="5882"/>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421" name="Shape 421"/>
          <p:cNvPicPr preferRelativeResize="0"/>
          <p:nvPr/>
        </p:nvPicPr>
        <p:blipFill rotWithShape="1">
          <a:blip r:embed="rId3">
            <a:alphaModFix/>
          </a:blip>
          <a:srcRect b="0" l="0" r="0" t="0"/>
          <a:stretch/>
        </p:blipFill>
        <p:spPr>
          <a:xfrm>
            <a:off x="641074" y="1464112"/>
            <a:ext cx="2058196" cy="718811"/>
          </a:xfrm>
          <a:prstGeom prst="rect">
            <a:avLst/>
          </a:prstGeom>
          <a:noFill/>
          <a:ln>
            <a:noFill/>
          </a:ln>
        </p:spPr>
      </p:pic>
      <p:sp>
        <p:nvSpPr>
          <p:cNvPr id="422" name="Shape 422"/>
          <p:cNvSpPr/>
          <p:nvPr/>
        </p:nvSpPr>
        <p:spPr>
          <a:xfrm>
            <a:off x="89451" y="2565005"/>
            <a:ext cx="8965098" cy="248904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23" name="Shape 423"/>
          <p:cNvSpPr txBox="1"/>
          <p:nvPr/>
        </p:nvSpPr>
        <p:spPr>
          <a:xfrm>
            <a:off x="5884607" y="1475606"/>
            <a:ext cx="2608381" cy="761747"/>
          </a:xfrm>
          <a:prstGeom prst="rect">
            <a:avLst/>
          </a:prstGeom>
          <a:noFill/>
          <a:ln>
            <a:noFill/>
          </a:ln>
        </p:spPr>
        <p:txBody>
          <a:bodyPr anchorCtr="0" anchor="t" bIns="34275" lIns="68575" spcFirstLastPara="1" rIns="68575" wrap="square" tIns="34275">
            <a:noAutofit/>
          </a:bodyPr>
          <a:lstStyle/>
          <a:p>
            <a:pPr indent="0" lvl="0" marL="0" marR="0" rtl="0" algn="r">
              <a:lnSpc>
                <a:spcPct val="132000"/>
              </a:lnSpc>
              <a:spcBef>
                <a:spcPts val="0"/>
              </a:spcBef>
              <a:spcAft>
                <a:spcPts val="0"/>
              </a:spcAft>
              <a:buNone/>
            </a:pPr>
            <a:r>
              <a:rPr lang="en" sz="1000">
                <a:solidFill>
                  <a:schemeClr val="dk1"/>
                </a:solidFill>
                <a:latin typeface="Bodoni"/>
                <a:ea typeface="Bodoni"/>
                <a:cs typeface="Bodoni"/>
                <a:sym typeface="Bodoni"/>
              </a:rPr>
              <a:t>Lorem Ipsum is simply dummy text of the typesti printing and typesetting industry. Lorem Ipsum has been the industry's standard an unknown printer took a galley.</a:t>
            </a:r>
            <a:endParaRPr sz="1100"/>
          </a:p>
        </p:txBody>
      </p:sp>
      <p:sp>
        <p:nvSpPr>
          <p:cNvPr id="424" name="Shape 424"/>
          <p:cNvSpPr txBox="1"/>
          <p:nvPr/>
        </p:nvSpPr>
        <p:spPr>
          <a:xfrm>
            <a:off x="6357970" y="1145728"/>
            <a:ext cx="2135017" cy="30008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500">
                <a:solidFill>
                  <a:schemeClr val="accent3"/>
                </a:solidFill>
                <a:latin typeface="Bodoni"/>
                <a:ea typeface="Bodoni"/>
                <a:cs typeface="Bodoni"/>
                <a:sym typeface="Bodoni"/>
              </a:rPr>
              <a:t>Ipsum Been Industry</a:t>
            </a:r>
            <a:endParaRPr sz="1100"/>
          </a:p>
        </p:txBody>
      </p:sp>
      <p:pic>
        <p:nvPicPr>
          <p:cNvPr id="425" name="Shape 425"/>
          <p:cNvPicPr preferRelativeResize="0"/>
          <p:nvPr>
            <p:ph idx="2" type="pic"/>
          </p:nvPr>
        </p:nvPicPr>
        <p:blipFill rotWithShape="1">
          <a:blip r:embed="rId4">
            <a:alphaModFix/>
          </a:blip>
          <a:srcRect b="37570" l="5238" r="5238" t="37569"/>
          <a:stretch/>
        </p:blipFill>
        <p:spPr>
          <a:xfrm>
            <a:off x="89451" y="2565005"/>
            <a:ext cx="8965098" cy="2489042"/>
          </a:xfrm>
          <a:prstGeom prst="rect">
            <a:avLst/>
          </a:prstGeom>
          <a:noFill/>
          <a:ln>
            <a:noFill/>
          </a:ln>
        </p:spPr>
      </p:pic>
      <p:sp>
        <p:nvSpPr>
          <p:cNvPr id="426" name="Shape 426"/>
          <p:cNvSpPr/>
          <p:nvPr/>
        </p:nvSpPr>
        <p:spPr>
          <a:xfrm>
            <a:off x="4158343" y="3200400"/>
            <a:ext cx="827314" cy="827314"/>
          </a:xfrm>
          <a:prstGeom prst="ellipse">
            <a:avLst/>
          </a:prstGeom>
          <a:solidFill>
            <a:schemeClr val="accent3">
              <a:alpha val="6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0" name="Shape 430"/>
        <p:cNvGrpSpPr/>
        <p:nvPr/>
      </p:nvGrpSpPr>
      <p:grpSpPr>
        <a:xfrm>
          <a:off x="0" y="0"/>
          <a:ext cx="0" cy="0"/>
          <a:chOff x="0" y="0"/>
          <a:chExt cx="0" cy="0"/>
        </a:xfrm>
      </p:grpSpPr>
      <p:pic>
        <p:nvPicPr>
          <p:cNvPr id="431" name="Shape 431"/>
          <p:cNvPicPr preferRelativeResize="0"/>
          <p:nvPr>
            <p:ph idx="2" type="pic"/>
          </p:nvPr>
        </p:nvPicPr>
        <p:blipFill rotWithShape="1">
          <a:blip r:embed="rId3">
            <a:alphaModFix/>
          </a:blip>
          <a:srcRect b="4186" l="24576" r="0" t="33159"/>
          <a:stretch/>
        </p:blipFill>
        <p:spPr>
          <a:xfrm>
            <a:off x="89451" y="89450"/>
            <a:ext cx="8965098" cy="4964597"/>
          </a:xfrm>
          <a:prstGeom prst="rect">
            <a:avLst/>
          </a:prstGeom>
          <a:noFill/>
          <a:ln>
            <a:noFill/>
          </a:ln>
        </p:spPr>
      </p:pic>
      <p:sp>
        <p:nvSpPr>
          <p:cNvPr id="432" name="Shape 432"/>
          <p:cNvSpPr/>
          <p:nvPr/>
        </p:nvSpPr>
        <p:spPr>
          <a:xfrm>
            <a:off x="89451" y="89450"/>
            <a:ext cx="8965098" cy="4964597"/>
          </a:xfrm>
          <a:prstGeom prst="rect">
            <a:avLst/>
          </a:prstGeom>
          <a:solidFill>
            <a:srgbClr val="262626">
              <a:alpha val="6274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33" name="Shape 433"/>
          <p:cNvSpPr txBox="1"/>
          <p:nvPr/>
        </p:nvSpPr>
        <p:spPr>
          <a:xfrm>
            <a:off x="3117857" y="2248585"/>
            <a:ext cx="1857300" cy="6462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800">
                <a:solidFill>
                  <a:schemeClr val="accent2"/>
                </a:solidFill>
                <a:latin typeface="Bodoni"/>
                <a:ea typeface="Bodoni"/>
                <a:cs typeface="Bodoni"/>
                <a:sym typeface="Bodoni"/>
              </a:rPr>
              <a:t>THE</a:t>
            </a:r>
            <a:r>
              <a:rPr b="1" lang="en" sz="3800">
                <a:solidFill>
                  <a:schemeClr val="accent1"/>
                </a:solidFill>
                <a:latin typeface="Montserrat"/>
                <a:ea typeface="Montserrat"/>
                <a:cs typeface="Montserrat"/>
                <a:sym typeface="Montserrat"/>
              </a:rPr>
              <a:t> </a:t>
            </a:r>
            <a:r>
              <a:rPr b="1" lang="en" sz="1500">
                <a:solidFill>
                  <a:schemeClr val="lt1"/>
                </a:solidFill>
                <a:latin typeface="Bodoni"/>
                <a:ea typeface="Bodoni"/>
                <a:cs typeface="Bodoni"/>
                <a:sym typeface="Bodoni"/>
              </a:rPr>
              <a:t>END</a:t>
            </a:r>
            <a:endParaRPr sz="1100"/>
          </a:p>
        </p:txBody>
      </p:sp>
      <p:sp>
        <p:nvSpPr>
          <p:cNvPr id="434" name="Shape 434"/>
          <p:cNvSpPr/>
          <p:nvPr/>
        </p:nvSpPr>
        <p:spPr>
          <a:xfrm>
            <a:off x="4369297" y="2894914"/>
            <a:ext cx="405407" cy="2248585"/>
          </a:xfrm>
          <a:prstGeom prst="rect">
            <a:avLst/>
          </a:prstGeom>
          <a:solidFill>
            <a:srgbClr val="D8D8D8">
              <a:alpha val="55686"/>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8" name="Shape 188"/>
        <p:cNvGrpSpPr/>
        <p:nvPr/>
      </p:nvGrpSpPr>
      <p:grpSpPr>
        <a:xfrm>
          <a:off x="0" y="0"/>
          <a:ext cx="0" cy="0"/>
          <a:chOff x="0" y="0"/>
          <a:chExt cx="0" cy="0"/>
        </a:xfrm>
      </p:grpSpPr>
      <p:sp>
        <p:nvSpPr>
          <p:cNvPr id="189" name="Shape 189"/>
          <p:cNvSpPr txBox="1"/>
          <p:nvPr/>
        </p:nvSpPr>
        <p:spPr>
          <a:xfrm>
            <a:off x="5244480" y="1824487"/>
            <a:ext cx="3492016" cy="934871"/>
          </a:xfrm>
          <a:prstGeom prst="rect">
            <a:avLst/>
          </a:prstGeom>
          <a:noFill/>
          <a:ln>
            <a:noFill/>
          </a:ln>
        </p:spPr>
        <p:txBody>
          <a:bodyPr anchorCtr="0" anchor="t" bIns="34275" lIns="68575" spcFirstLastPara="1" rIns="68575" wrap="square" tIns="34275">
            <a:noAutofit/>
          </a:bodyPr>
          <a:lstStyle/>
          <a:p>
            <a:pPr indent="0" lvl="0" marL="0" marR="0" rtl="0" algn="l">
              <a:lnSpc>
                <a:spcPct val="138461"/>
              </a:lnSpc>
              <a:spcBef>
                <a:spcPts val="0"/>
              </a:spcBef>
              <a:spcAft>
                <a:spcPts val="0"/>
              </a:spcAft>
              <a:buNone/>
            </a:pPr>
            <a:r>
              <a:rPr b="0" i="0" lang="en" sz="1000" u="none" cap="none" strike="noStrike">
                <a:solidFill>
                  <a:srgbClr val="000000"/>
                </a:solidFill>
                <a:latin typeface="Bodoni"/>
                <a:ea typeface="Bodoni"/>
                <a:cs typeface="Bodoni"/>
                <a:sym typeface="Bodoni"/>
              </a:rPr>
              <a:t>Lorem Ipsum is simply dummy text of the printing and standard dummy text ever since the 1500s, when an unknown printer took a galley of type and scrambled it to make a type specimen book. It has survived not only five centuries, but also the leap into electronic </a:t>
            </a:r>
            <a:endParaRPr sz="1100"/>
          </a:p>
        </p:txBody>
      </p:sp>
      <p:sp>
        <p:nvSpPr>
          <p:cNvPr id="190" name="Shape 190"/>
          <p:cNvSpPr txBox="1"/>
          <p:nvPr/>
        </p:nvSpPr>
        <p:spPr>
          <a:xfrm>
            <a:off x="5244475" y="3149776"/>
            <a:ext cx="2838900" cy="1951800"/>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b="0" i="0" lang="en" sz="1000" u="none" cap="none" strike="noStrike">
                <a:solidFill>
                  <a:srgbClr val="000000"/>
                </a:solidFill>
                <a:latin typeface="Bodoni"/>
                <a:ea typeface="Bodoni"/>
                <a:cs typeface="Bodoni"/>
                <a:sym typeface="Bodoni"/>
              </a:rPr>
              <a:t>Lorem Ipsum is simply:</a:t>
            </a:r>
            <a:endParaRPr sz="1100"/>
          </a:p>
          <a:p>
            <a:pPr indent="0" lvl="0" marL="0" marR="0" rtl="0" algn="l">
              <a:lnSpc>
                <a:spcPct val="120000"/>
              </a:lnSpc>
              <a:spcBef>
                <a:spcPts val="0"/>
              </a:spcBef>
              <a:spcAft>
                <a:spcPts val="0"/>
              </a:spcAft>
              <a:buNone/>
            </a:pPr>
            <a:r>
              <a:rPr b="0" i="0" lang="en" sz="1400" u="none" cap="none" strike="noStrike">
                <a:solidFill>
                  <a:schemeClr val="accent1"/>
                </a:solidFill>
                <a:latin typeface="Bodoni"/>
                <a:ea typeface="Bodoni"/>
                <a:cs typeface="Bodoni"/>
                <a:sym typeface="Bodoni"/>
              </a:rPr>
              <a:t>Dummy text of the printing</a:t>
            </a:r>
            <a:endParaRPr sz="1100"/>
          </a:p>
          <a:p>
            <a:pPr indent="0" lvl="0" marL="0" marR="0" rtl="0" algn="l">
              <a:lnSpc>
                <a:spcPct val="120000"/>
              </a:lnSpc>
              <a:spcBef>
                <a:spcPts val="0"/>
              </a:spcBef>
              <a:spcAft>
                <a:spcPts val="0"/>
              </a:spcAft>
              <a:buNone/>
            </a:pPr>
            <a:r>
              <a:t/>
            </a:r>
            <a:endParaRPr b="0" i="0" sz="1000" u="none" cap="none" strike="noStrike">
              <a:solidFill>
                <a:srgbClr val="005070"/>
              </a:solidFill>
              <a:latin typeface="Bodoni"/>
              <a:ea typeface="Bodoni"/>
              <a:cs typeface="Bodoni"/>
              <a:sym typeface="Bodoni"/>
            </a:endParaRPr>
          </a:p>
          <a:p>
            <a:pPr indent="0" lvl="0" marL="0" marR="0" rtl="0" algn="l">
              <a:lnSpc>
                <a:spcPct val="120000"/>
              </a:lnSpc>
              <a:spcBef>
                <a:spcPts val="0"/>
              </a:spcBef>
              <a:spcAft>
                <a:spcPts val="0"/>
              </a:spcAft>
              <a:buNone/>
            </a:pPr>
            <a:r>
              <a:rPr b="0" i="0" lang="en" sz="1000" u="none" cap="none" strike="noStrike">
                <a:solidFill>
                  <a:srgbClr val="000000"/>
                </a:solidFill>
                <a:latin typeface="Bodoni"/>
                <a:ea typeface="Bodoni"/>
                <a:cs typeface="Bodoni"/>
                <a:sym typeface="Bodoni"/>
              </a:rPr>
              <a:t>Typesetting industry:</a:t>
            </a:r>
            <a:endParaRPr sz="1100"/>
          </a:p>
          <a:p>
            <a:pPr indent="0" lvl="0" marL="0" marR="0" rtl="0" algn="l">
              <a:lnSpc>
                <a:spcPct val="120000"/>
              </a:lnSpc>
              <a:spcBef>
                <a:spcPts val="0"/>
              </a:spcBef>
              <a:spcAft>
                <a:spcPts val="0"/>
              </a:spcAft>
              <a:buNone/>
            </a:pPr>
            <a:r>
              <a:rPr b="0" i="0" lang="en" sz="1400" u="none" cap="none" strike="noStrike">
                <a:solidFill>
                  <a:schemeClr val="accent3"/>
                </a:solidFill>
                <a:latin typeface="Bodoni"/>
                <a:ea typeface="Bodoni"/>
                <a:cs typeface="Bodoni"/>
                <a:sym typeface="Bodoni"/>
              </a:rPr>
              <a:t>Lorem ipsum has been the industry</a:t>
            </a:r>
            <a:endParaRPr sz="1100"/>
          </a:p>
          <a:p>
            <a:pPr indent="0" lvl="0" marL="0" marR="0" rtl="0" algn="l">
              <a:lnSpc>
                <a:spcPct val="120000"/>
              </a:lnSpc>
              <a:spcBef>
                <a:spcPts val="0"/>
              </a:spcBef>
              <a:spcAft>
                <a:spcPts val="0"/>
              </a:spcAft>
              <a:buNone/>
            </a:pPr>
            <a:r>
              <a:t/>
            </a:r>
            <a:endParaRPr b="0" i="0" sz="1000" u="none" cap="none" strike="noStrike">
              <a:solidFill>
                <a:srgbClr val="005070"/>
              </a:solidFill>
              <a:latin typeface="Bodoni"/>
              <a:ea typeface="Bodoni"/>
              <a:cs typeface="Bodoni"/>
              <a:sym typeface="Bodoni"/>
            </a:endParaRPr>
          </a:p>
          <a:p>
            <a:pPr indent="0" lvl="0" marL="0" marR="0" rtl="0" algn="l">
              <a:lnSpc>
                <a:spcPct val="120000"/>
              </a:lnSpc>
              <a:spcBef>
                <a:spcPts val="0"/>
              </a:spcBef>
              <a:spcAft>
                <a:spcPts val="0"/>
              </a:spcAft>
              <a:buNone/>
            </a:pPr>
            <a:r>
              <a:rPr b="0" i="0" lang="en" sz="1000" u="none" cap="none" strike="noStrike">
                <a:solidFill>
                  <a:srgbClr val="000000"/>
                </a:solidFill>
                <a:latin typeface="Bodoni"/>
                <a:ea typeface="Bodoni"/>
                <a:cs typeface="Bodoni"/>
                <a:sym typeface="Bodoni"/>
              </a:rPr>
              <a:t>Standard:</a:t>
            </a:r>
            <a:endParaRPr sz="1100"/>
          </a:p>
          <a:p>
            <a:pPr indent="0" lvl="0" marL="0" marR="0" rtl="0" algn="l">
              <a:lnSpc>
                <a:spcPct val="120000"/>
              </a:lnSpc>
              <a:spcBef>
                <a:spcPts val="0"/>
              </a:spcBef>
              <a:spcAft>
                <a:spcPts val="0"/>
              </a:spcAft>
              <a:buNone/>
            </a:pPr>
            <a:r>
              <a:rPr b="0" i="0" lang="en" sz="1400" u="none" cap="none" strike="noStrike">
                <a:solidFill>
                  <a:schemeClr val="accent4"/>
                </a:solidFill>
                <a:latin typeface="Bodoni"/>
                <a:ea typeface="Bodoni"/>
                <a:cs typeface="Bodoni"/>
                <a:sym typeface="Bodoni"/>
              </a:rPr>
              <a:t>Dummy text ever since 1500</a:t>
            </a:r>
            <a:endParaRPr sz="1100"/>
          </a:p>
        </p:txBody>
      </p:sp>
      <p:sp>
        <p:nvSpPr>
          <p:cNvPr id="191" name="Shape 191"/>
          <p:cNvSpPr/>
          <p:nvPr/>
        </p:nvSpPr>
        <p:spPr>
          <a:xfrm>
            <a:off x="89452" y="89450"/>
            <a:ext cx="1547192" cy="4964597"/>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92" name="Shape 192"/>
          <p:cNvSpPr/>
          <p:nvPr/>
        </p:nvSpPr>
        <p:spPr>
          <a:xfrm>
            <a:off x="1716155" y="89450"/>
            <a:ext cx="1547192" cy="4964597"/>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93" name="Shape 193"/>
          <p:cNvSpPr/>
          <p:nvPr/>
        </p:nvSpPr>
        <p:spPr>
          <a:xfrm>
            <a:off x="3342859" y="89450"/>
            <a:ext cx="1547192" cy="4964597"/>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194" name="Shape 194"/>
          <p:cNvPicPr preferRelativeResize="0"/>
          <p:nvPr>
            <p:ph idx="2" type="pic"/>
          </p:nvPr>
        </p:nvPicPr>
        <p:blipFill rotWithShape="1">
          <a:blip r:embed="rId3">
            <a:alphaModFix/>
          </a:blip>
          <a:srcRect b="0" l="48469" r="30746" t="0"/>
          <a:stretch/>
        </p:blipFill>
        <p:spPr>
          <a:xfrm>
            <a:off x="89452" y="89450"/>
            <a:ext cx="1547192" cy="4964597"/>
          </a:xfrm>
          <a:prstGeom prst="rect">
            <a:avLst/>
          </a:prstGeom>
          <a:noFill/>
          <a:ln>
            <a:noFill/>
          </a:ln>
        </p:spPr>
      </p:pic>
      <p:pic>
        <p:nvPicPr>
          <p:cNvPr id="195" name="Shape 195"/>
          <p:cNvPicPr preferRelativeResize="0"/>
          <p:nvPr>
            <p:ph idx="3" type="pic"/>
          </p:nvPr>
        </p:nvPicPr>
        <p:blipFill rotWithShape="1">
          <a:blip r:embed="rId4">
            <a:alphaModFix/>
          </a:blip>
          <a:srcRect b="0" l="43254" r="35961" t="0"/>
          <a:stretch/>
        </p:blipFill>
        <p:spPr>
          <a:xfrm>
            <a:off x="1716155" y="89450"/>
            <a:ext cx="1547192" cy="4964597"/>
          </a:xfrm>
          <a:prstGeom prst="rect">
            <a:avLst/>
          </a:prstGeom>
          <a:noFill/>
          <a:ln>
            <a:noFill/>
          </a:ln>
        </p:spPr>
      </p:pic>
      <p:pic>
        <p:nvPicPr>
          <p:cNvPr id="196" name="Shape 196"/>
          <p:cNvPicPr preferRelativeResize="0"/>
          <p:nvPr>
            <p:ph idx="4" type="pic"/>
          </p:nvPr>
        </p:nvPicPr>
        <p:blipFill rotWithShape="1">
          <a:blip r:embed="rId5">
            <a:alphaModFix/>
          </a:blip>
          <a:srcRect b="0" l="33500" r="45731" t="0"/>
          <a:stretch/>
        </p:blipFill>
        <p:spPr>
          <a:xfrm>
            <a:off x="3342859" y="89450"/>
            <a:ext cx="1547192" cy="4964597"/>
          </a:xfrm>
          <a:prstGeom prst="rect">
            <a:avLst/>
          </a:prstGeom>
          <a:noFill/>
          <a:ln>
            <a:noFill/>
          </a:ln>
        </p:spPr>
      </p:pic>
      <p:pic>
        <p:nvPicPr>
          <p:cNvPr id="197" name="Shape 197"/>
          <p:cNvPicPr preferRelativeResize="0"/>
          <p:nvPr/>
        </p:nvPicPr>
        <p:blipFill rotWithShape="1">
          <a:blip r:embed="rId6">
            <a:alphaModFix/>
          </a:blip>
          <a:srcRect b="0" l="0" r="0" t="0"/>
          <a:stretch/>
        </p:blipFill>
        <p:spPr>
          <a:xfrm>
            <a:off x="5244480" y="521584"/>
            <a:ext cx="2736642" cy="95575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1" name="Shape 201"/>
        <p:cNvGrpSpPr/>
        <p:nvPr/>
      </p:nvGrpSpPr>
      <p:grpSpPr>
        <a:xfrm>
          <a:off x="0" y="0"/>
          <a:ext cx="0" cy="0"/>
          <a:chOff x="0" y="0"/>
          <a:chExt cx="0" cy="0"/>
        </a:xfrm>
      </p:grpSpPr>
      <p:pic>
        <p:nvPicPr>
          <p:cNvPr id="202" name="Shape 202"/>
          <p:cNvPicPr preferRelativeResize="0"/>
          <p:nvPr>
            <p:ph idx="2" type="pic"/>
          </p:nvPr>
        </p:nvPicPr>
        <p:blipFill rotWithShape="1">
          <a:blip r:embed="rId3">
            <a:alphaModFix/>
          </a:blip>
          <a:srcRect b="8964" l="0" r="0" t="8964"/>
          <a:stretch/>
        </p:blipFill>
        <p:spPr>
          <a:xfrm>
            <a:off x="89450" y="89450"/>
            <a:ext cx="4482548" cy="2452525"/>
          </a:xfrm>
          <a:prstGeom prst="rect">
            <a:avLst/>
          </a:prstGeom>
          <a:noFill/>
          <a:ln>
            <a:noFill/>
          </a:ln>
        </p:spPr>
      </p:pic>
      <p:pic>
        <p:nvPicPr>
          <p:cNvPr id="203" name="Shape 203"/>
          <p:cNvPicPr preferRelativeResize="0"/>
          <p:nvPr>
            <p:ph idx="4" type="pic"/>
          </p:nvPr>
        </p:nvPicPr>
        <p:blipFill rotWithShape="1">
          <a:blip r:embed="rId4">
            <a:alphaModFix/>
          </a:blip>
          <a:srcRect b="0" l="1653" r="1652" t="0"/>
          <a:stretch/>
        </p:blipFill>
        <p:spPr>
          <a:xfrm>
            <a:off x="4661450" y="89450"/>
            <a:ext cx="4393100" cy="2452524"/>
          </a:xfrm>
          <a:prstGeom prst="rect">
            <a:avLst/>
          </a:prstGeom>
          <a:noFill/>
          <a:ln>
            <a:noFill/>
          </a:ln>
        </p:spPr>
      </p:pic>
      <p:pic>
        <p:nvPicPr>
          <p:cNvPr id="204" name="Shape 204"/>
          <p:cNvPicPr preferRelativeResize="0"/>
          <p:nvPr>
            <p:ph idx="3" type="pic"/>
          </p:nvPr>
        </p:nvPicPr>
        <p:blipFill rotWithShape="1">
          <a:blip r:embed="rId5">
            <a:alphaModFix/>
          </a:blip>
          <a:srcRect b="8299" l="0" r="0" t="8300"/>
          <a:stretch/>
        </p:blipFill>
        <p:spPr>
          <a:xfrm>
            <a:off x="4643438" y="2601521"/>
            <a:ext cx="4411112" cy="2452525"/>
          </a:xfrm>
          <a:prstGeom prst="rect">
            <a:avLst/>
          </a:prstGeom>
          <a:noFill/>
          <a:ln>
            <a:noFill/>
          </a:ln>
        </p:spPr>
      </p:pic>
      <p:sp>
        <p:nvSpPr>
          <p:cNvPr id="205" name="Shape 205"/>
          <p:cNvSpPr txBox="1"/>
          <p:nvPr/>
        </p:nvSpPr>
        <p:spPr>
          <a:xfrm>
            <a:off x="263625" y="3563202"/>
            <a:ext cx="4058100" cy="13197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0" i="0" lang="en" sz="900" u="none" cap="none" strike="noStrike">
                <a:solidFill>
                  <a:schemeClr val="dk1"/>
                </a:solidFill>
                <a:latin typeface="Bodoni"/>
                <a:ea typeface="Bodoni"/>
                <a:cs typeface="Bodoni"/>
                <a:sym typeface="Bodoni"/>
              </a:rPr>
              <a:t>Richard McClintock, a Latin professor at Hampden-Sydney College in Virginia, looked up one of the more obscure Latin words, consectetur, from a Lorem Ipsum passage, and going through the cites of the word in classical literature, discovered the dolor undoubtable source. Lorem Ipsum comes from sections 1.10.32 and 1.10.33 of "de Finibus Bonorum et Malorum" (The Extremes of Good and Evil) by popular during the Renaissance. The first line of Lorem Ipsum, "Lorem</a:t>
            </a:r>
            <a:endParaRPr b="1" i="1" sz="900" u="none" cap="none" strike="noStrike">
              <a:solidFill>
                <a:srgbClr val="0078A8"/>
              </a:solidFill>
              <a:latin typeface="Bodoni"/>
              <a:ea typeface="Bodoni"/>
              <a:cs typeface="Bodoni"/>
              <a:sym typeface="Bodoni"/>
            </a:endParaRPr>
          </a:p>
        </p:txBody>
      </p:sp>
      <p:sp>
        <p:nvSpPr>
          <p:cNvPr id="206" name="Shape 206"/>
          <p:cNvSpPr txBox="1"/>
          <p:nvPr/>
        </p:nvSpPr>
        <p:spPr>
          <a:xfrm>
            <a:off x="263618" y="2855895"/>
            <a:ext cx="1929716" cy="530915"/>
          </a:xfrm>
          <a:prstGeom prst="rect">
            <a:avLst/>
          </a:prstGeom>
          <a:noFill/>
          <a:ln>
            <a:noFill/>
          </a:ln>
        </p:spPr>
        <p:txBody>
          <a:bodyPr anchorCtr="0" anchor="t" bIns="34275" lIns="68575" spcFirstLastPara="1" rIns="68575" wrap="square" tIns="34275">
            <a:noAutofit/>
          </a:bodyPr>
          <a:lstStyle/>
          <a:p>
            <a:pPr indent="0" lvl="0" marL="0" marR="0" rtl="0" algn="l">
              <a:lnSpc>
                <a:spcPct val="96000"/>
              </a:lnSpc>
              <a:spcBef>
                <a:spcPts val="0"/>
              </a:spcBef>
              <a:spcAft>
                <a:spcPts val="0"/>
              </a:spcAft>
              <a:buNone/>
            </a:pPr>
            <a:r>
              <a:rPr b="1" i="0" lang="en" sz="1900" u="none" cap="none" strike="noStrike">
                <a:solidFill>
                  <a:schemeClr val="accent3"/>
                </a:solidFill>
                <a:latin typeface="Bodoni"/>
                <a:ea typeface="Bodoni"/>
                <a:cs typeface="Bodoni"/>
                <a:sym typeface="Bodoni"/>
              </a:rPr>
              <a:t>SIMPLICITY</a:t>
            </a:r>
            <a:endParaRPr b="1" sz="1100">
              <a:latin typeface="Bodoni"/>
              <a:ea typeface="Bodoni"/>
              <a:cs typeface="Bodoni"/>
              <a:sym typeface="Bodoni"/>
            </a:endParaRPr>
          </a:p>
          <a:p>
            <a:pPr indent="0" lvl="0" marL="0" marR="0" rtl="0" algn="l">
              <a:lnSpc>
                <a:spcPct val="96000"/>
              </a:lnSpc>
              <a:spcBef>
                <a:spcPts val="0"/>
              </a:spcBef>
              <a:spcAft>
                <a:spcPts val="0"/>
              </a:spcAft>
              <a:buNone/>
            </a:pPr>
            <a:r>
              <a:rPr b="1" i="0" lang="en" sz="1900" u="none" cap="none" strike="noStrike">
                <a:solidFill>
                  <a:srgbClr val="0C0C0C"/>
                </a:solidFill>
                <a:latin typeface="Bodoni"/>
                <a:ea typeface="Bodoni"/>
                <a:cs typeface="Bodoni"/>
                <a:sym typeface="Bodoni"/>
              </a:rPr>
              <a:t>CREATIVITUY</a:t>
            </a:r>
            <a:endParaRPr b="1" sz="1100">
              <a:latin typeface="Bodoni"/>
              <a:ea typeface="Bodoni"/>
              <a:cs typeface="Bodoni"/>
              <a:sym typeface="Bodon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 name="Shape 210"/>
        <p:cNvGrpSpPr/>
        <p:nvPr/>
      </p:nvGrpSpPr>
      <p:grpSpPr>
        <a:xfrm>
          <a:off x="0" y="0"/>
          <a:ext cx="0" cy="0"/>
          <a:chOff x="0" y="0"/>
          <a:chExt cx="0" cy="0"/>
        </a:xfrm>
      </p:grpSpPr>
      <p:pic>
        <p:nvPicPr>
          <p:cNvPr id="211" name="Shape 211"/>
          <p:cNvPicPr preferRelativeResize="0"/>
          <p:nvPr>
            <p:ph idx="2" type="pic"/>
          </p:nvPr>
        </p:nvPicPr>
        <p:blipFill rotWithShape="1">
          <a:blip r:embed="rId3">
            <a:alphaModFix/>
          </a:blip>
          <a:srcRect b="0" l="4674" r="35373" t="0"/>
          <a:stretch/>
        </p:blipFill>
        <p:spPr>
          <a:xfrm>
            <a:off x="89451" y="89449"/>
            <a:ext cx="4464536" cy="4964597"/>
          </a:xfrm>
          <a:prstGeom prst="rect">
            <a:avLst/>
          </a:prstGeom>
          <a:noFill/>
          <a:ln>
            <a:noFill/>
          </a:ln>
        </p:spPr>
      </p:pic>
      <p:pic>
        <p:nvPicPr>
          <p:cNvPr id="212" name="Shape 212"/>
          <p:cNvPicPr preferRelativeResize="0"/>
          <p:nvPr>
            <p:ph idx="4" type="pic"/>
          </p:nvPr>
        </p:nvPicPr>
        <p:blipFill rotWithShape="1">
          <a:blip r:embed="rId4">
            <a:alphaModFix/>
          </a:blip>
          <a:srcRect b="8283" l="0" r="0" t="8283"/>
          <a:stretch/>
        </p:blipFill>
        <p:spPr>
          <a:xfrm>
            <a:off x="4643438" y="2601521"/>
            <a:ext cx="4411112" cy="2452525"/>
          </a:xfrm>
          <a:prstGeom prst="rect">
            <a:avLst/>
          </a:prstGeom>
          <a:noFill/>
          <a:ln>
            <a:noFill/>
          </a:ln>
        </p:spPr>
      </p:pic>
      <p:sp>
        <p:nvSpPr>
          <p:cNvPr id="213" name="Shape 213"/>
          <p:cNvSpPr txBox="1"/>
          <p:nvPr/>
        </p:nvSpPr>
        <p:spPr>
          <a:xfrm>
            <a:off x="6974800" y="195375"/>
            <a:ext cx="1852800" cy="904500"/>
          </a:xfrm>
          <a:prstGeom prst="rect">
            <a:avLst/>
          </a:prstGeom>
          <a:noFill/>
          <a:ln>
            <a:noFill/>
          </a:ln>
        </p:spPr>
        <p:txBody>
          <a:bodyPr anchorCtr="0" anchor="t" bIns="34275" lIns="68575" spcFirstLastPara="1" rIns="68575" wrap="square" tIns="34275">
            <a:noAutofit/>
          </a:bodyPr>
          <a:lstStyle/>
          <a:p>
            <a:pPr indent="0" lvl="0" marL="0" marR="0" rtl="0" algn="l">
              <a:lnSpc>
                <a:spcPct val="96000"/>
              </a:lnSpc>
              <a:spcBef>
                <a:spcPts val="0"/>
              </a:spcBef>
              <a:spcAft>
                <a:spcPts val="0"/>
              </a:spcAft>
              <a:buNone/>
            </a:pPr>
            <a:r>
              <a:rPr b="1" i="0" lang="en" sz="1900" u="none" cap="none" strike="noStrike">
                <a:solidFill>
                  <a:schemeClr val="accent3"/>
                </a:solidFill>
                <a:latin typeface="Bodoni"/>
                <a:ea typeface="Bodoni"/>
                <a:cs typeface="Bodoni"/>
                <a:sym typeface="Bodoni"/>
              </a:rPr>
              <a:t>SIMPLICITY</a:t>
            </a:r>
            <a:endParaRPr b="1" sz="1100">
              <a:latin typeface="Bodoni"/>
              <a:ea typeface="Bodoni"/>
              <a:cs typeface="Bodoni"/>
              <a:sym typeface="Bodoni"/>
            </a:endParaRPr>
          </a:p>
          <a:p>
            <a:pPr indent="0" lvl="0" marL="0" marR="0" rtl="0" algn="l">
              <a:lnSpc>
                <a:spcPct val="96000"/>
              </a:lnSpc>
              <a:spcBef>
                <a:spcPts val="0"/>
              </a:spcBef>
              <a:spcAft>
                <a:spcPts val="0"/>
              </a:spcAft>
              <a:buNone/>
            </a:pPr>
            <a:r>
              <a:rPr b="1" i="0" lang="en" sz="1900" u="none" cap="none" strike="noStrike">
                <a:solidFill>
                  <a:srgbClr val="0C0C0C"/>
                </a:solidFill>
                <a:latin typeface="Bodoni"/>
                <a:ea typeface="Bodoni"/>
                <a:cs typeface="Bodoni"/>
                <a:sym typeface="Bodoni"/>
              </a:rPr>
              <a:t>CREATIVITUY</a:t>
            </a:r>
            <a:endParaRPr b="1" sz="1100">
              <a:latin typeface="Bodoni"/>
              <a:ea typeface="Bodoni"/>
              <a:cs typeface="Bodoni"/>
              <a:sym typeface="Bodoni"/>
            </a:endParaRPr>
          </a:p>
          <a:p>
            <a:pPr indent="0" lvl="0" marL="0" marR="0" rtl="0" algn="l">
              <a:lnSpc>
                <a:spcPct val="96000"/>
              </a:lnSpc>
              <a:spcBef>
                <a:spcPts val="0"/>
              </a:spcBef>
              <a:spcAft>
                <a:spcPts val="0"/>
              </a:spcAft>
              <a:buNone/>
            </a:pPr>
            <a:r>
              <a:rPr b="1" i="0" lang="en" sz="1900" u="none" cap="none" strike="noStrike">
                <a:solidFill>
                  <a:srgbClr val="0C0C0C"/>
                </a:solidFill>
                <a:latin typeface="Bodoni"/>
                <a:ea typeface="Bodoni"/>
                <a:cs typeface="Bodoni"/>
                <a:sym typeface="Bodoni"/>
              </a:rPr>
              <a:t>MINIMAL</a:t>
            </a:r>
            <a:endParaRPr b="1" sz="1100">
              <a:latin typeface="Bodoni"/>
              <a:ea typeface="Bodoni"/>
              <a:cs typeface="Bodoni"/>
              <a:sym typeface="Bodoni"/>
            </a:endParaRPr>
          </a:p>
        </p:txBody>
      </p:sp>
      <p:sp>
        <p:nvSpPr>
          <p:cNvPr id="214" name="Shape 214"/>
          <p:cNvSpPr txBox="1"/>
          <p:nvPr/>
        </p:nvSpPr>
        <p:spPr>
          <a:xfrm>
            <a:off x="6986850" y="1206800"/>
            <a:ext cx="1679400" cy="1154100"/>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i="0" lang="en" sz="900" u="none" cap="none" strike="noStrike">
                <a:solidFill>
                  <a:schemeClr val="dk1"/>
                </a:solidFill>
                <a:latin typeface="Bodoni"/>
                <a:ea typeface="Bodoni"/>
                <a:cs typeface="Bodoni"/>
                <a:sym typeface="Bodoni"/>
              </a:rPr>
              <a:t>Lorem Ipsum is simply dummy standard dummy text unknown printer took a galley.</a:t>
            </a:r>
            <a:r>
              <a:rPr lang="en" sz="1100">
                <a:latin typeface="Bodoni"/>
                <a:ea typeface="Bodoni"/>
                <a:cs typeface="Bodoni"/>
                <a:sym typeface="Bodoni"/>
              </a:rPr>
              <a:t> Dolor si </a:t>
            </a:r>
            <a:endParaRPr i="0" sz="900" u="none" cap="none" strike="noStrike">
              <a:solidFill>
                <a:schemeClr val="dk1"/>
              </a:solidFill>
              <a:latin typeface="Bodoni"/>
              <a:ea typeface="Bodoni"/>
              <a:cs typeface="Bodoni"/>
              <a:sym typeface="Bodoni"/>
            </a:endParaRPr>
          </a:p>
          <a:p>
            <a:pPr indent="0" lvl="0" marL="0" marR="0" rtl="0" algn="l">
              <a:lnSpc>
                <a:spcPct val="133333"/>
              </a:lnSpc>
              <a:spcBef>
                <a:spcPts val="0"/>
              </a:spcBef>
              <a:spcAft>
                <a:spcPts val="0"/>
              </a:spcAft>
              <a:buNone/>
            </a:pPr>
            <a:r>
              <a:rPr i="0" lang="en" sz="900" u="none" cap="none" strike="noStrike">
                <a:solidFill>
                  <a:schemeClr val="dk1"/>
                </a:solidFill>
                <a:latin typeface="Bodoni"/>
                <a:ea typeface="Bodoni"/>
                <a:cs typeface="Bodoni"/>
                <a:sym typeface="Bodoni"/>
              </a:rPr>
              <a:t>Lorem Ipsum has been the its industry's standard dummy sit</a:t>
            </a:r>
            <a:endParaRPr i="0" sz="900" u="none" cap="none" strike="noStrike">
              <a:solidFill>
                <a:schemeClr val="dk1"/>
              </a:solidFill>
              <a:latin typeface="Bodoni"/>
              <a:ea typeface="Bodoni"/>
              <a:cs typeface="Bodoni"/>
              <a:sym typeface="Bodoni"/>
            </a:endParaRPr>
          </a:p>
          <a:p>
            <a:pPr indent="0" lvl="0" marL="0" marR="0" rtl="0" algn="l">
              <a:lnSpc>
                <a:spcPct val="133333"/>
              </a:lnSpc>
              <a:spcBef>
                <a:spcPts val="0"/>
              </a:spcBef>
              <a:spcAft>
                <a:spcPts val="0"/>
              </a:spcAft>
              <a:buNone/>
            </a:pPr>
            <a:r>
              <a:rPr lang="en" sz="900">
                <a:solidFill>
                  <a:schemeClr val="dk1"/>
                </a:solidFill>
                <a:latin typeface="Bodoni"/>
                <a:ea typeface="Bodoni"/>
                <a:cs typeface="Bodoni"/>
                <a:sym typeface="Bodoni"/>
              </a:rPr>
              <a:t>Dummy typesting</a:t>
            </a:r>
            <a:endParaRPr sz="900">
              <a:solidFill>
                <a:schemeClr val="dk1"/>
              </a:solidFill>
              <a:latin typeface="Bodoni"/>
              <a:ea typeface="Bodoni"/>
              <a:cs typeface="Bodoni"/>
              <a:sym typeface="Bodoni"/>
            </a:endParaRPr>
          </a:p>
        </p:txBody>
      </p:sp>
      <p:pic>
        <p:nvPicPr>
          <p:cNvPr id="215" name="Shape 215"/>
          <p:cNvPicPr preferRelativeResize="0"/>
          <p:nvPr>
            <p:ph idx="3" type="pic"/>
          </p:nvPr>
        </p:nvPicPr>
        <p:blipFill rotWithShape="1">
          <a:blip r:embed="rId5">
            <a:alphaModFix/>
          </a:blip>
          <a:srcRect b="1766" l="28343" r="28342" t="25493"/>
          <a:stretch/>
        </p:blipFill>
        <p:spPr>
          <a:xfrm>
            <a:off x="4643438" y="89450"/>
            <a:ext cx="2205036" cy="24525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9" name="Shape 219"/>
        <p:cNvGrpSpPr/>
        <p:nvPr/>
      </p:nvGrpSpPr>
      <p:grpSpPr>
        <a:xfrm>
          <a:off x="0" y="0"/>
          <a:ext cx="0" cy="0"/>
          <a:chOff x="0" y="0"/>
          <a:chExt cx="0" cy="0"/>
        </a:xfrm>
      </p:grpSpPr>
      <p:pic>
        <p:nvPicPr>
          <p:cNvPr id="220" name="Shape 220"/>
          <p:cNvPicPr preferRelativeResize="0"/>
          <p:nvPr>
            <p:ph idx="2" type="pic"/>
          </p:nvPr>
        </p:nvPicPr>
        <p:blipFill rotWithShape="1">
          <a:blip r:embed="rId3">
            <a:alphaModFix/>
          </a:blip>
          <a:srcRect b="8466" l="0" r="0" t="8466"/>
          <a:stretch/>
        </p:blipFill>
        <p:spPr>
          <a:xfrm>
            <a:off x="89451" y="89450"/>
            <a:ext cx="8965098" cy="4964597"/>
          </a:xfrm>
          <a:prstGeom prst="rect">
            <a:avLst/>
          </a:prstGeom>
          <a:noFill/>
          <a:ln>
            <a:noFill/>
          </a:ln>
        </p:spPr>
      </p:pic>
      <p:sp>
        <p:nvSpPr>
          <p:cNvPr id="221" name="Shape 221"/>
          <p:cNvSpPr/>
          <p:nvPr/>
        </p:nvSpPr>
        <p:spPr>
          <a:xfrm>
            <a:off x="89451" y="89450"/>
            <a:ext cx="8965098" cy="4964597"/>
          </a:xfrm>
          <a:prstGeom prst="rect">
            <a:avLst/>
          </a:prstGeom>
          <a:solidFill>
            <a:schemeClr val="dk1">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222" name="Shape 222"/>
          <p:cNvSpPr txBox="1"/>
          <p:nvPr/>
        </p:nvSpPr>
        <p:spPr>
          <a:xfrm>
            <a:off x="4512275" y="2592425"/>
            <a:ext cx="3051600" cy="395100"/>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Clr>
                <a:srgbClr val="FFFFFF"/>
              </a:buClr>
              <a:buSzPts val="700"/>
              <a:buFont typeface="Arial"/>
              <a:buNone/>
            </a:pPr>
            <a:r>
              <a:rPr i="0" lang="en" sz="700" u="none" cap="none" strike="noStrike">
                <a:solidFill>
                  <a:srgbClr val="FFFFFF"/>
                </a:solidFill>
                <a:latin typeface="Bodoni"/>
                <a:ea typeface="Bodoni"/>
                <a:cs typeface="Bodoni"/>
                <a:sym typeface="Bodoni"/>
              </a:rPr>
              <a:t>There are many variations of passages of Lorem Ipsum available, but majority have suffered alteration.</a:t>
            </a:r>
            <a:endParaRPr sz="1100">
              <a:latin typeface="Bodoni"/>
              <a:ea typeface="Bodoni"/>
              <a:cs typeface="Bodoni"/>
              <a:sym typeface="Bodoni"/>
            </a:endParaRPr>
          </a:p>
        </p:txBody>
      </p:sp>
      <p:sp>
        <p:nvSpPr>
          <p:cNvPr id="223" name="Shape 223"/>
          <p:cNvSpPr txBox="1"/>
          <p:nvPr/>
        </p:nvSpPr>
        <p:spPr>
          <a:xfrm>
            <a:off x="4474701" y="2201150"/>
            <a:ext cx="2823900" cy="3462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0" lang="en" sz="1800" u="none" cap="none" strike="noStrike">
                <a:solidFill>
                  <a:schemeClr val="accent2"/>
                </a:solidFill>
                <a:latin typeface="Bodoni"/>
                <a:ea typeface="Bodoni"/>
                <a:cs typeface="Bodoni"/>
                <a:sym typeface="Bodoni"/>
              </a:rPr>
              <a:t>Welcome Presentation</a:t>
            </a:r>
            <a:endParaRPr b="1" sz="1100">
              <a:latin typeface="Bodoni"/>
              <a:ea typeface="Bodoni"/>
              <a:cs typeface="Bodoni"/>
              <a:sym typeface="Bodoni"/>
            </a:endParaRPr>
          </a:p>
        </p:txBody>
      </p:sp>
      <p:cxnSp>
        <p:nvCxnSpPr>
          <p:cNvPr id="224" name="Shape 224"/>
          <p:cNvCxnSpPr/>
          <p:nvPr/>
        </p:nvCxnSpPr>
        <p:spPr>
          <a:xfrm>
            <a:off x="4371976" y="2259284"/>
            <a:ext cx="0" cy="635817"/>
          </a:xfrm>
          <a:prstGeom prst="straightConnector1">
            <a:avLst/>
          </a:prstGeom>
          <a:noFill/>
          <a:ln cap="flat" cmpd="sng" w="25400">
            <a:solidFill>
              <a:schemeClr val="lt1"/>
            </a:solidFill>
            <a:prstDash val="solid"/>
            <a:miter lim="800000"/>
            <a:headEnd len="med" w="med" type="none"/>
            <a:tailEnd len="med" w="med" type="none"/>
          </a:ln>
        </p:spPr>
      </p:cxnSp>
      <p:pic>
        <p:nvPicPr>
          <p:cNvPr id="225" name="Shape 225"/>
          <p:cNvPicPr preferRelativeResize="0"/>
          <p:nvPr/>
        </p:nvPicPr>
        <p:blipFill rotWithShape="1">
          <a:blip r:embed="rId4">
            <a:alphaModFix/>
          </a:blip>
          <a:srcRect b="0" l="0" r="0" t="0"/>
          <a:stretch/>
        </p:blipFill>
        <p:spPr>
          <a:xfrm>
            <a:off x="1607216" y="2063786"/>
            <a:ext cx="2649003" cy="92514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9" name="Shape 229"/>
        <p:cNvGrpSpPr/>
        <p:nvPr/>
      </p:nvGrpSpPr>
      <p:grpSpPr>
        <a:xfrm>
          <a:off x="0" y="0"/>
          <a:ext cx="0" cy="0"/>
          <a:chOff x="0" y="0"/>
          <a:chExt cx="0" cy="0"/>
        </a:xfrm>
      </p:grpSpPr>
      <p:pic>
        <p:nvPicPr>
          <p:cNvPr id="230" name="Shape 230"/>
          <p:cNvPicPr preferRelativeResize="0"/>
          <p:nvPr/>
        </p:nvPicPr>
        <p:blipFill rotWithShape="1">
          <a:blip r:embed="rId3">
            <a:alphaModFix/>
          </a:blip>
          <a:srcRect b="0" l="0" r="0" t="0"/>
          <a:stretch/>
        </p:blipFill>
        <p:spPr>
          <a:xfrm>
            <a:off x="391090" y="552333"/>
            <a:ext cx="3027971" cy="1057499"/>
          </a:xfrm>
          <a:prstGeom prst="rect">
            <a:avLst/>
          </a:prstGeom>
          <a:noFill/>
          <a:ln>
            <a:noFill/>
          </a:ln>
        </p:spPr>
      </p:pic>
      <p:pic>
        <p:nvPicPr>
          <p:cNvPr id="231" name="Shape 231"/>
          <p:cNvPicPr preferRelativeResize="0"/>
          <p:nvPr>
            <p:ph idx="2" type="pic"/>
          </p:nvPr>
        </p:nvPicPr>
        <p:blipFill rotWithShape="1">
          <a:blip r:embed="rId4">
            <a:alphaModFix/>
          </a:blip>
          <a:srcRect b="0" l="35540" r="0" t="0"/>
          <a:stretch/>
        </p:blipFill>
        <p:spPr>
          <a:xfrm>
            <a:off x="4253949" y="89450"/>
            <a:ext cx="4800599" cy="4964597"/>
          </a:xfrm>
          <a:prstGeom prst="rect">
            <a:avLst/>
          </a:prstGeom>
          <a:noFill/>
          <a:ln>
            <a:noFill/>
          </a:ln>
        </p:spPr>
      </p:pic>
      <p:sp>
        <p:nvSpPr>
          <p:cNvPr id="232" name="Shape 232"/>
          <p:cNvSpPr txBox="1"/>
          <p:nvPr/>
        </p:nvSpPr>
        <p:spPr>
          <a:xfrm>
            <a:off x="367675" y="1862574"/>
            <a:ext cx="3492000" cy="1057500"/>
          </a:xfrm>
          <a:prstGeom prst="rect">
            <a:avLst/>
          </a:prstGeom>
          <a:noFill/>
          <a:ln>
            <a:noFill/>
          </a:ln>
        </p:spPr>
        <p:txBody>
          <a:bodyPr anchorCtr="0" anchor="t" bIns="34275" lIns="68575" spcFirstLastPara="1" rIns="68575" wrap="square" tIns="34275">
            <a:noAutofit/>
          </a:bodyPr>
          <a:lstStyle/>
          <a:p>
            <a:pPr indent="0" lvl="0" marL="0" marR="0" rtl="0" algn="l">
              <a:lnSpc>
                <a:spcPct val="138461"/>
              </a:lnSpc>
              <a:spcBef>
                <a:spcPts val="0"/>
              </a:spcBef>
              <a:spcAft>
                <a:spcPts val="0"/>
              </a:spcAft>
              <a:buNone/>
            </a:pPr>
            <a:r>
              <a:rPr lang="en" sz="1000">
                <a:solidFill>
                  <a:srgbClr val="000000"/>
                </a:solidFill>
                <a:latin typeface="Bodoni"/>
                <a:ea typeface="Bodoni"/>
                <a:cs typeface="Bodoni"/>
                <a:sym typeface="Bodoni"/>
              </a:rPr>
              <a:t>Lorem Ipsum is simply dummy text of the printing and standard dummy text ever since the 1500s, when an unknown printer took a galley of type and scrambled it to make a type specimen book. It has survived not only five centuries, but also the leap into electronic </a:t>
            </a:r>
            <a:endParaRPr sz="1100"/>
          </a:p>
        </p:txBody>
      </p:sp>
      <p:sp>
        <p:nvSpPr>
          <p:cNvPr id="233" name="Shape 233"/>
          <p:cNvSpPr txBox="1"/>
          <p:nvPr/>
        </p:nvSpPr>
        <p:spPr>
          <a:xfrm>
            <a:off x="367680" y="3111671"/>
            <a:ext cx="2838900" cy="1685100"/>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lang="en" sz="1000">
                <a:solidFill>
                  <a:srgbClr val="000000"/>
                </a:solidFill>
                <a:latin typeface="Bodoni"/>
                <a:ea typeface="Bodoni"/>
                <a:cs typeface="Bodoni"/>
                <a:sym typeface="Bodoni"/>
              </a:rPr>
              <a:t>Lorem Ipsum is simply:</a:t>
            </a:r>
            <a:endParaRPr sz="1100"/>
          </a:p>
          <a:p>
            <a:pPr indent="0" lvl="0" marL="0" marR="0" rtl="0" algn="l">
              <a:lnSpc>
                <a:spcPct val="120000"/>
              </a:lnSpc>
              <a:spcBef>
                <a:spcPts val="0"/>
              </a:spcBef>
              <a:spcAft>
                <a:spcPts val="0"/>
              </a:spcAft>
              <a:buNone/>
            </a:pPr>
            <a:r>
              <a:rPr lang="en" sz="1400">
                <a:solidFill>
                  <a:schemeClr val="accent1"/>
                </a:solidFill>
                <a:latin typeface="Bodoni"/>
                <a:ea typeface="Bodoni"/>
                <a:cs typeface="Bodoni"/>
                <a:sym typeface="Bodoni"/>
              </a:rPr>
              <a:t>Dummy text of the printing</a:t>
            </a:r>
            <a:endParaRPr sz="1100"/>
          </a:p>
          <a:p>
            <a:pPr indent="0" lvl="0" marL="0" marR="0" rtl="0" algn="l">
              <a:lnSpc>
                <a:spcPct val="120000"/>
              </a:lnSpc>
              <a:spcBef>
                <a:spcPts val="0"/>
              </a:spcBef>
              <a:spcAft>
                <a:spcPts val="0"/>
              </a:spcAft>
              <a:buNone/>
            </a:pPr>
            <a:r>
              <a:t/>
            </a:r>
            <a:endParaRPr sz="1000">
              <a:solidFill>
                <a:srgbClr val="005070"/>
              </a:solidFill>
              <a:latin typeface="Bodoni"/>
              <a:ea typeface="Bodoni"/>
              <a:cs typeface="Bodoni"/>
              <a:sym typeface="Bodoni"/>
            </a:endParaRPr>
          </a:p>
          <a:p>
            <a:pPr indent="0" lvl="0" marL="0" marR="0" rtl="0" algn="l">
              <a:lnSpc>
                <a:spcPct val="120000"/>
              </a:lnSpc>
              <a:spcBef>
                <a:spcPts val="0"/>
              </a:spcBef>
              <a:spcAft>
                <a:spcPts val="0"/>
              </a:spcAft>
              <a:buNone/>
            </a:pPr>
            <a:r>
              <a:rPr lang="en" sz="1000">
                <a:solidFill>
                  <a:srgbClr val="000000"/>
                </a:solidFill>
                <a:latin typeface="Bodoni"/>
                <a:ea typeface="Bodoni"/>
                <a:cs typeface="Bodoni"/>
                <a:sym typeface="Bodoni"/>
              </a:rPr>
              <a:t>Typesetting industry:</a:t>
            </a:r>
            <a:endParaRPr sz="1100"/>
          </a:p>
          <a:p>
            <a:pPr indent="0" lvl="0" marL="0" marR="0" rtl="0" algn="l">
              <a:lnSpc>
                <a:spcPct val="120000"/>
              </a:lnSpc>
              <a:spcBef>
                <a:spcPts val="0"/>
              </a:spcBef>
              <a:spcAft>
                <a:spcPts val="0"/>
              </a:spcAft>
              <a:buNone/>
            </a:pPr>
            <a:r>
              <a:rPr lang="en" sz="1400">
                <a:solidFill>
                  <a:schemeClr val="accent3"/>
                </a:solidFill>
                <a:latin typeface="Bodoni"/>
                <a:ea typeface="Bodoni"/>
                <a:cs typeface="Bodoni"/>
                <a:sym typeface="Bodoni"/>
              </a:rPr>
              <a:t>Lorem ipsum has been the industry</a:t>
            </a:r>
            <a:endParaRPr sz="1100"/>
          </a:p>
          <a:p>
            <a:pPr indent="0" lvl="0" marL="0" marR="0" rtl="0" algn="l">
              <a:lnSpc>
                <a:spcPct val="120000"/>
              </a:lnSpc>
              <a:spcBef>
                <a:spcPts val="0"/>
              </a:spcBef>
              <a:spcAft>
                <a:spcPts val="0"/>
              </a:spcAft>
              <a:buNone/>
            </a:pPr>
            <a:r>
              <a:t/>
            </a:r>
            <a:endParaRPr sz="1000">
              <a:solidFill>
                <a:srgbClr val="005070"/>
              </a:solidFill>
              <a:latin typeface="Bodoni"/>
              <a:ea typeface="Bodoni"/>
              <a:cs typeface="Bodoni"/>
              <a:sym typeface="Bodoni"/>
            </a:endParaRPr>
          </a:p>
          <a:p>
            <a:pPr indent="0" lvl="0" marL="0" marR="0" rtl="0" algn="l">
              <a:lnSpc>
                <a:spcPct val="120000"/>
              </a:lnSpc>
              <a:spcBef>
                <a:spcPts val="0"/>
              </a:spcBef>
              <a:spcAft>
                <a:spcPts val="0"/>
              </a:spcAft>
              <a:buNone/>
            </a:pPr>
            <a:r>
              <a:rPr lang="en" sz="1000">
                <a:solidFill>
                  <a:srgbClr val="000000"/>
                </a:solidFill>
                <a:latin typeface="Bodoni"/>
                <a:ea typeface="Bodoni"/>
                <a:cs typeface="Bodoni"/>
                <a:sym typeface="Bodoni"/>
              </a:rPr>
              <a:t>Standard:</a:t>
            </a:r>
            <a:endParaRPr sz="1100"/>
          </a:p>
          <a:p>
            <a:pPr indent="0" lvl="0" marL="0" marR="0" rtl="0" algn="l">
              <a:lnSpc>
                <a:spcPct val="120000"/>
              </a:lnSpc>
              <a:spcBef>
                <a:spcPts val="0"/>
              </a:spcBef>
              <a:spcAft>
                <a:spcPts val="0"/>
              </a:spcAft>
              <a:buNone/>
            </a:pPr>
            <a:r>
              <a:rPr lang="en" sz="1400">
                <a:solidFill>
                  <a:schemeClr val="accent4"/>
                </a:solidFill>
                <a:latin typeface="Bodoni"/>
                <a:ea typeface="Bodoni"/>
                <a:cs typeface="Bodoni"/>
                <a:sym typeface="Bodoni"/>
              </a:rPr>
              <a:t>Dummy text ever since 1500</a:t>
            </a:r>
            <a:endParaRPr sz="11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 name="Shape 237"/>
        <p:cNvGrpSpPr/>
        <p:nvPr/>
      </p:nvGrpSpPr>
      <p:grpSpPr>
        <a:xfrm>
          <a:off x="0" y="0"/>
          <a:ext cx="0" cy="0"/>
          <a:chOff x="0" y="0"/>
          <a:chExt cx="0" cy="0"/>
        </a:xfrm>
      </p:grpSpPr>
      <p:pic>
        <p:nvPicPr>
          <p:cNvPr id="238" name="Shape 238"/>
          <p:cNvPicPr preferRelativeResize="0"/>
          <p:nvPr>
            <p:ph idx="3" type="pic"/>
          </p:nvPr>
        </p:nvPicPr>
        <p:blipFill rotWithShape="1">
          <a:blip r:embed="rId3">
            <a:alphaModFix/>
          </a:blip>
          <a:srcRect b="0" l="9859" r="9859" t="0"/>
          <a:stretch/>
        </p:blipFill>
        <p:spPr>
          <a:xfrm>
            <a:off x="89450" y="89450"/>
            <a:ext cx="2931673" cy="2430401"/>
          </a:xfrm>
          <a:prstGeom prst="rect">
            <a:avLst/>
          </a:prstGeom>
          <a:noFill/>
          <a:ln>
            <a:noFill/>
          </a:ln>
        </p:spPr>
      </p:pic>
      <p:pic>
        <p:nvPicPr>
          <p:cNvPr id="239" name="Shape 239"/>
          <p:cNvPicPr preferRelativeResize="0"/>
          <p:nvPr>
            <p:ph idx="2" type="pic"/>
          </p:nvPr>
        </p:nvPicPr>
        <p:blipFill rotWithShape="1">
          <a:blip r:embed="rId4">
            <a:alphaModFix/>
          </a:blip>
          <a:srcRect b="0" l="6994" r="13132" t="0"/>
          <a:stretch/>
        </p:blipFill>
        <p:spPr>
          <a:xfrm>
            <a:off x="3106163" y="89450"/>
            <a:ext cx="5948386" cy="4964597"/>
          </a:xfrm>
          <a:prstGeom prst="rect">
            <a:avLst/>
          </a:prstGeom>
          <a:noFill/>
          <a:ln>
            <a:noFill/>
          </a:ln>
        </p:spPr>
      </p:pic>
      <p:pic>
        <p:nvPicPr>
          <p:cNvPr id="240" name="Shape 240"/>
          <p:cNvPicPr preferRelativeResize="0"/>
          <p:nvPr>
            <p:ph idx="4" type="pic"/>
          </p:nvPr>
        </p:nvPicPr>
        <p:blipFill rotWithShape="1">
          <a:blip r:embed="rId5">
            <a:alphaModFix/>
          </a:blip>
          <a:srcRect b="0" l="9741" r="9741" t="0"/>
          <a:stretch/>
        </p:blipFill>
        <p:spPr>
          <a:xfrm>
            <a:off x="89450" y="2623646"/>
            <a:ext cx="2931673" cy="24304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4" name="Shape 244"/>
        <p:cNvGrpSpPr/>
        <p:nvPr/>
      </p:nvGrpSpPr>
      <p:grpSpPr>
        <a:xfrm>
          <a:off x="0" y="0"/>
          <a:ext cx="0" cy="0"/>
          <a:chOff x="0" y="0"/>
          <a:chExt cx="0" cy="0"/>
        </a:xfrm>
      </p:grpSpPr>
      <p:pic>
        <p:nvPicPr>
          <p:cNvPr id="245" name="Shape 245"/>
          <p:cNvPicPr preferRelativeResize="0"/>
          <p:nvPr>
            <p:ph idx="3" type="pic"/>
          </p:nvPr>
        </p:nvPicPr>
        <p:blipFill rotWithShape="1">
          <a:blip r:embed="rId3">
            <a:alphaModFix/>
          </a:blip>
          <a:srcRect b="0" l="6120" r="13559" t="0"/>
          <a:stretch/>
        </p:blipFill>
        <p:spPr>
          <a:xfrm>
            <a:off x="6127288" y="89450"/>
            <a:ext cx="2927261" cy="2430401"/>
          </a:xfrm>
          <a:prstGeom prst="rect">
            <a:avLst/>
          </a:prstGeom>
          <a:noFill/>
          <a:ln>
            <a:noFill/>
          </a:ln>
        </p:spPr>
      </p:pic>
      <p:pic>
        <p:nvPicPr>
          <p:cNvPr id="246" name="Shape 246"/>
          <p:cNvPicPr preferRelativeResize="0"/>
          <p:nvPr>
            <p:ph idx="4" type="pic"/>
          </p:nvPr>
        </p:nvPicPr>
        <p:blipFill rotWithShape="1">
          <a:blip r:embed="rId4">
            <a:alphaModFix/>
          </a:blip>
          <a:srcRect b="0" l="17053" r="2576" t="0"/>
          <a:stretch/>
        </p:blipFill>
        <p:spPr>
          <a:xfrm>
            <a:off x="6122877" y="2623646"/>
            <a:ext cx="2927261" cy="2430401"/>
          </a:xfrm>
          <a:prstGeom prst="rect">
            <a:avLst/>
          </a:prstGeom>
          <a:noFill/>
          <a:ln>
            <a:noFill/>
          </a:ln>
        </p:spPr>
      </p:pic>
      <p:pic>
        <p:nvPicPr>
          <p:cNvPr id="247" name="Shape 247"/>
          <p:cNvPicPr preferRelativeResize="0"/>
          <p:nvPr>
            <p:ph idx="2" type="pic"/>
          </p:nvPr>
        </p:nvPicPr>
        <p:blipFill rotWithShape="1">
          <a:blip r:embed="rId5">
            <a:alphaModFix/>
          </a:blip>
          <a:srcRect b="0" l="3309" r="16914" t="0"/>
          <a:stretch/>
        </p:blipFill>
        <p:spPr>
          <a:xfrm>
            <a:off x="89451" y="89450"/>
            <a:ext cx="5943975" cy="496459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1">
      <a:dk1>
        <a:srgbClr val="000000"/>
      </a:dk1>
      <a:lt1>
        <a:srgbClr val="FFFFFF"/>
      </a:lt1>
      <a:dk2>
        <a:srgbClr val="44546A"/>
      </a:dk2>
      <a:lt2>
        <a:srgbClr val="E7E6E6"/>
      </a:lt2>
      <a:accent1>
        <a:srgbClr val="FCAF17"/>
      </a:accent1>
      <a:accent2>
        <a:srgbClr val="FFD400"/>
      </a:accent2>
      <a:accent3>
        <a:srgbClr val="F03C37"/>
      </a:accent3>
      <a:accent4>
        <a:srgbClr val="96C832"/>
      </a:accent4>
      <a:accent5>
        <a:srgbClr val="00A0E1"/>
      </a:accent5>
      <a:accent6>
        <a:srgbClr val="AA4DCF"/>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