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9"/>
  </p:notesMasterIdLst>
  <p:handoutMasterIdLst>
    <p:handoutMasterId r:id="rId30"/>
  </p:handoutMasterIdLst>
  <p:sldIdLst>
    <p:sldId id="332" r:id="rId2"/>
    <p:sldId id="307" r:id="rId3"/>
    <p:sldId id="309" r:id="rId4"/>
    <p:sldId id="310" r:id="rId5"/>
    <p:sldId id="313" r:id="rId6"/>
    <p:sldId id="308" r:id="rId7"/>
    <p:sldId id="314" r:id="rId8"/>
    <p:sldId id="311" r:id="rId9"/>
    <p:sldId id="312" r:id="rId10"/>
    <p:sldId id="315" r:id="rId11"/>
    <p:sldId id="317" r:id="rId12"/>
    <p:sldId id="316" r:id="rId13"/>
    <p:sldId id="321" r:id="rId14"/>
    <p:sldId id="319" r:id="rId15"/>
    <p:sldId id="322" r:id="rId16"/>
    <p:sldId id="318" r:id="rId17"/>
    <p:sldId id="325" r:id="rId18"/>
    <p:sldId id="320" r:id="rId19"/>
    <p:sldId id="326" r:id="rId20"/>
    <p:sldId id="323" r:id="rId21"/>
    <p:sldId id="329" r:id="rId22"/>
    <p:sldId id="328" r:id="rId23"/>
    <p:sldId id="327" r:id="rId24"/>
    <p:sldId id="334" r:id="rId25"/>
    <p:sldId id="333" r:id="rId26"/>
    <p:sldId id="324" r:id="rId27"/>
    <p:sldId id="330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3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848"/>
    </p:cViewPr>
  </p:sorterViewPr>
  <p:notesViewPr>
    <p:cSldViewPr snapToGrid="0">
      <p:cViewPr varScale="1">
        <p:scale>
          <a:sx n="55" d="100"/>
          <a:sy n="55" d="100"/>
        </p:scale>
        <p:origin x="2022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E3A155-B54A-48F8-AB72-9DDB960CDD2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4C4E87-C34C-4330-A78C-1FC2588E23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9EBBE-93AC-49F3-B955-AC6D84CBBE1F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E48948-0B04-476D-9C9D-E776E83C47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7661BE-C00D-4545-85D8-BD94A44CF7D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9479F4-A7EE-45C9-92FF-53E5B9DD05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6968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59102-52C5-4E4C-82C9-BC36ACF94885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253F44-0F92-4F89-B992-BAEBC5634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580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2843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E8E067F-B088-4ED6-A879-17CE9690B7A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6353" y="3932361"/>
            <a:ext cx="4698836" cy="2516767"/>
          </a:xfrm>
          <a:custGeom>
            <a:avLst/>
            <a:gdLst>
              <a:gd name="connsiteX0" fmla="*/ 0 w 4698836"/>
              <a:gd name="connsiteY0" fmla="*/ 0 h 2516767"/>
              <a:gd name="connsiteX1" fmla="*/ 4698836 w 4698836"/>
              <a:gd name="connsiteY1" fmla="*/ 0 h 2516767"/>
              <a:gd name="connsiteX2" fmla="*/ 4698836 w 4698836"/>
              <a:gd name="connsiteY2" fmla="*/ 2516767 h 2516767"/>
              <a:gd name="connsiteX3" fmla="*/ 0 w 4698836"/>
              <a:gd name="connsiteY3" fmla="*/ 2516767 h 251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8836" h="2516767">
                <a:moveTo>
                  <a:pt x="0" y="0"/>
                </a:moveTo>
                <a:lnTo>
                  <a:pt x="4698836" y="0"/>
                </a:lnTo>
                <a:lnTo>
                  <a:pt x="4698836" y="2516767"/>
                </a:lnTo>
                <a:lnTo>
                  <a:pt x="0" y="25167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297F0D2-7378-4976-8BDA-861097B990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36522" y="996571"/>
            <a:ext cx="3321878" cy="5452557"/>
          </a:xfrm>
          <a:custGeom>
            <a:avLst/>
            <a:gdLst>
              <a:gd name="connsiteX0" fmla="*/ 0 w 4698836"/>
              <a:gd name="connsiteY0" fmla="*/ 0 h 2516767"/>
              <a:gd name="connsiteX1" fmla="*/ 4698836 w 4698836"/>
              <a:gd name="connsiteY1" fmla="*/ 0 h 2516767"/>
              <a:gd name="connsiteX2" fmla="*/ 4698836 w 4698836"/>
              <a:gd name="connsiteY2" fmla="*/ 2516767 h 2516767"/>
              <a:gd name="connsiteX3" fmla="*/ 0 w 4698836"/>
              <a:gd name="connsiteY3" fmla="*/ 2516767 h 251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8836" h="2516767">
                <a:moveTo>
                  <a:pt x="0" y="0"/>
                </a:moveTo>
                <a:lnTo>
                  <a:pt x="4698836" y="0"/>
                </a:lnTo>
                <a:lnTo>
                  <a:pt x="4698836" y="2516767"/>
                </a:lnTo>
                <a:lnTo>
                  <a:pt x="0" y="25167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7116F27-0EC2-4D36-8829-04D61C4301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6353" y="996571"/>
            <a:ext cx="4698836" cy="2516767"/>
          </a:xfrm>
          <a:custGeom>
            <a:avLst/>
            <a:gdLst>
              <a:gd name="connsiteX0" fmla="*/ 0 w 4698836"/>
              <a:gd name="connsiteY0" fmla="*/ 0 h 2516767"/>
              <a:gd name="connsiteX1" fmla="*/ 4698836 w 4698836"/>
              <a:gd name="connsiteY1" fmla="*/ 0 h 2516767"/>
              <a:gd name="connsiteX2" fmla="*/ 4698836 w 4698836"/>
              <a:gd name="connsiteY2" fmla="*/ 2516767 h 2516767"/>
              <a:gd name="connsiteX3" fmla="*/ 0 w 4698836"/>
              <a:gd name="connsiteY3" fmla="*/ 2516767 h 251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8836" h="2516767">
                <a:moveTo>
                  <a:pt x="0" y="0"/>
                </a:moveTo>
                <a:lnTo>
                  <a:pt x="4698836" y="0"/>
                </a:lnTo>
                <a:lnTo>
                  <a:pt x="4698836" y="2516767"/>
                </a:lnTo>
                <a:lnTo>
                  <a:pt x="0" y="25167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788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34091A8-2337-4329-A110-96E60DDB4B5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904344" y="1814570"/>
            <a:ext cx="3338285" cy="3845995"/>
          </a:xfrm>
          <a:custGeom>
            <a:avLst/>
            <a:gdLst>
              <a:gd name="connsiteX0" fmla="*/ 0 w 3468914"/>
              <a:gd name="connsiteY0" fmla="*/ 0 h 2404808"/>
              <a:gd name="connsiteX1" fmla="*/ 3468914 w 3468914"/>
              <a:gd name="connsiteY1" fmla="*/ 0 h 2404808"/>
              <a:gd name="connsiteX2" fmla="*/ 3468914 w 3468914"/>
              <a:gd name="connsiteY2" fmla="*/ 2404808 h 2404808"/>
              <a:gd name="connsiteX3" fmla="*/ 0 w 3468914"/>
              <a:gd name="connsiteY3" fmla="*/ 2404808 h 24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8914" h="2404808">
                <a:moveTo>
                  <a:pt x="0" y="0"/>
                </a:moveTo>
                <a:lnTo>
                  <a:pt x="3468914" y="0"/>
                </a:lnTo>
                <a:lnTo>
                  <a:pt x="3468914" y="2404808"/>
                </a:lnTo>
                <a:lnTo>
                  <a:pt x="0" y="24048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1C47DD8-817F-47FC-9A2D-21C625CBDC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43919" y="3905354"/>
            <a:ext cx="3468914" cy="2952645"/>
          </a:xfrm>
          <a:custGeom>
            <a:avLst/>
            <a:gdLst>
              <a:gd name="connsiteX0" fmla="*/ 0 w 3468914"/>
              <a:gd name="connsiteY0" fmla="*/ 0 h 2404808"/>
              <a:gd name="connsiteX1" fmla="*/ 3468914 w 3468914"/>
              <a:gd name="connsiteY1" fmla="*/ 0 h 2404808"/>
              <a:gd name="connsiteX2" fmla="*/ 3468914 w 3468914"/>
              <a:gd name="connsiteY2" fmla="*/ 2404808 h 2404808"/>
              <a:gd name="connsiteX3" fmla="*/ 0 w 3468914"/>
              <a:gd name="connsiteY3" fmla="*/ 2404808 h 24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8914" h="2404808">
                <a:moveTo>
                  <a:pt x="0" y="0"/>
                </a:moveTo>
                <a:lnTo>
                  <a:pt x="3468914" y="0"/>
                </a:lnTo>
                <a:lnTo>
                  <a:pt x="3468914" y="2404808"/>
                </a:lnTo>
                <a:lnTo>
                  <a:pt x="0" y="24048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9738EB0-213F-47DD-A54F-BE958DC6FC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89586"/>
            <a:ext cx="3468914" cy="2404808"/>
          </a:xfrm>
          <a:custGeom>
            <a:avLst/>
            <a:gdLst>
              <a:gd name="connsiteX0" fmla="*/ 0 w 3468914"/>
              <a:gd name="connsiteY0" fmla="*/ 0 h 2404808"/>
              <a:gd name="connsiteX1" fmla="*/ 3468914 w 3468914"/>
              <a:gd name="connsiteY1" fmla="*/ 0 h 2404808"/>
              <a:gd name="connsiteX2" fmla="*/ 3468914 w 3468914"/>
              <a:gd name="connsiteY2" fmla="*/ 2404808 h 2404808"/>
              <a:gd name="connsiteX3" fmla="*/ 0 w 3468914"/>
              <a:gd name="connsiteY3" fmla="*/ 2404808 h 24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8914" h="2404808">
                <a:moveTo>
                  <a:pt x="0" y="0"/>
                </a:moveTo>
                <a:lnTo>
                  <a:pt x="3468914" y="0"/>
                </a:lnTo>
                <a:lnTo>
                  <a:pt x="3468914" y="2404808"/>
                </a:lnTo>
                <a:lnTo>
                  <a:pt x="0" y="24048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8111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7B8C504-02E2-443D-A22B-D8A59498D7B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49829" y="1016004"/>
            <a:ext cx="3773714" cy="5355766"/>
          </a:xfrm>
          <a:custGeom>
            <a:avLst/>
            <a:gdLst>
              <a:gd name="connsiteX0" fmla="*/ 0 w 3773714"/>
              <a:gd name="connsiteY0" fmla="*/ 0 h 5355766"/>
              <a:gd name="connsiteX1" fmla="*/ 3773714 w 3773714"/>
              <a:gd name="connsiteY1" fmla="*/ 0 h 5355766"/>
              <a:gd name="connsiteX2" fmla="*/ 3773714 w 3773714"/>
              <a:gd name="connsiteY2" fmla="*/ 5355766 h 5355766"/>
              <a:gd name="connsiteX3" fmla="*/ 0 w 3773714"/>
              <a:gd name="connsiteY3" fmla="*/ 5355766 h 5355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3714" h="5355766">
                <a:moveTo>
                  <a:pt x="0" y="0"/>
                </a:moveTo>
                <a:lnTo>
                  <a:pt x="3773714" y="0"/>
                </a:lnTo>
                <a:lnTo>
                  <a:pt x="3773714" y="5355766"/>
                </a:lnTo>
                <a:lnTo>
                  <a:pt x="0" y="53557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93CD6A1-EFB3-472E-84E6-25EED6B067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13828" y="2293261"/>
            <a:ext cx="6142901" cy="4078509"/>
          </a:xfrm>
          <a:custGeom>
            <a:avLst/>
            <a:gdLst>
              <a:gd name="connsiteX0" fmla="*/ 0 w 6142901"/>
              <a:gd name="connsiteY0" fmla="*/ 0 h 4078509"/>
              <a:gd name="connsiteX1" fmla="*/ 6142901 w 6142901"/>
              <a:gd name="connsiteY1" fmla="*/ 0 h 4078509"/>
              <a:gd name="connsiteX2" fmla="*/ 6142901 w 6142901"/>
              <a:gd name="connsiteY2" fmla="*/ 4078509 h 4078509"/>
              <a:gd name="connsiteX3" fmla="*/ 0 w 6142901"/>
              <a:gd name="connsiteY3" fmla="*/ 4078509 h 4078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2901" h="4078509">
                <a:moveTo>
                  <a:pt x="0" y="0"/>
                </a:moveTo>
                <a:lnTo>
                  <a:pt x="6142901" y="0"/>
                </a:lnTo>
                <a:lnTo>
                  <a:pt x="6142901" y="4078509"/>
                </a:lnTo>
                <a:lnTo>
                  <a:pt x="0" y="407850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9996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94CE02F-1525-4E13-A9AE-4AEB1A55AA8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152868" y="1178926"/>
            <a:ext cx="1648090" cy="1648090"/>
          </a:xfrm>
          <a:custGeom>
            <a:avLst/>
            <a:gdLst>
              <a:gd name="connsiteX0" fmla="*/ 824045 w 1648090"/>
              <a:gd name="connsiteY0" fmla="*/ 0 h 1648090"/>
              <a:gd name="connsiteX1" fmla="*/ 1648090 w 1648090"/>
              <a:gd name="connsiteY1" fmla="*/ 824045 h 1648090"/>
              <a:gd name="connsiteX2" fmla="*/ 824045 w 1648090"/>
              <a:gd name="connsiteY2" fmla="*/ 1648090 h 1648090"/>
              <a:gd name="connsiteX3" fmla="*/ 0 w 1648090"/>
              <a:gd name="connsiteY3" fmla="*/ 824045 h 1648090"/>
              <a:gd name="connsiteX4" fmla="*/ 824045 w 1648090"/>
              <a:gd name="connsiteY4" fmla="*/ 0 h 1648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090" h="1648090">
                <a:moveTo>
                  <a:pt x="824045" y="0"/>
                </a:moveTo>
                <a:cubicBezTo>
                  <a:pt x="1279152" y="0"/>
                  <a:pt x="1648090" y="368938"/>
                  <a:pt x="1648090" y="824045"/>
                </a:cubicBezTo>
                <a:cubicBezTo>
                  <a:pt x="1648090" y="1279152"/>
                  <a:pt x="1279152" y="1648090"/>
                  <a:pt x="824045" y="1648090"/>
                </a:cubicBezTo>
                <a:cubicBezTo>
                  <a:pt x="368938" y="1648090"/>
                  <a:pt x="0" y="1279152"/>
                  <a:pt x="0" y="824045"/>
                </a:cubicBezTo>
                <a:cubicBezTo>
                  <a:pt x="0" y="368938"/>
                  <a:pt x="368938" y="0"/>
                  <a:pt x="82404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6565508-B2AE-4FF4-AA65-C47ABF3D63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46646" y="1178926"/>
            <a:ext cx="1648090" cy="1648090"/>
          </a:xfrm>
          <a:custGeom>
            <a:avLst/>
            <a:gdLst>
              <a:gd name="connsiteX0" fmla="*/ 824045 w 1648090"/>
              <a:gd name="connsiteY0" fmla="*/ 0 h 1648090"/>
              <a:gd name="connsiteX1" fmla="*/ 1648090 w 1648090"/>
              <a:gd name="connsiteY1" fmla="*/ 824045 h 1648090"/>
              <a:gd name="connsiteX2" fmla="*/ 824045 w 1648090"/>
              <a:gd name="connsiteY2" fmla="*/ 1648090 h 1648090"/>
              <a:gd name="connsiteX3" fmla="*/ 0 w 1648090"/>
              <a:gd name="connsiteY3" fmla="*/ 824045 h 1648090"/>
              <a:gd name="connsiteX4" fmla="*/ 824045 w 1648090"/>
              <a:gd name="connsiteY4" fmla="*/ 0 h 1648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090" h="1648090">
                <a:moveTo>
                  <a:pt x="824045" y="0"/>
                </a:moveTo>
                <a:cubicBezTo>
                  <a:pt x="1279152" y="0"/>
                  <a:pt x="1648090" y="368938"/>
                  <a:pt x="1648090" y="824045"/>
                </a:cubicBezTo>
                <a:cubicBezTo>
                  <a:pt x="1648090" y="1279152"/>
                  <a:pt x="1279152" y="1648090"/>
                  <a:pt x="824045" y="1648090"/>
                </a:cubicBezTo>
                <a:cubicBezTo>
                  <a:pt x="368938" y="1648090"/>
                  <a:pt x="0" y="1279152"/>
                  <a:pt x="0" y="824045"/>
                </a:cubicBezTo>
                <a:cubicBezTo>
                  <a:pt x="0" y="368938"/>
                  <a:pt x="368938" y="0"/>
                  <a:pt x="82404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FBA3CE9-8D48-4420-A388-3CD2E62635A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9090" y="3890185"/>
            <a:ext cx="1648090" cy="1648090"/>
          </a:xfrm>
          <a:custGeom>
            <a:avLst/>
            <a:gdLst>
              <a:gd name="connsiteX0" fmla="*/ 824045 w 1648090"/>
              <a:gd name="connsiteY0" fmla="*/ 0 h 1648090"/>
              <a:gd name="connsiteX1" fmla="*/ 1648090 w 1648090"/>
              <a:gd name="connsiteY1" fmla="*/ 824045 h 1648090"/>
              <a:gd name="connsiteX2" fmla="*/ 824045 w 1648090"/>
              <a:gd name="connsiteY2" fmla="*/ 1648090 h 1648090"/>
              <a:gd name="connsiteX3" fmla="*/ 0 w 1648090"/>
              <a:gd name="connsiteY3" fmla="*/ 824045 h 1648090"/>
              <a:gd name="connsiteX4" fmla="*/ 824045 w 1648090"/>
              <a:gd name="connsiteY4" fmla="*/ 0 h 1648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090" h="1648090">
                <a:moveTo>
                  <a:pt x="824045" y="0"/>
                </a:moveTo>
                <a:cubicBezTo>
                  <a:pt x="1279152" y="0"/>
                  <a:pt x="1648090" y="368938"/>
                  <a:pt x="1648090" y="824045"/>
                </a:cubicBezTo>
                <a:cubicBezTo>
                  <a:pt x="1648090" y="1279152"/>
                  <a:pt x="1279152" y="1648090"/>
                  <a:pt x="824045" y="1648090"/>
                </a:cubicBezTo>
                <a:cubicBezTo>
                  <a:pt x="368938" y="1648090"/>
                  <a:pt x="0" y="1279152"/>
                  <a:pt x="0" y="824045"/>
                </a:cubicBezTo>
                <a:cubicBezTo>
                  <a:pt x="0" y="368938"/>
                  <a:pt x="368938" y="0"/>
                  <a:pt x="82404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A82E355A-0C16-45B9-B6B4-93DD6F8C473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152868" y="3890185"/>
            <a:ext cx="1648090" cy="1648090"/>
          </a:xfrm>
          <a:custGeom>
            <a:avLst/>
            <a:gdLst>
              <a:gd name="connsiteX0" fmla="*/ 824045 w 1648090"/>
              <a:gd name="connsiteY0" fmla="*/ 0 h 1648090"/>
              <a:gd name="connsiteX1" fmla="*/ 1648090 w 1648090"/>
              <a:gd name="connsiteY1" fmla="*/ 824045 h 1648090"/>
              <a:gd name="connsiteX2" fmla="*/ 824045 w 1648090"/>
              <a:gd name="connsiteY2" fmla="*/ 1648090 h 1648090"/>
              <a:gd name="connsiteX3" fmla="*/ 0 w 1648090"/>
              <a:gd name="connsiteY3" fmla="*/ 824045 h 1648090"/>
              <a:gd name="connsiteX4" fmla="*/ 824045 w 1648090"/>
              <a:gd name="connsiteY4" fmla="*/ 0 h 1648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090" h="1648090">
                <a:moveTo>
                  <a:pt x="824045" y="0"/>
                </a:moveTo>
                <a:cubicBezTo>
                  <a:pt x="1279152" y="0"/>
                  <a:pt x="1648090" y="368938"/>
                  <a:pt x="1648090" y="824045"/>
                </a:cubicBezTo>
                <a:cubicBezTo>
                  <a:pt x="1648090" y="1279152"/>
                  <a:pt x="1279152" y="1648090"/>
                  <a:pt x="824045" y="1648090"/>
                </a:cubicBezTo>
                <a:cubicBezTo>
                  <a:pt x="368938" y="1648090"/>
                  <a:pt x="0" y="1279152"/>
                  <a:pt x="0" y="824045"/>
                </a:cubicBezTo>
                <a:cubicBezTo>
                  <a:pt x="0" y="368938"/>
                  <a:pt x="368938" y="0"/>
                  <a:pt x="82404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F69D5C8-00E8-4EB5-BB98-26D085DE147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546646" y="3890185"/>
            <a:ext cx="1648090" cy="1648090"/>
          </a:xfrm>
          <a:custGeom>
            <a:avLst/>
            <a:gdLst>
              <a:gd name="connsiteX0" fmla="*/ 824045 w 1648090"/>
              <a:gd name="connsiteY0" fmla="*/ 0 h 1648090"/>
              <a:gd name="connsiteX1" fmla="*/ 1648090 w 1648090"/>
              <a:gd name="connsiteY1" fmla="*/ 824045 h 1648090"/>
              <a:gd name="connsiteX2" fmla="*/ 824045 w 1648090"/>
              <a:gd name="connsiteY2" fmla="*/ 1648090 h 1648090"/>
              <a:gd name="connsiteX3" fmla="*/ 0 w 1648090"/>
              <a:gd name="connsiteY3" fmla="*/ 824045 h 1648090"/>
              <a:gd name="connsiteX4" fmla="*/ 824045 w 1648090"/>
              <a:gd name="connsiteY4" fmla="*/ 0 h 1648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090" h="1648090">
                <a:moveTo>
                  <a:pt x="824045" y="0"/>
                </a:moveTo>
                <a:cubicBezTo>
                  <a:pt x="1279152" y="0"/>
                  <a:pt x="1648090" y="368938"/>
                  <a:pt x="1648090" y="824045"/>
                </a:cubicBezTo>
                <a:cubicBezTo>
                  <a:pt x="1648090" y="1279152"/>
                  <a:pt x="1279152" y="1648090"/>
                  <a:pt x="824045" y="1648090"/>
                </a:cubicBezTo>
                <a:cubicBezTo>
                  <a:pt x="368938" y="1648090"/>
                  <a:pt x="0" y="1279152"/>
                  <a:pt x="0" y="824045"/>
                </a:cubicBezTo>
                <a:cubicBezTo>
                  <a:pt x="0" y="368938"/>
                  <a:pt x="368938" y="0"/>
                  <a:pt x="82404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DF09928-7E78-45C3-B601-5D34E95DDC5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9090" y="1178926"/>
            <a:ext cx="1648090" cy="1648090"/>
          </a:xfrm>
          <a:custGeom>
            <a:avLst/>
            <a:gdLst>
              <a:gd name="connsiteX0" fmla="*/ 824045 w 1648090"/>
              <a:gd name="connsiteY0" fmla="*/ 0 h 1648090"/>
              <a:gd name="connsiteX1" fmla="*/ 1648090 w 1648090"/>
              <a:gd name="connsiteY1" fmla="*/ 824045 h 1648090"/>
              <a:gd name="connsiteX2" fmla="*/ 824045 w 1648090"/>
              <a:gd name="connsiteY2" fmla="*/ 1648090 h 1648090"/>
              <a:gd name="connsiteX3" fmla="*/ 0 w 1648090"/>
              <a:gd name="connsiteY3" fmla="*/ 824045 h 1648090"/>
              <a:gd name="connsiteX4" fmla="*/ 824045 w 1648090"/>
              <a:gd name="connsiteY4" fmla="*/ 0 h 1648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090" h="1648090">
                <a:moveTo>
                  <a:pt x="824045" y="0"/>
                </a:moveTo>
                <a:cubicBezTo>
                  <a:pt x="1279152" y="0"/>
                  <a:pt x="1648090" y="368938"/>
                  <a:pt x="1648090" y="824045"/>
                </a:cubicBezTo>
                <a:cubicBezTo>
                  <a:pt x="1648090" y="1279152"/>
                  <a:pt x="1279152" y="1648090"/>
                  <a:pt x="824045" y="1648090"/>
                </a:cubicBezTo>
                <a:cubicBezTo>
                  <a:pt x="368938" y="1648090"/>
                  <a:pt x="0" y="1279152"/>
                  <a:pt x="0" y="824045"/>
                </a:cubicBezTo>
                <a:cubicBezTo>
                  <a:pt x="0" y="368938"/>
                  <a:pt x="368938" y="0"/>
                  <a:pt x="82404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020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D494396-784F-47EA-B256-4C31183DEB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01418" y="1215310"/>
            <a:ext cx="5421085" cy="2431673"/>
          </a:xfrm>
          <a:custGeom>
            <a:avLst/>
            <a:gdLst>
              <a:gd name="connsiteX0" fmla="*/ 0 w 5421085"/>
              <a:gd name="connsiteY0" fmla="*/ 0 h 2431673"/>
              <a:gd name="connsiteX1" fmla="*/ 5421085 w 5421085"/>
              <a:gd name="connsiteY1" fmla="*/ 0 h 2431673"/>
              <a:gd name="connsiteX2" fmla="*/ 5421085 w 5421085"/>
              <a:gd name="connsiteY2" fmla="*/ 2431673 h 2431673"/>
              <a:gd name="connsiteX3" fmla="*/ 0 w 5421085"/>
              <a:gd name="connsiteY3" fmla="*/ 2431673 h 2431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1085" h="2431673">
                <a:moveTo>
                  <a:pt x="0" y="0"/>
                </a:moveTo>
                <a:lnTo>
                  <a:pt x="5421085" y="0"/>
                </a:lnTo>
                <a:lnTo>
                  <a:pt x="5421085" y="2431673"/>
                </a:lnTo>
                <a:lnTo>
                  <a:pt x="0" y="24316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2E7F6FC-7ADD-4E9E-9FD0-E3A6D0B0A9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48047" y="4095403"/>
            <a:ext cx="5421085" cy="2645115"/>
          </a:xfrm>
          <a:custGeom>
            <a:avLst/>
            <a:gdLst>
              <a:gd name="connsiteX0" fmla="*/ 0 w 5421085"/>
              <a:gd name="connsiteY0" fmla="*/ 0 h 2645115"/>
              <a:gd name="connsiteX1" fmla="*/ 5421085 w 5421085"/>
              <a:gd name="connsiteY1" fmla="*/ 0 h 2645115"/>
              <a:gd name="connsiteX2" fmla="*/ 5421085 w 5421085"/>
              <a:gd name="connsiteY2" fmla="*/ 2645115 h 2645115"/>
              <a:gd name="connsiteX3" fmla="*/ 0 w 5421085"/>
              <a:gd name="connsiteY3" fmla="*/ 2645115 h 26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1085" h="2645115">
                <a:moveTo>
                  <a:pt x="0" y="0"/>
                </a:moveTo>
                <a:lnTo>
                  <a:pt x="5421085" y="0"/>
                </a:lnTo>
                <a:lnTo>
                  <a:pt x="5421085" y="2645115"/>
                </a:lnTo>
                <a:lnTo>
                  <a:pt x="0" y="26451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1306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A3FFE07-AB00-47CE-B5FA-B0E2932C90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1646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E771C1E-AB6F-4A8B-B366-AFEC76F3F0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938961" y="1208965"/>
            <a:ext cx="2926080" cy="5135564"/>
          </a:xfrm>
          <a:custGeom>
            <a:avLst/>
            <a:gdLst>
              <a:gd name="connsiteX0" fmla="*/ 0 w 2926080"/>
              <a:gd name="connsiteY0" fmla="*/ 0 h 5831058"/>
              <a:gd name="connsiteX1" fmla="*/ 2926080 w 2926080"/>
              <a:gd name="connsiteY1" fmla="*/ 0 h 5831058"/>
              <a:gd name="connsiteX2" fmla="*/ 2926080 w 2926080"/>
              <a:gd name="connsiteY2" fmla="*/ 5831058 h 5831058"/>
              <a:gd name="connsiteX3" fmla="*/ 0 w 2926080"/>
              <a:gd name="connsiteY3" fmla="*/ 5831058 h 5831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6080" h="5831058">
                <a:moveTo>
                  <a:pt x="0" y="0"/>
                </a:moveTo>
                <a:lnTo>
                  <a:pt x="2926080" y="0"/>
                </a:lnTo>
                <a:lnTo>
                  <a:pt x="2926080" y="5831058"/>
                </a:lnTo>
                <a:lnTo>
                  <a:pt x="0" y="58310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5466CEC-25F5-48A2-9EBE-D4B4B908D4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3730" y="1208965"/>
            <a:ext cx="2926080" cy="5135564"/>
          </a:xfrm>
          <a:custGeom>
            <a:avLst/>
            <a:gdLst>
              <a:gd name="connsiteX0" fmla="*/ 0 w 2926080"/>
              <a:gd name="connsiteY0" fmla="*/ 0 h 5831058"/>
              <a:gd name="connsiteX1" fmla="*/ 2926080 w 2926080"/>
              <a:gd name="connsiteY1" fmla="*/ 0 h 5831058"/>
              <a:gd name="connsiteX2" fmla="*/ 2926080 w 2926080"/>
              <a:gd name="connsiteY2" fmla="*/ 5831058 h 5831058"/>
              <a:gd name="connsiteX3" fmla="*/ 0 w 2926080"/>
              <a:gd name="connsiteY3" fmla="*/ 5831058 h 5831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6080" h="5831058">
                <a:moveTo>
                  <a:pt x="0" y="0"/>
                </a:moveTo>
                <a:lnTo>
                  <a:pt x="2926080" y="0"/>
                </a:lnTo>
                <a:lnTo>
                  <a:pt x="2926080" y="5831058"/>
                </a:lnTo>
                <a:lnTo>
                  <a:pt x="0" y="58310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437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D97F309-81B5-44E8-BF5D-7B8750903A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35668" y="1308295"/>
            <a:ext cx="6050208" cy="2461845"/>
          </a:xfrm>
          <a:custGeom>
            <a:avLst/>
            <a:gdLst>
              <a:gd name="connsiteX0" fmla="*/ 0 w 6050208"/>
              <a:gd name="connsiteY0" fmla="*/ 0 h 2461845"/>
              <a:gd name="connsiteX1" fmla="*/ 6050208 w 6050208"/>
              <a:gd name="connsiteY1" fmla="*/ 0 h 2461845"/>
              <a:gd name="connsiteX2" fmla="*/ 6050208 w 6050208"/>
              <a:gd name="connsiteY2" fmla="*/ 2461845 h 2461845"/>
              <a:gd name="connsiteX3" fmla="*/ 0 w 6050208"/>
              <a:gd name="connsiteY3" fmla="*/ 2461845 h 246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50208" h="2461845">
                <a:moveTo>
                  <a:pt x="0" y="0"/>
                </a:moveTo>
                <a:lnTo>
                  <a:pt x="6050208" y="0"/>
                </a:lnTo>
                <a:lnTo>
                  <a:pt x="6050208" y="2461845"/>
                </a:lnTo>
                <a:lnTo>
                  <a:pt x="0" y="24618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02C4108-6DEC-4C4C-8894-BF4F7815397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672764" y="3967088"/>
            <a:ext cx="2913112" cy="2287931"/>
          </a:xfrm>
          <a:custGeom>
            <a:avLst/>
            <a:gdLst>
              <a:gd name="connsiteX0" fmla="*/ 0 w 2913112"/>
              <a:gd name="connsiteY0" fmla="*/ 0 h 2287931"/>
              <a:gd name="connsiteX1" fmla="*/ 2913112 w 2913112"/>
              <a:gd name="connsiteY1" fmla="*/ 0 h 2287931"/>
              <a:gd name="connsiteX2" fmla="*/ 2913112 w 2913112"/>
              <a:gd name="connsiteY2" fmla="*/ 2287931 h 2287931"/>
              <a:gd name="connsiteX3" fmla="*/ 0 w 2913112"/>
              <a:gd name="connsiteY3" fmla="*/ 2287931 h 2287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13112" h="2287931">
                <a:moveTo>
                  <a:pt x="0" y="0"/>
                </a:moveTo>
                <a:lnTo>
                  <a:pt x="2913112" y="0"/>
                </a:lnTo>
                <a:lnTo>
                  <a:pt x="2913112" y="2287931"/>
                </a:lnTo>
                <a:lnTo>
                  <a:pt x="0" y="22879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9B8948C-B41D-4337-8067-ADB84EED07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535668" y="3967088"/>
            <a:ext cx="2913112" cy="2287931"/>
          </a:xfrm>
          <a:custGeom>
            <a:avLst/>
            <a:gdLst>
              <a:gd name="connsiteX0" fmla="*/ 0 w 2913112"/>
              <a:gd name="connsiteY0" fmla="*/ 0 h 2287931"/>
              <a:gd name="connsiteX1" fmla="*/ 2913112 w 2913112"/>
              <a:gd name="connsiteY1" fmla="*/ 0 h 2287931"/>
              <a:gd name="connsiteX2" fmla="*/ 2913112 w 2913112"/>
              <a:gd name="connsiteY2" fmla="*/ 2287931 h 2287931"/>
              <a:gd name="connsiteX3" fmla="*/ 0 w 2913112"/>
              <a:gd name="connsiteY3" fmla="*/ 2287931 h 2287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13112" h="2287931">
                <a:moveTo>
                  <a:pt x="0" y="0"/>
                </a:moveTo>
                <a:lnTo>
                  <a:pt x="2913112" y="0"/>
                </a:lnTo>
                <a:lnTo>
                  <a:pt x="2913112" y="2287931"/>
                </a:lnTo>
                <a:lnTo>
                  <a:pt x="0" y="22879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118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4057A50-B83B-41DB-824C-9F528D9AD66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25210" y="3554683"/>
            <a:ext cx="5176322" cy="2586135"/>
          </a:xfrm>
          <a:custGeom>
            <a:avLst/>
            <a:gdLst>
              <a:gd name="connsiteX0" fmla="*/ 0 w 5176322"/>
              <a:gd name="connsiteY0" fmla="*/ 0 h 2586135"/>
              <a:gd name="connsiteX1" fmla="*/ 5176322 w 5176322"/>
              <a:gd name="connsiteY1" fmla="*/ 0 h 2586135"/>
              <a:gd name="connsiteX2" fmla="*/ 5176322 w 5176322"/>
              <a:gd name="connsiteY2" fmla="*/ 2586135 h 2586135"/>
              <a:gd name="connsiteX3" fmla="*/ 0 w 5176322"/>
              <a:gd name="connsiteY3" fmla="*/ 2586135 h 258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6322" h="2586135">
                <a:moveTo>
                  <a:pt x="0" y="0"/>
                </a:moveTo>
                <a:lnTo>
                  <a:pt x="5176322" y="0"/>
                </a:lnTo>
                <a:lnTo>
                  <a:pt x="5176322" y="2586135"/>
                </a:lnTo>
                <a:lnTo>
                  <a:pt x="0" y="25861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C7BEB60-331B-44E7-A861-72F9D73082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0468" y="3554683"/>
            <a:ext cx="5176322" cy="2586135"/>
          </a:xfrm>
          <a:custGeom>
            <a:avLst/>
            <a:gdLst>
              <a:gd name="connsiteX0" fmla="*/ 0 w 5176322"/>
              <a:gd name="connsiteY0" fmla="*/ 0 h 2586135"/>
              <a:gd name="connsiteX1" fmla="*/ 5176322 w 5176322"/>
              <a:gd name="connsiteY1" fmla="*/ 0 h 2586135"/>
              <a:gd name="connsiteX2" fmla="*/ 5176322 w 5176322"/>
              <a:gd name="connsiteY2" fmla="*/ 2586135 h 2586135"/>
              <a:gd name="connsiteX3" fmla="*/ 0 w 5176322"/>
              <a:gd name="connsiteY3" fmla="*/ 2586135 h 258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6322" h="2586135">
                <a:moveTo>
                  <a:pt x="0" y="0"/>
                </a:moveTo>
                <a:lnTo>
                  <a:pt x="5176322" y="0"/>
                </a:lnTo>
                <a:lnTo>
                  <a:pt x="5176322" y="2586135"/>
                </a:lnTo>
                <a:lnTo>
                  <a:pt x="0" y="25861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9140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A6DCD10-FD0E-483E-8C92-280B1BBCF5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00610" y="1304968"/>
            <a:ext cx="6076835" cy="4908467"/>
          </a:xfrm>
          <a:custGeom>
            <a:avLst/>
            <a:gdLst>
              <a:gd name="connsiteX0" fmla="*/ 0 w 6076835"/>
              <a:gd name="connsiteY0" fmla="*/ 0 h 4908467"/>
              <a:gd name="connsiteX1" fmla="*/ 6076835 w 6076835"/>
              <a:gd name="connsiteY1" fmla="*/ 0 h 4908467"/>
              <a:gd name="connsiteX2" fmla="*/ 6076835 w 6076835"/>
              <a:gd name="connsiteY2" fmla="*/ 4908467 h 4908467"/>
              <a:gd name="connsiteX3" fmla="*/ 0 w 6076835"/>
              <a:gd name="connsiteY3" fmla="*/ 4908467 h 4908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6835" h="4908467">
                <a:moveTo>
                  <a:pt x="0" y="0"/>
                </a:moveTo>
                <a:lnTo>
                  <a:pt x="6076835" y="0"/>
                </a:lnTo>
                <a:lnTo>
                  <a:pt x="6076835" y="4908467"/>
                </a:lnTo>
                <a:lnTo>
                  <a:pt x="0" y="49084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703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F7EE5C-C120-472C-A1BB-4142F0182D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143" y="772887"/>
            <a:ext cx="10885714" cy="5312229"/>
          </a:xfrm>
          <a:custGeom>
            <a:avLst/>
            <a:gdLst>
              <a:gd name="connsiteX0" fmla="*/ 0 w 10885714"/>
              <a:gd name="connsiteY0" fmla="*/ 0 h 5312229"/>
              <a:gd name="connsiteX1" fmla="*/ 10885714 w 10885714"/>
              <a:gd name="connsiteY1" fmla="*/ 0 h 5312229"/>
              <a:gd name="connsiteX2" fmla="*/ 10885714 w 10885714"/>
              <a:gd name="connsiteY2" fmla="*/ 5312229 h 5312229"/>
              <a:gd name="connsiteX3" fmla="*/ 0 w 10885714"/>
              <a:gd name="connsiteY3" fmla="*/ 5312229 h 531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85714" h="5312229">
                <a:moveTo>
                  <a:pt x="0" y="0"/>
                </a:moveTo>
                <a:lnTo>
                  <a:pt x="10885714" y="0"/>
                </a:lnTo>
                <a:lnTo>
                  <a:pt x="10885714" y="5312229"/>
                </a:lnTo>
                <a:lnTo>
                  <a:pt x="0" y="53122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3626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3AEF159-674E-4E94-93A1-390A40D18B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9014" y="1116491"/>
            <a:ext cx="3902643" cy="4863397"/>
          </a:xfrm>
          <a:custGeom>
            <a:avLst/>
            <a:gdLst>
              <a:gd name="connsiteX0" fmla="*/ 0 w 3902643"/>
              <a:gd name="connsiteY0" fmla="*/ 0 h 4863397"/>
              <a:gd name="connsiteX1" fmla="*/ 3902643 w 3902643"/>
              <a:gd name="connsiteY1" fmla="*/ 0 h 4863397"/>
              <a:gd name="connsiteX2" fmla="*/ 3902643 w 3902643"/>
              <a:gd name="connsiteY2" fmla="*/ 4863397 h 4863397"/>
              <a:gd name="connsiteX3" fmla="*/ 0 w 3902643"/>
              <a:gd name="connsiteY3" fmla="*/ 4863397 h 4863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2643" h="4863397">
                <a:moveTo>
                  <a:pt x="0" y="0"/>
                </a:moveTo>
                <a:lnTo>
                  <a:pt x="3902643" y="0"/>
                </a:lnTo>
                <a:lnTo>
                  <a:pt x="3902643" y="4863397"/>
                </a:lnTo>
                <a:lnTo>
                  <a:pt x="0" y="48633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25AC360-53F4-4085-94B3-410B4BE8733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18715" y="3561866"/>
            <a:ext cx="2578792" cy="3213638"/>
          </a:xfrm>
          <a:custGeom>
            <a:avLst/>
            <a:gdLst>
              <a:gd name="connsiteX0" fmla="*/ 0 w 2578792"/>
              <a:gd name="connsiteY0" fmla="*/ 0 h 3213638"/>
              <a:gd name="connsiteX1" fmla="*/ 2578792 w 2578792"/>
              <a:gd name="connsiteY1" fmla="*/ 0 h 3213638"/>
              <a:gd name="connsiteX2" fmla="*/ 2578792 w 2578792"/>
              <a:gd name="connsiteY2" fmla="*/ 3213638 h 3213638"/>
              <a:gd name="connsiteX3" fmla="*/ 0 w 2578792"/>
              <a:gd name="connsiteY3" fmla="*/ 3213638 h 3213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8792" h="3213638">
                <a:moveTo>
                  <a:pt x="0" y="0"/>
                </a:moveTo>
                <a:lnTo>
                  <a:pt x="2578792" y="0"/>
                </a:lnTo>
                <a:lnTo>
                  <a:pt x="2578792" y="3213638"/>
                </a:lnTo>
                <a:lnTo>
                  <a:pt x="0" y="32136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4317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25877F8-20E7-473D-AA90-52AC66D5A3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12520" y="1401793"/>
            <a:ext cx="2800678" cy="4773881"/>
          </a:xfrm>
          <a:custGeom>
            <a:avLst/>
            <a:gdLst>
              <a:gd name="connsiteX0" fmla="*/ 0 w 2800678"/>
              <a:gd name="connsiteY0" fmla="*/ 0 h 4773881"/>
              <a:gd name="connsiteX1" fmla="*/ 2800678 w 2800678"/>
              <a:gd name="connsiteY1" fmla="*/ 0 h 4773881"/>
              <a:gd name="connsiteX2" fmla="*/ 2800678 w 2800678"/>
              <a:gd name="connsiteY2" fmla="*/ 4773881 h 4773881"/>
              <a:gd name="connsiteX3" fmla="*/ 0 w 2800678"/>
              <a:gd name="connsiteY3" fmla="*/ 4773881 h 4773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0678" h="4773881">
                <a:moveTo>
                  <a:pt x="0" y="0"/>
                </a:moveTo>
                <a:lnTo>
                  <a:pt x="2800678" y="0"/>
                </a:lnTo>
                <a:lnTo>
                  <a:pt x="2800678" y="4773881"/>
                </a:lnTo>
                <a:lnTo>
                  <a:pt x="0" y="47738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6A35219-DF9C-4D72-A049-3DA9BA65E65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80126" y="1401793"/>
            <a:ext cx="2800678" cy="4773881"/>
          </a:xfrm>
          <a:custGeom>
            <a:avLst/>
            <a:gdLst>
              <a:gd name="connsiteX0" fmla="*/ 0 w 2800678"/>
              <a:gd name="connsiteY0" fmla="*/ 0 h 4773881"/>
              <a:gd name="connsiteX1" fmla="*/ 2800678 w 2800678"/>
              <a:gd name="connsiteY1" fmla="*/ 0 h 4773881"/>
              <a:gd name="connsiteX2" fmla="*/ 2800678 w 2800678"/>
              <a:gd name="connsiteY2" fmla="*/ 4773881 h 4773881"/>
              <a:gd name="connsiteX3" fmla="*/ 0 w 2800678"/>
              <a:gd name="connsiteY3" fmla="*/ 4773881 h 4773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0678" h="4773881">
                <a:moveTo>
                  <a:pt x="0" y="0"/>
                </a:moveTo>
                <a:lnTo>
                  <a:pt x="2800678" y="0"/>
                </a:lnTo>
                <a:lnTo>
                  <a:pt x="2800678" y="4773881"/>
                </a:lnTo>
                <a:lnTo>
                  <a:pt x="0" y="47738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8093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C33FB45-B29F-40E6-95C9-31CCBD1336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3257" y="1364674"/>
            <a:ext cx="10145486" cy="5231734"/>
          </a:xfrm>
          <a:custGeom>
            <a:avLst/>
            <a:gdLst>
              <a:gd name="connsiteX0" fmla="*/ 0 w 10145486"/>
              <a:gd name="connsiteY0" fmla="*/ 0 h 5231734"/>
              <a:gd name="connsiteX1" fmla="*/ 10145486 w 10145486"/>
              <a:gd name="connsiteY1" fmla="*/ 0 h 5231734"/>
              <a:gd name="connsiteX2" fmla="*/ 10145486 w 10145486"/>
              <a:gd name="connsiteY2" fmla="*/ 5231734 h 5231734"/>
              <a:gd name="connsiteX3" fmla="*/ 0 w 10145486"/>
              <a:gd name="connsiteY3" fmla="*/ 5231734 h 5231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45486" h="5231734">
                <a:moveTo>
                  <a:pt x="0" y="0"/>
                </a:moveTo>
                <a:lnTo>
                  <a:pt x="10145486" y="0"/>
                </a:lnTo>
                <a:lnTo>
                  <a:pt x="10145486" y="5231734"/>
                </a:lnTo>
                <a:lnTo>
                  <a:pt x="0" y="52317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5686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FC09038-BE30-4D59-A64C-50F134ADAB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2281" y="1205697"/>
            <a:ext cx="10391336" cy="5152893"/>
          </a:xfrm>
          <a:custGeom>
            <a:avLst/>
            <a:gdLst>
              <a:gd name="connsiteX0" fmla="*/ 0 w 10391336"/>
              <a:gd name="connsiteY0" fmla="*/ 0 h 5152893"/>
              <a:gd name="connsiteX1" fmla="*/ 10391336 w 10391336"/>
              <a:gd name="connsiteY1" fmla="*/ 0 h 5152893"/>
              <a:gd name="connsiteX2" fmla="*/ 10391336 w 10391336"/>
              <a:gd name="connsiteY2" fmla="*/ 5152893 h 5152893"/>
              <a:gd name="connsiteX3" fmla="*/ 0 w 10391336"/>
              <a:gd name="connsiteY3" fmla="*/ 5152893 h 5152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91336" h="5152893">
                <a:moveTo>
                  <a:pt x="0" y="0"/>
                </a:moveTo>
                <a:lnTo>
                  <a:pt x="10391336" y="0"/>
                </a:lnTo>
                <a:lnTo>
                  <a:pt x="10391336" y="5152893"/>
                </a:lnTo>
                <a:lnTo>
                  <a:pt x="0" y="515289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2951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FC09038-BE30-4D59-A64C-50F134ADAB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95415" y="1176669"/>
            <a:ext cx="10391336" cy="5152893"/>
          </a:xfrm>
          <a:custGeom>
            <a:avLst/>
            <a:gdLst>
              <a:gd name="connsiteX0" fmla="*/ 0 w 10391336"/>
              <a:gd name="connsiteY0" fmla="*/ 0 h 5152893"/>
              <a:gd name="connsiteX1" fmla="*/ 10391336 w 10391336"/>
              <a:gd name="connsiteY1" fmla="*/ 0 h 5152893"/>
              <a:gd name="connsiteX2" fmla="*/ 10391336 w 10391336"/>
              <a:gd name="connsiteY2" fmla="*/ 5152893 h 5152893"/>
              <a:gd name="connsiteX3" fmla="*/ 0 w 10391336"/>
              <a:gd name="connsiteY3" fmla="*/ 5152893 h 5152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91336" h="5152893">
                <a:moveTo>
                  <a:pt x="0" y="0"/>
                </a:moveTo>
                <a:lnTo>
                  <a:pt x="10391336" y="0"/>
                </a:lnTo>
                <a:lnTo>
                  <a:pt x="10391336" y="5152893"/>
                </a:lnTo>
                <a:lnTo>
                  <a:pt x="0" y="515289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4239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0083025-1BE6-41EE-976E-606685CD57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08802" y="2002972"/>
            <a:ext cx="2619297" cy="3047331"/>
          </a:xfrm>
          <a:custGeom>
            <a:avLst/>
            <a:gdLst>
              <a:gd name="connsiteX0" fmla="*/ 0 w 2619297"/>
              <a:gd name="connsiteY0" fmla="*/ 0 h 3047331"/>
              <a:gd name="connsiteX1" fmla="*/ 2619297 w 2619297"/>
              <a:gd name="connsiteY1" fmla="*/ 0 h 3047331"/>
              <a:gd name="connsiteX2" fmla="*/ 2619297 w 2619297"/>
              <a:gd name="connsiteY2" fmla="*/ 3047331 h 3047331"/>
              <a:gd name="connsiteX3" fmla="*/ 0 w 2619297"/>
              <a:gd name="connsiteY3" fmla="*/ 3047331 h 3047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9297" h="3047331">
                <a:moveTo>
                  <a:pt x="0" y="0"/>
                </a:moveTo>
                <a:lnTo>
                  <a:pt x="2619297" y="0"/>
                </a:lnTo>
                <a:lnTo>
                  <a:pt x="2619297" y="3047331"/>
                </a:lnTo>
                <a:lnTo>
                  <a:pt x="0" y="30473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0290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42BF911-F913-45A4-A93D-726B6A73E6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57504" y="2002972"/>
            <a:ext cx="2619297" cy="3047331"/>
          </a:xfrm>
          <a:custGeom>
            <a:avLst/>
            <a:gdLst>
              <a:gd name="connsiteX0" fmla="*/ 0 w 2619297"/>
              <a:gd name="connsiteY0" fmla="*/ 0 h 3047331"/>
              <a:gd name="connsiteX1" fmla="*/ 2619297 w 2619297"/>
              <a:gd name="connsiteY1" fmla="*/ 0 h 3047331"/>
              <a:gd name="connsiteX2" fmla="*/ 2619297 w 2619297"/>
              <a:gd name="connsiteY2" fmla="*/ 3047331 h 3047331"/>
              <a:gd name="connsiteX3" fmla="*/ 0 w 2619297"/>
              <a:gd name="connsiteY3" fmla="*/ 3047331 h 3047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9297" h="3047331">
                <a:moveTo>
                  <a:pt x="0" y="0"/>
                </a:moveTo>
                <a:lnTo>
                  <a:pt x="2619297" y="0"/>
                </a:lnTo>
                <a:lnTo>
                  <a:pt x="2619297" y="3047331"/>
                </a:lnTo>
                <a:lnTo>
                  <a:pt x="0" y="30473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9112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BA6AA39-16AD-4D21-846B-826ADDB68F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332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32D923C-7A5B-4E8A-81C6-64054515D6C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9198" y="1292781"/>
            <a:ext cx="5456803" cy="4978285"/>
          </a:xfrm>
          <a:custGeom>
            <a:avLst/>
            <a:gdLst>
              <a:gd name="connsiteX0" fmla="*/ 0 w 5456803"/>
              <a:gd name="connsiteY0" fmla="*/ 0 h 4978285"/>
              <a:gd name="connsiteX1" fmla="*/ 5456803 w 5456803"/>
              <a:gd name="connsiteY1" fmla="*/ 0 h 4978285"/>
              <a:gd name="connsiteX2" fmla="*/ 5456803 w 5456803"/>
              <a:gd name="connsiteY2" fmla="*/ 4978285 h 4978285"/>
              <a:gd name="connsiteX3" fmla="*/ 0 w 5456803"/>
              <a:gd name="connsiteY3" fmla="*/ 4978285 h 4978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6803" h="4978285">
                <a:moveTo>
                  <a:pt x="0" y="0"/>
                </a:moveTo>
                <a:lnTo>
                  <a:pt x="5456803" y="0"/>
                </a:lnTo>
                <a:lnTo>
                  <a:pt x="5456803" y="4978285"/>
                </a:lnTo>
                <a:lnTo>
                  <a:pt x="0" y="49782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507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6ADFF0-B2EC-4E63-A2AB-C6B92C89EA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9996" y="1252364"/>
            <a:ext cx="10364748" cy="5108016"/>
          </a:xfrm>
          <a:custGeom>
            <a:avLst/>
            <a:gdLst>
              <a:gd name="connsiteX0" fmla="*/ 0 w 10364748"/>
              <a:gd name="connsiteY0" fmla="*/ 0 h 5108016"/>
              <a:gd name="connsiteX1" fmla="*/ 10364748 w 10364748"/>
              <a:gd name="connsiteY1" fmla="*/ 0 h 5108016"/>
              <a:gd name="connsiteX2" fmla="*/ 10364748 w 10364748"/>
              <a:gd name="connsiteY2" fmla="*/ 5108016 h 5108016"/>
              <a:gd name="connsiteX3" fmla="*/ 0 w 10364748"/>
              <a:gd name="connsiteY3" fmla="*/ 5108016 h 5108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64748" h="5108016">
                <a:moveTo>
                  <a:pt x="0" y="0"/>
                </a:moveTo>
                <a:lnTo>
                  <a:pt x="10364748" y="0"/>
                </a:lnTo>
                <a:lnTo>
                  <a:pt x="10364748" y="5108016"/>
                </a:lnTo>
                <a:lnTo>
                  <a:pt x="0" y="510801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402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8301F0C-DFDE-4C3E-9E98-AFEECB293C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853228" y="1553036"/>
            <a:ext cx="3231229" cy="5304964"/>
          </a:xfrm>
          <a:custGeom>
            <a:avLst/>
            <a:gdLst>
              <a:gd name="connsiteX0" fmla="*/ 0 w 3231229"/>
              <a:gd name="connsiteY0" fmla="*/ 0 h 5304964"/>
              <a:gd name="connsiteX1" fmla="*/ 3231229 w 3231229"/>
              <a:gd name="connsiteY1" fmla="*/ 0 h 5304964"/>
              <a:gd name="connsiteX2" fmla="*/ 3231229 w 3231229"/>
              <a:gd name="connsiteY2" fmla="*/ 5304964 h 5304964"/>
              <a:gd name="connsiteX3" fmla="*/ 0 w 3231229"/>
              <a:gd name="connsiteY3" fmla="*/ 5304964 h 5304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1229" h="5304964">
                <a:moveTo>
                  <a:pt x="0" y="0"/>
                </a:moveTo>
                <a:lnTo>
                  <a:pt x="3231229" y="0"/>
                </a:lnTo>
                <a:lnTo>
                  <a:pt x="3231229" y="5304964"/>
                </a:lnTo>
                <a:lnTo>
                  <a:pt x="0" y="53049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3233074-B069-41AF-9FAB-0835C7C14DA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21029" y="1553036"/>
            <a:ext cx="3231229" cy="5304964"/>
          </a:xfrm>
          <a:custGeom>
            <a:avLst/>
            <a:gdLst>
              <a:gd name="connsiteX0" fmla="*/ 0 w 3231229"/>
              <a:gd name="connsiteY0" fmla="*/ 0 h 5304964"/>
              <a:gd name="connsiteX1" fmla="*/ 3231229 w 3231229"/>
              <a:gd name="connsiteY1" fmla="*/ 0 h 5304964"/>
              <a:gd name="connsiteX2" fmla="*/ 3231229 w 3231229"/>
              <a:gd name="connsiteY2" fmla="*/ 5304964 h 5304964"/>
              <a:gd name="connsiteX3" fmla="*/ 0 w 3231229"/>
              <a:gd name="connsiteY3" fmla="*/ 5304964 h 5304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1229" h="5304964">
                <a:moveTo>
                  <a:pt x="0" y="0"/>
                </a:moveTo>
                <a:lnTo>
                  <a:pt x="3231229" y="0"/>
                </a:lnTo>
                <a:lnTo>
                  <a:pt x="3231229" y="5304964"/>
                </a:lnTo>
                <a:lnTo>
                  <a:pt x="0" y="53049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630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66E5A33-0181-4C3A-A6CE-CED00A956F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38057" y="1072941"/>
            <a:ext cx="6341632" cy="2613681"/>
          </a:xfrm>
          <a:custGeom>
            <a:avLst/>
            <a:gdLst>
              <a:gd name="connsiteX0" fmla="*/ 0 w 6341632"/>
              <a:gd name="connsiteY0" fmla="*/ 0 h 2613681"/>
              <a:gd name="connsiteX1" fmla="*/ 6341632 w 6341632"/>
              <a:gd name="connsiteY1" fmla="*/ 0 h 2613681"/>
              <a:gd name="connsiteX2" fmla="*/ 6341632 w 6341632"/>
              <a:gd name="connsiteY2" fmla="*/ 2613681 h 2613681"/>
              <a:gd name="connsiteX3" fmla="*/ 0 w 6341632"/>
              <a:gd name="connsiteY3" fmla="*/ 2613681 h 261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41632" h="2613681">
                <a:moveTo>
                  <a:pt x="0" y="0"/>
                </a:moveTo>
                <a:lnTo>
                  <a:pt x="6341632" y="0"/>
                </a:lnTo>
                <a:lnTo>
                  <a:pt x="6341632" y="2613681"/>
                </a:lnTo>
                <a:lnTo>
                  <a:pt x="0" y="26136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8ED2A08-AE9A-43F3-AB3D-46B511CA085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138057" y="3845168"/>
            <a:ext cx="6341632" cy="2613681"/>
          </a:xfrm>
          <a:custGeom>
            <a:avLst/>
            <a:gdLst>
              <a:gd name="connsiteX0" fmla="*/ 0 w 6341632"/>
              <a:gd name="connsiteY0" fmla="*/ 0 h 2613681"/>
              <a:gd name="connsiteX1" fmla="*/ 6341632 w 6341632"/>
              <a:gd name="connsiteY1" fmla="*/ 0 h 2613681"/>
              <a:gd name="connsiteX2" fmla="*/ 6341632 w 6341632"/>
              <a:gd name="connsiteY2" fmla="*/ 2613681 h 2613681"/>
              <a:gd name="connsiteX3" fmla="*/ 0 w 6341632"/>
              <a:gd name="connsiteY3" fmla="*/ 2613681 h 261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41632" h="2613681">
                <a:moveTo>
                  <a:pt x="0" y="0"/>
                </a:moveTo>
                <a:lnTo>
                  <a:pt x="6341632" y="0"/>
                </a:lnTo>
                <a:lnTo>
                  <a:pt x="6341632" y="2613681"/>
                </a:lnTo>
                <a:lnTo>
                  <a:pt x="0" y="26136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105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CB9CE52-F1C8-4626-8483-A27150D5EE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6124" y="2900417"/>
            <a:ext cx="5486400" cy="3396229"/>
          </a:xfrm>
          <a:custGeom>
            <a:avLst/>
            <a:gdLst>
              <a:gd name="connsiteX0" fmla="*/ 0 w 5486400"/>
              <a:gd name="connsiteY0" fmla="*/ 0 h 3396229"/>
              <a:gd name="connsiteX1" fmla="*/ 5486400 w 5486400"/>
              <a:gd name="connsiteY1" fmla="*/ 0 h 3396229"/>
              <a:gd name="connsiteX2" fmla="*/ 5486400 w 5486400"/>
              <a:gd name="connsiteY2" fmla="*/ 3396229 h 3396229"/>
              <a:gd name="connsiteX3" fmla="*/ 0 w 5486400"/>
              <a:gd name="connsiteY3" fmla="*/ 3396229 h 339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6400" h="3396229">
                <a:moveTo>
                  <a:pt x="0" y="0"/>
                </a:moveTo>
                <a:lnTo>
                  <a:pt x="5486400" y="0"/>
                </a:lnTo>
                <a:lnTo>
                  <a:pt x="5486400" y="3396229"/>
                </a:lnTo>
                <a:lnTo>
                  <a:pt x="0" y="33962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AC8FD3F-CB71-448E-980B-D131E341E3E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2523" y="2900417"/>
            <a:ext cx="5486400" cy="3396229"/>
          </a:xfrm>
          <a:custGeom>
            <a:avLst/>
            <a:gdLst>
              <a:gd name="connsiteX0" fmla="*/ 0 w 5486400"/>
              <a:gd name="connsiteY0" fmla="*/ 0 h 3396229"/>
              <a:gd name="connsiteX1" fmla="*/ 5486400 w 5486400"/>
              <a:gd name="connsiteY1" fmla="*/ 0 h 3396229"/>
              <a:gd name="connsiteX2" fmla="*/ 5486400 w 5486400"/>
              <a:gd name="connsiteY2" fmla="*/ 3396229 h 3396229"/>
              <a:gd name="connsiteX3" fmla="*/ 0 w 5486400"/>
              <a:gd name="connsiteY3" fmla="*/ 3396229 h 339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6400" h="3396229">
                <a:moveTo>
                  <a:pt x="0" y="0"/>
                </a:moveTo>
                <a:lnTo>
                  <a:pt x="5486400" y="0"/>
                </a:lnTo>
                <a:lnTo>
                  <a:pt x="5486400" y="3396229"/>
                </a:lnTo>
                <a:lnTo>
                  <a:pt x="0" y="33962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237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A576B69-35A4-4EAE-AD28-965EDE147B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148115" y="1406769"/>
            <a:ext cx="10043884" cy="4311861"/>
          </a:xfrm>
          <a:custGeom>
            <a:avLst/>
            <a:gdLst>
              <a:gd name="connsiteX0" fmla="*/ 0 w 10043884"/>
              <a:gd name="connsiteY0" fmla="*/ 0 h 4311861"/>
              <a:gd name="connsiteX1" fmla="*/ 10043884 w 10043884"/>
              <a:gd name="connsiteY1" fmla="*/ 0 h 4311861"/>
              <a:gd name="connsiteX2" fmla="*/ 10043884 w 10043884"/>
              <a:gd name="connsiteY2" fmla="*/ 4311861 h 4311861"/>
              <a:gd name="connsiteX3" fmla="*/ 0 w 10043884"/>
              <a:gd name="connsiteY3" fmla="*/ 4311861 h 4311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43884" h="4311861">
                <a:moveTo>
                  <a:pt x="0" y="0"/>
                </a:moveTo>
                <a:lnTo>
                  <a:pt x="10043884" y="0"/>
                </a:lnTo>
                <a:lnTo>
                  <a:pt x="10043884" y="4311861"/>
                </a:lnTo>
                <a:lnTo>
                  <a:pt x="0" y="431186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884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E263AFF-CB69-4DF1-9B83-B4A935E6007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9314" y="899892"/>
            <a:ext cx="3265715" cy="5675077"/>
          </a:xfrm>
          <a:custGeom>
            <a:avLst/>
            <a:gdLst>
              <a:gd name="connsiteX0" fmla="*/ 0 w 3265715"/>
              <a:gd name="connsiteY0" fmla="*/ 0 h 5675077"/>
              <a:gd name="connsiteX1" fmla="*/ 3265715 w 3265715"/>
              <a:gd name="connsiteY1" fmla="*/ 0 h 5675077"/>
              <a:gd name="connsiteX2" fmla="*/ 3265715 w 3265715"/>
              <a:gd name="connsiteY2" fmla="*/ 5675077 h 5675077"/>
              <a:gd name="connsiteX3" fmla="*/ 0 w 3265715"/>
              <a:gd name="connsiteY3" fmla="*/ 5675077 h 5675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5715" h="5675077">
                <a:moveTo>
                  <a:pt x="0" y="0"/>
                </a:moveTo>
                <a:lnTo>
                  <a:pt x="3265715" y="0"/>
                </a:lnTo>
                <a:lnTo>
                  <a:pt x="3265715" y="5675077"/>
                </a:lnTo>
                <a:lnTo>
                  <a:pt x="0" y="567507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34823F9-1947-4C6C-8EBF-7091EB045E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969660" y="899892"/>
            <a:ext cx="7903026" cy="3145969"/>
          </a:xfrm>
          <a:custGeom>
            <a:avLst/>
            <a:gdLst>
              <a:gd name="connsiteX0" fmla="*/ 0 w 3265715"/>
              <a:gd name="connsiteY0" fmla="*/ 0 h 5675077"/>
              <a:gd name="connsiteX1" fmla="*/ 3265715 w 3265715"/>
              <a:gd name="connsiteY1" fmla="*/ 0 h 5675077"/>
              <a:gd name="connsiteX2" fmla="*/ 3265715 w 3265715"/>
              <a:gd name="connsiteY2" fmla="*/ 5675077 h 5675077"/>
              <a:gd name="connsiteX3" fmla="*/ 0 w 3265715"/>
              <a:gd name="connsiteY3" fmla="*/ 5675077 h 5675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5715" h="5675077">
                <a:moveTo>
                  <a:pt x="0" y="0"/>
                </a:moveTo>
                <a:lnTo>
                  <a:pt x="3265715" y="0"/>
                </a:lnTo>
                <a:lnTo>
                  <a:pt x="3265715" y="5675077"/>
                </a:lnTo>
                <a:lnTo>
                  <a:pt x="0" y="567507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9421EEB-9659-4C4C-A1C5-4EA43EE1941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969660" y="4368800"/>
            <a:ext cx="4376054" cy="2206169"/>
          </a:xfrm>
          <a:custGeom>
            <a:avLst/>
            <a:gdLst>
              <a:gd name="connsiteX0" fmla="*/ 0 w 3265715"/>
              <a:gd name="connsiteY0" fmla="*/ 0 h 5675077"/>
              <a:gd name="connsiteX1" fmla="*/ 3265715 w 3265715"/>
              <a:gd name="connsiteY1" fmla="*/ 0 h 5675077"/>
              <a:gd name="connsiteX2" fmla="*/ 3265715 w 3265715"/>
              <a:gd name="connsiteY2" fmla="*/ 5675077 h 5675077"/>
              <a:gd name="connsiteX3" fmla="*/ 0 w 3265715"/>
              <a:gd name="connsiteY3" fmla="*/ 5675077 h 5675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5715" h="5675077">
                <a:moveTo>
                  <a:pt x="0" y="0"/>
                </a:moveTo>
                <a:lnTo>
                  <a:pt x="3265715" y="0"/>
                </a:lnTo>
                <a:lnTo>
                  <a:pt x="3265715" y="5675077"/>
                </a:lnTo>
                <a:lnTo>
                  <a:pt x="0" y="567507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54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6809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716" r:id="rId2"/>
    <p:sldLayoutId id="2147483715" r:id="rId3"/>
    <p:sldLayoutId id="2147483714" r:id="rId4"/>
    <p:sldLayoutId id="2147483713" r:id="rId5"/>
    <p:sldLayoutId id="2147483712" r:id="rId6"/>
    <p:sldLayoutId id="2147483711" r:id="rId7"/>
    <p:sldLayoutId id="2147483710" r:id="rId8"/>
    <p:sldLayoutId id="2147483709" r:id="rId9"/>
    <p:sldLayoutId id="2147483708" r:id="rId10"/>
    <p:sldLayoutId id="2147483707" r:id="rId11"/>
    <p:sldLayoutId id="2147483706" r:id="rId12"/>
    <p:sldLayoutId id="2147483705" r:id="rId13"/>
    <p:sldLayoutId id="2147483704" r:id="rId14"/>
    <p:sldLayoutId id="2147483703" r:id="rId15"/>
    <p:sldLayoutId id="2147483702" r:id="rId16"/>
    <p:sldLayoutId id="2147483701" r:id="rId17"/>
    <p:sldLayoutId id="2147483700" r:id="rId18"/>
    <p:sldLayoutId id="2147483699" r:id="rId19"/>
    <p:sldLayoutId id="2147483698" r:id="rId20"/>
    <p:sldLayoutId id="2147483697" r:id="rId21"/>
    <p:sldLayoutId id="2147483696" r:id="rId22"/>
    <p:sldLayoutId id="2147483695" r:id="rId23"/>
    <p:sldLayoutId id="2147483694" r:id="rId24"/>
    <p:sldLayoutId id="2147483693" r:id="rId25"/>
    <p:sldLayoutId id="2147483692" r:id="rId26"/>
    <p:sldLayoutId id="2147483691" r:id="rId2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820D7DED-FAA5-474A-A8E7-925BEA00F5F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24" b="10424"/>
          <a:stretch>
            <a:fillRect/>
          </a:stretch>
        </p:blipFill>
        <p:spPr/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5378548" y="0"/>
            <a:ext cx="0" cy="703385"/>
          </a:xfrm>
          <a:prstGeom prst="line">
            <a:avLst/>
          </a:prstGeom>
          <a:ln w="635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9669194" y="0"/>
            <a:ext cx="0" cy="703385"/>
          </a:xfrm>
          <a:prstGeom prst="line">
            <a:avLst/>
          </a:prstGeom>
          <a:ln w="635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 w="635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E66F61C7-FDCD-4408-B4A3-89A63DF40307}"/>
              </a:ext>
            </a:extLst>
          </p:cNvPr>
          <p:cNvSpPr/>
          <p:nvPr/>
        </p:nvSpPr>
        <p:spPr>
          <a:xfrm>
            <a:off x="10261183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144EC73-9028-48D5-9906-F803AEFC2171}"/>
              </a:ext>
            </a:extLst>
          </p:cNvPr>
          <p:cNvSpPr/>
          <p:nvPr/>
        </p:nvSpPr>
        <p:spPr>
          <a:xfrm>
            <a:off x="7134983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AF6B7A6-5609-4815-A752-1CAB83A62C19}"/>
              </a:ext>
            </a:extLst>
          </p:cNvPr>
          <p:cNvSpPr/>
          <p:nvPr/>
        </p:nvSpPr>
        <p:spPr>
          <a:xfrm>
            <a:off x="149407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5C782C8-7A3E-4C3C-89CA-F1FD53438664}"/>
              </a:ext>
            </a:extLst>
          </p:cNvPr>
          <p:cNvSpPr/>
          <p:nvPr/>
        </p:nvSpPr>
        <p:spPr>
          <a:xfrm>
            <a:off x="2233838" y="2858498"/>
            <a:ext cx="7724324" cy="2157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8000"/>
              </a:lnSpc>
            </a:pPr>
            <a:r>
              <a:rPr lang="en-US" sz="7000" dirty="0">
                <a:solidFill>
                  <a:schemeClr val="bg1"/>
                </a:solidFill>
                <a:latin typeface="Josefin Sans Bold" panose="00000800000000000000" pitchFamily="2" charset="0"/>
              </a:rPr>
              <a:t>PHOTOGRAPHY PORTFOLIO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AF446F1-E313-4F94-93A8-4CB2E72B426B}"/>
              </a:ext>
            </a:extLst>
          </p:cNvPr>
          <p:cNvGrpSpPr/>
          <p:nvPr/>
        </p:nvGrpSpPr>
        <p:grpSpPr>
          <a:xfrm>
            <a:off x="1856272" y="2334707"/>
            <a:ext cx="8479456" cy="3030415"/>
            <a:chOff x="522514" y="3124200"/>
            <a:chExt cx="8479456" cy="3030415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1FAECF6-1E5F-41C6-AFC8-3F2D8C0066AE}"/>
                </a:ext>
              </a:extLst>
            </p:cNvPr>
            <p:cNvCxnSpPr>
              <a:cxnSpLocks/>
            </p:cNvCxnSpPr>
            <p:nvPr/>
          </p:nvCxnSpPr>
          <p:spPr>
            <a:xfrm>
              <a:off x="525629" y="3124200"/>
              <a:ext cx="1796657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6AEDBAE-48B0-4A7F-A006-E47172F1C419}"/>
                </a:ext>
              </a:extLst>
            </p:cNvPr>
            <p:cNvCxnSpPr>
              <a:cxnSpLocks/>
            </p:cNvCxnSpPr>
            <p:nvPr/>
          </p:nvCxnSpPr>
          <p:spPr>
            <a:xfrm>
              <a:off x="522514" y="6154615"/>
              <a:ext cx="8479456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3A4F069-4366-4A23-A9F2-DDEF856AEF54}"/>
                </a:ext>
              </a:extLst>
            </p:cNvPr>
            <p:cNvCxnSpPr/>
            <p:nvPr/>
          </p:nvCxnSpPr>
          <p:spPr>
            <a:xfrm>
              <a:off x="8958428" y="3124200"/>
              <a:ext cx="0" cy="3030415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2680105-12F7-48C1-8E9D-DAF684FD6668}"/>
                </a:ext>
              </a:extLst>
            </p:cNvPr>
            <p:cNvCxnSpPr/>
            <p:nvPr/>
          </p:nvCxnSpPr>
          <p:spPr>
            <a:xfrm>
              <a:off x="569171" y="3124200"/>
              <a:ext cx="0" cy="3030415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C7F3C595-3465-4B22-A004-F5B4F49DF687}"/>
                </a:ext>
              </a:extLst>
            </p:cNvPr>
            <p:cNvCxnSpPr>
              <a:cxnSpLocks/>
            </p:cNvCxnSpPr>
            <p:nvPr/>
          </p:nvCxnSpPr>
          <p:spPr>
            <a:xfrm>
              <a:off x="7205313" y="3124200"/>
              <a:ext cx="1796657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7F3E9769-516A-4A13-ABDD-AF0AB46AB2DC}"/>
                </a:ext>
              </a:extLst>
            </p:cNvPr>
            <p:cNvCxnSpPr>
              <a:cxnSpLocks/>
            </p:cNvCxnSpPr>
            <p:nvPr/>
          </p:nvCxnSpPr>
          <p:spPr>
            <a:xfrm>
              <a:off x="6560638" y="3124200"/>
              <a:ext cx="333647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D3E90D6-FA1E-4048-8040-2895E36555AF}"/>
                </a:ext>
              </a:extLst>
            </p:cNvPr>
            <p:cNvCxnSpPr>
              <a:cxnSpLocks/>
            </p:cNvCxnSpPr>
            <p:nvPr/>
          </p:nvCxnSpPr>
          <p:spPr>
            <a:xfrm>
              <a:off x="6003441" y="3124200"/>
              <a:ext cx="333647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CCB22E-9AA0-4F01-9A51-74334ABC0024}"/>
                </a:ext>
              </a:extLst>
            </p:cNvPr>
            <p:cNvCxnSpPr>
              <a:cxnSpLocks/>
            </p:cNvCxnSpPr>
            <p:nvPr/>
          </p:nvCxnSpPr>
          <p:spPr>
            <a:xfrm>
              <a:off x="5446242" y="3124200"/>
              <a:ext cx="333647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A83CD3A-3605-4AC7-B787-6B6FD46ACBC3}"/>
                </a:ext>
              </a:extLst>
            </p:cNvPr>
            <p:cNvCxnSpPr>
              <a:cxnSpLocks/>
            </p:cNvCxnSpPr>
            <p:nvPr/>
          </p:nvCxnSpPr>
          <p:spPr>
            <a:xfrm>
              <a:off x="4889043" y="3124200"/>
              <a:ext cx="333647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36870488-5469-43A0-95A8-5E304B2371B3}"/>
                </a:ext>
              </a:extLst>
            </p:cNvPr>
            <p:cNvCxnSpPr>
              <a:cxnSpLocks/>
            </p:cNvCxnSpPr>
            <p:nvPr/>
          </p:nvCxnSpPr>
          <p:spPr>
            <a:xfrm>
              <a:off x="4331844" y="3124200"/>
              <a:ext cx="333647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810AAB3A-C1B4-46F4-9668-FD7FF2F4D490}"/>
                </a:ext>
              </a:extLst>
            </p:cNvPr>
            <p:cNvCxnSpPr>
              <a:cxnSpLocks/>
            </p:cNvCxnSpPr>
            <p:nvPr/>
          </p:nvCxnSpPr>
          <p:spPr>
            <a:xfrm>
              <a:off x="3774645" y="3124200"/>
              <a:ext cx="333647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2525581-95B6-4E7D-AA27-38ADA949CE7C}"/>
                </a:ext>
              </a:extLst>
            </p:cNvPr>
            <p:cNvCxnSpPr>
              <a:cxnSpLocks/>
            </p:cNvCxnSpPr>
            <p:nvPr/>
          </p:nvCxnSpPr>
          <p:spPr>
            <a:xfrm>
              <a:off x="3217446" y="3124200"/>
              <a:ext cx="333647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09E90F6-5E52-4EF6-B21D-7869C0C7EEF2}"/>
                </a:ext>
              </a:extLst>
            </p:cNvPr>
            <p:cNvCxnSpPr>
              <a:cxnSpLocks/>
            </p:cNvCxnSpPr>
            <p:nvPr/>
          </p:nvCxnSpPr>
          <p:spPr>
            <a:xfrm>
              <a:off x="2660247" y="3124200"/>
              <a:ext cx="333647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90532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239619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668684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F801AAAA-EC55-477E-B529-F7B0F2F14067}"/>
              </a:ext>
            </a:extLst>
          </p:cNvPr>
          <p:cNvSpPr/>
          <p:nvPr/>
        </p:nvSpPr>
        <p:spPr>
          <a:xfrm>
            <a:off x="606124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E353E01-8408-4D2A-9EEA-3C94E484FB91}"/>
              </a:ext>
            </a:extLst>
          </p:cNvPr>
          <p:cNvSpPr/>
          <p:nvPr/>
        </p:nvSpPr>
        <p:spPr>
          <a:xfrm>
            <a:off x="4118992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391FD0C-ECEA-4D96-ACAC-C0DA8A54953C}"/>
              </a:ext>
            </a:extLst>
          </p:cNvPr>
          <p:cNvSpPr/>
          <p:nvPr/>
        </p:nvSpPr>
        <p:spPr>
          <a:xfrm>
            <a:off x="799221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EE95ADB-C257-4F8D-BEE2-7C45D00D7DC0}"/>
              </a:ext>
            </a:extLst>
          </p:cNvPr>
          <p:cNvSpPr/>
          <p:nvPr/>
        </p:nvSpPr>
        <p:spPr>
          <a:xfrm>
            <a:off x="610711" y="1814571"/>
            <a:ext cx="3061403" cy="1012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3500" dirty="0">
                <a:solidFill>
                  <a:schemeClr val="bg1"/>
                </a:solidFill>
                <a:latin typeface="Josefin Sans Bold" panose="00000800000000000000" pitchFamily="2" charset="0"/>
              </a:rPr>
              <a:t>PORTFOLIO GALLERY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08D65D8-DA0D-423D-9F42-5F575D6664E3}"/>
              </a:ext>
            </a:extLst>
          </p:cNvPr>
          <p:cNvSpPr/>
          <p:nvPr/>
        </p:nvSpPr>
        <p:spPr>
          <a:xfrm>
            <a:off x="610711" y="3545112"/>
            <a:ext cx="3794955" cy="1999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  <a:p>
            <a:pPr>
              <a:lnSpc>
                <a:spcPts val="1500"/>
              </a:lnSpc>
            </a:pPr>
            <a:endParaRPr lang="en-US" sz="1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It was popularized in the 1960s with the release of Letterset sheets containing Lorem Ipsum passages, and more recently with desktop publishing software like Aldus PageMaker including versions of Lorem Ipsum.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C5FDDC7-86ED-4510-8816-FD8368C48160}"/>
              </a:ext>
            </a:extLst>
          </p:cNvPr>
          <p:cNvCxnSpPr>
            <a:cxnSpLocks/>
          </p:cNvCxnSpPr>
          <p:nvPr/>
        </p:nvCxnSpPr>
        <p:spPr>
          <a:xfrm>
            <a:off x="740230" y="3062512"/>
            <a:ext cx="94342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F587203D-AEEB-4E6F-826A-25066E45022A}"/>
              </a:ext>
            </a:extLst>
          </p:cNvPr>
          <p:cNvSpPr/>
          <p:nvPr/>
        </p:nvSpPr>
        <p:spPr>
          <a:xfrm>
            <a:off x="4896769" y="1059543"/>
            <a:ext cx="6684519" cy="5399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1B810A46-699B-424C-90F8-6C399C6EDC2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3" r="84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743718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537854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966919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FA5816CE-9B42-4264-855E-8CB20B2E2CC4}"/>
              </a:ext>
            </a:extLst>
          </p:cNvPr>
          <p:cNvSpPr/>
          <p:nvPr/>
        </p:nvSpPr>
        <p:spPr>
          <a:xfrm>
            <a:off x="10261183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BAC500-FE53-41CC-8160-A007A1412158}"/>
              </a:ext>
            </a:extLst>
          </p:cNvPr>
          <p:cNvSpPr/>
          <p:nvPr/>
        </p:nvSpPr>
        <p:spPr>
          <a:xfrm>
            <a:off x="7134983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95BAABB-33FE-45AF-B9A8-AB8E9CD1F85E}"/>
              </a:ext>
            </a:extLst>
          </p:cNvPr>
          <p:cNvSpPr/>
          <p:nvPr/>
        </p:nvSpPr>
        <p:spPr>
          <a:xfrm>
            <a:off x="6241143" y="3425375"/>
            <a:ext cx="5544457" cy="2844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7B67-D1EF-4EB5-9756-B91221F117B8}"/>
              </a:ext>
            </a:extLst>
          </p:cNvPr>
          <p:cNvSpPr/>
          <p:nvPr/>
        </p:nvSpPr>
        <p:spPr>
          <a:xfrm>
            <a:off x="149407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0C19818-0D9D-4A0C-8345-313AF5AEE962}"/>
              </a:ext>
            </a:extLst>
          </p:cNvPr>
          <p:cNvSpPr/>
          <p:nvPr/>
        </p:nvSpPr>
        <p:spPr>
          <a:xfrm>
            <a:off x="406401" y="3425375"/>
            <a:ext cx="5544457" cy="2844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8D38246-1194-4F5B-AE32-B734D2D5C145}"/>
              </a:ext>
            </a:extLst>
          </p:cNvPr>
          <p:cNvSpPr/>
          <p:nvPr/>
        </p:nvSpPr>
        <p:spPr>
          <a:xfrm>
            <a:off x="6241143" y="1597011"/>
            <a:ext cx="5197010" cy="845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42A2062-2C3C-4C00-8FB6-4C152368C7E5}"/>
              </a:ext>
            </a:extLst>
          </p:cNvPr>
          <p:cNvSpPr/>
          <p:nvPr/>
        </p:nvSpPr>
        <p:spPr>
          <a:xfrm>
            <a:off x="590469" y="1597011"/>
            <a:ext cx="3294006" cy="1012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3500" dirty="0">
                <a:solidFill>
                  <a:schemeClr val="bg1"/>
                </a:solidFill>
                <a:latin typeface="Josefin Sans Bold" panose="00000800000000000000" pitchFamily="2" charset="0"/>
              </a:rPr>
              <a:t>PORTFOLIO GALLERY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EB49D02F-597C-4742-96BF-B5A9A824136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32" b="12532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59FDFDF1-7356-4FC4-9FC9-7FCB4D0CB44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40" b="18958"/>
          <a:stretch/>
        </p:blipFill>
        <p:spPr>
          <a:xfrm>
            <a:off x="6425210" y="3554683"/>
            <a:ext cx="5176322" cy="2586135"/>
          </a:xfrm>
        </p:spPr>
      </p:pic>
    </p:spTree>
    <p:extLst>
      <p:ext uri="{BB962C8B-B14F-4D97-AF65-F5344CB8AC3E}">
        <p14:creationId xmlns:p14="http://schemas.microsoft.com/office/powerpoint/2010/main" val="21834619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239619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668684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F801AAAA-EC55-477E-B529-F7B0F2F14067}"/>
              </a:ext>
            </a:extLst>
          </p:cNvPr>
          <p:cNvSpPr/>
          <p:nvPr/>
        </p:nvSpPr>
        <p:spPr>
          <a:xfrm>
            <a:off x="606124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E353E01-8408-4D2A-9EEA-3C94E484FB91}"/>
              </a:ext>
            </a:extLst>
          </p:cNvPr>
          <p:cNvSpPr/>
          <p:nvPr/>
        </p:nvSpPr>
        <p:spPr>
          <a:xfrm>
            <a:off x="4118992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391FD0C-ECEA-4D96-ACAC-C0DA8A54953C}"/>
              </a:ext>
            </a:extLst>
          </p:cNvPr>
          <p:cNvSpPr/>
          <p:nvPr/>
        </p:nvSpPr>
        <p:spPr>
          <a:xfrm>
            <a:off x="799221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6CA6BE8-273D-4DD4-B1DE-5F600B44C23B}"/>
              </a:ext>
            </a:extLst>
          </p:cNvPr>
          <p:cNvSpPr/>
          <p:nvPr/>
        </p:nvSpPr>
        <p:spPr>
          <a:xfrm>
            <a:off x="606124" y="1308295"/>
            <a:ext cx="4598922" cy="4946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7A20FD1-5673-4AE8-B89A-67FF4D2086F2}"/>
              </a:ext>
            </a:extLst>
          </p:cNvPr>
          <p:cNvSpPr/>
          <p:nvPr/>
        </p:nvSpPr>
        <p:spPr>
          <a:xfrm>
            <a:off x="962403" y="1819706"/>
            <a:ext cx="3061403" cy="1012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3500" dirty="0">
                <a:latin typeface="Josefin Sans Bold" panose="00000800000000000000" pitchFamily="2" charset="0"/>
              </a:rPr>
              <a:t>PORTFOLIO GALLERY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9E0F281-1C70-4027-B5CE-34511F194F10}"/>
              </a:ext>
            </a:extLst>
          </p:cNvPr>
          <p:cNvSpPr/>
          <p:nvPr/>
        </p:nvSpPr>
        <p:spPr>
          <a:xfrm>
            <a:off x="962403" y="3550247"/>
            <a:ext cx="3794955" cy="1999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  <a:p>
            <a:pPr>
              <a:lnSpc>
                <a:spcPts val="1500"/>
              </a:lnSpc>
            </a:pPr>
            <a:endParaRPr lang="en-US" sz="1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ts val="1500"/>
              </a:lnSpc>
            </a:pPr>
            <a:r>
              <a:rPr lang="en-US" sz="1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It was popularized in the 1960s with the release of Letterset sheets containing Lorem Ipsum passages, and more recently with desktop publishing software like Aldus PageMaker including versions of Lorem Ipsum.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5A739A4-E874-4485-AD8F-7A4B635057E7}"/>
              </a:ext>
            </a:extLst>
          </p:cNvPr>
          <p:cNvCxnSpPr>
            <a:cxnSpLocks/>
          </p:cNvCxnSpPr>
          <p:nvPr/>
        </p:nvCxnSpPr>
        <p:spPr>
          <a:xfrm>
            <a:off x="1091922" y="3067647"/>
            <a:ext cx="943428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966FA407-7F1C-4029-A260-53FDDBAA9E5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7" b="22877"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9A8D20C0-C24E-4373-99BB-A631E7BC667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7824"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ADB2FB22-F635-460F-9B95-14245D584A1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24" b="238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1853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BD87B39-0B46-43C0-BC5A-2D44A7DE857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0" r="33270"/>
          <a:stretch>
            <a:fillRect/>
          </a:stretch>
        </p:blipFill>
        <p:spPr>
          <a:xfrm>
            <a:off x="773730" y="1208965"/>
            <a:ext cx="2926080" cy="5135563"/>
          </a:xfr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B6508D78-9F9D-4249-A383-5330D7A1BDB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2" r="31182"/>
          <a:stretch>
            <a:fillRect/>
          </a:stretch>
        </p:blipFill>
        <p:spPr>
          <a:xfrm>
            <a:off x="3938961" y="1208965"/>
            <a:ext cx="2926080" cy="5135563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A977E9F-ADE6-4869-A836-43D2281D91FE}"/>
              </a:ext>
            </a:extLst>
          </p:cNvPr>
          <p:cNvSpPr/>
          <p:nvPr/>
        </p:nvSpPr>
        <p:spPr>
          <a:xfrm>
            <a:off x="773730" y="1208965"/>
            <a:ext cx="2926080" cy="5135563"/>
          </a:xfrm>
          <a:prstGeom prst="rect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5332CDD-8D69-443F-84FB-1A5DC9DD6645}"/>
              </a:ext>
            </a:extLst>
          </p:cNvPr>
          <p:cNvSpPr/>
          <p:nvPr/>
        </p:nvSpPr>
        <p:spPr>
          <a:xfrm>
            <a:off x="3938961" y="1208965"/>
            <a:ext cx="2926080" cy="5135563"/>
          </a:xfrm>
          <a:prstGeom prst="rect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380671C-50A1-40AD-9408-6DFBC44A3518}"/>
              </a:ext>
            </a:extLst>
          </p:cNvPr>
          <p:cNvSpPr/>
          <p:nvPr/>
        </p:nvSpPr>
        <p:spPr>
          <a:xfrm>
            <a:off x="7335069" y="1819706"/>
            <a:ext cx="3061403" cy="1012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3500" dirty="0">
                <a:latin typeface="Josefin Sans Bold" panose="00000800000000000000" pitchFamily="2" charset="0"/>
              </a:rPr>
              <a:t>PORTFOLIO GALLERY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8B00E4-4CAB-4C6D-B6A6-FFD8541B8C8A}"/>
              </a:ext>
            </a:extLst>
          </p:cNvPr>
          <p:cNvSpPr/>
          <p:nvPr/>
        </p:nvSpPr>
        <p:spPr>
          <a:xfrm>
            <a:off x="7335069" y="3550247"/>
            <a:ext cx="3794955" cy="1999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  <a:p>
            <a:pPr>
              <a:lnSpc>
                <a:spcPts val="1500"/>
              </a:lnSpc>
            </a:pPr>
            <a:endParaRPr lang="en-US" sz="1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ts val="1500"/>
              </a:lnSpc>
            </a:pPr>
            <a:r>
              <a:rPr lang="en-US" sz="1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It was popularized in the 1960s with the release of Letterset sheets containing Lorem Ipsum passages, and more recently with desktop publishing software like Aldus PageMaker including versions of Lorem Ipsum.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7119569-E215-4110-9D42-9423989BF884}"/>
              </a:ext>
            </a:extLst>
          </p:cNvPr>
          <p:cNvCxnSpPr>
            <a:cxnSpLocks/>
          </p:cNvCxnSpPr>
          <p:nvPr/>
        </p:nvCxnSpPr>
        <p:spPr>
          <a:xfrm>
            <a:off x="7464588" y="3067647"/>
            <a:ext cx="943428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AA648D9-1B5B-4946-8B0C-C5B1CCCA506A}"/>
              </a:ext>
            </a:extLst>
          </p:cNvPr>
          <p:cNvCxnSpPr>
            <a:cxnSpLocks/>
          </p:cNvCxnSpPr>
          <p:nvPr/>
        </p:nvCxnSpPr>
        <p:spPr>
          <a:xfrm>
            <a:off x="2396198" y="0"/>
            <a:ext cx="0" cy="70338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CCE05AA-3C8D-449D-BE94-E5B7EFF6F309}"/>
              </a:ext>
            </a:extLst>
          </p:cNvPr>
          <p:cNvCxnSpPr>
            <a:cxnSpLocks/>
          </p:cNvCxnSpPr>
          <p:nvPr/>
        </p:nvCxnSpPr>
        <p:spPr>
          <a:xfrm>
            <a:off x="6686844" y="0"/>
            <a:ext cx="0" cy="70338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B71659-3B02-4927-956A-E66A6CCD4733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28A53411-3459-4674-94D9-754B2DE07451}"/>
              </a:ext>
            </a:extLst>
          </p:cNvPr>
          <p:cNvSpPr/>
          <p:nvPr/>
        </p:nvSpPr>
        <p:spPr>
          <a:xfrm>
            <a:off x="606124" y="167027"/>
            <a:ext cx="1338828" cy="33855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latin typeface="Roboto "/>
              </a:rPr>
              <a:t>Project date: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BAEDB59-3964-473F-AF91-5355C6BFC921}"/>
              </a:ext>
            </a:extLst>
          </p:cNvPr>
          <p:cNvSpPr/>
          <p:nvPr/>
        </p:nvSpPr>
        <p:spPr>
          <a:xfrm>
            <a:off x="4118992" y="167027"/>
            <a:ext cx="777778" cy="33528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latin typeface="Roboto "/>
              </a:rPr>
              <a:t>Gear…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4D01857-66C6-4965-BCB7-ECF4CD81CEA8}"/>
              </a:ext>
            </a:extLst>
          </p:cNvPr>
          <p:cNvSpPr/>
          <p:nvPr/>
        </p:nvSpPr>
        <p:spPr>
          <a:xfrm>
            <a:off x="7992216" y="167027"/>
            <a:ext cx="2390398" cy="33528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latin typeface="Roboto "/>
              </a:rPr>
              <a:t>Our Company details……</a:t>
            </a:r>
          </a:p>
        </p:txBody>
      </p:sp>
    </p:spTree>
    <p:extLst>
      <p:ext uri="{BB962C8B-B14F-4D97-AF65-F5344CB8AC3E}">
        <p14:creationId xmlns:p14="http://schemas.microsoft.com/office/powerpoint/2010/main" val="24037214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537854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966919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FA5816CE-9B42-4264-855E-8CB20B2E2CC4}"/>
              </a:ext>
            </a:extLst>
          </p:cNvPr>
          <p:cNvSpPr/>
          <p:nvPr/>
        </p:nvSpPr>
        <p:spPr>
          <a:xfrm>
            <a:off x="10261183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BAC500-FE53-41CC-8160-A007A1412158}"/>
              </a:ext>
            </a:extLst>
          </p:cNvPr>
          <p:cNvSpPr/>
          <p:nvPr/>
        </p:nvSpPr>
        <p:spPr>
          <a:xfrm>
            <a:off x="7134983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7B67-D1EF-4EB5-9756-B91221F117B8}"/>
              </a:ext>
            </a:extLst>
          </p:cNvPr>
          <p:cNvSpPr/>
          <p:nvPr/>
        </p:nvSpPr>
        <p:spPr>
          <a:xfrm>
            <a:off x="149407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91A33F-1562-4786-B280-F45246ADE07B}"/>
              </a:ext>
            </a:extLst>
          </p:cNvPr>
          <p:cNvSpPr/>
          <p:nvPr/>
        </p:nvSpPr>
        <p:spPr>
          <a:xfrm>
            <a:off x="610711" y="1814571"/>
            <a:ext cx="3061403" cy="1012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3500" dirty="0">
                <a:solidFill>
                  <a:schemeClr val="bg1"/>
                </a:solidFill>
                <a:latin typeface="Josefin Sans Bold" panose="00000800000000000000" pitchFamily="2" charset="0"/>
              </a:rPr>
              <a:t>PORTFOLIO GALLERY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3C78453-51B3-45C4-AE3C-53BC0910A956}"/>
              </a:ext>
            </a:extLst>
          </p:cNvPr>
          <p:cNvSpPr/>
          <p:nvPr/>
        </p:nvSpPr>
        <p:spPr>
          <a:xfrm>
            <a:off x="610711" y="3545112"/>
            <a:ext cx="3794955" cy="1999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  <a:p>
            <a:pPr>
              <a:lnSpc>
                <a:spcPts val="1500"/>
              </a:lnSpc>
            </a:pPr>
            <a:endParaRPr lang="en-US" sz="1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It was popularized in the 1960s with the release of Letterset sheets containing Lorem Ipsum passages, and more recently with desktop publishing software like Aldus PageMaker including versions of Lorem Ipsum.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0B5C449-86E2-461F-A71D-B79BD8093BCD}"/>
              </a:ext>
            </a:extLst>
          </p:cNvPr>
          <p:cNvCxnSpPr>
            <a:cxnSpLocks/>
          </p:cNvCxnSpPr>
          <p:nvPr/>
        </p:nvCxnSpPr>
        <p:spPr>
          <a:xfrm>
            <a:off x="740230" y="3062512"/>
            <a:ext cx="94342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2F7DA22A-226B-4548-B512-819A8FAA34B2}"/>
              </a:ext>
            </a:extLst>
          </p:cNvPr>
          <p:cNvSpPr/>
          <p:nvPr/>
        </p:nvSpPr>
        <p:spPr>
          <a:xfrm>
            <a:off x="5378548" y="1103089"/>
            <a:ext cx="5666823" cy="2656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931294F-7599-4B29-A9CC-252760EB84B8}"/>
              </a:ext>
            </a:extLst>
          </p:cNvPr>
          <p:cNvSpPr/>
          <p:nvPr/>
        </p:nvSpPr>
        <p:spPr>
          <a:xfrm>
            <a:off x="6525177" y="3977925"/>
            <a:ext cx="5666823" cy="28800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D26D4941-A9B6-49B7-97AB-AE60B737843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76" b="16376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1707ADEE-B718-4782-B729-B8303FA9828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11" b="134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46066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474BDEC0-F2C8-4EF1-BF7E-0E767E8DBFB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4B0B4E9-65F6-43C5-86A4-4D9157B63630}"/>
              </a:ext>
            </a:extLst>
          </p:cNvPr>
          <p:cNvSpPr/>
          <p:nvPr/>
        </p:nvSpPr>
        <p:spPr>
          <a:xfrm>
            <a:off x="2974161" y="2307218"/>
            <a:ext cx="6243677" cy="2243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5500"/>
              </a:lnSpc>
            </a:pPr>
            <a:r>
              <a:rPr lang="en-US" sz="5500" dirty="0">
                <a:solidFill>
                  <a:schemeClr val="bg1"/>
                </a:solidFill>
                <a:latin typeface="Josefin Sans Bold" panose="00000800000000000000" pitchFamily="2" charset="0"/>
              </a:rPr>
              <a:t>EVERY PICTURE HAS A STORY </a:t>
            </a:r>
          </a:p>
          <a:p>
            <a:pPr algn="ctr">
              <a:lnSpc>
                <a:spcPts val="5500"/>
              </a:lnSpc>
            </a:pPr>
            <a:r>
              <a:rPr lang="en-US" sz="5500" dirty="0">
                <a:solidFill>
                  <a:schemeClr val="bg1"/>
                </a:solidFill>
                <a:latin typeface="Josefin Sans Bold" panose="00000800000000000000" pitchFamily="2" charset="0"/>
              </a:rPr>
              <a:t>TO TELL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81E3943-D8CE-4588-948C-515176608B95}"/>
              </a:ext>
            </a:extLst>
          </p:cNvPr>
          <p:cNvCxnSpPr>
            <a:cxnSpLocks/>
          </p:cNvCxnSpPr>
          <p:nvPr/>
        </p:nvCxnSpPr>
        <p:spPr>
          <a:xfrm>
            <a:off x="239619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AFA0005-1C66-4955-80DF-066EBD4CDD60}"/>
              </a:ext>
            </a:extLst>
          </p:cNvPr>
          <p:cNvCxnSpPr>
            <a:cxnSpLocks/>
          </p:cNvCxnSpPr>
          <p:nvPr/>
        </p:nvCxnSpPr>
        <p:spPr>
          <a:xfrm>
            <a:off x="668684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B51E9FB-DD86-4CAD-971D-0A24917BA3F9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1EC470BE-899A-4C0C-852A-662C6A8A81E8}"/>
              </a:ext>
            </a:extLst>
          </p:cNvPr>
          <p:cNvSpPr/>
          <p:nvPr/>
        </p:nvSpPr>
        <p:spPr>
          <a:xfrm>
            <a:off x="606124" y="167027"/>
            <a:ext cx="1338828" cy="33855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4F13C6-A4CD-4398-B98B-6A3539585ADD}"/>
              </a:ext>
            </a:extLst>
          </p:cNvPr>
          <p:cNvSpPr/>
          <p:nvPr/>
        </p:nvSpPr>
        <p:spPr>
          <a:xfrm>
            <a:off x="4118992" y="167027"/>
            <a:ext cx="777778" cy="33528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42ED5F7-7D3F-4410-BD26-D996EED1BF7D}"/>
              </a:ext>
            </a:extLst>
          </p:cNvPr>
          <p:cNvSpPr/>
          <p:nvPr/>
        </p:nvSpPr>
        <p:spPr>
          <a:xfrm>
            <a:off x="7992216" y="167027"/>
            <a:ext cx="2390398" cy="33528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</p:spTree>
    <p:extLst>
      <p:ext uri="{BB962C8B-B14F-4D97-AF65-F5344CB8AC3E}">
        <p14:creationId xmlns:p14="http://schemas.microsoft.com/office/powerpoint/2010/main" val="26603203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239619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668684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F801AAAA-EC55-477E-B529-F7B0F2F14067}"/>
              </a:ext>
            </a:extLst>
          </p:cNvPr>
          <p:cNvSpPr/>
          <p:nvPr/>
        </p:nvSpPr>
        <p:spPr>
          <a:xfrm>
            <a:off x="606124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E353E01-8408-4D2A-9EEA-3C94E484FB91}"/>
              </a:ext>
            </a:extLst>
          </p:cNvPr>
          <p:cNvSpPr/>
          <p:nvPr/>
        </p:nvSpPr>
        <p:spPr>
          <a:xfrm>
            <a:off x="4118992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391FD0C-ECEA-4D96-ACAC-C0DA8A54953C}"/>
              </a:ext>
            </a:extLst>
          </p:cNvPr>
          <p:cNvSpPr/>
          <p:nvPr/>
        </p:nvSpPr>
        <p:spPr>
          <a:xfrm>
            <a:off x="799221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D8E82DF-E719-43E6-B6F7-0E61308F9839}"/>
              </a:ext>
            </a:extLst>
          </p:cNvPr>
          <p:cNvSpPr/>
          <p:nvPr/>
        </p:nvSpPr>
        <p:spPr>
          <a:xfrm>
            <a:off x="7853339" y="1814571"/>
            <a:ext cx="3061403" cy="1012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3500" dirty="0">
                <a:solidFill>
                  <a:schemeClr val="bg1"/>
                </a:solidFill>
                <a:latin typeface="Josefin Sans Bold" panose="00000800000000000000" pitchFamily="2" charset="0"/>
              </a:rPr>
              <a:t>OUR TEAM MEMBER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C41D98-BD7A-4880-A68D-1C8C93A77D6B}"/>
              </a:ext>
            </a:extLst>
          </p:cNvPr>
          <p:cNvSpPr/>
          <p:nvPr/>
        </p:nvSpPr>
        <p:spPr>
          <a:xfrm>
            <a:off x="7853339" y="3545112"/>
            <a:ext cx="3794955" cy="1999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  <a:p>
            <a:pPr>
              <a:lnSpc>
                <a:spcPts val="1500"/>
              </a:lnSpc>
            </a:pPr>
            <a:endParaRPr lang="en-US" sz="1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It was popularized in the 1960s with the release of Letterset sheets containing Lorem Ipsum passages, and more recently with desktop publishing software like Aldus PageMaker including versions of Lorem Ipsum.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27238BF-1DF4-4773-A913-BCD480759DE3}"/>
              </a:ext>
            </a:extLst>
          </p:cNvPr>
          <p:cNvCxnSpPr>
            <a:cxnSpLocks/>
          </p:cNvCxnSpPr>
          <p:nvPr/>
        </p:nvCxnSpPr>
        <p:spPr>
          <a:xfrm>
            <a:off x="7982858" y="3062512"/>
            <a:ext cx="94342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6D4CA5E8-E331-42F3-993F-01C924BF3091}"/>
              </a:ext>
            </a:extLst>
          </p:cNvPr>
          <p:cNvSpPr/>
          <p:nvPr/>
        </p:nvSpPr>
        <p:spPr>
          <a:xfrm>
            <a:off x="759090" y="1178926"/>
            <a:ext cx="1648090" cy="1648090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52C20BC-EA51-403F-A5B1-889A01F8DA2A}"/>
              </a:ext>
            </a:extLst>
          </p:cNvPr>
          <p:cNvSpPr/>
          <p:nvPr/>
        </p:nvSpPr>
        <p:spPr>
          <a:xfrm>
            <a:off x="3152868" y="1178926"/>
            <a:ext cx="1648090" cy="1648090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56A65AF-D891-437A-8B43-4BC0564C85E0}"/>
              </a:ext>
            </a:extLst>
          </p:cNvPr>
          <p:cNvSpPr/>
          <p:nvPr/>
        </p:nvSpPr>
        <p:spPr>
          <a:xfrm>
            <a:off x="5546646" y="1178926"/>
            <a:ext cx="1648090" cy="1648090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BF62AFE-6308-4E67-8E77-0AA55E565BA7}"/>
              </a:ext>
            </a:extLst>
          </p:cNvPr>
          <p:cNvSpPr/>
          <p:nvPr/>
        </p:nvSpPr>
        <p:spPr>
          <a:xfrm>
            <a:off x="946059" y="3311848"/>
            <a:ext cx="1277914" cy="32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400" dirty="0">
                <a:solidFill>
                  <a:schemeClr val="bg1"/>
                </a:solidFill>
                <a:latin typeface="Roboto "/>
              </a:rPr>
              <a:t>Photographer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7C71D18-EE41-49EF-8B4F-0FAE110AC546}"/>
              </a:ext>
            </a:extLst>
          </p:cNvPr>
          <p:cNvSpPr/>
          <p:nvPr/>
        </p:nvSpPr>
        <p:spPr>
          <a:xfrm>
            <a:off x="732860" y="3062512"/>
            <a:ext cx="1704313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rPr>
              <a:t>Your Name Here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15736F-629A-48D4-A70B-1EABBADEBF2E}"/>
              </a:ext>
            </a:extLst>
          </p:cNvPr>
          <p:cNvSpPr/>
          <p:nvPr/>
        </p:nvSpPr>
        <p:spPr>
          <a:xfrm>
            <a:off x="3362114" y="3311848"/>
            <a:ext cx="1277914" cy="32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400" dirty="0">
                <a:solidFill>
                  <a:schemeClr val="bg1"/>
                </a:solidFill>
                <a:latin typeface="Roboto "/>
              </a:rPr>
              <a:t>Photographer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6124D91-8E9C-4D3A-8F2A-CAE1DE6E4530}"/>
              </a:ext>
            </a:extLst>
          </p:cNvPr>
          <p:cNvSpPr/>
          <p:nvPr/>
        </p:nvSpPr>
        <p:spPr>
          <a:xfrm>
            <a:off x="3148915" y="3062512"/>
            <a:ext cx="1704313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rPr>
              <a:t>Your Name Here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8B3BFFB-7B38-4CFB-8E74-3A389BD35185}"/>
              </a:ext>
            </a:extLst>
          </p:cNvPr>
          <p:cNvSpPr/>
          <p:nvPr/>
        </p:nvSpPr>
        <p:spPr>
          <a:xfrm>
            <a:off x="5763654" y="3311848"/>
            <a:ext cx="1277914" cy="32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400" dirty="0">
                <a:solidFill>
                  <a:schemeClr val="bg1"/>
                </a:solidFill>
                <a:latin typeface="Roboto "/>
              </a:rPr>
              <a:t>Photographer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1F3A516-8483-459B-B934-750131EC5614}"/>
              </a:ext>
            </a:extLst>
          </p:cNvPr>
          <p:cNvSpPr/>
          <p:nvPr/>
        </p:nvSpPr>
        <p:spPr>
          <a:xfrm>
            <a:off x="5550455" y="3062512"/>
            <a:ext cx="1704313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rPr>
              <a:t>Your Name Here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C94C012-5067-4537-95FF-C116C1828101}"/>
              </a:ext>
            </a:extLst>
          </p:cNvPr>
          <p:cNvSpPr/>
          <p:nvPr/>
        </p:nvSpPr>
        <p:spPr>
          <a:xfrm>
            <a:off x="759090" y="3890185"/>
            <a:ext cx="1648090" cy="1648090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02D6079-73E4-4568-932E-46F86AC601B7}"/>
              </a:ext>
            </a:extLst>
          </p:cNvPr>
          <p:cNvSpPr/>
          <p:nvPr/>
        </p:nvSpPr>
        <p:spPr>
          <a:xfrm>
            <a:off x="3152868" y="3890185"/>
            <a:ext cx="1648090" cy="1648090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F5B81A8-B375-4A8F-8E8B-60AA38D3B754}"/>
              </a:ext>
            </a:extLst>
          </p:cNvPr>
          <p:cNvSpPr/>
          <p:nvPr/>
        </p:nvSpPr>
        <p:spPr>
          <a:xfrm>
            <a:off x="5546646" y="3890185"/>
            <a:ext cx="1648090" cy="1648090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C916BEB-84BE-4391-97A4-123177D9DE3B}"/>
              </a:ext>
            </a:extLst>
          </p:cNvPr>
          <p:cNvSpPr/>
          <p:nvPr/>
        </p:nvSpPr>
        <p:spPr>
          <a:xfrm>
            <a:off x="946059" y="6023107"/>
            <a:ext cx="1277914" cy="32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400" dirty="0">
                <a:solidFill>
                  <a:schemeClr val="bg1"/>
                </a:solidFill>
                <a:latin typeface="Roboto "/>
              </a:rPr>
              <a:t>Photographer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3CBE4F8-CFFC-450B-917B-BE7B2FA30501}"/>
              </a:ext>
            </a:extLst>
          </p:cNvPr>
          <p:cNvSpPr/>
          <p:nvPr/>
        </p:nvSpPr>
        <p:spPr>
          <a:xfrm>
            <a:off x="732860" y="5773771"/>
            <a:ext cx="1704313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rPr>
              <a:t>Your Name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46A5BD6-70A2-415E-AE0D-D1619E7D81C9}"/>
              </a:ext>
            </a:extLst>
          </p:cNvPr>
          <p:cNvSpPr/>
          <p:nvPr/>
        </p:nvSpPr>
        <p:spPr>
          <a:xfrm>
            <a:off x="3362114" y="6023107"/>
            <a:ext cx="1277914" cy="32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400" dirty="0">
                <a:solidFill>
                  <a:schemeClr val="bg1"/>
                </a:solidFill>
                <a:latin typeface="Roboto "/>
              </a:rPr>
              <a:t>Photographer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FB93136-3574-47B9-A59F-E0A6AC80FA1C}"/>
              </a:ext>
            </a:extLst>
          </p:cNvPr>
          <p:cNvSpPr/>
          <p:nvPr/>
        </p:nvSpPr>
        <p:spPr>
          <a:xfrm>
            <a:off x="3148915" y="5773771"/>
            <a:ext cx="1704313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rPr>
              <a:t>Your Name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F31CB88-6259-4D2E-A129-641B9B1DB181}"/>
              </a:ext>
            </a:extLst>
          </p:cNvPr>
          <p:cNvSpPr/>
          <p:nvPr/>
        </p:nvSpPr>
        <p:spPr>
          <a:xfrm>
            <a:off x="5763654" y="6023107"/>
            <a:ext cx="1277914" cy="32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400" dirty="0">
                <a:solidFill>
                  <a:schemeClr val="bg1"/>
                </a:solidFill>
                <a:latin typeface="Roboto "/>
              </a:rPr>
              <a:t>Photographer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6599B35-DCC3-436D-9FDF-994D23528468}"/>
              </a:ext>
            </a:extLst>
          </p:cNvPr>
          <p:cNvSpPr/>
          <p:nvPr/>
        </p:nvSpPr>
        <p:spPr>
          <a:xfrm>
            <a:off x="5550455" y="5773771"/>
            <a:ext cx="1704313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rPr>
              <a:t>Your Name Here</a:t>
            </a:r>
          </a:p>
        </p:txBody>
      </p:sp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58FDDFFA-BB35-4987-A678-687E6138496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7" t="17293" r="22865"/>
          <a:stretch/>
        </p:blipFill>
        <p:spPr>
          <a:xfrm>
            <a:off x="759090" y="1178926"/>
            <a:ext cx="1648090" cy="1648090"/>
          </a:xfrm>
        </p:spPr>
      </p:pic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B28DD5A0-E753-4A5B-A2CB-0661A06411A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2630CAE2-8FCD-498C-923F-05526605725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3" r="16663"/>
          <a:stretch>
            <a:fillRect/>
          </a:stretch>
        </p:blipFill>
        <p:spPr/>
      </p:pic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8162739D-53F2-486B-8FA7-62BC2A59340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54" name="Picture Placeholder 53">
            <a:extLst>
              <a:ext uri="{FF2B5EF4-FFF2-40B4-BE49-F238E27FC236}">
                <a16:creationId xmlns:a16="http://schemas.microsoft.com/office/drawing/2014/main" id="{1604134E-7BE9-4A21-B96B-76E7050E6B7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9" t="25849" r="10187" b="13298"/>
          <a:stretch/>
        </p:blipFill>
        <p:spPr>
          <a:xfrm>
            <a:off x="3152868" y="3890185"/>
            <a:ext cx="1648090" cy="1648090"/>
          </a:xfrm>
        </p:spPr>
      </p:pic>
      <p:pic>
        <p:nvPicPr>
          <p:cNvPr id="58" name="Picture Placeholder 57">
            <a:extLst>
              <a:ext uri="{FF2B5EF4-FFF2-40B4-BE49-F238E27FC236}">
                <a16:creationId xmlns:a16="http://schemas.microsoft.com/office/drawing/2014/main" id="{560CAA95-F8EC-4241-9BD1-3659EF54EB3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39" t="8754" r="29487" b="33383"/>
          <a:stretch/>
        </p:blipFill>
        <p:spPr>
          <a:xfrm>
            <a:off x="5546646" y="3890185"/>
            <a:ext cx="1648090" cy="1648090"/>
          </a:xfrm>
        </p:spPr>
      </p:pic>
    </p:spTree>
    <p:extLst>
      <p:ext uri="{BB962C8B-B14F-4D97-AF65-F5344CB8AC3E}">
        <p14:creationId xmlns:p14="http://schemas.microsoft.com/office/powerpoint/2010/main" val="34200378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537854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966919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FA5816CE-9B42-4264-855E-8CB20B2E2CC4}"/>
              </a:ext>
            </a:extLst>
          </p:cNvPr>
          <p:cNvSpPr/>
          <p:nvPr/>
        </p:nvSpPr>
        <p:spPr>
          <a:xfrm>
            <a:off x="10261183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BAC500-FE53-41CC-8160-A007A1412158}"/>
              </a:ext>
            </a:extLst>
          </p:cNvPr>
          <p:cNvSpPr/>
          <p:nvPr/>
        </p:nvSpPr>
        <p:spPr>
          <a:xfrm>
            <a:off x="7134983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F6D17DA-F9FB-4E90-A295-5D7B47C6750C}"/>
              </a:ext>
            </a:extLst>
          </p:cNvPr>
          <p:cNvSpPr/>
          <p:nvPr/>
        </p:nvSpPr>
        <p:spPr>
          <a:xfrm>
            <a:off x="927805" y="3806522"/>
            <a:ext cx="3701140" cy="3051478"/>
          </a:xfrm>
          <a:prstGeom prst="rect">
            <a:avLst/>
          </a:prstGeom>
          <a:solidFill>
            <a:schemeClr val="bg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BF9AAD21-3389-4B92-BDB6-58B2CBF4949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r="10800"/>
          <a:stretch>
            <a:fillRect/>
          </a:stretch>
        </p:blipFill>
        <p:spPr/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0167B67-D1EF-4EB5-9756-B91221F117B8}"/>
              </a:ext>
            </a:extLst>
          </p:cNvPr>
          <p:cNvSpPr/>
          <p:nvPr/>
        </p:nvSpPr>
        <p:spPr>
          <a:xfrm>
            <a:off x="149407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2050F73-0A20-4CC7-AE42-598025FAF5C9}"/>
              </a:ext>
            </a:extLst>
          </p:cNvPr>
          <p:cNvSpPr/>
          <p:nvPr/>
        </p:nvSpPr>
        <p:spPr>
          <a:xfrm>
            <a:off x="7679169" y="1814571"/>
            <a:ext cx="3061403" cy="1012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3500" dirty="0">
                <a:solidFill>
                  <a:schemeClr val="bg1"/>
                </a:solidFill>
                <a:latin typeface="Josefin Sans Bold" panose="00000800000000000000" pitchFamily="2" charset="0"/>
              </a:rPr>
              <a:t>PORTFOLIO GALLERY</a:t>
            </a:r>
          </a:p>
        </p:txBody>
      </p:sp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16BB1CB3-4953-4B81-8DB7-0012EC52F7F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65" r="21065"/>
          <a:stretch>
            <a:fillRect/>
          </a:stretch>
        </p:blipFill>
        <p:spPr/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4AB330B2-E747-466B-866F-F9D260BD3E19}"/>
              </a:ext>
            </a:extLst>
          </p:cNvPr>
          <p:cNvSpPr/>
          <p:nvPr/>
        </p:nvSpPr>
        <p:spPr>
          <a:xfrm>
            <a:off x="0" y="988966"/>
            <a:ext cx="3585028" cy="2606048"/>
          </a:xfrm>
          <a:prstGeom prst="rect">
            <a:avLst/>
          </a:prstGeom>
          <a:solidFill>
            <a:schemeClr val="bg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C059CD56-9032-49E8-9004-60C2E78E12B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7" r="9437"/>
          <a:stretch>
            <a:fillRect/>
          </a:stretch>
        </p:blipFill>
        <p:spPr/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F1BF1044-6844-4EFD-A7ED-FAF5A6540A1D}"/>
              </a:ext>
            </a:extLst>
          </p:cNvPr>
          <p:cNvSpPr/>
          <p:nvPr/>
        </p:nvSpPr>
        <p:spPr>
          <a:xfrm>
            <a:off x="7679169" y="3545112"/>
            <a:ext cx="3794955" cy="1999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  <a:p>
            <a:pPr>
              <a:lnSpc>
                <a:spcPts val="1500"/>
              </a:lnSpc>
            </a:pPr>
            <a:endParaRPr lang="en-US" sz="1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It was popularized in the 1960s with the release of Letterset sheets containing Lorem Ipsum passages, and more recently with desktop publishing software like Aldus PageMaker including versions of Lorem Ipsum.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189F898-E8B9-4984-9F47-B63EAE9B22B4}"/>
              </a:ext>
            </a:extLst>
          </p:cNvPr>
          <p:cNvSpPr/>
          <p:nvPr/>
        </p:nvSpPr>
        <p:spPr>
          <a:xfrm>
            <a:off x="3904344" y="1814571"/>
            <a:ext cx="3338285" cy="3845995"/>
          </a:xfrm>
          <a:prstGeom prst="rect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7567D6F-0C09-47D2-B798-23B12CD43B5E}"/>
              </a:ext>
            </a:extLst>
          </p:cNvPr>
          <p:cNvCxnSpPr>
            <a:cxnSpLocks/>
          </p:cNvCxnSpPr>
          <p:nvPr/>
        </p:nvCxnSpPr>
        <p:spPr>
          <a:xfrm>
            <a:off x="7808688" y="3062512"/>
            <a:ext cx="94342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66550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239619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668684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F801AAAA-EC55-477E-B529-F7B0F2F14067}"/>
              </a:ext>
            </a:extLst>
          </p:cNvPr>
          <p:cNvSpPr/>
          <p:nvPr/>
        </p:nvSpPr>
        <p:spPr>
          <a:xfrm>
            <a:off x="606124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E353E01-8408-4D2A-9EEA-3C94E484FB91}"/>
              </a:ext>
            </a:extLst>
          </p:cNvPr>
          <p:cNvSpPr/>
          <p:nvPr/>
        </p:nvSpPr>
        <p:spPr>
          <a:xfrm>
            <a:off x="4118992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391FD0C-ECEA-4D96-ACAC-C0DA8A54953C}"/>
              </a:ext>
            </a:extLst>
          </p:cNvPr>
          <p:cNvSpPr/>
          <p:nvPr/>
        </p:nvSpPr>
        <p:spPr>
          <a:xfrm>
            <a:off x="799221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4CACA7-8A7C-421F-8588-6B8F3D8D08E8}"/>
              </a:ext>
            </a:extLst>
          </p:cNvPr>
          <p:cNvSpPr/>
          <p:nvPr/>
        </p:nvSpPr>
        <p:spPr>
          <a:xfrm rot="16200000">
            <a:off x="3488947" y="3400625"/>
            <a:ext cx="5214105" cy="563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3500" dirty="0">
                <a:solidFill>
                  <a:schemeClr val="bg1"/>
                </a:solidFill>
                <a:latin typeface="Josefin Sans Bold" panose="00000800000000000000" pitchFamily="2" charset="0"/>
              </a:rPr>
              <a:t>PORTFOLIO GALLERY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F27324-0B10-4B2B-ABEF-70F83F2517AA}"/>
              </a:ext>
            </a:extLst>
          </p:cNvPr>
          <p:cNvSpPr/>
          <p:nvPr/>
        </p:nvSpPr>
        <p:spPr>
          <a:xfrm>
            <a:off x="319314" y="3806522"/>
            <a:ext cx="4992915" cy="2768444"/>
          </a:xfrm>
          <a:prstGeom prst="rect">
            <a:avLst/>
          </a:prstGeom>
          <a:solidFill>
            <a:schemeClr val="bg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99A22D-218F-4752-854D-7AB7642CB246}"/>
              </a:ext>
            </a:extLst>
          </p:cNvPr>
          <p:cNvSpPr/>
          <p:nvPr/>
        </p:nvSpPr>
        <p:spPr>
          <a:xfrm>
            <a:off x="319314" y="870731"/>
            <a:ext cx="4992915" cy="2768444"/>
          </a:xfrm>
          <a:prstGeom prst="rect">
            <a:avLst/>
          </a:prstGeom>
          <a:solidFill>
            <a:schemeClr val="bg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A256FD3-CAA8-4358-99F6-7D98CCE32E17}"/>
              </a:ext>
            </a:extLst>
          </p:cNvPr>
          <p:cNvSpPr/>
          <p:nvPr/>
        </p:nvSpPr>
        <p:spPr>
          <a:xfrm>
            <a:off x="6589484" y="870730"/>
            <a:ext cx="3614060" cy="5704230"/>
          </a:xfrm>
          <a:prstGeom prst="rect">
            <a:avLst/>
          </a:prstGeom>
          <a:solidFill>
            <a:schemeClr val="bg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0F67AD1-49B9-49D9-AD39-04EC15A0D7F7}"/>
              </a:ext>
            </a:extLst>
          </p:cNvPr>
          <p:cNvSpPr/>
          <p:nvPr/>
        </p:nvSpPr>
        <p:spPr>
          <a:xfrm>
            <a:off x="10382614" y="5073286"/>
            <a:ext cx="1430198" cy="1617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rPr>
              <a:t>Photography Branding videography Advertising Production </a:t>
            </a:r>
          </a:p>
          <a:p>
            <a:pPr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rPr>
              <a:t>&amp; More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3A4E9C66-D4D5-4762-97E0-E0B1E03676A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2" b="14302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EEC72034-221F-4747-9439-91E50F229E9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0" r="29600"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822D9687-A514-44D6-9722-48419D14D1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7" r="36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566823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537854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966919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FA5816CE-9B42-4264-855E-8CB20B2E2CC4}"/>
              </a:ext>
            </a:extLst>
          </p:cNvPr>
          <p:cNvSpPr/>
          <p:nvPr/>
        </p:nvSpPr>
        <p:spPr>
          <a:xfrm>
            <a:off x="10261183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BAC500-FE53-41CC-8160-A007A1412158}"/>
              </a:ext>
            </a:extLst>
          </p:cNvPr>
          <p:cNvSpPr/>
          <p:nvPr/>
        </p:nvSpPr>
        <p:spPr>
          <a:xfrm>
            <a:off x="7134983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7B67-D1EF-4EB5-9756-B91221F117B8}"/>
              </a:ext>
            </a:extLst>
          </p:cNvPr>
          <p:cNvSpPr/>
          <p:nvPr/>
        </p:nvSpPr>
        <p:spPr>
          <a:xfrm>
            <a:off x="149407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BBBB5CA8-1A94-4403-856C-54037AF166C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7" r="6927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EE1C08DA-2850-46AD-B9AB-A8B2A385927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39" b="20139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28D62214-906A-49DD-A234-383E001C1E4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69" b="12169"/>
          <a:stretch>
            <a:fillRect/>
          </a:stretch>
        </p:blipFill>
        <p:spPr/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839652E-C5AA-4600-84A8-0A9AAAADA55F}"/>
              </a:ext>
            </a:extLst>
          </p:cNvPr>
          <p:cNvSpPr/>
          <p:nvPr/>
        </p:nvSpPr>
        <p:spPr>
          <a:xfrm>
            <a:off x="319314" y="899892"/>
            <a:ext cx="3265715" cy="5675077"/>
          </a:xfrm>
          <a:prstGeom prst="rect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433FD90-C873-4161-A3BF-43FAADFA52D6}"/>
              </a:ext>
            </a:extLst>
          </p:cNvPr>
          <p:cNvSpPr/>
          <p:nvPr/>
        </p:nvSpPr>
        <p:spPr>
          <a:xfrm>
            <a:off x="3969660" y="4368800"/>
            <a:ext cx="4376054" cy="2206169"/>
          </a:xfrm>
          <a:prstGeom prst="rect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A237520-9982-496E-A210-F9223AB411C1}"/>
              </a:ext>
            </a:extLst>
          </p:cNvPr>
          <p:cNvSpPr/>
          <p:nvPr/>
        </p:nvSpPr>
        <p:spPr>
          <a:xfrm>
            <a:off x="8513989" y="5562512"/>
            <a:ext cx="3173111" cy="1012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3500" dirty="0">
                <a:solidFill>
                  <a:schemeClr val="bg1"/>
                </a:solidFill>
                <a:latin typeface="Josefin Sans Bold" panose="00000800000000000000" pitchFamily="2" charset="0"/>
              </a:rPr>
              <a:t>PORTFOLIO GALLERY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39DDC2-5F68-4751-B5AC-01914305D0A9}"/>
              </a:ext>
            </a:extLst>
          </p:cNvPr>
          <p:cNvSpPr/>
          <p:nvPr/>
        </p:nvSpPr>
        <p:spPr>
          <a:xfrm>
            <a:off x="3969660" y="899892"/>
            <a:ext cx="7903026" cy="3145969"/>
          </a:xfrm>
          <a:prstGeom prst="rect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69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239619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668684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FB75F4E7-E6FC-462C-9601-CAA3D80B8966}"/>
              </a:ext>
            </a:extLst>
          </p:cNvPr>
          <p:cNvSpPr/>
          <p:nvPr/>
        </p:nvSpPr>
        <p:spPr>
          <a:xfrm>
            <a:off x="1161143" y="1625603"/>
            <a:ext cx="4193300" cy="4528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6B4A5C-9081-4BC4-84B9-4104C586F971}"/>
              </a:ext>
            </a:extLst>
          </p:cNvPr>
          <p:cNvSpPr/>
          <p:nvPr/>
        </p:nvSpPr>
        <p:spPr>
          <a:xfrm rot="16200000">
            <a:off x="1259067" y="3384578"/>
            <a:ext cx="1125999" cy="284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200" dirty="0">
                <a:latin typeface="Roboto "/>
              </a:rPr>
              <a:t>Photographer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D8AB80A-056E-47E9-BC14-171E97340D11}"/>
              </a:ext>
            </a:extLst>
          </p:cNvPr>
          <p:cNvSpPr/>
          <p:nvPr/>
        </p:nvSpPr>
        <p:spPr>
          <a:xfrm rot="16200000">
            <a:off x="745473" y="3353512"/>
            <a:ext cx="1638231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latin typeface="Josefin Sans Bold" panose="00000800000000000000" pitchFamily="2" charset="0"/>
              </a:rPr>
              <a:t>NELLY DEAN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2340189-0F3D-4483-8812-EC10E33E7DC1}"/>
              </a:ext>
            </a:extLst>
          </p:cNvPr>
          <p:cNvSpPr/>
          <p:nvPr/>
        </p:nvSpPr>
        <p:spPr>
          <a:xfrm>
            <a:off x="2257503" y="5232397"/>
            <a:ext cx="2619297" cy="460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There are many variations of passages of Lorem Ipsum available, but believable. </a:t>
            </a:r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B7D3329F-A0CB-48C9-A869-0CE2C032C83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57" t="12847" r="37198" b="19471"/>
          <a:stretch/>
        </p:blipFill>
        <p:spPr>
          <a:xfrm>
            <a:off x="2257504" y="2002972"/>
            <a:ext cx="2619297" cy="3047331"/>
          </a:xfr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BFEBC386-70F5-4684-9AFC-98E07FC0328D}"/>
              </a:ext>
            </a:extLst>
          </p:cNvPr>
          <p:cNvSpPr/>
          <p:nvPr/>
        </p:nvSpPr>
        <p:spPr>
          <a:xfrm>
            <a:off x="6169175" y="3284564"/>
            <a:ext cx="3794955" cy="1999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  <a:p>
            <a:pPr>
              <a:lnSpc>
                <a:spcPts val="1500"/>
              </a:lnSpc>
            </a:pPr>
            <a:endParaRPr lang="en-US" sz="1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It was popularized in the 1960s with the release of Letterset sheets containing Lorem Ipsum passages, and more recently with desktop publishing software like Aldus PageMaker including versions of Lorem Ipsum.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0FCACE0-9BDC-4A3A-B4C3-458BDAA52E87}"/>
              </a:ext>
            </a:extLst>
          </p:cNvPr>
          <p:cNvSpPr/>
          <p:nvPr/>
        </p:nvSpPr>
        <p:spPr>
          <a:xfrm>
            <a:off x="6169175" y="2704481"/>
            <a:ext cx="2149568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Josefin Sans Bold" panose="00000800000000000000" pitchFamily="2" charset="0"/>
              </a:rPr>
              <a:t>YOUR TEXT HERE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3ADE8C1-4533-43BC-BEF4-4F3A69A09222}"/>
              </a:ext>
            </a:extLst>
          </p:cNvPr>
          <p:cNvSpPr/>
          <p:nvPr/>
        </p:nvSpPr>
        <p:spPr>
          <a:xfrm>
            <a:off x="606124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E786941-58F4-4016-A83F-8CFAF3BF38EB}"/>
              </a:ext>
            </a:extLst>
          </p:cNvPr>
          <p:cNvSpPr/>
          <p:nvPr/>
        </p:nvSpPr>
        <p:spPr>
          <a:xfrm>
            <a:off x="4118992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DD22168-CDA7-4A97-979F-EB7B0919D20B}"/>
              </a:ext>
            </a:extLst>
          </p:cNvPr>
          <p:cNvSpPr/>
          <p:nvPr/>
        </p:nvSpPr>
        <p:spPr>
          <a:xfrm>
            <a:off x="799221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</p:spTree>
    <p:extLst>
      <p:ext uri="{BB962C8B-B14F-4D97-AF65-F5344CB8AC3E}">
        <p14:creationId xmlns:p14="http://schemas.microsoft.com/office/powerpoint/2010/main" val="18101628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5EE49E-8F9F-40F4-8B3D-BD340FF04AD4}"/>
              </a:ext>
            </a:extLst>
          </p:cNvPr>
          <p:cNvSpPr/>
          <p:nvPr/>
        </p:nvSpPr>
        <p:spPr>
          <a:xfrm rot="16200000">
            <a:off x="-778415" y="3339652"/>
            <a:ext cx="3390988" cy="563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3500" dirty="0">
                <a:latin typeface="Josefin Sans Bold" panose="00000800000000000000" pitchFamily="2" charset="0"/>
              </a:rPr>
              <a:t>OUR SERVICE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6C23EC-C8E5-47A6-AB08-6F8C313C2897}"/>
              </a:ext>
            </a:extLst>
          </p:cNvPr>
          <p:cNvSpPr/>
          <p:nvPr/>
        </p:nvSpPr>
        <p:spPr>
          <a:xfrm>
            <a:off x="8076659" y="1334201"/>
            <a:ext cx="3480070" cy="591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</a:pPr>
            <a:r>
              <a:rPr lang="en-US" sz="1600" dirty="0"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rPr>
              <a:t>Photography Branding videography Advertising Production &amp; More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199FE2E-06DE-461A-A048-AA8F75334272}"/>
              </a:ext>
            </a:extLst>
          </p:cNvPr>
          <p:cNvCxnSpPr>
            <a:cxnSpLocks/>
          </p:cNvCxnSpPr>
          <p:nvPr/>
        </p:nvCxnSpPr>
        <p:spPr>
          <a:xfrm>
            <a:off x="2396198" y="0"/>
            <a:ext cx="0" cy="70338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6C5C752-99B1-40F8-B764-B70BFF26F44E}"/>
              </a:ext>
            </a:extLst>
          </p:cNvPr>
          <p:cNvCxnSpPr>
            <a:cxnSpLocks/>
          </p:cNvCxnSpPr>
          <p:nvPr/>
        </p:nvCxnSpPr>
        <p:spPr>
          <a:xfrm>
            <a:off x="6686844" y="0"/>
            <a:ext cx="0" cy="70338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F09058D-DA43-46FE-B440-CFA2E28EB7C0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41CC29C6-A5C9-4B66-9BB2-4E4485B0DABD}"/>
              </a:ext>
            </a:extLst>
          </p:cNvPr>
          <p:cNvSpPr/>
          <p:nvPr/>
        </p:nvSpPr>
        <p:spPr>
          <a:xfrm>
            <a:off x="606124" y="167027"/>
            <a:ext cx="1338828" cy="33855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latin typeface="Roboto "/>
              </a:rPr>
              <a:t>Project date: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F0327A5-9ABC-4C99-A10F-7275353F601E}"/>
              </a:ext>
            </a:extLst>
          </p:cNvPr>
          <p:cNvSpPr/>
          <p:nvPr/>
        </p:nvSpPr>
        <p:spPr>
          <a:xfrm>
            <a:off x="4118992" y="167027"/>
            <a:ext cx="777778" cy="33528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latin typeface="Roboto "/>
              </a:rPr>
              <a:t>Gear…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D66084A-B70B-466E-BC66-AE0CC479E614}"/>
              </a:ext>
            </a:extLst>
          </p:cNvPr>
          <p:cNvSpPr/>
          <p:nvPr/>
        </p:nvSpPr>
        <p:spPr>
          <a:xfrm>
            <a:off x="7992216" y="167027"/>
            <a:ext cx="2390398" cy="33528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latin typeface="Roboto "/>
              </a:rPr>
              <a:t>Our Company details……</a:t>
            </a:r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2DC6A931-160C-482F-B7B5-13C4D459A1C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5" b="2685"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C45D3F43-FE39-4F4A-B18A-96781C9F624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" b="2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990741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239619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668684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F801AAAA-EC55-477E-B529-F7B0F2F14067}"/>
              </a:ext>
            </a:extLst>
          </p:cNvPr>
          <p:cNvSpPr/>
          <p:nvPr/>
        </p:nvSpPr>
        <p:spPr>
          <a:xfrm>
            <a:off x="606124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E353E01-8408-4D2A-9EEA-3C94E484FB91}"/>
              </a:ext>
            </a:extLst>
          </p:cNvPr>
          <p:cNvSpPr/>
          <p:nvPr/>
        </p:nvSpPr>
        <p:spPr>
          <a:xfrm>
            <a:off x="4118992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391FD0C-ECEA-4D96-ACAC-C0DA8A54953C}"/>
              </a:ext>
            </a:extLst>
          </p:cNvPr>
          <p:cNvSpPr/>
          <p:nvPr/>
        </p:nvSpPr>
        <p:spPr>
          <a:xfrm>
            <a:off x="799221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28F931C-C38D-41D8-B051-8CEFD611D491}"/>
              </a:ext>
            </a:extLst>
          </p:cNvPr>
          <p:cNvSpPr/>
          <p:nvPr/>
        </p:nvSpPr>
        <p:spPr>
          <a:xfrm>
            <a:off x="4400506" y="1124962"/>
            <a:ext cx="3390988" cy="563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3500" dirty="0">
                <a:solidFill>
                  <a:schemeClr val="bg1"/>
                </a:solidFill>
                <a:latin typeface="Josefin Sans Bold" panose="00000800000000000000" pitchFamily="2" charset="0"/>
              </a:rPr>
              <a:t>OUR SERVICE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168A03B-FE0F-4774-9F89-00E2C699B68F}"/>
              </a:ext>
            </a:extLst>
          </p:cNvPr>
          <p:cNvSpPr/>
          <p:nvPr/>
        </p:nvSpPr>
        <p:spPr>
          <a:xfrm>
            <a:off x="3783551" y="1698157"/>
            <a:ext cx="4631854" cy="591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rPr>
              <a:t>Photography Branding videography Advertising Production &amp; More</a:t>
            </a: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4822D6BF-9B2A-4AE3-A052-9C221D0B9F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1" b="3581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776F6239-8C6D-4F58-B99D-345253A74F7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5" b="35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191704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537854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966919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FA5816CE-9B42-4264-855E-8CB20B2E2CC4}"/>
              </a:ext>
            </a:extLst>
          </p:cNvPr>
          <p:cNvSpPr/>
          <p:nvPr/>
        </p:nvSpPr>
        <p:spPr>
          <a:xfrm>
            <a:off x="10261183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BAC500-FE53-41CC-8160-A007A1412158}"/>
              </a:ext>
            </a:extLst>
          </p:cNvPr>
          <p:cNvSpPr/>
          <p:nvPr/>
        </p:nvSpPr>
        <p:spPr>
          <a:xfrm>
            <a:off x="7134983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536F1B9-5735-4EE2-B9C0-88BADC33367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8" t="15368" b="11369"/>
          <a:stretch/>
        </p:blipFill>
        <p:spPr>
          <a:xfrm>
            <a:off x="2148115" y="1406769"/>
            <a:ext cx="10043884" cy="4311861"/>
          </a:xfr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0167B67-D1EF-4EB5-9756-B91221F117B8}"/>
              </a:ext>
            </a:extLst>
          </p:cNvPr>
          <p:cNvSpPr/>
          <p:nvPr/>
        </p:nvSpPr>
        <p:spPr>
          <a:xfrm>
            <a:off x="149407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3F323B2-3009-47B8-A527-6A1A0BCABB8C}"/>
              </a:ext>
            </a:extLst>
          </p:cNvPr>
          <p:cNvSpPr/>
          <p:nvPr/>
        </p:nvSpPr>
        <p:spPr>
          <a:xfrm>
            <a:off x="839151" y="1589004"/>
            <a:ext cx="2252391" cy="1461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3500" dirty="0">
                <a:solidFill>
                  <a:schemeClr val="bg1"/>
                </a:solidFill>
                <a:latin typeface="Josefin Sans Bold" panose="00000800000000000000" pitchFamily="2" charset="0"/>
              </a:rPr>
              <a:t>YER IN REVIEW 2022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6130C86-C5F4-4EB4-AA95-8E0642A535CE}"/>
              </a:ext>
            </a:extLst>
          </p:cNvPr>
          <p:cNvSpPr/>
          <p:nvPr/>
        </p:nvSpPr>
        <p:spPr>
          <a:xfrm>
            <a:off x="2148115" y="5718629"/>
            <a:ext cx="10043884" cy="624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02062D2-052C-4F5B-842B-02768C33EBE0}"/>
              </a:ext>
            </a:extLst>
          </p:cNvPr>
          <p:cNvSpPr/>
          <p:nvPr/>
        </p:nvSpPr>
        <p:spPr>
          <a:xfrm>
            <a:off x="2490411" y="5827704"/>
            <a:ext cx="3605589" cy="335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600" dirty="0"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rPr>
              <a:t>YOUR NAME HERE PHOTOGRAPHAR</a:t>
            </a:r>
          </a:p>
        </p:txBody>
      </p:sp>
    </p:spTree>
    <p:extLst>
      <p:ext uri="{BB962C8B-B14F-4D97-AF65-F5344CB8AC3E}">
        <p14:creationId xmlns:p14="http://schemas.microsoft.com/office/powerpoint/2010/main" val="9455610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537854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966919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FA5816CE-9B42-4264-855E-8CB20B2E2CC4}"/>
              </a:ext>
            </a:extLst>
          </p:cNvPr>
          <p:cNvSpPr/>
          <p:nvPr/>
        </p:nvSpPr>
        <p:spPr>
          <a:xfrm>
            <a:off x="10261183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BAC500-FE53-41CC-8160-A007A1412158}"/>
              </a:ext>
            </a:extLst>
          </p:cNvPr>
          <p:cNvSpPr/>
          <p:nvPr/>
        </p:nvSpPr>
        <p:spPr>
          <a:xfrm>
            <a:off x="7134983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7B67-D1EF-4EB5-9756-B91221F117B8}"/>
              </a:ext>
            </a:extLst>
          </p:cNvPr>
          <p:cNvSpPr/>
          <p:nvPr/>
        </p:nvSpPr>
        <p:spPr>
          <a:xfrm>
            <a:off x="149407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B6848E-8492-43A4-9B92-B6A00D596BA4}"/>
              </a:ext>
            </a:extLst>
          </p:cNvPr>
          <p:cNvSpPr/>
          <p:nvPr/>
        </p:nvSpPr>
        <p:spPr>
          <a:xfrm>
            <a:off x="712312" y="1872628"/>
            <a:ext cx="3061403" cy="1012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3500" dirty="0">
                <a:solidFill>
                  <a:schemeClr val="bg1"/>
                </a:solidFill>
                <a:latin typeface="Josefin Sans Bold" panose="00000800000000000000" pitchFamily="2" charset="0"/>
              </a:rPr>
              <a:t>PORTFOLIO GALLERY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D1E55CF-16A4-4618-9916-B8099EFDB272}"/>
              </a:ext>
            </a:extLst>
          </p:cNvPr>
          <p:cNvSpPr/>
          <p:nvPr/>
        </p:nvSpPr>
        <p:spPr>
          <a:xfrm>
            <a:off x="712312" y="3603169"/>
            <a:ext cx="3794955" cy="1999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  <a:p>
            <a:pPr>
              <a:lnSpc>
                <a:spcPts val="1500"/>
              </a:lnSpc>
            </a:pPr>
            <a:endParaRPr lang="en-US" sz="1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It was popularized in the 1960s with the release of Letterset sheets containing Lorem Ipsum passages, and more recently with desktop publishing software like Aldus PageMaker including versions of Lorem Ipsum.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7CF1800-F40C-4689-A235-63F97928DD22}"/>
              </a:ext>
            </a:extLst>
          </p:cNvPr>
          <p:cNvCxnSpPr>
            <a:cxnSpLocks/>
          </p:cNvCxnSpPr>
          <p:nvPr/>
        </p:nvCxnSpPr>
        <p:spPr>
          <a:xfrm>
            <a:off x="841831" y="3120569"/>
            <a:ext cx="94342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27CC8F79-6368-425E-B1BD-8964D37D68D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28" b="25298"/>
          <a:stretch/>
        </p:blipFill>
        <p:spPr>
          <a:xfrm>
            <a:off x="5138057" y="1072941"/>
            <a:ext cx="6341632" cy="2613681"/>
          </a:xfrm>
        </p:spPr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3B18B186-367B-4F99-849D-93FA2A31650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54" b="362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124110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239619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668684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F801AAAA-EC55-477E-B529-F7B0F2F14067}"/>
              </a:ext>
            </a:extLst>
          </p:cNvPr>
          <p:cNvSpPr/>
          <p:nvPr/>
        </p:nvSpPr>
        <p:spPr>
          <a:xfrm>
            <a:off x="606124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E353E01-8408-4D2A-9EEA-3C94E484FB91}"/>
              </a:ext>
            </a:extLst>
          </p:cNvPr>
          <p:cNvSpPr/>
          <p:nvPr/>
        </p:nvSpPr>
        <p:spPr>
          <a:xfrm>
            <a:off x="4118992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391FD0C-ECEA-4D96-ACAC-C0DA8A54953C}"/>
              </a:ext>
            </a:extLst>
          </p:cNvPr>
          <p:cNvSpPr/>
          <p:nvPr/>
        </p:nvSpPr>
        <p:spPr>
          <a:xfrm>
            <a:off x="799221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5F9A31E-C753-48FB-A587-DCDEFFB14AEB}"/>
              </a:ext>
            </a:extLst>
          </p:cNvPr>
          <p:cNvSpPr/>
          <p:nvPr/>
        </p:nvSpPr>
        <p:spPr>
          <a:xfrm>
            <a:off x="639742" y="1872628"/>
            <a:ext cx="3061403" cy="1012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3500" dirty="0">
                <a:solidFill>
                  <a:schemeClr val="bg1"/>
                </a:solidFill>
                <a:latin typeface="Josefin Sans Bold" panose="00000800000000000000" pitchFamily="2" charset="0"/>
              </a:rPr>
              <a:t>PORTFOLIO GALLERY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84EDA27-1E37-4B35-BE4F-48595B60F0CF}"/>
              </a:ext>
            </a:extLst>
          </p:cNvPr>
          <p:cNvSpPr/>
          <p:nvPr/>
        </p:nvSpPr>
        <p:spPr>
          <a:xfrm>
            <a:off x="639742" y="3603169"/>
            <a:ext cx="3794955" cy="1999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  <a:p>
            <a:pPr>
              <a:lnSpc>
                <a:spcPts val="1500"/>
              </a:lnSpc>
            </a:pPr>
            <a:endParaRPr lang="en-US" sz="1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It was popularized in the 1960s with the release of Letterset sheets containing Lorem Ipsum passages, and more recently with desktop publishing software like Aldus PageMaker including versions of Lorem Ipsum.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1E6EB74-E221-4D01-B977-EBF56148AEA7}"/>
              </a:ext>
            </a:extLst>
          </p:cNvPr>
          <p:cNvCxnSpPr>
            <a:cxnSpLocks/>
          </p:cNvCxnSpPr>
          <p:nvPr/>
        </p:nvCxnSpPr>
        <p:spPr>
          <a:xfrm>
            <a:off x="769261" y="3120569"/>
            <a:ext cx="94342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DA54743F-49F1-4523-A652-468634E9502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9" r="4309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023E469B-2009-4199-B068-8B5884EA6EE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6" r="4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929865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537854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966919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FA5816CE-9B42-4264-855E-8CB20B2E2CC4}"/>
              </a:ext>
            </a:extLst>
          </p:cNvPr>
          <p:cNvSpPr/>
          <p:nvPr/>
        </p:nvSpPr>
        <p:spPr>
          <a:xfrm>
            <a:off x="10261183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BAC500-FE53-41CC-8160-A007A1412158}"/>
              </a:ext>
            </a:extLst>
          </p:cNvPr>
          <p:cNvSpPr/>
          <p:nvPr/>
        </p:nvSpPr>
        <p:spPr>
          <a:xfrm>
            <a:off x="7134983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7B67-D1EF-4EB5-9756-B91221F117B8}"/>
              </a:ext>
            </a:extLst>
          </p:cNvPr>
          <p:cNvSpPr/>
          <p:nvPr/>
        </p:nvSpPr>
        <p:spPr>
          <a:xfrm>
            <a:off x="149407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97A6793-9A1B-48D7-96C4-3D7F952724F1}"/>
              </a:ext>
            </a:extLst>
          </p:cNvPr>
          <p:cNvSpPr/>
          <p:nvPr/>
        </p:nvSpPr>
        <p:spPr>
          <a:xfrm>
            <a:off x="10921326" y="1252364"/>
            <a:ext cx="727262" cy="5108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0AD04D-5DBB-4B09-B60A-A76222F6F17E}"/>
              </a:ext>
            </a:extLst>
          </p:cNvPr>
          <p:cNvSpPr/>
          <p:nvPr/>
        </p:nvSpPr>
        <p:spPr>
          <a:xfrm rot="16200000">
            <a:off x="8915554" y="3524564"/>
            <a:ext cx="4738807" cy="563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3500" dirty="0">
                <a:latin typeface="Josefin Sans Bold" panose="00000800000000000000" pitchFamily="2" charset="0"/>
              </a:rPr>
              <a:t>Shot What You Love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15E825A-6D74-4EBD-A766-44CEC9E6E02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20" b="133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018978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069D8617-F843-4D34-BC31-D1B2D2F66AC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5" r="2390"/>
          <a:stretch/>
        </p:blipFill>
        <p:spPr>
          <a:xfrm>
            <a:off x="639198" y="1292781"/>
            <a:ext cx="5456803" cy="4978285"/>
          </a:xfr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239619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668684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F801AAAA-EC55-477E-B529-F7B0F2F14067}"/>
              </a:ext>
            </a:extLst>
          </p:cNvPr>
          <p:cNvSpPr/>
          <p:nvPr/>
        </p:nvSpPr>
        <p:spPr>
          <a:xfrm>
            <a:off x="606124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E353E01-8408-4D2A-9EEA-3C94E484FB91}"/>
              </a:ext>
            </a:extLst>
          </p:cNvPr>
          <p:cNvSpPr/>
          <p:nvPr/>
        </p:nvSpPr>
        <p:spPr>
          <a:xfrm>
            <a:off x="4118992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391FD0C-ECEA-4D96-ACAC-C0DA8A54953C}"/>
              </a:ext>
            </a:extLst>
          </p:cNvPr>
          <p:cNvSpPr/>
          <p:nvPr/>
        </p:nvSpPr>
        <p:spPr>
          <a:xfrm>
            <a:off x="799221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96DFC83-F384-48B0-A29A-9BE130DC9572}"/>
              </a:ext>
            </a:extLst>
          </p:cNvPr>
          <p:cNvGrpSpPr/>
          <p:nvPr/>
        </p:nvGrpSpPr>
        <p:grpSpPr>
          <a:xfrm>
            <a:off x="7139291" y="3949640"/>
            <a:ext cx="1167717" cy="531160"/>
            <a:chOff x="8941015" y="2729270"/>
            <a:chExt cx="1167717" cy="53116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BEA8BF9-CA42-4E7E-A261-6A3D59ABAA90}"/>
                </a:ext>
              </a:extLst>
            </p:cNvPr>
            <p:cNvSpPr txBox="1"/>
            <p:nvPr/>
          </p:nvSpPr>
          <p:spPr>
            <a:xfrm>
              <a:off x="8941016" y="2729270"/>
              <a:ext cx="116771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Roboto Bold" panose="02000000000000000000" pitchFamily="2" charset="0"/>
                  <a:ea typeface="Roboto Bold" panose="02000000000000000000" pitchFamily="2" charset="0"/>
                  <a:cs typeface="Roboto Bold" panose="02000000000000000000" pitchFamily="2" charset="0"/>
                </a:rPr>
                <a:t>Phone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A94BC8D-56D1-4761-9EDF-DE31A4C2ABE0}"/>
                </a:ext>
              </a:extLst>
            </p:cNvPr>
            <p:cNvSpPr txBox="1"/>
            <p:nvPr/>
          </p:nvSpPr>
          <p:spPr>
            <a:xfrm>
              <a:off x="8941015" y="3027033"/>
              <a:ext cx="1167716" cy="233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sz="1100" dirty="0">
                  <a:solidFill>
                    <a:schemeClr val="bg1"/>
                  </a:solidFill>
                  <a:latin typeface="Roboto "/>
                  <a:ea typeface="Lato Medium" panose="020F0502020204030203" pitchFamily="34" charset="0"/>
                  <a:cs typeface="Lato Medium" panose="020F0502020204030203" pitchFamily="34" charset="0"/>
                </a:rPr>
                <a:t>+123 456 7890</a:t>
              </a:r>
            </a:p>
          </p:txBody>
        </p:sp>
      </p:grpSp>
      <p:sp>
        <p:nvSpPr>
          <p:cNvPr id="11" name="Freeform 5">
            <a:extLst>
              <a:ext uri="{FF2B5EF4-FFF2-40B4-BE49-F238E27FC236}">
                <a16:creationId xmlns:a16="http://schemas.microsoft.com/office/drawing/2014/main" id="{817EFC13-F3F4-4A89-A540-48E9E24E2859}"/>
              </a:ext>
            </a:extLst>
          </p:cNvPr>
          <p:cNvSpPr>
            <a:spLocks noEditPoints="1"/>
          </p:cNvSpPr>
          <p:nvPr/>
        </p:nvSpPr>
        <p:spPr bwMode="auto">
          <a:xfrm>
            <a:off x="6686844" y="4041554"/>
            <a:ext cx="374733" cy="347333"/>
          </a:xfrm>
          <a:custGeom>
            <a:avLst/>
            <a:gdLst>
              <a:gd name="T0" fmla="*/ 29 w 35"/>
              <a:gd name="T1" fmla="*/ 22 h 35"/>
              <a:gd name="T2" fmla="*/ 25 w 35"/>
              <a:gd name="T3" fmla="*/ 22 h 35"/>
              <a:gd name="T4" fmla="*/ 22 w 35"/>
              <a:gd name="T5" fmla="*/ 25 h 35"/>
              <a:gd name="T6" fmla="*/ 21 w 35"/>
              <a:gd name="T7" fmla="*/ 25 h 35"/>
              <a:gd name="T8" fmla="*/ 19 w 35"/>
              <a:gd name="T9" fmla="*/ 24 h 35"/>
              <a:gd name="T10" fmla="*/ 12 w 35"/>
              <a:gd name="T11" fmla="*/ 18 h 35"/>
              <a:gd name="T12" fmla="*/ 10 w 35"/>
              <a:gd name="T13" fmla="*/ 14 h 35"/>
              <a:gd name="T14" fmla="*/ 10 w 35"/>
              <a:gd name="T15" fmla="*/ 13 h 35"/>
              <a:gd name="T16" fmla="*/ 13 w 35"/>
              <a:gd name="T17" fmla="*/ 10 h 35"/>
              <a:gd name="T18" fmla="*/ 13 w 35"/>
              <a:gd name="T19" fmla="*/ 6 h 35"/>
              <a:gd name="T20" fmla="*/ 11 w 35"/>
              <a:gd name="T21" fmla="*/ 4 h 35"/>
              <a:gd name="T22" fmla="*/ 8 w 35"/>
              <a:gd name="T23" fmla="*/ 2 h 35"/>
              <a:gd name="T24" fmla="*/ 4 w 35"/>
              <a:gd name="T25" fmla="*/ 2 h 35"/>
              <a:gd name="T26" fmla="*/ 1 w 35"/>
              <a:gd name="T27" fmla="*/ 4 h 35"/>
              <a:gd name="T28" fmla="*/ 0 w 35"/>
              <a:gd name="T29" fmla="*/ 8 h 35"/>
              <a:gd name="T30" fmla="*/ 1 w 35"/>
              <a:gd name="T31" fmla="*/ 13 h 35"/>
              <a:gd name="T32" fmla="*/ 7 w 35"/>
              <a:gd name="T33" fmla="*/ 23 h 35"/>
              <a:gd name="T34" fmla="*/ 20 w 35"/>
              <a:gd name="T35" fmla="*/ 33 h 35"/>
              <a:gd name="T36" fmla="*/ 27 w 35"/>
              <a:gd name="T37" fmla="*/ 35 h 35"/>
              <a:gd name="T38" fmla="*/ 31 w 35"/>
              <a:gd name="T39" fmla="*/ 33 h 35"/>
              <a:gd name="T40" fmla="*/ 33 w 35"/>
              <a:gd name="T41" fmla="*/ 31 h 35"/>
              <a:gd name="T42" fmla="*/ 33 w 35"/>
              <a:gd name="T43" fmla="*/ 27 h 35"/>
              <a:gd name="T44" fmla="*/ 29 w 35"/>
              <a:gd name="T45" fmla="*/ 22 h 35"/>
              <a:gd name="T46" fmla="*/ 29 w 35"/>
              <a:gd name="T47" fmla="*/ 22 h 35"/>
              <a:gd name="T48" fmla="*/ 29 w 35"/>
              <a:gd name="T49" fmla="*/ 2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5" h="35">
                <a:moveTo>
                  <a:pt x="29" y="22"/>
                </a:moveTo>
                <a:cubicBezTo>
                  <a:pt x="28" y="21"/>
                  <a:pt x="26" y="21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2" y="25"/>
                  <a:pt x="22" y="25"/>
                  <a:pt x="21" y="25"/>
                </a:cubicBezTo>
                <a:cubicBezTo>
                  <a:pt x="21" y="25"/>
                  <a:pt x="20" y="25"/>
                  <a:pt x="19" y="24"/>
                </a:cubicBezTo>
                <a:cubicBezTo>
                  <a:pt x="17" y="23"/>
                  <a:pt x="14" y="20"/>
                  <a:pt x="12" y="18"/>
                </a:cubicBezTo>
                <a:cubicBezTo>
                  <a:pt x="11" y="17"/>
                  <a:pt x="11" y="15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1" y="12"/>
                  <a:pt x="12" y="11"/>
                  <a:pt x="13" y="10"/>
                </a:cubicBezTo>
                <a:cubicBezTo>
                  <a:pt x="14" y="9"/>
                  <a:pt x="14" y="7"/>
                  <a:pt x="13" y="6"/>
                </a:cubicBezTo>
                <a:cubicBezTo>
                  <a:pt x="12" y="5"/>
                  <a:pt x="11" y="5"/>
                  <a:pt x="11" y="4"/>
                </a:cubicBezTo>
                <a:cubicBezTo>
                  <a:pt x="10" y="3"/>
                  <a:pt x="9" y="2"/>
                  <a:pt x="8" y="2"/>
                </a:cubicBezTo>
                <a:cubicBezTo>
                  <a:pt x="7" y="0"/>
                  <a:pt x="6" y="0"/>
                  <a:pt x="4" y="2"/>
                </a:cubicBezTo>
                <a:cubicBezTo>
                  <a:pt x="3" y="3"/>
                  <a:pt x="2" y="4"/>
                  <a:pt x="1" y="4"/>
                </a:cubicBezTo>
                <a:cubicBezTo>
                  <a:pt x="1" y="5"/>
                  <a:pt x="0" y="6"/>
                  <a:pt x="0" y="8"/>
                </a:cubicBezTo>
                <a:cubicBezTo>
                  <a:pt x="0" y="9"/>
                  <a:pt x="0" y="11"/>
                  <a:pt x="1" y="13"/>
                </a:cubicBezTo>
                <a:cubicBezTo>
                  <a:pt x="2" y="17"/>
                  <a:pt x="5" y="20"/>
                  <a:pt x="7" y="23"/>
                </a:cubicBezTo>
                <a:cubicBezTo>
                  <a:pt x="11" y="27"/>
                  <a:pt x="15" y="31"/>
                  <a:pt x="20" y="33"/>
                </a:cubicBezTo>
                <a:cubicBezTo>
                  <a:pt x="22" y="34"/>
                  <a:pt x="24" y="35"/>
                  <a:pt x="27" y="35"/>
                </a:cubicBezTo>
                <a:cubicBezTo>
                  <a:pt x="28" y="35"/>
                  <a:pt x="30" y="35"/>
                  <a:pt x="31" y="33"/>
                </a:cubicBezTo>
                <a:cubicBezTo>
                  <a:pt x="32" y="33"/>
                  <a:pt x="33" y="32"/>
                  <a:pt x="33" y="31"/>
                </a:cubicBezTo>
                <a:cubicBezTo>
                  <a:pt x="35" y="30"/>
                  <a:pt x="35" y="28"/>
                  <a:pt x="33" y="27"/>
                </a:cubicBezTo>
                <a:cubicBezTo>
                  <a:pt x="32" y="25"/>
                  <a:pt x="30" y="24"/>
                  <a:pt x="29" y="22"/>
                </a:cubicBezTo>
                <a:close/>
                <a:moveTo>
                  <a:pt x="29" y="22"/>
                </a:moveTo>
                <a:cubicBezTo>
                  <a:pt x="29" y="22"/>
                  <a:pt x="29" y="22"/>
                  <a:pt x="29" y="2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A038C82-1605-45AC-BCE7-A54740D8F2C7}"/>
              </a:ext>
            </a:extLst>
          </p:cNvPr>
          <p:cNvGrpSpPr/>
          <p:nvPr/>
        </p:nvGrpSpPr>
        <p:grpSpPr>
          <a:xfrm>
            <a:off x="7139291" y="4875046"/>
            <a:ext cx="1794834" cy="531160"/>
            <a:chOff x="8773306" y="3654676"/>
            <a:chExt cx="1794834" cy="53116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AAD0D0E-FAFC-4CF4-8756-2578CC767469}"/>
                </a:ext>
              </a:extLst>
            </p:cNvPr>
            <p:cNvSpPr txBox="1"/>
            <p:nvPr/>
          </p:nvSpPr>
          <p:spPr>
            <a:xfrm>
              <a:off x="8773306" y="3654676"/>
              <a:ext cx="179483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Roboto Bold" panose="02000000000000000000" pitchFamily="2" charset="0"/>
                  <a:ea typeface="Roboto Bold" panose="02000000000000000000" pitchFamily="2" charset="0"/>
                  <a:cs typeface="Roboto Bold" panose="02000000000000000000" pitchFamily="2" charset="0"/>
                </a:rPr>
                <a:t>Web Address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C93E7E9-DC0C-4CD8-AD68-B19384F4C92C}"/>
                </a:ext>
              </a:extLst>
            </p:cNvPr>
            <p:cNvSpPr txBox="1"/>
            <p:nvPr/>
          </p:nvSpPr>
          <p:spPr>
            <a:xfrm>
              <a:off x="8773306" y="3952439"/>
              <a:ext cx="1525986" cy="233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sz="1100" dirty="0">
                  <a:solidFill>
                    <a:schemeClr val="bg1"/>
                  </a:solidFill>
                  <a:latin typeface="Roboto "/>
                  <a:ea typeface="Lato Medium" panose="020F0502020204030203" pitchFamily="34" charset="0"/>
                  <a:cs typeface="Lato Medium" panose="020F0502020204030203" pitchFamily="34" charset="0"/>
                </a:rPr>
                <a:t>www.example.com</a:t>
              </a:r>
            </a:p>
          </p:txBody>
        </p:sp>
      </p:grpSp>
      <p:sp>
        <p:nvSpPr>
          <p:cNvPr id="14" name="Freeform 12">
            <a:extLst>
              <a:ext uri="{FF2B5EF4-FFF2-40B4-BE49-F238E27FC236}">
                <a16:creationId xmlns:a16="http://schemas.microsoft.com/office/drawing/2014/main" id="{6F9ABBF5-FCA8-4AC1-A308-D56964BC7EAD}"/>
              </a:ext>
            </a:extLst>
          </p:cNvPr>
          <p:cNvSpPr>
            <a:spLocks noEditPoints="1"/>
          </p:cNvSpPr>
          <p:nvPr/>
        </p:nvSpPr>
        <p:spPr bwMode="auto">
          <a:xfrm>
            <a:off x="6686844" y="4971773"/>
            <a:ext cx="363625" cy="337706"/>
          </a:xfrm>
          <a:custGeom>
            <a:avLst/>
            <a:gdLst>
              <a:gd name="T0" fmla="*/ 30 w 34"/>
              <a:gd name="T1" fmla="*/ 13 h 34"/>
              <a:gd name="T2" fmla="*/ 26 w 34"/>
              <a:gd name="T3" fmla="*/ 18 h 34"/>
              <a:gd name="T4" fmla="*/ 30 w 34"/>
              <a:gd name="T5" fmla="*/ 22 h 34"/>
              <a:gd name="T6" fmla="*/ 33 w 34"/>
              <a:gd name="T7" fmla="*/ 21 h 34"/>
              <a:gd name="T8" fmla="*/ 33 w 34"/>
              <a:gd name="T9" fmla="*/ 15 h 34"/>
              <a:gd name="T10" fmla="*/ 23 w 34"/>
              <a:gd name="T11" fmla="*/ 24 h 34"/>
              <a:gd name="T12" fmla="*/ 23 w 34"/>
              <a:gd name="T13" fmla="*/ 30 h 34"/>
              <a:gd name="T14" fmla="*/ 26 w 34"/>
              <a:gd name="T15" fmla="*/ 31 h 34"/>
              <a:gd name="T16" fmla="*/ 30 w 34"/>
              <a:gd name="T17" fmla="*/ 27 h 34"/>
              <a:gd name="T18" fmla="*/ 26 w 34"/>
              <a:gd name="T19" fmla="*/ 23 h 34"/>
              <a:gd name="T20" fmla="*/ 27 w 34"/>
              <a:gd name="T21" fmla="*/ 13 h 34"/>
              <a:gd name="T22" fmla="*/ 31 w 34"/>
              <a:gd name="T23" fmla="*/ 8 h 34"/>
              <a:gd name="T24" fmla="*/ 27 w 34"/>
              <a:gd name="T25" fmla="*/ 4 h 34"/>
              <a:gd name="T26" fmla="*/ 22 w 34"/>
              <a:gd name="T27" fmla="*/ 8 h 34"/>
              <a:gd name="T28" fmla="*/ 27 w 34"/>
              <a:gd name="T29" fmla="*/ 13 h 34"/>
              <a:gd name="T30" fmla="*/ 14 w 34"/>
              <a:gd name="T31" fmla="*/ 28 h 34"/>
              <a:gd name="T32" fmla="*/ 14 w 34"/>
              <a:gd name="T33" fmla="*/ 33 h 34"/>
              <a:gd name="T34" fmla="*/ 17 w 34"/>
              <a:gd name="T35" fmla="*/ 34 h 34"/>
              <a:gd name="T36" fmla="*/ 20 w 34"/>
              <a:gd name="T37" fmla="*/ 30 h 34"/>
              <a:gd name="T38" fmla="*/ 17 w 34"/>
              <a:gd name="T39" fmla="*/ 27 h 34"/>
              <a:gd name="T40" fmla="*/ 13 w 34"/>
              <a:gd name="T41" fmla="*/ 1 h 34"/>
              <a:gd name="T42" fmla="*/ 13 w 34"/>
              <a:gd name="T43" fmla="*/ 8 h 34"/>
              <a:gd name="T44" fmla="*/ 17 w 34"/>
              <a:gd name="T45" fmla="*/ 9 h 34"/>
              <a:gd name="T46" fmla="*/ 22 w 34"/>
              <a:gd name="T47" fmla="*/ 5 h 34"/>
              <a:gd name="T48" fmla="*/ 17 w 34"/>
              <a:gd name="T49" fmla="*/ 0 h 34"/>
              <a:gd name="T50" fmla="*/ 7 w 34"/>
              <a:gd name="T51" fmla="*/ 11 h 34"/>
              <a:gd name="T52" fmla="*/ 10 w 34"/>
              <a:gd name="T53" fmla="*/ 8 h 34"/>
              <a:gd name="T54" fmla="*/ 7 w 34"/>
              <a:gd name="T55" fmla="*/ 6 h 34"/>
              <a:gd name="T56" fmla="*/ 5 w 34"/>
              <a:gd name="T57" fmla="*/ 8 h 34"/>
              <a:gd name="T58" fmla="*/ 7 w 34"/>
              <a:gd name="T59" fmla="*/ 11 h 34"/>
              <a:gd name="T60" fmla="*/ 5 w 34"/>
              <a:gd name="T61" fmla="*/ 24 h 34"/>
              <a:gd name="T62" fmla="*/ 5 w 34"/>
              <a:gd name="T63" fmla="*/ 29 h 34"/>
              <a:gd name="T64" fmla="*/ 7 w 34"/>
              <a:gd name="T65" fmla="*/ 30 h 34"/>
              <a:gd name="T66" fmla="*/ 11 w 34"/>
              <a:gd name="T67" fmla="*/ 27 h 34"/>
              <a:gd name="T68" fmla="*/ 7 w 34"/>
              <a:gd name="T69" fmla="*/ 23 h 34"/>
              <a:gd name="T70" fmla="*/ 5 w 34"/>
              <a:gd name="T71" fmla="*/ 15 h 34"/>
              <a:gd name="T72" fmla="*/ 5 w 34"/>
              <a:gd name="T73" fmla="*/ 15 h 34"/>
              <a:gd name="T74" fmla="*/ 1 w 34"/>
              <a:gd name="T75" fmla="*/ 15 h 34"/>
              <a:gd name="T76" fmla="*/ 1 w 34"/>
              <a:gd name="T77" fmla="*/ 20 h 34"/>
              <a:gd name="T78" fmla="*/ 3 w 34"/>
              <a:gd name="T79" fmla="*/ 21 h 34"/>
              <a:gd name="T80" fmla="*/ 6 w 34"/>
              <a:gd name="T81" fmla="*/ 1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" h="34">
                <a:moveTo>
                  <a:pt x="33" y="15"/>
                </a:moveTo>
                <a:cubicBezTo>
                  <a:pt x="32" y="14"/>
                  <a:pt x="31" y="13"/>
                  <a:pt x="30" y="13"/>
                </a:cubicBezTo>
                <a:cubicBezTo>
                  <a:pt x="29" y="13"/>
                  <a:pt x="28" y="14"/>
                  <a:pt x="27" y="14"/>
                </a:cubicBezTo>
                <a:cubicBezTo>
                  <a:pt x="26" y="15"/>
                  <a:pt x="26" y="16"/>
                  <a:pt x="26" y="18"/>
                </a:cubicBezTo>
                <a:cubicBezTo>
                  <a:pt x="26" y="19"/>
                  <a:pt x="26" y="20"/>
                  <a:pt x="27" y="21"/>
                </a:cubicBezTo>
                <a:cubicBezTo>
                  <a:pt x="28" y="21"/>
                  <a:pt x="29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1" y="22"/>
                  <a:pt x="32" y="21"/>
                  <a:pt x="33" y="21"/>
                </a:cubicBezTo>
                <a:cubicBezTo>
                  <a:pt x="34" y="20"/>
                  <a:pt x="34" y="19"/>
                  <a:pt x="34" y="18"/>
                </a:cubicBezTo>
                <a:cubicBezTo>
                  <a:pt x="34" y="16"/>
                  <a:pt x="34" y="15"/>
                  <a:pt x="33" y="15"/>
                </a:cubicBezTo>
                <a:close/>
                <a:moveTo>
                  <a:pt x="26" y="23"/>
                </a:moveTo>
                <a:cubicBezTo>
                  <a:pt x="25" y="23"/>
                  <a:pt x="24" y="23"/>
                  <a:pt x="23" y="24"/>
                </a:cubicBezTo>
                <a:cubicBezTo>
                  <a:pt x="23" y="25"/>
                  <a:pt x="22" y="26"/>
                  <a:pt x="22" y="27"/>
                </a:cubicBezTo>
                <a:cubicBezTo>
                  <a:pt x="22" y="28"/>
                  <a:pt x="23" y="29"/>
                  <a:pt x="23" y="30"/>
                </a:cubicBezTo>
                <a:cubicBezTo>
                  <a:pt x="24" y="30"/>
                  <a:pt x="25" y="31"/>
                  <a:pt x="26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8" y="30"/>
                  <a:pt x="29" y="30"/>
                </a:cubicBezTo>
                <a:cubicBezTo>
                  <a:pt x="30" y="29"/>
                  <a:pt x="30" y="28"/>
                  <a:pt x="30" y="27"/>
                </a:cubicBezTo>
                <a:cubicBezTo>
                  <a:pt x="30" y="26"/>
                  <a:pt x="30" y="25"/>
                  <a:pt x="29" y="24"/>
                </a:cubicBezTo>
                <a:cubicBezTo>
                  <a:pt x="28" y="23"/>
                  <a:pt x="27" y="23"/>
                  <a:pt x="26" y="23"/>
                </a:cubicBezTo>
                <a:close/>
                <a:moveTo>
                  <a:pt x="27" y="13"/>
                </a:moveTo>
                <a:cubicBezTo>
                  <a:pt x="27" y="13"/>
                  <a:pt x="27" y="13"/>
                  <a:pt x="27" y="13"/>
                </a:cubicBezTo>
                <a:cubicBezTo>
                  <a:pt x="28" y="13"/>
                  <a:pt x="29" y="12"/>
                  <a:pt x="30" y="12"/>
                </a:cubicBezTo>
                <a:cubicBezTo>
                  <a:pt x="31" y="11"/>
                  <a:pt x="31" y="10"/>
                  <a:pt x="31" y="8"/>
                </a:cubicBezTo>
                <a:cubicBezTo>
                  <a:pt x="31" y="7"/>
                  <a:pt x="31" y="6"/>
                  <a:pt x="30" y="5"/>
                </a:cubicBezTo>
                <a:cubicBezTo>
                  <a:pt x="29" y="4"/>
                  <a:pt x="28" y="4"/>
                  <a:pt x="27" y="4"/>
                </a:cubicBezTo>
                <a:cubicBezTo>
                  <a:pt x="25" y="4"/>
                  <a:pt x="24" y="4"/>
                  <a:pt x="23" y="5"/>
                </a:cubicBezTo>
                <a:cubicBezTo>
                  <a:pt x="22" y="6"/>
                  <a:pt x="22" y="7"/>
                  <a:pt x="22" y="8"/>
                </a:cubicBezTo>
                <a:cubicBezTo>
                  <a:pt x="22" y="10"/>
                  <a:pt x="22" y="11"/>
                  <a:pt x="23" y="12"/>
                </a:cubicBezTo>
                <a:cubicBezTo>
                  <a:pt x="24" y="12"/>
                  <a:pt x="25" y="13"/>
                  <a:pt x="27" y="13"/>
                </a:cubicBezTo>
                <a:close/>
                <a:moveTo>
                  <a:pt x="17" y="27"/>
                </a:moveTo>
                <a:cubicBezTo>
                  <a:pt x="16" y="27"/>
                  <a:pt x="15" y="27"/>
                  <a:pt x="14" y="28"/>
                </a:cubicBezTo>
                <a:cubicBezTo>
                  <a:pt x="13" y="29"/>
                  <a:pt x="13" y="30"/>
                  <a:pt x="13" y="30"/>
                </a:cubicBezTo>
                <a:cubicBezTo>
                  <a:pt x="13" y="31"/>
                  <a:pt x="13" y="32"/>
                  <a:pt x="14" y="33"/>
                </a:cubicBezTo>
                <a:cubicBezTo>
                  <a:pt x="15" y="34"/>
                  <a:pt x="16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4"/>
                  <a:pt x="19" y="34"/>
                  <a:pt x="19" y="33"/>
                </a:cubicBezTo>
                <a:cubicBezTo>
                  <a:pt x="20" y="32"/>
                  <a:pt x="20" y="31"/>
                  <a:pt x="20" y="30"/>
                </a:cubicBezTo>
                <a:cubicBezTo>
                  <a:pt x="20" y="30"/>
                  <a:pt x="20" y="29"/>
                  <a:pt x="19" y="28"/>
                </a:cubicBezTo>
                <a:cubicBezTo>
                  <a:pt x="19" y="27"/>
                  <a:pt x="18" y="27"/>
                  <a:pt x="17" y="27"/>
                </a:cubicBezTo>
                <a:close/>
                <a:moveTo>
                  <a:pt x="17" y="0"/>
                </a:moveTo>
                <a:cubicBezTo>
                  <a:pt x="15" y="0"/>
                  <a:pt x="14" y="0"/>
                  <a:pt x="13" y="1"/>
                </a:cubicBezTo>
                <a:cubicBezTo>
                  <a:pt x="12" y="2"/>
                  <a:pt x="12" y="3"/>
                  <a:pt x="12" y="5"/>
                </a:cubicBezTo>
                <a:cubicBezTo>
                  <a:pt x="12" y="6"/>
                  <a:pt x="12" y="7"/>
                  <a:pt x="13" y="8"/>
                </a:cubicBezTo>
                <a:cubicBezTo>
                  <a:pt x="14" y="9"/>
                  <a:pt x="15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9" y="9"/>
                  <a:pt x="20" y="8"/>
                </a:cubicBezTo>
                <a:cubicBezTo>
                  <a:pt x="21" y="7"/>
                  <a:pt x="22" y="6"/>
                  <a:pt x="22" y="5"/>
                </a:cubicBezTo>
                <a:cubicBezTo>
                  <a:pt x="22" y="3"/>
                  <a:pt x="21" y="2"/>
                  <a:pt x="20" y="1"/>
                </a:cubicBezTo>
                <a:cubicBezTo>
                  <a:pt x="19" y="0"/>
                  <a:pt x="18" y="0"/>
                  <a:pt x="17" y="0"/>
                </a:cubicBezTo>
                <a:close/>
                <a:moveTo>
                  <a:pt x="7" y="11"/>
                </a:moveTo>
                <a:cubicBezTo>
                  <a:pt x="7" y="11"/>
                  <a:pt x="7" y="11"/>
                  <a:pt x="7" y="11"/>
                </a:cubicBezTo>
                <a:cubicBezTo>
                  <a:pt x="8" y="11"/>
                  <a:pt x="9" y="11"/>
                  <a:pt x="9" y="10"/>
                </a:cubicBezTo>
                <a:cubicBezTo>
                  <a:pt x="10" y="10"/>
                  <a:pt x="10" y="9"/>
                  <a:pt x="10" y="8"/>
                </a:cubicBezTo>
                <a:cubicBezTo>
                  <a:pt x="10" y="8"/>
                  <a:pt x="10" y="7"/>
                  <a:pt x="9" y="6"/>
                </a:cubicBezTo>
                <a:cubicBezTo>
                  <a:pt x="9" y="6"/>
                  <a:pt x="8" y="6"/>
                  <a:pt x="7" y="6"/>
                </a:cubicBezTo>
                <a:cubicBezTo>
                  <a:pt x="7" y="6"/>
                  <a:pt x="6" y="6"/>
                  <a:pt x="5" y="6"/>
                </a:cubicBezTo>
                <a:cubicBezTo>
                  <a:pt x="5" y="7"/>
                  <a:pt x="5" y="8"/>
                  <a:pt x="5" y="8"/>
                </a:cubicBezTo>
                <a:cubicBezTo>
                  <a:pt x="5" y="9"/>
                  <a:pt x="5" y="10"/>
                  <a:pt x="5" y="10"/>
                </a:cubicBezTo>
                <a:cubicBezTo>
                  <a:pt x="6" y="11"/>
                  <a:pt x="7" y="11"/>
                  <a:pt x="7" y="11"/>
                </a:cubicBezTo>
                <a:close/>
                <a:moveTo>
                  <a:pt x="7" y="23"/>
                </a:moveTo>
                <a:cubicBezTo>
                  <a:pt x="6" y="23"/>
                  <a:pt x="6" y="24"/>
                  <a:pt x="5" y="24"/>
                </a:cubicBezTo>
                <a:cubicBezTo>
                  <a:pt x="4" y="25"/>
                  <a:pt x="4" y="26"/>
                  <a:pt x="4" y="27"/>
                </a:cubicBezTo>
                <a:cubicBezTo>
                  <a:pt x="4" y="28"/>
                  <a:pt x="4" y="28"/>
                  <a:pt x="5" y="29"/>
                </a:cubicBezTo>
                <a:cubicBezTo>
                  <a:pt x="6" y="30"/>
                  <a:pt x="6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8" y="30"/>
                  <a:pt x="9" y="30"/>
                  <a:pt x="10" y="29"/>
                </a:cubicBezTo>
                <a:cubicBezTo>
                  <a:pt x="10" y="28"/>
                  <a:pt x="11" y="28"/>
                  <a:pt x="11" y="27"/>
                </a:cubicBezTo>
                <a:cubicBezTo>
                  <a:pt x="11" y="26"/>
                  <a:pt x="10" y="25"/>
                  <a:pt x="10" y="24"/>
                </a:cubicBezTo>
                <a:cubicBezTo>
                  <a:pt x="9" y="24"/>
                  <a:pt x="8" y="23"/>
                  <a:pt x="7" y="23"/>
                </a:cubicBezTo>
                <a:close/>
                <a:moveTo>
                  <a:pt x="6" y="18"/>
                </a:moveTo>
                <a:cubicBezTo>
                  <a:pt x="6" y="17"/>
                  <a:pt x="6" y="16"/>
                  <a:pt x="5" y="15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4" y="14"/>
                  <a:pt x="3" y="14"/>
                </a:cubicBezTo>
                <a:cubicBezTo>
                  <a:pt x="2" y="14"/>
                  <a:pt x="1" y="15"/>
                  <a:pt x="1" y="15"/>
                </a:cubicBezTo>
                <a:cubicBezTo>
                  <a:pt x="0" y="16"/>
                  <a:pt x="0" y="17"/>
                  <a:pt x="0" y="18"/>
                </a:cubicBezTo>
                <a:cubicBezTo>
                  <a:pt x="0" y="18"/>
                  <a:pt x="0" y="19"/>
                  <a:pt x="1" y="20"/>
                </a:cubicBezTo>
                <a:cubicBezTo>
                  <a:pt x="1" y="20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4" y="21"/>
                  <a:pt x="5" y="20"/>
                  <a:pt x="5" y="20"/>
                </a:cubicBezTo>
                <a:cubicBezTo>
                  <a:pt x="6" y="19"/>
                  <a:pt x="6" y="18"/>
                  <a:pt x="6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D6391B4-E5F1-4292-8B32-5C240CA71D03}"/>
              </a:ext>
            </a:extLst>
          </p:cNvPr>
          <p:cNvGrpSpPr/>
          <p:nvPr/>
        </p:nvGrpSpPr>
        <p:grpSpPr>
          <a:xfrm>
            <a:off x="7139291" y="5739618"/>
            <a:ext cx="2156192" cy="531448"/>
            <a:chOff x="8941016" y="4519248"/>
            <a:chExt cx="2156192" cy="53144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5178E35-82C4-4407-AC24-07D140625AA6}"/>
                </a:ext>
              </a:extLst>
            </p:cNvPr>
            <p:cNvSpPr txBox="1"/>
            <p:nvPr/>
          </p:nvSpPr>
          <p:spPr>
            <a:xfrm>
              <a:off x="8941016" y="4519248"/>
              <a:ext cx="198537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Roboto Bold" panose="02000000000000000000" pitchFamily="2" charset="0"/>
                  <a:ea typeface="Roboto Bold" panose="02000000000000000000" pitchFamily="2" charset="0"/>
                  <a:cs typeface="Roboto Bold" panose="02000000000000000000" pitchFamily="2" charset="0"/>
                </a:rPr>
                <a:t>Email Address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07A7C04-56F8-46C5-9DDF-CF9BC5756D6F}"/>
                </a:ext>
              </a:extLst>
            </p:cNvPr>
            <p:cNvSpPr txBox="1"/>
            <p:nvPr/>
          </p:nvSpPr>
          <p:spPr>
            <a:xfrm>
              <a:off x="8941016" y="4817299"/>
              <a:ext cx="2156192" cy="233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sz="11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Lorem Ipsum123@gmail.com</a:t>
              </a:r>
            </a:p>
          </p:txBody>
        </p:sp>
      </p:grpSp>
      <p:sp>
        <p:nvSpPr>
          <p:cNvPr id="19" name="Freeform 141">
            <a:extLst>
              <a:ext uri="{FF2B5EF4-FFF2-40B4-BE49-F238E27FC236}">
                <a16:creationId xmlns:a16="http://schemas.microsoft.com/office/drawing/2014/main" id="{8B874F6F-A07F-4994-8CD3-57C2A555A8F9}"/>
              </a:ext>
            </a:extLst>
          </p:cNvPr>
          <p:cNvSpPr>
            <a:spLocks noEditPoints="1"/>
          </p:cNvSpPr>
          <p:nvPr/>
        </p:nvSpPr>
        <p:spPr bwMode="auto">
          <a:xfrm>
            <a:off x="6686844" y="5858395"/>
            <a:ext cx="307340" cy="293895"/>
          </a:xfrm>
          <a:custGeom>
            <a:avLst/>
            <a:gdLst>
              <a:gd name="T0" fmla="*/ 80 w 160"/>
              <a:gd name="T1" fmla="*/ 91 h 153"/>
              <a:gd name="T2" fmla="*/ 92 w 160"/>
              <a:gd name="T3" fmla="*/ 99 h 153"/>
              <a:gd name="T4" fmla="*/ 156 w 160"/>
              <a:gd name="T5" fmla="*/ 54 h 153"/>
              <a:gd name="T6" fmla="*/ 156 w 160"/>
              <a:gd name="T7" fmla="*/ 53 h 153"/>
              <a:gd name="T8" fmla="*/ 156 w 160"/>
              <a:gd name="T9" fmla="*/ 53 h 153"/>
              <a:gd name="T10" fmla="*/ 92 w 160"/>
              <a:gd name="T11" fmla="*/ 8 h 153"/>
              <a:gd name="T12" fmla="*/ 80 w 160"/>
              <a:gd name="T13" fmla="*/ 0 h 153"/>
              <a:gd name="T14" fmla="*/ 69 w 160"/>
              <a:gd name="T15" fmla="*/ 8 h 153"/>
              <a:gd name="T16" fmla="*/ 4 w 160"/>
              <a:gd name="T17" fmla="*/ 53 h 153"/>
              <a:gd name="T18" fmla="*/ 4 w 160"/>
              <a:gd name="T19" fmla="*/ 53 h 153"/>
              <a:gd name="T20" fmla="*/ 4 w 160"/>
              <a:gd name="T21" fmla="*/ 54 h 153"/>
              <a:gd name="T22" fmla="*/ 69 w 160"/>
              <a:gd name="T23" fmla="*/ 99 h 153"/>
              <a:gd name="T24" fmla="*/ 80 w 160"/>
              <a:gd name="T25" fmla="*/ 91 h 153"/>
              <a:gd name="T26" fmla="*/ 96 w 160"/>
              <a:gd name="T27" fmla="*/ 103 h 153"/>
              <a:gd name="T28" fmla="*/ 160 w 160"/>
              <a:gd name="T29" fmla="*/ 148 h 153"/>
              <a:gd name="T30" fmla="*/ 160 w 160"/>
              <a:gd name="T31" fmla="*/ 58 h 153"/>
              <a:gd name="T32" fmla="*/ 96 w 160"/>
              <a:gd name="T33" fmla="*/ 103 h 153"/>
              <a:gd name="T34" fmla="*/ 0 w 160"/>
              <a:gd name="T35" fmla="*/ 58 h 153"/>
              <a:gd name="T36" fmla="*/ 0 w 160"/>
              <a:gd name="T37" fmla="*/ 149 h 153"/>
              <a:gd name="T38" fmla="*/ 65 w 160"/>
              <a:gd name="T39" fmla="*/ 103 h 153"/>
              <a:gd name="T40" fmla="*/ 0 w 160"/>
              <a:gd name="T41" fmla="*/ 58 h 153"/>
              <a:gd name="T42" fmla="*/ 80 w 160"/>
              <a:gd name="T43" fmla="*/ 99 h 153"/>
              <a:gd name="T44" fmla="*/ 69 w 160"/>
              <a:gd name="T45" fmla="*/ 107 h 153"/>
              <a:gd name="T46" fmla="*/ 4 w 160"/>
              <a:gd name="T47" fmla="*/ 153 h 153"/>
              <a:gd name="T48" fmla="*/ 4 w 160"/>
              <a:gd name="T49" fmla="*/ 153 h 153"/>
              <a:gd name="T50" fmla="*/ 27 w 160"/>
              <a:gd name="T51" fmla="*/ 153 h 153"/>
              <a:gd name="T52" fmla="*/ 134 w 160"/>
              <a:gd name="T53" fmla="*/ 153 h 153"/>
              <a:gd name="T54" fmla="*/ 156 w 160"/>
              <a:gd name="T55" fmla="*/ 153 h 153"/>
              <a:gd name="T56" fmla="*/ 156 w 160"/>
              <a:gd name="T57" fmla="*/ 153 h 153"/>
              <a:gd name="T58" fmla="*/ 92 w 160"/>
              <a:gd name="T59" fmla="*/ 107 h 153"/>
              <a:gd name="T60" fmla="*/ 80 w 160"/>
              <a:gd name="T61" fmla="*/ 99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0" h="153">
                <a:moveTo>
                  <a:pt x="80" y="91"/>
                </a:moveTo>
                <a:lnTo>
                  <a:pt x="92" y="99"/>
                </a:lnTo>
                <a:lnTo>
                  <a:pt x="156" y="54"/>
                </a:lnTo>
                <a:lnTo>
                  <a:pt x="156" y="53"/>
                </a:lnTo>
                <a:lnTo>
                  <a:pt x="156" y="53"/>
                </a:lnTo>
                <a:lnTo>
                  <a:pt x="92" y="8"/>
                </a:lnTo>
                <a:lnTo>
                  <a:pt x="80" y="0"/>
                </a:lnTo>
                <a:lnTo>
                  <a:pt x="69" y="8"/>
                </a:lnTo>
                <a:lnTo>
                  <a:pt x="4" y="53"/>
                </a:lnTo>
                <a:lnTo>
                  <a:pt x="4" y="53"/>
                </a:lnTo>
                <a:lnTo>
                  <a:pt x="4" y="54"/>
                </a:lnTo>
                <a:lnTo>
                  <a:pt x="69" y="99"/>
                </a:lnTo>
                <a:lnTo>
                  <a:pt x="80" y="91"/>
                </a:lnTo>
                <a:close/>
                <a:moveTo>
                  <a:pt x="96" y="103"/>
                </a:moveTo>
                <a:lnTo>
                  <a:pt x="160" y="148"/>
                </a:lnTo>
                <a:lnTo>
                  <a:pt x="160" y="58"/>
                </a:lnTo>
                <a:lnTo>
                  <a:pt x="96" y="103"/>
                </a:lnTo>
                <a:close/>
                <a:moveTo>
                  <a:pt x="0" y="58"/>
                </a:moveTo>
                <a:lnTo>
                  <a:pt x="0" y="149"/>
                </a:lnTo>
                <a:lnTo>
                  <a:pt x="65" y="103"/>
                </a:lnTo>
                <a:lnTo>
                  <a:pt x="0" y="58"/>
                </a:lnTo>
                <a:close/>
                <a:moveTo>
                  <a:pt x="80" y="99"/>
                </a:moveTo>
                <a:lnTo>
                  <a:pt x="69" y="107"/>
                </a:lnTo>
                <a:lnTo>
                  <a:pt x="4" y="153"/>
                </a:lnTo>
                <a:lnTo>
                  <a:pt x="4" y="153"/>
                </a:lnTo>
                <a:lnTo>
                  <a:pt x="27" y="153"/>
                </a:lnTo>
                <a:lnTo>
                  <a:pt x="134" y="153"/>
                </a:lnTo>
                <a:lnTo>
                  <a:pt x="156" y="153"/>
                </a:lnTo>
                <a:lnTo>
                  <a:pt x="156" y="153"/>
                </a:lnTo>
                <a:lnTo>
                  <a:pt x="92" y="107"/>
                </a:lnTo>
                <a:lnTo>
                  <a:pt x="80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7BF1302-EED1-401A-A1D7-1E108819431E}"/>
              </a:ext>
            </a:extLst>
          </p:cNvPr>
          <p:cNvSpPr/>
          <p:nvPr/>
        </p:nvSpPr>
        <p:spPr>
          <a:xfrm>
            <a:off x="5486400" y="2510971"/>
            <a:ext cx="3918857" cy="855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D9823DF-F101-4B15-BDC9-01338E1097AE}"/>
              </a:ext>
            </a:extLst>
          </p:cNvPr>
          <p:cNvSpPr/>
          <p:nvPr/>
        </p:nvSpPr>
        <p:spPr>
          <a:xfrm>
            <a:off x="5768182" y="2688014"/>
            <a:ext cx="3061403" cy="563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3500" dirty="0">
                <a:latin typeface="Josefin Sans Bold" panose="00000800000000000000" pitchFamily="2" charset="0"/>
              </a:rPr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35730146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B13DA739-200D-4CFB-8697-B1892412F00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08" b="13408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E2786D0-03C6-4849-A9F1-5A751523BD76}"/>
              </a:ext>
            </a:extLst>
          </p:cNvPr>
          <p:cNvSpPr/>
          <p:nvPr/>
        </p:nvSpPr>
        <p:spPr>
          <a:xfrm>
            <a:off x="420914" y="525721"/>
            <a:ext cx="11350172" cy="5806558"/>
          </a:xfrm>
          <a:prstGeom prst="rect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45E1EE-5382-4778-8963-C068C0A20B6E}"/>
              </a:ext>
            </a:extLst>
          </p:cNvPr>
          <p:cNvSpPr/>
          <p:nvPr/>
        </p:nvSpPr>
        <p:spPr>
          <a:xfrm>
            <a:off x="2645506" y="2844224"/>
            <a:ext cx="690098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8000"/>
              </a:lnSpc>
            </a:pPr>
            <a:r>
              <a:rPr lang="en-US" sz="8000" dirty="0">
                <a:solidFill>
                  <a:schemeClr val="bg1">
                    <a:lumMod val="95000"/>
                  </a:schemeClr>
                </a:solidFill>
                <a:latin typeface="Josefin Sans Bold" panose="00000800000000000000" pitchFamily="2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367108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537854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966919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C9B928D2-5ABE-40E1-A3C4-524EEA440FD9}"/>
              </a:ext>
            </a:extLst>
          </p:cNvPr>
          <p:cNvSpPr/>
          <p:nvPr/>
        </p:nvSpPr>
        <p:spPr>
          <a:xfrm>
            <a:off x="6512440" y="1625602"/>
            <a:ext cx="4193300" cy="4528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61D9AAA7-FFF4-4D51-88D9-F374A9F7A4D5}"/>
              </a:ext>
            </a:extLst>
          </p:cNvPr>
          <p:cNvSpPr/>
          <p:nvPr/>
        </p:nvSpPr>
        <p:spPr>
          <a:xfrm>
            <a:off x="10261183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4DDCE7-7B9E-4FAD-9627-9F2691D0BA34}"/>
              </a:ext>
            </a:extLst>
          </p:cNvPr>
          <p:cNvSpPr/>
          <p:nvPr/>
        </p:nvSpPr>
        <p:spPr>
          <a:xfrm>
            <a:off x="7134983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8CADCBD-2A91-4D80-AAE8-F9B013861467}"/>
              </a:ext>
            </a:extLst>
          </p:cNvPr>
          <p:cNvSpPr/>
          <p:nvPr/>
        </p:nvSpPr>
        <p:spPr>
          <a:xfrm>
            <a:off x="149407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DCD84F0-3D5F-4BD7-9697-C9091F7567FE}"/>
              </a:ext>
            </a:extLst>
          </p:cNvPr>
          <p:cNvSpPr/>
          <p:nvPr/>
        </p:nvSpPr>
        <p:spPr>
          <a:xfrm rot="16200000">
            <a:off x="6610364" y="3384578"/>
            <a:ext cx="1125999" cy="284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200" dirty="0">
                <a:latin typeface="Roboto "/>
              </a:rPr>
              <a:t>Photographer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950BE0C-01A2-4C5D-8FB2-87199237E4BA}"/>
              </a:ext>
            </a:extLst>
          </p:cNvPr>
          <p:cNvSpPr/>
          <p:nvPr/>
        </p:nvSpPr>
        <p:spPr>
          <a:xfrm rot="16200000">
            <a:off x="5921434" y="3357358"/>
            <a:ext cx="19889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111A0B"/>
                </a:solidFill>
                <a:latin typeface="Josefin Sans Bold" panose="00000800000000000000" pitchFamily="2" charset="0"/>
              </a:rPr>
              <a:t>WILLIAM JONES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693074A-60E3-435A-B40E-BF867366D1B0}"/>
              </a:ext>
            </a:extLst>
          </p:cNvPr>
          <p:cNvSpPr/>
          <p:nvPr/>
        </p:nvSpPr>
        <p:spPr>
          <a:xfrm>
            <a:off x="7608800" y="5232397"/>
            <a:ext cx="2619297" cy="460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There are many variations of passages of Lorem Ipsum available, but believable.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68BA97C-2C64-4787-8F18-4A5A28B69C08}"/>
              </a:ext>
            </a:extLst>
          </p:cNvPr>
          <p:cNvSpPr/>
          <p:nvPr/>
        </p:nvSpPr>
        <p:spPr>
          <a:xfrm>
            <a:off x="1810020" y="2941354"/>
            <a:ext cx="3794955" cy="1999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  <a:p>
            <a:pPr algn="r">
              <a:lnSpc>
                <a:spcPts val="1500"/>
              </a:lnSpc>
            </a:pPr>
            <a:endParaRPr lang="en-US" sz="1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r"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It was popularized in the 1960s with the release of Letterset sheets containing Lorem Ipsum passages, and more recently with desktop publishing software like Aldus PageMaker including versions of Lorem Ipsum.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19C20D3-4574-4E15-83D3-7ADECC902D2D}"/>
              </a:ext>
            </a:extLst>
          </p:cNvPr>
          <p:cNvSpPr/>
          <p:nvPr/>
        </p:nvSpPr>
        <p:spPr>
          <a:xfrm>
            <a:off x="3455407" y="2361271"/>
            <a:ext cx="2149568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Josefin Sans Bold" panose="00000800000000000000" pitchFamily="2" charset="0"/>
              </a:rPr>
              <a:t>YOUR TEXT HERE</a:t>
            </a:r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2C6F9C25-4777-4C2A-BB46-95EADAC2C90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8" t="6725" r="21088" b="48387"/>
          <a:stretch/>
        </p:blipFill>
        <p:spPr>
          <a:xfrm>
            <a:off x="7608802" y="2002972"/>
            <a:ext cx="2619297" cy="3047331"/>
          </a:xfrm>
        </p:spPr>
      </p:pic>
    </p:spTree>
    <p:extLst>
      <p:ext uri="{BB962C8B-B14F-4D97-AF65-F5344CB8AC3E}">
        <p14:creationId xmlns:p14="http://schemas.microsoft.com/office/powerpoint/2010/main" val="3211716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87854043-7435-4372-91F7-D0F08916F6C8}"/>
              </a:ext>
            </a:extLst>
          </p:cNvPr>
          <p:cNvSpPr/>
          <p:nvPr/>
        </p:nvSpPr>
        <p:spPr>
          <a:xfrm>
            <a:off x="1219196" y="948053"/>
            <a:ext cx="10975898" cy="5597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68B337B3-D7CB-4D44-8289-8EDE276DA7B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04" b="12804"/>
          <a:stretch>
            <a:fillRect/>
          </a:stretch>
        </p:blipFill>
        <p:spPr/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239619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668684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F801AAAA-EC55-477E-B529-F7B0F2F14067}"/>
              </a:ext>
            </a:extLst>
          </p:cNvPr>
          <p:cNvSpPr/>
          <p:nvPr/>
        </p:nvSpPr>
        <p:spPr>
          <a:xfrm>
            <a:off x="606124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E353E01-8408-4D2A-9EEA-3C94E484FB91}"/>
              </a:ext>
            </a:extLst>
          </p:cNvPr>
          <p:cNvSpPr/>
          <p:nvPr/>
        </p:nvSpPr>
        <p:spPr>
          <a:xfrm>
            <a:off x="4118992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391FD0C-ECEA-4D96-ACAC-C0DA8A54953C}"/>
              </a:ext>
            </a:extLst>
          </p:cNvPr>
          <p:cNvSpPr/>
          <p:nvPr/>
        </p:nvSpPr>
        <p:spPr>
          <a:xfrm>
            <a:off x="799221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B6FED49-EAA2-4BB7-AE24-1A08737720F2}"/>
              </a:ext>
            </a:extLst>
          </p:cNvPr>
          <p:cNvSpPr/>
          <p:nvPr/>
        </p:nvSpPr>
        <p:spPr>
          <a:xfrm>
            <a:off x="1870621" y="4813539"/>
            <a:ext cx="5884917" cy="153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00"/>
              </a:lnSpc>
            </a:pPr>
            <a:r>
              <a:rPr lang="en-US" sz="5500" dirty="0">
                <a:solidFill>
                  <a:schemeClr val="bg1"/>
                </a:solidFill>
                <a:latin typeface="Josefin Sans Bold" panose="00000800000000000000" pitchFamily="2" charset="0"/>
              </a:rPr>
              <a:t>THE AWESOME QUOTES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83C6D03-A815-4FB8-B2B4-60807248C70F}"/>
              </a:ext>
            </a:extLst>
          </p:cNvPr>
          <p:cNvSpPr/>
          <p:nvPr/>
        </p:nvSpPr>
        <p:spPr>
          <a:xfrm>
            <a:off x="1870621" y="3005900"/>
            <a:ext cx="3794955" cy="103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</p:txBody>
      </p:sp>
    </p:spTree>
    <p:extLst>
      <p:ext uri="{BB962C8B-B14F-4D97-AF65-F5344CB8AC3E}">
        <p14:creationId xmlns:p14="http://schemas.microsoft.com/office/powerpoint/2010/main" val="658471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239619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668684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F801AAAA-EC55-477E-B529-F7B0F2F14067}"/>
              </a:ext>
            </a:extLst>
          </p:cNvPr>
          <p:cNvSpPr/>
          <p:nvPr/>
        </p:nvSpPr>
        <p:spPr>
          <a:xfrm>
            <a:off x="606124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E353E01-8408-4D2A-9EEA-3C94E484FB91}"/>
              </a:ext>
            </a:extLst>
          </p:cNvPr>
          <p:cNvSpPr/>
          <p:nvPr/>
        </p:nvSpPr>
        <p:spPr>
          <a:xfrm>
            <a:off x="4118992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391FD0C-ECEA-4D96-ACAC-C0DA8A54953C}"/>
              </a:ext>
            </a:extLst>
          </p:cNvPr>
          <p:cNvSpPr/>
          <p:nvPr/>
        </p:nvSpPr>
        <p:spPr>
          <a:xfrm>
            <a:off x="799221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B13A97-B0DA-4CBF-91F7-C7C37BC81DE1}"/>
              </a:ext>
            </a:extLst>
          </p:cNvPr>
          <p:cNvSpPr/>
          <p:nvPr/>
        </p:nvSpPr>
        <p:spPr>
          <a:xfrm>
            <a:off x="747486" y="1103088"/>
            <a:ext cx="10697028" cy="575490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2F024201-27D5-4A34-87FE-A220D1CCEA5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68" b="11368"/>
          <a:stretch>
            <a:fillRect/>
          </a:stretch>
        </p:blipFill>
        <p:spPr/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FB10D29-6417-439C-BE09-431568A4A0D0}"/>
              </a:ext>
            </a:extLst>
          </p:cNvPr>
          <p:cNvSpPr/>
          <p:nvPr/>
        </p:nvSpPr>
        <p:spPr>
          <a:xfrm>
            <a:off x="3152280" y="4828053"/>
            <a:ext cx="5884917" cy="153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5500"/>
              </a:lnSpc>
            </a:pPr>
            <a:r>
              <a:rPr lang="en-US" sz="5500" dirty="0">
                <a:solidFill>
                  <a:schemeClr val="bg1"/>
                </a:solidFill>
                <a:latin typeface="Josefin Sans Bold" panose="00000800000000000000" pitchFamily="2" charset="0"/>
              </a:rPr>
              <a:t>THE AWESOME QUOTES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99CEE9A-D9D8-49A2-B0A1-8443BF45F544}"/>
              </a:ext>
            </a:extLst>
          </p:cNvPr>
          <p:cNvSpPr/>
          <p:nvPr/>
        </p:nvSpPr>
        <p:spPr>
          <a:xfrm>
            <a:off x="4197261" y="3484870"/>
            <a:ext cx="3794955" cy="103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</p:txBody>
      </p:sp>
    </p:spTree>
    <p:extLst>
      <p:ext uri="{BB962C8B-B14F-4D97-AF65-F5344CB8AC3E}">
        <p14:creationId xmlns:p14="http://schemas.microsoft.com/office/powerpoint/2010/main" val="2689095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59074864-CBF4-4F9D-8327-67592D75861C}"/>
              </a:ext>
            </a:extLst>
          </p:cNvPr>
          <p:cNvSpPr/>
          <p:nvPr/>
        </p:nvSpPr>
        <p:spPr>
          <a:xfrm>
            <a:off x="0" y="948053"/>
            <a:ext cx="10975898" cy="5668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6F43505A-A453-45F2-BDF9-78AB1B0143E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09" b="12809"/>
          <a:stretch>
            <a:fillRect/>
          </a:stretch>
        </p:blipFill>
        <p:spPr>
          <a:xfrm>
            <a:off x="292281" y="1205695"/>
            <a:ext cx="10391336" cy="5152893"/>
          </a:xfr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537854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966919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FA5816CE-9B42-4264-855E-8CB20B2E2CC4}"/>
              </a:ext>
            </a:extLst>
          </p:cNvPr>
          <p:cNvSpPr/>
          <p:nvPr/>
        </p:nvSpPr>
        <p:spPr>
          <a:xfrm>
            <a:off x="10261183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BAC500-FE53-41CC-8160-A007A1412158}"/>
              </a:ext>
            </a:extLst>
          </p:cNvPr>
          <p:cNvSpPr/>
          <p:nvPr/>
        </p:nvSpPr>
        <p:spPr>
          <a:xfrm>
            <a:off x="7134983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7B67-D1EF-4EB5-9756-B91221F117B8}"/>
              </a:ext>
            </a:extLst>
          </p:cNvPr>
          <p:cNvSpPr/>
          <p:nvPr/>
        </p:nvSpPr>
        <p:spPr>
          <a:xfrm>
            <a:off x="149407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1F99091-F377-4D48-9532-201BC42CEE2C}"/>
              </a:ext>
            </a:extLst>
          </p:cNvPr>
          <p:cNvSpPr/>
          <p:nvPr/>
        </p:nvSpPr>
        <p:spPr>
          <a:xfrm>
            <a:off x="4323095" y="4813539"/>
            <a:ext cx="5884917" cy="153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5500"/>
              </a:lnSpc>
            </a:pPr>
            <a:r>
              <a:rPr lang="en-US" sz="5500" dirty="0">
                <a:solidFill>
                  <a:schemeClr val="bg1"/>
                </a:solidFill>
                <a:latin typeface="Josefin Sans Bold" panose="00000800000000000000" pitchFamily="2" charset="0"/>
              </a:rPr>
              <a:t>THE AWESOME QUOTES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768862-A19D-4B29-BD2B-EEF5DA674BCC}"/>
              </a:ext>
            </a:extLst>
          </p:cNvPr>
          <p:cNvSpPr/>
          <p:nvPr/>
        </p:nvSpPr>
        <p:spPr>
          <a:xfrm>
            <a:off x="6413057" y="3005900"/>
            <a:ext cx="3794955" cy="103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</p:txBody>
      </p:sp>
    </p:spTree>
    <p:extLst>
      <p:ext uri="{BB962C8B-B14F-4D97-AF65-F5344CB8AC3E}">
        <p14:creationId xmlns:p14="http://schemas.microsoft.com/office/powerpoint/2010/main" val="2178126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537854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966919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FA5816CE-9B42-4264-855E-8CB20B2E2CC4}"/>
              </a:ext>
            </a:extLst>
          </p:cNvPr>
          <p:cNvSpPr/>
          <p:nvPr/>
        </p:nvSpPr>
        <p:spPr>
          <a:xfrm>
            <a:off x="10261183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BAC500-FE53-41CC-8160-A007A1412158}"/>
              </a:ext>
            </a:extLst>
          </p:cNvPr>
          <p:cNvSpPr/>
          <p:nvPr/>
        </p:nvSpPr>
        <p:spPr>
          <a:xfrm>
            <a:off x="7134983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7B67-D1EF-4EB5-9756-B91221F117B8}"/>
              </a:ext>
            </a:extLst>
          </p:cNvPr>
          <p:cNvSpPr/>
          <p:nvPr/>
        </p:nvSpPr>
        <p:spPr>
          <a:xfrm>
            <a:off x="149407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E3B2CD7-65FB-4057-857B-7BDBF8A64C82}"/>
              </a:ext>
            </a:extLst>
          </p:cNvPr>
          <p:cNvSpPr/>
          <p:nvPr/>
        </p:nvSpPr>
        <p:spPr>
          <a:xfrm>
            <a:off x="2483913" y="1174541"/>
            <a:ext cx="7224173" cy="832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5500"/>
              </a:lnSpc>
            </a:pPr>
            <a:r>
              <a:rPr lang="en-US" sz="5500" dirty="0">
                <a:solidFill>
                  <a:schemeClr val="bg1"/>
                </a:solidFill>
                <a:latin typeface="Josefin Sans Bold" panose="00000800000000000000" pitchFamily="2" charset="0"/>
              </a:rPr>
              <a:t>PROJECT PACKAGE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0412FD-A46E-46EC-9C32-482B34CA4F94}"/>
              </a:ext>
            </a:extLst>
          </p:cNvPr>
          <p:cNvSpPr/>
          <p:nvPr/>
        </p:nvSpPr>
        <p:spPr>
          <a:xfrm>
            <a:off x="1088573" y="2365833"/>
            <a:ext cx="2795903" cy="4049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E80569C-5BEC-4942-9EEF-4E91EAED94CB}"/>
              </a:ext>
            </a:extLst>
          </p:cNvPr>
          <p:cNvSpPr/>
          <p:nvPr/>
        </p:nvSpPr>
        <p:spPr>
          <a:xfrm>
            <a:off x="1374075" y="5294377"/>
            <a:ext cx="2219677" cy="284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industry's standard dummy</a:t>
            </a:r>
            <a:endParaRPr lang="en-US" sz="1200" dirty="0">
              <a:latin typeface="Roboto 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6CE6C85-6563-405A-AB6B-8238E3726AA9}"/>
              </a:ext>
            </a:extLst>
          </p:cNvPr>
          <p:cNvSpPr/>
          <p:nvPr/>
        </p:nvSpPr>
        <p:spPr>
          <a:xfrm>
            <a:off x="1664799" y="3391344"/>
            <a:ext cx="1638231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latin typeface="Josefin Sans Bold" panose="00000800000000000000" pitchFamily="2" charset="0"/>
              </a:rPr>
              <a:t>BASIC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F949D58-1005-447F-AE01-AAA744217A83}"/>
              </a:ext>
            </a:extLst>
          </p:cNvPr>
          <p:cNvSpPr/>
          <p:nvPr/>
        </p:nvSpPr>
        <p:spPr>
          <a:xfrm>
            <a:off x="1374075" y="5047353"/>
            <a:ext cx="2219677" cy="284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</a:t>
            </a:r>
            <a:endParaRPr lang="en-US" sz="1200" dirty="0">
              <a:latin typeface="Roboto 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9898793-B7DF-425D-832D-AE3755D17436}"/>
              </a:ext>
            </a:extLst>
          </p:cNvPr>
          <p:cNvSpPr/>
          <p:nvPr/>
        </p:nvSpPr>
        <p:spPr>
          <a:xfrm>
            <a:off x="1374075" y="5541400"/>
            <a:ext cx="1928955" cy="284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</a:t>
            </a:r>
            <a:endParaRPr lang="en-US" sz="1200" dirty="0">
              <a:latin typeface="Roboto 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1141242-4C7D-455C-8C8B-94F4B77B62A4}"/>
              </a:ext>
            </a:extLst>
          </p:cNvPr>
          <p:cNvSpPr/>
          <p:nvPr/>
        </p:nvSpPr>
        <p:spPr>
          <a:xfrm>
            <a:off x="1664797" y="2917659"/>
            <a:ext cx="1638231" cy="563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3500" dirty="0">
                <a:latin typeface="Josefin Sans Bold" panose="00000800000000000000" pitchFamily="2" charset="0"/>
              </a:rPr>
              <a:t>$500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4EFAB0E-69A4-4EAD-A419-8B6D3BD88EAA}"/>
              </a:ext>
            </a:extLst>
          </p:cNvPr>
          <p:cNvSpPr/>
          <p:nvPr/>
        </p:nvSpPr>
        <p:spPr>
          <a:xfrm>
            <a:off x="1374075" y="3844579"/>
            <a:ext cx="2396649" cy="845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 industry's standard dummy text unknown printer took a galley of type and scrambled it to make a type specimen book.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5A2ABC-3240-4239-8043-9FD426F9DF8A}"/>
              </a:ext>
            </a:extLst>
          </p:cNvPr>
          <p:cNvSpPr/>
          <p:nvPr/>
        </p:nvSpPr>
        <p:spPr>
          <a:xfrm>
            <a:off x="4698049" y="2365833"/>
            <a:ext cx="2795903" cy="4049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3D18A6C-80C8-49E9-8B90-FA26E626BCDF}"/>
              </a:ext>
            </a:extLst>
          </p:cNvPr>
          <p:cNvSpPr/>
          <p:nvPr/>
        </p:nvSpPr>
        <p:spPr>
          <a:xfrm>
            <a:off x="4915308" y="5294377"/>
            <a:ext cx="2219677" cy="284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industry's standard dummy</a:t>
            </a:r>
            <a:endParaRPr lang="en-US" sz="1200" dirty="0">
              <a:latin typeface="Roboto 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5914787-7D87-4F13-BF92-A2E60E3FEA1E}"/>
              </a:ext>
            </a:extLst>
          </p:cNvPr>
          <p:cNvSpPr/>
          <p:nvPr/>
        </p:nvSpPr>
        <p:spPr>
          <a:xfrm>
            <a:off x="5206032" y="3391344"/>
            <a:ext cx="1638231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latin typeface="Josefin Sans Bold" panose="00000800000000000000" pitchFamily="2" charset="0"/>
              </a:rPr>
              <a:t>MEDIUM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0CCE148-9535-45E7-BA74-7ACB52E8FE53}"/>
              </a:ext>
            </a:extLst>
          </p:cNvPr>
          <p:cNvSpPr/>
          <p:nvPr/>
        </p:nvSpPr>
        <p:spPr>
          <a:xfrm>
            <a:off x="4915308" y="5047353"/>
            <a:ext cx="2219677" cy="284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</a:t>
            </a:r>
            <a:endParaRPr lang="en-US" sz="1200" dirty="0">
              <a:latin typeface="Roboto 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722A881-BE80-4401-AA31-3A9814BEA83D}"/>
              </a:ext>
            </a:extLst>
          </p:cNvPr>
          <p:cNvSpPr/>
          <p:nvPr/>
        </p:nvSpPr>
        <p:spPr>
          <a:xfrm>
            <a:off x="4915308" y="5541400"/>
            <a:ext cx="1928955" cy="284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</a:t>
            </a:r>
            <a:endParaRPr lang="en-US" sz="1200" dirty="0">
              <a:latin typeface="Roboto 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BD0CB88-FB29-4E54-9318-6C8A005B3B66}"/>
              </a:ext>
            </a:extLst>
          </p:cNvPr>
          <p:cNvSpPr/>
          <p:nvPr/>
        </p:nvSpPr>
        <p:spPr>
          <a:xfrm>
            <a:off x="5206030" y="2917659"/>
            <a:ext cx="1638231" cy="563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3500" dirty="0">
                <a:latin typeface="Josefin Sans Bold" panose="00000800000000000000" pitchFamily="2" charset="0"/>
              </a:rPr>
              <a:t>$1200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E1C3F00-EB06-447F-9F53-0291F4D69F03}"/>
              </a:ext>
            </a:extLst>
          </p:cNvPr>
          <p:cNvSpPr/>
          <p:nvPr/>
        </p:nvSpPr>
        <p:spPr>
          <a:xfrm>
            <a:off x="4915308" y="3844579"/>
            <a:ext cx="2396649" cy="845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 industry's standard dummy text unknown printer took a galley of type and scrambled it to make a type specimen book.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0D1F56-6CFD-4784-A893-7A96A2205441}"/>
              </a:ext>
            </a:extLst>
          </p:cNvPr>
          <p:cNvSpPr/>
          <p:nvPr/>
        </p:nvSpPr>
        <p:spPr>
          <a:xfrm>
            <a:off x="8307525" y="2365833"/>
            <a:ext cx="2795903" cy="4049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DDF1D55-1CED-4212-A4EA-ABB8D0C227A6}"/>
              </a:ext>
            </a:extLst>
          </p:cNvPr>
          <p:cNvSpPr/>
          <p:nvPr/>
        </p:nvSpPr>
        <p:spPr>
          <a:xfrm>
            <a:off x="8598252" y="5294377"/>
            <a:ext cx="2219677" cy="284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industry's standard dummy</a:t>
            </a:r>
            <a:endParaRPr lang="en-US" sz="1200" dirty="0">
              <a:latin typeface="Roboto 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3627D7D-667C-4CA3-A206-95C695509400}"/>
              </a:ext>
            </a:extLst>
          </p:cNvPr>
          <p:cNvSpPr/>
          <p:nvPr/>
        </p:nvSpPr>
        <p:spPr>
          <a:xfrm>
            <a:off x="8888976" y="3391344"/>
            <a:ext cx="1638231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latin typeface="Josefin Sans Bold" panose="00000800000000000000" pitchFamily="2" charset="0"/>
              </a:rPr>
              <a:t>PRO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5E8E663-02A7-4DD6-8129-D2911499A572}"/>
              </a:ext>
            </a:extLst>
          </p:cNvPr>
          <p:cNvSpPr/>
          <p:nvPr/>
        </p:nvSpPr>
        <p:spPr>
          <a:xfrm>
            <a:off x="8598252" y="5047353"/>
            <a:ext cx="2219677" cy="284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</a:t>
            </a:r>
            <a:endParaRPr lang="en-US" sz="1200" dirty="0">
              <a:latin typeface="Roboto 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EAEFBF4-7420-4C07-8871-A55B38E814EE}"/>
              </a:ext>
            </a:extLst>
          </p:cNvPr>
          <p:cNvSpPr/>
          <p:nvPr/>
        </p:nvSpPr>
        <p:spPr>
          <a:xfrm>
            <a:off x="8598252" y="5541400"/>
            <a:ext cx="1928955" cy="284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</a:t>
            </a:r>
            <a:endParaRPr lang="en-US" sz="1200" dirty="0">
              <a:latin typeface="Roboto 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425A116-FA1F-44CE-BBDE-1B0278508D17}"/>
              </a:ext>
            </a:extLst>
          </p:cNvPr>
          <p:cNvSpPr/>
          <p:nvPr/>
        </p:nvSpPr>
        <p:spPr>
          <a:xfrm>
            <a:off x="8888974" y="2917659"/>
            <a:ext cx="1638231" cy="563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3500" dirty="0">
                <a:latin typeface="Josefin Sans Bold" panose="00000800000000000000" pitchFamily="2" charset="0"/>
              </a:rPr>
              <a:t>$1600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DB2D0CA-79E1-42E6-BFF2-2ADB53AF69F3}"/>
              </a:ext>
            </a:extLst>
          </p:cNvPr>
          <p:cNvSpPr/>
          <p:nvPr/>
        </p:nvSpPr>
        <p:spPr>
          <a:xfrm>
            <a:off x="8598252" y="3844579"/>
            <a:ext cx="2396649" cy="845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 industry's standard dummy text unknown printer took a galley of type and scrambled it to make a type specimen book. </a:t>
            </a:r>
          </a:p>
        </p:txBody>
      </p:sp>
    </p:spTree>
    <p:extLst>
      <p:ext uri="{BB962C8B-B14F-4D97-AF65-F5344CB8AC3E}">
        <p14:creationId xmlns:p14="http://schemas.microsoft.com/office/powerpoint/2010/main" val="1202819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239619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668684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F801AAAA-EC55-477E-B529-F7B0F2F14067}"/>
              </a:ext>
            </a:extLst>
          </p:cNvPr>
          <p:cNvSpPr/>
          <p:nvPr/>
        </p:nvSpPr>
        <p:spPr>
          <a:xfrm>
            <a:off x="606124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E353E01-8408-4D2A-9EEA-3C94E484FB91}"/>
              </a:ext>
            </a:extLst>
          </p:cNvPr>
          <p:cNvSpPr/>
          <p:nvPr/>
        </p:nvSpPr>
        <p:spPr>
          <a:xfrm>
            <a:off x="4118992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391FD0C-ECEA-4D96-ACAC-C0DA8A54953C}"/>
              </a:ext>
            </a:extLst>
          </p:cNvPr>
          <p:cNvSpPr/>
          <p:nvPr/>
        </p:nvSpPr>
        <p:spPr>
          <a:xfrm>
            <a:off x="799221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EFDACB7-3F4E-42CF-A363-A27B0160F4E9}"/>
              </a:ext>
            </a:extLst>
          </p:cNvPr>
          <p:cNvSpPr/>
          <p:nvPr/>
        </p:nvSpPr>
        <p:spPr>
          <a:xfrm>
            <a:off x="610711" y="1814571"/>
            <a:ext cx="4228003" cy="1012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3500" dirty="0">
                <a:solidFill>
                  <a:schemeClr val="bg1"/>
                </a:solidFill>
                <a:latin typeface="Josefin Sans Bold" panose="00000800000000000000" pitchFamily="2" charset="0"/>
              </a:rPr>
              <a:t>AWESOME CREATIVE SLIDES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C4522E-F64E-4AF4-B432-009A30867ABC}"/>
              </a:ext>
            </a:extLst>
          </p:cNvPr>
          <p:cNvSpPr/>
          <p:nvPr/>
        </p:nvSpPr>
        <p:spPr>
          <a:xfrm>
            <a:off x="610711" y="3545112"/>
            <a:ext cx="3794955" cy="1999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  <a:p>
            <a:pPr>
              <a:lnSpc>
                <a:spcPts val="1500"/>
              </a:lnSpc>
            </a:pPr>
            <a:endParaRPr lang="en-US" sz="1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It was popularized in the 1960s with the release of Letterset sheets containing Lorem Ipsum passages, and more recently with desktop publishing software like Aldus PageMaker including versions of Lorem Ipsum.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EFA6CD4-AE9D-4811-A968-7E171CBB3F17}"/>
              </a:ext>
            </a:extLst>
          </p:cNvPr>
          <p:cNvCxnSpPr>
            <a:cxnSpLocks/>
          </p:cNvCxnSpPr>
          <p:nvPr/>
        </p:nvCxnSpPr>
        <p:spPr>
          <a:xfrm>
            <a:off x="740230" y="3062512"/>
            <a:ext cx="94342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D50F3CF9-3AB9-4532-8709-3EB0F920AA2B}"/>
              </a:ext>
            </a:extLst>
          </p:cNvPr>
          <p:cNvSpPr/>
          <p:nvPr/>
        </p:nvSpPr>
        <p:spPr>
          <a:xfrm>
            <a:off x="5123545" y="1205697"/>
            <a:ext cx="3178629" cy="51660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F18ED55-E84C-42E0-BFCA-6D0842EAD3AC}"/>
              </a:ext>
            </a:extLst>
          </p:cNvPr>
          <p:cNvSpPr/>
          <p:nvPr/>
        </p:nvSpPr>
        <p:spPr>
          <a:xfrm>
            <a:off x="8491439" y="1205697"/>
            <a:ext cx="3178629" cy="51660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911DA8DE-F057-4290-ACCD-C10B6FA228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5" r="30435"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5C8E62C3-1C32-4E4E-8486-1A40C3D2B79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65" r="304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59618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31F939-63BA-4675-A671-982621BA6311}"/>
              </a:ext>
            </a:extLst>
          </p:cNvPr>
          <p:cNvCxnSpPr>
            <a:cxnSpLocks/>
          </p:cNvCxnSpPr>
          <p:nvPr/>
        </p:nvCxnSpPr>
        <p:spPr>
          <a:xfrm>
            <a:off x="5378548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4D9C1F-F940-4CB9-8C9A-5F076638800C}"/>
              </a:ext>
            </a:extLst>
          </p:cNvPr>
          <p:cNvCxnSpPr>
            <a:cxnSpLocks/>
          </p:cNvCxnSpPr>
          <p:nvPr/>
        </p:nvCxnSpPr>
        <p:spPr>
          <a:xfrm>
            <a:off x="9669194" y="0"/>
            <a:ext cx="0" cy="70338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3B6612-D44B-4B19-8DDB-18F0B15E9424}"/>
              </a:ext>
            </a:extLst>
          </p:cNvPr>
          <p:cNvCxnSpPr/>
          <p:nvPr/>
        </p:nvCxnSpPr>
        <p:spPr>
          <a:xfrm>
            <a:off x="0" y="703385"/>
            <a:ext cx="12192000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FA5816CE-9B42-4264-855E-8CB20B2E2CC4}"/>
              </a:ext>
            </a:extLst>
          </p:cNvPr>
          <p:cNvSpPr/>
          <p:nvPr/>
        </p:nvSpPr>
        <p:spPr>
          <a:xfrm>
            <a:off x="10261183" y="167027"/>
            <a:ext cx="1338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Project date: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BAC500-FE53-41CC-8160-A007A1412158}"/>
              </a:ext>
            </a:extLst>
          </p:cNvPr>
          <p:cNvSpPr/>
          <p:nvPr/>
        </p:nvSpPr>
        <p:spPr>
          <a:xfrm>
            <a:off x="7134983" y="167027"/>
            <a:ext cx="77777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Gear…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7B67-D1EF-4EB5-9756-B91221F117B8}"/>
              </a:ext>
            </a:extLst>
          </p:cNvPr>
          <p:cNvSpPr/>
          <p:nvPr/>
        </p:nvSpPr>
        <p:spPr>
          <a:xfrm>
            <a:off x="1494076" y="167027"/>
            <a:ext cx="2390398" cy="335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Roboto "/>
              </a:rPr>
              <a:t>Our Company details……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EB76DE-422C-4C0A-8A23-25A506B23066}"/>
              </a:ext>
            </a:extLst>
          </p:cNvPr>
          <p:cNvSpPr/>
          <p:nvPr/>
        </p:nvSpPr>
        <p:spPr>
          <a:xfrm>
            <a:off x="7379507" y="1756514"/>
            <a:ext cx="4228003" cy="1012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3500"/>
              </a:lnSpc>
            </a:pPr>
            <a:r>
              <a:rPr lang="en-US" sz="3500" dirty="0">
                <a:solidFill>
                  <a:schemeClr val="bg1"/>
                </a:solidFill>
                <a:latin typeface="Josefin Sans Bold" panose="00000800000000000000" pitchFamily="2" charset="0"/>
              </a:rPr>
              <a:t>AWESOME CREATIVE SLIDES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77A420-6BA6-4228-B7EC-55D5DC36F4E9}"/>
              </a:ext>
            </a:extLst>
          </p:cNvPr>
          <p:cNvSpPr/>
          <p:nvPr/>
        </p:nvSpPr>
        <p:spPr>
          <a:xfrm>
            <a:off x="7812555" y="3487055"/>
            <a:ext cx="3794955" cy="1999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  <a:p>
            <a:pPr algn="r">
              <a:lnSpc>
                <a:spcPts val="1500"/>
              </a:lnSpc>
            </a:pPr>
            <a:endParaRPr lang="en-US" sz="1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r"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It was popularized in the 1960s with the release of Letterset sheets containing Lorem Ipsum passages, and more recently with desktop publishing software like Aldus PageMaker including versions of Lorem Ipsum.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552AE7F-7C06-42A8-AF0F-ABCE28EA6317}"/>
              </a:ext>
            </a:extLst>
          </p:cNvPr>
          <p:cNvCxnSpPr>
            <a:cxnSpLocks/>
          </p:cNvCxnSpPr>
          <p:nvPr/>
        </p:nvCxnSpPr>
        <p:spPr>
          <a:xfrm>
            <a:off x="10664082" y="3004455"/>
            <a:ext cx="94342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7A60FDAB-0B3D-4F2B-A43E-46F1E97CC743}"/>
              </a:ext>
            </a:extLst>
          </p:cNvPr>
          <p:cNvSpPr/>
          <p:nvPr/>
        </p:nvSpPr>
        <p:spPr>
          <a:xfrm>
            <a:off x="584490" y="915417"/>
            <a:ext cx="4399957" cy="5267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7D8275AB-60E3-4D90-B4DC-46A22A28C9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6" b="8466"/>
          <a:stretch>
            <a:fillRect/>
          </a:stretch>
        </p:blipFill>
        <p:spPr/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F69B7B-F3BA-4522-9B47-9FCFE546566B}"/>
              </a:ext>
            </a:extLst>
          </p:cNvPr>
          <p:cNvSpPr/>
          <p:nvPr/>
        </p:nvSpPr>
        <p:spPr>
          <a:xfrm>
            <a:off x="3657138" y="3429000"/>
            <a:ext cx="2907408" cy="3480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163662FE-3723-440F-B2DA-CB44E68BC94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7" b="84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4120069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Custom 1">
      <a:dk1>
        <a:sysClr val="windowText" lastClr="000000"/>
      </a:dk1>
      <a:lt1>
        <a:sysClr val="window" lastClr="FFFFFF"/>
      </a:lt1>
      <a:dk2>
        <a:srgbClr val="323232"/>
      </a:dk2>
      <a:lt2>
        <a:srgbClr val="FFFFFF"/>
      </a:lt2>
      <a:accent1>
        <a:srgbClr val="303A21"/>
      </a:accent1>
      <a:accent2>
        <a:srgbClr val="756E41"/>
      </a:accent2>
      <a:accent3>
        <a:srgbClr val="B29162"/>
      </a:accent3>
      <a:accent4>
        <a:srgbClr val="8F4E28"/>
      </a:accent4>
      <a:accent5>
        <a:srgbClr val="690B0F"/>
      </a:accent5>
      <a:accent6>
        <a:srgbClr val="220602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70704C0C-E6F6-45A0-9A0A-2D0699B9E192}" vid="{DAF7754B-2163-4563-B657-91393DF7DBB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 1</Template>
  <TotalTime>7570</TotalTime>
  <Words>1775</Words>
  <Application>Microsoft Office PowerPoint</Application>
  <PresentationFormat>Widescreen</PresentationFormat>
  <Paragraphs>193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Arial</vt:lpstr>
      <vt:lpstr>Calibri</vt:lpstr>
      <vt:lpstr>Josefin Sans Bold</vt:lpstr>
      <vt:lpstr>Lato Medium</vt:lpstr>
      <vt:lpstr>Roboto</vt:lpstr>
      <vt:lpstr>Roboto </vt:lpstr>
      <vt:lpstr>Roboto Bold</vt:lpstr>
      <vt:lpstr>Roboto Bold</vt:lpstr>
      <vt:lpstr>Theme1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403</cp:revision>
  <dcterms:created xsi:type="dcterms:W3CDTF">2021-12-25T05:14:32Z</dcterms:created>
  <dcterms:modified xsi:type="dcterms:W3CDTF">2022-10-25T09:49:49Z</dcterms:modified>
</cp:coreProperties>
</file>