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8" r:id="rId3"/>
    <p:sldId id="269" r:id="rId4"/>
    <p:sldId id="257" r:id="rId5"/>
    <p:sldId id="270" r:id="rId6"/>
    <p:sldId id="259" r:id="rId7"/>
    <p:sldId id="276" r:id="rId8"/>
    <p:sldId id="258" r:id="rId9"/>
    <p:sldId id="271" r:id="rId10"/>
    <p:sldId id="272" r:id="rId11"/>
    <p:sldId id="273" r:id="rId12"/>
    <p:sldId id="260" r:id="rId13"/>
    <p:sldId id="262" r:id="rId14"/>
    <p:sldId id="274" r:id="rId15"/>
    <p:sldId id="275" r:id="rId16"/>
    <p:sldId id="278" r:id="rId17"/>
    <p:sldId id="279" r:id="rId18"/>
    <p:sldId id="280" r:id="rId19"/>
    <p:sldId id="266" r:id="rId20"/>
    <p:sldId id="277" r:id="rId21"/>
    <p:sldId id="26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man Sunar" initials="SS" lastIdx="1" clrIdx="0">
    <p:extLst>
      <p:ext uri="{19B8F6BF-5375-455C-9EA6-DF929625EA0E}">
        <p15:presenceInfo xmlns:p15="http://schemas.microsoft.com/office/powerpoint/2012/main" userId="Suman Sun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374" autoAdjust="0"/>
  </p:normalViewPr>
  <p:slideViewPr>
    <p:cSldViewPr snapToGrid="0">
      <p:cViewPr>
        <p:scale>
          <a:sx n="66" d="100"/>
          <a:sy n="66" d="100"/>
        </p:scale>
        <p:origin x="81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EB-4F91-AB6F-F32E45D63A3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CEB-4F91-AB6F-F32E45D63A3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CEB-4F91-AB6F-F32E45D63A3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472705952"/>
        <c:axId val="472706608"/>
      </c:barChart>
      <c:catAx>
        <c:axId val="4727059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2706608"/>
        <c:crosses val="autoZero"/>
        <c:auto val="1"/>
        <c:lblAlgn val="ctr"/>
        <c:lblOffset val="100"/>
        <c:noMultiLvlLbl val="0"/>
      </c:catAx>
      <c:valAx>
        <c:axId val="47270660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72705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7787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20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9526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158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105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7113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6416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8756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759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903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1598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664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7F97300-C938-4B01-B81A-7A1C68D4FFA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533886" y="1883203"/>
            <a:ext cx="3124226" cy="3124226"/>
          </a:xfrm>
          <a:custGeom>
            <a:avLst/>
            <a:gdLst>
              <a:gd name="connsiteX0" fmla="*/ 1562113 w 3124226"/>
              <a:gd name="connsiteY0" fmla="*/ 0 h 3124226"/>
              <a:gd name="connsiteX1" fmla="*/ 3124226 w 3124226"/>
              <a:gd name="connsiteY1" fmla="*/ 1562113 h 3124226"/>
              <a:gd name="connsiteX2" fmla="*/ 1562113 w 3124226"/>
              <a:gd name="connsiteY2" fmla="*/ 3124226 h 3124226"/>
              <a:gd name="connsiteX3" fmla="*/ 0 w 3124226"/>
              <a:gd name="connsiteY3" fmla="*/ 1562113 h 3124226"/>
              <a:gd name="connsiteX4" fmla="*/ 1562113 w 3124226"/>
              <a:gd name="connsiteY4" fmla="*/ 0 h 3124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4226" h="3124226">
                <a:moveTo>
                  <a:pt x="1562113" y="0"/>
                </a:moveTo>
                <a:cubicBezTo>
                  <a:pt x="2424844" y="0"/>
                  <a:pt x="3124226" y="699382"/>
                  <a:pt x="3124226" y="1562113"/>
                </a:cubicBezTo>
                <a:cubicBezTo>
                  <a:pt x="3124226" y="2424844"/>
                  <a:pt x="2424844" y="3124226"/>
                  <a:pt x="1562113" y="3124226"/>
                </a:cubicBezTo>
                <a:cubicBezTo>
                  <a:pt x="699382" y="3124226"/>
                  <a:pt x="0" y="2424844"/>
                  <a:pt x="0" y="1562113"/>
                </a:cubicBezTo>
                <a:cubicBezTo>
                  <a:pt x="0" y="699382"/>
                  <a:pt x="699382" y="0"/>
                  <a:pt x="15621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764A225-DE19-45FC-88D1-9F4D88E1AAF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-1" y="2240631"/>
            <a:ext cx="12192001" cy="2409371"/>
          </a:xfrm>
          <a:custGeom>
            <a:avLst/>
            <a:gdLst>
              <a:gd name="connsiteX0" fmla="*/ 0 w 12192001"/>
              <a:gd name="connsiteY0" fmla="*/ 0 h 2409371"/>
              <a:gd name="connsiteX1" fmla="*/ 12192001 w 12192001"/>
              <a:gd name="connsiteY1" fmla="*/ 0 h 2409371"/>
              <a:gd name="connsiteX2" fmla="*/ 12192001 w 12192001"/>
              <a:gd name="connsiteY2" fmla="*/ 2409371 h 2409371"/>
              <a:gd name="connsiteX3" fmla="*/ 0 w 12192001"/>
              <a:gd name="connsiteY3" fmla="*/ 2409371 h 240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2409371">
                <a:moveTo>
                  <a:pt x="0" y="0"/>
                </a:moveTo>
                <a:lnTo>
                  <a:pt x="12192001" y="0"/>
                </a:lnTo>
                <a:lnTo>
                  <a:pt x="12192001" y="2409371"/>
                </a:lnTo>
                <a:lnTo>
                  <a:pt x="0" y="24093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4500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53836C4-AB6F-4936-8C74-7A9AC1F506B3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22833" y="481237"/>
            <a:ext cx="3360745" cy="3954140"/>
          </a:xfrm>
          <a:custGeom>
            <a:avLst/>
            <a:gdLst>
              <a:gd name="connsiteX0" fmla="*/ 0 w 3360745"/>
              <a:gd name="connsiteY0" fmla="*/ 0 h 3954140"/>
              <a:gd name="connsiteX1" fmla="*/ 3360745 w 3360745"/>
              <a:gd name="connsiteY1" fmla="*/ 0 h 3954140"/>
              <a:gd name="connsiteX2" fmla="*/ 3360745 w 3360745"/>
              <a:gd name="connsiteY2" fmla="*/ 3954140 h 3954140"/>
              <a:gd name="connsiteX3" fmla="*/ 0 w 3360745"/>
              <a:gd name="connsiteY3" fmla="*/ 3954140 h 3954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0745" h="3954140">
                <a:moveTo>
                  <a:pt x="0" y="0"/>
                </a:moveTo>
                <a:lnTo>
                  <a:pt x="3360745" y="0"/>
                </a:lnTo>
                <a:lnTo>
                  <a:pt x="3360745" y="3954140"/>
                </a:lnTo>
                <a:lnTo>
                  <a:pt x="0" y="39541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47431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DB47F79-4C75-4A91-A5F8-7A9DDBA34C1A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4654354" y="4051306"/>
            <a:ext cx="3159990" cy="1768548"/>
          </a:xfrm>
          <a:custGeom>
            <a:avLst/>
            <a:gdLst>
              <a:gd name="connsiteX0" fmla="*/ 0 w 3159990"/>
              <a:gd name="connsiteY0" fmla="*/ 0 h 1768548"/>
              <a:gd name="connsiteX1" fmla="*/ 3159990 w 3159990"/>
              <a:gd name="connsiteY1" fmla="*/ 0 h 1768548"/>
              <a:gd name="connsiteX2" fmla="*/ 3159990 w 3159990"/>
              <a:gd name="connsiteY2" fmla="*/ 1768548 h 1768548"/>
              <a:gd name="connsiteX3" fmla="*/ 0 w 3159990"/>
              <a:gd name="connsiteY3" fmla="*/ 1768548 h 1768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9990" h="1768548">
                <a:moveTo>
                  <a:pt x="0" y="0"/>
                </a:moveTo>
                <a:lnTo>
                  <a:pt x="3159990" y="0"/>
                </a:lnTo>
                <a:lnTo>
                  <a:pt x="3159990" y="1768548"/>
                </a:lnTo>
                <a:lnTo>
                  <a:pt x="0" y="17685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CB4CFC9-6446-4D80-A784-82874E8B75ED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163612" y="4051306"/>
            <a:ext cx="2883292" cy="1768548"/>
          </a:xfrm>
          <a:custGeom>
            <a:avLst/>
            <a:gdLst>
              <a:gd name="connsiteX0" fmla="*/ 0 w 2883292"/>
              <a:gd name="connsiteY0" fmla="*/ 0 h 1768548"/>
              <a:gd name="connsiteX1" fmla="*/ 2883292 w 2883292"/>
              <a:gd name="connsiteY1" fmla="*/ 0 h 1768548"/>
              <a:gd name="connsiteX2" fmla="*/ 2883292 w 2883292"/>
              <a:gd name="connsiteY2" fmla="*/ 1768548 h 1768548"/>
              <a:gd name="connsiteX3" fmla="*/ 0 w 2883292"/>
              <a:gd name="connsiteY3" fmla="*/ 1768548 h 1768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3292" h="1768548">
                <a:moveTo>
                  <a:pt x="0" y="0"/>
                </a:moveTo>
                <a:lnTo>
                  <a:pt x="2883292" y="0"/>
                </a:lnTo>
                <a:lnTo>
                  <a:pt x="2883292" y="1768548"/>
                </a:lnTo>
                <a:lnTo>
                  <a:pt x="0" y="17685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82E2A24-36A7-4B98-9DBF-1BCA0AF28EC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45096" y="2443405"/>
            <a:ext cx="3159990" cy="3376448"/>
          </a:xfrm>
          <a:custGeom>
            <a:avLst/>
            <a:gdLst>
              <a:gd name="connsiteX0" fmla="*/ 0 w 3159990"/>
              <a:gd name="connsiteY0" fmla="*/ 0 h 3376448"/>
              <a:gd name="connsiteX1" fmla="*/ 3159990 w 3159990"/>
              <a:gd name="connsiteY1" fmla="*/ 0 h 3376448"/>
              <a:gd name="connsiteX2" fmla="*/ 3159990 w 3159990"/>
              <a:gd name="connsiteY2" fmla="*/ 3376448 h 3376448"/>
              <a:gd name="connsiteX3" fmla="*/ 0 w 3159990"/>
              <a:gd name="connsiteY3" fmla="*/ 3376448 h 3376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9990" h="3376448">
                <a:moveTo>
                  <a:pt x="0" y="0"/>
                </a:moveTo>
                <a:lnTo>
                  <a:pt x="3159990" y="0"/>
                </a:lnTo>
                <a:lnTo>
                  <a:pt x="3159990" y="3376448"/>
                </a:lnTo>
                <a:lnTo>
                  <a:pt x="0" y="33764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48387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2CDD19B-0688-4DC0-AF25-C67DC79A34B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748057" y="792387"/>
            <a:ext cx="4178962" cy="5174341"/>
          </a:xfrm>
          <a:custGeom>
            <a:avLst/>
            <a:gdLst>
              <a:gd name="connsiteX0" fmla="*/ 0 w 4178962"/>
              <a:gd name="connsiteY0" fmla="*/ 0 h 5174341"/>
              <a:gd name="connsiteX1" fmla="*/ 4178962 w 4178962"/>
              <a:gd name="connsiteY1" fmla="*/ 0 h 5174341"/>
              <a:gd name="connsiteX2" fmla="*/ 4178962 w 4178962"/>
              <a:gd name="connsiteY2" fmla="*/ 5174341 h 5174341"/>
              <a:gd name="connsiteX3" fmla="*/ 0 w 4178962"/>
              <a:gd name="connsiteY3" fmla="*/ 5174341 h 517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8962" h="5174341">
                <a:moveTo>
                  <a:pt x="0" y="0"/>
                </a:moveTo>
                <a:lnTo>
                  <a:pt x="4178962" y="0"/>
                </a:lnTo>
                <a:lnTo>
                  <a:pt x="4178962" y="5174341"/>
                </a:lnTo>
                <a:lnTo>
                  <a:pt x="0" y="5174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76EAED1-E1AA-4BE9-A2DC-BACF9DCB2D30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318863" y="3164114"/>
            <a:ext cx="3225471" cy="3693886"/>
          </a:xfrm>
          <a:custGeom>
            <a:avLst/>
            <a:gdLst>
              <a:gd name="connsiteX0" fmla="*/ 0 w 3225471"/>
              <a:gd name="connsiteY0" fmla="*/ 0 h 3693886"/>
              <a:gd name="connsiteX1" fmla="*/ 3225471 w 3225471"/>
              <a:gd name="connsiteY1" fmla="*/ 0 h 3693886"/>
              <a:gd name="connsiteX2" fmla="*/ 3225471 w 3225471"/>
              <a:gd name="connsiteY2" fmla="*/ 3693886 h 3693886"/>
              <a:gd name="connsiteX3" fmla="*/ 0 w 3225471"/>
              <a:gd name="connsiteY3" fmla="*/ 3693886 h 369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5471" h="3693886">
                <a:moveTo>
                  <a:pt x="0" y="0"/>
                </a:moveTo>
                <a:lnTo>
                  <a:pt x="3225471" y="0"/>
                </a:lnTo>
                <a:lnTo>
                  <a:pt x="3225471" y="3693886"/>
                </a:lnTo>
                <a:lnTo>
                  <a:pt x="0" y="36938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061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6D9AFD7-DA00-42ED-86EB-5E40134C3CAC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5742839" y="943938"/>
            <a:ext cx="2990850" cy="4970125"/>
          </a:xfrm>
          <a:custGeom>
            <a:avLst/>
            <a:gdLst>
              <a:gd name="connsiteX0" fmla="*/ 0 w 2990850"/>
              <a:gd name="connsiteY0" fmla="*/ 0 h 4970125"/>
              <a:gd name="connsiteX1" fmla="*/ 2990850 w 2990850"/>
              <a:gd name="connsiteY1" fmla="*/ 0 h 4970125"/>
              <a:gd name="connsiteX2" fmla="*/ 2990850 w 2990850"/>
              <a:gd name="connsiteY2" fmla="*/ 4970125 h 4970125"/>
              <a:gd name="connsiteX3" fmla="*/ 0 w 2990850"/>
              <a:gd name="connsiteY3" fmla="*/ 4970125 h 4970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0850" h="4970125">
                <a:moveTo>
                  <a:pt x="0" y="0"/>
                </a:moveTo>
                <a:lnTo>
                  <a:pt x="2990850" y="0"/>
                </a:lnTo>
                <a:lnTo>
                  <a:pt x="2990850" y="4970125"/>
                </a:lnTo>
                <a:lnTo>
                  <a:pt x="0" y="4970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6064CFB-77C0-4D46-9CBD-F61F67A331A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869735" y="943939"/>
            <a:ext cx="2440365" cy="2885584"/>
          </a:xfrm>
          <a:custGeom>
            <a:avLst/>
            <a:gdLst>
              <a:gd name="connsiteX0" fmla="*/ 0 w 2440365"/>
              <a:gd name="connsiteY0" fmla="*/ 0 h 2885584"/>
              <a:gd name="connsiteX1" fmla="*/ 2440365 w 2440365"/>
              <a:gd name="connsiteY1" fmla="*/ 0 h 2885584"/>
              <a:gd name="connsiteX2" fmla="*/ 2440365 w 2440365"/>
              <a:gd name="connsiteY2" fmla="*/ 2885584 h 2885584"/>
              <a:gd name="connsiteX3" fmla="*/ 0 w 2440365"/>
              <a:gd name="connsiteY3" fmla="*/ 2885584 h 2885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0365" h="2885584">
                <a:moveTo>
                  <a:pt x="0" y="0"/>
                </a:moveTo>
                <a:lnTo>
                  <a:pt x="2440365" y="0"/>
                </a:lnTo>
                <a:lnTo>
                  <a:pt x="2440365" y="2885584"/>
                </a:lnTo>
                <a:lnTo>
                  <a:pt x="0" y="28855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1758547-A6F1-4D9F-A7D0-BB900DE188C8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869736" y="3936395"/>
            <a:ext cx="2440365" cy="1977668"/>
          </a:xfrm>
          <a:custGeom>
            <a:avLst/>
            <a:gdLst>
              <a:gd name="connsiteX0" fmla="*/ 0 w 2440365"/>
              <a:gd name="connsiteY0" fmla="*/ 0 h 1977668"/>
              <a:gd name="connsiteX1" fmla="*/ 2440365 w 2440365"/>
              <a:gd name="connsiteY1" fmla="*/ 0 h 1977668"/>
              <a:gd name="connsiteX2" fmla="*/ 2440365 w 2440365"/>
              <a:gd name="connsiteY2" fmla="*/ 1977668 h 1977668"/>
              <a:gd name="connsiteX3" fmla="*/ 0 w 2440365"/>
              <a:gd name="connsiteY3" fmla="*/ 1977668 h 1977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0365" h="1977668">
                <a:moveTo>
                  <a:pt x="0" y="0"/>
                </a:moveTo>
                <a:lnTo>
                  <a:pt x="2440365" y="0"/>
                </a:lnTo>
                <a:lnTo>
                  <a:pt x="2440365" y="1977668"/>
                </a:lnTo>
                <a:lnTo>
                  <a:pt x="0" y="19776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720300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232AD86-CBA7-40F0-982E-4DF4174582B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653143" y="668336"/>
            <a:ext cx="4484914" cy="5521327"/>
          </a:xfrm>
          <a:custGeom>
            <a:avLst/>
            <a:gdLst>
              <a:gd name="connsiteX0" fmla="*/ 0 w 4484914"/>
              <a:gd name="connsiteY0" fmla="*/ 0 h 5521327"/>
              <a:gd name="connsiteX1" fmla="*/ 4484914 w 4484914"/>
              <a:gd name="connsiteY1" fmla="*/ 0 h 5521327"/>
              <a:gd name="connsiteX2" fmla="*/ 4484914 w 4484914"/>
              <a:gd name="connsiteY2" fmla="*/ 5521327 h 5521327"/>
              <a:gd name="connsiteX3" fmla="*/ 0 w 4484914"/>
              <a:gd name="connsiteY3" fmla="*/ 5521327 h 5521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4914" h="5521327">
                <a:moveTo>
                  <a:pt x="0" y="0"/>
                </a:moveTo>
                <a:lnTo>
                  <a:pt x="4484914" y="0"/>
                </a:lnTo>
                <a:lnTo>
                  <a:pt x="4484914" y="5521327"/>
                </a:lnTo>
                <a:lnTo>
                  <a:pt x="0" y="55213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06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501D8AB-FDB3-477B-87B4-A77D13FD24FF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3740142" y="4437030"/>
            <a:ext cx="7617913" cy="1538623"/>
          </a:xfrm>
          <a:custGeom>
            <a:avLst/>
            <a:gdLst>
              <a:gd name="connsiteX0" fmla="*/ 0 w 7617913"/>
              <a:gd name="connsiteY0" fmla="*/ 0 h 1538623"/>
              <a:gd name="connsiteX1" fmla="*/ 7617913 w 7617913"/>
              <a:gd name="connsiteY1" fmla="*/ 0 h 1538623"/>
              <a:gd name="connsiteX2" fmla="*/ 7617913 w 7617913"/>
              <a:gd name="connsiteY2" fmla="*/ 1538623 h 1538623"/>
              <a:gd name="connsiteX3" fmla="*/ 0 w 7617913"/>
              <a:gd name="connsiteY3" fmla="*/ 1538623 h 1538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7913" h="1538623">
                <a:moveTo>
                  <a:pt x="0" y="0"/>
                </a:moveTo>
                <a:lnTo>
                  <a:pt x="7617913" y="0"/>
                </a:lnTo>
                <a:lnTo>
                  <a:pt x="7617913" y="1538623"/>
                </a:lnTo>
                <a:lnTo>
                  <a:pt x="0" y="15386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0424AA-851D-4994-9192-7797294798C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25162" y="2299355"/>
            <a:ext cx="2722476" cy="3676297"/>
          </a:xfrm>
          <a:custGeom>
            <a:avLst/>
            <a:gdLst>
              <a:gd name="connsiteX0" fmla="*/ 0 w 2722476"/>
              <a:gd name="connsiteY0" fmla="*/ 0 h 3676297"/>
              <a:gd name="connsiteX1" fmla="*/ 2722476 w 2722476"/>
              <a:gd name="connsiteY1" fmla="*/ 0 h 3676297"/>
              <a:gd name="connsiteX2" fmla="*/ 2722476 w 2722476"/>
              <a:gd name="connsiteY2" fmla="*/ 3676297 h 3676297"/>
              <a:gd name="connsiteX3" fmla="*/ 0 w 2722476"/>
              <a:gd name="connsiteY3" fmla="*/ 3676297 h 3676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2476" h="3676297">
                <a:moveTo>
                  <a:pt x="0" y="0"/>
                </a:moveTo>
                <a:lnTo>
                  <a:pt x="2722476" y="0"/>
                </a:lnTo>
                <a:lnTo>
                  <a:pt x="2722476" y="3676297"/>
                </a:lnTo>
                <a:lnTo>
                  <a:pt x="0" y="36762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5D8DFA5-3C6F-4936-849E-F1FECD71805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560077" y="2299356"/>
            <a:ext cx="2797978" cy="1950838"/>
          </a:xfrm>
          <a:custGeom>
            <a:avLst/>
            <a:gdLst>
              <a:gd name="connsiteX0" fmla="*/ 0 w 2797978"/>
              <a:gd name="connsiteY0" fmla="*/ 0 h 1950838"/>
              <a:gd name="connsiteX1" fmla="*/ 2797978 w 2797978"/>
              <a:gd name="connsiteY1" fmla="*/ 0 h 1950838"/>
              <a:gd name="connsiteX2" fmla="*/ 2797978 w 2797978"/>
              <a:gd name="connsiteY2" fmla="*/ 1950838 h 1950838"/>
              <a:gd name="connsiteX3" fmla="*/ 0 w 2797978"/>
              <a:gd name="connsiteY3" fmla="*/ 1950838 h 1950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7978" h="1950838">
                <a:moveTo>
                  <a:pt x="0" y="0"/>
                </a:moveTo>
                <a:lnTo>
                  <a:pt x="2797978" y="0"/>
                </a:lnTo>
                <a:lnTo>
                  <a:pt x="2797978" y="1950838"/>
                </a:lnTo>
                <a:lnTo>
                  <a:pt x="0" y="19508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549725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4733705-A5C9-4CFC-802C-44AB246F78D0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103665" y="1882530"/>
            <a:ext cx="3044168" cy="2484398"/>
          </a:xfrm>
          <a:custGeom>
            <a:avLst/>
            <a:gdLst>
              <a:gd name="connsiteX0" fmla="*/ 0 w 3044168"/>
              <a:gd name="connsiteY0" fmla="*/ 0 h 2484398"/>
              <a:gd name="connsiteX1" fmla="*/ 3044168 w 3044168"/>
              <a:gd name="connsiteY1" fmla="*/ 0 h 2484398"/>
              <a:gd name="connsiteX2" fmla="*/ 3044168 w 3044168"/>
              <a:gd name="connsiteY2" fmla="*/ 2484398 h 2484398"/>
              <a:gd name="connsiteX3" fmla="*/ 0 w 3044168"/>
              <a:gd name="connsiteY3" fmla="*/ 2484398 h 2484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168" h="2484398">
                <a:moveTo>
                  <a:pt x="0" y="0"/>
                </a:moveTo>
                <a:lnTo>
                  <a:pt x="3044168" y="0"/>
                </a:lnTo>
                <a:lnTo>
                  <a:pt x="3044168" y="2484398"/>
                </a:lnTo>
                <a:lnTo>
                  <a:pt x="0" y="24843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BF5726C-3F8E-443C-9DFA-11E80E532662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044168" y="4373601"/>
            <a:ext cx="3044167" cy="2484398"/>
          </a:xfrm>
          <a:custGeom>
            <a:avLst/>
            <a:gdLst>
              <a:gd name="connsiteX0" fmla="*/ 0 w 3044167"/>
              <a:gd name="connsiteY0" fmla="*/ 0 h 2484398"/>
              <a:gd name="connsiteX1" fmla="*/ 3044167 w 3044167"/>
              <a:gd name="connsiteY1" fmla="*/ 0 h 2484398"/>
              <a:gd name="connsiteX2" fmla="*/ 3044167 w 3044167"/>
              <a:gd name="connsiteY2" fmla="*/ 2484398 h 2484398"/>
              <a:gd name="connsiteX3" fmla="*/ 0 w 3044167"/>
              <a:gd name="connsiteY3" fmla="*/ 2484398 h 2484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167" h="2484398">
                <a:moveTo>
                  <a:pt x="0" y="0"/>
                </a:moveTo>
                <a:lnTo>
                  <a:pt x="3044167" y="0"/>
                </a:lnTo>
                <a:lnTo>
                  <a:pt x="3044167" y="2484398"/>
                </a:lnTo>
                <a:lnTo>
                  <a:pt x="0" y="24843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9445665-F890-4463-B7E5-E9C8DF783705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9147833" y="4373601"/>
            <a:ext cx="3044168" cy="2484398"/>
          </a:xfrm>
          <a:custGeom>
            <a:avLst/>
            <a:gdLst>
              <a:gd name="connsiteX0" fmla="*/ 0 w 3044168"/>
              <a:gd name="connsiteY0" fmla="*/ 0 h 2484398"/>
              <a:gd name="connsiteX1" fmla="*/ 3044168 w 3044168"/>
              <a:gd name="connsiteY1" fmla="*/ 0 h 2484398"/>
              <a:gd name="connsiteX2" fmla="*/ 3044168 w 3044168"/>
              <a:gd name="connsiteY2" fmla="*/ 2484398 h 2484398"/>
              <a:gd name="connsiteX3" fmla="*/ 0 w 3044168"/>
              <a:gd name="connsiteY3" fmla="*/ 2484398 h 2484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168" h="2484398">
                <a:moveTo>
                  <a:pt x="0" y="0"/>
                </a:moveTo>
                <a:lnTo>
                  <a:pt x="3044168" y="0"/>
                </a:lnTo>
                <a:lnTo>
                  <a:pt x="3044168" y="2484398"/>
                </a:lnTo>
                <a:lnTo>
                  <a:pt x="0" y="24843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6E19EAB-DECC-4527-BCDC-5C1067F4C315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1" y="1882530"/>
            <a:ext cx="3044167" cy="2484398"/>
          </a:xfrm>
          <a:custGeom>
            <a:avLst/>
            <a:gdLst>
              <a:gd name="connsiteX0" fmla="*/ 0 w 3044167"/>
              <a:gd name="connsiteY0" fmla="*/ 0 h 2484398"/>
              <a:gd name="connsiteX1" fmla="*/ 3044167 w 3044167"/>
              <a:gd name="connsiteY1" fmla="*/ 0 h 2484398"/>
              <a:gd name="connsiteX2" fmla="*/ 3044167 w 3044167"/>
              <a:gd name="connsiteY2" fmla="*/ 2484398 h 2484398"/>
              <a:gd name="connsiteX3" fmla="*/ 0 w 3044167"/>
              <a:gd name="connsiteY3" fmla="*/ 2484398 h 2484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167" h="2484398">
                <a:moveTo>
                  <a:pt x="0" y="0"/>
                </a:moveTo>
                <a:lnTo>
                  <a:pt x="3044167" y="0"/>
                </a:lnTo>
                <a:lnTo>
                  <a:pt x="3044167" y="2484398"/>
                </a:lnTo>
                <a:lnTo>
                  <a:pt x="0" y="24843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1353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702EBAD-C63F-4A7B-8A3E-94ACD260116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4955206" y="1710084"/>
            <a:ext cx="2281588" cy="2281588"/>
          </a:xfrm>
          <a:custGeom>
            <a:avLst/>
            <a:gdLst>
              <a:gd name="connsiteX0" fmla="*/ 1140794 w 2281588"/>
              <a:gd name="connsiteY0" fmla="*/ 0 h 2281588"/>
              <a:gd name="connsiteX1" fmla="*/ 2055636 w 2281588"/>
              <a:gd name="connsiteY1" fmla="*/ 451896 h 2281588"/>
              <a:gd name="connsiteX2" fmla="*/ 2281588 w 2281588"/>
              <a:gd name="connsiteY2" fmla="*/ 1467297 h 2281588"/>
              <a:gd name="connsiteX3" fmla="*/ 1648490 w 2281588"/>
              <a:gd name="connsiteY3" fmla="*/ 2281588 h 2281588"/>
              <a:gd name="connsiteX4" fmla="*/ 633098 w 2281588"/>
              <a:gd name="connsiteY4" fmla="*/ 2281588 h 2281588"/>
              <a:gd name="connsiteX5" fmla="*/ 0 w 2281588"/>
              <a:gd name="connsiteY5" fmla="*/ 1467297 h 2281588"/>
              <a:gd name="connsiteX6" fmla="*/ 225952 w 2281588"/>
              <a:gd name="connsiteY6" fmla="*/ 451896 h 228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1588" h="2281588">
                <a:moveTo>
                  <a:pt x="1140794" y="0"/>
                </a:moveTo>
                <a:lnTo>
                  <a:pt x="2055636" y="451896"/>
                </a:lnTo>
                <a:lnTo>
                  <a:pt x="2281588" y="1467297"/>
                </a:lnTo>
                <a:lnTo>
                  <a:pt x="1648490" y="2281588"/>
                </a:lnTo>
                <a:lnTo>
                  <a:pt x="633098" y="2281588"/>
                </a:lnTo>
                <a:lnTo>
                  <a:pt x="0" y="1467297"/>
                </a:lnTo>
                <a:lnTo>
                  <a:pt x="225952" y="45189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0883102-4A93-4586-A08D-02A982ABA159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548412" y="1710084"/>
            <a:ext cx="2281588" cy="2281588"/>
          </a:xfrm>
          <a:custGeom>
            <a:avLst/>
            <a:gdLst>
              <a:gd name="connsiteX0" fmla="*/ 1140794 w 2281588"/>
              <a:gd name="connsiteY0" fmla="*/ 0 h 2281588"/>
              <a:gd name="connsiteX1" fmla="*/ 2055636 w 2281588"/>
              <a:gd name="connsiteY1" fmla="*/ 451896 h 2281588"/>
              <a:gd name="connsiteX2" fmla="*/ 2281588 w 2281588"/>
              <a:gd name="connsiteY2" fmla="*/ 1467297 h 2281588"/>
              <a:gd name="connsiteX3" fmla="*/ 1648490 w 2281588"/>
              <a:gd name="connsiteY3" fmla="*/ 2281588 h 2281588"/>
              <a:gd name="connsiteX4" fmla="*/ 633098 w 2281588"/>
              <a:gd name="connsiteY4" fmla="*/ 2281588 h 2281588"/>
              <a:gd name="connsiteX5" fmla="*/ 0 w 2281588"/>
              <a:gd name="connsiteY5" fmla="*/ 1467297 h 2281588"/>
              <a:gd name="connsiteX6" fmla="*/ 225952 w 2281588"/>
              <a:gd name="connsiteY6" fmla="*/ 451896 h 228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1588" h="2281588">
                <a:moveTo>
                  <a:pt x="1140794" y="0"/>
                </a:moveTo>
                <a:lnTo>
                  <a:pt x="2055636" y="451896"/>
                </a:lnTo>
                <a:lnTo>
                  <a:pt x="2281588" y="1467297"/>
                </a:lnTo>
                <a:lnTo>
                  <a:pt x="1648490" y="2281588"/>
                </a:lnTo>
                <a:lnTo>
                  <a:pt x="633098" y="2281588"/>
                </a:lnTo>
                <a:lnTo>
                  <a:pt x="0" y="1467297"/>
                </a:lnTo>
                <a:lnTo>
                  <a:pt x="225952" y="45189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29EC25F-980C-43A5-B697-8F7E2F492B33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1362000" y="1710084"/>
            <a:ext cx="2281588" cy="2281588"/>
          </a:xfrm>
          <a:custGeom>
            <a:avLst/>
            <a:gdLst>
              <a:gd name="connsiteX0" fmla="*/ 1140794 w 2281588"/>
              <a:gd name="connsiteY0" fmla="*/ 0 h 2281588"/>
              <a:gd name="connsiteX1" fmla="*/ 2055636 w 2281588"/>
              <a:gd name="connsiteY1" fmla="*/ 451896 h 2281588"/>
              <a:gd name="connsiteX2" fmla="*/ 2281588 w 2281588"/>
              <a:gd name="connsiteY2" fmla="*/ 1467297 h 2281588"/>
              <a:gd name="connsiteX3" fmla="*/ 1648490 w 2281588"/>
              <a:gd name="connsiteY3" fmla="*/ 2281588 h 2281588"/>
              <a:gd name="connsiteX4" fmla="*/ 633098 w 2281588"/>
              <a:gd name="connsiteY4" fmla="*/ 2281588 h 2281588"/>
              <a:gd name="connsiteX5" fmla="*/ 0 w 2281588"/>
              <a:gd name="connsiteY5" fmla="*/ 1467297 h 2281588"/>
              <a:gd name="connsiteX6" fmla="*/ 225952 w 2281588"/>
              <a:gd name="connsiteY6" fmla="*/ 451896 h 228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1588" h="2281588">
                <a:moveTo>
                  <a:pt x="1140794" y="0"/>
                </a:moveTo>
                <a:lnTo>
                  <a:pt x="2055636" y="451896"/>
                </a:lnTo>
                <a:lnTo>
                  <a:pt x="2281588" y="1467297"/>
                </a:lnTo>
                <a:lnTo>
                  <a:pt x="1648490" y="2281588"/>
                </a:lnTo>
                <a:lnTo>
                  <a:pt x="633098" y="2281588"/>
                </a:lnTo>
                <a:lnTo>
                  <a:pt x="0" y="1467297"/>
                </a:lnTo>
                <a:lnTo>
                  <a:pt x="225952" y="45189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913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B2D6760-C923-4084-A800-7B7264BEC304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3555111" y="2180322"/>
            <a:ext cx="2572038" cy="1935854"/>
          </a:xfrm>
          <a:custGeom>
            <a:avLst/>
            <a:gdLst>
              <a:gd name="connsiteX0" fmla="*/ 0 w 2572038"/>
              <a:gd name="connsiteY0" fmla="*/ 0 h 1935854"/>
              <a:gd name="connsiteX1" fmla="*/ 2572038 w 2572038"/>
              <a:gd name="connsiteY1" fmla="*/ 0 h 1935854"/>
              <a:gd name="connsiteX2" fmla="*/ 2572038 w 2572038"/>
              <a:gd name="connsiteY2" fmla="*/ 1935854 h 1935854"/>
              <a:gd name="connsiteX3" fmla="*/ 0 w 2572038"/>
              <a:gd name="connsiteY3" fmla="*/ 1935854 h 1935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2038" h="1935854">
                <a:moveTo>
                  <a:pt x="0" y="0"/>
                </a:moveTo>
                <a:lnTo>
                  <a:pt x="2572038" y="0"/>
                </a:lnTo>
                <a:lnTo>
                  <a:pt x="2572038" y="1935854"/>
                </a:lnTo>
                <a:lnTo>
                  <a:pt x="0" y="19358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542E0D4-5E63-4100-BF43-A52C66DA219A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56311" y="4222510"/>
            <a:ext cx="2572038" cy="1935854"/>
          </a:xfrm>
          <a:custGeom>
            <a:avLst/>
            <a:gdLst>
              <a:gd name="connsiteX0" fmla="*/ 0 w 2572038"/>
              <a:gd name="connsiteY0" fmla="*/ 0 h 1935854"/>
              <a:gd name="connsiteX1" fmla="*/ 2572038 w 2572038"/>
              <a:gd name="connsiteY1" fmla="*/ 0 h 1935854"/>
              <a:gd name="connsiteX2" fmla="*/ 2572038 w 2572038"/>
              <a:gd name="connsiteY2" fmla="*/ 1935854 h 1935854"/>
              <a:gd name="connsiteX3" fmla="*/ 0 w 2572038"/>
              <a:gd name="connsiteY3" fmla="*/ 1935854 h 1935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2038" h="1935854">
                <a:moveTo>
                  <a:pt x="0" y="0"/>
                </a:moveTo>
                <a:lnTo>
                  <a:pt x="2572038" y="0"/>
                </a:lnTo>
                <a:lnTo>
                  <a:pt x="2572038" y="1935854"/>
                </a:lnTo>
                <a:lnTo>
                  <a:pt x="0" y="19358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D962D7F-1E87-4D4C-9798-65206D2112C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555111" y="4222510"/>
            <a:ext cx="2572038" cy="1935854"/>
          </a:xfrm>
          <a:custGeom>
            <a:avLst/>
            <a:gdLst>
              <a:gd name="connsiteX0" fmla="*/ 0 w 2572038"/>
              <a:gd name="connsiteY0" fmla="*/ 0 h 1935854"/>
              <a:gd name="connsiteX1" fmla="*/ 2572038 w 2572038"/>
              <a:gd name="connsiteY1" fmla="*/ 0 h 1935854"/>
              <a:gd name="connsiteX2" fmla="*/ 2572038 w 2572038"/>
              <a:gd name="connsiteY2" fmla="*/ 1935854 h 1935854"/>
              <a:gd name="connsiteX3" fmla="*/ 0 w 2572038"/>
              <a:gd name="connsiteY3" fmla="*/ 1935854 h 1935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2038" h="1935854">
                <a:moveTo>
                  <a:pt x="0" y="0"/>
                </a:moveTo>
                <a:lnTo>
                  <a:pt x="2572038" y="0"/>
                </a:lnTo>
                <a:lnTo>
                  <a:pt x="2572038" y="1935854"/>
                </a:lnTo>
                <a:lnTo>
                  <a:pt x="0" y="19358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47EA84A-230F-484B-A48D-FB4162CEE598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6253913" y="4222510"/>
            <a:ext cx="2572038" cy="1935854"/>
          </a:xfrm>
          <a:custGeom>
            <a:avLst/>
            <a:gdLst>
              <a:gd name="connsiteX0" fmla="*/ 0 w 2572038"/>
              <a:gd name="connsiteY0" fmla="*/ 0 h 1935854"/>
              <a:gd name="connsiteX1" fmla="*/ 2572038 w 2572038"/>
              <a:gd name="connsiteY1" fmla="*/ 0 h 1935854"/>
              <a:gd name="connsiteX2" fmla="*/ 2572038 w 2572038"/>
              <a:gd name="connsiteY2" fmla="*/ 1935854 h 1935854"/>
              <a:gd name="connsiteX3" fmla="*/ 0 w 2572038"/>
              <a:gd name="connsiteY3" fmla="*/ 1935854 h 1935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2038" h="1935854">
                <a:moveTo>
                  <a:pt x="0" y="0"/>
                </a:moveTo>
                <a:lnTo>
                  <a:pt x="2572038" y="0"/>
                </a:lnTo>
                <a:lnTo>
                  <a:pt x="2572038" y="1935854"/>
                </a:lnTo>
                <a:lnTo>
                  <a:pt x="0" y="19358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9A405AA-BA47-43A6-8985-56E33990A642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56311" y="2180322"/>
            <a:ext cx="2572038" cy="1935854"/>
          </a:xfrm>
          <a:custGeom>
            <a:avLst/>
            <a:gdLst>
              <a:gd name="connsiteX0" fmla="*/ 0 w 2572038"/>
              <a:gd name="connsiteY0" fmla="*/ 0 h 1935854"/>
              <a:gd name="connsiteX1" fmla="*/ 2572038 w 2572038"/>
              <a:gd name="connsiteY1" fmla="*/ 0 h 1935854"/>
              <a:gd name="connsiteX2" fmla="*/ 2572038 w 2572038"/>
              <a:gd name="connsiteY2" fmla="*/ 1935854 h 1935854"/>
              <a:gd name="connsiteX3" fmla="*/ 0 w 2572038"/>
              <a:gd name="connsiteY3" fmla="*/ 1935854 h 1935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2038" h="1935854">
                <a:moveTo>
                  <a:pt x="0" y="0"/>
                </a:moveTo>
                <a:lnTo>
                  <a:pt x="2572038" y="0"/>
                </a:lnTo>
                <a:lnTo>
                  <a:pt x="2572038" y="1935854"/>
                </a:lnTo>
                <a:lnTo>
                  <a:pt x="0" y="19358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E81AB46B-13F3-42DF-9C58-BB6AD9F3C353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952715" y="4222510"/>
            <a:ext cx="2382975" cy="1935854"/>
          </a:xfrm>
          <a:custGeom>
            <a:avLst/>
            <a:gdLst>
              <a:gd name="connsiteX0" fmla="*/ 0 w 2382975"/>
              <a:gd name="connsiteY0" fmla="*/ 0 h 1935854"/>
              <a:gd name="connsiteX1" fmla="*/ 2382975 w 2382975"/>
              <a:gd name="connsiteY1" fmla="*/ 0 h 1935854"/>
              <a:gd name="connsiteX2" fmla="*/ 2382975 w 2382975"/>
              <a:gd name="connsiteY2" fmla="*/ 1935854 h 1935854"/>
              <a:gd name="connsiteX3" fmla="*/ 0 w 2382975"/>
              <a:gd name="connsiteY3" fmla="*/ 1935854 h 1935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2975" h="1935854">
                <a:moveTo>
                  <a:pt x="0" y="0"/>
                </a:moveTo>
                <a:lnTo>
                  <a:pt x="2382975" y="0"/>
                </a:lnTo>
                <a:lnTo>
                  <a:pt x="2382975" y="1935854"/>
                </a:lnTo>
                <a:lnTo>
                  <a:pt x="0" y="19358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53277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BD96E0E-150B-417A-A24E-B359369E70F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515715" y="3447137"/>
            <a:ext cx="3116669" cy="2783114"/>
          </a:xfrm>
          <a:custGeom>
            <a:avLst/>
            <a:gdLst>
              <a:gd name="connsiteX0" fmla="*/ 0 w 3116669"/>
              <a:gd name="connsiteY0" fmla="*/ 0 h 2783114"/>
              <a:gd name="connsiteX1" fmla="*/ 3116669 w 3116669"/>
              <a:gd name="connsiteY1" fmla="*/ 0 h 2783114"/>
              <a:gd name="connsiteX2" fmla="*/ 3116669 w 3116669"/>
              <a:gd name="connsiteY2" fmla="*/ 2783114 h 2783114"/>
              <a:gd name="connsiteX3" fmla="*/ 0 w 3116669"/>
              <a:gd name="connsiteY3" fmla="*/ 2783114 h 2783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6669" h="2783114">
                <a:moveTo>
                  <a:pt x="0" y="0"/>
                </a:moveTo>
                <a:lnTo>
                  <a:pt x="3116669" y="0"/>
                </a:lnTo>
                <a:lnTo>
                  <a:pt x="3116669" y="2783114"/>
                </a:lnTo>
                <a:lnTo>
                  <a:pt x="0" y="27831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9E13733-93FA-4E45-B7D4-1190E3D1DA79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557349" y="636812"/>
            <a:ext cx="4030436" cy="3169554"/>
          </a:xfrm>
          <a:custGeom>
            <a:avLst/>
            <a:gdLst>
              <a:gd name="connsiteX0" fmla="*/ 0 w 4030436"/>
              <a:gd name="connsiteY0" fmla="*/ 0 h 3169554"/>
              <a:gd name="connsiteX1" fmla="*/ 4030436 w 4030436"/>
              <a:gd name="connsiteY1" fmla="*/ 0 h 3169554"/>
              <a:gd name="connsiteX2" fmla="*/ 4030436 w 4030436"/>
              <a:gd name="connsiteY2" fmla="*/ 3169554 h 3169554"/>
              <a:gd name="connsiteX3" fmla="*/ 0 w 4030436"/>
              <a:gd name="connsiteY3" fmla="*/ 3169554 h 316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436" h="3169554">
                <a:moveTo>
                  <a:pt x="0" y="0"/>
                </a:moveTo>
                <a:lnTo>
                  <a:pt x="4030436" y="0"/>
                </a:lnTo>
                <a:lnTo>
                  <a:pt x="4030436" y="3169554"/>
                </a:lnTo>
                <a:lnTo>
                  <a:pt x="0" y="31695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8157DDC-9CC6-489E-A97A-1473441AE396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4751978" y="3447137"/>
            <a:ext cx="3599544" cy="2783114"/>
          </a:xfrm>
          <a:custGeom>
            <a:avLst/>
            <a:gdLst>
              <a:gd name="connsiteX0" fmla="*/ 0 w 3599544"/>
              <a:gd name="connsiteY0" fmla="*/ 0 h 2783114"/>
              <a:gd name="connsiteX1" fmla="*/ 3599544 w 3599544"/>
              <a:gd name="connsiteY1" fmla="*/ 0 h 2783114"/>
              <a:gd name="connsiteX2" fmla="*/ 3599544 w 3599544"/>
              <a:gd name="connsiteY2" fmla="*/ 2783114 h 2783114"/>
              <a:gd name="connsiteX3" fmla="*/ 0 w 3599544"/>
              <a:gd name="connsiteY3" fmla="*/ 2783114 h 2783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9544" h="2783114">
                <a:moveTo>
                  <a:pt x="0" y="0"/>
                </a:moveTo>
                <a:lnTo>
                  <a:pt x="3599544" y="0"/>
                </a:lnTo>
                <a:lnTo>
                  <a:pt x="3599544" y="2783114"/>
                </a:lnTo>
                <a:lnTo>
                  <a:pt x="0" y="27831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933888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3D36F5F-E636-40DB-AB3C-326E6366059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283889" y="2190388"/>
            <a:ext cx="3129973" cy="3810362"/>
          </a:xfrm>
          <a:custGeom>
            <a:avLst/>
            <a:gdLst>
              <a:gd name="connsiteX0" fmla="*/ 0 w 3129973"/>
              <a:gd name="connsiteY0" fmla="*/ 0 h 3810362"/>
              <a:gd name="connsiteX1" fmla="*/ 3129973 w 3129973"/>
              <a:gd name="connsiteY1" fmla="*/ 0 h 3810362"/>
              <a:gd name="connsiteX2" fmla="*/ 3129973 w 3129973"/>
              <a:gd name="connsiteY2" fmla="*/ 3810362 h 3810362"/>
              <a:gd name="connsiteX3" fmla="*/ 0 w 3129973"/>
              <a:gd name="connsiteY3" fmla="*/ 3810362 h 3810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9973" h="3810362">
                <a:moveTo>
                  <a:pt x="0" y="0"/>
                </a:moveTo>
                <a:lnTo>
                  <a:pt x="3129973" y="0"/>
                </a:lnTo>
                <a:lnTo>
                  <a:pt x="3129973" y="3810362"/>
                </a:lnTo>
                <a:lnTo>
                  <a:pt x="0" y="38103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D0B25F5-FB8F-4781-96F5-AC2CE7D78782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778140" y="792387"/>
            <a:ext cx="3962401" cy="5208363"/>
          </a:xfrm>
          <a:custGeom>
            <a:avLst/>
            <a:gdLst>
              <a:gd name="connsiteX0" fmla="*/ 0 w 3962401"/>
              <a:gd name="connsiteY0" fmla="*/ 0 h 5208363"/>
              <a:gd name="connsiteX1" fmla="*/ 3962401 w 3962401"/>
              <a:gd name="connsiteY1" fmla="*/ 0 h 5208363"/>
              <a:gd name="connsiteX2" fmla="*/ 3962401 w 3962401"/>
              <a:gd name="connsiteY2" fmla="*/ 5208363 h 5208363"/>
              <a:gd name="connsiteX3" fmla="*/ 0 w 3962401"/>
              <a:gd name="connsiteY3" fmla="*/ 5208363 h 5208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1" h="5208363">
                <a:moveTo>
                  <a:pt x="0" y="0"/>
                </a:moveTo>
                <a:lnTo>
                  <a:pt x="3962401" y="0"/>
                </a:lnTo>
                <a:lnTo>
                  <a:pt x="3962401" y="5208363"/>
                </a:lnTo>
                <a:lnTo>
                  <a:pt x="0" y="52083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3F37897-4EDD-4468-91C6-8D5229CB4024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123222" y="2190389"/>
            <a:ext cx="3129973" cy="3810362"/>
          </a:xfrm>
          <a:custGeom>
            <a:avLst/>
            <a:gdLst>
              <a:gd name="connsiteX0" fmla="*/ 0 w 3129973"/>
              <a:gd name="connsiteY0" fmla="*/ 0 h 3810362"/>
              <a:gd name="connsiteX1" fmla="*/ 3129973 w 3129973"/>
              <a:gd name="connsiteY1" fmla="*/ 0 h 3810362"/>
              <a:gd name="connsiteX2" fmla="*/ 3129973 w 3129973"/>
              <a:gd name="connsiteY2" fmla="*/ 3810362 h 3810362"/>
              <a:gd name="connsiteX3" fmla="*/ 0 w 3129973"/>
              <a:gd name="connsiteY3" fmla="*/ 3810362 h 3810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9973" h="3810362">
                <a:moveTo>
                  <a:pt x="0" y="0"/>
                </a:moveTo>
                <a:lnTo>
                  <a:pt x="3129973" y="0"/>
                </a:lnTo>
                <a:lnTo>
                  <a:pt x="3129973" y="3810362"/>
                </a:lnTo>
                <a:lnTo>
                  <a:pt x="0" y="38103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4413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E189C3B-EF76-4019-8EA5-C93C60DE46EF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283889" y="2190388"/>
            <a:ext cx="3129973" cy="3810362"/>
          </a:xfrm>
          <a:custGeom>
            <a:avLst/>
            <a:gdLst>
              <a:gd name="connsiteX0" fmla="*/ 0 w 3129973"/>
              <a:gd name="connsiteY0" fmla="*/ 0 h 3810362"/>
              <a:gd name="connsiteX1" fmla="*/ 3129973 w 3129973"/>
              <a:gd name="connsiteY1" fmla="*/ 0 h 3810362"/>
              <a:gd name="connsiteX2" fmla="*/ 3129973 w 3129973"/>
              <a:gd name="connsiteY2" fmla="*/ 3810362 h 3810362"/>
              <a:gd name="connsiteX3" fmla="*/ 0 w 3129973"/>
              <a:gd name="connsiteY3" fmla="*/ 3810362 h 3810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9973" h="3810362">
                <a:moveTo>
                  <a:pt x="0" y="0"/>
                </a:moveTo>
                <a:lnTo>
                  <a:pt x="3129973" y="0"/>
                </a:lnTo>
                <a:lnTo>
                  <a:pt x="3129973" y="3810362"/>
                </a:lnTo>
                <a:lnTo>
                  <a:pt x="0" y="38103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41D0C71-9BED-495E-A49D-677CDDD37600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778139" y="792388"/>
            <a:ext cx="3962401" cy="5208363"/>
          </a:xfrm>
          <a:custGeom>
            <a:avLst/>
            <a:gdLst>
              <a:gd name="connsiteX0" fmla="*/ 0 w 3962401"/>
              <a:gd name="connsiteY0" fmla="*/ 0 h 5208363"/>
              <a:gd name="connsiteX1" fmla="*/ 3962401 w 3962401"/>
              <a:gd name="connsiteY1" fmla="*/ 0 h 5208363"/>
              <a:gd name="connsiteX2" fmla="*/ 3962401 w 3962401"/>
              <a:gd name="connsiteY2" fmla="*/ 5208363 h 5208363"/>
              <a:gd name="connsiteX3" fmla="*/ 0 w 3962401"/>
              <a:gd name="connsiteY3" fmla="*/ 5208363 h 5208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1" h="5208363">
                <a:moveTo>
                  <a:pt x="0" y="0"/>
                </a:moveTo>
                <a:lnTo>
                  <a:pt x="3962401" y="0"/>
                </a:lnTo>
                <a:lnTo>
                  <a:pt x="3962401" y="5208363"/>
                </a:lnTo>
                <a:lnTo>
                  <a:pt x="0" y="52083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0163AB7-69D1-4835-B364-27915A9F870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123221" y="2190389"/>
            <a:ext cx="3129973" cy="3810362"/>
          </a:xfrm>
          <a:custGeom>
            <a:avLst/>
            <a:gdLst>
              <a:gd name="connsiteX0" fmla="*/ 0 w 3129973"/>
              <a:gd name="connsiteY0" fmla="*/ 0 h 3810362"/>
              <a:gd name="connsiteX1" fmla="*/ 3129973 w 3129973"/>
              <a:gd name="connsiteY1" fmla="*/ 0 h 3810362"/>
              <a:gd name="connsiteX2" fmla="*/ 3129973 w 3129973"/>
              <a:gd name="connsiteY2" fmla="*/ 3810362 h 3810362"/>
              <a:gd name="connsiteX3" fmla="*/ 0 w 3129973"/>
              <a:gd name="connsiteY3" fmla="*/ 3810362 h 3810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9973" h="3810362">
                <a:moveTo>
                  <a:pt x="0" y="0"/>
                </a:moveTo>
                <a:lnTo>
                  <a:pt x="3129973" y="0"/>
                </a:lnTo>
                <a:lnTo>
                  <a:pt x="3129973" y="3810362"/>
                </a:lnTo>
                <a:lnTo>
                  <a:pt x="0" y="38103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460431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9A6E60F-0672-4161-A9EE-AB41E4AC4A63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1289568" y="2816772"/>
            <a:ext cx="2308920" cy="2165844"/>
          </a:xfrm>
          <a:custGeom>
            <a:avLst/>
            <a:gdLst>
              <a:gd name="connsiteX0" fmla="*/ 0 w 2308920"/>
              <a:gd name="connsiteY0" fmla="*/ 0 h 2165844"/>
              <a:gd name="connsiteX1" fmla="*/ 2308920 w 2308920"/>
              <a:gd name="connsiteY1" fmla="*/ 0 h 2165844"/>
              <a:gd name="connsiteX2" fmla="*/ 2308920 w 2308920"/>
              <a:gd name="connsiteY2" fmla="*/ 2165844 h 2165844"/>
              <a:gd name="connsiteX3" fmla="*/ 0 w 2308920"/>
              <a:gd name="connsiteY3" fmla="*/ 2165844 h 2165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8920" h="2165844">
                <a:moveTo>
                  <a:pt x="0" y="0"/>
                </a:moveTo>
                <a:lnTo>
                  <a:pt x="2308920" y="0"/>
                </a:lnTo>
                <a:lnTo>
                  <a:pt x="2308920" y="2165844"/>
                </a:lnTo>
                <a:lnTo>
                  <a:pt x="0" y="21658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0AECC42-62B1-428E-BC10-75C18A9CFCE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6362714" y="2816772"/>
            <a:ext cx="2308920" cy="2165844"/>
          </a:xfrm>
          <a:custGeom>
            <a:avLst/>
            <a:gdLst>
              <a:gd name="connsiteX0" fmla="*/ 0 w 2308920"/>
              <a:gd name="connsiteY0" fmla="*/ 0 h 2165844"/>
              <a:gd name="connsiteX1" fmla="*/ 2308920 w 2308920"/>
              <a:gd name="connsiteY1" fmla="*/ 0 h 2165844"/>
              <a:gd name="connsiteX2" fmla="*/ 2308920 w 2308920"/>
              <a:gd name="connsiteY2" fmla="*/ 2165844 h 2165844"/>
              <a:gd name="connsiteX3" fmla="*/ 0 w 2308920"/>
              <a:gd name="connsiteY3" fmla="*/ 2165844 h 2165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8920" h="2165844">
                <a:moveTo>
                  <a:pt x="0" y="0"/>
                </a:moveTo>
                <a:lnTo>
                  <a:pt x="2308920" y="0"/>
                </a:lnTo>
                <a:lnTo>
                  <a:pt x="2308920" y="2165844"/>
                </a:lnTo>
                <a:lnTo>
                  <a:pt x="0" y="21658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713108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7F5300-9B33-4EBB-B123-B23DB2E09F42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87896" y="847092"/>
            <a:ext cx="4784034" cy="5163817"/>
          </a:xfrm>
          <a:custGeom>
            <a:avLst/>
            <a:gdLst>
              <a:gd name="connsiteX0" fmla="*/ 0 w 4784034"/>
              <a:gd name="connsiteY0" fmla="*/ 0 h 5163817"/>
              <a:gd name="connsiteX1" fmla="*/ 4784034 w 4784034"/>
              <a:gd name="connsiteY1" fmla="*/ 0 h 5163817"/>
              <a:gd name="connsiteX2" fmla="*/ 4784034 w 4784034"/>
              <a:gd name="connsiteY2" fmla="*/ 5163817 h 5163817"/>
              <a:gd name="connsiteX3" fmla="*/ 0 w 4784034"/>
              <a:gd name="connsiteY3" fmla="*/ 5163817 h 5163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4034" h="5163817">
                <a:moveTo>
                  <a:pt x="0" y="0"/>
                </a:moveTo>
                <a:lnTo>
                  <a:pt x="4784034" y="0"/>
                </a:lnTo>
                <a:lnTo>
                  <a:pt x="4784034" y="5163817"/>
                </a:lnTo>
                <a:lnTo>
                  <a:pt x="0" y="51638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230527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96858E1-49DD-46D3-9E52-3D71D87B4C51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28915" y="2097300"/>
            <a:ext cx="6052457" cy="3848115"/>
          </a:xfrm>
          <a:custGeom>
            <a:avLst/>
            <a:gdLst>
              <a:gd name="connsiteX0" fmla="*/ 0 w 6052457"/>
              <a:gd name="connsiteY0" fmla="*/ 0 h 3848115"/>
              <a:gd name="connsiteX1" fmla="*/ 6052457 w 6052457"/>
              <a:gd name="connsiteY1" fmla="*/ 0 h 3848115"/>
              <a:gd name="connsiteX2" fmla="*/ 6052457 w 6052457"/>
              <a:gd name="connsiteY2" fmla="*/ 3848115 h 3848115"/>
              <a:gd name="connsiteX3" fmla="*/ 0 w 6052457"/>
              <a:gd name="connsiteY3" fmla="*/ 3848115 h 3848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2457" h="3848115">
                <a:moveTo>
                  <a:pt x="0" y="0"/>
                </a:moveTo>
                <a:lnTo>
                  <a:pt x="6052457" y="0"/>
                </a:lnTo>
                <a:lnTo>
                  <a:pt x="6052457" y="3848115"/>
                </a:lnTo>
                <a:lnTo>
                  <a:pt x="0" y="3848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620872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C9EEC4E-BE64-4C5C-8D56-CDE3C9756B9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0" y="1"/>
            <a:ext cx="7105650" cy="6858000"/>
          </a:xfrm>
          <a:custGeom>
            <a:avLst/>
            <a:gdLst>
              <a:gd name="connsiteX0" fmla="*/ 0 w 7105650"/>
              <a:gd name="connsiteY0" fmla="*/ 0 h 6858000"/>
              <a:gd name="connsiteX1" fmla="*/ 7105650 w 7105650"/>
              <a:gd name="connsiteY1" fmla="*/ 0 h 6858000"/>
              <a:gd name="connsiteX2" fmla="*/ 4802186 w 7105650"/>
              <a:gd name="connsiteY2" fmla="*/ 6858000 h 6858000"/>
              <a:gd name="connsiteX3" fmla="*/ 0 w 71056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5650" h="6858000">
                <a:moveTo>
                  <a:pt x="0" y="0"/>
                </a:moveTo>
                <a:lnTo>
                  <a:pt x="7105650" y="0"/>
                </a:lnTo>
                <a:lnTo>
                  <a:pt x="480218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308077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356A176-88E0-446B-85C1-DA142779B1A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48224" y="2918039"/>
            <a:ext cx="2662436" cy="2662436"/>
          </a:xfrm>
          <a:custGeom>
            <a:avLst/>
            <a:gdLst>
              <a:gd name="connsiteX0" fmla="*/ 1331218 w 2662436"/>
              <a:gd name="connsiteY0" fmla="*/ 0 h 2662436"/>
              <a:gd name="connsiteX1" fmla="*/ 2662436 w 2662436"/>
              <a:gd name="connsiteY1" fmla="*/ 1331218 h 2662436"/>
              <a:gd name="connsiteX2" fmla="*/ 1331218 w 2662436"/>
              <a:gd name="connsiteY2" fmla="*/ 2662436 h 2662436"/>
              <a:gd name="connsiteX3" fmla="*/ 0 w 2662436"/>
              <a:gd name="connsiteY3" fmla="*/ 1331218 h 2662436"/>
              <a:gd name="connsiteX4" fmla="*/ 1331218 w 2662436"/>
              <a:gd name="connsiteY4" fmla="*/ 0 h 2662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2436" h="2662436">
                <a:moveTo>
                  <a:pt x="1331218" y="0"/>
                </a:moveTo>
                <a:cubicBezTo>
                  <a:pt x="2066429" y="0"/>
                  <a:pt x="2662436" y="596007"/>
                  <a:pt x="2662436" y="1331218"/>
                </a:cubicBezTo>
                <a:cubicBezTo>
                  <a:pt x="2662436" y="2066429"/>
                  <a:pt x="2066429" y="2662436"/>
                  <a:pt x="1331218" y="2662436"/>
                </a:cubicBezTo>
                <a:cubicBezTo>
                  <a:pt x="596007" y="2662436"/>
                  <a:pt x="0" y="2066429"/>
                  <a:pt x="0" y="1331218"/>
                </a:cubicBezTo>
                <a:cubicBezTo>
                  <a:pt x="0" y="596007"/>
                  <a:pt x="596007" y="0"/>
                  <a:pt x="133121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0912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D581891-4938-4C40-A973-94FB51C8A4D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021012" y="-1588"/>
            <a:ext cx="9170988" cy="6858000"/>
          </a:xfrm>
          <a:custGeom>
            <a:avLst/>
            <a:gdLst>
              <a:gd name="connsiteX0" fmla="*/ 0 w 9170988"/>
              <a:gd name="connsiteY0" fmla="*/ 0 h 6858000"/>
              <a:gd name="connsiteX1" fmla="*/ 9170988 w 9170988"/>
              <a:gd name="connsiteY1" fmla="*/ 0 h 6858000"/>
              <a:gd name="connsiteX2" fmla="*/ 9170988 w 9170988"/>
              <a:gd name="connsiteY2" fmla="*/ 6858000 h 6858000"/>
              <a:gd name="connsiteX3" fmla="*/ 935038 w 9170988"/>
              <a:gd name="connsiteY3" fmla="*/ 6858000 h 6858000"/>
              <a:gd name="connsiteX4" fmla="*/ 1570038 w 9170988"/>
              <a:gd name="connsiteY4" fmla="*/ 300513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0988" h="6858000">
                <a:moveTo>
                  <a:pt x="0" y="0"/>
                </a:moveTo>
                <a:lnTo>
                  <a:pt x="9170988" y="0"/>
                </a:lnTo>
                <a:lnTo>
                  <a:pt x="9170988" y="6858000"/>
                </a:lnTo>
                <a:lnTo>
                  <a:pt x="935038" y="6858000"/>
                </a:lnTo>
                <a:lnTo>
                  <a:pt x="1570038" y="30051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755541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D98BBBB-523A-4352-A22C-E4915123492C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450803" y="1885950"/>
            <a:ext cx="3208647" cy="3086100"/>
          </a:xfrm>
          <a:custGeom>
            <a:avLst/>
            <a:gdLst>
              <a:gd name="connsiteX0" fmla="*/ 0 w 3208647"/>
              <a:gd name="connsiteY0" fmla="*/ 0 h 3086100"/>
              <a:gd name="connsiteX1" fmla="*/ 3208647 w 3208647"/>
              <a:gd name="connsiteY1" fmla="*/ 0 h 3086100"/>
              <a:gd name="connsiteX2" fmla="*/ 3208647 w 3208647"/>
              <a:gd name="connsiteY2" fmla="*/ 3086100 h 3086100"/>
              <a:gd name="connsiteX3" fmla="*/ 0 w 3208647"/>
              <a:gd name="connsiteY3" fmla="*/ 3086100 h 308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8647" h="3086100">
                <a:moveTo>
                  <a:pt x="0" y="0"/>
                </a:moveTo>
                <a:lnTo>
                  <a:pt x="3208647" y="0"/>
                </a:lnTo>
                <a:lnTo>
                  <a:pt x="3208647" y="3086100"/>
                </a:lnTo>
                <a:lnTo>
                  <a:pt x="0" y="3086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30355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A8E43BE-888A-4409-A292-346EC0C3A0DC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206883" y="3429000"/>
            <a:ext cx="2798060" cy="2692402"/>
          </a:xfrm>
          <a:custGeom>
            <a:avLst/>
            <a:gdLst>
              <a:gd name="connsiteX0" fmla="*/ 0 w 2798060"/>
              <a:gd name="connsiteY0" fmla="*/ 0 h 2692402"/>
              <a:gd name="connsiteX1" fmla="*/ 2798060 w 2798060"/>
              <a:gd name="connsiteY1" fmla="*/ 0 h 2692402"/>
              <a:gd name="connsiteX2" fmla="*/ 2798060 w 2798060"/>
              <a:gd name="connsiteY2" fmla="*/ 2692402 h 2692402"/>
              <a:gd name="connsiteX3" fmla="*/ 0 w 2798060"/>
              <a:gd name="connsiteY3" fmla="*/ 2692402 h 2692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8060" h="2692402">
                <a:moveTo>
                  <a:pt x="0" y="0"/>
                </a:moveTo>
                <a:lnTo>
                  <a:pt x="2798060" y="0"/>
                </a:lnTo>
                <a:lnTo>
                  <a:pt x="2798060" y="2692402"/>
                </a:lnTo>
                <a:lnTo>
                  <a:pt x="0" y="26924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421E740-3451-440F-910A-C351C7DFB076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004943" y="736598"/>
            <a:ext cx="2798060" cy="2692402"/>
          </a:xfrm>
          <a:custGeom>
            <a:avLst/>
            <a:gdLst>
              <a:gd name="connsiteX0" fmla="*/ 0 w 2798060"/>
              <a:gd name="connsiteY0" fmla="*/ 0 h 2692402"/>
              <a:gd name="connsiteX1" fmla="*/ 2798060 w 2798060"/>
              <a:gd name="connsiteY1" fmla="*/ 0 h 2692402"/>
              <a:gd name="connsiteX2" fmla="*/ 2798060 w 2798060"/>
              <a:gd name="connsiteY2" fmla="*/ 2692402 h 2692402"/>
              <a:gd name="connsiteX3" fmla="*/ 0 w 2798060"/>
              <a:gd name="connsiteY3" fmla="*/ 2692402 h 2692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8060" h="2692402">
                <a:moveTo>
                  <a:pt x="0" y="0"/>
                </a:moveTo>
                <a:lnTo>
                  <a:pt x="2798060" y="0"/>
                </a:lnTo>
                <a:lnTo>
                  <a:pt x="2798060" y="2692402"/>
                </a:lnTo>
                <a:lnTo>
                  <a:pt x="0" y="26924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841946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4EE28C4-95D3-478C-9A33-1D3211C4027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0" y="1"/>
            <a:ext cx="7105650" cy="6858000"/>
          </a:xfrm>
          <a:custGeom>
            <a:avLst/>
            <a:gdLst>
              <a:gd name="connsiteX0" fmla="*/ 0 w 7105650"/>
              <a:gd name="connsiteY0" fmla="*/ 0 h 6858000"/>
              <a:gd name="connsiteX1" fmla="*/ 7105650 w 7105650"/>
              <a:gd name="connsiteY1" fmla="*/ 0 h 6858000"/>
              <a:gd name="connsiteX2" fmla="*/ 4802186 w 7105650"/>
              <a:gd name="connsiteY2" fmla="*/ 6858000 h 6858000"/>
              <a:gd name="connsiteX3" fmla="*/ 0 w 71056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5650" h="6858000">
                <a:moveTo>
                  <a:pt x="0" y="0"/>
                </a:moveTo>
                <a:lnTo>
                  <a:pt x="7105650" y="0"/>
                </a:lnTo>
                <a:lnTo>
                  <a:pt x="480218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367972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4481650-1DA8-4586-94BE-92838A59501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15827" y="2245633"/>
            <a:ext cx="3181350" cy="3371850"/>
          </a:xfrm>
          <a:custGeom>
            <a:avLst/>
            <a:gdLst>
              <a:gd name="connsiteX0" fmla="*/ 0 w 3181350"/>
              <a:gd name="connsiteY0" fmla="*/ 0 h 3371850"/>
              <a:gd name="connsiteX1" fmla="*/ 3181350 w 3181350"/>
              <a:gd name="connsiteY1" fmla="*/ 0 h 3371850"/>
              <a:gd name="connsiteX2" fmla="*/ 3181350 w 3181350"/>
              <a:gd name="connsiteY2" fmla="*/ 3371850 h 3371850"/>
              <a:gd name="connsiteX3" fmla="*/ 0 w 3181350"/>
              <a:gd name="connsiteY3" fmla="*/ 3371850 h 3371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350" h="3371850">
                <a:moveTo>
                  <a:pt x="0" y="0"/>
                </a:moveTo>
                <a:lnTo>
                  <a:pt x="3181350" y="0"/>
                </a:lnTo>
                <a:lnTo>
                  <a:pt x="3181350" y="3371850"/>
                </a:lnTo>
                <a:lnTo>
                  <a:pt x="0" y="3371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2540E13-27BF-404F-B52D-392A43CE51B3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154113" y="1393371"/>
            <a:ext cx="3181350" cy="4224112"/>
          </a:xfrm>
          <a:custGeom>
            <a:avLst/>
            <a:gdLst>
              <a:gd name="connsiteX0" fmla="*/ 0 w 3181350"/>
              <a:gd name="connsiteY0" fmla="*/ 0 h 4224112"/>
              <a:gd name="connsiteX1" fmla="*/ 3181350 w 3181350"/>
              <a:gd name="connsiteY1" fmla="*/ 0 h 4224112"/>
              <a:gd name="connsiteX2" fmla="*/ 3181350 w 3181350"/>
              <a:gd name="connsiteY2" fmla="*/ 4224112 h 4224112"/>
              <a:gd name="connsiteX3" fmla="*/ 0 w 3181350"/>
              <a:gd name="connsiteY3" fmla="*/ 4224112 h 4224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350" h="4224112">
                <a:moveTo>
                  <a:pt x="0" y="0"/>
                </a:moveTo>
                <a:lnTo>
                  <a:pt x="3181350" y="0"/>
                </a:lnTo>
                <a:lnTo>
                  <a:pt x="3181350" y="4224112"/>
                </a:lnTo>
                <a:lnTo>
                  <a:pt x="0" y="42241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359128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135DABA-F847-4CA8-8256-67858D3AF23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1613499" y="877006"/>
            <a:ext cx="2869002" cy="3140766"/>
          </a:xfrm>
          <a:custGeom>
            <a:avLst/>
            <a:gdLst>
              <a:gd name="connsiteX0" fmla="*/ 0 w 2869002"/>
              <a:gd name="connsiteY0" fmla="*/ 0 h 3140766"/>
              <a:gd name="connsiteX1" fmla="*/ 2869002 w 2869002"/>
              <a:gd name="connsiteY1" fmla="*/ 0 h 3140766"/>
              <a:gd name="connsiteX2" fmla="*/ 2869002 w 2869002"/>
              <a:gd name="connsiteY2" fmla="*/ 3140766 h 3140766"/>
              <a:gd name="connsiteX3" fmla="*/ 0 w 2869002"/>
              <a:gd name="connsiteY3" fmla="*/ 3140766 h 3140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9002" h="3140766">
                <a:moveTo>
                  <a:pt x="0" y="0"/>
                </a:moveTo>
                <a:lnTo>
                  <a:pt x="2869002" y="0"/>
                </a:lnTo>
                <a:lnTo>
                  <a:pt x="2869002" y="3140766"/>
                </a:lnTo>
                <a:lnTo>
                  <a:pt x="0" y="31407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856A7E5-751E-4817-BA15-7CA7F80883D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661499" y="877006"/>
            <a:ext cx="2869002" cy="3140766"/>
          </a:xfrm>
          <a:custGeom>
            <a:avLst/>
            <a:gdLst>
              <a:gd name="connsiteX0" fmla="*/ 0 w 2869002"/>
              <a:gd name="connsiteY0" fmla="*/ 0 h 3140766"/>
              <a:gd name="connsiteX1" fmla="*/ 2869002 w 2869002"/>
              <a:gd name="connsiteY1" fmla="*/ 0 h 3140766"/>
              <a:gd name="connsiteX2" fmla="*/ 2869002 w 2869002"/>
              <a:gd name="connsiteY2" fmla="*/ 3140766 h 3140766"/>
              <a:gd name="connsiteX3" fmla="*/ 0 w 2869002"/>
              <a:gd name="connsiteY3" fmla="*/ 3140766 h 3140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9002" h="3140766">
                <a:moveTo>
                  <a:pt x="0" y="0"/>
                </a:moveTo>
                <a:lnTo>
                  <a:pt x="2869002" y="0"/>
                </a:lnTo>
                <a:lnTo>
                  <a:pt x="2869002" y="3140766"/>
                </a:lnTo>
                <a:lnTo>
                  <a:pt x="0" y="31407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2C25B8B-FD5C-4C35-B9CB-DC7E7B9E4234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7709499" y="877006"/>
            <a:ext cx="2869002" cy="3140766"/>
          </a:xfrm>
          <a:custGeom>
            <a:avLst/>
            <a:gdLst>
              <a:gd name="connsiteX0" fmla="*/ 0 w 2869002"/>
              <a:gd name="connsiteY0" fmla="*/ 0 h 3140766"/>
              <a:gd name="connsiteX1" fmla="*/ 2869002 w 2869002"/>
              <a:gd name="connsiteY1" fmla="*/ 0 h 3140766"/>
              <a:gd name="connsiteX2" fmla="*/ 2869002 w 2869002"/>
              <a:gd name="connsiteY2" fmla="*/ 3140766 h 3140766"/>
              <a:gd name="connsiteX3" fmla="*/ 0 w 2869002"/>
              <a:gd name="connsiteY3" fmla="*/ 3140766 h 3140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9002" h="3140766">
                <a:moveTo>
                  <a:pt x="0" y="0"/>
                </a:moveTo>
                <a:lnTo>
                  <a:pt x="2869002" y="0"/>
                </a:lnTo>
                <a:lnTo>
                  <a:pt x="2869002" y="3140766"/>
                </a:lnTo>
                <a:lnTo>
                  <a:pt x="0" y="31407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4293206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1465590-42F4-4BEC-9BF2-889C4A94D2F8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1589" y="-1588"/>
            <a:ext cx="5027613" cy="6858000"/>
          </a:xfrm>
          <a:custGeom>
            <a:avLst/>
            <a:gdLst>
              <a:gd name="connsiteX0" fmla="*/ 0 w 5027613"/>
              <a:gd name="connsiteY0" fmla="*/ 0 h 6858000"/>
              <a:gd name="connsiteX1" fmla="*/ 3457575 w 5027613"/>
              <a:gd name="connsiteY1" fmla="*/ 0 h 6858000"/>
              <a:gd name="connsiteX2" fmla="*/ 5027613 w 5027613"/>
              <a:gd name="connsiteY2" fmla="*/ 3005138 h 6858000"/>
              <a:gd name="connsiteX3" fmla="*/ 4392613 w 5027613"/>
              <a:gd name="connsiteY3" fmla="*/ 6858000 h 6858000"/>
              <a:gd name="connsiteX4" fmla="*/ 0 w 502761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27613" h="6858000">
                <a:moveTo>
                  <a:pt x="0" y="0"/>
                </a:moveTo>
                <a:lnTo>
                  <a:pt x="3457575" y="0"/>
                </a:lnTo>
                <a:lnTo>
                  <a:pt x="5027613" y="3005138"/>
                </a:lnTo>
                <a:lnTo>
                  <a:pt x="439261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69A5ED5-9ABF-4F08-B173-82BC4FF46FA9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394200" y="3003550"/>
            <a:ext cx="3724130" cy="3852863"/>
          </a:xfrm>
          <a:custGeom>
            <a:avLst/>
            <a:gdLst>
              <a:gd name="connsiteX0" fmla="*/ 635000 w 3724130"/>
              <a:gd name="connsiteY0" fmla="*/ 0 h 3852863"/>
              <a:gd name="connsiteX1" fmla="*/ 3724130 w 3724130"/>
              <a:gd name="connsiteY1" fmla="*/ 3613166 h 3852863"/>
              <a:gd name="connsiteX2" fmla="*/ 3724130 w 3724130"/>
              <a:gd name="connsiteY2" fmla="*/ 3852863 h 3852863"/>
              <a:gd name="connsiteX3" fmla="*/ 0 w 3724130"/>
              <a:gd name="connsiteY3" fmla="*/ 3852863 h 3852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4130" h="3852863">
                <a:moveTo>
                  <a:pt x="635000" y="0"/>
                </a:moveTo>
                <a:lnTo>
                  <a:pt x="3724130" y="3613166"/>
                </a:lnTo>
                <a:lnTo>
                  <a:pt x="3724130" y="3852863"/>
                </a:lnTo>
                <a:lnTo>
                  <a:pt x="0" y="38528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3509420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DAC65E7-2626-47FE-9C2A-891894C73323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65043" y="2102577"/>
            <a:ext cx="2915478" cy="2513342"/>
          </a:xfrm>
          <a:custGeom>
            <a:avLst/>
            <a:gdLst>
              <a:gd name="connsiteX0" fmla="*/ 628336 w 2915478"/>
              <a:gd name="connsiteY0" fmla="*/ 0 h 2513342"/>
              <a:gd name="connsiteX1" fmla="*/ 2287142 w 2915478"/>
              <a:gd name="connsiteY1" fmla="*/ 0 h 2513342"/>
              <a:gd name="connsiteX2" fmla="*/ 2915478 w 2915478"/>
              <a:gd name="connsiteY2" fmla="*/ 1256671 h 2513342"/>
              <a:gd name="connsiteX3" fmla="*/ 2287142 w 2915478"/>
              <a:gd name="connsiteY3" fmla="*/ 2513342 h 2513342"/>
              <a:gd name="connsiteX4" fmla="*/ 628336 w 2915478"/>
              <a:gd name="connsiteY4" fmla="*/ 2513342 h 2513342"/>
              <a:gd name="connsiteX5" fmla="*/ 0 w 2915478"/>
              <a:gd name="connsiteY5" fmla="*/ 1256671 h 2513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478" h="2513342">
                <a:moveTo>
                  <a:pt x="628336" y="0"/>
                </a:moveTo>
                <a:lnTo>
                  <a:pt x="2287142" y="0"/>
                </a:lnTo>
                <a:lnTo>
                  <a:pt x="2915478" y="1256671"/>
                </a:lnTo>
                <a:lnTo>
                  <a:pt x="2287142" y="2513342"/>
                </a:lnTo>
                <a:lnTo>
                  <a:pt x="628336" y="2513342"/>
                </a:lnTo>
                <a:lnTo>
                  <a:pt x="0" y="12566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392B3FB-4938-4BD5-A2A6-1F2A7E0FECF3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095999" y="2102577"/>
            <a:ext cx="2915478" cy="2513342"/>
          </a:xfrm>
          <a:custGeom>
            <a:avLst/>
            <a:gdLst>
              <a:gd name="connsiteX0" fmla="*/ 628336 w 2915478"/>
              <a:gd name="connsiteY0" fmla="*/ 0 h 2513342"/>
              <a:gd name="connsiteX1" fmla="*/ 2287142 w 2915478"/>
              <a:gd name="connsiteY1" fmla="*/ 0 h 2513342"/>
              <a:gd name="connsiteX2" fmla="*/ 2915478 w 2915478"/>
              <a:gd name="connsiteY2" fmla="*/ 1256671 h 2513342"/>
              <a:gd name="connsiteX3" fmla="*/ 2287142 w 2915478"/>
              <a:gd name="connsiteY3" fmla="*/ 2513342 h 2513342"/>
              <a:gd name="connsiteX4" fmla="*/ 628336 w 2915478"/>
              <a:gd name="connsiteY4" fmla="*/ 2513342 h 2513342"/>
              <a:gd name="connsiteX5" fmla="*/ 0 w 2915478"/>
              <a:gd name="connsiteY5" fmla="*/ 1256671 h 2513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478" h="2513342">
                <a:moveTo>
                  <a:pt x="628336" y="0"/>
                </a:moveTo>
                <a:lnTo>
                  <a:pt x="2287142" y="0"/>
                </a:lnTo>
                <a:lnTo>
                  <a:pt x="2915478" y="1256671"/>
                </a:lnTo>
                <a:lnTo>
                  <a:pt x="2287142" y="2513342"/>
                </a:lnTo>
                <a:lnTo>
                  <a:pt x="628336" y="2513342"/>
                </a:lnTo>
                <a:lnTo>
                  <a:pt x="0" y="12566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337938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E61CF1D-EF5A-432D-8266-3D564F2E093C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37029" y="3276805"/>
            <a:ext cx="3236686" cy="2790245"/>
          </a:xfrm>
          <a:custGeom>
            <a:avLst/>
            <a:gdLst>
              <a:gd name="connsiteX0" fmla="*/ 697562 w 3236686"/>
              <a:gd name="connsiteY0" fmla="*/ 0 h 2790245"/>
              <a:gd name="connsiteX1" fmla="*/ 2539124 w 3236686"/>
              <a:gd name="connsiteY1" fmla="*/ 0 h 2790245"/>
              <a:gd name="connsiteX2" fmla="*/ 3236686 w 3236686"/>
              <a:gd name="connsiteY2" fmla="*/ 1395123 h 2790245"/>
              <a:gd name="connsiteX3" fmla="*/ 2539124 w 3236686"/>
              <a:gd name="connsiteY3" fmla="*/ 2790245 h 2790245"/>
              <a:gd name="connsiteX4" fmla="*/ 697562 w 3236686"/>
              <a:gd name="connsiteY4" fmla="*/ 2790245 h 2790245"/>
              <a:gd name="connsiteX5" fmla="*/ 0 w 3236686"/>
              <a:gd name="connsiteY5" fmla="*/ 1395123 h 279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6686" h="2790245">
                <a:moveTo>
                  <a:pt x="697562" y="0"/>
                </a:moveTo>
                <a:lnTo>
                  <a:pt x="2539124" y="0"/>
                </a:lnTo>
                <a:lnTo>
                  <a:pt x="3236686" y="1395123"/>
                </a:lnTo>
                <a:lnTo>
                  <a:pt x="2539124" y="2790245"/>
                </a:lnTo>
                <a:lnTo>
                  <a:pt x="697562" y="2790245"/>
                </a:lnTo>
                <a:lnTo>
                  <a:pt x="0" y="13951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540C769-10B0-4D11-80C4-717F82268605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164115" y="1814515"/>
            <a:ext cx="3236686" cy="2790245"/>
          </a:xfrm>
          <a:custGeom>
            <a:avLst/>
            <a:gdLst>
              <a:gd name="connsiteX0" fmla="*/ 697562 w 3236686"/>
              <a:gd name="connsiteY0" fmla="*/ 0 h 2790245"/>
              <a:gd name="connsiteX1" fmla="*/ 2539124 w 3236686"/>
              <a:gd name="connsiteY1" fmla="*/ 0 h 2790245"/>
              <a:gd name="connsiteX2" fmla="*/ 3236686 w 3236686"/>
              <a:gd name="connsiteY2" fmla="*/ 1395123 h 2790245"/>
              <a:gd name="connsiteX3" fmla="*/ 2539124 w 3236686"/>
              <a:gd name="connsiteY3" fmla="*/ 2790245 h 2790245"/>
              <a:gd name="connsiteX4" fmla="*/ 697562 w 3236686"/>
              <a:gd name="connsiteY4" fmla="*/ 2790245 h 2790245"/>
              <a:gd name="connsiteX5" fmla="*/ 0 w 3236686"/>
              <a:gd name="connsiteY5" fmla="*/ 1395123 h 279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6686" h="2790245">
                <a:moveTo>
                  <a:pt x="697562" y="0"/>
                </a:moveTo>
                <a:lnTo>
                  <a:pt x="2539124" y="0"/>
                </a:lnTo>
                <a:lnTo>
                  <a:pt x="3236686" y="1395123"/>
                </a:lnTo>
                <a:lnTo>
                  <a:pt x="2539124" y="2790245"/>
                </a:lnTo>
                <a:lnTo>
                  <a:pt x="697562" y="2790245"/>
                </a:lnTo>
                <a:lnTo>
                  <a:pt x="0" y="13951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BC40E99-55AB-4AA2-8B96-1E66A40DF174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5791200" y="3276805"/>
            <a:ext cx="3236686" cy="2790245"/>
          </a:xfrm>
          <a:custGeom>
            <a:avLst/>
            <a:gdLst>
              <a:gd name="connsiteX0" fmla="*/ 697562 w 3236686"/>
              <a:gd name="connsiteY0" fmla="*/ 0 h 2790245"/>
              <a:gd name="connsiteX1" fmla="*/ 2539124 w 3236686"/>
              <a:gd name="connsiteY1" fmla="*/ 0 h 2790245"/>
              <a:gd name="connsiteX2" fmla="*/ 3236686 w 3236686"/>
              <a:gd name="connsiteY2" fmla="*/ 1395123 h 2790245"/>
              <a:gd name="connsiteX3" fmla="*/ 2539124 w 3236686"/>
              <a:gd name="connsiteY3" fmla="*/ 2790245 h 2790245"/>
              <a:gd name="connsiteX4" fmla="*/ 697562 w 3236686"/>
              <a:gd name="connsiteY4" fmla="*/ 2790245 h 2790245"/>
              <a:gd name="connsiteX5" fmla="*/ 0 w 3236686"/>
              <a:gd name="connsiteY5" fmla="*/ 1395123 h 279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6686" h="2790245">
                <a:moveTo>
                  <a:pt x="697562" y="0"/>
                </a:moveTo>
                <a:lnTo>
                  <a:pt x="2539124" y="0"/>
                </a:lnTo>
                <a:lnTo>
                  <a:pt x="3236686" y="1395123"/>
                </a:lnTo>
                <a:lnTo>
                  <a:pt x="2539124" y="2790245"/>
                </a:lnTo>
                <a:lnTo>
                  <a:pt x="697562" y="2790245"/>
                </a:lnTo>
                <a:lnTo>
                  <a:pt x="0" y="13951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58149EC-E363-45BC-9ADC-361765BAD4CA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418286" y="1814514"/>
            <a:ext cx="3236686" cy="2790245"/>
          </a:xfrm>
          <a:custGeom>
            <a:avLst/>
            <a:gdLst>
              <a:gd name="connsiteX0" fmla="*/ 697562 w 3236686"/>
              <a:gd name="connsiteY0" fmla="*/ 0 h 2790245"/>
              <a:gd name="connsiteX1" fmla="*/ 2539124 w 3236686"/>
              <a:gd name="connsiteY1" fmla="*/ 0 h 2790245"/>
              <a:gd name="connsiteX2" fmla="*/ 3236686 w 3236686"/>
              <a:gd name="connsiteY2" fmla="*/ 1395123 h 2790245"/>
              <a:gd name="connsiteX3" fmla="*/ 2539124 w 3236686"/>
              <a:gd name="connsiteY3" fmla="*/ 2790245 h 2790245"/>
              <a:gd name="connsiteX4" fmla="*/ 697562 w 3236686"/>
              <a:gd name="connsiteY4" fmla="*/ 2790245 h 2790245"/>
              <a:gd name="connsiteX5" fmla="*/ 0 w 3236686"/>
              <a:gd name="connsiteY5" fmla="*/ 1395123 h 279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6686" h="2790245">
                <a:moveTo>
                  <a:pt x="697562" y="0"/>
                </a:moveTo>
                <a:lnTo>
                  <a:pt x="2539124" y="0"/>
                </a:lnTo>
                <a:lnTo>
                  <a:pt x="3236686" y="1395123"/>
                </a:lnTo>
                <a:lnTo>
                  <a:pt x="2539124" y="2790245"/>
                </a:lnTo>
                <a:lnTo>
                  <a:pt x="697562" y="2790245"/>
                </a:lnTo>
                <a:lnTo>
                  <a:pt x="0" y="13951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770697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31276E6-488E-4D11-940F-ABCD4E495A5F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755372" y="1987828"/>
            <a:ext cx="2531165" cy="2186607"/>
          </a:xfrm>
          <a:custGeom>
            <a:avLst/>
            <a:gdLst>
              <a:gd name="connsiteX0" fmla="*/ 0 w 2531165"/>
              <a:gd name="connsiteY0" fmla="*/ 0 h 2186607"/>
              <a:gd name="connsiteX1" fmla="*/ 2531165 w 2531165"/>
              <a:gd name="connsiteY1" fmla="*/ 0 h 2186607"/>
              <a:gd name="connsiteX2" fmla="*/ 2531165 w 2531165"/>
              <a:gd name="connsiteY2" fmla="*/ 2186607 h 2186607"/>
              <a:gd name="connsiteX3" fmla="*/ 0 w 2531165"/>
              <a:gd name="connsiteY3" fmla="*/ 2186607 h 218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165" h="2186607">
                <a:moveTo>
                  <a:pt x="0" y="0"/>
                </a:moveTo>
                <a:lnTo>
                  <a:pt x="2531165" y="0"/>
                </a:lnTo>
                <a:lnTo>
                  <a:pt x="2531165" y="2186607"/>
                </a:lnTo>
                <a:lnTo>
                  <a:pt x="0" y="21866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B35B4AD-F04E-4F4C-938C-96F3EC64D85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905464" y="1987828"/>
            <a:ext cx="2531165" cy="2186607"/>
          </a:xfrm>
          <a:custGeom>
            <a:avLst/>
            <a:gdLst>
              <a:gd name="connsiteX0" fmla="*/ 0 w 2531165"/>
              <a:gd name="connsiteY0" fmla="*/ 0 h 2186607"/>
              <a:gd name="connsiteX1" fmla="*/ 2531165 w 2531165"/>
              <a:gd name="connsiteY1" fmla="*/ 0 h 2186607"/>
              <a:gd name="connsiteX2" fmla="*/ 2531165 w 2531165"/>
              <a:gd name="connsiteY2" fmla="*/ 2186607 h 2186607"/>
              <a:gd name="connsiteX3" fmla="*/ 0 w 2531165"/>
              <a:gd name="connsiteY3" fmla="*/ 2186607 h 218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165" h="2186607">
                <a:moveTo>
                  <a:pt x="0" y="0"/>
                </a:moveTo>
                <a:lnTo>
                  <a:pt x="2531165" y="0"/>
                </a:lnTo>
                <a:lnTo>
                  <a:pt x="2531165" y="2186607"/>
                </a:lnTo>
                <a:lnTo>
                  <a:pt x="0" y="21866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88F821B-8E0D-4C53-A13D-590E152CB996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72070" y="1987828"/>
            <a:ext cx="2531165" cy="2186607"/>
          </a:xfrm>
          <a:custGeom>
            <a:avLst/>
            <a:gdLst>
              <a:gd name="connsiteX0" fmla="*/ 0 w 2531165"/>
              <a:gd name="connsiteY0" fmla="*/ 0 h 2186607"/>
              <a:gd name="connsiteX1" fmla="*/ 2531165 w 2531165"/>
              <a:gd name="connsiteY1" fmla="*/ 0 h 2186607"/>
              <a:gd name="connsiteX2" fmla="*/ 2531165 w 2531165"/>
              <a:gd name="connsiteY2" fmla="*/ 2186607 h 2186607"/>
              <a:gd name="connsiteX3" fmla="*/ 0 w 2531165"/>
              <a:gd name="connsiteY3" fmla="*/ 2186607 h 218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165" h="2186607">
                <a:moveTo>
                  <a:pt x="0" y="0"/>
                </a:moveTo>
                <a:lnTo>
                  <a:pt x="2531165" y="0"/>
                </a:lnTo>
                <a:lnTo>
                  <a:pt x="2531165" y="2186607"/>
                </a:lnTo>
                <a:lnTo>
                  <a:pt x="0" y="21866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04F4D85-7E15-44F6-9C54-DC2D1979D57A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6188767" y="1987828"/>
            <a:ext cx="2531165" cy="2186607"/>
          </a:xfrm>
          <a:custGeom>
            <a:avLst/>
            <a:gdLst>
              <a:gd name="connsiteX0" fmla="*/ 0 w 2531165"/>
              <a:gd name="connsiteY0" fmla="*/ 0 h 2186607"/>
              <a:gd name="connsiteX1" fmla="*/ 2531165 w 2531165"/>
              <a:gd name="connsiteY1" fmla="*/ 0 h 2186607"/>
              <a:gd name="connsiteX2" fmla="*/ 2531165 w 2531165"/>
              <a:gd name="connsiteY2" fmla="*/ 2186607 h 2186607"/>
              <a:gd name="connsiteX3" fmla="*/ 0 w 2531165"/>
              <a:gd name="connsiteY3" fmla="*/ 2186607 h 218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165" h="2186607">
                <a:moveTo>
                  <a:pt x="0" y="0"/>
                </a:moveTo>
                <a:lnTo>
                  <a:pt x="2531165" y="0"/>
                </a:lnTo>
                <a:lnTo>
                  <a:pt x="2531165" y="2186607"/>
                </a:lnTo>
                <a:lnTo>
                  <a:pt x="0" y="21866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691939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EC2B61B-3FEB-46A5-BD96-1DEE095DF180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55075" y="2190290"/>
            <a:ext cx="4616811" cy="1878612"/>
          </a:xfrm>
          <a:custGeom>
            <a:avLst/>
            <a:gdLst>
              <a:gd name="connsiteX0" fmla="*/ 0 w 4616811"/>
              <a:gd name="connsiteY0" fmla="*/ 0 h 1878612"/>
              <a:gd name="connsiteX1" fmla="*/ 4616811 w 4616811"/>
              <a:gd name="connsiteY1" fmla="*/ 0 h 1878612"/>
              <a:gd name="connsiteX2" fmla="*/ 4616811 w 4616811"/>
              <a:gd name="connsiteY2" fmla="*/ 1878612 h 1878612"/>
              <a:gd name="connsiteX3" fmla="*/ 0 w 4616811"/>
              <a:gd name="connsiteY3" fmla="*/ 1878612 h 187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6811" h="1878612">
                <a:moveTo>
                  <a:pt x="0" y="0"/>
                </a:moveTo>
                <a:lnTo>
                  <a:pt x="4616811" y="0"/>
                </a:lnTo>
                <a:lnTo>
                  <a:pt x="4616811" y="1878612"/>
                </a:lnTo>
                <a:lnTo>
                  <a:pt x="0" y="1878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23B7796-0785-4C95-97B8-62548B7914D2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55075" y="4206813"/>
            <a:ext cx="6380612" cy="1878612"/>
          </a:xfrm>
          <a:custGeom>
            <a:avLst/>
            <a:gdLst>
              <a:gd name="connsiteX0" fmla="*/ 0 w 6380612"/>
              <a:gd name="connsiteY0" fmla="*/ 0 h 1878612"/>
              <a:gd name="connsiteX1" fmla="*/ 6380612 w 6380612"/>
              <a:gd name="connsiteY1" fmla="*/ 0 h 1878612"/>
              <a:gd name="connsiteX2" fmla="*/ 6380612 w 6380612"/>
              <a:gd name="connsiteY2" fmla="*/ 1878612 h 1878612"/>
              <a:gd name="connsiteX3" fmla="*/ 0 w 6380612"/>
              <a:gd name="connsiteY3" fmla="*/ 1878612 h 187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80612" h="1878612">
                <a:moveTo>
                  <a:pt x="0" y="0"/>
                </a:moveTo>
                <a:lnTo>
                  <a:pt x="6380612" y="0"/>
                </a:lnTo>
                <a:lnTo>
                  <a:pt x="6380612" y="1878612"/>
                </a:lnTo>
                <a:lnTo>
                  <a:pt x="0" y="1878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DEB535B-09B7-435A-93DB-EC7F10020D49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586733" y="2190290"/>
            <a:ext cx="3063782" cy="1878612"/>
          </a:xfrm>
          <a:custGeom>
            <a:avLst/>
            <a:gdLst>
              <a:gd name="connsiteX0" fmla="*/ 0 w 3063782"/>
              <a:gd name="connsiteY0" fmla="*/ 0 h 1878612"/>
              <a:gd name="connsiteX1" fmla="*/ 3063782 w 3063782"/>
              <a:gd name="connsiteY1" fmla="*/ 0 h 1878612"/>
              <a:gd name="connsiteX2" fmla="*/ 3063782 w 3063782"/>
              <a:gd name="connsiteY2" fmla="*/ 1878612 h 1878612"/>
              <a:gd name="connsiteX3" fmla="*/ 0 w 3063782"/>
              <a:gd name="connsiteY3" fmla="*/ 1878612 h 187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3782" h="1878612">
                <a:moveTo>
                  <a:pt x="0" y="0"/>
                </a:moveTo>
                <a:lnTo>
                  <a:pt x="3063782" y="0"/>
                </a:lnTo>
                <a:lnTo>
                  <a:pt x="3063782" y="1878612"/>
                </a:lnTo>
                <a:lnTo>
                  <a:pt x="0" y="1878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2BE1712-BF10-4B04-80C4-AD3494723003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8765363" y="2190290"/>
            <a:ext cx="2571563" cy="1878612"/>
          </a:xfrm>
          <a:custGeom>
            <a:avLst/>
            <a:gdLst>
              <a:gd name="connsiteX0" fmla="*/ 0 w 2571563"/>
              <a:gd name="connsiteY0" fmla="*/ 0 h 1878612"/>
              <a:gd name="connsiteX1" fmla="*/ 2571563 w 2571563"/>
              <a:gd name="connsiteY1" fmla="*/ 0 h 1878612"/>
              <a:gd name="connsiteX2" fmla="*/ 2571563 w 2571563"/>
              <a:gd name="connsiteY2" fmla="*/ 1878612 h 1878612"/>
              <a:gd name="connsiteX3" fmla="*/ 0 w 2571563"/>
              <a:gd name="connsiteY3" fmla="*/ 1878612 h 187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563" h="1878612">
                <a:moveTo>
                  <a:pt x="0" y="0"/>
                </a:moveTo>
                <a:lnTo>
                  <a:pt x="2571563" y="0"/>
                </a:lnTo>
                <a:lnTo>
                  <a:pt x="2571563" y="1878612"/>
                </a:lnTo>
                <a:lnTo>
                  <a:pt x="0" y="1878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9A01022-A5B6-4A89-BB99-14955D5BBB89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7364733" y="4206813"/>
            <a:ext cx="3972192" cy="1878612"/>
          </a:xfrm>
          <a:custGeom>
            <a:avLst/>
            <a:gdLst>
              <a:gd name="connsiteX0" fmla="*/ 0 w 3972192"/>
              <a:gd name="connsiteY0" fmla="*/ 0 h 1878612"/>
              <a:gd name="connsiteX1" fmla="*/ 3972192 w 3972192"/>
              <a:gd name="connsiteY1" fmla="*/ 0 h 1878612"/>
              <a:gd name="connsiteX2" fmla="*/ 3972192 w 3972192"/>
              <a:gd name="connsiteY2" fmla="*/ 1878612 h 1878612"/>
              <a:gd name="connsiteX3" fmla="*/ 0 w 3972192"/>
              <a:gd name="connsiteY3" fmla="*/ 1878612 h 187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2192" h="1878612">
                <a:moveTo>
                  <a:pt x="0" y="0"/>
                </a:moveTo>
                <a:lnTo>
                  <a:pt x="3972192" y="0"/>
                </a:lnTo>
                <a:lnTo>
                  <a:pt x="3972192" y="1878612"/>
                </a:lnTo>
                <a:lnTo>
                  <a:pt x="0" y="1878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27685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7FB2BD0-253B-4500-AE8A-2D08648B2F2C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740977" y="2133919"/>
            <a:ext cx="2264228" cy="2264228"/>
          </a:xfrm>
          <a:custGeom>
            <a:avLst/>
            <a:gdLst>
              <a:gd name="connsiteX0" fmla="*/ 1132114 w 2264228"/>
              <a:gd name="connsiteY0" fmla="*/ 0 h 2264228"/>
              <a:gd name="connsiteX1" fmla="*/ 2264228 w 2264228"/>
              <a:gd name="connsiteY1" fmla="*/ 1132114 h 2264228"/>
              <a:gd name="connsiteX2" fmla="*/ 1132114 w 2264228"/>
              <a:gd name="connsiteY2" fmla="*/ 2264228 h 2264228"/>
              <a:gd name="connsiteX3" fmla="*/ 0 w 2264228"/>
              <a:gd name="connsiteY3" fmla="*/ 1132114 h 2264228"/>
              <a:gd name="connsiteX4" fmla="*/ 1132114 w 2264228"/>
              <a:gd name="connsiteY4" fmla="*/ 0 h 226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4228" h="2264228">
                <a:moveTo>
                  <a:pt x="1132114" y="0"/>
                </a:moveTo>
                <a:cubicBezTo>
                  <a:pt x="1757363" y="0"/>
                  <a:pt x="2264228" y="506865"/>
                  <a:pt x="2264228" y="1132114"/>
                </a:cubicBezTo>
                <a:cubicBezTo>
                  <a:pt x="2264228" y="1757363"/>
                  <a:pt x="1757363" y="2264228"/>
                  <a:pt x="1132114" y="2264228"/>
                </a:cubicBezTo>
                <a:cubicBezTo>
                  <a:pt x="506865" y="2264228"/>
                  <a:pt x="0" y="1757363"/>
                  <a:pt x="0" y="1132114"/>
                </a:cubicBezTo>
                <a:cubicBezTo>
                  <a:pt x="0" y="506865"/>
                  <a:pt x="506865" y="0"/>
                  <a:pt x="113211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FA1E250-8B11-4435-BFBA-8421857546F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9186795" y="2133919"/>
            <a:ext cx="2264228" cy="2264228"/>
          </a:xfrm>
          <a:custGeom>
            <a:avLst/>
            <a:gdLst>
              <a:gd name="connsiteX0" fmla="*/ 1132114 w 2264228"/>
              <a:gd name="connsiteY0" fmla="*/ 0 h 2264228"/>
              <a:gd name="connsiteX1" fmla="*/ 2264228 w 2264228"/>
              <a:gd name="connsiteY1" fmla="*/ 1132114 h 2264228"/>
              <a:gd name="connsiteX2" fmla="*/ 1132114 w 2264228"/>
              <a:gd name="connsiteY2" fmla="*/ 2264228 h 2264228"/>
              <a:gd name="connsiteX3" fmla="*/ 0 w 2264228"/>
              <a:gd name="connsiteY3" fmla="*/ 1132114 h 2264228"/>
              <a:gd name="connsiteX4" fmla="*/ 1132114 w 2264228"/>
              <a:gd name="connsiteY4" fmla="*/ 0 h 226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4228" h="2264228">
                <a:moveTo>
                  <a:pt x="1132114" y="0"/>
                </a:moveTo>
                <a:cubicBezTo>
                  <a:pt x="1757363" y="0"/>
                  <a:pt x="2264228" y="506865"/>
                  <a:pt x="2264228" y="1132114"/>
                </a:cubicBezTo>
                <a:cubicBezTo>
                  <a:pt x="2264228" y="1757363"/>
                  <a:pt x="1757363" y="2264228"/>
                  <a:pt x="1132114" y="2264228"/>
                </a:cubicBezTo>
                <a:cubicBezTo>
                  <a:pt x="506865" y="2264228"/>
                  <a:pt x="0" y="1757363"/>
                  <a:pt x="0" y="1132114"/>
                </a:cubicBezTo>
                <a:cubicBezTo>
                  <a:pt x="0" y="506865"/>
                  <a:pt x="506865" y="0"/>
                  <a:pt x="113211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764E4BE-F110-4BE7-ADAA-47A0C1FBD29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556250" y="2133919"/>
            <a:ext cx="2264228" cy="2264228"/>
          </a:xfrm>
          <a:custGeom>
            <a:avLst/>
            <a:gdLst>
              <a:gd name="connsiteX0" fmla="*/ 1132114 w 2264228"/>
              <a:gd name="connsiteY0" fmla="*/ 0 h 2264228"/>
              <a:gd name="connsiteX1" fmla="*/ 2264228 w 2264228"/>
              <a:gd name="connsiteY1" fmla="*/ 1132114 h 2264228"/>
              <a:gd name="connsiteX2" fmla="*/ 1132114 w 2264228"/>
              <a:gd name="connsiteY2" fmla="*/ 2264228 h 2264228"/>
              <a:gd name="connsiteX3" fmla="*/ 0 w 2264228"/>
              <a:gd name="connsiteY3" fmla="*/ 1132114 h 2264228"/>
              <a:gd name="connsiteX4" fmla="*/ 1132114 w 2264228"/>
              <a:gd name="connsiteY4" fmla="*/ 0 h 226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4228" h="2264228">
                <a:moveTo>
                  <a:pt x="1132114" y="0"/>
                </a:moveTo>
                <a:cubicBezTo>
                  <a:pt x="1757363" y="0"/>
                  <a:pt x="2264228" y="506865"/>
                  <a:pt x="2264228" y="1132114"/>
                </a:cubicBezTo>
                <a:cubicBezTo>
                  <a:pt x="2264228" y="1757363"/>
                  <a:pt x="1757363" y="2264228"/>
                  <a:pt x="1132114" y="2264228"/>
                </a:cubicBezTo>
                <a:cubicBezTo>
                  <a:pt x="506865" y="2264228"/>
                  <a:pt x="0" y="1757363"/>
                  <a:pt x="0" y="1132114"/>
                </a:cubicBezTo>
                <a:cubicBezTo>
                  <a:pt x="0" y="506865"/>
                  <a:pt x="506865" y="0"/>
                  <a:pt x="113211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D1715E8-2ED0-46CC-B7A3-15243A27DCAA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6371523" y="2133919"/>
            <a:ext cx="2264228" cy="2264228"/>
          </a:xfrm>
          <a:custGeom>
            <a:avLst/>
            <a:gdLst>
              <a:gd name="connsiteX0" fmla="*/ 1132114 w 2264228"/>
              <a:gd name="connsiteY0" fmla="*/ 0 h 2264228"/>
              <a:gd name="connsiteX1" fmla="*/ 2264228 w 2264228"/>
              <a:gd name="connsiteY1" fmla="*/ 1132114 h 2264228"/>
              <a:gd name="connsiteX2" fmla="*/ 1132114 w 2264228"/>
              <a:gd name="connsiteY2" fmla="*/ 2264228 h 2264228"/>
              <a:gd name="connsiteX3" fmla="*/ 0 w 2264228"/>
              <a:gd name="connsiteY3" fmla="*/ 1132114 h 2264228"/>
              <a:gd name="connsiteX4" fmla="*/ 1132114 w 2264228"/>
              <a:gd name="connsiteY4" fmla="*/ 0 h 226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4228" h="2264228">
                <a:moveTo>
                  <a:pt x="1132114" y="0"/>
                </a:moveTo>
                <a:cubicBezTo>
                  <a:pt x="1757363" y="0"/>
                  <a:pt x="2264228" y="506865"/>
                  <a:pt x="2264228" y="1132114"/>
                </a:cubicBezTo>
                <a:cubicBezTo>
                  <a:pt x="2264228" y="1757363"/>
                  <a:pt x="1757363" y="2264228"/>
                  <a:pt x="1132114" y="2264228"/>
                </a:cubicBezTo>
                <a:cubicBezTo>
                  <a:pt x="506865" y="2264228"/>
                  <a:pt x="0" y="1757363"/>
                  <a:pt x="0" y="1132114"/>
                </a:cubicBezTo>
                <a:cubicBezTo>
                  <a:pt x="0" y="506865"/>
                  <a:pt x="506865" y="0"/>
                  <a:pt x="113211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2009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F98531C-9479-416F-9AEC-8C9D853BE24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1296463" y="1921515"/>
            <a:ext cx="3786414" cy="3936716"/>
          </a:xfrm>
          <a:custGeom>
            <a:avLst/>
            <a:gdLst>
              <a:gd name="connsiteX0" fmla="*/ 0 w 3786414"/>
              <a:gd name="connsiteY0" fmla="*/ 0 h 3936716"/>
              <a:gd name="connsiteX1" fmla="*/ 3786414 w 3786414"/>
              <a:gd name="connsiteY1" fmla="*/ 0 h 3936716"/>
              <a:gd name="connsiteX2" fmla="*/ 3786414 w 3786414"/>
              <a:gd name="connsiteY2" fmla="*/ 3936716 h 3936716"/>
              <a:gd name="connsiteX3" fmla="*/ 0 w 3786414"/>
              <a:gd name="connsiteY3" fmla="*/ 3936716 h 393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6414" h="3936716">
                <a:moveTo>
                  <a:pt x="0" y="0"/>
                </a:moveTo>
                <a:lnTo>
                  <a:pt x="3786414" y="0"/>
                </a:lnTo>
                <a:lnTo>
                  <a:pt x="3786414" y="3936716"/>
                </a:lnTo>
                <a:lnTo>
                  <a:pt x="0" y="3936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7159459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E6F6051-8455-4540-BB45-B2D7DE67316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62829" y="5000694"/>
            <a:ext cx="4704522" cy="1444487"/>
          </a:xfrm>
          <a:custGeom>
            <a:avLst/>
            <a:gdLst>
              <a:gd name="connsiteX0" fmla="*/ 0 w 4704522"/>
              <a:gd name="connsiteY0" fmla="*/ 0 h 1444487"/>
              <a:gd name="connsiteX1" fmla="*/ 4704522 w 4704522"/>
              <a:gd name="connsiteY1" fmla="*/ 0 h 1444487"/>
              <a:gd name="connsiteX2" fmla="*/ 4704522 w 4704522"/>
              <a:gd name="connsiteY2" fmla="*/ 1444487 h 1444487"/>
              <a:gd name="connsiteX3" fmla="*/ 0 w 4704522"/>
              <a:gd name="connsiteY3" fmla="*/ 1444487 h 144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4522" h="1444487">
                <a:moveTo>
                  <a:pt x="0" y="0"/>
                </a:moveTo>
                <a:lnTo>
                  <a:pt x="4704522" y="0"/>
                </a:lnTo>
                <a:lnTo>
                  <a:pt x="4704522" y="1444487"/>
                </a:lnTo>
                <a:lnTo>
                  <a:pt x="0" y="14444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19844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32FF0FB-9F58-4AFC-9DBD-3F027C2B4C8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4281715" y="2052646"/>
            <a:ext cx="3193142" cy="2752708"/>
          </a:xfrm>
          <a:custGeom>
            <a:avLst/>
            <a:gdLst>
              <a:gd name="connsiteX0" fmla="*/ 688178 w 3193142"/>
              <a:gd name="connsiteY0" fmla="*/ 0 h 2752708"/>
              <a:gd name="connsiteX1" fmla="*/ 2504965 w 3193142"/>
              <a:gd name="connsiteY1" fmla="*/ 0 h 2752708"/>
              <a:gd name="connsiteX2" fmla="*/ 3193142 w 3193142"/>
              <a:gd name="connsiteY2" fmla="*/ 1376354 h 2752708"/>
              <a:gd name="connsiteX3" fmla="*/ 2504965 w 3193142"/>
              <a:gd name="connsiteY3" fmla="*/ 2752708 h 2752708"/>
              <a:gd name="connsiteX4" fmla="*/ 688178 w 3193142"/>
              <a:gd name="connsiteY4" fmla="*/ 2752708 h 2752708"/>
              <a:gd name="connsiteX5" fmla="*/ 0 w 3193142"/>
              <a:gd name="connsiteY5" fmla="*/ 1376354 h 275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93142" h="2752708">
                <a:moveTo>
                  <a:pt x="688178" y="0"/>
                </a:moveTo>
                <a:lnTo>
                  <a:pt x="2504965" y="0"/>
                </a:lnTo>
                <a:lnTo>
                  <a:pt x="3193142" y="1376354"/>
                </a:lnTo>
                <a:lnTo>
                  <a:pt x="2504965" y="2752708"/>
                </a:lnTo>
                <a:lnTo>
                  <a:pt x="688178" y="2752708"/>
                </a:lnTo>
                <a:lnTo>
                  <a:pt x="0" y="13763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7663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26849F8-9D92-4CED-BC9F-C5DCB1E26FB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4192" y="2846"/>
            <a:ext cx="8027988" cy="6855154"/>
          </a:xfrm>
          <a:custGeom>
            <a:avLst/>
            <a:gdLst>
              <a:gd name="connsiteX0" fmla="*/ 5230549 w 8027988"/>
              <a:gd name="connsiteY0" fmla="*/ 1933 h 6855154"/>
              <a:gd name="connsiteX1" fmla="*/ 5445025 w 8027988"/>
              <a:gd name="connsiteY1" fmla="*/ 162849 h 6855154"/>
              <a:gd name="connsiteX2" fmla="*/ 8027988 w 8027988"/>
              <a:gd name="connsiteY2" fmla="*/ 3618044 h 6855154"/>
              <a:gd name="connsiteX3" fmla="*/ 5616169 w 8027988"/>
              <a:gd name="connsiteY3" fmla="*/ 6855154 h 6855154"/>
              <a:gd name="connsiteX4" fmla="*/ 0 w 8027988"/>
              <a:gd name="connsiteY4" fmla="*/ 6855154 h 6855154"/>
              <a:gd name="connsiteX5" fmla="*/ 5081672 w 8027988"/>
              <a:gd name="connsiteY5" fmla="*/ 63003 h 6855154"/>
              <a:gd name="connsiteX6" fmla="*/ 5230549 w 8027988"/>
              <a:gd name="connsiteY6" fmla="*/ 1933 h 6855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27988" h="6855154">
                <a:moveTo>
                  <a:pt x="5230549" y="1933"/>
                </a:moveTo>
                <a:cubicBezTo>
                  <a:pt x="5287786" y="10863"/>
                  <a:pt x="5360111" y="52493"/>
                  <a:pt x="5445025" y="162849"/>
                </a:cubicBezTo>
                <a:cubicBezTo>
                  <a:pt x="8027988" y="3618044"/>
                  <a:pt x="8027988" y="3618044"/>
                  <a:pt x="8027988" y="3618044"/>
                </a:cubicBezTo>
                <a:cubicBezTo>
                  <a:pt x="5616169" y="6855154"/>
                  <a:pt x="5616169" y="6855154"/>
                  <a:pt x="5616169" y="6855154"/>
                </a:cubicBezTo>
                <a:lnTo>
                  <a:pt x="0" y="6855154"/>
                </a:lnTo>
                <a:cubicBezTo>
                  <a:pt x="5081672" y="63003"/>
                  <a:pt x="5081672" y="63003"/>
                  <a:pt x="5081672" y="63003"/>
                </a:cubicBezTo>
                <a:cubicBezTo>
                  <a:pt x="5081672" y="63003"/>
                  <a:pt x="5135154" y="-12949"/>
                  <a:pt x="5230549" y="1933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3140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72D36D07-E73D-4956-815F-CA63CDB34AB3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565400" y="3466079"/>
            <a:ext cx="2427514" cy="1698397"/>
          </a:xfrm>
          <a:custGeom>
            <a:avLst/>
            <a:gdLst>
              <a:gd name="connsiteX0" fmla="*/ 0 w 2427514"/>
              <a:gd name="connsiteY0" fmla="*/ 0 h 1698397"/>
              <a:gd name="connsiteX1" fmla="*/ 2427514 w 2427514"/>
              <a:gd name="connsiteY1" fmla="*/ 0 h 1698397"/>
              <a:gd name="connsiteX2" fmla="*/ 2427514 w 2427514"/>
              <a:gd name="connsiteY2" fmla="*/ 1698397 h 1698397"/>
              <a:gd name="connsiteX3" fmla="*/ 0 w 2427514"/>
              <a:gd name="connsiteY3" fmla="*/ 1698397 h 1698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7514" h="1698397">
                <a:moveTo>
                  <a:pt x="0" y="0"/>
                </a:moveTo>
                <a:lnTo>
                  <a:pt x="2427514" y="0"/>
                </a:lnTo>
                <a:lnTo>
                  <a:pt x="2427514" y="1698397"/>
                </a:lnTo>
                <a:lnTo>
                  <a:pt x="0" y="16983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7CE0F3B5-B991-430F-A31C-9AEF01228AB3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10886" y="3466079"/>
            <a:ext cx="2427514" cy="1698397"/>
          </a:xfrm>
          <a:custGeom>
            <a:avLst/>
            <a:gdLst>
              <a:gd name="connsiteX0" fmla="*/ 0 w 2427514"/>
              <a:gd name="connsiteY0" fmla="*/ 0 h 1698397"/>
              <a:gd name="connsiteX1" fmla="*/ 2427514 w 2427514"/>
              <a:gd name="connsiteY1" fmla="*/ 0 h 1698397"/>
              <a:gd name="connsiteX2" fmla="*/ 2427514 w 2427514"/>
              <a:gd name="connsiteY2" fmla="*/ 1698397 h 1698397"/>
              <a:gd name="connsiteX3" fmla="*/ 0 w 2427514"/>
              <a:gd name="connsiteY3" fmla="*/ 1698397 h 1698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7514" h="1698397">
                <a:moveTo>
                  <a:pt x="0" y="0"/>
                </a:moveTo>
                <a:lnTo>
                  <a:pt x="2427514" y="0"/>
                </a:lnTo>
                <a:lnTo>
                  <a:pt x="2427514" y="1698397"/>
                </a:lnTo>
                <a:lnTo>
                  <a:pt x="0" y="16983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C794DB50-15DB-4294-8184-CF30821AD336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0886" y="1666189"/>
            <a:ext cx="12192000" cy="1698398"/>
          </a:xfrm>
          <a:custGeom>
            <a:avLst/>
            <a:gdLst>
              <a:gd name="connsiteX0" fmla="*/ 0 w 12192000"/>
              <a:gd name="connsiteY0" fmla="*/ 0 h 1698398"/>
              <a:gd name="connsiteX1" fmla="*/ 12192000 w 12192000"/>
              <a:gd name="connsiteY1" fmla="*/ 0 h 1698398"/>
              <a:gd name="connsiteX2" fmla="*/ 12192000 w 12192000"/>
              <a:gd name="connsiteY2" fmla="*/ 1698398 h 1698398"/>
              <a:gd name="connsiteX3" fmla="*/ 0 w 12192000"/>
              <a:gd name="connsiteY3" fmla="*/ 1698398 h 169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698398">
                <a:moveTo>
                  <a:pt x="0" y="0"/>
                </a:moveTo>
                <a:lnTo>
                  <a:pt x="12192000" y="0"/>
                </a:lnTo>
                <a:lnTo>
                  <a:pt x="12192000" y="1698398"/>
                </a:lnTo>
                <a:lnTo>
                  <a:pt x="0" y="16983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EFB8B8C-78E4-4376-84ED-0062EBBD60E9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119914" y="5304747"/>
            <a:ext cx="7082972" cy="1553253"/>
          </a:xfrm>
          <a:custGeom>
            <a:avLst/>
            <a:gdLst>
              <a:gd name="connsiteX0" fmla="*/ 0 w 7082972"/>
              <a:gd name="connsiteY0" fmla="*/ 0 h 1553253"/>
              <a:gd name="connsiteX1" fmla="*/ 7082972 w 7082972"/>
              <a:gd name="connsiteY1" fmla="*/ 0 h 1553253"/>
              <a:gd name="connsiteX2" fmla="*/ 7082972 w 7082972"/>
              <a:gd name="connsiteY2" fmla="*/ 1553253 h 1553253"/>
              <a:gd name="connsiteX3" fmla="*/ 0 w 7082972"/>
              <a:gd name="connsiteY3" fmla="*/ 1553253 h 15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82972" h="1553253">
                <a:moveTo>
                  <a:pt x="0" y="0"/>
                </a:moveTo>
                <a:lnTo>
                  <a:pt x="7082972" y="0"/>
                </a:lnTo>
                <a:lnTo>
                  <a:pt x="7082972" y="1553253"/>
                </a:lnTo>
                <a:lnTo>
                  <a:pt x="0" y="15532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5BCFDBAF-A558-493F-B804-F3F962B5EC1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119914" y="3466079"/>
            <a:ext cx="3675743" cy="1698397"/>
          </a:xfrm>
          <a:custGeom>
            <a:avLst/>
            <a:gdLst>
              <a:gd name="connsiteX0" fmla="*/ 0 w 3675743"/>
              <a:gd name="connsiteY0" fmla="*/ 0 h 1698397"/>
              <a:gd name="connsiteX1" fmla="*/ 3675743 w 3675743"/>
              <a:gd name="connsiteY1" fmla="*/ 0 h 1698397"/>
              <a:gd name="connsiteX2" fmla="*/ 3675743 w 3675743"/>
              <a:gd name="connsiteY2" fmla="*/ 1698397 h 1698397"/>
              <a:gd name="connsiteX3" fmla="*/ 0 w 3675743"/>
              <a:gd name="connsiteY3" fmla="*/ 1698397 h 1698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5743" h="1698397">
                <a:moveTo>
                  <a:pt x="0" y="0"/>
                </a:moveTo>
                <a:lnTo>
                  <a:pt x="3675743" y="0"/>
                </a:lnTo>
                <a:lnTo>
                  <a:pt x="3675743" y="1698397"/>
                </a:lnTo>
                <a:lnTo>
                  <a:pt x="0" y="16983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6EE0209-510F-4E1A-AE16-A0BA3C4CDB68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0" y="5304747"/>
            <a:ext cx="4992914" cy="1553253"/>
          </a:xfrm>
          <a:custGeom>
            <a:avLst/>
            <a:gdLst>
              <a:gd name="connsiteX0" fmla="*/ 0 w 4992914"/>
              <a:gd name="connsiteY0" fmla="*/ 0 h 1553253"/>
              <a:gd name="connsiteX1" fmla="*/ 4992914 w 4992914"/>
              <a:gd name="connsiteY1" fmla="*/ 0 h 1553253"/>
              <a:gd name="connsiteX2" fmla="*/ 4992914 w 4992914"/>
              <a:gd name="connsiteY2" fmla="*/ 1553253 h 1553253"/>
              <a:gd name="connsiteX3" fmla="*/ 0 w 4992914"/>
              <a:gd name="connsiteY3" fmla="*/ 1553253 h 15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2914" h="1553253">
                <a:moveTo>
                  <a:pt x="0" y="0"/>
                </a:moveTo>
                <a:lnTo>
                  <a:pt x="4992914" y="0"/>
                </a:lnTo>
                <a:lnTo>
                  <a:pt x="4992914" y="1553253"/>
                </a:lnTo>
                <a:lnTo>
                  <a:pt x="0" y="15532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F22F3B63-E4B5-4660-BC94-24BE3FF95E88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8922655" y="3466079"/>
            <a:ext cx="3280231" cy="1698397"/>
          </a:xfrm>
          <a:custGeom>
            <a:avLst/>
            <a:gdLst>
              <a:gd name="connsiteX0" fmla="*/ 0 w 3280231"/>
              <a:gd name="connsiteY0" fmla="*/ 0 h 1698397"/>
              <a:gd name="connsiteX1" fmla="*/ 3280231 w 3280231"/>
              <a:gd name="connsiteY1" fmla="*/ 0 h 1698397"/>
              <a:gd name="connsiteX2" fmla="*/ 3280231 w 3280231"/>
              <a:gd name="connsiteY2" fmla="*/ 1698397 h 1698397"/>
              <a:gd name="connsiteX3" fmla="*/ 0 w 3280231"/>
              <a:gd name="connsiteY3" fmla="*/ 1698397 h 1698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0231" h="1698397">
                <a:moveTo>
                  <a:pt x="0" y="0"/>
                </a:moveTo>
                <a:lnTo>
                  <a:pt x="3280231" y="0"/>
                </a:lnTo>
                <a:lnTo>
                  <a:pt x="3280231" y="1698397"/>
                </a:lnTo>
                <a:lnTo>
                  <a:pt x="0" y="16983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8632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0F86F22-5B59-44A3-999A-95E6CCD17B4E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5392057" y="1"/>
            <a:ext cx="1407886" cy="6858000"/>
          </a:xfrm>
          <a:custGeom>
            <a:avLst/>
            <a:gdLst>
              <a:gd name="connsiteX0" fmla="*/ 0 w 1407886"/>
              <a:gd name="connsiteY0" fmla="*/ 0 h 6858000"/>
              <a:gd name="connsiteX1" fmla="*/ 1407886 w 1407886"/>
              <a:gd name="connsiteY1" fmla="*/ 0 h 6858000"/>
              <a:gd name="connsiteX2" fmla="*/ 1407886 w 1407886"/>
              <a:gd name="connsiteY2" fmla="*/ 6858000 h 6858000"/>
              <a:gd name="connsiteX3" fmla="*/ 0 w 14078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7886" h="6858000">
                <a:moveTo>
                  <a:pt x="0" y="0"/>
                </a:moveTo>
                <a:lnTo>
                  <a:pt x="1407886" y="0"/>
                </a:lnTo>
                <a:lnTo>
                  <a:pt x="140788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494FECB-1495-43A2-87BF-1667574EDCF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178419" y="1366173"/>
            <a:ext cx="4125654" cy="4125654"/>
          </a:xfrm>
          <a:custGeom>
            <a:avLst/>
            <a:gdLst>
              <a:gd name="connsiteX0" fmla="*/ 2062827 w 4125654"/>
              <a:gd name="connsiteY0" fmla="*/ 0 h 4125654"/>
              <a:gd name="connsiteX1" fmla="*/ 4125654 w 4125654"/>
              <a:gd name="connsiteY1" fmla="*/ 2062827 h 4125654"/>
              <a:gd name="connsiteX2" fmla="*/ 2062827 w 4125654"/>
              <a:gd name="connsiteY2" fmla="*/ 4125654 h 4125654"/>
              <a:gd name="connsiteX3" fmla="*/ 0 w 4125654"/>
              <a:gd name="connsiteY3" fmla="*/ 2062827 h 4125654"/>
              <a:gd name="connsiteX4" fmla="*/ 2062827 w 4125654"/>
              <a:gd name="connsiteY4" fmla="*/ 0 h 4125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25654" h="4125654">
                <a:moveTo>
                  <a:pt x="2062827" y="0"/>
                </a:moveTo>
                <a:cubicBezTo>
                  <a:pt x="3202095" y="0"/>
                  <a:pt x="4125654" y="923559"/>
                  <a:pt x="4125654" y="2062827"/>
                </a:cubicBezTo>
                <a:cubicBezTo>
                  <a:pt x="4125654" y="3202095"/>
                  <a:pt x="3202095" y="4125654"/>
                  <a:pt x="2062827" y="4125654"/>
                </a:cubicBezTo>
                <a:cubicBezTo>
                  <a:pt x="923559" y="4125654"/>
                  <a:pt x="0" y="3202095"/>
                  <a:pt x="0" y="2062827"/>
                </a:cubicBezTo>
                <a:cubicBezTo>
                  <a:pt x="0" y="923559"/>
                  <a:pt x="923559" y="0"/>
                  <a:pt x="206282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59562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E92F9C-483B-4AAA-9644-E2EDCF1C458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4754" y="4174018"/>
            <a:ext cx="5257801" cy="1979614"/>
          </a:xfrm>
          <a:custGeom>
            <a:avLst/>
            <a:gdLst>
              <a:gd name="connsiteX0" fmla="*/ 0 w 5257801"/>
              <a:gd name="connsiteY0" fmla="*/ 0 h 1979614"/>
              <a:gd name="connsiteX1" fmla="*/ 5257801 w 5257801"/>
              <a:gd name="connsiteY1" fmla="*/ 0 h 1979614"/>
              <a:gd name="connsiteX2" fmla="*/ 5257801 w 5257801"/>
              <a:gd name="connsiteY2" fmla="*/ 1979614 h 1979614"/>
              <a:gd name="connsiteX3" fmla="*/ 0 w 5257801"/>
              <a:gd name="connsiteY3" fmla="*/ 1979614 h 197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7801" h="1979614">
                <a:moveTo>
                  <a:pt x="0" y="0"/>
                </a:moveTo>
                <a:lnTo>
                  <a:pt x="5257801" y="0"/>
                </a:lnTo>
                <a:lnTo>
                  <a:pt x="5257801" y="1979614"/>
                </a:lnTo>
                <a:lnTo>
                  <a:pt x="0" y="19796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FE6ECC8-8117-4AE2-80D1-FEE22DD83F51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3461448" y="2033588"/>
            <a:ext cx="2544493" cy="4120045"/>
          </a:xfrm>
          <a:custGeom>
            <a:avLst/>
            <a:gdLst>
              <a:gd name="connsiteX0" fmla="*/ 0 w 2544493"/>
              <a:gd name="connsiteY0" fmla="*/ 0 h 4120045"/>
              <a:gd name="connsiteX1" fmla="*/ 2544493 w 2544493"/>
              <a:gd name="connsiteY1" fmla="*/ 0 h 4120045"/>
              <a:gd name="connsiteX2" fmla="*/ 2544493 w 2544493"/>
              <a:gd name="connsiteY2" fmla="*/ 4120045 h 4120045"/>
              <a:gd name="connsiteX3" fmla="*/ 0 w 2544493"/>
              <a:gd name="connsiteY3" fmla="*/ 4120045 h 4120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4493" h="4120045">
                <a:moveTo>
                  <a:pt x="0" y="0"/>
                </a:moveTo>
                <a:lnTo>
                  <a:pt x="2544493" y="0"/>
                </a:lnTo>
                <a:lnTo>
                  <a:pt x="2544493" y="4120045"/>
                </a:lnTo>
                <a:lnTo>
                  <a:pt x="0" y="41200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213DF83-0485-460B-A411-A17A6A35FB5C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748141" y="2033588"/>
            <a:ext cx="2544493" cy="4120045"/>
          </a:xfrm>
          <a:custGeom>
            <a:avLst/>
            <a:gdLst>
              <a:gd name="connsiteX0" fmla="*/ 0 w 2544493"/>
              <a:gd name="connsiteY0" fmla="*/ 0 h 4120045"/>
              <a:gd name="connsiteX1" fmla="*/ 2544493 w 2544493"/>
              <a:gd name="connsiteY1" fmla="*/ 0 h 4120045"/>
              <a:gd name="connsiteX2" fmla="*/ 2544493 w 2544493"/>
              <a:gd name="connsiteY2" fmla="*/ 4120045 h 4120045"/>
              <a:gd name="connsiteX3" fmla="*/ 0 w 2544493"/>
              <a:gd name="connsiteY3" fmla="*/ 4120045 h 4120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4493" h="4120045">
                <a:moveTo>
                  <a:pt x="0" y="0"/>
                </a:moveTo>
                <a:lnTo>
                  <a:pt x="2544493" y="0"/>
                </a:lnTo>
                <a:lnTo>
                  <a:pt x="2544493" y="4120045"/>
                </a:lnTo>
                <a:lnTo>
                  <a:pt x="0" y="41200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48346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4062" r:id="rId7"/>
    <p:sldLayoutId id="2147484063" r:id="rId8"/>
    <p:sldLayoutId id="2147484064" r:id="rId9"/>
    <p:sldLayoutId id="2147484065" r:id="rId10"/>
    <p:sldLayoutId id="2147484066" r:id="rId11"/>
    <p:sldLayoutId id="2147484067" r:id="rId12"/>
    <p:sldLayoutId id="2147484068" r:id="rId13"/>
    <p:sldLayoutId id="2147484069" r:id="rId14"/>
    <p:sldLayoutId id="2147484070" r:id="rId15"/>
    <p:sldLayoutId id="2147484071" r:id="rId16"/>
    <p:sldLayoutId id="2147484072" r:id="rId17"/>
    <p:sldLayoutId id="2147484073" r:id="rId18"/>
    <p:sldLayoutId id="2147484074" r:id="rId19"/>
    <p:sldLayoutId id="2147484075" r:id="rId20"/>
    <p:sldLayoutId id="2147484076" r:id="rId21"/>
    <p:sldLayoutId id="2147484077" r:id="rId22"/>
    <p:sldLayoutId id="2147484078" r:id="rId23"/>
    <p:sldLayoutId id="2147484079" r:id="rId24"/>
    <p:sldLayoutId id="2147484080" r:id="rId25"/>
    <p:sldLayoutId id="2147484081" r:id="rId26"/>
    <p:sldLayoutId id="2147484082" r:id="rId27"/>
    <p:sldLayoutId id="2147484083" r:id="rId28"/>
    <p:sldLayoutId id="2147484084" r:id="rId29"/>
    <p:sldLayoutId id="2147484085" r:id="rId30"/>
    <p:sldLayoutId id="2147484086" r:id="rId31"/>
    <p:sldLayoutId id="2147484087" r:id="rId32"/>
    <p:sldLayoutId id="2147484088" r:id="rId33"/>
    <p:sldLayoutId id="2147484089" r:id="rId34"/>
    <p:sldLayoutId id="2147484090" r:id="rId35"/>
    <p:sldLayoutId id="2147484091" r:id="rId36"/>
    <p:sldLayoutId id="2147484092" r:id="rId37"/>
    <p:sldLayoutId id="2147484093" r:id="rId38"/>
    <p:sldLayoutId id="2147484094" r:id="rId39"/>
    <p:sldLayoutId id="2147484095" r:id="rId40"/>
    <p:sldLayoutId id="2147484096" r:id="rId41"/>
    <p:sldLayoutId id="2147484097" r:id="rId42"/>
    <p:sldLayoutId id="2147484098" r:id="rId4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5.xml"/><Relationship Id="rId6" Type="http://schemas.microsoft.com/office/2007/relationships/hdphoto" Target="../media/hdphoto2.wdp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6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10" Type="http://schemas.microsoft.com/office/2007/relationships/hdphoto" Target="../media/hdphoto5.wdp"/><Relationship Id="rId4" Type="http://schemas.microsoft.com/office/2007/relationships/hdphoto" Target="../media/hdphoto2.wdp"/><Relationship Id="rId9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9.jpeg"/><Relationship Id="rId5" Type="http://schemas.openxmlformats.org/officeDocument/2006/relationships/image" Target="../media/image11.jpg"/><Relationship Id="rId4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0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1.xml"/><Relationship Id="rId5" Type="http://schemas.openxmlformats.org/officeDocument/2006/relationships/chart" Target="../charts/chart1.xml"/><Relationship Id="rId4" Type="http://schemas.microsoft.com/office/2007/relationships/hdphoto" Target="../media/hdphoto6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3.xml"/><Relationship Id="rId4" Type="http://schemas.microsoft.com/office/2007/relationships/hdphoto" Target="../media/hdphoto7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2.xml"/><Relationship Id="rId4" Type="http://schemas.microsoft.com/office/2007/relationships/hdphoto" Target="../media/hdphoto7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12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189E486B-DB36-47C8-B42B-1147E5301422}"/>
              </a:ext>
            </a:extLst>
          </p:cNvPr>
          <p:cNvGrpSpPr/>
          <p:nvPr/>
        </p:nvGrpSpPr>
        <p:grpSpPr>
          <a:xfrm>
            <a:off x="1119597" y="268709"/>
            <a:ext cx="9952806" cy="6320582"/>
            <a:chOff x="-7032625" y="2239963"/>
            <a:chExt cx="3749675" cy="2381251"/>
          </a:xfrm>
          <a:solidFill>
            <a:schemeClr val="bg2">
              <a:alpha val="50000"/>
            </a:schemeClr>
          </a:solidFill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2437560F-ACE1-4E6F-B1C1-A9E9FC1E6F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886575" y="2660651"/>
              <a:ext cx="2262188" cy="1960563"/>
            </a:xfrm>
            <a:custGeom>
              <a:avLst/>
              <a:gdLst>
                <a:gd name="T0" fmla="*/ 521 w 747"/>
                <a:gd name="T1" fmla="*/ 43 h 648"/>
                <a:gd name="T2" fmla="*/ 462 w 747"/>
                <a:gd name="T3" fmla="*/ 27 h 648"/>
                <a:gd name="T4" fmla="*/ 0 w 747"/>
                <a:gd name="T5" fmla="*/ 648 h 648"/>
                <a:gd name="T6" fmla="*/ 522 w 747"/>
                <a:gd name="T7" fmla="*/ 648 h 648"/>
                <a:gd name="T8" fmla="*/ 747 w 747"/>
                <a:gd name="T9" fmla="*/ 346 h 648"/>
                <a:gd name="T10" fmla="*/ 521 w 747"/>
                <a:gd name="T11" fmla="*/ 43 h 648"/>
                <a:gd name="T12" fmla="*/ 517 w 747"/>
                <a:gd name="T13" fmla="*/ 281 h 648"/>
                <a:gd name="T14" fmla="*/ 475 w 747"/>
                <a:gd name="T15" fmla="*/ 334 h 648"/>
                <a:gd name="T16" fmla="*/ 433 w 747"/>
                <a:gd name="T17" fmla="*/ 309 h 648"/>
                <a:gd name="T18" fmla="*/ 319 w 747"/>
                <a:gd name="T19" fmla="*/ 367 h 648"/>
                <a:gd name="T20" fmla="*/ 486 w 747"/>
                <a:gd name="T21" fmla="*/ 122 h 648"/>
                <a:gd name="T22" fmla="*/ 640 w 747"/>
                <a:gd name="T23" fmla="*/ 330 h 648"/>
                <a:gd name="T24" fmla="*/ 517 w 747"/>
                <a:gd name="T25" fmla="*/ 281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7" h="648">
                  <a:moveTo>
                    <a:pt x="521" y="43"/>
                  </a:moveTo>
                  <a:cubicBezTo>
                    <a:pt x="494" y="5"/>
                    <a:pt x="482" y="0"/>
                    <a:pt x="462" y="27"/>
                  </a:cubicBezTo>
                  <a:cubicBezTo>
                    <a:pt x="0" y="648"/>
                    <a:pt x="0" y="648"/>
                    <a:pt x="0" y="648"/>
                  </a:cubicBezTo>
                  <a:cubicBezTo>
                    <a:pt x="522" y="648"/>
                    <a:pt x="522" y="648"/>
                    <a:pt x="522" y="648"/>
                  </a:cubicBezTo>
                  <a:cubicBezTo>
                    <a:pt x="747" y="346"/>
                    <a:pt x="747" y="346"/>
                    <a:pt x="747" y="346"/>
                  </a:cubicBezTo>
                  <a:lnTo>
                    <a:pt x="521" y="43"/>
                  </a:lnTo>
                  <a:close/>
                  <a:moveTo>
                    <a:pt x="517" y="281"/>
                  </a:moveTo>
                  <a:cubicBezTo>
                    <a:pt x="475" y="334"/>
                    <a:pt x="475" y="334"/>
                    <a:pt x="475" y="334"/>
                  </a:cubicBezTo>
                  <a:cubicBezTo>
                    <a:pt x="433" y="309"/>
                    <a:pt x="433" y="309"/>
                    <a:pt x="433" y="309"/>
                  </a:cubicBezTo>
                  <a:cubicBezTo>
                    <a:pt x="319" y="367"/>
                    <a:pt x="319" y="367"/>
                    <a:pt x="319" y="367"/>
                  </a:cubicBezTo>
                  <a:cubicBezTo>
                    <a:pt x="486" y="122"/>
                    <a:pt x="486" y="122"/>
                    <a:pt x="486" y="122"/>
                  </a:cubicBezTo>
                  <a:cubicBezTo>
                    <a:pt x="640" y="330"/>
                    <a:pt x="640" y="330"/>
                    <a:pt x="640" y="330"/>
                  </a:cubicBezTo>
                  <a:lnTo>
                    <a:pt x="517" y="2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AD3449B4-AE4F-432F-B7CE-40FAF310A0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187950" y="3465513"/>
              <a:ext cx="1727200" cy="1155700"/>
            </a:xfrm>
            <a:custGeom>
              <a:avLst/>
              <a:gdLst>
                <a:gd name="T0" fmla="*/ 304 w 570"/>
                <a:gd name="T1" fmla="*/ 25 h 382"/>
                <a:gd name="T2" fmla="*/ 274 w 570"/>
                <a:gd name="T3" fmla="*/ 13 h 382"/>
                <a:gd name="T4" fmla="*/ 0 w 570"/>
                <a:gd name="T5" fmla="*/ 382 h 382"/>
                <a:gd name="T6" fmla="*/ 570 w 570"/>
                <a:gd name="T7" fmla="*/ 382 h 382"/>
                <a:gd name="T8" fmla="*/ 304 w 570"/>
                <a:gd name="T9" fmla="*/ 25 h 382"/>
                <a:gd name="T10" fmla="*/ 283 w 570"/>
                <a:gd name="T11" fmla="*/ 197 h 382"/>
                <a:gd name="T12" fmla="*/ 266 w 570"/>
                <a:gd name="T13" fmla="*/ 167 h 382"/>
                <a:gd name="T14" fmla="*/ 232 w 570"/>
                <a:gd name="T15" fmla="*/ 145 h 382"/>
                <a:gd name="T16" fmla="*/ 285 w 570"/>
                <a:gd name="T17" fmla="*/ 73 h 382"/>
                <a:gd name="T18" fmla="*/ 421 w 570"/>
                <a:gd name="T19" fmla="*/ 237 h 382"/>
                <a:gd name="T20" fmla="*/ 303 w 570"/>
                <a:gd name="T21" fmla="*/ 167 h 382"/>
                <a:gd name="T22" fmla="*/ 283 w 570"/>
                <a:gd name="T23" fmla="*/ 197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70" h="382">
                  <a:moveTo>
                    <a:pt x="304" y="25"/>
                  </a:moveTo>
                  <a:cubicBezTo>
                    <a:pt x="290" y="5"/>
                    <a:pt x="284" y="0"/>
                    <a:pt x="274" y="13"/>
                  </a:cubicBezTo>
                  <a:cubicBezTo>
                    <a:pt x="0" y="382"/>
                    <a:pt x="0" y="382"/>
                    <a:pt x="0" y="382"/>
                  </a:cubicBezTo>
                  <a:cubicBezTo>
                    <a:pt x="570" y="382"/>
                    <a:pt x="570" y="382"/>
                    <a:pt x="570" y="382"/>
                  </a:cubicBezTo>
                  <a:lnTo>
                    <a:pt x="304" y="25"/>
                  </a:lnTo>
                  <a:close/>
                  <a:moveTo>
                    <a:pt x="283" y="197"/>
                  </a:moveTo>
                  <a:cubicBezTo>
                    <a:pt x="266" y="167"/>
                    <a:pt x="266" y="167"/>
                    <a:pt x="266" y="167"/>
                  </a:cubicBezTo>
                  <a:cubicBezTo>
                    <a:pt x="232" y="145"/>
                    <a:pt x="232" y="145"/>
                    <a:pt x="232" y="145"/>
                  </a:cubicBezTo>
                  <a:cubicBezTo>
                    <a:pt x="285" y="73"/>
                    <a:pt x="285" y="73"/>
                    <a:pt x="285" y="73"/>
                  </a:cubicBezTo>
                  <a:cubicBezTo>
                    <a:pt x="421" y="237"/>
                    <a:pt x="421" y="237"/>
                    <a:pt x="421" y="237"/>
                  </a:cubicBezTo>
                  <a:cubicBezTo>
                    <a:pt x="303" y="167"/>
                    <a:pt x="303" y="167"/>
                    <a:pt x="303" y="167"/>
                  </a:cubicBezTo>
                  <a:lnTo>
                    <a:pt x="283" y="1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1CFBE6DB-4B85-41FE-90C7-F5A1BD15CC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399213" y="2844801"/>
              <a:ext cx="663575" cy="738188"/>
            </a:xfrm>
            <a:custGeom>
              <a:avLst/>
              <a:gdLst>
                <a:gd name="T0" fmla="*/ 64 w 219"/>
                <a:gd name="T1" fmla="*/ 199 h 244"/>
                <a:gd name="T2" fmla="*/ 56 w 219"/>
                <a:gd name="T3" fmla="*/ 206 h 244"/>
                <a:gd name="T4" fmla="*/ 53 w 219"/>
                <a:gd name="T5" fmla="*/ 241 h 244"/>
                <a:gd name="T6" fmla="*/ 53 w 219"/>
                <a:gd name="T7" fmla="*/ 241 h 244"/>
                <a:gd name="T8" fmla="*/ 68 w 219"/>
                <a:gd name="T9" fmla="*/ 241 h 244"/>
                <a:gd name="T10" fmla="*/ 84 w 219"/>
                <a:gd name="T11" fmla="*/ 218 h 244"/>
                <a:gd name="T12" fmla="*/ 64 w 219"/>
                <a:gd name="T13" fmla="*/ 199 h 244"/>
                <a:gd name="T14" fmla="*/ 43 w 219"/>
                <a:gd name="T15" fmla="*/ 142 h 244"/>
                <a:gd name="T16" fmla="*/ 44 w 219"/>
                <a:gd name="T17" fmla="*/ 122 h 244"/>
                <a:gd name="T18" fmla="*/ 32 w 219"/>
                <a:gd name="T19" fmla="*/ 120 h 244"/>
                <a:gd name="T20" fmla="*/ 0 w 219"/>
                <a:gd name="T21" fmla="*/ 144 h 244"/>
                <a:gd name="T22" fmla="*/ 0 w 219"/>
                <a:gd name="T23" fmla="*/ 145 h 244"/>
                <a:gd name="T24" fmla="*/ 34 w 219"/>
                <a:gd name="T25" fmla="*/ 165 h 244"/>
                <a:gd name="T26" fmla="*/ 46 w 219"/>
                <a:gd name="T27" fmla="*/ 163 h 244"/>
                <a:gd name="T28" fmla="*/ 43 w 219"/>
                <a:gd name="T29" fmla="*/ 142 h 244"/>
                <a:gd name="T30" fmla="*/ 59 w 219"/>
                <a:gd name="T31" fmla="*/ 85 h 244"/>
                <a:gd name="T32" fmla="*/ 85 w 219"/>
                <a:gd name="T33" fmla="*/ 59 h 244"/>
                <a:gd name="T34" fmla="*/ 78 w 219"/>
                <a:gd name="T35" fmla="*/ 51 h 244"/>
                <a:gd name="T36" fmla="*/ 45 w 219"/>
                <a:gd name="T37" fmla="*/ 45 h 244"/>
                <a:gd name="T38" fmla="*/ 44 w 219"/>
                <a:gd name="T39" fmla="*/ 45 h 244"/>
                <a:gd name="T40" fmla="*/ 51 w 219"/>
                <a:gd name="T41" fmla="*/ 79 h 244"/>
                <a:gd name="T42" fmla="*/ 59 w 219"/>
                <a:gd name="T43" fmla="*/ 85 h 244"/>
                <a:gd name="T44" fmla="*/ 133 w 219"/>
                <a:gd name="T45" fmla="*/ 43 h 244"/>
                <a:gd name="T46" fmla="*/ 154 w 219"/>
                <a:gd name="T47" fmla="*/ 44 h 244"/>
                <a:gd name="T48" fmla="*/ 155 w 219"/>
                <a:gd name="T49" fmla="*/ 32 h 244"/>
                <a:gd name="T50" fmla="*/ 131 w 219"/>
                <a:gd name="T51" fmla="*/ 0 h 244"/>
                <a:gd name="T52" fmla="*/ 131 w 219"/>
                <a:gd name="T53" fmla="*/ 0 h 244"/>
                <a:gd name="T54" fmla="*/ 110 w 219"/>
                <a:gd name="T55" fmla="*/ 34 h 244"/>
                <a:gd name="T56" fmla="*/ 112 w 219"/>
                <a:gd name="T57" fmla="*/ 46 h 244"/>
                <a:gd name="T58" fmla="*/ 133 w 219"/>
                <a:gd name="T59" fmla="*/ 43 h 244"/>
                <a:gd name="T60" fmla="*/ 147 w 219"/>
                <a:gd name="T61" fmla="*/ 55 h 244"/>
                <a:gd name="T62" fmla="*/ 134 w 219"/>
                <a:gd name="T63" fmla="*/ 55 h 244"/>
                <a:gd name="T64" fmla="*/ 120 w 219"/>
                <a:gd name="T65" fmla="*/ 56 h 244"/>
                <a:gd name="T66" fmla="*/ 89 w 219"/>
                <a:gd name="T67" fmla="*/ 70 h 244"/>
                <a:gd name="T68" fmla="*/ 70 w 219"/>
                <a:gd name="T69" fmla="*/ 90 h 244"/>
                <a:gd name="T70" fmla="*/ 55 w 219"/>
                <a:gd name="T71" fmla="*/ 128 h 244"/>
                <a:gd name="T72" fmla="*/ 55 w 219"/>
                <a:gd name="T73" fmla="*/ 142 h 244"/>
                <a:gd name="T74" fmla="*/ 56 w 219"/>
                <a:gd name="T75" fmla="*/ 155 h 244"/>
                <a:gd name="T76" fmla="*/ 75 w 219"/>
                <a:gd name="T77" fmla="*/ 192 h 244"/>
                <a:gd name="T78" fmla="*/ 92 w 219"/>
                <a:gd name="T79" fmla="*/ 207 h 244"/>
                <a:gd name="T80" fmla="*/ 190 w 219"/>
                <a:gd name="T81" fmla="*/ 73 h 244"/>
                <a:gd name="T82" fmla="*/ 180 w 219"/>
                <a:gd name="T83" fmla="*/ 66 h 244"/>
                <a:gd name="T84" fmla="*/ 147 w 219"/>
                <a:gd name="T85" fmla="*/ 55 h 244"/>
                <a:gd name="T86" fmla="*/ 190 w 219"/>
                <a:gd name="T87" fmla="*/ 45 h 244"/>
                <a:gd name="T88" fmla="*/ 185 w 219"/>
                <a:gd name="T89" fmla="*/ 53 h 244"/>
                <a:gd name="T90" fmla="*/ 198 w 219"/>
                <a:gd name="T91" fmla="*/ 62 h 244"/>
                <a:gd name="T92" fmla="*/ 219 w 219"/>
                <a:gd name="T93" fmla="*/ 34 h 244"/>
                <a:gd name="T94" fmla="*/ 190 w 219"/>
                <a:gd name="T95" fmla="*/ 4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9" h="244">
                  <a:moveTo>
                    <a:pt x="64" y="199"/>
                  </a:moveTo>
                  <a:cubicBezTo>
                    <a:pt x="61" y="201"/>
                    <a:pt x="58" y="203"/>
                    <a:pt x="56" y="206"/>
                  </a:cubicBezTo>
                  <a:cubicBezTo>
                    <a:pt x="56" y="206"/>
                    <a:pt x="44" y="234"/>
                    <a:pt x="53" y="241"/>
                  </a:cubicBezTo>
                  <a:cubicBezTo>
                    <a:pt x="53" y="241"/>
                    <a:pt x="53" y="241"/>
                    <a:pt x="53" y="241"/>
                  </a:cubicBezTo>
                  <a:cubicBezTo>
                    <a:pt x="56" y="244"/>
                    <a:pt x="62" y="243"/>
                    <a:pt x="68" y="241"/>
                  </a:cubicBezTo>
                  <a:cubicBezTo>
                    <a:pt x="84" y="218"/>
                    <a:pt x="84" y="218"/>
                    <a:pt x="84" y="218"/>
                  </a:cubicBezTo>
                  <a:cubicBezTo>
                    <a:pt x="76" y="213"/>
                    <a:pt x="69" y="206"/>
                    <a:pt x="64" y="199"/>
                  </a:cubicBezTo>
                  <a:moveTo>
                    <a:pt x="43" y="142"/>
                  </a:moveTo>
                  <a:cubicBezTo>
                    <a:pt x="43" y="135"/>
                    <a:pt x="43" y="128"/>
                    <a:pt x="44" y="122"/>
                  </a:cubicBezTo>
                  <a:cubicBezTo>
                    <a:pt x="40" y="121"/>
                    <a:pt x="36" y="120"/>
                    <a:pt x="32" y="120"/>
                  </a:cubicBezTo>
                  <a:cubicBezTo>
                    <a:pt x="32" y="120"/>
                    <a:pt x="0" y="132"/>
                    <a:pt x="0" y="144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" y="157"/>
                    <a:pt x="34" y="165"/>
                    <a:pt x="34" y="165"/>
                  </a:cubicBezTo>
                  <a:cubicBezTo>
                    <a:pt x="38" y="165"/>
                    <a:pt x="43" y="164"/>
                    <a:pt x="46" y="163"/>
                  </a:cubicBezTo>
                  <a:cubicBezTo>
                    <a:pt x="44" y="157"/>
                    <a:pt x="43" y="150"/>
                    <a:pt x="43" y="142"/>
                  </a:cubicBezTo>
                  <a:moveTo>
                    <a:pt x="59" y="85"/>
                  </a:moveTo>
                  <a:cubicBezTo>
                    <a:pt x="66" y="75"/>
                    <a:pt x="74" y="66"/>
                    <a:pt x="85" y="59"/>
                  </a:cubicBezTo>
                  <a:cubicBezTo>
                    <a:pt x="83" y="56"/>
                    <a:pt x="81" y="54"/>
                    <a:pt x="78" y="51"/>
                  </a:cubicBezTo>
                  <a:cubicBezTo>
                    <a:pt x="78" y="51"/>
                    <a:pt x="52" y="37"/>
                    <a:pt x="45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37" y="53"/>
                    <a:pt x="51" y="79"/>
                    <a:pt x="51" y="79"/>
                  </a:cubicBezTo>
                  <a:cubicBezTo>
                    <a:pt x="53" y="81"/>
                    <a:pt x="56" y="83"/>
                    <a:pt x="59" y="85"/>
                  </a:cubicBezTo>
                  <a:moveTo>
                    <a:pt x="133" y="43"/>
                  </a:moveTo>
                  <a:cubicBezTo>
                    <a:pt x="140" y="43"/>
                    <a:pt x="147" y="43"/>
                    <a:pt x="154" y="44"/>
                  </a:cubicBezTo>
                  <a:cubicBezTo>
                    <a:pt x="155" y="40"/>
                    <a:pt x="155" y="36"/>
                    <a:pt x="155" y="32"/>
                  </a:cubicBezTo>
                  <a:cubicBezTo>
                    <a:pt x="155" y="32"/>
                    <a:pt x="144" y="0"/>
                    <a:pt x="13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18" y="1"/>
                    <a:pt x="110" y="34"/>
                    <a:pt x="110" y="34"/>
                  </a:cubicBezTo>
                  <a:cubicBezTo>
                    <a:pt x="110" y="38"/>
                    <a:pt x="111" y="43"/>
                    <a:pt x="112" y="46"/>
                  </a:cubicBezTo>
                  <a:cubicBezTo>
                    <a:pt x="119" y="44"/>
                    <a:pt x="126" y="43"/>
                    <a:pt x="133" y="43"/>
                  </a:cubicBezTo>
                  <a:moveTo>
                    <a:pt x="147" y="55"/>
                  </a:moveTo>
                  <a:cubicBezTo>
                    <a:pt x="143" y="55"/>
                    <a:pt x="138" y="54"/>
                    <a:pt x="134" y="55"/>
                  </a:cubicBezTo>
                  <a:cubicBezTo>
                    <a:pt x="129" y="55"/>
                    <a:pt x="125" y="55"/>
                    <a:pt x="120" y="56"/>
                  </a:cubicBezTo>
                  <a:cubicBezTo>
                    <a:pt x="109" y="59"/>
                    <a:pt x="98" y="64"/>
                    <a:pt x="89" y="70"/>
                  </a:cubicBezTo>
                  <a:cubicBezTo>
                    <a:pt x="82" y="76"/>
                    <a:pt x="75" y="82"/>
                    <a:pt x="70" y="90"/>
                  </a:cubicBezTo>
                  <a:cubicBezTo>
                    <a:pt x="62" y="101"/>
                    <a:pt x="57" y="114"/>
                    <a:pt x="55" y="128"/>
                  </a:cubicBezTo>
                  <a:cubicBezTo>
                    <a:pt x="55" y="133"/>
                    <a:pt x="54" y="137"/>
                    <a:pt x="55" y="142"/>
                  </a:cubicBezTo>
                  <a:cubicBezTo>
                    <a:pt x="55" y="147"/>
                    <a:pt x="55" y="151"/>
                    <a:pt x="56" y="155"/>
                  </a:cubicBezTo>
                  <a:cubicBezTo>
                    <a:pt x="59" y="169"/>
                    <a:pt x="66" y="182"/>
                    <a:pt x="75" y="192"/>
                  </a:cubicBezTo>
                  <a:cubicBezTo>
                    <a:pt x="80" y="198"/>
                    <a:pt x="86" y="203"/>
                    <a:pt x="92" y="207"/>
                  </a:cubicBezTo>
                  <a:cubicBezTo>
                    <a:pt x="190" y="73"/>
                    <a:pt x="190" y="73"/>
                    <a:pt x="190" y="73"/>
                  </a:cubicBezTo>
                  <a:cubicBezTo>
                    <a:pt x="187" y="70"/>
                    <a:pt x="183" y="68"/>
                    <a:pt x="180" y="66"/>
                  </a:cubicBezTo>
                  <a:cubicBezTo>
                    <a:pt x="170" y="60"/>
                    <a:pt x="159" y="56"/>
                    <a:pt x="147" y="55"/>
                  </a:cubicBezTo>
                  <a:moveTo>
                    <a:pt x="190" y="45"/>
                  </a:moveTo>
                  <a:cubicBezTo>
                    <a:pt x="188" y="48"/>
                    <a:pt x="186" y="50"/>
                    <a:pt x="185" y="53"/>
                  </a:cubicBezTo>
                  <a:cubicBezTo>
                    <a:pt x="190" y="56"/>
                    <a:pt x="194" y="59"/>
                    <a:pt x="198" y="6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09" y="32"/>
                    <a:pt x="190" y="45"/>
                    <a:pt x="190" y="4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CBD0EBD2-F71F-4AAF-AED9-6EBA7D62E636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32625" y="2239963"/>
              <a:ext cx="627063" cy="630238"/>
            </a:xfrm>
            <a:custGeom>
              <a:avLst/>
              <a:gdLst>
                <a:gd name="T0" fmla="*/ 86 w 395"/>
                <a:gd name="T1" fmla="*/ 397 h 397"/>
                <a:gd name="T2" fmla="*/ 0 w 395"/>
                <a:gd name="T3" fmla="*/ 397 h 397"/>
                <a:gd name="T4" fmla="*/ 0 w 395"/>
                <a:gd name="T5" fmla="*/ 0 h 397"/>
                <a:gd name="T6" fmla="*/ 395 w 395"/>
                <a:gd name="T7" fmla="*/ 0 h 397"/>
                <a:gd name="T8" fmla="*/ 395 w 395"/>
                <a:gd name="T9" fmla="*/ 86 h 397"/>
                <a:gd name="T10" fmla="*/ 86 w 395"/>
                <a:gd name="T11" fmla="*/ 86 h 397"/>
                <a:gd name="T12" fmla="*/ 86 w 395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5" h="397">
                  <a:moveTo>
                    <a:pt x="86" y="397"/>
                  </a:moveTo>
                  <a:lnTo>
                    <a:pt x="0" y="397"/>
                  </a:lnTo>
                  <a:lnTo>
                    <a:pt x="0" y="0"/>
                  </a:lnTo>
                  <a:lnTo>
                    <a:pt x="395" y="0"/>
                  </a:lnTo>
                  <a:lnTo>
                    <a:pt x="395" y="86"/>
                  </a:lnTo>
                  <a:lnTo>
                    <a:pt x="86" y="86"/>
                  </a:lnTo>
                  <a:lnTo>
                    <a:pt x="86" y="3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D832A66A-713D-47A5-9B24-6FB1564FC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13188" y="3992563"/>
              <a:ext cx="630238" cy="628650"/>
            </a:xfrm>
            <a:custGeom>
              <a:avLst/>
              <a:gdLst>
                <a:gd name="T0" fmla="*/ 397 w 397"/>
                <a:gd name="T1" fmla="*/ 396 h 396"/>
                <a:gd name="T2" fmla="*/ 0 w 397"/>
                <a:gd name="T3" fmla="*/ 396 h 396"/>
                <a:gd name="T4" fmla="*/ 0 w 397"/>
                <a:gd name="T5" fmla="*/ 310 h 396"/>
                <a:gd name="T6" fmla="*/ 311 w 397"/>
                <a:gd name="T7" fmla="*/ 310 h 396"/>
                <a:gd name="T8" fmla="*/ 311 w 397"/>
                <a:gd name="T9" fmla="*/ 0 h 396"/>
                <a:gd name="T10" fmla="*/ 397 w 397"/>
                <a:gd name="T11" fmla="*/ 0 h 396"/>
                <a:gd name="T12" fmla="*/ 397 w 397"/>
                <a:gd name="T13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7" h="396">
                  <a:moveTo>
                    <a:pt x="397" y="396"/>
                  </a:moveTo>
                  <a:lnTo>
                    <a:pt x="0" y="396"/>
                  </a:lnTo>
                  <a:lnTo>
                    <a:pt x="0" y="310"/>
                  </a:lnTo>
                  <a:lnTo>
                    <a:pt x="311" y="310"/>
                  </a:lnTo>
                  <a:lnTo>
                    <a:pt x="311" y="0"/>
                  </a:lnTo>
                  <a:lnTo>
                    <a:pt x="397" y="0"/>
                  </a:lnTo>
                  <a:lnTo>
                    <a:pt x="397" y="3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5C775345-D8A1-4514-873C-89B930883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13188" y="2239963"/>
              <a:ext cx="630238" cy="630238"/>
            </a:xfrm>
            <a:custGeom>
              <a:avLst/>
              <a:gdLst>
                <a:gd name="T0" fmla="*/ 397 w 397"/>
                <a:gd name="T1" fmla="*/ 397 h 397"/>
                <a:gd name="T2" fmla="*/ 311 w 397"/>
                <a:gd name="T3" fmla="*/ 397 h 397"/>
                <a:gd name="T4" fmla="*/ 311 w 397"/>
                <a:gd name="T5" fmla="*/ 86 h 397"/>
                <a:gd name="T6" fmla="*/ 0 w 397"/>
                <a:gd name="T7" fmla="*/ 86 h 397"/>
                <a:gd name="T8" fmla="*/ 0 w 397"/>
                <a:gd name="T9" fmla="*/ 0 h 397"/>
                <a:gd name="T10" fmla="*/ 397 w 397"/>
                <a:gd name="T11" fmla="*/ 0 h 397"/>
                <a:gd name="T12" fmla="*/ 397 w 397"/>
                <a:gd name="T1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7" h="397">
                  <a:moveTo>
                    <a:pt x="397" y="397"/>
                  </a:moveTo>
                  <a:lnTo>
                    <a:pt x="311" y="397"/>
                  </a:lnTo>
                  <a:lnTo>
                    <a:pt x="311" y="86"/>
                  </a:lnTo>
                  <a:lnTo>
                    <a:pt x="0" y="86"/>
                  </a:lnTo>
                  <a:lnTo>
                    <a:pt x="0" y="0"/>
                  </a:lnTo>
                  <a:lnTo>
                    <a:pt x="397" y="0"/>
                  </a:lnTo>
                  <a:lnTo>
                    <a:pt x="397" y="3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648CC01C-5B50-4D04-B8A7-630353F11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32625" y="3992563"/>
              <a:ext cx="627063" cy="628650"/>
            </a:xfrm>
            <a:custGeom>
              <a:avLst/>
              <a:gdLst>
                <a:gd name="T0" fmla="*/ 395 w 395"/>
                <a:gd name="T1" fmla="*/ 396 h 396"/>
                <a:gd name="T2" fmla="*/ 0 w 395"/>
                <a:gd name="T3" fmla="*/ 396 h 396"/>
                <a:gd name="T4" fmla="*/ 0 w 395"/>
                <a:gd name="T5" fmla="*/ 0 h 396"/>
                <a:gd name="T6" fmla="*/ 86 w 395"/>
                <a:gd name="T7" fmla="*/ 0 h 396"/>
                <a:gd name="T8" fmla="*/ 86 w 395"/>
                <a:gd name="T9" fmla="*/ 310 h 396"/>
                <a:gd name="T10" fmla="*/ 395 w 395"/>
                <a:gd name="T11" fmla="*/ 310 h 396"/>
                <a:gd name="T12" fmla="*/ 395 w 395"/>
                <a:gd name="T13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5" h="396">
                  <a:moveTo>
                    <a:pt x="395" y="396"/>
                  </a:moveTo>
                  <a:lnTo>
                    <a:pt x="0" y="396"/>
                  </a:lnTo>
                  <a:lnTo>
                    <a:pt x="0" y="0"/>
                  </a:lnTo>
                  <a:lnTo>
                    <a:pt x="86" y="0"/>
                  </a:lnTo>
                  <a:lnTo>
                    <a:pt x="86" y="310"/>
                  </a:lnTo>
                  <a:lnTo>
                    <a:pt x="395" y="310"/>
                  </a:lnTo>
                  <a:lnTo>
                    <a:pt x="395" y="3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/>
              <a:t>01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4255FC-0477-4DCD-B95D-E99C10A145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E98A489E-3C54-40DA-AA67-32C2E5E04F6D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7" r="13777"/>
          <a:stretch>
            <a:fillRect/>
          </a:stretch>
        </p:blipFill>
        <p:spPr/>
      </p:pic>
      <p:sp>
        <p:nvSpPr>
          <p:cNvPr id="30" name="Freeform 16">
            <a:extLst>
              <a:ext uri="{FF2B5EF4-FFF2-40B4-BE49-F238E27FC236}">
                <a16:creationId xmlns:a16="http://schemas.microsoft.com/office/drawing/2014/main" id="{87CB8DEE-545F-4B42-BE7E-52F089B6056B}"/>
              </a:ext>
            </a:extLst>
          </p:cNvPr>
          <p:cNvSpPr>
            <a:spLocks/>
          </p:cNvSpPr>
          <p:nvPr/>
        </p:nvSpPr>
        <p:spPr bwMode="auto">
          <a:xfrm>
            <a:off x="4394200" y="3003550"/>
            <a:ext cx="3929063" cy="3852863"/>
          </a:xfrm>
          <a:custGeom>
            <a:avLst/>
            <a:gdLst>
              <a:gd name="T0" fmla="*/ 400 w 2475"/>
              <a:gd name="T1" fmla="*/ 0 h 2427"/>
              <a:gd name="T2" fmla="*/ 0 w 2475"/>
              <a:gd name="T3" fmla="*/ 2427 h 2427"/>
              <a:gd name="T4" fmla="*/ 2475 w 2475"/>
              <a:gd name="T5" fmla="*/ 2427 h 2427"/>
              <a:gd name="T6" fmla="*/ 400 w 2475"/>
              <a:gd name="T7" fmla="*/ 0 h 2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75" h="2427">
                <a:moveTo>
                  <a:pt x="400" y="0"/>
                </a:moveTo>
                <a:lnTo>
                  <a:pt x="0" y="2427"/>
                </a:lnTo>
                <a:lnTo>
                  <a:pt x="2475" y="2427"/>
                </a:lnTo>
                <a:lnTo>
                  <a:pt x="400" y="0"/>
                </a:lnTo>
                <a:close/>
              </a:path>
            </a:pathLst>
          </a:custGeom>
          <a:solidFill>
            <a:schemeClr val="accent4">
              <a:alpha val="6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A87DF2DA-79E1-42DA-B857-9F2B9624D924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3" r="25563"/>
          <a:stretch>
            <a:fillRect/>
          </a:stretch>
        </p:blipFill>
        <p:spPr/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84B656D2-30E8-4604-9975-0A8871421573}"/>
              </a:ext>
            </a:extLst>
          </p:cNvPr>
          <p:cNvGrpSpPr/>
          <p:nvPr/>
        </p:nvGrpSpPr>
        <p:grpSpPr>
          <a:xfrm>
            <a:off x="5877360" y="970587"/>
            <a:ext cx="5038273" cy="1077218"/>
            <a:chOff x="5434992" y="882347"/>
            <a:chExt cx="5038273" cy="107721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A023D26-4AB7-4E49-901C-03948C01CC20}"/>
                </a:ext>
              </a:extLst>
            </p:cNvPr>
            <p:cNvSpPr txBox="1"/>
            <p:nvPr/>
          </p:nvSpPr>
          <p:spPr>
            <a:xfrm>
              <a:off x="5434992" y="882347"/>
              <a:ext cx="4030436" cy="107721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Photography </a:t>
              </a:r>
            </a:p>
            <a:p>
              <a:r>
                <a:rPr lang="en-US" sz="4000" b="1" dirty="0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</a:rPr>
                <a:t>Our Services</a:t>
              </a:r>
              <a:endParaRPr lang="en-US" sz="4000" dirty="0">
                <a:solidFill>
                  <a:schemeClr val="accent4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0247D41-C1E5-4468-A882-F505C4D30B06}"/>
                </a:ext>
              </a:extLst>
            </p:cNvPr>
            <p:cNvSpPr/>
            <p:nvPr/>
          </p:nvSpPr>
          <p:spPr>
            <a:xfrm rot="16200000" flipH="1">
              <a:off x="9577259" y="821078"/>
              <a:ext cx="82273" cy="170973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26" name="Freeform 15">
            <a:extLst>
              <a:ext uri="{FF2B5EF4-FFF2-40B4-BE49-F238E27FC236}">
                <a16:creationId xmlns:a16="http://schemas.microsoft.com/office/drawing/2014/main" id="{31C784AF-BCF9-4953-BC23-DDAFE165524F}"/>
              </a:ext>
            </a:extLst>
          </p:cNvPr>
          <p:cNvSpPr>
            <a:spLocks/>
          </p:cNvSpPr>
          <p:nvPr/>
        </p:nvSpPr>
        <p:spPr bwMode="auto">
          <a:xfrm>
            <a:off x="3459163" y="-1588"/>
            <a:ext cx="1820863" cy="3005138"/>
          </a:xfrm>
          <a:custGeom>
            <a:avLst/>
            <a:gdLst>
              <a:gd name="T0" fmla="*/ 0 w 1147"/>
              <a:gd name="T1" fmla="*/ 0 h 1893"/>
              <a:gd name="T2" fmla="*/ 989 w 1147"/>
              <a:gd name="T3" fmla="*/ 1893 h 1893"/>
              <a:gd name="T4" fmla="*/ 1147 w 1147"/>
              <a:gd name="T5" fmla="*/ 0 h 1893"/>
              <a:gd name="T6" fmla="*/ 0 w 1147"/>
              <a:gd name="T7" fmla="*/ 0 h 1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7" h="1893">
                <a:moveTo>
                  <a:pt x="0" y="0"/>
                </a:moveTo>
                <a:lnTo>
                  <a:pt x="989" y="1893"/>
                </a:lnTo>
                <a:lnTo>
                  <a:pt x="114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9627865-E8AF-4B01-A917-9B3092CFEF49}"/>
              </a:ext>
            </a:extLst>
          </p:cNvPr>
          <p:cNvSpPr/>
          <p:nvPr/>
        </p:nvSpPr>
        <p:spPr>
          <a:xfrm>
            <a:off x="5877360" y="4186739"/>
            <a:ext cx="4378997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 is simply dummy typesetting industry. Lorem Ipsum has been the industry's standard dummy text ever since the 1500s, when an unknown printer took a 1960s with the release of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Letraset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A1ABA18-7D2E-44F0-847D-0EC0071C1BB5}"/>
              </a:ext>
            </a:extLst>
          </p:cNvPr>
          <p:cNvSpPr txBox="1"/>
          <p:nvPr/>
        </p:nvSpPr>
        <p:spPr>
          <a:xfrm>
            <a:off x="5877360" y="3548270"/>
            <a:ext cx="316230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1800"/>
              </a:lnSpc>
            </a:pPr>
            <a:r>
              <a:rPr lang="en-US" sz="15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This is Photography </a:t>
            </a:r>
            <a:r>
              <a:rPr lang="en-US" sz="1500" b="1" dirty="0" err="1">
                <a:latin typeface="Roboto Slab" pitchFamily="2" charset="0"/>
                <a:ea typeface="Roboto Slab" pitchFamily="2" charset="0"/>
                <a:cs typeface="Montserrat Black" charset="0"/>
              </a:rPr>
              <a:t>powerpoint</a:t>
            </a:r>
            <a:r>
              <a:rPr lang="en-US" sz="15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 presentation about us</a:t>
            </a:r>
          </a:p>
        </p:txBody>
      </p:sp>
    </p:spTree>
    <p:extLst>
      <p:ext uri="{BB962C8B-B14F-4D97-AF65-F5344CB8AC3E}">
        <p14:creationId xmlns:p14="http://schemas.microsoft.com/office/powerpoint/2010/main" val="3830621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11" name="Picture Placeholder 110">
            <a:extLst>
              <a:ext uri="{FF2B5EF4-FFF2-40B4-BE49-F238E27FC236}">
                <a16:creationId xmlns:a16="http://schemas.microsoft.com/office/drawing/2014/main" id="{57ED9723-EA02-4904-94FD-5D399414B8F4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796" t="26309" r="6508" b="32913"/>
          <a:stretch/>
        </p:blipFill>
        <p:spPr>
          <a:xfrm>
            <a:off x="265043" y="2102577"/>
            <a:ext cx="2915478" cy="2513342"/>
          </a:xfrm>
        </p:spPr>
      </p:pic>
      <p:pic>
        <p:nvPicPr>
          <p:cNvPr id="113" name="Picture Placeholder 112">
            <a:extLst>
              <a:ext uri="{FF2B5EF4-FFF2-40B4-BE49-F238E27FC236}">
                <a16:creationId xmlns:a16="http://schemas.microsoft.com/office/drawing/2014/main" id="{A0B51EA0-F552-44B0-B913-99AF36E3599F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95" t="26506" r="2122" b="19891"/>
          <a:stretch/>
        </p:blipFill>
        <p:spPr>
          <a:xfrm>
            <a:off x="6095999" y="2102577"/>
            <a:ext cx="2915478" cy="2513342"/>
          </a:xfr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79" name="Hexagon 78">
            <a:extLst>
              <a:ext uri="{FF2B5EF4-FFF2-40B4-BE49-F238E27FC236}">
                <a16:creationId xmlns:a16="http://schemas.microsoft.com/office/drawing/2014/main" id="{C872E8F5-9EAD-411D-804F-DA08DE314EFF}"/>
              </a:ext>
            </a:extLst>
          </p:cNvPr>
          <p:cNvSpPr/>
          <p:nvPr/>
        </p:nvSpPr>
        <p:spPr>
          <a:xfrm>
            <a:off x="3180521" y="2102576"/>
            <a:ext cx="2915478" cy="2513344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Hexagon 80">
            <a:extLst>
              <a:ext uri="{FF2B5EF4-FFF2-40B4-BE49-F238E27FC236}">
                <a16:creationId xmlns:a16="http://schemas.microsoft.com/office/drawing/2014/main" id="{D268C881-3981-40ED-A3FF-652E425BA97F}"/>
              </a:ext>
            </a:extLst>
          </p:cNvPr>
          <p:cNvSpPr/>
          <p:nvPr/>
        </p:nvSpPr>
        <p:spPr>
          <a:xfrm>
            <a:off x="9011477" y="2102576"/>
            <a:ext cx="2915478" cy="2513344"/>
          </a:xfrm>
          <a:prstGeom prst="hexagon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BD846E59-C11F-444E-A2BB-FC39D571EFEA}"/>
              </a:ext>
            </a:extLst>
          </p:cNvPr>
          <p:cNvGrpSpPr/>
          <p:nvPr/>
        </p:nvGrpSpPr>
        <p:grpSpPr>
          <a:xfrm>
            <a:off x="3546333" y="2794470"/>
            <a:ext cx="2183855" cy="1129557"/>
            <a:chOff x="2643322" y="5045722"/>
            <a:chExt cx="2183855" cy="1129557"/>
          </a:xfrm>
        </p:grpSpPr>
        <p:sp>
          <p:nvSpPr>
            <p:cNvPr id="95" name="Rectangle 9">
              <a:extLst>
                <a:ext uri="{FF2B5EF4-FFF2-40B4-BE49-F238E27FC236}">
                  <a16:creationId xmlns:a16="http://schemas.microsoft.com/office/drawing/2014/main" id="{168068BB-4D65-4DDC-B059-3BC9A69F9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790" y="5784766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D45A2131-E0A3-47FA-86FC-1BF71E663FE9}"/>
                </a:ext>
              </a:extLst>
            </p:cNvPr>
            <p:cNvSpPr txBox="1"/>
            <p:nvPr/>
          </p:nvSpPr>
          <p:spPr>
            <a:xfrm>
              <a:off x="2869154" y="5045722"/>
              <a:ext cx="1732192" cy="810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800"/>
                </a:lnSpc>
              </a:pPr>
              <a:r>
                <a:rPr lang="en-US" sz="13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JOHN DEO</a:t>
              </a:r>
            </a:p>
            <a:p>
              <a:pPr algn="ctr">
                <a:lnSpc>
                  <a:spcPts val="28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POST TITLE</a:t>
              </a:r>
            </a:p>
          </p:txBody>
        </p: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07691C8-A5AE-4124-ACD6-AA83EDB3AF90}"/>
                </a:ext>
              </a:extLst>
            </p:cNvPr>
            <p:cNvCxnSpPr/>
            <p:nvPr/>
          </p:nvCxnSpPr>
          <p:spPr>
            <a:xfrm flipH="1">
              <a:off x="2643322" y="5302901"/>
              <a:ext cx="479426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EEC7F8DE-7153-431C-B43A-D8C903FC7347}"/>
                </a:ext>
              </a:extLst>
            </p:cNvPr>
            <p:cNvCxnSpPr/>
            <p:nvPr/>
          </p:nvCxnSpPr>
          <p:spPr>
            <a:xfrm flipH="1">
              <a:off x="4347751" y="5302901"/>
              <a:ext cx="479426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2848EE06-D3B3-4F08-904A-09AEA0E740C5}"/>
              </a:ext>
            </a:extLst>
          </p:cNvPr>
          <p:cNvGrpSpPr/>
          <p:nvPr/>
        </p:nvGrpSpPr>
        <p:grpSpPr>
          <a:xfrm>
            <a:off x="9377289" y="2794470"/>
            <a:ext cx="2183855" cy="1129557"/>
            <a:chOff x="2643322" y="5045722"/>
            <a:chExt cx="2183855" cy="1129557"/>
          </a:xfrm>
        </p:grpSpPr>
        <p:sp>
          <p:nvSpPr>
            <p:cNvPr id="103" name="Rectangle 9">
              <a:extLst>
                <a:ext uri="{FF2B5EF4-FFF2-40B4-BE49-F238E27FC236}">
                  <a16:creationId xmlns:a16="http://schemas.microsoft.com/office/drawing/2014/main" id="{3245CADE-9B04-450C-8145-466A59BB8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790" y="5784766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6E6C15E5-E0DA-42BF-90CE-ECE36812E885}"/>
                </a:ext>
              </a:extLst>
            </p:cNvPr>
            <p:cNvSpPr txBox="1"/>
            <p:nvPr/>
          </p:nvSpPr>
          <p:spPr>
            <a:xfrm>
              <a:off x="2869154" y="5045722"/>
              <a:ext cx="1732192" cy="810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800"/>
                </a:lnSpc>
              </a:pPr>
              <a:r>
                <a:rPr lang="en-US" sz="13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JOHN DEO</a:t>
              </a:r>
            </a:p>
            <a:p>
              <a:pPr algn="ctr">
                <a:lnSpc>
                  <a:spcPts val="2800"/>
                </a:lnSpc>
              </a:pPr>
              <a:r>
                <a:rPr lang="en-US" sz="20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POST TITLE</a:t>
              </a:r>
            </a:p>
          </p:txBody>
        </p: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D7C77D83-B311-4B34-8925-73DC6C1181CD}"/>
                </a:ext>
              </a:extLst>
            </p:cNvPr>
            <p:cNvCxnSpPr/>
            <p:nvPr/>
          </p:nvCxnSpPr>
          <p:spPr>
            <a:xfrm flipH="1">
              <a:off x="2643322" y="5302901"/>
              <a:ext cx="4794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99C2886C-8A33-467D-A5D6-8115AA513F5B}"/>
                </a:ext>
              </a:extLst>
            </p:cNvPr>
            <p:cNvCxnSpPr/>
            <p:nvPr/>
          </p:nvCxnSpPr>
          <p:spPr>
            <a:xfrm flipH="1">
              <a:off x="4347751" y="5302901"/>
              <a:ext cx="4794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Rectangle 106">
            <a:extLst>
              <a:ext uri="{FF2B5EF4-FFF2-40B4-BE49-F238E27FC236}">
                <a16:creationId xmlns:a16="http://schemas.microsoft.com/office/drawing/2014/main" id="{C1BF2463-8D05-4AED-8312-73FA87AE894F}"/>
              </a:ext>
            </a:extLst>
          </p:cNvPr>
          <p:cNvSpPr/>
          <p:nvPr/>
        </p:nvSpPr>
        <p:spPr>
          <a:xfrm>
            <a:off x="864325" y="5162703"/>
            <a:ext cx="10463350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939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F029B2B8-A80A-40D1-B336-76DDEE21837C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301" b="21301"/>
          <a:stretch>
            <a:fillRect/>
          </a:stretch>
        </p:blipFill>
        <p:spPr/>
      </p:pic>
      <p:sp>
        <p:nvSpPr>
          <p:cNvPr id="113" name="Rectangle 11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CDAC0870-EDE3-494E-BC7D-15886410A4D1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858" t="12221" r="17854"/>
          <a:stretch/>
        </p:blipFill>
        <p:spPr>
          <a:xfrm>
            <a:off x="5791200" y="3276805"/>
            <a:ext cx="3236686" cy="2790245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3" name="Hexagon 72">
            <a:extLst>
              <a:ext uri="{FF2B5EF4-FFF2-40B4-BE49-F238E27FC236}">
                <a16:creationId xmlns:a16="http://schemas.microsoft.com/office/drawing/2014/main" id="{8B95C135-8282-45A2-AE6F-7B5B82DE4179}"/>
              </a:ext>
            </a:extLst>
          </p:cNvPr>
          <p:cNvSpPr/>
          <p:nvPr/>
        </p:nvSpPr>
        <p:spPr>
          <a:xfrm>
            <a:off x="3164115" y="1814513"/>
            <a:ext cx="3236686" cy="2790247"/>
          </a:xfrm>
          <a:prstGeom prst="hexagon">
            <a:avLst/>
          </a:prstGeom>
          <a:solidFill>
            <a:schemeClr val="tx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Hexagon 77">
            <a:extLst>
              <a:ext uri="{FF2B5EF4-FFF2-40B4-BE49-F238E27FC236}">
                <a16:creationId xmlns:a16="http://schemas.microsoft.com/office/drawing/2014/main" id="{8584FA1B-15B0-464F-9356-77829F9EFDB4}"/>
              </a:ext>
            </a:extLst>
          </p:cNvPr>
          <p:cNvSpPr/>
          <p:nvPr/>
        </p:nvSpPr>
        <p:spPr>
          <a:xfrm>
            <a:off x="5791200" y="3276803"/>
            <a:ext cx="3236686" cy="2790247"/>
          </a:xfrm>
          <a:prstGeom prst="hexagon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ABE7BDD2-A115-44C1-A010-C065C003D877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949" t="14793" r="15799" b="3404"/>
          <a:stretch/>
        </p:blipFill>
        <p:spPr>
          <a:xfrm>
            <a:off x="537029" y="3276805"/>
            <a:ext cx="3236686" cy="2790245"/>
          </a:xfrm>
        </p:spPr>
      </p:pic>
      <p:pic>
        <p:nvPicPr>
          <p:cNvPr id="80" name="Picture Placeholder 79">
            <a:extLst>
              <a:ext uri="{FF2B5EF4-FFF2-40B4-BE49-F238E27FC236}">
                <a16:creationId xmlns:a16="http://schemas.microsoft.com/office/drawing/2014/main" id="{F6282A87-7322-43EE-9EAD-051B37D101AE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592" t="4245" r="1377" b="6478"/>
          <a:stretch/>
        </p:blipFill>
        <p:spPr>
          <a:xfrm>
            <a:off x="8418286" y="1814514"/>
            <a:ext cx="3236686" cy="2790245"/>
          </a:xfr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E0C5213A-FDBC-48F6-B322-B49F73465ED2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5" r="12925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FD347F2B-7437-4532-8C5E-30BFAD32A026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2" r="11442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30DD5B74-F1A5-4EBF-BCE8-9240A999821B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1" r="11491"/>
          <a:stretch>
            <a:fillRect/>
          </a:stretch>
        </p:blipFill>
        <p:spPr/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CE55B9CD-42F5-4211-AB7D-081A2AC50E08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9" r="12139"/>
          <a:stretch>
            <a:fillRect/>
          </a:stretch>
        </p:blipFill>
        <p:spPr/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2961308-EEEC-4282-9E9E-655D8C5A2067}"/>
              </a:ext>
            </a:extLst>
          </p:cNvPr>
          <p:cNvSpPr/>
          <p:nvPr/>
        </p:nvSpPr>
        <p:spPr>
          <a:xfrm>
            <a:off x="4862329" y="896227"/>
            <a:ext cx="24673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sz="40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CF58F3F-3073-4FCF-98C7-581BD883DF9E}"/>
              </a:ext>
            </a:extLst>
          </p:cNvPr>
          <p:cNvSpPr/>
          <p:nvPr/>
        </p:nvSpPr>
        <p:spPr>
          <a:xfrm>
            <a:off x="901143" y="4611980"/>
            <a:ext cx="2239622" cy="995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the industry's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5609E37-DFE2-44CD-A878-85CC93043EDD}"/>
              </a:ext>
            </a:extLst>
          </p:cNvPr>
          <p:cNvSpPr/>
          <p:nvPr/>
        </p:nvSpPr>
        <p:spPr>
          <a:xfrm>
            <a:off x="3617840" y="4611980"/>
            <a:ext cx="2239622" cy="995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the industry's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F56B645-70D4-4713-8628-71638D195ADB}"/>
              </a:ext>
            </a:extLst>
          </p:cNvPr>
          <p:cNvSpPr/>
          <p:nvPr/>
        </p:nvSpPr>
        <p:spPr>
          <a:xfrm>
            <a:off x="6334537" y="4611980"/>
            <a:ext cx="2239622" cy="995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the industry's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AD7C7E0-6AE0-4DAF-A7D0-741BC8742327}"/>
              </a:ext>
            </a:extLst>
          </p:cNvPr>
          <p:cNvSpPr/>
          <p:nvPr/>
        </p:nvSpPr>
        <p:spPr>
          <a:xfrm>
            <a:off x="9051234" y="4611980"/>
            <a:ext cx="2239622" cy="995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the industry's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5D8472E4-C102-43DB-95E9-CB02C77BCDCB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60" b="22860"/>
          <a:stretch>
            <a:fillRect/>
          </a:stretch>
        </p:blipFill>
        <p:spPr/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35E79655-B926-47A3-B5F7-691E351FEAE1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71" b="23971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3179A55D-52E9-4EDD-957C-225F68C16A7D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8" b="4028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5F8A9FF8-18AE-4B67-BC07-C52EC09C4ED7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0" r="4440"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F6680094-1603-49A6-8C7C-05782C233C24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36" b="14336"/>
          <a:stretch>
            <a:fillRect/>
          </a:stretch>
        </p:blipFill>
        <p:spPr/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A7E5448B-D66C-428F-BDE6-F976172ED670}"/>
              </a:ext>
            </a:extLst>
          </p:cNvPr>
          <p:cNvSpPr/>
          <p:nvPr/>
        </p:nvSpPr>
        <p:spPr>
          <a:xfrm>
            <a:off x="6871062" y="772575"/>
            <a:ext cx="3878280" cy="995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the industry's standard dummy text ever since the 1500s, when an make a centuries, but also the leap into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E09C7D9-8D50-446E-966D-2FAED68794AF}"/>
              </a:ext>
            </a:extLst>
          </p:cNvPr>
          <p:cNvSpPr txBox="1"/>
          <p:nvPr/>
        </p:nvSpPr>
        <p:spPr>
          <a:xfrm>
            <a:off x="855075" y="847307"/>
            <a:ext cx="3223440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Montserrat Black" charset="0"/>
              </a:rPr>
              <a:t>Photography</a:t>
            </a:r>
            <a:r>
              <a:rPr lang="en-US" sz="24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 </a:t>
            </a:r>
          </a:p>
          <a:p>
            <a:r>
              <a:rPr lang="en-US" sz="3800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sz="3800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3638228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E4065605-9E12-412D-8F5C-3F838680228D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9" r="17949"/>
          <a:stretch>
            <a:fillRect/>
          </a:stretch>
        </p:blipFill>
        <p:spPr/>
      </p:pic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1EB01B88-F06D-4163-894E-628669D02E98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063F51CC-C91E-4AE2-A84A-0B323FCC7F90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C1290FB5-76D2-4166-8079-564E30A15D2A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7" r="12527"/>
          <a:stretch>
            <a:fillRect/>
          </a:stretch>
        </p:blipFill>
        <p:spPr/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9F3B9C02-9198-4805-962C-55AC45EA0FB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90899AE4-BF98-4195-A7EA-ED8861B4F55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EDFF29-4D42-4B61-81A2-18CF769C2344}"/>
              </a:ext>
            </a:extLst>
          </p:cNvPr>
          <p:cNvSpPr/>
          <p:nvPr/>
        </p:nvSpPr>
        <p:spPr>
          <a:xfrm>
            <a:off x="753280" y="4727537"/>
            <a:ext cx="2239622" cy="995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the industry's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471D821-094E-4F16-B993-88C98F777EC7}"/>
              </a:ext>
            </a:extLst>
          </p:cNvPr>
          <p:cNvSpPr/>
          <p:nvPr/>
        </p:nvSpPr>
        <p:spPr>
          <a:xfrm>
            <a:off x="3568553" y="4727537"/>
            <a:ext cx="2239622" cy="995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the industry's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97BA04D-6FB5-4C84-82CA-54BA13103A86}"/>
              </a:ext>
            </a:extLst>
          </p:cNvPr>
          <p:cNvSpPr/>
          <p:nvPr/>
        </p:nvSpPr>
        <p:spPr>
          <a:xfrm>
            <a:off x="6383826" y="4727537"/>
            <a:ext cx="2239622" cy="995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the industry's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8A35F94-F6ED-4814-A6B9-447F78476695}"/>
              </a:ext>
            </a:extLst>
          </p:cNvPr>
          <p:cNvSpPr/>
          <p:nvPr/>
        </p:nvSpPr>
        <p:spPr>
          <a:xfrm>
            <a:off x="9199098" y="4727537"/>
            <a:ext cx="2239622" cy="995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the industry's</a:t>
            </a:r>
          </a:p>
        </p:txBody>
      </p:sp>
    </p:spTree>
    <p:extLst>
      <p:ext uri="{BB962C8B-B14F-4D97-AF65-F5344CB8AC3E}">
        <p14:creationId xmlns:p14="http://schemas.microsoft.com/office/powerpoint/2010/main" val="1089492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B43AB22F-CDC8-4389-995B-CF5443B0FF90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" b="18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2E390B6A-C36A-491E-B444-F0C2B79AE4F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Our Timeline</a:t>
            </a:r>
            <a:endParaRPr lang="en-US" b="1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C1EF330-C1F6-4C79-BFCC-FC655AE6DDF3}"/>
              </a:ext>
            </a:extLst>
          </p:cNvPr>
          <p:cNvGrpSpPr/>
          <p:nvPr/>
        </p:nvGrpSpPr>
        <p:grpSpPr>
          <a:xfrm>
            <a:off x="6640586" y="2951358"/>
            <a:ext cx="1697372" cy="1651490"/>
            <a:chOff x="1400978" y="7078570"/>
            <a:chExt cx="1697372" cy="165149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48F8571-29B5-4741-A833-F1A17BFB41ED}"/>
                </a:ext>
              </a:extLst>
            </p:cNvPr>
            <p:cNvGrpSpPr/>
            <p:nvPr/>
          </p:nvGrpSpPr>
          <p:grpSpPr>
            <a:xfrm>
              <a:off x="1400978" y="7980377"/>
              <a:ext cx="1697372" cy="749683"/>
              <a:chOff x="1400978" y="8118928"/>
              <a:chExt cx="1697372" cy="749683"/>
            </a:xfrm>
          </p:grpSpPr>
          <p:sp>
            <p:nvSpPr>
              <p:cNvPr id="36" name="Rectangle 17">
                <a:extLst>
                  <a:ext uri="{FF2B5EF4-FFF2-40B4-BE49-F238E27FC236}">
                    <a16:creationId xmlns:a16="http://schemas.microsoft.com/office/drawing/2014/main" id="{52E17F85-C3F4-4225-8DEE-9D3AE9857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0978" y="8446817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4217031-5FDB-4171-AC43-ECC23C4CFD09}"/>
                  </a:ext>
                </a:extLst>
              </p:cNvPr>
              <p:cNvSpPr txBox="1"/>
              <p:nvPr/>
            </p:nvSpPr>
            <p:spPr>
              <a:xfrm>
                <a:off x="1940924" y="8118928"/>
                <a:ext cx="61747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2017</a:t>
                </a:r>
                <a:endParaRPr lang="en-US" sz="1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endParaRP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52649DE-25B2-46DA-86AD-C6C928D89438}"/>
                </a:ext>
              </a:extLst>
            </p:cNvPr>
            <p:cNvGrpSpPr/>
            <p:nvPr/>
          </p:nvGrpSpPr>
          <p:grpSpPr>
            <a:xfrm>
              <a:off x="1883573" y="7078570"/>
              <a:ext cx="732183" cy="732183"/>
              <a:chOff x="1883573" y="7078570"/>
              <a:chExt cx="732183" cy="732183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C93EB920-0919-4F3A-A23B-166D2A337D87}"/>
                  </a:ext>
                </a:extLst>
              </p:cNvPr>
              <p:cNvSpPr/>
              <p:nvPr/>
            </p:nvSpPr>
            <p:spPr>
              <a:xfrm>
                <a:off x="1883573" y="7078570"/>
                <a:ext cx="732183" cy="73218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AutoShape 62">
                <a:extLst>
                  <a:ext uri="{FF2B5EF4-FFF2-40B4-BE49-F238E27FC236}">
                    <a16:creationId xmlns:a16="http://schemas.microsoft.com/office/drawing/2014/main" id="{F3B329A6-CB17-4CC7-BD1E-94C1577FB1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3197" y="7248194"/>
                <a:ext cx="392935" cy="392935"/>
              </a:xfrm>
              <a:custGeom>
                <a:avLst/>
                <a:gdLst/>
                <a:ahLst/>
                <a:cxnLst/>
                <a:rect l="0" t="0" r="r" b="b"/>
                <a:pathLst>
                  <a:path w="21403" h="21404">
                    <a:moveTo>
                      <a:pt x="16052" y="10081"/>
                    </a:moveTo>
                    <a:lnTo>
                      <a:pt x="16052" y="18729"/>
                    </a:lnTo>
                    <a:lnTo>
                      <a:pt x="2676" y="18729"/>
                    </a:lnTo>
                    <a:lnTo>
                      <a:pt x="2676" y="5351"/>
                    </a:lnTo>
                    <a:lnTo>
                      <a:pt x="11323" y="5351"/>
                    </a:lnTo>
                    <a:lnTo>
                      <a:pt x="13998" y="2675"/>
                    </a:lnTo>
                    <a:lnTo>
                      <a:pt x="0" y="2675"/>
                    </a:lnTo>
                    <a:lnTo>
                      <a:pt x="0" y="21404"/>
                    </a:lnTo>
                    <a:lnTo>
                      <a:pt x="18728" y="21404"/>
                    </a:lnTo>
                    <a:lnTo>
                      <a:pt x="18728" y="7406"/>
                    </a:lnTo>
                    <a:cubicBezTo>
                      <a:pt x="18728" y="7406"/>
                      <a:pt x="16052" y="10081"/>
                      <a:pt x="16052" y="10081"/>
                    </a:cubicBezTo>
                    <a:close/>
                    <a:moveTo>
                      <a:pt x="6627" y="11939"/>
                    </a:moveTo>
                    <a:lnTo>
                      <a:pt x="5682" y="15723"/>
                    </a:lnTo>
                    <a:lnTo>
                      <a:pt x="9465" y="14777"/>
                    </a:lnTo>
                    <a:lnTo>
                      <a:pt x="18924" y="5318"/>
                    </a:lnTo>
                    <a:lnTo>
                      <a:pt x="16085" y="2479"/>
                    </a:lnTo>
                    <a:cubicBezTo>
                      <a:pt x="16085" y="2479"/>
                      <a:pt x="6627" y="11939"/>
                      <a:pt x="6627" y="11939"/>
                    </a:cubicBezTo>
                    <a:close/>
                    <a:moveTo>
                      <a:pt x="20816" y="587"/>
                    </a:moveTo>
                    <a:cubicBezTo>
                      <a:pt x="21600" y="1371"/>
                      <a:pt x="21598" y="2642"/>
                      <a:pt x="20816" y="3426"/>
                    </a:cubicBezTo>
                    <a:lnTo>
                      <a:pt x="19870" y="4372"/>
                    </a:lnTo>
                    <a:lnTo>
                      <a:pt x="17031" y="1533"/>
                    </a:lnTo>
                    <a:lnTo>
                      <a:pt x="17977" y="587"/>
                    </a:lnTo>
                    <a:cubicBezTo>
                      <a:pt x="18761" y="-195"/>
                      <a:pt x="20032" y="-196"/>
                      <a:pt x="20816" y="587"/>
                    </a:cubicBezTo>
                    <a:cubicBezTo>
                      <a:pt x="20816" y="587"/>
                      <a:pt x="20816" y="587"/>
                      <a:pt x="20816" y="587"/>
                    </a:cubicBezTo>
                    <a:close/>
                    <a:moveTo>
                      <a:pt x="20816" y="587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8C0CA69-ED60-4B68-BDB7-6CBC00A30141}"/>
              </a:ext>
            </a:extLst>
          </p:cNvPr>
          <p:cNvGrpSpPr/>
          <p:nvPr/>
        </p:nvGrpSpPr>
        <p:grpSpPr>
          <a:xfrm>
            <a:off x="9427127" y="2951358"/>
            <a:ext cx="1697372" cy="1651490"/>
            <a:chOff x="5330930" y="7078570"/>
            <a:chExt cx="1697372" cy="165149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6CE9760-6077-4F8E-A56A-9BFF88C6693A}"/>
                </a:ext>
              </a:extLst>
            </p:cNvPr>
            <p:cNvGrpSpPr/>
            <p:nvPr/>
          </p:nvGrpSpPr>
          <p:grpSpPr>
            <a:xfrm>
              <a:off x="5330930" y="7980377"/>
              <a:ext cx="1697372" cy="749683"/>
              <a:chOff x="5330930" y="8118928"/>
              <a:chExt cx="1697372" cy="749683"/>
            </a:xfrm>
          </p:grpSpPr>
          <p:sp>
            <p:nvSpPr>
              <p:cNvPr id="40" name="Rectangle 17">
                <a:extLst>
                  <a:ext uri="{FF2B5EF4-FFF2-40B4-BE49-F238E27FC236}">
                    <a16:creationId xmlns:a16="http://schemas.microsoft.com/office/drawing/2014/main" id="{EEE77459-A35C-4ED6-993F-FBA2707A6A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0930" y="8446817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F5D5294-BD21-4B7C-B598-847AEFDE0CEC}"/>
                  </a:ext>
                </a:extLst>
              </p:cNvPr>
              <p:cNvSpPr txBox="1"/>
              <p:nvPr/>
            </p:nvSpPr>
            <p:spPr>
              <a:xfrm>
                <a:off x="5870075" y="8118928"/>
                <a:ext cx="6190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2018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7A276D1-CF73-4610-BBC8-B23267370C16}"/>
                </a:ext>
              </a:extLst>
            </p:cNvPr>
            <p:cNvGrpSpPr/>
            <p:nvPr/>
          </p:nvGrpSpPr>
          <p:grpSpPr>
            <a:xfrm>
              <a:off x="5813525" y="7078570"/>
              <a:ext cx="732183" cy="732183"/>
              <a:chOff x="5813525" y="7078570"/>
              <a:chExt cx="732183" cy="732183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466D00A3-2FBF-4CC5-AABC-9BC9AEEA8BCD}"/>
                  </a:ext>
                </a:extLst>
              </p:cNvPr>
              <p:cNvSpPr/>
              <p:nvPr/>
            </p:nvSpPr>
            <p:spPr>
              <a:xfrm>
                <a:off x="5813525" y="7078570"/>
                <a:ext cx="732183" cy="7321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AutoShape 9">
                <a:extLst>
                  <a:ext uri="{FF2B5EF4-FFF2-40B4-BE49-F238E27FC236}">
                    <a16:creationId xmlns:a16="http://schemas.microsoft.com/office/drawing/2014/main" id="{E9E87158-C203-4B85-B470-65BD9ABDBC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162" y="7199305"/>
                <a:ext cx="470909" cy="49071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0093C2A-58F2-4F76-800C-5EB774B060B4}"/>
              </a:ext>
            </a:extLst>
          </p:cNvPr>
          <p:cNvGrpSpPr/>
          <p:nvPr/>
        </p:nvGrpSpPr>
        <p:grpSpPr>
          <a:xfrm>
            <a:off x="3854044" y="2951358"/>
            <a:ext cx="1697372" cy="1651490"/>
            <a:chOff x="5330930" y="7078570"/>
            <a:chExt cx="1697372" cy="165149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9F82E168-60D0-401A-9519-7592AE2B59AB}"/>
                </a:ext>
              </a:extLst>
            </p:cNvPr>
            <p:cNvGrpSpPr/>
            <p:nvPr/>
          </p:nvGrpSpPr>
          <p:grpSpPr>
            <a:xfrm>
              <a:off x="5330930" y="7980377"/>
              <a:ext cx="1697372" cy="749683"/>
              <a:chOff x="5330930" y="8118928"/>
              <a:chExt cx="1697372" cy="749683"/>
            </a:xfrm>
          </p:grpSpPr>
          <p:sp>
            <p:nvSpPr>
              <p:cNvPr id="54" name="Rectangle 17">
                <a:extLst>
                  <a:ext uri="{FF2B5EF4-FFF2-40B4-BE49-F238E27FC236}">
                    <a16:creationId xmlns:a16="http://schemas.microsoft.com/office/drawing/2014/main" id="{A8B8480A-F936-4C9E-8A0D-74DFEDD45C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0930" y="8446817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98F8F024-4FC1-423B-BFC1-7E8B3804BD43}"/>
                  </a:ext>
                </a:extLst>
              </p:cNvPr>
              <p:cNvSpPr txBox="1"/>
              <p:nvPr/>
            </p:nvSpPr>
            <p:spPr>
              <a:xfrm>
                <a:off x="5868472" y="8118928"/>
                <a:ext cx="62228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2016</a:t>
                </a: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7E8A30DC-FB49-4E69-A24B-7377531D9B40}"/>
                </a:ext>
              </a:extLst>
            </p:cNvPr>
            <p:cNvGrpSpPr/>
            <p:nvPr/>
          </p:nvGrpSpPr>
          <p:grpSpPr>
            <a:xfrm>
              <a:off x="5813525" y="7078570"/>
              <a:ext cx="732183" cy="732183"/>
              <a:chOff x="5813525" y="7078570"/>
              <a:chExt cx="732183" cy="732183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BD4983B6-C348-40A6-9E1F-D07DEBEC8C4F}"/>
                  </a:ext>
                </a:extLst>
              </p:cNvPr>
              <p:cNvSpPr/>
              <p:nvPr/>
            </p:nvSpPr>
            <p:spPr>
              <a:xfrm>
                <a:off x="5813525" y="7078570"/>
                <a:ext cx="732183" cy="7321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AutoShape 9">
                <a:extLst>
                  <a:ext uri="{FF2B5EF4-FFF2-40B4-BE49-F238E27FC236}">
                    <a16:creationId xmlns:a16="http://schemas.microsoft.com/office/drawing/2014/main" id="{88E98CAD-D0DB-4AC7-8BC8-8FBEC484FE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162" y="7199305"/>
                <a:ext cx="470909" cy="49071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1415378-6FEC-4CA6-BB11-8EEDF35E587C}"/>
              </a:ext>
            </a:extLst>
          </p:cNvPr>
          <p:cNvGrpSpPr/>
          <p:nvPr/>
        </p:nvGrpSpPr>
        <p:grpSpPr>
          <a:xfrm>
            <a:off x="1067502" y="2951358"/>
            <a:ext cx="1697372" cy="1651490"/>
            <a:chOff x="1400978" y="7078570"/>
            <a:chExt cx="1697372" cy="1651490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8D1D4FF-8D15-4073-ADF0-E0B6A1D3F330}"/>
                </a:ext>
              </a:extLst>
            </p:cNvPr>
            <p:cNvGrpSpPr/>
            <p:nvPr/>
          </p:nvGrpSpPr>
          <p:grpSpPr>
            <a:xfrm>
              <a:off x="1400978" y="7980377"/>
              <a:ext cx="1697372" cy="749683"/>
              <a:chOff x="1400978" y="8118928"/>
              <a:chExt cx="1697372" cy="749683"/>
            </a:xfrm>
          </p:grpSpPr>
          <p:sp>
            <p:nvSpPr>
              <p:cNvPr id="61" name="Rectangle 17">
                <a:extLst>
                  <a:ext uri="{FF2B5EF4-FFF2-40B4-BE49-F238E27FC236}">
                    <a16:creationId xmlns:a16="http://schemas.microsoft.com/office/drawing/2014/main" id="{315716CC-96E9-4946-A643-2421F1DBF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0978" y="8446817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A88B39A1-1E68-40DC-9F22-43D0BF4E2568}"/>
                  </a:ext>
                </a:extLst>
              </p:cNvPr>
              <p:cNvSpPr txBox="1"/>
              <p:nvPr/>
            </p:nvSpPr>
            <p:spPr>
              <a:xfrm>
                <a:off x="1941726" y="8118928"/>
                <a:ext cx="61587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2015</a:t>
                </a:r>
                <a:endParaRPr lang="en-US" sz="1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endParaRPr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51742D7-B51B-4056-BA13-0305980C3F6F}"/>
                </a:ext>
              </a:extLst>
            </p:cNvPr>
            <p:cNvGrpSpPr/>
            <p:nvPr/>
          </p:nvGrpSpPr>
          <p:grpSpPr>
            <a:xfrm>
              <a:off x="1883573" y="7078570"/>
              <a:ext cx="732183" cy="732183"/>
              <a:chOff x="1883573" y="7078570"/>
              <a:chExt cx="732183" cy="732183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18DBEF1D-C816-47A6-A4D8-700F603476B6}"/>
                  </a:ext>
                </a:extLst>
              </p:cNvPr>
              <p:cNvSpPr/>
              <p:nvPr/>
            </p:nvSpPr>
            <p:spPr>
              <a:xfrm>
                <a:off x="1883573" y="7078570"/>
                <a:ext cx="732183" cy="73218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AutoShape 62">
                <a:extLst>
                  <a:ext uri="{FF2B5EF4-FFF2-40B4-BE49-F238E27FC236}">
                    <a16:creationId xmlns:a16="http://schemas.microsoft.com/office/drawing/2014/main" id="{3F9E8DBE-3801-4CC1-B9AD-1C4D09982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3197" y="7248194"/>
                <a:ext cx="392935" cy="392935"/>
              </a:xfrm>
              <a:custGeom>
                <a:avLst/>
                <a:gdLst/>
                <a:ahLst/>
                <a:cxnLst/>
                <a:rect l="0" t="0" r="r" b="b"/>
                <a:pathLst>
                  <a:path w="21403" h="21404">
                    <a:moveTo>
                      <a:pt x="16052" y="10081"/>
                    </a:moveTo>
                    <a:lnTo>
                      <a:pt x="16052" y="18729"/>
                    </a:lnTo>
                    <a:lnTo>
                      <a:pt x="2676" y="18729"/>
                    </a:lnTo>
                    <a:lnTo>
                      <a:pt x="2676" y="5351"/>
                    </a:lnTo>
                    <a:lnTo>
                      <a:pt x="11323" y="5351"/>
                    </a:lnTo>
                    <a:lnTo>
                      <a:pt x="13998" y="2675"/>
                    </a:lnTo>
                    <a:lnTo>
                      <a:pt x="0" y="2675"/>
                    </a:lnTo>
                    <a:lnTo>
                      <a:pt x="0" y="21404"/>
                    </a:lnTo>
                    <a:lnTo>
                      <a:pt x="18728" y="21404"/>
                    </a:lnTo>
                    <a:lnTo>
                      <a:pt x="18728" y="7406"/>
                    </a:lnTo>
                    <a:cubicBezTo>
                      <a:pt x="18728" y="7406"/>
                      <a:pt x="16052" y="10081"/>
                      <a:pt x="16052" y="10081"/>
                    </a:cubicBezTo>
                    <a:close/>
                    <a:moveTo>
                      <a:pt x="6627" y="11939"/>
                    </a:moveTo>
                    <a:lnTo>
                      <a:pt x="5682" y="15723"/>
                    </a:lnTo>
                    <a:lnTo>
                      <a:pt x="9465" y="14777"/>
                    </a:lnTo>
                    <a:lnTo>
                      <a:pt x="18924" y="5318"/>
                    </a:lnTo>
                    <a:lnTo>
                      <a:pt x="16085" y="2479"/>
                    </a:lnTo>
                    <a:cubicBezTo>
                      <a:pt x="16085" y="2479"/>
                      <a:pt x="6627" y="11939"/>
                      <a:pt x="6627" y="11939"/>
                    </a:cubicBezTo>
                    <a:close/>
                    <a:moveTo>
                      <a:pt x="20816" y="587"/>
                    </a:moveTo>
                    <a:cubicBezTo>
                      <a:pt x="21600" y="1371"/>
                      <a:pt x="21598" y="2642"/>
                      <a:pt x="20816" y="3426"/>
                    </a:cubicBezTo>
                    <a:lnTo>
                      <a:pt x="19870" y="4372"/>
                    </a:lnTo>
                    <a:lnTo>
                      <a:pt x="17031" y="1533"/>
                    </a:lnTo>
                    <a:lnTo>
                      <a:pt x="17977" y="587"/>
                    </a:lnTo>
                    <a:cubicBezTo>
                      <a:pt x="18761" y="-195"/>
                      <a:pt x="20032" y="-196"/>
                      <a:pt x="20816" y="587"/>
                    </a:cubicBezTo>
                    <a:cubicBezTo>
                      <a:pt x="20816" y="587"/>
                      <a:pt x="20816" y="587"/>
                      <a:pt x="20816" y="587"/>
                    </a:cubicBezTo>
                    <a:close/>
                    <a:moveTo>
                      <a:pt x="20816" y="587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545062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3A5A5B95-57F2-40FF-8D72-A60BEA0BC1C8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4" r="17944"/>
          <a:stretch>
            <a:fillRect/>
          </a:stretch>
        </p:blipFill>
        <p:spPr/>
      </p:pic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6682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6682" y="481013"/>
            <a:ext cx="10515600" cy="679450"/>
          </a:xfrm>
        </p:spPr>
        <p:txBody>
          <a:bodyPr/>
          <a:lstStyle/>
          <a:p>
            <a:r>
              <a:rPr lang="en-US" sz="3200" b="1" dirty="0">
                <a:latin typeface="Roboto Slab" pitchFamily="2" charset="0"/>
                <a:ea typeface="Roboto Slab" pitchFamily="2" charset="0"/>
              </a:rPr>
              <a:t>Our Timeline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F30752F-E4E7-43BC-A62F-CBEB66E9FB53}"/>
              </a:ext>
            </a:extLst>
          </p:cNvPr>
          <p:cNvGrpSpPr/>
          <p:nvPr/>
        </p:nvGrpSpPr>
        <p:grpSpPr>
          <a:xfrm>
            <a:off x="5730348" y="3752155"/>
            <a:ext cx="1697372" cy="2106077"/>
            <a:chOff x="4088286" y="4451484"/>
            <a:chExt cx="1697372" cy="2106077"/>
          </a:xfrm>
        </p:grpSpPr>
        <p:sp>
          <p:nvSpPr>
            <p:cNvPr id="40" name="Rectangle 17">
              <a:extLst>
                <a:ext uri="{FF2B5EF4-FFF2-40B4-BE49-F238E27FC236}">
                  <a16:creationId xmlns:a16="http://schemas.microsoft.com/office/drawing/2014/main" id="{EEE77459-A35C-4ED6-993F-FBA2707A6A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8286" y="6135767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F5D5294-BD21-4B7C-B598-847AEFDE0CEC}"/>
                </a:ext>
              </a:extLst>
            </p:cNvPr>
            <p:cNvSpPr txBox="1"/>
            <p:nvPr/>
          </p:nvSpPr>
          <p:spPr>
            <a:xfrm>
              <a:off x="4628232" y="5807878"/>
              <a:ext cx="6174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2017</a:t>
              </a:r>
              <a:endParaRPr lang="en-US" sz="15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endParaRP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466D00A3-2FBF-4CC5-AABC-9BC9AEEA8BCD}"/>
                </a:ext>
              </a:extLst>
            </p:cNvPr>
            <p:cNvSpPr/>
            <p:nvPr/>
          </p:nvSpPr>
          <p:spPr>
            <a:xfrm>
              <a:off x="4570881" y="4451484"/>
              <a:ext cx="732183" cy="73218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AutoShape 9">
              <a:extLst>
                <a:ext uri="{FF2B5EF4-FFF2-40B4-BE49-F238E27FC236}">
                  <a16:creationId xmlns:a16="http://schemas.microsoft.com/office/drawing/2014/main" id="{E9E87158-C203-4B85-B470-65BD9ABDB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518" y="4572219"/>
              <a:ext cx="470909" cy="4907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75C704C-263B-45D3-99FB-36E0F3CB0510}"/>
                </a:ext>
              </a:extLst>
            </p:cNvPr>
            <p:cNvSpPr/>
            <p:nvPr/>
          </p:nvSpPr>
          <p:spPr>
            <a:xfrm>
              <a:off x="4954956" y="5373868"/>
              <a:ext cx="45719" cy="2941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1B668B5-2A93-4F66-9FDB-641B8DF31A18}"/>
              </a:ext>
            </a:extLst>
          </p:cNvPr>
          <p:cNvCxnSpPr>
            <a:cxnSpLocks/>
          </p:cNvCxnSpPr>
          <p:nvPr/>
        </p:nvCxnSpPr>
        <p:spPr>
          <a:xfrm>
            <a:off x="6579035" y="2718406"/>
            <a:ext cx="3426616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B04CCA15-228B-4E15-A235-BAEE8EF4D1B1}"/>
              </a:ext>
            </a:extLst>
          </p:cNvPr>
          <p:cNvSpPr/>
          <p:nvPr/>
        </p:nvSpPr>
        <p:spPr>
          <a:xfrm>
            <a:off x="9680761" y="3019972"/>
            <a:ext cx="732183" cy="73218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AutoShape 23">
            <a:extLst>
              <a:ext uri="{FF2B5EF4-FFF2-40B4-BE49-F238E27FC236}">
                <a16:creationId xmlns:a16="http://schemas.microsoft.com/office/drawing/2014/main" id="{E2E252C2-95D2-48E5-AE2F-147F80E0CC56}"/>
              </a:ext>
            </a:extLst>
          </p:cNvPr>
          <p:cNvSpPr>
            <a:spLocks/>
          </p:cNvSpPr>
          <p:nvPr/>
        </p:nvSpPr>
        <p:spPr bwMode="auto">
          <a:xfrm>
            <a:off x="9850773" y="3158350"/>
            <a:ext cx="392158" cy="455426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44" name="Rectangle 17">
            <a:extLst>
              <a:ext uri="{FF2B5EF4-FFF2-40B4-BE49-F238E27FC236}">
                <a16:creationId xmlns:a16="http://schemas.microsoft.com/office/drawing/2014/main" id="{9F1E4C6E-D88D-4622-86D7-7EC80C05A618}"/>
              </a:ext>
            </a:extLst>
          </p:cNvPr>
          <p:cNvSpPr>
            <a:spLocks/>
          </p:cNvSpPr>
          <p:nvPr/>
        </p:nvSpPr>
        <p:spPr bwMode="auto">
          <a:xfrm>
            <a:off x="9198166" y="4704255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35BD99B-A499-4974-B1DB-691A315E4A3F}"/>
              </a:ext>
            </a:extLst>
          </p:cNvPr>
          <p:cNvSpPr txBox="1"/>
          <p:nvPr/>
        </p:nvSpPr>
        <p:spPr>
          <a:xfrm>
            <a:off x="9737311" y="4376366"/>
            <a:ext cx="619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2018</a:t>
            </a:r>
            <a:endParaRPr lang="en-US" sz="1500" b="1" dirty="0">
              <a:latin typeface="Roboto Slab" pitchFamily="2" charset="0"/>
              <a:ea typeface="Roboto Slab" pitchFamily="2" charset="0"/>
              <a:cs typeface="Lato" panose="020F050202020403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C1A22BD-30C4-42F8-A66D-D895B451918F}"/>
              </a:ext>
            </a:extLst>
          </p:cNvPr>
          <p:cNvSpPr/>
          <p:nvPr/>
        </p:nvSpPr>
        <p:spPr>
          <a:xfrm>
            <a:off x="10046852" y="3942356"/>
            <a:ext cx="45719" cy="2941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B1E2D89-5FCB-4331-9266-D64D46E4B3B7}"/>
              </a:ext>
            </a:extLst>
          </p:cNvPr>
          <p:cNvCxnSpPr>
            <a:cxnSpLocks/>
          </p:cNvCxnSpPr>
          <p:nvPr/>
        </p:nvCxnSpPr>
        <p:spPr>
          <a:xfrm flipV="1">
            <a:off x="6579035" y="1776144"/>
            <a:ext cx="0" cy="1759858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2217351D-A126-40A9-83A1-1410E2592F65}"/>
              </a:ext>
            </a:extLst>
          </p:cNvPr>
          <p:cNvSpPr/>
          <p:nvPr/>
        </p:nvSpPr>
        <p:spPr>
          <a:xfrm>
            <a:off x="6469622" y="1702690"/>
            <a:ext cx="218825" cy="2188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2101A6D-CEA4-478F-B319-D7A4843CE80B}"/>
              </a:ext>
            </a:extLst>
          </p:cNvPr>
          <p:cNvSpPr/>
          <p:nvPr/>
        </p:nvSpPr>
        <p:spPr>
          <a:xfrm>
            <a:off x="9896239" y="2626367"/>
            <a:ext cx="218825" cy="2188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78D09AC-573D-4599-9993-3F3FEF373B91}"/>
              </a:ext>
            </a:extLst>
          </p:cNvPr>
          <p:cNvSpPr/>
          <p:nvPr/>
        </p:nvSpPr>
        <p:spPr>
          <a:xfrm>
            <a:off x="6469620" y="3407055"/>
            <a:ext cx="218825" cy="2188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6942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ECE90DF3-DD2D-45B5-893C-B58AFB97981F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26966"/>
          <a:stretch>
            <a:fillRect/>
          </a:stretch>
        </p:blipFill>
        <p:spPr/>
      </p:pic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200" b="1" dirty="0">
                <a:latin typeface="Roboto Slab" pitchFamily="2" charset="0"/>
                <a:ea typeface="Roboto Slab" pitchFamily="2" charset="0"/>
              </a:rPr>
              <a:t>Our Infographic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3C80867E-49BE-4D6B-A5A8-10BE9A8269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6611633"/>
              </p:ext>
            </p:extLst>
          </p:nvPr>
        </p:nvGraphicFramePr>
        <p:xfrm>
          <a:off x="838199" y="1814513"/>
          <a:ext cx="10571449" cy="2920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7F29296A-9FF8-444B-8EC7-EAE58DA10160}"/>
              </a:ext>
            </a:extLst>
          </p:cNvPr>
          <p:cNvSpPr/>
          <p:nvPr/>
        </p:nvSpPr>
        <p:spPr>
          <a:xfrm>
            <a:off x="5739628" y="5000692"/>
            <a:ext cx="5589543" cy="144448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4143853-3855-46F0-9E39-E8E440BD1D67}"/>
              </a:ext>
            </a:extLst>
          </p:cNvPr>
          <p:cNvSpPr/>
          <p:nvPr/>
        </p:nvSpPr>
        <p:spPr>
          <a:xfrm>
            <a:off x="6146799" y="5269894"/>
            <a:ext cx="4775200" cy="906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0082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1B16AC73-82E0-4502-9FCE-06362D28FECF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155" t="35396" r="36625" b="35384"/>
          <a:stretch/>
        </p:blipFill>
        <p:spPr>
          <a:xfrm>
            <a:off x="334192" y="2846"/>
            <a:ext cx="8027988" cy="6855154"/>
          </a:xfrm>
        </p:spPr>
      </p:pic>
      <p:sp>
        <p:nvSpPr>
          <p:cNvPr id="10" name="Rectangle 9"/>
          <p:cNvSpPr/>
          <p:nvPr/>
        </p:nvSpPr>
        <p:spPr>
          <a:xfrm>
            <a:off x="7518289" y="4855418"/>
            <a:ext cx="4339520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59032" y="832755"/>
            <a:ext cx="285262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3500" b="1" dirty="0">
                <a:latin typeface="Roboto Slab" pitchFamily="2" charset="0"/>
                <a:ea typeface="Roboto Slab" pitchFamily="2" charset="0"/>
              </a:rPr>
              <a:t>Map Project </a:t>
            </a:r>
            <a:r>
              <a:rPr lang="en-US" sz="2800" b="1" dirty="0">
                <a:latin typeface="Roboto Slab" pitchFamily="2" charset="0"/>
                <a:ea typeface="Roboto Slab" pitchFamily="2" charset="0"/>
              </a:rPr>
              <a:t>Location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BB7699E9-A9D3-433C-B253-DBE7A0DADFAA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3" r="15463"/>
          <a:stretch>
            <a:fillRect/>
          </a:stretch>
        </p:blipFill>
        <p:spPr/>
      </p:pic>
      <p:sp>
        <p:nvSpPr>
          <p:cNvPr id="7" name="Freeform 5">
            <a:extLst>
              <a:ext uri="{FF2B5EF4-FFF2-40B4-BE49-F238E27FC236}">
                <a16:creationId xmlns:a16="http://schemas.microsoft.com/office/drawing/2014/main" id="{DA72A943-8E10-4180-81DB-C82075AE83AD}"/>
              </a:ext>
            </a:extLst>
          </p:cNvPr>
          <p:cNvSpPr>
            <a:spLocks/>
          </p:cNvSpPr>
          <p:nvPr/>
        </p:nvSpPr>
        <p:spPr bwMode="auto">
          <a:xfrm>
            <a:off x="0" y="1"/>
            <a:ext cx="7105650" cy="6858000"/>
          </a:xfrm>
          <a:custGeom>
            <a:avLst/>
            <a:gdLst>
              <a:gd name="T0" fmla="*/ 0 w 4840"/>
              <a:gd name="T1" fmla="*/ 0 h 4328"/>
              <a:gd name="T2" fmla="*/ 0 w 4840"/>
              <a:gd name="T3" fmla="*/ 4328 h 4328"/>
              <a:gd name="T4" fmla="*/ 3271 w 4840"/>
              <a:gd name="T5" fmla="*/ 4328 h 4328"/>
              <a:gd name="T6" fmla="*/ 4840 w 4840"/>
              <a:gd name="T7" fmla="*/ 0 h 4328"/>
              <a:gd name="T8" fmla="*/ 0 w 4840"/>
              <a:gd name="T9" fmla="*/ 0 h 4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40" h="4328">
                <a:moveTo>
                  <a:pt x="0" y="0"/>
                </a:moveTo>
                <a:lnTo>
                  <a:pt x="0" y="4328"/>
                </a:lnTo>
                <a:lnTo>
                  <a:pt x="3271" y="4328"/>
                </a:lnTo>
                <a:lnTo>
                  <a:pt x="484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AA3649-633B-49AD-AE32-E4E51C129E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7131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ADB76135-5503-4076-8C27-85C6159F67F4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147" t="38222" r="35521" b="38222"/>
          <a:stretch/>
        </p:blipFill>
        <p:spPr>
          <a:xfrm>
            <a:off x="4281715" y="2052646"/>
            <a:ext cx="3193142" cy="2752708"/>
          </a:xfr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2E14BC2-C617-424B-AAE5-6F009F269B43}"/>
              </a:ext>
            </a:extLst>
          </p:cNvPr>
          <p:cNvGrpSpPr/>
          <p:nvPr/>
        </p:nvGrpSpPr>
        <p:grpSpPr>
          <a:xfrm>
            <a:off x="696685" y="2818980"/>
            <a:ext cx="3338514" cy="861774"/>
            <a:chOff x="6096000" y="2107134"/>
            <a:chExt cx="3338514" cy="86177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98BCB38-7D38-464F-BF63-8ADC928BB438}"/>
                </a:ext>
              </a:extLst>
            </p:cNvPr>
            <p:cNvSpPr/>
            <p:nvPr/>
          </p:nvSpPr>
          <p:spPr>
            <a:xfrm>
              <a:off x="6096000" y="2107134"/>
              <a:ext cx="285262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3500" b="1" dirty="0">
                  <a:latin typeface="Roboto Slab" pitchFamily="2" charset="0"/>
                  <a:ea typeface="Roboto Slab" pitchFamily="2" charset="0"/>
                </a:rPr>
                <a:t>Map Project </a:t>
              </a:r>
              <a:r>
                <a:rPr lang="en-US" sz="2800" b="1" dirty="0">
                  <a:latin typeface="Roboto Slab" pitchFamily="2" charset="0"/>
                  <a:ea typeface="Roboto Slab" pitchFamily="2" charset="0"/>
                </a:rPr>
                <a:t>Location</a:t>
              </a:r>
              <a:endParaRPr lang="en-US" sz="2800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6E1686A-1065-4AA5-A6B9-95BDE69D3744}"/>
                </a:ext>
              </a:extLst>
            </p:cNvPr>
            <p:cNvSpPr/>
            <p:nvPr/>
          </p:nvSpPr>
          <p:spPr>
            <a:xfrm rot="16200000" flipH="1">
              <a:off x="8554861" y="1919775"/>
              <a:ext cx="82273" cy="16770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59A96BD2-E0A1-467D-8997-5CA341FDAA78}"/>
              </a:ext>
            </a:extLst>
          </p:cNvPr>
          <p:cNvSpPr/>
          <p:nvPr/>
        </p:nvSpPr>
        <p:spPr>
          <a:xfrm>
            <a:off x="7591540" y="2411702"/>
            <a:ext cx="3903775" cy="2034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207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AD3379B7-9863-4E6B-91FC-A174A48217F0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73" b="12473"/>
          <a:stretch>
            <a:fillRect/>
          </a:stretch>
        </p:blipFill>
        <p:spPr/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E8FDCE1-8698-45B9-A91F-16C362909997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4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6" name="Freeform: Shape 12">
            <a:extLst>
              <a:ext uri="{FF2B5EF4-FFF2-40B4-BE49-F238E27FC236}">
                <a16:creationId xmlns:a16="http://schemas.microsoft.com/office/drawing/2014/main" id="{FC2A5991-AA4D-441D-B37D-2557E6BDBAD8}"/>
              </a:ext>
            </a:extLst>
          </p:cNvPr>
          <p:cNvSpPr>
            <a:spLocks/>
          </p:cNvSpPr>
          <p:nvPr/>
        </p:nvSpPr>
        <p:spPr bwMode="auto">
          <a:xfrm>
            <a:off x="6138683" y="1913888"/>
            <a:ext cx="3589120" cy="2753024"/>
          </a:xfrm>
          <a:custGeom>
            <a:avLst/>
            <a:gdLst>
              <a:gd name="connsiteX0" fmla="*/ 747337 w 3589120"/>
              <a:gd name="connsiteY0" fmla="*/ 1998536 h 2753024"/>
              <a:gd name="connsiteX1" fmla="*/ 739949 w 3589120"/>
              <a:gd name="connsiteY1" fmla="*/ 2045417 h 2753024"/>
              <a:gd name="connsiteX2" fmla="*/ 738079 w 3589120"/>
              <a:gd name="connsiteY2" fmla="*/ 2135381 h 2753024"/>
              <a:gd name="connsiteX3" fmla="*/ 738226 w 3589120"/>
              <a:gd name="connsiteY3" fmla="*/ 2133196 h 2753024"/>
              <a:gd name="connsiteX4" fmla="*/ 740052 w 3589120"/>
              <a:gd name="connsiteY4" fmla="*/ 2045391 h 2753024"/>
              <a:gd name="connsiteX5" fmla="*/ 747265 w 3589120"/>
              <a:gd name="connsiteY5" fmla="*/ 1999600 h 2753024"/>
              <a:gd name="connsiteX6" fmla="*/ 780077 w 3589120"/>
              <a:gd name="connsiteY6" fmla="*/ 1824685 h 2753024"/>
              <a:gd name="connsiteX7" fmla="*/ 766970 w 3589120"/>
              <a:gd name="connsiteY7" fmla="*/ 1873952 h 2753024"/>
              <a:gd name="connsiteX8" fmla="*/ 750559 w 3589120"/>
              <a:gd name="connsiteY8" fmla="*/ 1978093 h 2753024"/>
              <a:gd name="connsiteX9" fmla="*/ 751081 w 3589120"/>
              <a:gd name="connsiteY9" fmla="*/ 1975379 h 2753024"/>
              <a:gd name="connsiteX10" fmla="*/ 767068 w 3589120"/>
              <a:gd name="connsiteY10" fmla="*/ 1873897 h 2753024"/>
              <a:gd name="connsiteX11" fmla="*/ 779869 w 3589120"/>
              <a:gd name="connsiteY11" fmla="*/ 1825767 h 2753024"/>
              <a:gd name="connsiteX12" fmla="*/ 833576 w 3589120"/>
              <a:gd name="connsiteY12" fmla="*/ 1639038 h 2753024"/>
              <a:gd name="connsiteX13" fmla="*/ 816949 w 3589120"/>
              <a:gd name="connsiteY13" fmla="*/ 1686092 h 2753024"/>
              <a:gd name="connsiteX14" fmla="*/ 789297 w 3589120"/>
              <a:gd name="connsiteY14" fmla="*/ 1790031 h 2753024"/>
              <a:gd name="connsiteX15" fmla="*/ 790122 w 3589120"/>
              <a:gd name="connsiteY15" fmla="*/ 1787216 h 2753024"/>
              <a:gd name="connsiteX16" fmla="*/ 817041 w 3589120"/>
              <a:gd name="connsiteY16" fmla="*/ 1686006 h 2753024"/>
              <a:gd name="connsiteX17" fmla="*/ 833302 w 3589120"/>
              <a:gd name="connsiteY17" fmla="*/ 1639972 h 2753024"/>
              <a:gd name="connsiteX18" fmla="*/ 905270 w 3589120"/>
              <a:gd name="connsiteY18" fmla="*/ 1444742 h 2753024"/>
              <a:gd name="connsiteX19" fmla="*/ 889049 w 3589120"/>
              <a:gd name="connsiteY19" fmla="*/ 1482047 h 2753024"/>
              <a:gd name="connsiteX20" fmla="*/ 856105 w 3589120"/>
              <a:gd name="connsiteY20" fmla="*/ 1575279 h 2753024"/>
              <a:gd name="connsiteX21" fmla="*/ 856901 w 3589120"/>
              <a:gd name="connsiteY21" fmla="*/ 1573168 h 2753024"/>
              <a:gd name="connsiteX22" fmla="*/ 889131 w 3589120"/>
              <a:gd name="connsiteY22" fmla="*/ 1481927 h 2753024"/>
              <a:gd name="connsiteX23" fmla="*/ 905109 w 3589120"/>
              <a:gd name="connsiteY23" fmla="*/ 1445170 h 2753024"/>
              <a:gd name="connsiteX24" fmla="*/ 1262382 w 3589120"/>
              <a:gd name="connsiteY24" fmla="*/ 0 h 2753024"/>
              <a:gd name="connsiteX25" fmla="*/ 2308377 w 3589120"/>
              <a:gd name="connsiteY25" fmla="*/ 276363 h 2753024"/>
              <a:gd name="connsiteX26" fmla="*/ 2707843 w 3589120"/>
              <a:gd name="connsiteY26" fmla="*/ 589514 h 2753024"/>
              <a:gd name="connsiteX27" fmla="*/ 2785874 w 3589120"/>
              <a:gd name="connsiteY27" fmla="*/ 722169 h 2753024"/>
              <a:gd name="connsiteX28" fmla="*/ 2891781 w 3589120"/>
              <a:gd name="connsiteY28" fmla="*/ 763642 h 2753024"/>
              <a:gd name="connsiteX29" fmla="*/ 3042037 w 3589120"/>
              <a:gd name="connsiteY29" fmla="*/ 829256 h 2753024"/>
              <a:gd name="connsiteX30" fmla="*/ 2309211 w 3589120"/>
              <a:gd name="connsiteY30" fmla="*/ 2625986 h 2753024"/>
              <a:gd name="connsiteX31" fmla="*/ 749870 w 3589120"/>
              <a:gd name="connsiteY31" fmla="*/ 2295775 h 2753024"/>
              <a:gd name="connsiteX32" fmla="*/ 741169 w 3589120"/>
              <a:gd name="connsiteY32" fmla="*/ 2200275 h 2753024"/>
              <a:gd name="connsiteX33" fmla="*/ 736832 w 3589120"/>
              <a:gd name="connsiteY33" fmla="*/ 2200275 h 2753024"/>
              <a:gd name="connsiteX34" fmla="*/ 737638 w 3589120"/>
              <a:gd name="connsiteY34" fmla="*/ 2161521 h 2753024"/>
              <a:gd name="connsiteX35" fmla="*/ 737554 w 3589120"/>
              <a:gd name="connsiteY35" fmla="*/ 2160603 h 2753024"/>
              <a:gd name="connsiteX36" fmla="*/ 736729 w 3589120"/>
              <a:gd name="connsiteY36" fmla="*/ 2200275 h 2753024"/>
              <a:gd name="connsiteX37" fmla="*/ 285411 w 3589120"/>
              <a:gd name="connsiteY37" fmla="*/ 632446 h 2753024"/>
              <a:gd name="connsiteX38" fmla="*/ 1262382 w 3589120"/>
              <a:gd name="connsiteY38" fmla="*/ 0 h 275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589120" h="2753024">
                <a:moveTo>
                  <a:pt x="747337" y="1998536"/>
                </a:moveTo>
                <a:lnTo>
                  <a:pt x="739949" y="2045417"/>
                </a:lnTo>
                <a:lnTo>
                  <a:pt x="738079" y="2135381"/>
                </a:lnTo>
                <a:lnTo>
                  <a:pt x="738226" y="2133196"/>
                </a:lnTo>
                <a:lnTo>
                  <a:pt x="740052" y="2045391"/>
                </a:lnTo>
                <a:lnTo>
                  <a:pt x="747265" y="1999600"/>
                </a:lnTo>
                <a:close/>
                <a:moveTo>
                  <a:pt x="780077" y="1824685"/>
                </a:moveTo>
                <a:lnTo>
                  <a:pt x="766970" y="1873952"/>
                </a:lnTo>
                <a:lnTo>
                  <a:pt x="750559" y="1978093"/>
                </a:lnTo>
                <a:lnTo>
                  <a:pt x="751081" y="1975379"/>
                </a:lnTo>
                <a:lnTo>
                  <a:pt x="767068" y="1873897"/>
                </a:lnTo>
                <a:lnTo>
                  <a:pt x="779869" y="1825767"/>
                </a:lnTo>
                <a:close/>
                <a:moveTo>
                  <a:pt x="833576" y="1639038"/>
                </a:moveTo>
                <a:lnTo>
                  <a:pt x="816949" y="1686092"/>
                </a:lnTo>
                <a:lnTo>
                  <a:pt x="789297" y="1790031"/>
                </a:lnTo>
                <a:lnTo>
                  <a:pt x="790122" y="1787216"/>
                </a:lnTo>
                <a:lnTo>
                  <a:pt x="817041" y="1686006"/>
                </a:lnTo>
                <a:lnTo>
                  <a:pt x="833302" y="1639972"/>
                </a:lnTo>
                <a:close/>
                <a:moveTo>
                  <a:pt x="905270" y="1444742"/>
                </a:moveTo>
                <a:lnTo>
                  <a:pt x="889049" y="1482047"/>
                </a:lnTo>
                <a:lnTo>
                  <a:pt x="856105" y="1575279"/>
                </a:lnTo>
                <a:lnTo>
                  <a:pt x="856901" y="1573168"/>
                </a:lnTo>
                <a:lnTo>
                  <a:pt x="889131" y="1481927"/>
                </a:lnTo>
                <a:lnTo>
                  <a:pt x="905109" y="1445170"/>
                </a:lnTo>
                <a:close/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479613" y="356083"/>
                  <a:pt x="2615008" y="462709"/>
                  <a:pt x="2707843" y="589514"/>
                </a:cubicBezTo>
                <a:lnTo>
                  <a:pt x="2785874" y="722169"/>
                </a:lnTo>
                <a:lnTo>
                  <a:pt x="2891781" y="763642"/>
                </a:lnTo>
                <a:cubicBezTo>
                  <a:pt x="2941804" y="784405"/>
                  <a:pt x="2991921" y="806332"/>
                  <a:pt x="3042037" y="829256"/>
                </a:cubicBezTo>
                <a:cubicBezTo>
                  <a:pt x="3849208" y="1196044"/>
                  <a:pt x="3886380" y="2221988"/>
                  <a:pt x="2309211" y="2625986"/>
                </a:cubicBezTo>
                <a:cubicBezTo>
                  <a:pt x="1323480" y="2881808"/>
                  <a:pt x="833518" y="2741023"/>
                  <a:pt x="749870" y="2295775"/>
                </a:cubicBezTo>
                <a:lnTo>
                  <a:pt x="741169" y="2200275"/>
                </a:lnTo>
                <a:lnTo>
                  <a:pt x="736832" y="2200275"/>
                </a:lnTo>
                <a:lnTo>
                  <a:pt x="737638" y="2161521"/>
                </a:lnTo>
                <a:lnTo>
                  <a:pt x="737554" y="2160603"/>
                </a:lnTo>
                <a:lnTo>
                  <a:pt x="736729" y="2200275"/>
                </a:ln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7" name="Freeform 5">
            <a:extLst>
              <a:ext uri="{FF2B5EF4-FFF2-40B4-BE49-F238E27FC236}">
                <a16:creationId xmlns:a16="http://schemas.microsoft.com/office/drawing/2014/main" id="{F6048D11-8B15-46E3-B9DE-06DB5F8FF566}"/>
              </a:ext>
            </a:extLst>
          </p:cNvPr>
          <p:cNvSpPr>
            <a:spLocks/>
          </p:cNvSpPr>
          <p:nvPr/>
        </p:nvSpPr>
        <p:spPr bwMode="auto">
          <a:xfrm>
            <a:off x="6562725" y="2264725"/>
            <a:ext cx="3462338" cy="2684463"/>
          </a:xfrm>
          <a:custGeom>
            <a:avLst/>
            <a:gdLst>
              <a:gd name="T0" fmla="*/ 112 w 652"/>
              <a:gd name="T1" fmla="*/ 157 h 505"/>
              <a:gd name="T2" fmla="*/ 493 w 652"/>
              <a:gd name="T3" fmla="*/ 90 h 505"/>
              <a:gd name="T4" fmla="*/ 355 w 652"/>
              <a:gd name="T5" fmla="*/ 428 h 505"/>
              <a:gd name="T6" fmla="*/ 112 w 652"/>
              <a:gd name="T7" fmla="*/ 157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2" h="505">
                <a:moveTo>
                  <a:pt x="112" y="157"/>
                </a:moveTo>
                <a:cubicBezTo>
                  <a:pt x="191" y="0"/>
                  <a:pt x="342" y="21"/>
                  <a:pt x="493" y="90"/>
                </a:cubicBezTo>
                <a:cubicBezTo>
                  <a:pt x="645" y="159"/>
                  <a:pt x="652" y="352"/>
                  <a:pt x="355" y="428"/>
                </a:cubicBezTo>
                <a:cubicBezTo>
                  <a:pt x="58" y="505"/>
                  <a:pt x="0" y="391"/>
                  <a:pt x="112" y="157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: Shape 14">
            <a:extLst>
              <a:ext uri="{FF2B5EF4-FFF2-40B4-BE49-F238E27FC236}">
                <a16:creationId xmlns:a16="http://schemas.microsoft.com/office/drawing/2014/main" id="{2D097DEA-3CD7-46A4-B1D9-B0E65684E079}"/>
              </a:ext>
            </a:extLst>
          </p:cNvPr>
          <p:cNvSpPr>
            <a:spLocks/>
          </p:cNvSpPr>
          <p:nvPr/>
        </p:nvSpPr>
        <p:spPr bwMode="auto">
          <a:xfrm>
            <a:off x="6138683" y="1913888"/>
            <a:ext cx="2851777" cy="2200275"/>
          </a:xfrm>
          <a:custGeom>
            <a:avLst/>
            <a:gdLst>
              <a:gd name="connsiteX0" fmla="*/ 1262382 w 2851777"/>
              <a:gd name="connsiteY0" fmla="*/ 0 h 2200275"/>
              <a:gd name="connsiteX1" fmla="*/ 2308377 w 2851777"/>
              <a:gd name="connsiteY1" fmla="*/ 276363 h 2200275"/>
              <a:gd name="connsiteX2" fmla="*/ 2786243 w 2851777"/>
              <a:gd name="connsiteY2" fmla="*/ 722796 h 2200275"/>
              <a:gd name="connsiteX3" fmla="*/ 2786150 w 2851777"/>
              <a:gd name="connsiteY3" fmla="*/ 722763 h 2200275"/>
              <a:gd name="connsiteX4" fmla="*/ 2820705 w 2851777"/>
              <a:gd name="connsiteY4" fmla="*/ 809833 h 2200275"/>
              <a:gd name="connsiteX5" fmla="*/ 1570328 w 2851777"/>
              <a:gd name="connsiteY5" fmla="*/ 2072702 h 2200275"/>
              <a:gd name="connsiteX6" fmla="*/ 747450 w 2851777"/>
              <a:gd name="connsiteY6" fmla="*/ 2200275 h 2200275"/>
              <a:gd name="connsiteX7" fmla="*/ 736832 w 2851777"/>
              <a:gd name="connsiteY7" fmla="*/ 2200275 h 2200275"/>
              <a:gd name="connsiteX8" fmla="*/ 889131 w 2851777"/>
              <a:gd name="connsiteY8" fmla="*/ 1481927 h 2200275"/>
              <a:gd name="connsiteX9" fmla="*/ 985662 w 2851777"/>
              <a:gd name="connsiteY9" fmla="*/ 1259861 h 2200275"/>
              <a:gd name="connsiteX10" fmla="*/ 889049 w 2851777"/>
              <a:gd name="connsiteY10" fmla="*/ 1482047 h 2200275"/>
              <a:gd name="connsiteX11" fmla="*/ 736729 w 2851777"/>
              <a:gd name="connsiteY11" fmla="*/ 2200275 h 2200275"/>
              <a:gd name="connsiteX12" fmla="*/ 285411 w 2851777"/>
              <a:gd name="connsiteY12" fmla="*/ 632446 h 2200275"/>
              <a:gd name="connsiteX13" fmla="*/ 1262382 w 2851777"/>
              <a:gd name="connsiteY13" fmla="*/ 0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51777" h="2200275"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536691" y="382656"/>
                  <a:pt x="2701289" y="536782"/>
                  <a:pt x="2786243" y="722796"/>
                </a:cubicBezTo>
                <a:lnTo>
                  <a:pt x="2786150" y="722763"/>
                </a:lnTo>
                <a:lnTo>
                  <a:pt x="2820705" y="809833"/>
                </a:lnTo>
                <a:cubicBezTo>
                  <a:pt x="2962669" y="1253565"/>
                  <a:pt x="2630448" y="1798618"/>
                  <a:pt x="1570328" y="2072702"/>
                </a:cubicBezTo>
                <a:cubicBezTo>
                  <a:pt x="1241177" y="2157751"/>
                  <a:pt x="970423" y="2200275"/>
                  <a:pt x="747450" y="2200275"/>
                </a:cubicBezTo>
                <a:cubicBezTo>
                  <a:pt x="742141" y="2200275"/>
                  <a:pt x="742141" y="2200275"/>
                  <a:pt x="736832" y="2200275"/>
                </a:cubicBezTo>
                <a:cubicBezTo>
                  <a:pt x="724887" y="2004928"/>
                  <a:pt x="778639" y="1764731"/>
                  <a:pt x="889131" y="1481927"/>
                </a:cubicBezTo>
                <a:lnTo>
                  <a:pt x="985662" y="1259861"/>
                </a:lnTo>
                <a:lnTo>
                  <a:pt x="889049" y="1482047"/>
                </a:lnTo>
                <a:cubicBezTo>
                  <a:pt x="778543" y="1764804"/>
                  <a:pt x="724783" y="2004961"/>
                  <a:pt x="736729" y="2200275"/>
                </a:cubicBez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3462340-F79B-4E87-A9F0-758F7CFEB5DF}"/>
              </a:ext>
            </a:extLst>
          </p:cNvPr>
          <p:cNvGrpSpPr/>
          <p:nvPr/>
        </p:nvGrpSpPr>
        <p:grpSpPr>
          <a:xfrm>
            <a:off x="2166938" y="2152013"/>
            <a:ext cx="4321175" cy="1584325"/>
            <a:chOff x="2316163" y="2290763"/>
            <a:chExt cx="4321175" cy="1584325"/>
          </a:xfrm>
        </p:grpSpPr>
        <p:sp>
          <p:nvSpPr>
            <p:cNvPr id="21" name="Rectangle 8">
              <a:extLst>
                <a:ext uri="{FF2B5EF4-FFF2-40B4-BE49-F238E27FC236}">
                  <a16:creationId xmlns:a16="http://schemas.microsoft.com/office/drawing/2014/main" id="{621E69C6-00C4-4BC5-ADB6-28799902EC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0613" y="3854450"/>
              <a:ext cx="20638" cy="20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1965BB14-5401-4BF0-AEC8-6AA62DF52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613" y="3854450"/>
              <a:ext cx="20638" cy="20638"/>
            </a:xfrm>
            <a:custGeom>
              <a:avLst/>
              <a:gdLst>
                <a:gd name="T0" fmla="*/ 13 w 13"/>
                <a:gd name="T1" fmla="*/ 0 h 13"/>
                <a:gd name="T2" fmla="*/ 0 w 13"/>
                <a:gd name="T3" fmla="*/ 0 h 13"/>
                <a:gd name="T4" fmla="*/ 0 w 13"/>
                <a:gd name="T5" fmla="*/ 13 h 13"/>
                <a:gd name="T6" fmla="*/ 13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13" y="13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096F798B-DFB6-4B65-BE6E-595FA81FA9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6163" y="2290763"/>
              <a:ext cx="4262438" cy="1584325"/>
            </a:xfrm>
            <a:custGeom>
              <a:avLst/>
              <a:gdLst>
                <a:gd name="T0" fmla="*/ 781 w 803"/>
                <a:gd name="T1" fmla="*/ 4 h 298"/>
                <a:gd name="T2" fmla="*/ 753 w 803"/>
                <a:gd name="T3" fmla="*/ 4 h 298"/>
                <a:gd name="T4" fmla="*/ 725 w 803"/>
                <a:gd name="T5" fmla="*/ 4 h 298"/>
                <a:gd name="T6" fmla="*/ 697 w 803"/>
                <a:gd name="T7" fmla="*/ 4 h 298"/>
                <a:gd name="T8" fmla="*/ 669 w 803"/>
                <a:gd name="T9" fmla="*/ 4 h 298"/>
                <a:gd name="T10" fmla="*/ 641 w 803"/>
                <a:gd name="T11" fmla="*/ 4 h 298"/>
                <a:gd name="T12" fmla="*/ 613 w 803"/>
                <a:gd name="T13" fmla="*/ 4 h 298"/>
                <a:gd name="T14" fmla="*/ 584 w 803"/>
                <a:gd name="T15" fmla="*/ 4 h 298"/>
                <a:gd name="T16" fmla="*/ 556 w 803"/>
                <a:gd name="T17" fmla="*/ 4 h 298"/>
                <a:gd name="T18" fmla="*/ 528 w 803"/>
                <a:gd name="T19" fmla="*/ 4 h 298"/>
                <a:gd name="T20" fmla="*/ 500 w 803"/>
                <a:gd name="T21" fmla="*/ 4 h 298"/>
                <a:gd name="T22" fmla="*/ 472 w 803"/>
                <a:gd name="T23" fmla="*/ 4 h 298"/>
                <a:gd name="T24" fmla="*/ 444 w 803"/>
                <a:gd name="T25" fmla="*/ 4 h 298"/>
                <a:gd name="T26" fmla="*/ 416 w 803"/>
                <a:gd name="T27" fmla="*/ 4 h 298"/>
                <a:gd name="T28" fmla="*/ 388 w 803"/>
                <a:gd name="T29" fmla="*/ 4 h 298"/>
                <a:gd name="T30" fmla="*/ 360 w 803"/>
                <a:gd name="T31" fmla="*/ 4 h 298"/>
                <a:gd name="T32" fmla="*/ 331 w 803"/>
                <a:gd name="T33" fmla="*/ 4 h 298"/>
                <a:gd name="T34" fmla="*/ 303 w 803"/>
                <a:gd name="T35" fmla="*/ 4 h 298"/>
                <a:gd name="T36" fmla="*/ 275 w 803"/>
                <a:gd name="T37" fmla="*/ 4 h 298"/>
                <a:gd name="T38" fmla="*/ 247 w 803"/>
                <a:gd name="T39" fmla="*/ 4 h 298"/>
                <a:gd name="T40" fmla="*/ 219 w 803"/>
                <a:gd name="T41" fmla="*/ 4 h 298"/>
                <a:gd name="T42" fmla="*/ 191 w 803"/>
                <a:gd name="T43" fmla="*/ 4 h 298"/>
                <a:gd name="T44" fmla="*/ 163 w 803"/>
                <a:gd name="T45" fmla="*/ 4 h 298"/>
                <a:gd name="T46" fmla="*/ 141 w 803"/>
                <a:gd name="T47" fmla="*/ 0 h 298"/>
                <a:gd name="T48" fmla="*/ 114 w 803"/>
                <a:gd name="T49" fmla="*/ 2 h 298"/>
                <a:gd name="T50" fmla="*/ 87 w 803"/>
                <a:gd name="T51" fmla="*/ 10 h 298"/>
                <a:gd name="T52" fmla="*/ 62 w 803"/>
                <a:gd name="T53" fmla="*/ 24 h 298"/>
                <a:gd name="T54" fmla="*/ 40 w 803"/>
                <a:gd name="T55" fmla="*/ 42 h 298"/>
                <a:gd name="T56" fmla="*/ 22 w 803"/>
                <a:gd name="T57" fmla="*/ 64 h 298"/>
                <a:gd name="T58" fmla="*/ 9 w 803"/>
                <a:gd name="T59" fmla="*/ 89 h 298"/>
                <a:gd name="T60" fmla="*/ 2 w 803"/>
                <a:gd name="T61" fmla="*/ 117 h 298"/>
                <a:gd name="T62" fmla="*/ 0 w 803"/>
                <a:gd name="T63" fmla="*/ 145 h 298"/>
                <a:gd name="T64" fmla="*/ 1 w 803"/>
                <a:gd name="T65" fmla="*/ 173 h 298"/>
                <a:gd name="T66" fmla="*/ 7 w 803"/>
                <a:gd name="T67" fmla="*/ 201 h 298"/>
                <a:gd name="T68" fmla="*/ 18 w 803"/>
                <a:gd name="T69" fmla="*/ 227 h 298"/>
                <a:gd name="T70" fmla="*/ 35 w 803"/>
                <a:gd name="T71" fmla="*/ 250 h 298"/>
                <a:gd name="T72" fmla="*/ 56 w 803"/>
                <a:gd name="T73" fmla="*/ 269 h 298"/>
                <a:gd name="T74" fmla="*/ 80 w 803"/>
                <a:gd name="T75" fmla="*/ 284 h 298"/>
                <a:gd name="T76" fmla="*/ 107 w 803"/>
                <a:gd name="T77" fmla="*/ 294 h 298"/>
                <a:gd name="T78" fmla="*/ 135 w 803"/>
                <a:gd name="T79" fmla="*/ 294 h 298"/>
                <a:gd name="T80" fmla="*/ 171 w 803"/>
                <a:gd name="T81" fmla="*/ 294 h 298"/>
                <a:gd name="T82" fmla="*/ 200 w 803"/>
                <a:gd name="T83" fmla="*/ 294 h 298"/>
                <a:gd name="T84" fmla="*/ 228 w 803"/>
                <a:gd name="T85" fmla="*/ 294 h 298"/>
                <a:gd name="T86" fmla="*/ 256 w 803"/>
                <a:gd name="T87" fmla="*/ 294 h 298"/>
                <a:gd name="T88" fmla="*/ 284 w 803"/>
                <a:gd name="T89" fmla="*/ 294 h 298"/>
                <a:gd name="T90" fmla="*/ 312 w 803"/>
                <a:gd name="T91" fmla="*/ 294 h 298"/>
                <a:gd name="T92" fmla="*/ 340 w 803"/>
                <a:gd name="T93" fmla="*/ 294 h 298"/>
                <a:gd name="T94" fmla="*/ 368 w 803"/>
                <a:gd name="T95" fmla="*/ 294 h 298"/>
                <a:gd name="T96" fmla="*/ 396 w 803"/>
                <a:gd name="T97" fmla="*/ 294 h 298"/>
                <a:gd name="T98" fmla="*/ 424 w 803"/>
                <a:gd name="T99" fmla="*/ 294 h 298"/>
                <a:gd name="T100" fmla="*/ 453 w 803"/>
                <a:gd name="T101" fmla="*/ 294 h 298"/>
                <a:gd name="T102" fmla="*/ 481 w 803"/>
                <a:gd name="T103" fmla="*/ 294 h 298"/>
                <a:gd name="T104" fmla="*/ 509 w 803"/>
                <a:gd name="T105" fmla="*/ 294 h 298"/>
                <a:gd name="T106" fmla="*/ 537 w 803"/>
                <a:gd name="T107" fmla="*/ 294 h 298"/>
                <a:gd name="T108" fmla="*/ 565 w 803"/>
                <a:gd name="T109" fmla="*/ 294 h 298"/>
                <a:gd name="T110" fmla="*/ 593 w 803"/>
                <a:gd name="T111" fmla="*/ 294 h 298"/>
                <a:gd name="T112" fmla="*/ 621 w 803"/>
                <a:gd name="T113" fmla="*/ 294 h 298"/>
                <a:gd name="T114" fmla="*/ 649 w 803"/>
                <a:gd name="T115" fmla="*/ 294 h 298"/>
                <a:gd name="T116" fmla="*/ 677 w 803"/>
                <a:gd name="T117" fmla="*/ 294 h 298"/>
                <a:gd name="T118" fmla="*/ 705 w 803"/>
                <a:gd name="T119" fmla="*/ 294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3" h="298">
                  <a:moveTo>
                    <a:pt x="795" y="4"/>
                  </a:moveTo>
                  <a:cubicBezTo>
                    <a:pt x="803" y="4"/>
                    <a:pt x="803" y="4"/>
                    <a:pt x="803" y="4"/>
                  </a:cubicBezTo>
                  <a:cubicBezTo>
                    <a:pt x="803" y="0"/>
                    <a:pt x="803" y="0"/>
                    <a:pt x="803" y="0"/>
                  </a:cubicBezTo>
                  <a:cubicBezTo>
                    <a:pt x="795" y="0"/>
                    <a:pt x="795" y="0"/>
                    <a:pt x="795" y="0"/>
                  </a:cubicBezTo>
                  <a:lnTo>
                    <a:pt x="795" y="4"/>
                  </a:lnTo>
                  <a:close/>
                  <a:moveTo>
                    <a:pt x="781" y="4"/>
                  </a:moveTo>
                  <a:cubicBezTo>
                    <a:pt x="789" y="4"/>
                    <a:pt x="789" y="4"/>
                    <a:pt x="789" y="4"/>
                  </a:cubicBezTo>
                  <a:cubicBezTo>
                    <a:pt x="789" y="0"/>
                    <a:pt x="789" y="0"/>
                    <a:pt x="789" y="0"/>
                  </a:cubicBezTo>
                  <a:cubicBezTo>
                    <a:pt x="781" y="0"/>
                    <a:pt x="781" y="0"/>
                    <a:pt x="781" y="0"/>
                  </a:cubicBezTo>
                  <a:lnTo>
                    <a:pt x="781" y="4"/>
                  </a:lnTo>
                  <a:close/>
                  <a:moveTo>
                    <a:pt x="767" y="4"/>
                  </a:moveTo>
                  <a:cubicBezTo>
                    <a:pt x="775" y="4"/>
                    <a:pt x="775" y="4"/>
                    <a:pt x="775" y="4"/>
                  </a:cubicBezTo>
                  <a:cubicBezTo>
                    <a:pt x="775" y="0"/>
                    <a:pt x="775" y="0"/>
                    <a:pt x="775" y="0"/>
                  </a:cubicBezTo>
                  <a:cubicBezTo>
                    <a:pt x="767" y="0"/>
                    <a:pt x="767" y="0"/>
                    <a:pt x="767" y="0"/>
                  </a:cubicBezTo>
                  <a:lnTo>
                    <a:pt x="767" y="4"/>
                  </a:lnTo>
                  <a:close/>
                  <a:moveTo>
                    <a:pt x="753" y="4"/>
                  </a:moveTo>
                  <a:cubicBezTo>
                    <a:pt x="761" y="4"/>
                    <a:pt x="761" y="4"/>
                    <a:pt x="761" y="4"/>
                  </a:cubicBezTo>
                  <a:cubicBezTo>
                    <a:pt x="761" y="0"/>
                    <a:pt x="761" y="0"/>
                    <a:pt x="761" y="0"/>
                  </a:cubicBezTo>
                  <a:cubicBezTo>
                    <a:pt x="753" y="0"/>
                    <a:pt x="753" y="0"/>
                    <a:pt x="753" y="0"/>
                  </a:cubicBezTo>
                  <a:lnTo>
                    <a:pt x="753" y="4"/>
                  </a:lnTo>
                  <a:close/>
                  <a:moveTo>
                    <a:pt x="739" y="4"/>
                  </a:moveTo>
                  <a:cubicBezTo>
                    <a:pt x="747" y="4"/>
                    <a:pt x="747" y="4"/>
                    <a:pt x="747" y="4"/>
                  </a:cubicBezTo>
                  <a:cubicBezTo>
                    <a:pt x="747" y="0"/>
                    <a:pt x="747" y="0"/>
                    <a:pt x="747" y="0"/>
                  </a:cubicBezTo>
                  <a:cubicBezTo>
                    <a:pt x="739" y="0"/>
                    <a:pt x="739" y="0"/>
                    <a:pt x="739" y="0"/>
                  </a:cubicBezTo>
                  <a:lnTo>
                    <a:pt x="739" y="4"/>
                  </a:lnTo>
                  <a:close/>
                  <a:moveTo>
                    <a:pt x="725" y="4"/>
                  </a:moveTo>
                  <a:cubicBezTo>
                    <a:pt x="733" y="4"/>
                    <a:pt x="733" y="4"/>
                    <a:pt x="733" y="4"/>
                  </a:cubicBezTo>
                  <a:cubicBezTo>
                    <a:pt x="733" y="0"/>
                    <a:pt x="733" y="0"/>
                    <a:pt x="733" y="0"/>
                  </a:cubicBezTo>
                  <a:cubicBezTo>
                    <a:pt x="725" y="0"/>
                    <a:pt x="725" y="0"/>
                    <a:pt x="725" y="0"/>
                  </a:cubicBezTo>
                  <a:lnTo>
                    <a:pt x="725" y="4"/>
                  </a:lnTo>
                  <a:close/>
                  <a:moveTo>
                    <a:pt x="711" y="4"/>
                  </a:moveTo>
                  <a:cubicBezTo>
                    <a:pt x="719" y="4"/>
                    <a:pt x="719" y="4"/>
                    <a:pt x="719" y="4"/>
                  </a:cubicBezTo>
                  <a:cubicBezTo>
                    <a:pt x="719" y="0"/>
                    <a:pt x="719" y="0"/>
                    <a:pt x="719" y="0"/>
                  </a:cubicBezTo>
                  <a:cubicBezTo>
                    <a:pt x="711" y="0"/>
                    <a:pt x="711" y="0"/>
                    <a:pt x="711" y="0"/>
                  </a:cubicBezTo>
                  <a:lnTo>
                    <a:pt x="711" y="4"/>
                  </a:lnTo>
                  <a:close/>
                  <a:moveTo>
                    <a:pt x="697" y="4"/>
                  </a:moveTo>
                  <a:cubicBezTo>
                    <a:pt x="705" y="4"/>
                    <a:pt x="705" y="4"/>
                    <a:pt x="705" y="4"/>
                  </a:cubicBezTo>
                  <a:cubicBezTo>
                    <a:pt x="705" y="0"/>
                    <a:pt x="705" y="0"/>
                    <a:pt x="705" y="0"/>
                  </a:cubicBezTo>
                  <a:cubicBezTo>
                    <a:pt x="697" y="0"/>
                    <a:pt x="697" y="0"/>
                    <a:pt x="697" y="0"/>
                  </a:cubicBezTo>
                  <a:lnTo>
                    <a:pt x="697" y="4"/>
                  </a:lnTo>
                  <a:close/>
                  <a:moveTo>
                    <a:pt x="683" y="4"/>
                  </a:moveTo>
                  <a:cubicBezTo>
                    <a:pt x="691" y="4"/>
                    <a:pt x="691" y="4"/>
                    <a:pt x="691" y="4"/>
                  </a:cubicBezTo>
                  <a:cubicBezTo>
                    <a:pt x="691" y="0"/>
                    <a:pt x="691" y="0"/>
                    <a:pt x="691" y="0"/>
                  </a:cubicBezTo>
                  <a:cubicBezTo>
                    <a:pt x="683" y="0"/>
                    <a:pt x="683" y="0"/>
                    <a:pt x="683" y="0"/>
                  </a:cubicBezTo>
                  <a:lnTo>
                    <a:pt x="683" y="4"/>
                  </a:lnTo>
                  <a:close/>
                  <a:moveTo>
                    <a:pt x="669" y="4"/>
                  </a:moveTo>
                  <a:cubicBezTo>
                    <a:pt x="677" y="4"/>
                    <a:pt x="677" y="4"/>
                    <a:pt x="677" y="4"/>
                  </a:cubicBezTo>
                  <a:cubicBezTo>
                    <a:pt x="677" y="0"/>
                    <a:pt x="677" y="0"/>
                    <a:pt x="677" y="0"/>
                  </a:cubicBezTo>
                  <a:cubicBezTo>
                    <a:pt x="669" y="0"/>
                    <a:pt x="669" y="0"/>
                    <a:pt x="669" y="0"/>
                  </a:cubicBezTo>
                  <a:lnTo>
                    <a:pt x="669" y="4"/>
                  </a:lnTo>
                  <a:close/>
                  <a:moveTo>
                    <a:pt x="655" y="4"/>
                  </a:moveTo>
                  <a:cubicBezTo>
                    <a:pt x="663" y="4"/>
                    <a:pt x="663" y="4"/>
                    <a:pt x="663" y="4"/>
                  </a:cubicBezTo>
                  <a:cubicBezTo>
                    <a:pt x="663" y="0"/>
                    <a:pt x="663" y="0"/>
                    <a:pt x="663" y="0"/>
                  </a:cubicBezTo>
                  <a:cubicBezTo>
                    <a:pt x="655" y="0"/>
                    <a:pt x="655" y="0"/>
                    <a:pt x="655" y="0"/>
                  </a:cubicBezTo>
                  <a:lnTo>
                    <a:pt x="655" y="4"/>
                  </a:lnTo>
                  <a:close/>
                  <a:moveTo>
                    <a:pt x="641" y="4"/>
                  </a:moveTo>
                  <a:cubicBezTo>
                    <a:pt x="649" y="4"/>
                    <a:pt x="649" y="4"/>
                    <a:pt x="649" y="4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641" y="0"/>
                    <a:pt x="641" y="0"/>
                    <a:pt x="641" y="0"/>
                  </a:cubicBezTo>
                  <a:lnTo>
                    <a:pt x="641" y="4"/>
                  </a:lnTo>
                  <a:close/>
                  <a:moveTo>
                    <a:pt x="627" y="4"/>
                  </a:moveTo>
                  <a:cubicBezTo>
                    <a:pt x="635" y="4"/>
                    <a:pt x="635" y="4"/>
                    <a:pt x="635" y="4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27" y="0"/>
                    <a:pt x="627" y="0"/>
                    <a:pt x="627" y="0"/>
                  </a:cubicBezTo>
                  <a:lnTo>
                    <a:pt x="627" y="4"/>
                  </a:lnTo>
                  <a:close/>
                  <a:moveTo>
                    <a:pt x="613" y="4"/>
                  </a:moveTo>
                  <a:cubicBezTo>
                    <a:pt x="621" y="4"/>
                    <a:pt x="621" y="4"/>
                    <a:pt x="621" y="4"/>
                  </a:cubicBezTo>
                  <a:cubicBezTo>
                    <a:pt x="621" y="0"/>
                    <a:pt x="621" y="0"/>
                    <a:pt x="621" y="0"/>
                  </a:cubicBezTo>
                  <a:cubicBezTo>
                    <a:pt x="613" y="0"/>
                    <a:pt x="613" y="0"/>
                    <a:pt x="613" y="0"/>
                  </a:cubicBezTo>
                  <a:lnTo>
                    <a:pt x="613" y="4"/>
                  </a:lnTo>
                  <a:close/>
                  <a:moveTo>
                    <a:pt x="598" y="4"/>
                  </a:moveTo>
                  <a:cubicBezTo>
                    <a:pt x="606" y="4"/>
                    <a:pt x="606" y="4"/>
                    <a:pt x="606" y="4"/>
                  </a:cubicBezTo>
                  <a:cubicBezTo>
                    <a:pt x="606" y="0"/>
                    <a:pt x="606" y="0"/>
                    <a:pt x="606" y="0"/>
                  </a:cubicBezTo>
                  <a:cubicBezTo>
                    <a:pt x="598" y="0"/>
                    <a:pt x="598" y="0"/>
                    <a:pt x="598" y="0"/>
                  </a:cubicBezTo>
                  <a:lnTo>
                    <a:pt x="598" y="4"/>
                  </a:lnTo>
                  <a:close/>
                  <a:moveTo>
                    <a:pt x="584" y="4"/>
                  </a:moveTo>
                  <a:cubicBezTo>
                    <a:pt x="592" y="4"/>
                    <a:pt x="592" y="4"/>
                    <a:pt x="592" y="4"/>
                  </a:cubicBezTo>
                  <a:cubicBezTo>
                    <a:pt x="592" y="0"/>
                    <a:pt x="592" y="0"/>
                    <a:pt x="592" y="0"/>
                  </a:cubicBezTo>
                  <a:cubicBezTo>
                    <a:pt x="584" y="0"/>
                    <a:pt x="584" y="0"/>
                    <a:pt x="584" y="0"/>
                  </a:cubicBezTo>
                  <a:lnTo>
                    <a:pt x="584" y="4"/>
                  </a:lnTo>
                  <a:close/>
                  <a:moveTo>
                    <a:pt x="570" y="4"/>
                  </a:moveTo>
                  <a:cubicBezTo>
                    <a:pt x="578" y="4"/>
                    <a:pt x="578" y="4"/>
                    <a:pt x="578" y="4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0" y="0"/>
                    <a:pt x="570" y="0"/>
                    <a:pt x="570" y="0"/>
                  </a:cubicBezTo>
                  <a:lnTo>
                    <a:pt x="570" y="4"/>
                  </a:lnTo>
                  <a:close/>
                  <a:moveTo>
                    <a:pt x="556" y="4"/>
                  </a:moveTo>
                  <a:cubicBezTo>
                    <a:pt x="564" y="4"/>
                    <a:pt x="564" y="4"/>
                    <a:pt x="564" y="4"/>
                  </a:cubicBezTo>
                  <a:cubicBezTo>
                    <a:pt x="564" y="0"/>
                    <a:pt x="564" y="0"/>
                    <a:pt x="564" y="0"/>
                  </a:cubicBezTo>
                  <a:cubicBezTo>
                    <a:pt x="556" y="0"/>
                    <a:pt x="556" y="0"/>
                    <a:pt x="556" y="0"/>
                  </a:cubicBezTo>
                  <a:lnTo>
                    <a:pt x="556" y="4"/>
                  </a:lnTo>
                  <a:close/>
                  <a:moveTo>
                    <a:pt x="542" y="4"/>
                  </a:moveTo>
                  <a:cubicBezTo>
                    <a:pt x="550" y="4"/>
                    <a:pt x="550" y="4"/>
                    <a:pt x="550" y="4"/>
                  </a:cubicBezTo>
                  <a:cubicBezTo>
                    <a:pt x="550" y="0"/>
                    <a:pt x="550" y="0"/>
                    <a:pt x="550" y="0"/>
                  </a:cubicBezTo>
                  <a:cubicBezTo>
                    <a:pt x="542" y="0"/>
                    <a:pt x="542" y="0"/>
                    <a:pt x="542" y="0"/>
                  </a:cubicBezTo>
                  <a:lnTo>
                    <a:pt x="542" y="4"/>
                  </a:lnTo>
                  <a:close/>
                  <a:moveTo>
                    <a:pt x="528" y="4"/>
                  </a:moveTo>
                  <a:cubicBezTo>
                    <a:pt x="536" y="4"/>
                    <a:pt x="536" y="4"/>
                    <a:pt x="536" y="4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528" y="0"/>
                    <a:pt x="528" y="0"/>
                    <a:pt x="528" y="0"/>
                  </a:cubicBezTo>
                  <a:lnTo>
                    <a:pt x="528" y="4"/>
                  </a:lnTo>
                  <a:close/>
                  <a:moveTo>
                    <a:pt x="514" y="4"/>
                  </a:moveTo>
                  <a:cubicBezTo>
                    <a:pt x="522" y="4"/>
                    <a:pt x="522" y="4"/>
                    <a:pt x="522" y="4"/>
                  </a:cubicBezTo>
                  <a:cubicBezTo>
                    <a:pt x="522" y="0"/>
                    <a:pt x="522" y="0"/>
                    <a:pt x="522" y="0"/>
                  </a:cubicBezTo>
                  <a:cubicBezTo>
                    <a:pt x="514" y="0"/>
                    <a:pt x="514" y="0"/>
                    <a:pt x="514" y="0"/>
                  </a:cubicBezTo>
                  <a:lnTo>
                    <a:pt x="514" y="4"/>
                  </a:lnTo>
                  <a:close/>
                  <a:moveTo>
                    <a:pt x="500" y="4"/>
                  </a:moveTo>
                  <a:cubicBezTo>
                    <a:pt x="508" y="4"/>
                    <a:pt x="508" y="4"/>
                    <a:pt x="508" y="4"/>
                  </a:cubicBezTo>
                  <a:cubicBezTo>
                    <a:pt x="508" y="0"/>
                    <a:pt x="508" y="0"/>
                    <a:pt x="508" y="0"/>
                  </a:cubicBezTo>
                  <a:cubicBezTo>
                    <a:pt x="500" y="0"/>
                    <a:pt x="500" y="0"/>
                    <a:pt x="500" y="0"/>
                  </a:cubicBezTo>
                  <a:lnTo>
                    <a:pt x="500" y="4"/>
                  </a:lnTo>
                  <a:close/>
                  <a:moveTo>
                    <a:pt x="486" y="4"/>
                  </a:moveTo>
                  <a:cubicBezTo>
                    <a:pt x="494" y="4"/>
                    <a:pt x="494" y="4"/>
                    <a:pt x="494" y="4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486" y="0"/>
                    <a:pt x="486" y="0"/>
                    <a:pt x="486" y="0"/>
                  </a:cubicBezTo>
                  <a:lnTo>
                    <a:pt x="486" y="4"/>
                  </a:lnTo>
                  <a:close/>
                  <a:moveTo>
                    <a:pt x="472" y="4"/>
                  </a:moveTo>
                  <a:cubicBezTo>
                    <a:pt x="480" y="4"/>
                    <a:pt x="480" y="4"/>
                    <a:pt x="480" y="4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72" y="0"/>
                    <a:pt x="472" y="0"/>
                    <a:pt x="472" y="0"/>
                  </a:cubicBezTo>
                  <a:lnTo>
                    <a:pt x="472" y="4"/>
                  </a:lnTo>
                  <a:close/>
                  <a:moveTo>
                    <a:pt x="458" y="4"/>
                  </a:moveTo>
                  <a:cubicBezTo>
                    <a:pt x="466" y="4"/>
                    <a:pt x="466" y="4"/>
                    <a:pt x="466" y="4"/>
                  </a:cubicBezTo>
                  <a:cubicBezTo>
                    <a:pt x="466" y="0"/>
                    <a:pt x="466" y="0"/>
                    <a:pt x="466" y="0"/>
                  </a:cubicBezTo>
                  <a:cubicBezTo>
                    <a:pt x="458" y="0"/>
                    <a:pt x="458" y="0"/>
                    <a:pt x="458" y="0"/>
                  </a:cubicBezTo>
                  <a:lnTo>
                    <a:pt x="458" y="4"/>
                  </a:lnTo>
                  <a:close/>
                  <a:moveTo>
                    <a:pt x="444" y="4"/>
                  </a:moveTo>
                  <a:cubicBezTo>
                    <a:pt x="452" y="4"/>
                    <a:pt x="452" y="4"/>
                    <a:pt x="452" y="4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44" y="0"/>
                    <a:pt x="444" y="0"/>
                    <a:pt x="444" y="0"/>
                  </a:cubicBezTo>
                  <a:lnTo>
                    <a:pt x="444" y="4"/>
                  </a:lnTo>
                  <a:close/>
                  <a:moveTo>
                    <a:pt x="430" y="4"/>
                  </a:moveTo>
                  <a:cubicBezTo>
                    <a:pt x="438" y="4"/>
                    <a:pt x="438" y="4"/>
                    <a:pt x="438" y="4"/>
                  </a:cubicBezTo>
                  <a:cubicBezTo>
                    <a:pt x="438" y="0"/>
                    <a:pt x="438" y="0"/>
                    <a:pt x="438" y="0"/>
                  </a:cubicBezTo>
                  <a:cubicBezTo>
                    <a:pt x="430" y="0"/>
                    <a:pt x="430" y="0"/>
                    <a:pt x="430" y="0"/>
                  </a:cubicBezTo>
                  <a:lnTo>
                    <a:pt x="430" y="4"/>
                  </a:lnTo>
                  <a:close/>
                  <a:moveTo>
                    <a:pt x="416" y="4"/>
                  </a:moveTo>
                  <a:cubicBezTo>
                    <a:pt x="424" y="4"/>
                    <a:pt x="424" y="4"/>
                    <a:pt x="424" y="4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16" y="0"/>
                    <a:pt x="416" y="0"/>
                    <a:pt x="416" y="0"/>
                  </a:cubicBezTo>
                  <a:lnTo>
                    <a:pt x="416" y="4"/>
                  </a:lnTo>
                  <a:close/>
                  <a:moveTo>
                    <a:pt x="402" y="4"/>
                  </a:moveTo>
                  <a:cubicBezTo>
                    <a:pt x="410" y="4"/>
                    <a:pt x="410" y="4"/>
                    <a:pt x="410" y="4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02" y="0"/>
                    <a:pt x="402" y="0"/>
                    <a:pt x="402" y="0"/>
                  </a:cubicBezTo>
                  <a:lnTo>
                    <a:pt x="402" y="4"/>
                  </a:lnTo>
                  <a:close/>
                  <a:moveTo>
                    <a:pt x="388" y="4"/>
                  </a:moveTo>
                  <a:cubicBezTo>
                    <a:pt x="396" y="4"/>
                    <a:pt x="396" y="4"/>
                    <a:pt x="396" y="4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88" y="0"/>
                    <a:pt x="388" y="0"/>
                    <a:pt x="388" y="0"/>
                  </a:cubicBezTo>
                  <a:lnTo>
                    <a:pt x="388" y="4"/>
                  </a:lnTo>
                  <a:close/>
                  <a:moveTo>
                    <a:pt x="374" y="4"/>
                  </a:moveTo>
                  <a:cubicBezTo>
                    <a:pt x="382" y="4"/>
                    <a:pt x="382" y="4"/>
                    <a:pt x="382" y="4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74" y="0"/>
                    <a:pt x="374" y="0"/>
                    <a:pt x="374" y="0"/>
                  </a:cubicBezTo>
                  <a:lnTo>
                    <a:pt x="374" y="4"/>
                  </a:lnTo>
                  <a:close/>
                  <a:moveTo>
                    <a:pt x="360" y="4"/>
                  </a:moveTo>
                  <a:cubicBezTo>
                    <a:pt x="368" y="4"/>
                    <a:pt x="368" y="4"/>
                    <a:pt x="368" y="4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0" y="0"/>
                    <a:pt x="360" y="0"/>
                    <a:pt x="360" y="0"/>
                  </a:cubicBezTo>
                  <a:lnTo>
                    <a:pt x="360" y="4"/>
                  </a:lnTo>
                  <a:close/>
                  <a:moveTo>
                    <a:pt x="345" y="4"/>
                  </a:moveTo>
                  <a:cubicBezTo>
                    <a:pt x="354" y="4"/>
                    <a:pt x="354" y="4"/>
                    <a:pt x="354" y="4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5" y="0"/>
                    <a:pt x="345" y="0"/>
                    <a:pt x="345" y="0"/>
                  </a:cubicBezTo>
                  <a:lnTo>
                    <a:pt x="345" y="4"/>
                  </a:lnTo>
                  <a:close/>
                  <a:moveTo>
                    <a:pt x="331" y="4"/>
                  </a:moveTo>
                  <a:cubicBezTo>
                    <a:pt x="339" y="4"/>
                    <a:pt x="339" y="4"/>
                    <a:pt x="339" y="4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31" y="0"/>
                    <a:pt x="331" y="0"/>
                    <a:pt x="331" y="0"/>
                  </a:cubicBezTo>
                  <a:lnTo>
                    <a:pt x="331" y="4"/>
                  </a:lnTo>
                  <a:close/>
                  <a:moveTo>
                    <a:pt x="317" y="4"/>
                  </a:moveTo>
                  <a:cubicBezTo>
                    <a:pt x="325" y="4"/>
                    <a:pt x="325" y="4"/>
                    <a:pt x="325" y="4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17" y="0"/>
                    <a:pt x="317" y="0"/>
                    <a:pt x="317" y="0"/>
                  </a:cubicBezTo>
                  <a:lnTo>
                    <a:pt x="317" y="4"/>
                  </a:lnTo>
                  <a:close/>
                  <a:moveTo>
                    <a:pt x="303" y="4"/>
                  </a:moveTo>
                  <a:cubicBezTo>
                    <a:pt x="311" y="4"/>
                    <a:pt x="311" y="4"/>
                    <a:pt x="311" y="4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03" y="0"/>
                    <a:pt x="303" y="0"/>
                    <a:pt x="303" y="0"/>
                  </a:cubicBezTo>
                  <a:lnTo>
                    <a:pt x="303" y="4"/>
                  </a:lnTo>
                  <a:close/>
                  <a:moveTo>
                    <a:pt x="289" y="4"/>
                  </a:moveTo>
                  <a:cubicBezTo>
                    <a:pt x="297" y="4"/>
                    <a:pt x="297" y="4"/>
                    <a:pt x="297" y="4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289" y="0"/>
                    <a:pt x="289" y="0"/>
                    <a:pt x="289" y="0"/>
                  </a:cubicBezTo>
                  <a:lnTo>
                    <a:pt x="289" y="4"/>
                  </a:lnTo>
                  <a:close/>
                  <a:moveTo>
                    <a:pt x="275" y="4"/>
                  </a:moveTo>
                  <a:cubicBezTo>
                    <a:pt x="283" y="4"/>
                    <a:pt x="283" y="4"/>
                    <a:pt x="283" y="4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75" y="0"/>
                    <a:pt x="275" y="0"/>
                    <a:pt x="275" y="0"/>
                  </a:cubicBezTo>
                  <a:lnTo>
                    <a:pt x="275" y="4"/>
                  </a:lnTo>
                  <a:close/>
                  <a:moveTo>
                    <a:pt x="261" y="4"/>
                  </a:moveTo>
                  <a:cubicBezTo>
                    <a:pt x="269" y="4"/>
                    <a:pt x="269" y="4"/>
                    <a:pt x="269" y="4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61" y="0"/>
                    <a:pt x="261" y="0"/>
                    <a:pt x="261" y="0"/>
                  </a:cubicBezTo>
                  <a:lnTo>
                    <a:pt x="261" y="4"/>
                  </a:lnTo>
                  <a:close/>
                  <a:moveTo>
                    <a:pt x="247" y="4"/>
                  </a:moveTo>
                  <a:cubicBezTo>
                    <a:pt x="255" y="4"/>
                    <a:pt x="255" y="4"/>
                    <a:pt x="255" y="4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4"/>
                  </a:lnTo>
                  <a:close/>
                  <a:moveTo>
                    <a:pt x="233" y="4"/>
                  </a:moveTo>
                  <a:cubicBezTo>
                    <a:pt x="241" y="4"/>
                    <a:pt x="241" y="4"/>
                    <a:pt x="241" y="4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33" y="0"/>
                    <a:pt x="233" y="0"/>
                    <a:pt x="233" y="0"/>
                  </a:cubicBezTo>
                  <a:lnTo>
                    <a:pt x="233" y="4"/>
                  </a:lnTo>
                  <a:close/>
                  <a:moveTo>
                    <a:pt x="219" y="4"/>
                  </a:moveTo>
                  <a:cubicBezTo>
                    <a:pt x="227" y="4"/>
                    <a:pt x="227" y="4"/>
                    <a:pt x="227" y="4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219" y="4"/>
                  </a:lnTo>
                  <a:close/>
                  <a:moveTo>
                    <a:pt x="205" y="4"/>
                  </a:moveTo>
                  <a:cubicBezTo>
                    <a:pt x="213" y="4"/>
                    <a:pt x="213" y="4"/>
                    <a:pt x="213" y="4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05" y="0"/>
                    <a:pt x="205" y="0"/>
                    <a:pt x="205" y="0"/>
                  </a:cubicBezTo>
                  <a:lnTo>
                    <a:pt x="205" y="4"/>
                  </a:lnTo>
                  <a:close/>
                  <a:moveTo>
                    <a:pt x="191" y="4"/>
                  </a:moveTo>
                  <a:cubicBezTo>
                    <a:pt x="199" y="4"/>
                    <a:pt x="199" y="4"/>
                    <a:pt x="199" y="4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1" y="0"/>
                    <a:pt x="191" y="0"/>
                    <a:pt x="191" y="0"/>
                  </a:cubicBezTo>
                  <a:lnTo>
                    <a:pt x="191" y="4"/>
                  </a:lnTo>
                  <a:close/>
                  <a:moveTo>
                    <a:pt x="177" y="4"/>
                  </a:moveTo>
                  <a:cubicBezTo>
                    <a:pt x="185" y="4"/>
                    <a:pt x="185" y="4"/>
                    <a:pt x="185" y="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77" y="0"/>
                    <a:pt x="177" y="0"/>
                    <a:pt x="177" y="0"/>
                  </a:cubicBezTo>
                  <a:lnTo>
                    <a:pt x="177" y="4"/>
                  </a:lnTo>
                  <a:close/>
                  <a:moveTo>
                    <a:pt x="163" y="4"/>
                  </a:moveTo>
                  <a:cubicBezTo>
                    <a:pt x="171" y="4"/>
                    <a:pt x="171" y="4"/>
                    <a:pt x="171" y="4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63" y="0"/>
                    <a:pt x="163" y="0"/>
                    <a:pt x="163" y="0"/>
                  </a:cubicBezTo>
                  <a:lnTo>
                    <a:pt x="163" y="4"/>
                  </a:lnTo>
                  <a:close/>
                  <a:moveTo>
                    <a:pt x="149" y="4"/>
                  </a:moveTo>
                  <a:cubicBezTo>
                    <a:pt x="157" y="4"/>
                    <a:pt x="157" y="4"/>
                    <a:pt x="157" y="4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149" y="4"/>
                  </a:lnTo>
                  <a:close/>
                  <a:moveTo>
                    <a:pt x="135" y="4"/>
                  </a:moveTo>
                  <a:cubicBezTo>
                    <a:pt x="137" y="4"/>
                    <a:pt x="139" y="4"/>
                    <a:pt x="141" y="4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39" y="0"/>
                    <a:pt x="137" y="0"/>
                    <a:pt x="135" y="0"/>
                  </a:cubicBezTo>
                  <a:lnTo>
                    <a:pt x="135" y="4"/>
                  </a:lnTo>
                  <a:close/>
                  <a:moveTo>
                    <a:pt x="121" y="5"/>
                  </a:moveTo>
                  <a:cubicBezTo>
                    <a:pt x="124" y="5"/>
                    <a:pt x="126" y="4"/>
                    <a:pt x="129" y="4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6" y="0"/>
                    <a:pt x="123" y="1"/>
                    <a:pt x="120" y="1"/>
                  </a:cubicBezTo>
                  <a:lnTo>
                    <a:pt x="121" y="5"/>
                  </a:lnTo>
                  <a:close/>
                  <a:moveTo>
                    <a:pt x="107" y="8"/>
                  </a:moveTo>
                  <a:cubicBezTo>
                    <a:pt x="110" y="7"/>
                    <a:pt x="113" y="6"/>
                    <a:pt x="115" y="6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2" y="3"/>
                    <a:pt x="109" y="3"/>
                    <a:pt x="106" y="4"/>
                  </a:cubicBezTo>
                  <a:lnTo>
                    <a:pt x="107" y="8"/>
                  </a:lnTo>
                  <a:close/>
                  <a:moveTo>
                    <a:pt x="94" y="12"/>
                  </a:moveTo>
                  <a:cubicBezTo>
                    <a:pt x="97" y="11"/>
                    <a:pt x="99" y="10"/>
                    <a:pt x="102" y="9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6"/>
                    <a:pt x="95" y="7"/>
                    <a:pt x="93" y="8"/>
                  </a:cubicBezTo>
                  <a:lnTo>
                    <a:pt x="94" y="12"/>
                  </a:lnTo>
                  <a:close/>
                  <a:moveTo>
                    <a:pt x="81" y="17"/>
                  </a:moveTo>
                  <a:cubicBezTo>
                    <a:pt x="84" y="16"/>
                    <a:pt x="86" y="15"/>
                    <a:pt x="89" y="1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5" y="11"/>
                    <a:pt x="82" y="12"/>
                    <a:pt x="80" y="13"/>
                  </a:cubicBezTo>
                  <a:lnTo>
                    <a:pt x="81" y="17"/>
                  </a:lnTo>
                  <a:close/>
                  <a:moveTo>
                    <a:pt x="69" y="24"/>
                  </a:moveTo>
                  <a:cubicBezTo>
                    <a:pt x="72" y="22"/>
                    <a:pt x="74" y="21"/>
                    <a:pt x="76" y="20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2" y="18"/>
                    <a:pt x="70" y="19"/>
                    <a:pt x="67" y="20"/>
                  </a:cubicBezTo>
                  <a:lnTo>
                    <a:pt x="69" y="24"/>
                  </a:lnTo>
                  <a:close/>
                  <a:moveTo>
                    <a:pt x="58" y="32"/>
                  </a:moveTo>
                  <a:cubicBezTo>
                    <a:pt x="60" y="30"/>
                    <a:pt x="62" y="28"/>
                    <a:pt x="64" y="27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0" y="25"/>
                    <a:pt x="58" y="27"/>
                    <a:pt x="55" y="28"/>
                  </a:cubicBezTo>
                  <a:cubicBezTo>
                    <a:pt x="58" y="32"/>
                    <a:pt x="58" y="32"/>
                    <a:pt x="58" y="32"/>
                  </a:cubicBezTo>
                  <a:close/>
                  <a:moveTo>
                    <a:pt x="47" y="40"/>
                  </a:moveTo>
                  <a:cubicBezTo>
                    <a:pt x="49" y="39"/>
                    <a:pt x="51" y="37"/>
                    <a:pt x="53" y="35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49" y="34"/>
                    <a:pt x="47" y="36"/>
                    <a:pt x="45" y="38"/>
                  </a:cubicBezTo>
                  <a:lnTo>
                    <a:pt x="47" y="40"/>
                  </a:lnTo>
                  <a:close/>
                  <a:moveTo>
                    <a:pt x="38" y="50"/>
                  </a:moveTo>
                  <a:cubicBezTo>
                    <a:pt x="39" y="48"/>
                    <a:pt x="41" y="46"/>
                    <a:pt x="43" y="45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8" y="44"/>
                    <a:pt x="36" y="46"/>
                    <a:pt x="35" y="48"/>
                  </a:cubicBezTo>
                  <a:lnTo>
                    <a:pt x="38" y="50"/>
                  </a:lnTo>
                  <a:close/>
                  <a:moveTo>
                    <a:pt x="29" y="61"/>
                  </a:moveTo>
                  <a:cubicBezTo>
                    <a:pt x="31" y="59"/>
                    <a:pt x="32" y="57"/>
                    <a:pt x="34" y="55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9" y="55"/>
                    <a:pt x="27" y="57"/>
                    <a:pt x="26" y="59"/>
                  </a:cubicBezTo>
                  <a:lnTo>
                    <a:pt x="29" y="61"/>
                  </a:lnTo>
                  <a:close/>
                  <a:moveTo>
                    <a:pt x="22" y="73"/>
                  </a:moveTo>
                  <a:cubicBezTo>
                    <a:pt x="23" y="71"/>
                    <a:pt x="24" y="68"/>
                    <a:pt x="26" y="66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1" y="66"/>
                    <a:pt x="19" y="69"/>
                    <a:pt x="18" y="71"/>
                  </a:cubicBezTo>
                  <a:lnTo>
                    <a:pt x="22" y="73"/>
                  </a:lnTo>
                  <a:close/>
                  <a:moveTo>
                    <a:pt x="15" y="85"/>
                  </a:moveTo>
                  <a:cubicBezTo>
                    <a:pt x="16" y="83"/>
                    <a:pt x="18" y="80"/>
                    <a:pt x="19" y="78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4" y="79"/>
                    <a:pt x="13" y="81"/>
                    <a:pt x="12" y="84"/>
                  </a:cubicBezTo>
                  <a:lnTo>
                    <a:pt x="15" y="85"/>
                  </a:lnTo>
                  <a:close/>
                  <a:moveTo>
                    <a:pt x="10" y="98"/>
                  </a:moveTo>
                  <a:cubicBezTo>
                    <a:pt x="11" y="96"/>
                    <a:pt x="12" y="93"/>
                    <a:pt x="13" y="91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8" y="92"/>
                    <a:pt x="7" y="94"/>
                    <a:pt x="7" y="97"/>
                  </a:cubicBezTo>
                  <a:lnTo>
                    <a:pt x="10" y="98"/>
                  </a:lnTo>
                  <a:close/>
                  <a:moveTo>
                    <a:pt x="7" y="112"/>
                  </a:moveTo>
                  <a:cubicBezTo>
                    <a:pt x="7" y="109"/>
                    <a:pt x="8" y="106"/>
                    <a:pt x="9" y="104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4" y="105"/>
                    <a:pt x="3" y="108"/>
                    <a:pt x="3" y="111"/>
                  </a:cubicBezTo>
                  <a:lnTo>
                    <a:pt x="7" y="112"/>
                  </a:lnTo>
                  <a:close/>
                  <a:moveTo>
                    <a:pt x="4" y="125"/>
                  </a:moveTo>
                  <a:cubicBezTo>
                    <a:pt x="5" y="123"/>
                    <a:pt x="5" y="120"/>
                    <a:pt x="6" y="117"/>
                  </a:cubicBezTo>
                  <a:cubicBezTo>
                    <a:pt x="2" y="117"/>
                    <a:pt x="2" y="117"/>
                    <a:pt x="2" y="117"/>
                  </a:cubicBezTo>
                  <a:cubicBezTo>
                    <a:pt x="1" y="119"/>
                    <a:pt x="1" y="122"/>
                    <a:pt x="0" y="125"/>
                  </a:cubicBezTo>
                  <a:cubicBezTo>
                    <a:pt x="4" y="125"/>
                    <a:pt x="4" y="125"/>
                    <a:pt x="4" y="125"/>
                  </a:cubicBezTo>
                  <a:close/>
                  <a:moveTo>
                    <a:pt x="4" y="139"/>
                  </a:moveTo>
                  <a:cubicBezTo>
                    <a:pt x="4" y="136"/>
                    <a:pt x="4" y="134"/>
                    <a:pt x="4" y="13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4"/>
                    <a:pt x="0" y="136"/>
                    <a:pt x="0" y="139"/>
                  </a:cubicBezTo>
                  <a:lnTo>
                    <a:pt x="4" y="139"/>
                  </a:lnTo>
                  <a:close/>
                  <a:moveTo>
                    <a:pt x="4" y="153"/>
                  </a:moveTo>
                  <a:cubicBezTo>
                    <a:pt x="4" y="145"/>
                    <a:pt x="4" y="145"/>
                    <a:pt x="4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53"/>
                    <a:pt x="0" y="153"/>
                    <a:pt x="0" y="153"/>
                  </a:cubicBezTo>
                  <a:lnTo>
                    <a:pt x="4" y="153"/>
                  </a:lnTo>
                  <a:close/>
                  <a:moveTo>
                    <a:pt x="4" y="167"/>
                  </a:moveTo>
                  <a:cubicBezTo>
                    <a:pt x="4" y="164"/>
                    <a:pt x="4" y="162"/>
                    <a:pt x="4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2"/>
                    <a:pt x="0" y="165"/>
                    <a:pt x="0" y="167"/>
                  </a:cubicBezTo>
                  <a:lnTo>
                    <a:pt x="4" y="167"/>
                  </a:lnTo>
                  <a:close/>
                  <a:moveTo>
                    <a:pt x="6" y="181"/>
                  </a:moveTo>
                  <a:cubicBezTo>
                    <a:pt x="5" y="178"/>
                    <a:pt x="5" y="175"/>
                    <a:pt x="5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6"/>
                    <a:pt x="1" y="179"/>
                    <a:pt x="2" y="181"/>
                  </a:cubicBezTo>
                  <a:lnTo>
                    <a:pt x="6" y="181"/>
                  </a:lnTo>
                  <a:close/>
                  <a:moveTo>
                    <a:pt x="9" y="194"/>
                  </a:moveTo>
                  <a:cubicBezTo>
                    <a:pt x="8" y="192"/>
                    <a:pt x="7" y="189"/>
                    <a:pt x="7" y="186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4" y="190"/>
                    <a:pt x="4" y="193"/>
                    <a:pt x="5" y="195"/>
                  </a:cubicBezTo>
                  <a:lnTo>
                    <a:pt x="9" y="194"/>
                  </a:lnTo>
                  <a:close/>
                  <a:moveTo>
                    <a:pt x="13" y="207"/>
                  </a:moveTo>
                  <a:cubicBezTo>
                    <a:pt x="12" y="205"/>
                    <a:pt x="11" y="202"/>
                    <a:pt x="11" y="200"/>
                  </a:cubicBezTo>
                  <a:cubicBezTo>
                    <a:pt x="7" y="201"/>
                    <a:pt x="7" y="201"/>
                    <a:pt x="7" y="201"/>
                  </a:cubicBezTo>
                  <a:cubicBezTo>
                    <a:pt x="8" y="204"/>
                    <a:pt x="9" y="206"/>
                    <a:pt x="10" y="209"/>
                  </a:cubicBezTo>
                  <a:lnTo>
                    <a:pt x="13" y="207"/>
                  </a:lnTo>
                  <a:close/>
                  <a:moveTo>
                    <a:pt x="19" y="220"/>
                  </a:moveTo>
                  <a:cubicBezTo>
                    <a:pt x="18" y="217"/>
                    <a:pt x="17" y="215"/>
                    <a:pt x="16" y="213"/>
                  </a:cubicBezTo>
                  <a:cubicBezTo>
                    <a:pt x="12" y="214"/>
                    <a:pt x="12" y="214"/>
                    <a:pt x="12" y="214"/>
                  </a:cubicBezTo>
                  <a:cubicBezTo>
                    <a:pt x="13" y="217"/>
                    <a:pt x="14" y="219"/>
                    <a:pt x="15" y="222"/>
                  </a:cubicBezTo>
                  <a:lnTo>
                    <a:pt x="19" y="220"/>
                  </a:lnTo>
                  <a:close/>
                  <a:moveTo>
                    <a:pt x="26" y="232"/>
                  </a:moveTo>
                  <a:cubicBezTo>
                    <a:pt x="25" y="230"/>
                    <a:pt x="23" y="227"/>
                    <a:pt x="22" y="225"/>
                  </a:cubicBezTo>
                  <a:cubicBezTo>
                    <a:pt x="18" y="227"/>
                    <a:pt x="18" y="227"/>
                    <a:pt x="18" y="227"/>
                  </a:cubicBezTo>
                  <a:cubicBezTo>
                    <a:pt x="20" y="229"/>
                    <a:pt x="21" y="232"/>
                    <a:pt x="23" y="234"/>
                  </a:cubicBezTo>
                  <a:lnTo>
                    <a:pt x="26" y="232"/>
                  </a:lnTo>
                  <a:close/>
                  <a:moveTo>
                    <a:pt x="34" y="243"/>
                  </a:moveTo>
                  <a:cubicBezTo>
                    <a:pt x="32" y="241"/>
                    <a:pt x="31" y="239"/>
                    <a:pt x="29" y="237"/>
                  </a:cubicBezTo>
                  <a:cubicBezTo>
                    <a:pt x="26" y="239"/>
                    <a:pt x="26" y="239"/>
                    <a:pt x="26" y="239"/>
                  </a:cubicBezTo>
                  <a:cubicBezTo>
                    <a:pt x="28" y="241"/>
                    <a:pt x="29" y="243"/>
                    <a:pt x="31" y="245"/>
                  </a:cubicBezTo>
                  <a:lnTo>
                    <a:pt x="34" y="243"/>
                  </a:lnTo>
                  <a:close/>
                  <a:moveTo>
                    <a:pt x="43" y="253"/>
                  </a:moveTo>
                  <a:cubicBezTo>
                    <a:pt x="42" y="251"/>
                    <a:pt x="40" y="249"/>
                    <a:pt x="38" y="247"/>
                  </a:cubicBezTo>
                  <a:cubicBezTo>
                    <a:pt x="35" y="250"/>
                    <a:pt x="35" y="250"/>
                    <a:pt x="35" y="250"/>
                  </a:cubicBezTo>
                  <a:cubicBezTo>
                    <a:pt x="37" y="252"/>
                    <a:pt x="39" y="254"/>
                    <a:pt x="41" y="256"/>
                  </a:cubicBezTo>
                  <a:lnTo>
                    <a:pt x="43" y="253"/>
                  </a:lnTo>
                  <a:close/>
                  <a:moveTo>
                    <a:pt x="54" y="263"/>
                  </a:moveTo>
                  <a:cubicBezTo>
                    <a:pt x="52" y="261"/>
                    <a:pt x="50" y="259"/>
                    <a:pt x="48" y="257"/>
                  </a:cubicBezTo>
                  <a:cubicBezTo>
                    <a:pt x="45" y="260"/>
                    <a:pt x="45" y="260"/>
                    <a:pt x="45" y="260"/>
                  </a:cubicBezTo>
                  <a:cubicBezTo>
                    <a:pt x="47" y="262"/>
                    <a:pt x="49" y="264"/>
                    <a:pt x="51" y="266"/>
                  </a:cubicBezTo>
                  <a:lnTo>
                    <a:pt x="54" y="263"/>
                  </a:lnTo>
                  <a:close/>
                  <a:moveTo>
                    <a:pt x="65" y="271"/>
                  </a:moveTo>
                  <a:cubicBezTo>
                    <a:pt x="63" y="269"/>
                    <a:pt x="60" y="268"/>
                    <a:pt x="58" y="266"/>
                  </a:cubicBezTo>
                  <a:cubicBezTo>
                    <a:pt x="56" y="269"/>
                    <a:pt x="56" y="269"/>
                    <a:pt x="56" y="269"/>
                  </a:cubicBezTo>
                  <a:cubicBezTo>
                    <a:pt x="58" y="271"/>
                    <a:pt x="60" y="273"/>
                    <a:pt x="63" y="274"/>
                  </a:cubicBezTo>
                  <a:lnTo>
                    <a:pt x="65" y="271"/>
                  </a:lnTo>
                  <a:close/>
                  <a:moveTo>
                    <a:pt x="77" y="278"/>
                  </a:moveTo>
                  <a:cubicBezTo>
                    <a:pt x="74" y="277"/>
                    <a:pt x="72" y="275"/>
                    <a:pt x="70" y="274"/>
                  </a:cubicBezTo>
                  <a:cubicBezTo>
                    <a:pt x="68" y="277"/>
                    <a:pt x="68" y="277"/>
                    <a:pt x="68" y="277"/>
                  </a:cubicBezTo>
                  <a:cubicBezTo>
                    <a:pt x="70" y="279"/>
                    <a:pt x="72" y="280"/>
                    <a:pt x="75" y="281"/>
                  </a:cubicBezTo>
                  <a:lnTo>
                    <a:pt x="77" y="278"/>
                  </a:lnTo>
                  <a:close/>
                  <a:moveTo>
                    <a:pt x="89" y="284"/>
                  </a:moveTo>
                  <a:cubicBezTo>
                    <a:pt x="87" y="283"/>
                    <a:pt x="84" y="282"/>
                    <a:pt x="82" y="281"/>
                  </a:cubicBezTo>
                  <a:cubicBezTo>
                    <a:pt x="80" y="284"/>
                    <a:pt x="80" y="284"/>
                    <a:pt x="80" y="284"/>
                  </a:cubicBezTo>
                  <a:cubicBezTo>
                    <a:pt x="83" y="285"/>
                    <a:pt x="85" y="286"/>
                    <a:pt x="88" y="288"/>
                  </a:cubicBezTo>
                  <a:lnTo>
                    <a:pt x="89" y="284"/>
                  </a:lnTo>
                  <a:close/>
                  <a:moveTo>
                    <a:pt x="102" y="288"/>
                  </a:moveTo>
                  <a:cubicBezTo>
                    <a:pt x="100" y="288"/>
                    <a:pt x="97" y="287"/>
                    <a:pt x="95" y="286"/>
                  </a:cubicBezTo>
                  <a:cubicBezTo>
                    <a:pt x="93" y="290"/>
                    <a:pt x="93" y="290"/>
                    <a:pt x="93" y="290"/>
                  </a:cubicBezTo>
                  <a:cubicBezTo>
                    <a:pt x="96" y="291"/>
                    <a:pt x="99" y="291"/>
                    <a:pt x="101" y="292"/>
                  </a:cubicBezTo>
                  <a:lnTo>
                    <a:pt x="102" y="288"/>
                  </a:lnTo>
                  <a:close/>
                  <a:moveTo>
                    <a:pt x="116" y="292"/>
                  </a:moveTo>
                  <a:cubicBezTo>
                    <a:pt x="113" y="291"/>
                    <a:pt x="111" y="291"/>
                    <a:pt x="108" y="29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110" y="294"/>
                    <a:pt x="112" y="295"/>
                    <a:pt x="115" y="296"/>
                  </a:cubicBezTo>
                  <a:lnTo>
                    <a:pt x="116" y="292"/>
                  </a:lnTo>
                  <a:close/>
                  <a:moveTo>
                    <a:pt x="129" y="293"/>
                  </a:moveTo>
                  <a:cubicBezTo>
                    <a:pt x="127" y="293"/>
                    <a:pt x="124" y="293"/>
                    <a:pt x="122" y="293"/>
                  </a:cubicBezTo>
                  <a:cubicBezTo>
                    <a:pt x="121" y="296"/>
                    <a:pt x="121" y="296"/>
                    <a:pt x="121" y="296"/>
                  </a:cubicBezTo>
                  <a:cubicBezTo>
                    <a:pt x="124" y="297"/>
                    <a:pt x="126" y="297"/>
                    <a:pt x="129" y="297"/>
                  </a:cubicBezTo>
                  <a:lnTo>
                    <a:pt x="129" y="293"/>
                  </a:lnTo>
                  <a:close/>
                  <a:moveTo>
                    <a:pt x="143" y="294"/>
                  </a:moveTo>
                  <a:cubicBezTo>
                    <a:pt x="141" y="294"/>
                    <a:pt x="141" y="294"/>
                    <a:pt x="141" y="294"/>
                  </a:cubicBezTo>
                  <a:cubicBezTo>
                    <a:pt x="139" y="294"/>
                    <a:pt x="137" y="294"/>
                    <a:pt x="135" y="294"/>
                  </a:cubicBezTo>
                  <a:cubicBezTo>
                    <a:pt x="135" y="298"/>
                    <a:pt x="135" y="298"/>
                    <a:pt x="135" y="298"/>
                  </a:cubicBezTo>
                  <a:cubicBezTo>
                    <a:pt x="137" y="298"/>
                    <a:pt x="139" y="298"/>
                    <a:pt x="141" y="298"/>
                  </a:cubicBezTo>
                  <a:cubicBezTo>
                    <a:pt x="143" y="298"/>
                    <a:pt x="143" y="298"/>
                    <a:pt x="143" y="298"/>
                  </a:cubicBezTo>
                  <a:lnTo>
                    <a:pt x="143" y="294"/>
                  </a:lnTo>
                  <a:close/>
                  <a:moveTo>
                    <a:pt x="157" y="294"/>
                  </a:moveTo>
                  <a:cubicBezTo>
                    <a:pt x="149" y="294"/>
                    <a:pt x="149" y="294"/>
                    <a:pt x="149" y="294"/>
                  </a:cubicBezTo>
                  <a:cubicBezTo>
                    <a:pt x="149" y="298"/>
                    <a:pt x="149" y="298"/>
                    <a:pt x="149" y="298"/>
                  </a:cubicBezTo>
                  <a:cubicBezTo>
                    <a:pt x="157" y="298"/>
                    <a:pt x="157" y="298"/>
                    <a:pt x="157" y="298"/>
                  </a:cubicBezTo>
                  <a:lnTo>
                    <a:pt x="157" y="294"/>
                  </a:lnTo>
                  <a:close/>
                  <a:moveTo>
                    <a:pt x="171" y="294"/>
                  </a:moveTo>
                  <a:cubicBezTo>
                    <a:pt x="163" y="294"/>
                    <a:pt x="163" y="294"/>
                    <a:pt x="163" y="294"/>
                  </a:cubicBezTo>
                  <a:cubicBezTo>
                    <a:pt x="163" y="298"/>
                    <a:pt x="163" y="298"/>
                    <a:pt x="163" y="298"/>
                  </a:cubicBezTo>
                  <a:cubicBezTo>
                    <a:pt x="171" y="298"/>
                    <a:pt x="171" y="298"/>
                    <a:pt x="171" y="298"/>
                  </a:cubicBezTo>
                  <a:lnTo>
                    <a:pt x="171" y="294"/>
                  </a:lnTo>
                  <a:close/>
                  <a:moveTo>
                    <a:pt x="185" y="294"/>
                  </a:moveTo>
                  <a:cubicBezTo>
                    <a:pt x="177" y="294"/>
                    <a:pt x="177" y="294"/>
                    <a:pt x="177" y="294"/>
                  </a:cubicBezTo>
                  <a:cubicBezTo>
                    <a:pt x="177" y="298"/>
                    <a:pt x="177" y="298"/>
                    <a:pt x="177" y="298"/>
                  </a:cubicBezTo>
                  <a:cubicBezTo>
                    <a:pt x="185" y="298"/>
                    <a:pt x="185" y="298"/>
                    <a:pt x="185" y="298"/>
                  </a:cubicBezTo>
                  <a:lnTo>
                    <a:pt x="185" y="294"/>
                  </a:lnTo>
                  <a:close/>
                  <a:moveTo>
                    <a:pt x="200" y="294"/>
                  </a:moveTo>
                  <a:cubicBezTo>
                    <a:pt x="192" y="294"/>
                    <a:pt x="192" y="294"/>
                    <a:pt x="192" y="294"/>
                  </a:cubicBezTo>
                  <a:cubicBezTo>
                    <a:pt x="192" y="298"/>
                    <a:pt x="192" y="298"/>
                    <a:pt x="192" y="298"/>
                  </a:cubicBezTo>
                  <a:cubicBezTo>
                    <a:pt x="200" y="298"/>
                    <a:pt x="200" y="298"/>
                    <a:pt x="200" y="298"/>
                  </a:cubicBezTo>
                  <a:lnTo>
                    <a:pt x="200" y="294"/>
                  </a:lnTo>
                  <a:close/>
                  <a:moveTo>
                    <a:pt x="214" y="294"/>
                  </a:moveTo>
                  <a:cubicBezTo>
                    <a:pt x="206" y="294"/>
                    <a:pt x="206" y="294"/>
                    <a:pt x="206" y="294"/>
                  </a:cubicBezTo>
                  <a:cubicBezTo>
                    <a:pt x="206" y="298"/>
                    <a:pt x="206" y="298"/>
                    <a:pt x="206" y="298"/>
                  </a:cubicBezTo>
                  <a:cubicBezTo>
                    <a:pt x="214" y="298"/>
                    <a:pt x="214" y="298"/>
                    <a:pt x="214" y="298"/>
                  </a:cubicBezTo>
                  <a:lnTo>
                    <a:pt x="214" y="294"/>
                  </a:lnTo>
                  <a:close/>
                  <a:moveTo>
                    <a:pt x="228" y="294"/>
                  </a:moveTo>
                  <a:cubicBezTo>
                    <a:pt x="220" y="294"/>
                    <a:pt x="220" y="294"/>
                    <a:pt x="220" y="294"/>
                  </a:cubicBezTo>
                  <a:cubicBezTo>
                    <a:pt x="220" y="298"/>
                    <a:pt x="220" y="298"/>
                    <a:pt x="220" y="298"/>
                  </a:cubicBezTo>
                  <a:cubicBezTo>
                    <a:pt x="228" y="298"/>
                    <a:pt x="228" y="298"/>
                    <a:pt x="228" y="298"/>
                  </a:cubicBezTo>
                  <a:lnTo>
                    <a:pt x="228" y="294"/>
                  </a:lnTo>
                  <a:close/>
                  <a:moveTo>
                    <a:pt x="242" y="294"/>
                  </a:moveTo>
                  <a:cubicBezTo>
                    <a:pt x="234" y="294"/>
                    <a:pt x="234" y="294"/>
                    <a:pt x="234" y="294"/>
                  </a:cubicBezTo>
                  <a:cubicBezTo>
                    <a:pt x="234" y="298"/>
                    <a:pt x="234" y="298"/>
                    <a:pt x="234" y="298"/>
                  </a:cubicBezTo>
                  <a:cubicBezTo>
                    <a:pt x="242" y="298"/>
                    <a:pt x="242" y="298"/>
                    <a:pt x="242" y="298"/>
                  </a:cubicBezTo>
                  <a:lnTo>
                    <a:pt x="242" y="294"/>
                  </a:lnTo>
                  <a:close/>
                  <a:moveTo>
                    <a:pt x="256" y="294"/>
                  </a:moveTo>
                  <a:cubicBezTo>
                    <a:pt x="248" y="294"/>
                    <a:pt x="248" y="294"/>
                    <a:pt x="248" y="294"/>
                  </a:cubicBezTo>
                  <a:cubicBezTo>
                    <a:pt x="248" y="298"/>
                    <a:pt x="248" y="298"/>
                    <a:pt x="248" y="298"/>
                  </a:cubicBezTo>
                  <a:cubicBezTo>
                    <a:pt x="256" y="298"/>
                    <a:pt x="256" y="298"/>
                    <a:pt x="256" y="298"/>
                  </a:cubicBezTo>
                  <a:lnTo>
                    <a:pt x="256" y="294"/>
                  </a:lnTo>
                  <a:close/>
                  <a:moveTo>
                    <a:pt x="270" y="294"/>
                  </a:moveTo>
                  <a:cubicBezTo>
                    <a:pt x="262" y="294"/>
                    <a:pt x="262" y="294"/>
                    <a:pt x="262" y="294"/>
                  </a:cubicBezTo>
                  <a:cubicBezTo>
                    <a:pt x="262" y="298"/>
                    <a:pt x="262" y="298"/>
                    <a:pt x="262" y="298"/>
                  </a:cubicBezTo>
                  <a:cubicBezTo>
                    <a:pt x="270" y="298"/>
                    <a:pt x="270" y="298"/>
                    <a:pt x="270" y="298"/>
                  </a:cubicBezTo>
                  <a:lnTo>
                    <a:pt x="270" y="294"/>
                  </a:lnTo>
                  <a:close/>
                  <a:moveTo>
                    <a:pt x="284" y="294"/>
                  </a:moveTo>
                  <a:cubicBezTo>
                    <a:pt x="276" y="294"/>
                    <a:pt x="276" y="294"/>
                    <a:pt x="276" y="294"/>
                  </a:cubicBezTo>
                  <a:cubicBezTo>
                    <a:pt x="276" y="298"/>
                    <a:pt x="276" y="298"/>
                    <a:pt x="276" y="298"/>
                  </a:cubicBezTo>
                  <a:cubicBezTo>
                    <a:pt x="284" y="298"/>
                    <a:pt x="284" y="298"/>
                    <a:pt x="284" y="298"/>
                  </a:cubicBezTo>
                  <a:lnTo>
                    <a:pt x="284" y="294"/>
                  </a:lnTo>
                  <a:close/>
                  <a:moveTo>
                    <a:pt x="298" y="294"/>
                  </a:moveTo>
                  <a:cubicBezTo>
                    <a:pt x="290" y="294"/>
                    <a:pt x="290" y="294"/>
                    <a:pt x="290" y="294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8" y="298"/>
                    <a:pt x="298" y="298"/>
                    <a:pt x="298" y="298"/>
                  </a:cubicBezTo>
                  <a:lnTo>
                    <a:pt x="298" y="294"/>
                  </a:lnTo>
                  <a:close/>
                  <a:moveTo>
                    <a:pt x="312" y="294"/>
                  </a:moveTo>
                  <a:cubicBezTo>
                    <a:pt x="304" y="294"/>
                    <a:pt x="304" y="294"/>
                    <a:pt x="304" y="294"/>
                  </a:cubicBezTo>
                  <a:cubicBezTo>
                    <a:pt x="304" y="298"/>
                    <a:pt x="304" y="298"/>
                    <a:pt x="304" y="298"/>
                  </a:cubicBezTo>
                  <a:cubicBezTo>
                    <a:pt x="312" y="298"/>
                    <a:pt x="312" y="298"/>
                    <a:pt x="312" y="298"/>
                  </a:cubicBezTo>
                  <a:lnTo>
                    <a:pt x="312" y="294"/>
                  </a:lnTo>
                  <a:close/>
                  <a:moveTo>
                    <a:pt x="326" y="294"/>
                  </a:moveTo>
                  <a:cubicBezTo>
                    <a:pt x="318" y="294"/>
                    <a:pt x="318" y="294"/>
                    <a:pt x="318" y="294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26" y="298"/>
                    <a:pt x="326" y="298"/>
                    <a:pt x="326" y="298"/>
                  </a:cubicBezTo>
                  <a:lnTo>
                    <a:pt x="326" y="294"/>
                  </a:lnTo>
                  <a:close/>
                  <a:moveTo>
                    <a:pt x="340" y="294"/>
                  </a:moveTo>
                  <a:cubicBezTo>
                    <a:pt x="332" y="294"/>
                    <a:pt x="332" y="294"/>
                    <a:pt x="332" y="294"/>
                  </a:cubicBezTo>
                  <a:cubicBezTo>
                    <a:pt x="332" y="298"/>
                    <a:pt x="332" y="298"/>
                    <a:pt x="332" y="298"/>
                  </a:cubicBezTo>
                  <a:cubicBezTo>
                    <a:pt x="340" y="298"/>
                    <a:pt x="340" y="298"/>
                    <a:pt x="340" y="298"/>
                  </a:cubicBezTo>
                  <a:lnTo>
                    <a:pt x="340" y="294"/>
                  </a:lnTo>
                  <a:close/>
                  <a:moveTo>
                    <a:pt x="354" y="294"/>
                  </a:moveTo>
                  <a:cubicBezTo>
                    <a:pt x="346" y="294"/>
                    <a:pt x="346" y="294"/>
                    <a:pt x="346" y="294"/>
                  </a:cubicBezTo>
                  <a:cubicBezTo>
                    <a:pt x="346" y="298"/>
                    <a:pt x="346" y="298"/>
                    <a:pt x="346" y="298"/>
                  </a:cubicBezTo>
                  <a:cubicBezTo>
                    <a:pt x="354" y="298"/>
                    <a:pt x="354" y="298"/>
                    <a:pt x="354" y="298"/>
                  </a:cubicBezTo>
                  <a:lnTo>
                    <a:pt x="354" y="294"/>
                  </a:lnTo>
                  <a:close/>
                  <a:moveTo>
                    <a:pt x="368" y="294"/>
                  </a:moveTo>
                  <a:cubicBezTo>
                    <a:pt x="360" y="294"/>
                    <a:pt x="360" y="294"/>
                    <a:pt x="360" y="294"/>
                  </a:cubicBezTo>
                  <a:cubicBezTo>
                    <a:pt x="360" y="298"/>
                    <a:pt x="360" y="298"/>
                    <a:pt x="360" y="298"/>
                  </a:cubicBezTo>
                  <a:cubicBezTo>
                    <a:pt x="368" y="298"/>
                    <a:pt x="368" y="298"/>
                    <a:pt x="368" y="298"/>
                  </a:cubicBezTo>
                  <a:lnTo>
                    <a:pt x="368" y="294"/>
                  </a:lnTo>
                  <a:close/>
                  <a:moveTo>
                    <a:pt x="382" y="294"/>
                  </a:moveTo>
                  <a:cubicBezTo>
                    <a:pt x="374" y="294"/>
                    <a:pt x="374" y="294"/>
                    <a:pt x="374" y="294"/>
                  </a:cubicBezTo>
                  <a:cubicBezTo>
                    <a:pt x="374" y="298"/>
                    <a:pt x="374" y="298"/>
                    <a:pt x="374" y="298"/>
                  </a:cubicBezTo>
                  <a:cubicBezTo>
                    <a:pt x="382" y="298"/>
                    <a:pt x="382" y="298"/>
                    <a:pt x="382" y="298"/>
                  </a:cubicBezTo>
                  <a:lnTo>
                    <a:pt x="382" y="294"/>
                  </a:lnTo>
                  <a:close/>
                  <a:moveTo>
                    <a:pt x="396" y="294"/>
                  </a:moveTo>
                  <a:cubicBezTo>
                    <a:pt x="388" y="294"/>
                    <a:pt x="388" y="294"/>
                    <a:pt x="388" y="294"/>
                  </a:cubicBezTo>
                  <a:cubicBezTo>
                    <a:pt x="388" y="298"/>
                    <a:pt x="388" y="298"/>
                    <a:pt x="388" y="298"/>
                  </a:cubicBezTo>
                  <a:cubicBezTo>
                    <a:pt x="396" y="298"/>
                    <a:pt x="396" y="298"/>
                    <a:pt x="396" y="298"/>
                  </a:cubicBezTo>
                  <a:lnTo>
                    <a:pt x="396" y="294"/>
                  </a:lnTo>
                  <a:close/>
                  <a:moveTo>
                    <a:pt x="410" y="294"/>
                  </a:moveTo>
                  <a:cubicBezTo>
                    <a:pt x="402" y="294"/>
                    <a:pt x="402" y="294"/>
                    <a:pt x="402" y="294"/>
                  </a:cubicBezTo>
                  <a:cubicBezTo>
                    <a:pt x="402" y="298"/>
                    <a:pt x="402" y="298"/>
                    <a:pt x="402" y="298"/>
                  </a:cubicBezTo>
                  <a:cubicBezTo>
                    <a:pt x="410" y="298"/>
                    <a:pt x="410" y="298"/>
                    <a:pt x="410" y="298"/>
                  </a:cubicBezTo>
                  <a:lnTo>
                    <a:pt x="410" y="294"/>
                  </a:lnTo>
                  <a:close/>
                  <a:moveTo>
                    <a:pt x="424" y="294"/>
                  </a:moveTo>
                  <a:cubicBezTo>
                    <a:pt x="416" y="294"/>
                    <a:pt x="416" y="294"/>
                    <a:pt x="416" y="294"/>
                  </a:cubicBezTo>
                  <a:cubicBezTo>
                    <a:pt x="416" y="298"/>
                    <a:pt x="416" y="298"/>
                    <a:pt x="416" y="298"/>
                  </a:cubicBezTo>
                  <a:cubicBezTo>
                    <a:pt x="424" y="298"/>
                    <a:pt x="424" y="298"/>
                    <a:pt x="424" y="298"/>
                  </a:cubicBezTo>
                  <a:lnTo>
                    <a:pt x="424" y="294"/>
                  </a:lnTo>
                  <a:close/>
                  <a:moveTo>
                    <a:pt x="438" y="294"/>
                  </a:moveTo>
                  <a:cubicBezTo>
                    <a:pt x="430" y="294"/>
                    <a:pt x="430" y="294"/>
                    <a:pt x="430" y="294"/>
                  </a:cubicBezTo>
                  <a:cubicBezTo>
                    <a:pt x="430" y="298"/>
                    <a:pt x="430" y="298"/>
                    <a:pt x="430" y="298"/>
                  </a:cubicBezTo>
                  <a:cubicBezTo>
                    <a:pt x="438" y="298"/>
                    <a:pt x="438" y="298"/>
                    <a:pt x="438" y="298"/>
                  </a:cubicBezTo>
                  <a:lnTo>
                    <a:pt x="438" y="294"/>
                  </a:lnTo>
                  <a:close/>
                  <a:moveTo>
                    <a:pt x="453" y="294"/>
                  </a:moveTo>
                  <a:cubicBezTo>
                    <a:pt x="444" y="294"/>
                    <a:pt x="444" y="294"/>
                    <a:pt x="444" y="294"/>
                  </a:cubicBezTo>
                  <a:cubicBezTo>
                    <a:pt x="444" y="298"/>
                    <a:pt x="444" y="298"/>
                    <a:pt x="444" y="298"/>
                  </a:cubicBezTo>
                  <a:cubicBezTo>
                    <a:pt x="453" y="298"/>
                    <a:pt x="453" y="298"/>
                    <a:pt x="453" y="298"/>
                  </a:cubicBezTo>
                  <a:lnTo>
                    <a:pt x="453" y="294"/>
                  </a:lnTo>
                  <a:close/>
                  <a:moveTo>
                    <a:pt x="467" y="294"/>
                  </a:moveTo>
                  <a:cubicBezTo>
                    <a:pt x="459" y="294"/>
                    <a:pt x="459" y="294"/>
                    <a:pt x="459" y="294"/>
                  </a:cubicBezTo>
                  <a:cubicBezTo>
                    <a:pt x="459" y="298"/>
                    <a:pt x="459" y="298"/>
                    <a:pt x="459" y="298"/>
                  </a:cubicBezTo>
                  <a:cubicBezTo>
                    <a:pt x="467" y="298"/>
                    <a:pt x="467" y="298"/>
                    <a:pt x="467" y="298"/>
                  </a:cubicBezTo>
                  <a:lnTo>
                    <a:pt x="467" y="294"/>
                  </a:lnTo>
                  <a:close/>
                  <a:moveTo>
                    <a:pt x="481" y="294"/>
                  </a:moveTo>
                  <a:cubicBezTo>
                    <a:pt x="473" y="294"/>
                    <a:pt x="473" y="294"/>
                    <a:pt x="473" y="294"/>
                  </a:cubicBezTo>
                  <a:cubicBezTo>
                    <a:pt x="473" y="298"/>
                    <a:pt x="473" y="298"/>
                    <a:pt x="473" y="298"/>
                  </a:cubicBezTo>
                  <a:cubicBezTo>
                    <a:pt x="481" y="298"/>
                    <a:pt x="481" y="298"/>
                    <a:pt x="481" y="298"/>
                  </a:cubicBezTo>
                  <a:lnTo>
                    <a:pt x="481" y="294"/>
                  </a:lnTo>
                  <a:close/>
                  <a:moveTo>
                    <a:pt x="495" y="294"/>
                  </a:moveTo>
                  <a:cubicBezTo>
                    <a:pt x="487" y="294"/>
                    <a:pt x="487" y="294"/>
                    <a:pt x="487" y="294"/>
                  </a:cubicBezTo>
                  <a:cubicBezTo>
                    <a:pt x="487" y="298"/>
                    <a:pt x="487" y="298"/>
                    <a:pt x="487" y="298"/>
                  </a:cubicBezTo>
                  <a:cubicBezTo>
                    <a:pt x="495" y="298"/>
                    <a:pt x="495" y="298"/>
                    <a:pt x="495" y="298"/>
                  </a:cubicBezTo>
                  <a:lnTo>
                    <a:pt x="495" y="294"/>
                  </a:lnTo>
                  <a:close/>
                  <a:moveTo>
                    <a:pt x="509" y="294"/>
                  </a:moveTo>
                  <a:cubicBezTo>
                    <a:pt x="501" y="294"/>
                    <a:pt x="501" y="294"/>
                    <a:pt x="501" y="294"/>
                  </a:cubicBezTo>
                  <a:cubicBezTo>
                    <a:pt x="501" y="298"/>
                    <a:pt x="501" y="298"/>
                    <a:pt x="501" y="298"/>
                  </a:cubicBezTo>
                  <a:cubicBezTo>
                    <a:pt x="509" y="298"/>
                    <a:pt x="509" y="298"/>
                    <a:pt x="509" y="298"/>
                  </a:cubicBezTo>
                  <a:lnTo>
                    <a:pt x="509" y="294"/>
                  </a:lnTo>
                  <a:close/>
                  <a:moveTo>
                    <a:pt x="523" y="294"/>
                  </a:moveTo>
                  <a:cubicBezTo>
                    <a:pt x="515" y="294"/>
                    <a:pt x="515" y="294"/>
                    <a:pt x="515" y="294"/>
                  </a:cubicBezTo>
                  <a:cubicBezTo>
                    <a:pt x="515" y="298"/>
                    <a:pt x="515" y="298"/>
                    <a:pt x="515" y="298"/>
                  </a:cubicBezTo>
                  <a:cubicBezTo>
                    <a:pt x="523" y="298"/>
                    <a:pt x="523" y="298"/>
                    <a:pt x="523" y="298"/>
                  </a:cubicBezTo>
                  <a:lnTo>
                    <a:pt x="523" y="294"/>
                  </a:lnTo>
                  <a:close/>
                  <a:moveTo>
                    <a:pt x="537" y="294"/>
                  </a:moveTo>
                  <a:cubicBezTo>
                    <a:pt x="529" y="294"/>
                    <a:pt x="529" y="294"/>
                    <a:pt x="529" y="294"/>
                  </a:cubicBezTo>
                  <a:cubicBezTo>
                    <a:pt x="529" y="298"/>
                    <a:pt x="529" y="298"/>
                    <a:pt x="529" y="298"/>
                  </a:cubicBezTo>
                  <a:cubicBezTo>
                    <a:pt x="537" y="298"/>
                    <a:pt x="537" y="298"/>
                    <a:pt x="537" y="298"/>
                  </a:cubicBezTo>
                  <a:lnTo>
                    <a:pt x="537" y="294"/>
                  </a:lnTo>
                  <a:close/>
                  <a:moveTo>
                    <a:pt x="551" y="294"/>
                  </a:moveTo>
                  <a:cubicBezTo>
                    <a:pt x="543" y="294"/>
                    <a:pt x="543" y="294"/>
                    <a:pt x="543" y="294"/>
                  </a:cubicBezTo>
                  <a:cubicBezTo>
                    <a:pt x="543" y="298"/>
                    <a:pt x="543" y="298"/>
                    <a:pt x="543" y="298"/>
                  </a:cubicBezTo>
                  <a:cubicBezTo>
                    <a:pt x="551" y="298"/>
                    <a:pt x="551" y="298"/>
                    <a:pt x="551" y="298"/>
                  </a:cubicBezTo>
                  <a:lnTo>
                    <a:pt x="551" y="294"/>
                  </a:lnTo>
                  <a:close/>
                  <a:moveTo>
                    <a:pt x="565" y="294"/>
                  </a:moveTo>
                  <a:cubicBezTo>
                    <a:pt x="557" y="294"/>
                    <a:pt x="557" y="294"/>
                    <a:pt x="557" y="294"/>
                  </a:cubicBezTo>
                  <a:cubicBezTo>
                    <a:pt x="557" y="298"/>
                    <a:pt x="557" y="298"/>
                    <a:pt x="557" y="298"/>
                  </a:cubicBezTo>
                  <a:cubicBezTo>
                    <a:pt x="565" y="298"/>
                    <a:pt x="565" y="298"/>
                    <a:pt x="565" y="298"/>
                  </a:cubicBezTo>
                  <a:lnTo>
                    <a:pt x="565" y="294"/>
                  </a:lnTo>
                  <a:close/>
                  <a:moveTo>
                    <a:pt x="579" y="294"/>
                  </a:moveTo>
                  <a:cubicBezTo>
                    <a:pt x="571" y="294"/>
                    <a:pt x="571" y="294"/>
                    <a:pt x="571" y="294"/>
                  </a:cubicBezTo>
                  <a:cubicBezTo>
                    <a:pt x="571" y="298"/>
                    <a:pt x="571" y="298"/>
                    <a:pt x="571" y="298"/>
                  </a:cubicBezTo>
                  <a:cubicBezTo>
                    <a:pt x="579" y="298"/>
                    <a:pt x="579" y="298"/>
                    <a:pt x="579" y="298"/>
                  </a:cubicBezTo>
                  <a:lnTo>
                    <a:pt x="579" y="294"/>
                  </a:lnTo>
                  <a:close/>
                  <a:moveTo>
                    <a:pt x="593" y="294"/>
                  </a:moveTo>
                  <a:cubicBezTo>
                    <a:pt x="585" y="294"/>
                    <a:pt x="585" y="294"/>
                    <a:pt x="585" y="294"/>
                  </a:cubicBezTo>
                  <a:cubicBezTo>
                    <a:pt x="585" y="298"/>
                    <a:pt x="585" y="298"/>
                    <a:pt x="585" y="298"/>
                  </a:cubicBezTo>
                  <a:cubicBezTo>
                    <a:pt x="593" y="298"/>
                    <a:pt x="593" y="298"/>
                    <a:pt x="593" y="298"/>
                  </a:cubicBezTo>
                  <a:lnTo>
                    <a:pt x="593" y="294"/>
                  </a:lnTo>
                  <a:close/>
                  <a:moveTo>
                    <a:pt x="607" y="294"/>
                  </a:moveTo>
                  <a:cubicBezTo>
                    <a:pt x="599" y="294"/>
                    <a:pt x="599" y="294"/>
                    <a:pt x="599" y="294"/>
                  </a:cubicBezTo>
                  <a:cubicBezTo>
                    <a:pt x="599" y="298"/>
                    <a:pt x="599" y="298"/>
                    <a:pt x="599" y="298"/>
                  </a:cubicBezTo>
                  <a:cubicBezTo>
                    <a:pt x="607" y="298"/>
                    <a:pt x="607" y="298"/>
                    <a:pt x="607" y="298"/>
                  </a:cubicBezTo>
                  <a:lnTo>
                    <a:pt x="607" y="294"/>
                  </a:lnTo>
                  <a:close/>
                  <a:moveTo>
                    <a:pt x="621" y="294"/>
                  </a:moveTo>
                  <a:cubicBezTo>
                    <a:pt x="613" y="294"/>
                    <a:pt x="613" y="294"/>
                    <a:pt x="613" y="294"/>
                  </a:cubicBezTo>
                  <a:cubicBezTo>
                    <a:pt x="613" y="298"/>
                    <a:pt x="613" y="298"/>
                    <a:pt x="613" y="298"/>
                  </a:cubicBezTo>
                  <a:cubicBezTo>
                    <a:pt x="621" y="298"/>
                    <a:pt x="621" y="298"/>
                    <a:pt x="621" y="298"/>
                  </a:cubicBezTo>
                  <a:lnTo>
                    <a:pt x="621" y="294"/>
                  </a:lnTo>
                  <a:close/>
                  <a:moveTo>
                    <a:pt x="635" y="294"/>
                  </a:moveTo>
                  <a:cubicBezTo>
                    <a:pt x="627" y="294"/>
                    <a:pt x="627" y="294"/>
                    <a:pt x="627" y="294"/>
                  </a:cubicBezTo>
                  <a:cubicBezTo>
                    <a:pt x="627" y="298"/>
                    <a:pt x="627" y="298"/>
                    <a:pt x="627" y="298"/>
                  </a:cubicBezTo>
                  <a:cubicBezTo>
                    <a:pt x="635" y="298"/>
                    <a:pt x="635" y="298"/>
                    <a:pt x="635" y="298"/>
                  </a:cubicBezTo>
                  <a:lnTo>
                    <a:pt x="635" y="294"/>
                  </a:lnTo>
                  <a:close/>
                  <a:moveTo>
                    <a:pt x="649" y="294"/>
                  </a:moveTo>
                  <a:cubicBezTo>
                    <a:pt x="641" y="294"/>
                    <a:pt x="641" y="294"/>
                    <a:pt x="641" y="294"/>
                  </a:cubicBezTo>
                  <a:cubicBezTo>
                    <a:pt x="641" y="298"/>
                    <a:pt x="641" y="298"/>
                    <a:pt x="641" y="298"/>
                  </a:cubicBezTo>
                  <a:cubicBezTo>
                    <a:pt x="649" y="298"/>
                    <a:pt x="649" y="298"/>
                    <a:pt x="649" y="298"/>
                  </a:cubicBezTo>
                  <a:lnTo>
                    <a:pt x="649" y="294"/>
                  </a:lnTo>
                  <a:close/>
                  <a:moveTo>
                    <a:pt x="663" y="294"/>
                  </a:moveTo>
                  <a:cubicBezTo>
                    <a:pt x="655" y="294"/>
                    <a:pt x="655" y="294"/>
                    <a:pt x="655" y="294"/>
                  </a:cubicBezTo>
                  <a:cubicBezTo>
                    <a:pt x="655" y="298"/>
                    <a:pt x="655" y="298"/>
                    <a:pt x="655" y="298"/>
                  </a:cubicBezTo>
                  <a:cubicBezTo>
                    <a:pt x="663" y="298"/>
                    <a:pt x="663" y="298"/>
                    <a:pt x="663" y="298"/>
                  </a:cubicBezTo>
                  <a:lnTo>
                    <a:pt x="663" y="294"/>
                  </a:lnTo>
                  <a:close/>
                  <a:moveTo>
                    <a:pt x="677" y="294"/>
                  </a:moveTo>
                  <a:cubicBezTo>
                    <a:pt x="669" y="294"/>
                    <a:pt x="669" y="294"/>
                    <a:pt x="669" y="294"/>
                  </a:cubicBezTo>
                  <a:cubicBezTo>
                    <a:pt x="669" y="298"/>
                    <a:pt x="669" y="298"/>
                    <a:pt x="669" y="298"/>
                  </a:cubicBezTo>
                  <a:cubicBezTo>
                    <a:pt x="677" y="298"/>
                    <a:pt x="677" y="298"/>
                    <a:pt x="677" y="298"/>
                  </a:cubicBezTo>
                  <a:lnTo>
                    <a:pt x="677" y="294"/>
                  </a:lnTo>
                  <a:close/>
                  <a:moveTo>
                    <a:pt x="691" y="294"/>
                  </a:moveTo>
                  <a:cubicBezTo>
                    <a:pt x="683" y="294"/>
                    <a:pt x="683" y="294"/>
                    <a:pt x="683" y="294"/>
                  </a:cubicBezTo>
                  <a:cubicBezTo>
                    <a:pt x="683" y="298"/>
                    <a:pt x="683" y="298"/>
                    <a:pt x="683" y="298"/>
                  </a:cubicBezTo>
                  <a:cubicBezTo>
                    <a:pt x="691" y="298"/>
                    <a:pt x="691" y="298"/>
                    <a:pt x="691" y="298"/>
                  </a:cubicBezTo>
                  <a:lnTo>
                    <a:pt x="691" y="294"/>
                  </a:lnTo>
                  <a:close/>
                  <a:moveTo>
                    <a:pt x="705" y="294"/>
                  </a:moveTo>
                  <a:cubicBezTo>
                    <a:pt x="697" y="294"/>
                    <a:pt x="697" y="294"/>
                    <a:pt x="697" y="294"/>
                  </a:cubicBezTo>
                  <a:cubicBezTo>
                    <a:pt x="697" y="298"/>
                    <a:pt x="697" y="298"/>
                    <a:pt x="697" y="298"/>
                  </a:cubicBezTo>
                  <a:cubicBezTo>
                    <a:pt x="705" y="298"/>
                    <a:pt x="705" y="298"/>
                    <a:pt x="705" y="298"/>
                  </a:cubicBezTo>
                  <a:lnTo>
                    <a:pt x="705" y="294"/>
                  </a:lnTo>
                  <a:close/>
                  <a:moveTo>
                    <a:pt x="720" y="294"/>
                  </a:moveTo>
                  <a:cubicBezTo>
                    <a:pt x="711" y="294"/>
                    <a:pt x="711" y="294"/>
                    <a:pt x="711" y="294"/>
                  </a:cubicBezTo>
                  <a:cubicBezTo>
                    <a:pt x="711" y="298"/>
                    <a:pt x="711" y="298"/>
                    <a:pt x="711" y="298"/>
                  </a:cubicBezTo>
                  <a:cubicBezTo>
                    <a:pt x="720" y="298"/>
                    <a:pt x="720" y="298"/>
                    <a:pt x="720" y="298"/>
                  </a:cubicBezTo>
                  <a:lnTo>
                    <a:pt x="720" y="2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11">
              <a:extLst>
                <a:ext uri="{FF2B5EF4-FFF2-40B4-BE49-F238E27FC236}">
                  <a16:creationId xmlns:a16="http://schemas.microsoft.com/office/drawing/2014/main" id="{C283F643-C775-48D5-B110-A7D11ACA62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6700" y="2290763"/>
              <a:ext cx="20638" cy="22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9E5E640D-EB17-4E1A-9063-C97515B79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6700" y="2290763"/>
              <a:ext cx="20638" cy="22225"/>
            </a:xfrm>
            <a:custGeom>
              <a:avLst/>
              <a:gdLst>
                <a:gd name="T0" fmla="*/ 0 w 13"/>
                <a:gd name="T1" fmla="*/ 14 h 14"/>
                <a:gd name="T2" fmla="*/ 13 w 13"/>
                <a:gd name="T3" fmla="*/ 14 h 14"/>
                <a:gd name="T4" fmla="*/ 13 w 13"/>
                <a:gd name="T5" fmla="*/ 0 h 14"/>
                <a:gd name="T6" fmla="*/ 0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14"/>
                  </a:moveTo>
                  <a:lnTo>
                    <a:pt x="13" y="14"/>
                  </a:ln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3EC67486-D406-4562-A36C-8DC1E3B6BAD9}"/>
              </a:ext>
            </a:extLst>
          </p:cNvPr>
          <p:cNvSpPr/>
          <p:nvPr/>
        </p:nvSpPr>
        <p:spPr>
          <a:xfrm>
            <a:off x="3102227" y="2544065"/>
            <a:ext cx="210116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100" spc="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THANKS</a:t>
            </a:r>
          </a:p>
          <a:p>
            <a:r>
              <a:rPr lang="en-US" sz="1500" spc="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FOR WATCHING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20E6097-E915-4BBB-8BC4-4EA5CB027413}"/>
              </a:ext>
            </a:extLst>
          </p:cNvPr>
          <p:cNvSpPr/>
          <p:nvPr/>
        </p:nvSpPr>
        <p:spPr>
          <a:xfrm>
            <a:off x="6339280" y="2581567"/>
            <a:ext cx="2450582" cy="881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HAVE A</a:t>
            </a:r>
          </a:p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QUESTION?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577D8A6-06DE-4CA5-A7BB-45ECFEFAE1A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197135D-89B5-412A-B945-92345C6F399E}"/>
              </a:ext>
            </a:extLst>
          </p:cNvPr>
          <p:cNvSpPr/>
          <p:nvPr/>
        </p:nvSpPr>
        <p:spPr>
          <a:xfrm>
            <a:off x="3115197" y="2685012"/>
            <a:ext cx="3128490" cy="31284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F56DFBD4-1052-4954-80E4-281874B4C047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671" t="31514" r="15316" b="31706"/>
          <a:stretch/>
        </p:blipFill>
        <p:spPr>
          <a:xfrm>
            <a:off x="3348224" y="2918039"/>
            <a:ext cx="2662436" cy="2662436"/>
          </a:xfr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93DD375-1105-4D8F-8CD1-C2F618854903}"/>
              </a:ext>
            </a:extLst>
          </p:cNvPr>
          <p:cNvGrpSpPr/>
          <p:nvPr/>
        </p:nvGrpSpPr>
        <p:grpSpPr>
          <a:xfrm>
            <a:off x="702528" y="1044499"/>
            <a:ext cx="3976914" cy="1016000"/>
            <a:chOff x="620708" y="2605304"/>
            <a:chExt cx="3976914" cy="1016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D8A657D-438F-446F-B18F-7FD28426A51F}"/>
                </a:ext>
              </a:extLst>
            </p:cNvPr>
            <p:cNvSpPr/>
            <p:nvPr/>
          </p:nvSpPr>
          <p:spPr>
            <a:xfrm>
              <a:off x="828870" y="2836305"/>
              <a:ext cx="3560590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Welcome Message</a:t>
              </a:r>
              <a:endParaRPr lang="en-US" sz="3000" dirty="0">
                <a:solidFill>
                  <a:schemeClr val="bg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CB6A350-A581-4E3F-988D-42AF5A1E252B}"/>
                </a:ext>
              </a:extLst>
            </p:cNvPr>
            <p:cNvSpPr/>
            <p:nvPr/>
          </p:nvSpPr>
          <p:spPr>
            <a:xfrm>
              <a:off x="620708" y="2605304"/>
              <a:ext cx="3976914" cy="1016000"/>
            </a:xfrm>
            <a:prstGeom prst="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76736DE-15B8-4A14-A56E-8CD57AABD94E}"/>
              </a:ext>
            </a:extLst>
          </p:cNvPr>
          <p:cNvGrpSpPr/>
          <p:nvPr/>
        </p:nvGrpSpPr>
        <p:grpSpPr>
          <a:xfrm>
            <a:off x="6751935" y="3472409"/>
            <a:ext cx="4737538" cy="1553695"/>
            <a:chOff x="5652655" y="10645131"/>
            <a:chExt cx="4737538" cy="155369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FA25594-954B-415F-A456-7C51EB8DC11B}"/>
                </a:ext>
              </a:extLst>
            </p:cNvPr>
            <p:cNvSpPr txBox="1"/>
            <p:nvPr/>
          </p:nvSpPr>
          <p:spPr>
            <a:xfrm>
              <a:off x="5652655" y="10645131"/>
              <a:ext cx="160132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</a:rPr>
                <a:t>John Deo</a:t>
              </a:r>
              <a:endParaRPr lang="en-US" sz="2400" b="1" dirty="0">
                <a:solidFill>
                  <a:schemeClr val="accent4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12C6D56-8F45-4DC5-AB03-7628024EBF1E}"/>
                </a:ext>
              </a:extLst>
            </p:cNvPr>
            <p:cNvSpPr/>
            <p:nvPr/>
          </p:nvSpPr>
          <p:spPr>
            <a:xfrm>
              <a:off x="5652655" y="11106796"/>
              <a:ext cx="4737538" cy="10920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specimen book. It essentially unchanged. It was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0758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C04808CA-5BCB-4599-997A-B3E59379EEBB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4" r="5424"/>
          <a:stretch>
            <a:fillRect/>
          </a:stretch>
        </p:blipFill>
        <p:spPr/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01835185-F32D-428A-8B03-93DC77C97351}"/>
              </a:ext>
            </a:extLst>
          </p:cNvPr>
          <p:cNvSpPr>
            <a:spLocks/>
          </p:cNvSpPr>
          <p:nvPr/>
        </p:nvSpPr>
        <p:spPr bwMode="auto">
          <a:xfrm>
            <a:off x="3021012" y="-1588"/>
            <a:ext cx="9170988" cy="6858000"/>
          </a:xfrm>
          <a:custGeom>
            <a:avLst/>
            <a:gdLst>
              <a:gd name="T0" fmla="*/ 5777 w 5777"/>
              <a:gd name="T1" fmla="*/ 0 h 4320"/>
              <a:gd name="T2" fmla="*/ 0 w 5777"/>
              <a:gd name="T3" fmla="*/ 0 h 4320"/>
              <a:gd name="T4" fmla="*/ 989 w 5777"/>
              <a:gd name="T5" fmla="*/ 1893 h 4320"/>
              <a:gd name="T6" fmla="*/ 589 w 5777"/>
              <a:gd name="T7" fmla="*/ 4320 h 4320"/>
              <a:gd name="T8" fmla="*/ 5777 w 5777"/>
              <a:gd name="T9" fmla="*/ 4320 h 4320"/>
              <a:gd name="T10" fmla="*/ 5777 w 5777"/>
              <a:gd name="T11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77" h="4320">
                <a:moveTo>
                  <a:pt x="5777" y="0"/>
                </a:moveTo>
                <a:lnTo>
                  <a:pt x="0" y="0"/>
                </a:lnTo>
                <a:lnTo>
                  <a:pt x="989" y="1893"/>
                </a:lnTo>
                <a:lnTo>
                  <a:pt x="589" y="4320"/>
                </a:lnTo>
                <a:lnTo>
                  <a:pt x="5777" y="4320"/>
                </a:lnTo>
                <a:lnTo>
                  <a:pt x="5777" y="0"/>
                </a:lnTo>
                <a:close/>
              </a:path>
            </a:pathLst>
          </a:custGeom>
          <a:solidFill>
            <a:schemeClr val="tx1">
              <a:alpha val="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B8D662D-3EF4-4949-99A1-C82385D505E6}"/>
              </a:ext>
            </a:extLst>
          </p:cNvPr>
          <p:cNvSpPr/>
          <p:nvPr/>
        </p:nvSpPr>
        <p:spPr>
          <a:xfrm>
            <a:off x="498193" y="2932404"/>
            <a:ext cx="3732112" cy="9900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500"/>
              </a:lnSpc>
            </a:pPr>
            <a:r>
              <a:rPr lang="en-US" sz="60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</a:rPr>
              <a:t>Welcome</a:t>
            </a:r>
            <a:r>
              <a:rPr lang="en-US" sz="6000" b="1" dirty="0">
                <a:latin typeface="Roboto Slab" pitchFamily="2" charset="0"/>
                <a:ea typeface="Roboto Slab" pitchFamily="2" charset="0"/>
              </a:rPr>
              <a:t> </a:t>
            </a:r>
          </a:p>
          <a:p>
            <a:pPr>
              <a:lnSpc>
                <a:spcPts val="3500"/>
              </a:lnSpc>
            </a:pPr>
            <a:r>
              <a:rPr lang="en-US" sz="3300" b="1" dirty="0">
                <a:latin typeface="Roboto Slab" pitchFamily="2" charset="0"/>
                <a:ea typeface="Roboto Slab" pitchFamily="2" charset="0"/>
              </a:rPr>
              <a:t>Message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A143CF7-A37C-4D1D-BB38-47A2137035F6}"/>
              </a:ext>
            </a:extLst>
          </p:cNvPr>
          <p:cNvSpPr/>
          <p:nvPr/>
        </p:nvSpPr>
        <p:spPr>
          <a:xfrm>
            <a:off x="0" y="0"/>
            <a:ext cx="6392550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45A40621-C31A-4EE6-B7F3-4B0B0C538943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6" r="15346"/>
          <a:stretch>
            <a:fillRect/>
          </a:stretch>
        </p:blipFill>
        <p:spPr/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54DF32-2A4C-4045-83AD-BEB2E91A21F6}"/>
              </a:ext>
            </a:extLst>
          </p:cNvPr>
          <p:cNvSpPr txBox="1"/>
          <p:nvPr/>
        </p:nvSpPr>
        <p:spPr>
          <a:xfrm rot="16200000">
            <a:off x="-979543" y="3063997"/>
            <a:ext cx="4664483" cy="7300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4000"/>
              </a:lnSpc>
            </a:pPr>
            <a:r>
              <a:rPr lang="en-US" sz="80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Montserrat Black" charset="0"/>
              </a:rPr>
              <a:t>About us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512BF30-5356-4F06-8B88-B93A8AEB7CC6}"/>
              </a:ext>
            </a:extLst>
          </p:cNvPr>
          <p:cNvGrpSpPr/>
          <p:nvPr/>
        </p:nvGrpSpPr>
        <p:grpSpPr>
          <a:xfrm>
            <a:off x="6766392" y="2098186"/>
            <a:ext cx="4164307" cy="2661628"/>
            <a:chOff x="6941408" y="2170345"/>
            <a:chExt cx="4164307" cy="266162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1B3EB24-0747-454B-B540-EB9F178458CF}"/>
                </a:ext>
              </a:extLst>
            </p:cNvPr>
            <p:cNvSpPr txBox="1"/>
            <p:nvPr/>
          </p:nvSpPr>
          <p:spPr>
            <a:xfrm>
              <a:off x="6941408" y="2170345"/>
              <a:ext cx="3162302" cy="63350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500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This is Photography </a:t>
              </a:r>
              <a:r>
                <a:rPr lang="en-US" sz="1500" b="1" dirty="0" err="1">
                  <a:latin typeface="Roboto Slab" pitchFamily="2" charset="0"/>
                  <a:ea typeface="Roboto Slab" pitchFamily="2" charset="0"/>
                  <a:cs typeface="Montserrat Black" charset="0"/>
                </a:rPr>
                <a:t>powerpoint</a:t>
              </a:r>
              <a:r>
                <a:rPr lang="en-US" sz="1500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 presentation about us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0D84774-0E08-4662-965D-F2EBBA12A1B2}"/>
                </a:ext>
              </a:extLst>
            </p:cNvPr>
            <p:cNvSpPr/>
            <p:nvPr/>
          </p:nvSpPr>
          <p:spPr>
            <a:xfrm>
              <a:off x="6941408" y="2970501"/>
              <a:ext cx="4164307" cy="18614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0246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DD5E28FD-C4F0-40FF-A578-C8CAEFDB303B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79" b="17979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3A2835E3-29A0-4DD8-B966-8EA4A1D3C2DC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9" r="15369"/>
          <a:stretch>
            <a:fillRect/>
          </a:stretch>
        </p:blipFill>
        <p:spPr/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0E875840-EB06-468F-9F56-C568403809DB}"/>
              </a:ext>
            </a:extLst>
          </p:cNvPr>
          <p:cNvSpPr txBox="1"/>
          <p:nvPr/>
        </p:nvSpPr>
        <p:spPr>
          <a:xfrm>
            <a:off x="2360843" y="1694994"/>
            <a:ext cx="3644100" cy="15081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5400"/>
              </a:lnSpc>
            </a:pPr>
            <a:r>
              <a:rPr lang="en-US" sz="25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Photography</a:t>
            </a:r>
            <a:r>
              <a:rPr lang="en-US" sz="32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 </a:t>
            </a:r>
            <a:r>
              <a:rPr lang="en-US" sz="60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</a:rPr>
              <a:t>About us</a:t>
            </a:r>
            <a:endParaRPr lang="en-US" sz="6000" dirty="0">
              <a:solidFill>
                <a:schemeClr val="accent4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8195B66-160C-4E1E-BA67-C39A4C2127E8}"/>
              </a:ext>
            </a:extLst>
          </p:cNvPr>
          <p:cNvSpPr/>
          <p:nvPr/>
        </p:nvSpPr>
        <p:spPr>
          <a:xfrm>
            <a:off x="6605687" y="3877356"/>
            <a:ext cx="3225471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has been the industry's standard dummy text ever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029AE0D7-0839-4AAA-B346-D791A19506F6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3" r="15463"/>
          <a:stretch>
            <a:fillRect/>
          </a:stretch>
        </p:blipFill>
        <p:spPr/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2E9722C-A154-468C-A8C0-76464B4C588A}"/>
              </a:ext>
            </a:extLst>
          </p:cNvPr>
          <p:cNvSpPr txBox="1"/>
          <p:nvPr/>
        </p:nvSpPr>
        <p:spPr>
          <a:xfrm>
            <a:off x="6636204" y="2184376"/>
            <a:ext cx="2397442" cy="74520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5400"/>
              </a:lnSpc>
            </a:pPr>
            <a:r>
              <a:rPr lang="en-US" sz="40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</a:rPr>
              <a:t>About us</a:t>
            </a:r>
            <a:endParaRPr lang="en-US" sz="4000" dirty="0">
              <a:solidFill>
                <a:schemeClr val="accent4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39BBF8E-9D78-46A4-A259-EAE30F15E933}"/>
              </a:ext>
            </a:extLst>
          </p:cNvPr>
          <p:cNvSpPr/>
          <p:nvPr/>
        </p:nvSpPr>
        <p:spPr>
          <a:xfrm>
            <a:off x="6636204" y="2929580"/>
            <a:ext cx="4668338" cy="1470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279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4AD88BDF-D2FF-46AA-8E3A-718396050DD1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2" r="29864"/>
          <a:stretch/>
        </p:blipFill>
        <p:spPr>
          <a:xfrm>
            <a:off x="4154113" y="1393371"/>
            <a:ext cx="3181350" cy="4224112"/>
          </a:xfr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0B2AF24-573B-4E9C-BB72-85A0F9AA79C0}"/>
              </a:ext>
            </a:extLst>
          </p:cNvPr>
          <p:cNvSpPr txBox="1"/>
          <p:nvPr/>
        </p:nvSpPr>
        <p:spPr>
          <a:xfrm>
            <a:off x="935956" y="1190801"/>
            <a:ext cx="2915285" cy="8824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Photography </a:t>
            </a:r>
          </a:p>
          <a:p>
            <a:pPr>
              <a:lnSpc>
                <a:spcPts val="3000"/>
              </a:lnSpc>
            </a:pPr>
            <a:r>
              <a:rPr lang="en-US" sz="35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</a:rPr>
              <a:t>Our Services</a:t>
            </a:r>
            <a:endParaRPr lang="en-US" sz="3500" dirty="0">
              <a:solidFill>
                <a:schemeClr val="accent4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8C628F2-94F5-4890-9A7A-08662BA4313E}"/>
              </a:ext>
            </a:extLst>
          </p:cNvPr>
          <p:cNvGrpSpPr/>
          <p:nvPr/>
        </p:nvGrpSpPr>
        <p:grpSpPr>
          <a:xfrm>
            <a:off x="7638335" y="1687755"/>
            <a:ext cx="3737838" cy="3635344"/>
            <a:chOff x="7589837" y="1703890"/>
            <a:chExt cx="3737838" cy="363534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9C3D883-565C-4458-91CC-B2219AFDA684}"/>
                </a:ext>
              </a:extLst>
            </p:cNvPr>
            <p:cNvSpPr/>
            <p:nvPr/>
          </p:nvSpPr>
          <p:spPr>
            <a:xfrm>
              <a:off x="7589837" y="2060967"/>
              <a:ext cx="3737838" cy="11882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type specimen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2CB824E-A6A7-40F2-8508-73E1DBF7C715}"/>
                </a:ext>
              </a:extLst>
            </p:cNvPr>
            <p:cNvSpPr/>
            <p:nvPr/>
          </p:nvSpPr>
          <p:spPr>
            <a:xfrm>
              <a:off x="7589837" y="1703890"/>
              <a:ext cx="16065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Photography</a:t>
              </a:r>
              <a:endParaRPr lang="en-US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1F0CF077-BF40-4AA1-9748-69A6484874EB}"/>
                </a:ext>
              </a:extLst>
            </p:cNvPr>
            <p:cNvSpPr/>
            <p:nvPr/>
          </p:nvSpPr>
          <p:spPr>
            <a:xfrm>
              <a:off x="7589837" y="4151024"/>
              <a:ext cx="3737838" cy="11882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type specimen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DF13B2D-3DB1-46E9-8C5F-31ECF31A7E2C}"/>
                </a:ext>
              </a:extLst>
            </p:cNvPr>
            <p:cNvSpPr/>
            <p:nvPr/>
          </p:nvSpPr>
          <p:spPr>
            <a:xfrm>
              <a:off x="7589837" y="3793947"/>
              <a:ext cx="16065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Photography</a:t>
              </a:r>
              <a:endParaRPr lang="en-US" dirty="0"/>
            </a:p>
          </p:txBody>
        </p:sp>
      </p:grp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D95E2D34-E89C-4A22-B1F2-D48DA4AC6393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44" r="146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7FF868F8-631B-4E15-A41A-3BF5AB4B52A9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" r="36802"/>
          <a:stretch/>
        </p:blipFill>
        <p:spPr>
          <a:xfrm>
            <a:off x="1613499" y="877006"/>
            <a:ext cx="2869002" cy="3140766"/>
          </a:xfrm>
        </p:spPr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C8A2ED18-F441-41BC-B78E-3B54498AB4DB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65" r="15765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72F68343-3377-4C37-A68B-3AA0449D27B1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20" r="19720"/>
          <a:stretch>
            <a:fillRect/>
          </a:stretch>
        </p:blipFill>
        <p:spPr/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F2CCDBC-094A-41D0-905E-49169BAE44C5}"/>
              </a:ext>
            </a:extLst>
          </p:cNvPr>
          <p:cNvSpPr/>
          <p:nvPr/>
        </p:nvSpPr>
        <p:spPr>
          <a:xfrm>
            <a:off x="4843895" y="4571770"/>
            <a:ext cx="250421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</a:rPr>
              <a:t>Our Services</a:t>
            </a:r>
            <a:endParaRPr lang="en-US" sz="3000" dirty="0">
              <a:solidFill>
                <a:schemeClr val="accent4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7E3486D-1867-468A-9D7D-51A608EB8899}"/>
              </a:ext>
            </a:extLst>
          </p:cNvPr>
          <p:cNvSpPr/>
          <p:nvPr/>
        </p:nvSpPr>
        <p:spPr>
          <a:xfrm>
            <a:off x="864325" y="5140394"/>
            <a:ext cx="10463350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102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E015F"/>
    </a:accent1>
    <a:accent2>
      <a:srgbClr val="EC2127"/>
    </a:accent2>
    <a:accent3>
      <a:srgbClr val="FFC000"/>
    </a:accent3>
    <a:accent4>
      <a:srgbClr val="92D050"/>
    </a:accent4>
    <a:accent5>
      <a:srgbClr val="01CF8F"/>
    </a:accent5>
    <a:accent6>
      <a:srgbClr val="00B0F0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14395</TotalTime>
  <Words>463</Words>
  <Application>Microsoft Office PowerPoint</Application>
  <PresentationFormat>Widescreen</PresentationFormat>
  <Paragraphs>116</Paragraphs>
  <Slides>21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Lato</vt:lpstr>
      <vt:lpstr>Montserrat Black</vt:lpstr>
      <vt:lpstr>Montserrat-Regular</vt:lpstr>
      <vt:lpstr>Roboto</vt:lpstr>
      <vt:lpstr>Roboto Slab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Team</vt:lpstr>
      <vt:lpstr>Our Team</vt:lpstr>
      <vt:lpstr>PowerPoint Presentation</vt:lpstr>
      <vt:lpstr>PowerPoint Presentation</vt:lpstr>
      <vt:lpstr>Portfolilo</vt:lpstr>
      <vt:lpstr>Our Timeline</vt:lpstr>
      <vt:lpstr>Our Timeline</vt:lpstr>
      <vt:lpstr>Our Infographic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2133</cp:revision>
  <dcterms:created xsi:type="dcterms:W3CDTF">2017-07-18T09:08:44Z</dcterms:created>
  <dcterms:modified xsi:type="dcterms:W3CDTF">2018-09-05T07:22:45Z</dcterms:modified>
</cp:coreProperties>
</file>