
<file path=[Content_Types].xml><?xml version="1.0" encoding="utf-8"?>
<Types xmlns="http://schemas.openxmlformats.org/package/2006/content-types">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Lst>
  <p:notesMasterIdLst>
    <p:notesMasterId r:id="rId33"/>
  </p:notesMasterIdLst>
  <p:handoutMasterIdLst>
    <p:handoutMasterId r:id="rId34"/>
  </p:handoutMasterIdLst>
  <p:sldIdLst>
    <p:sldId id="751" r:id="rId2"/>
    <p:sldId id="1141" r:id="rId3"/>
    <p:sldId id="752" r:id="rId4"/>
    <p:sldId id="755" r:id="rId5"/>
    <p:sldId id="753" r:id="rId6"/>
    <p:sldId id="756" r:id="rId7"/>
    <p:sldId id="757" r:id="rId8"/>
    <p:sldId id="758" r:id="rId9"/>
    <p:sldId id="759" r:id="rId10"/>
    <p:sldId id="760" r:id="rId11"/>
    <p:sldId id="761" r:id="rId12"/>
    <p:sldId id="762" r:id="rId13"/>
    <p:sldId id="763" r:id="rId14"/>
    <p:sldId id="764" r:id="rId15"/>
    <p:sldId id="765" r:id="rId16"/>
    <p:sldId id="766" r:id="rId17"/>
    <p:sldId id="767" r:id="rId18"/>
    <p:sldId id="768" r:id="rId19"/>
    <p:sldId id="770" r:id="rId20"/>
    <p:sldId id="769" r:id="rId21"/>
    <p:sldId id="771" r:id="rId22"/>
    <p:sldId id="772" r:id="rId23"/>
    <p:sldId id="773" r:id="rId24"/>
    <p:sldId id="774" r:id="rId25"/>
    <p:sldId id="1138" r:id="rId26"/>
    <p:sldId id="775" r:id="rId27"/>
    <p:sldId id="1139" r:id="rId28"/>
    <p:sldId id="1133" r:id="rId29"/>
    <p:sldId id="1137" r:id="rId30"/>
    <p:sldId id="1135" r:id="rId31"/>
    <p:sldId id="114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epiker" initials="F" lastIdx="4" clrIdx="0">
    <p:extLst>
      <p:ext uri="{19B8F6BF-5375-455C-9EA6-DF929625EA0E}">
        <p15:presenceInfo xmlns:p15="http://schemas.microsoft.com/office/powerpoint/2012/main" userId="Freepiker" providerId="None"/>
      </p:ext>
    </p:extLst>
  </p:cmAuthor>
  <p:cmAuthor id="2" name="DesignStock" initials="D" lastIdx="5" clrIdx="1">
    <p:extLst>
      <p:ext uri="{19B8F6BF-5375-455C-9EA6-DF929625EA0E}">
        <p15:presenceInfo xmlns:p15="http://schemas.microsoft.com/office/powerpoint/2012/main" userId="DesignStock" providerId="None"/>
      </p:ext>
    </p:extLst>
  </p:cmAuthor>
  <p:cmAuthor id="3" name="Microsoft" initials="M" lastIdx="1" clrIdx="2">
    <p:extLst>
      <p:ext uri="{19B8F6BF-5375-455C-9EA6-DF929625EA0E}">
        <p15:presenceInfo xmlns:p15="http://schemas.microsoft.com/office/powerpoint/2012/main" userId="Microsof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03" autoAdjust="0"/>
    <p:restoredTop sz="96374" autoAdjust="0"/>
  </p:normalViewPr>
  <p:slideViewPr>
    <p:cSldViewPr snapToGrid="0" snapToObjects="1">
      <p:cViewPr>
        <p:scale>
          <a:sx n="100" d="100"/>
          <a:sy n="100" d="100"/>
        </p:scale>
        <p:origin x="1032" y="312"/>
      </p:cViewPr>
      <p:guideLst/>
    </p:cSldViewPr>
  </p:slideViewPr>
  <p:outlineViewPr>
    <p:cViewPr>
      <p:scale>
        <a:sx n="33" d="100"/>
        <a:sy n="33" d="100"/>
      </p:scale>
      <p:origin x="0" y="-21060"/>
    </p:cViewPr>
  </p:outlineViewPr>
  <p:notesTextViewPr>
    <p:cViewPr>
      <p:scale>
        <a:sx n="66" d="100"/>
        <a:sy n="66" d="100"/>
      </p:scale>
      <p:origin x="0" y="0"/>
    </p:cViewPr>
  </p:notesTextViewPr>
  <p:notesViewPr>
    <p:cSldViewPr snapToGrid="0" snapToObjects="1">
      <p:cViewPr varScale="1">
        <p:scale>
          <a:sx n="87" d="100"/>
          <a:sy n="87" d="100"/>
        </p:scale>
        <p:origin x="384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482037235613522E-2"/>
          <c:y val="0.19822190152807478"/>
          <c:w val="0.95157366968359047"/>
          <c:h val="0.69114053984502644"/>
        </c:manualLayout>
      </c:layout>
      <c:barChart>
        <c:barDir val="col"/>
        <c:grouping val="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BC6B-4E9F-9FD7-397FFE4C0C4F}"/>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3-BC6B-4E9F-9FD7-397FFE4C0C4F}"/>
              </c:ext>
            </c:extLst>
          </c:dPt>
          <c:cat>
            <c:numRef>
              <c:f>Sheet1!$A$2:$A$5</c:f>
              <c:numCache>
                <c:formatCode>General</c:formatCode>
                <c:ptCount val="4"/>
                <c:pt idx="0">
                  <c:v>2018</c:v>
                </c:pt>
                <c:pt idx="1">
                  <c:v>2020</c:v>
                </c:pt>
                <c:pt idx="2">
                  <c:v>2022</c:v>
                </c:pt>
                <c:pt idx="3">
                  <c:v>2024</c:v>
                </c:pt>
              </c:numCache>
            </c:numRef>
          </c:cat>
          <c:val>
            <c:numRef>
              <c:f>Sheet1!$B$2:$B$5</c:f>
              <c:numCache>
                <c:formatCode>General</c:formatCode>
                <c:ptCount val="4"/>
                <c:pt idx="0">
                  <c:v>1</c:v>
                </c:pt>
                <c:pt idx="1">
                  <c:v>2</c:v>
                </c:pt>
                <c:pt idx="2">
                  <c:v>3</c:v>
                </c:pt>
                <c:pt idx="3">
                  <c:v>2</c:v>
                </c:pt>
              </c:numCache>
            </c:numRef>
          </c:val>
          <c:extLst>
            <c:ext xmlns:c16="http://schemas.microsoft.com/office/drawing/2014/chart" uri="{C3380CC4-5D6E-409C-BE32-E72D297353CC}">
              <c16:uniqueId val="{00000004-BC6B-4E9F-9FD7-397FFE4C0C4F}"/>
            </c:ext>
          </c:extLst>
        </c:ser>
        <c:ser>
          <c:idx val="1"/>
          <c:order val="1"/>
          <c:tx>
            <c:strRef>
              <c:f>Sheet1!$C$1</c:f>
              <c:strCache>
                <c:ptCount val="1"/>
                <c:pt idx="0">
                  <c:v>Series 2</c:v>
                </c:pt>
              </c:strCache>
            </c:strRef>
          </c:tx>
          <c:spPr>
            <a:solidFill>
              <a:schemeClr val="accent6">
                <a:lumMod val="85000"/>
                <a:alpha val="60000"/>
              </a:schemeClr>
            </a:solidFill>
            <a:ln>
              <a:noFill/>
            </a:ln>
            <a:effectLst/>
          </c:spPr>
          <c:invertIfNegative val="0"/>
          <c:cat>
            <c:numRef>
              <c:f>Sheet1!$A$2:$A$5</c:f>
              <c:numCache>
                <c:formatCode>General</c:formatCode>
                <c:ptCount val="4"/>
                <c:pt idx="0">
                  <c:v>2018</c:v>
                </c:pt>
                <c:pt idx="1">
                  <c:v>2020</c:v>
                </c:pt>
                <c:pt idx="2">
                  <c:v>2022</c:v>
                </c:pt>
                <c:pt idx="3">
                  <c:v>2024</c:v>
                </c:pt>
              </c:numCache>
            </c:numRef>
          </c:cat>
          <c:val>
            <c:numRef>
              <c:f>Sheet1!$C$2:$C$5</c:f>
              <c:numCache>
                <c:formatCode>General</c:formatCode>
                <c:ptCount val="4"/>
                <c:pt idx="0">
                  <c:v>2</c:v>
                </c:pt>
                <c:pt idx="1">
                  <c:v>3</c:v>
                </c:pt>
                <c:pt idx="2">
                  <c:v>3</c:v>
                </c:pt>
                <c:pt idx="3">
                  <c:v>2</c:v>
                </c:pt>
              </c:numCache>
            </c:numRef>
          </c:val>
          <c:extLst>
            <c:ext xmlns:c16="http://schemas.microsoft.com/office/drawing/2014/chart" uri="{C3380CC4-5D6E-409C-BE32-E72D297353CC}">
              <c16:uniqueId val="{00000005-BC6B-4E9F-9FD7-397FFE4C0C4F}"/>
            </c:ext>
          </c:extLst>
        </c:ser>
        <c:dLbls>
          <c:showLegendKey val="0"/>
          <c:showVal val="0"/>
          <c:showCatName val="0"/>
          <c:showSerName val="0"/>
          <c:showPercent val="0"/>
          <c:showBubbleSize val="0"/>
        </c:dLbls>
        <c:gapWidth val="275"/>
        <c:overlap val="100"/>
        <c:axId val="625486200"/>
        <c:axId val="625487512"/>
      </c:barChart>
      <c:catAx>
        <c:axId val="625486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DM Sans" pitchFamily="2" charset="0"/>
                <a:ea typeface="PT Sans" panose="020B0503020203020204" pitchFamily="34" charset="0"/>
                <a:cs typeface="+mn-cs"/>
              </a:defRPr>
            </a:pPr>
            <a:endParaRPr lang="en-US"/>
          </a:p>
        </c:txPr>
        <c:crossAx val="625487512"/>
        <c:crosses val="autoZero"/>
        <c:auto val="1"/>
        <c:lblAlgn val="ctr"/>
        <c:lblOffset val="100"/>
        <c:noMultiLvlLbl val="0"/>
      </c:catAx>
      <c:valAx>
        <c:axId val="6254875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DM Sans" pitchFamily="2" charset="0"/>
                <a:ea typeface="PT Sans" panose="020B0503020203020204" pitchFamily="34" charset="0"/>
                <a:cs typeface="+mn-cs"/>
              </a:defRPr>
            </a:pPr>
            <a:endParaRPr lang="en-US"/>
          </a:p>
        </c:txPr>
        <c:crossAx val="6254862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594490204290568E-2"/>
          <c:y val="5.157074827420724E-2"/>
          <c:w val="0.9744055901930665"/>
          <c:h val="0.74271327845250845"/>
        </c:manualLayout>
      </c:layout>
      <c:barChart>
        <c:barDir val="bar"/>
        <c:grouping val="stacked"/>
        <c:varyColors val="0"/>
        <c:ser>
          <c:idx val="0"/>
          <c:order val="0"/>
          <c:tx>
            <c:strRef>
              <c:f>Sheet1!$B$1</c:f>
              <c:strCache>
                <c:ptCount val="1"/>
                <c:pt idx="0">
                  <c:v>Illustrator # 1</c:v>
                </c:pt>
              </c:strCache>
            </c:strRef>
          </c:tx>
          <c:spPr>
            <a:solidFill>
              <a:schemeClr val="accent1"/>
            </a:solidFill>
            <a:ln>
              <a:noFill/>
            </a:ln>
            <a:effectLst/>
          </c:spPr>
          <c:invertIfNegative val="0"/>
          <c:dLbls>
            <c:dLbl>
              <c:idx val="0"/>
              <c:layout>
                <c:manualLayout>
                  <c:x val="-0.18798759347308802"/>
                  <c:y val="-0.25918731002603351"/>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FFA-4C9D-B0DE-06FB1F4EDD51}"/>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DM Sans" pitchFamily="2" charset="0"/>
                    <a:ea typeface="Jost Medium" pitchFamily="2" charset="0"/>
                    <a:cs typeface="Poppins" panose="00000500000000000000" pitchFamily="50"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Sheet1!$B$2</c:f>
              <c:numCache>
                <c:formatCode>0%</c:formatCode>
                <c:ptCount val="1"/>
                <c:pt idx="0">
                  <c:v>0.7</c:v>
                </c:pt>
              </c:numCache>
            </c:numRef>
          </c:val>
          <c:extLst>
            <c:ext xmlns:c16="http://schemas.microsoft.com/office/drawing/2014/chart" uri="{C3380CC4-5D6E-409C-BE32-E72D297353CC}">
              <c16:uniqueId val="{00000001-BFFA-4C9D-B0DE-06FB1F4EDD51}"/>
            </c:ext>
          </c:extLst>
        </c:ser>
        <c:ser>
          <c:idx val="1"/>
          <c:order val="1"/>
          <c:tx>
            <c:strRef>
              <c:f>Sheet1!$C$1</c:f>
              <c:strCache>
                <c:ptCount val="1"/>
                <c:pt idx="0">
                  <c:v>Photoshop # 02</c:v>
                </c:pt>
              </c:strCache>
            </c:strRef>
          </c:tx>
          <c:spPr>
            <a:solidFill>
              <a:schemeClr val="accent2"/>
            </a:solidFill>
            <a:ln>
              <a:noFill/>
            </a:ln>
            <a:effectLst/>
          </c:spPr>
          <c:invertIfNegative val="0"/>
          <c:dPt>
            <c:idx val="0"/>
            <c:invertIfNegative val="0"/>
            <c:bubble3D val="0"/>
            <c:spPr>
              <a:solidFill>
                <a:schemeClr val="accent2"/>
              </a:solidFill>
              <a:ln>
                <a:noFill/>
              </a:ln>
              <a:effectLst/>
            </c:spPr>
            <c:extLst>
              <c:ext xmlns:c16="http://schemas.microsoft.com/office/drawing/2014/chart" uri="{C3380CC4-5D6E-409C-BE32-E72D297353CC}">
                <c16:uniqueId val="{00000003-BFFA-4C9D-B0DE-06FB1F4EDD51}"/>
              </c:ext>
            </c:extLst>
          </c:dPt>
          <c:dLbls>
            <c:dLbl>
              <c:idx val="0"/>
              <c:layout>
                <c:manualLayout>
                  <c:x val="-5.5096811800990957E-2"/>
                  <c:y val="-0.27538651690266064"/>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FFA-4C9D-B0DE-06FB1F4EDD51}"/>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DM Sans" pitchFamily="2" charset="0"/>
                    <a:ea typeface="Jost Medium" pitchFamily="2" charset="0"/>
                    <a:cs typeface="Poppins" panose="00000500000000000000" pitchFamily="50"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Sheet1!$C$2</c:f>
              <c:numCache>
                <c:formatCode>0%</c:formatCode>
                <c:ptCount val="1"/>
                <c:pt idx="0">
                  <c:v>0.3</c:v>
                </c:pt>
              </c:numCache>
            </c:numRef>
          </c:val>
          <c:extLst>
            <c:ext xmlns:c16="http://schemas.microsoft.com/office/drawing/2014/chart" uri="{C3380CC4-5D6E-409C-BE32-E72D297353CC}">
              <c16:uniqueId val="{00000004-BFFA-4C9D-B0DE-06FB1F4EDD51}"/>
            </c:ext>
          </c:extLst>
        </c:ser>
        <c:dLbls>
          <c:dLblPos val="ctr"/>
          <c:showLegendKey val="0"/>
          <c:showVal val="1"/>
          <c:showCatName val="0"/>
          <c:showSerName val="0"/>
          <c:showPercent val="0"/>
          <c:showBubbleSize val="0"/>
        </c:dLbls>
        <c:gapWidth val="316"/>
        <c:overlap val="100"/>
        <c:axId val="508712240"/>
        <c:axId val="528394864"/>
      </c:barChart>
      <c:catAx>
        <c:axId val="508712240"/>
        <c:scaling>
          <c:orientation val="minMax"/>
        </c:scaling>
        <c:delete val="1"/>
        <c:axPos val="l"/>
        <c:numFmt formatCode="General" sourceLinked="1"/>
        <c:majorTickMark val="none"/>
        <c:minorTickMark val="none"/>
        <c:tickLblPos val="nextTo"/>
        <c:crossAx val="528394864"/>
        <c:crosses val="autoZero"/>
        <c:auto val="1"/>
        <c:lblAlgn val="ctr"/>
        <c:lblOffset val="100"/>
        <c:noMultiLvlLbl val="0"/>
      </c:catAx>
      <c:valAx>
        <c:axId val="528394864"/>
        <c:scaling>
          <c:orientation val="minMax"/>
        </c:scaling>
        <c:delete val="1"/>
        <c:axPos val="b"/>
        <c:numFmt formatCode="0%" sourceLinked="1"/>
        <c:majorTickMark val="none"/>
        <c:minorTickMark val="none"/>
        <c:tickLblPos val="nextTo"/>
        <c:crossAx val="508712240"/>
        <c:crosses val="autoZero"/>
        <c:crossBetween val="between"/>
      </c:valAx>
      <c:spPr>
        <a:noFill/>
        <a:ln>
          <a:noFill/>
        </a:ln>
        <a:effectLst/>
      </c:spPr>
    </c:plotArea>
    <c:legend>
      <c:legendPos val="b"/>
      <c:layout>
        <c:manualLayout>
          <c:xMode val="edge"/>
          <c:yMode val="edge"/>
          <c:x val="0"/>
          <c:y val="0.6812429766233965"/>
          <c:w val="0.48727199961718992"/>
          <c:h val="0.2718086605806969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50000"/>
                  <a:lumOff val="50000"/>
                </a:schemeClr>
              </a:solidFill>
              <a:latin typeface="DM Sans" pitchFamily="2" charset="0"/>
              <a:ea typeface="PT Sans" panose="020B0503020203020204" pitchFamily="34" charset="0"/>
              <a:cs typeface="Poppins" panose="00000500000000000000" pitchFamily="50"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482037235613522E-2"/>
          <c:y val="0.19822190152807478"/>
          <c:w val="0.95157366968359047"/>
          <c:h val="0.69114053984502644"/>
        </c:manualLayout>
      </c:layout>
      <c:barChart>
        <c:barDir val="col"/>
        <c:grouping val="stacked"/>
        <c:varyColors val="0"/>
        <c:ser>
          <c:idx val="0"/>
          <c:order val="0"/>
          <c:tx>
            <c:strRef>
              <c:f>Sheet1!$B$1</c:f>
              <c:strCache>
                <c:ptCount val="1"/>
                <c:pt idx="0">
                  <c:v>Series 1</c:v>
                </c:pt>
              </c:strCache>
            </c:strRef>
          </c:tx>
          <c:spPr>
            <a:solidFill>
              <a:schemeClr val="accent4"/>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377B-44CE-BBAE-553B564DFD6E}"/>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377B-44CE-BBAE-553B564DFD6E}"/>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5-377B-44CE-BBAE-553B564DFD6E}"/>
              </c:ext>
            </c:extLst>
          </c:dPt>
          <c:cat>
            <c:numRef>
              <c:f>Sheet1!$A$2:$A$4</c:f>
              <c:numCache>
                <c:formatCode>General</c:formatCode>
                <c:ptCount val="3"/>
                <c:pt idx="0">
                  <c:v>2018</c:v>
                </c:pt>
                <c:pt idx="1">
                  <c:v>2020</c:v>
                </c:pt>
                <c:pt idx="2">
                  <c:v>2022</c:v>
                </c:pt>
              </c:numCache>
            </c:numRef>
          </c:cat>
          <c:val>
            <c:numRef>
              <c:f>Sheet1!$B$2:$B$4</c:f>
              <c:numCache>
                <c:formatCode>General</c:formatCode>
                <c:ptCount val="3"/>
                <c:pt idx="0">
                  <c:v>2</c:v>
                </c:pt>
                <c:pt idx="1">
                  <c:v>4</c:v>
                </c:pt>
                <c:pt idx="2">
                  <c:v>3</c:v>
                </c:pt>
              </c:numCache>
            </c:numRef>
          </c:val>
          <c:extLst>
            <c:ext xmlns:c16="http://schemas.microsoft.com/office/drawing/2014/chart" uri="{C3380CC4-5D6E-409C-BE32-E72D297353CC}">
              <c16:uniqueId val="{00000006-377B-44CE-BBAE-553B564DFD6E}"/>
            </c:ext>
          </c:extLst>
        </c:ser>
        <c:ser>
          <c:idx val="1"/>
          <c:order val="1"/>
          <c:tx>
            <c:strRef>
              <c:f>Sheet1!$C$1</c:f>
              <c:strCache>
                <c:ptCount val="1"/>
                <c:pt idx="0">
                  <c:v>Series 2</c:v>
                </c:pt>
              </c:strCache>
            </c:strRef>
          </c:tx>
          <c:spPr>
            <a:solidFill>
              <a:schemeClr val="accent6"/>
            </a:solidFill>
            <a:ln>
              <a:noFill/>
            </a:ln>
            <a:effectLst/>
          </c:spPr>
          <c:invertIfNegative val="0"/>
          <c:cat>
            <c:numRef>
              <c:f>Sheet1!$A$2:$A$4</c:f>
              <c:numCache>
                <c:formatCode>General</c:formatCode>
                <c:ptCount val="3"/>
                <c:pt idx="0">
                  <c:v>2018</c:v>
                </c:pt>
                <c:pt idx="1">
                  <c:v>2020</c:v>
                </c:pt>
                <c:pt idx="2">
                  <c:v>2022</c:v>
                </c:pt>
              </c:numCache>
            </c:numRef>
          </c:cat>
          <c:val>
            <c:numRef>
              <c:f>Sheet1!$C$2:$C$4</c:f>
              <c:numCache>
                <c:formatCode>General</c:formatCode>
                <c:ptCount val="3"/>
                <c:pt idx="0">
                  <c:v>2</c:v>
                </c:pt>
                <c:pt idx="1">
                  <c:v>3</c:v>
                </c:pt>
                <c:pt idx="2">
                  <c:v>3</c:v>
                </c:pt>
              </c:numCache>
            </c:numRef>
          </c:val>
          <c:extLst>
            <c:ext xmlns:c16="http://schemas.microsoft.com/office/drawing/2014/chart" uri="{C3380CC4-5D6E-409C-BE32-E72D297353CC}">
              <c16:uniqueId val="{00000007-377B-44CE-BBAE-553B564DFD6E}"/>
            </c:ext>
          </c:extLst>
        </c:ser>
        <c:dLbls>
          <c:showLegendKey val="0"/>
          <c:showVal val="0"/>
          <c:showCatName val="0"/>
          <c:showSerName val="0"/>
          <c:showPercent val="0"/>
          <c:showBubbleSize val="0"/>
        </c:dLbls>
        <c:gapWidth val="245"/>
        <c:overlap val="100"/>
        <c:axId val="625486200"/>
        <c:axId val="625487512"/>
      </c:barChart>
      <c:catAx>
        <c:axId val="625486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DM Sans" pitchFamily="2" charset="0"/>
                <a:ea typeface="+mn-ea"/>
                <a:cs typeface="+mn-cs"/>
              </a:defRPr>
            </a:pPr>
            <a:endParaRPr lang="en-US"/>
          </a:p>
        </c:txPr>
        <c:crossAx val="625487512"/>
        <c:crosses val="autoZero"/>
        <c:auto val="1"/>
        <c:lblAlgn val="ctr"/>
        <c:lblOffset val="100"/>
        <c:noMultiLvlLbl val="0"/>
      </c:catAx>
      <c:valAx>
        <c:axId val="6254875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DM Sans" pitchFamily="2" charset="0"/>
                <a:ea typeface="+mn-ea"/>
                <a:cs typeface="+mn-cs"/>
              </a:defRPr>
            </a:pPr>
            <a:endParaRPr lang="en-US"/>
          </a:p>
        </c:txPr>
        <c:crossAx val="6254862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DM Sans" pitchFamily="2"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FF28-4394-A4AC-4824A7557690}"/>
              </c:ext>
            </c:extLst>
          </c:dPt>
          <c:dPt>
            <c:idx val="1"/>
            <c:bubble3D val="0"/>
            <c:spPr>
              <a:solidFill>
                <a:schemeClr val="accent2"/>
              </a:solidFill>
              <a:ln w="19050">
                <a:noFill/>
              </a:ln>
              <a:effectLst/>
            </c:spPr>
            <c:extLst>
              <c:ext xmlns:c16="http://schemas.microsoft.com/office/drawing/2014/chart" uri="{C3380CC4-5D6E-409C-BE32-E72D297353CC}">
                <c16:uniqueId val="{00000003-FF28-4394-A4AC-4824A7557690}"/>
              </c:ext>
            </c:extLst>
          </c:dPt>
          <c:dPt>
            <c:idx val="2"/>
            <c:bubble3D val="0"/>
            <c:spPr>
              <a:solidFill>
                <a:schemeClr val="accent3"/>
              </a:solidFill>
              <a:ln w="19050">
                <a:noFill/>
              </a:ln>
              <a:effectLst/>
            </c:spPr>
            <c:extLst>
              <c:ext xmlns:c16="http://schemas.microsoft.com/office/drawing/2014/chart" uri="{C3380CC4-5D6E-409C-BE32-E72D297353CC}">
                <c16:uniqueId val="{00000005-FF28-4394-A4AC-4824A7557690}"/>
              </c:ext>
            </c:extLst>
          </c:dPt>
          <c:dPt>
            <c:idx val="3"/>
            <c:bubble3D val="0"/>
            <c:spPr>
              <a:solidFill>
                <a:schemeClr val="accent4"/>
              </a:solidFill>
              <a:ln w="19050">
                <a:noFill/>
              </a:ln>
              <a:effectLst/>
            </c:spPr>
            <c:extLst>
              <c:ext xmlns:c16="http://schemas.microsoft.com/office/drawing/2014/chart" uri="{C3380CC4-5D6E-409C-BE32-E72D297353CC}">
                <c16:uniqueId val="{00000007-FF28-4394-A4AC-4824A7557690}"/>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AD5C-4D2C-B849-15F529F3C184}"/>
            </c:ext>
          </c:extLst>
        </c:ser>
        <c:dLbls>
          <c:showLegendKey val="0"/>
          <c:showVal val="0"/>
          <c:showCatName val="0"/>
          <c:showSerName val="0"/>
          <c:showPercent val="0"/>
          <c:showBubbleSize val="0"/>
          <c:showLeaderLines val="1"/>
        </c:dLbls>
        <c:firstSliceAng val="0"/>
        <c:holeSize val="73"/>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482037235613522E-2"/>
          <c:y val="0.19822190152807478"/>
          <c:w val="0.95157366968359047"/>
          <c:h val="0.69114053984502644"/>
        </c:manualLayout>
      </c:layout>
      <c:barChart>
        <c:barDir val="col"/>
        <c:grouping val="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CF8C-4580-B193-D139FE7A000E}"/>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3-CF8C-4580-B193-D139FE7A000E}"/>
              </c:ext>
            </c:extLst>
          </c:dPt>
          <c:cat>
            <c:numRef>
              <c:f>Sheet1!$A$2:$A$5</c:f>
              <c:numCache>
                <c:formatCode>General</c:formatCode>
                <c:ptCount val="4"/>
                <c:pt idx="0">
                  <c:v>2018</c:v>
                </c:pt>
                <c:pt idx="1">
                  <c:v>2020</c:v>
                </c:pt>
                <c:pt idx="2">
                  <c:v>2022</c:v>
                </c:pt>
                <c:pt idx="3">
                  <c:v>2024</c:v>
                </c:pt>
              </c:numCache>
            </c:numRef>
          </c:cat>
          <c:val>
            <c:numRef>
              <c:f>Sheet1!$B$2:$B$5</c:f>
              <c:numCache>
                <c:formatCode>General</c:formatCode>
                <c:ptCount val="4"/>
                <c:pt idx="0">
                  <c:v>1</c:v>
                </c:pt>
                <c:pt idx="1">
                  <c:v>2</c:v>
                </c:pt>
                <c:pt idx="2">
                  <c:v>3</c:v>
                </c:pt>
                <c:pt idx="3">
                  <c:v>2</c:v>
                </c:pt>
              </c:numCache>
            </c:numRef>
          </c:val>
          <c:extLst>
            <c:ext xmlns:c16="http://schemas.microsoft.com/office/drawing/2014/chart" uri="{C3380CC4-5D6E-409C-BE32-E72D297353CC}">
              <c16:uniqueId val="{00000004-CF8C-4580-B193-D139FE7A000E}"/>
            </c:ext>
          </c:extLst>
        </c:ser>
        <c:ser>
          <c:idx val="1"/>
          <c:order val="1"/>
          <c:tx>
            <c:strRef>
              <c:f>Sheet1!$C$1</c:f>
              <c:strCache>
                <c:ptCount val="1"/>
                <c:pt idx="0">
                  <c:v>Series 2</c:v>
                </c:pt>
              </c:strCache>
            </c:strRef>
          </c:tx>
          <c:spPr>
            <a:solidFill>
              <a:schemeClr val="bg1"/>
            </a:solidFill>
            <a:ln>
              <a:noFill/>
            </a:ln>
            <a:effectLst/>
          </c:spPr>
          <c:invertIfNegative val="0"/>
          <c:cat>
            <c:numRef>
              <c:f>Sheet1!$A$2:$A$5</c:f>
              <c:numCache>
                <c:formatCode>General</c:formatCode>
                <c:ptCount val="4"/>
                <c:pt idx="0">
                  <c:v>2018</c:v>
                </c:pt>
                <c:pt idx="1">
                  <c:v>2020</c:v>
                </c:pt>
                <c:pt idx="2">
                  <c:v>2022</c:v>
                </c:pt>
                <c:pt idx="3">
                  <c:v>2024</c:v>
                </c:pt>
              </c:numCache>
            </c:numRef>
          </c:cat>
          <c:val>
            <c:numRef>
              <c:f>Sheet1!$C$2:$C$5</c:f>
              <c:numCache>
                <c:formatCode>General</c:formatCode>
                <c:ptCount val="4"/>
                <c:pt idx="0">
                  <c:v>2</c:v>
                </c:pt>
                <c:pt idx="1">
                  <c:v>3</c:v>
                </c:pt>
                <c:pt idx="2">
                  <c:v>3</c:v>
                </c:pt>
                <c:pt idx="3">
                  <c:v>2</c:v>
                </c:pt>
              </c:numCache>
            </c:numRef>
          </c:val>
          <c:extLst>
            <c:ext xmlns:c16="http://schemas.microsoft.com/office/drawing/2014/chart" uri="{C3380CC4-5D6E-409C-BE32-E72D297353CC}">
              <c16:uniqueId val="{00000005-CF8C-4580-B193-D139FE7A000E}"/>
            </c:ext>
          </c:extLst>
        </c:ser>
        <c:dLbls>
          <c:showLegendKey val="0"/>
          <c:showVal val="0"/>
          <c:showCatName val="0"/>
          <c:showSerName val="0"/>
          <c:showPercent val="0"/>
          <c:showBubbleSize val="0"/>
        </c:dLbls>
        <c:gapWidth val="275"/>
        <c:overlap val="100"/>
        <c:axId val="625486200"/>
        <c:axId val="625487512"/>
      </c:barChart>
      <c:catAx>
        <c:axId val="625486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DM Sans" pitchFamily="2" charset="0"/>
                <a:ea typeface="PT Sans" panose="020B0503020203020204" pitchFamily="34" charset="0"/>
                <a:cs typeface="+mn-cs"/>
              </a:defRPr>
            </a:pPr>
            <a:endParaRPr lang="en-US"/>
          </a:p>
        </c:txPr>
        <c:crossAx val="625487512"/>
        <c:crosses val="autoZero"/>
        <c:auto val="1"/>
        <c:lblAlgn val="ctr"/>
        <c:lblOffset val="100"/>
        <c:noMultiLvlLbl val="0"/>
      </c:catAx>
      <c:valAx>
        <c:axId val="6254875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DM Sans" pitchFamily="2" charset="0"/>
                <a:ea typeface="PT Sans" panose="020B0503020203020204" pitchFamily="34" charset="0"/>
                <a:cs typeface="+mn-cs"/>
              </a:defRPr>
            </a:pPr>
            <a:endParaRPr lang="en-US"/>
          </a:p>
        </c:txPr>
        <c:crossAx val="6254862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482037235613522E-2"/>
          <c:y val="0.19822190152807478"/>
          <c:w val="0.95157366968359047"/>
          <c:h val="0.69114053984502644"/>
        </c:manualLayout>
      </c:layout>
      <c:barChart>
        <c:barDir val="col"/>
        <c:grouping val="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7F7E-4153-8727-7CDF7010AD7D}"/>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3-7F7E-4153-8727-7CDF7010AD7D}"/>
              </c:ext>
            </c:extLst>
          </c:dPt>
          <c:cat>
            <c:numRef>
              <c:f>Sheet1!$A$2:$A$3</c:f>
              <c:numCache>
                <c:formatCode>General</c:formatCode>
                <c:ptCount val="2"/>
                <c:pt idx="0">
                  <c:v>2018</c:v>
                </c:pt>
                <c:pt idx="1">
                  <c:v>2020</c:v>
                </c:pt>
              </c:numCache>
            </c:numRef>
          </c:cat>
          <c:val>
            <c:numRef>
              <c:f>Sheet1!$B$2:$B$3</c:f>
              <c:numCache>
                <c:formatCode>General</c:formatCode>
                <c:ptCount val="2"/>
                <c:pt idx="0">
                  <c:v>1</c:v>
                </c:pt>
                <c:pt idx="1">
                  <c:v>2</c:v>
                </c:pt>
              </c:numCache>
            </c:numRef>
          </c:val>
          <c:extLst>
            <c:ext xmlns:c16="http://schemas.microsoft.com/office/drawing/2014/chart" uri="{C3380CC4-5D6E-409C-BE32-E72D297353CC}">
              <c16:uniqueId val="{00000004-7F7E-4153-8727-7CDF7010AD7D}"/>
            </c:ext>
          </c:extLst>
        </c:ser>
        <c:ser>
          <c:idx val="1"/>
          <c:order val="1"/>
          <c:tx>
            <c:strRef>
              <c:f>Sheet1!$C$1</c:f>
              <c:strCache>
                <c:ptCount val="1"/>
                <c:pt idx="0">
                  <c:v>Series 2</c:v>
                </c:pt>
              </c:strCache>
            </c:strRef>
          </c:tx>
          <c:spPr>
            <a:solidFill>
              <a:schemeClr val="bg1">
                <a:lumMod val="85000"/>
              </a:schemeClr>
            </a:solidFill>
            <a:ln>
              <a:noFill/>
            </a:ln>
            <a:effectLst/>
          </c:spPr>
          <c:invertIfNegative val="0"/>
          <c:cat>
            <c:numRef>
              <c:f>Sheet1!$A$2:$A$3</c:f>
              <c:numCache>
                <c:formatCode>General</c:formatCode>
                <c:ptCount val="2"/>
                <c:pt idx="0">
                  <c:v>2018</c:v>
                </c:pt>
                <c:pt idx="1">
                  <c:v>2020</c:v>
                </c:pt>
              </c:numCache>
            </c:numRef>
          </c:cat>
          <c:val>
            <c:numRef>
              <c:f>Sheet1!$C$2:$C$3</c:f>
              <c:numCache>
                <c:formatCode>General</c:formatCode>
                <c:ptCount val="2"/>
                <c:pt idx="0">
                  <c:v>2</c:v>
                </c:pt>
                <c:pt idx="1">
                  <c:v>3</c:v>
                </c:pt>
              </c:numCache>
            </c:numRef>
          </c:val>
          <c:extLst>
            <c:ext xmlns:c16="http://schemas.microsoft.com/office/drawing/2014/chart" uri="{C3380CC4-5D6E-409C-BE32-E72D297353CC}">
              <c16:uniqueId val="{00000005-7F7E-4153-8727-7CDF7010AD7D}"/>
            </c:ext>
          </c:extLst>
        </c:ser>
        <c:dLbls>
          <c:showLegendKey val="0"/>
          <c:showVal val="0"/>
          <c:showCatName val="0"/>
          <c:showSerName val="0"/>
          <c:showPercent val="0"/>
          <c:showBubbleSize val="0"/>
        </c:dLbls>
        <c:gapWidth val="245"/>
        <c:overlap val="100"/>
        <c:axId val="625486200"/>
        <c:axId val="625487512"/>
      </c:barChart>
      <c:catAx>
        <c:axId val="625486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DM Sans" pitchFamily="2" charset="0"/>
                <a:ea typeface="+mn-ea"/>
                <a:cs typeface="+mn-cs"/>
              </a:defRPr>
            </a:pPr>
            <a:endParaRPr lang="en-US"/>
          </a:p>
        </c:txPr>
        <c:crossAx val="625487512"/>
        <c:crosses val="autoZero"/>
        <c:auto val="1"/>
        <c:lblAlgn val="ctr"/>
        <c:lblOffset val="100"/>
        <c:noMultiLvlLbl val="0"/>
      </c:catAx>
      <c:valAx>
        <c:axId val="6254875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DM Sans" pitchFamily="2" charset="0"/>
                <a:ea typeface="+mn-ea"/>
                <a:cs typeface="+mn-cs"/>
              </a:defRPr>
            </a:pPr>
            <a:endParaRPr lang="en-US"/>
          </a:p>
        </c:txPr>
        <c:crossAx val="625486200"/>
        <c:crosses val="autoZero"/>
        <c:crossBetween val="between"/>
      </c:valAx>
      <c:spPr>
        <a:noFill/>
        <a:ln>
          <a:noFill/>
        </a:ln>
        <a:effectLst/>
      </c:spPr>
    </c:plotArea>
    <c:legend>
      <c:legendPos val="b"/>
      <c:layout>
        <c:manualLayout>
          <c:xMode val="edge"/>
          <c:yMode val="edge"/>
          <c:x val="5.2145411203814064E-5"/>
          <c:y val="0"/>
          <c:w val="0.68598638632300368"/>
          <c:h val="0.1023501023597286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DM Sans"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DM Sans"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D2CE1B-0954-4D33-AB5F-A7C719F844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573FD09-A43D-4FFC-B6D0-0547FD8F50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5AFE0E-6A1C-4885-B63C-2DFDC6AB1C79}" type="datetimeFigureOut">
              <a:rPr lang="en-US" smtClean="0"/>
              <a:t>8/8/2024</a:t>
            </a:fld>
            <a:endParaRPr lang="en-US" dirty="0"/>
          </a:p>
        </p:txBody>
      </p:sp>
      <p:sp>
        <p:nvSpPr>
          <p:cNvPr id="4" name="Footer Placeholder 3">
            <a:extLst>
              <a:ext uri="{FF2B5EF4-FFF2-40B4-BE49-F238E27FC236}">
                <a16:creationId xmlns:a16="http://schemas.microsoft.com/office/drawing/2014/main" id="{57CF5188-4104-49A0-8942-88B48485365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8D68E2C-942E-45D8-A73F-D445E11787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EA61BB-20CE-4FD0-BD5C-E0532AC8E298}" type="slidenum">
              <a:rPr lang="en-US" smtClean="0"/>
              <a:t>‹#›</a:t>
            </a:fld>
            <a:endParaRPr lang="en-US" dirty="0"/>
          </a:p>
        </p:txBody>
      </p:sp>
    </p:spTree>
    <p:extLst>
      <p:ext uri="{BB962C8B-B14F-4D97-AF65-F5344CB8AC3E}">
        <p14:creationId xmlns:p14="http://schemas.microsoft.com/office/powerpoint/2010/main" val="1690456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4EA084-1755-244B-AA1B-DD1CDE75AFEE}" type="datetimeFigureOut">
              <a:rPr lang="en-US" smtClean="0"/>
              <a:t>8/8/2024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81F7C-1D07-BA46-A5B5-F41F280D9362}" type="slidenum">
              <a:rPr lang="en-US" smtClean="0"/>
              <a:t>‹#›</a:t>
            </a:fld>
            <a:endParaRPr lang="en-US" dirty="0"/>
          </a:p>
        </p:txBody>
      </p:sp>
    </p:spTree>
    <p:extLst>
      <p:ext uri="{BB962C8B-B14F-4D97-AF65-F5344CB8AC3E}">
        <p14:creationId xmlns:p14="http://schemas.microsoft.com/office/powerpoint/2010/main" val="1040093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581F7C-1D07-BA46-A5B5-F41F280D9362}" type="slidenum">
              <a:rPr lang="en-US" smtClean="0"/>
              <a:t>28</a:t>
            </a:fld>
            <a:endParaRPr lang="en-US" dirty="0"/>
          </a:p>
        </p:txBody>
      </p:sp>
    </p:spTree>
    <p:extLst>
      <p:ext uri="{BB962C8B-B14F-4D97-AF65-F5344CB8AC3E}">
        <p14:creationId xmlns:p14="http://schemas.microsoft.com/office/powerpoint/2010/main" val="1288567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581F7C-1D07-BA46-A5B5-F41F280D9362}" type="slidenum">
              <a:rPr lang="en-US" smtClean="0"/>
              <a:t>29</a:t>
            </a:fld>
            <a:endParaRPr lang="en-US" dirty="0"/>
          </a:p>
        </p:txBody>
      </p:sp>
    </p:spTree>
    <p:extLst>
      <p:ext uri="{BB962C8B-B14F-4D97-AF65-F5344CB8AC3E}">
        <p14:creationId xmlns:p14="http://schemas.microsoft.com/office/powerpoint/2010/main" val="3253572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581F7C-1D07-BA46-A5B5-F41F280D9362}" type="slidenum">
              <a:rPr lang="en-US" smtClean="0"/>
              <a:t>30</a:t>
            </a:fld>
            <a:endParaRPr lang="en-US" dirty="0"/>
          </a:p>
        </p:txBody>
      </p:sp>
    </p:spTree>
    <p:extLst>
      <p:ext uri="{BB962C8B-B14F-4D97-AF65-F5344CB8AC3E}">
        <p14:creationId xmlns:p14="http://schemas.microsoft.com/office/powerpoint/2010/main" val="332889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12192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900145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F053607-204D-E33B-E1D3-5FCFA64D13A8}"/>
              </a:ext>
            </a:extLst>
          </p:cNvPr>
          <p:cNvSpPr>
            <a:spLocks noGrp="1"/>
          </p:cNvSpPr>
          <p:nvPr>
            <p:ph type="pic" sz="quarter" idx="10"/>
          </p:nvPr>
        </p:nvSpPr>
        <p:spPr>
          <a:xfrm>
            <a:off x="5295898" y="2190750"/>
            <a:ext cx="3326337" cy="466725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607978893"/>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Full Imag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244A81EA-302B-9E6F-1DFA-8DC5882C5D58}"/>
              </a:ext>
            </a:extLst>
          </p:cNvPr>
          <p:cNvSpPr>
            <a:spLocks noGrp="1"/>
          </p:cNvSpPr>
          <p:nvPr>
            <p:ph type="pic" sz="quarter" idx="10"/>
          </p:nvPr>
        </p:nvSpPr>
        <p:spPr>
          <a:xfrm>
            <a:off x="6438901" y="1932936"/>
            <a:ext cx="2327590" cy="401195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
        <p:nvSpPr>
          <p:cNvPr id="6" name="Picture Placeholder 2">
            <a:extLst>
              <a:ext uri="{FF2B5EF4-FFF2-40B4-BE49-F238E27FC236}">
                <a16:creationId xmlns:a16="http://schemas.microsoft.com/office/drawing/2014/main" id="{A6324D66-CE84-5435-2048-04789EAF1F22}"/>
              </a:ext>
            </a:extLst>
          </p:cNvPr>
          <p:cNvSpPr>
            <a:spLocks noGrp="1"/>
          </p:cNvSpPr>
          <p:nvPr>
            <p:ph type="pic" sz="quarter" idx="11"/>
          </p:nvPr>
        </p:nvSpPr>
        <p:spPr>
          <a:xfrm>
            <a:off x="8950010" y="1932936"/>
            <a:ext cx="2327590" cy="1910643"/>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
        <p:nvSpPr>
          <p:cNvPr id="7" name="Picture Placeholder 2">
            <a:extLst>
              <a:ext uri="{FF2B5EF4-FFF2-40B4-BE49-F238E27FC236}">
                <a16:creationId xmlns:a16="http://schemas.microsoft.com/office/drawing/2014/main" id="{C7AA9166-32CA-D0A6-92D1-3961207BB04B}"/>
              </a:ext>
            </a:extLst>
          </p:cNvPr>
          <p:cNvSpPr>
            <a:spLocks noGrp="1"/>
          </p:cNvSpPr>
          <p:nvPr>
            <p:ph type="pic" sz="quarter" idx="12"/>
          </p:nvPr>
        </p:nvSpPr>
        <p:spPr>
          <a:xfrm>
            <a:off x="8950010" y="4034243"/>
            <a:ext cx="2327590" cy="1910643"/>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139545995"/>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Full Imag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AC20597C-549B-A83B-20C9-191B27807A28}"/>
              </a:ext>
            </a:extLst>
          </p:cNvPr>
          <p:cNvSpPr>
            <a:spLocks noGrp="1"/>
          </p:cNvSpPr>
          <p:nvPr>
            <p:ph type="pic" sz="quarter" idx="10"/>
          </p:nvPr>
        </p:nvSpPr>
        <p:spPr>
          <a:xfrm>
            <a:off x="6715125" y="2181225"/>
            <a:ext cx="4562475" cy="160020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
        <p:nvSpPr>
          <p:cNvPr id="6" name="Picture Placeholder 2">
            <a:extLst>
              <a:ext uri="{FF2B5EF4-FFF2-40B4-BE49-F238E27FC236}">
                <a16:creationId xmlns:a16="http://schemas.microsoft.com/office/drawing/2014/main" id="{3FB3D051-FCE3-2AFA-7542-2D6DA99C14B4}"/>
              </a:ext>
            </a:extLst>
          </p:cNvPr>
          <p:cNvSpPr>
            <a:spLocks noGrp="1"/>
          </p:cNvSpPr>
          <p:nvPr>
            <p:ph type="pic" sz="quarter" idx="11"/>
          </p:nvPr>
        </p:nvSpPr>
        <p:spPr>
          <a:xfrm>
            <a:off x="6711950" y="4191000"/>
            <a:ext cx="1819275" cy="175260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
        <p:nvSpPr>
          <p:cNvPr id="7" name="Picture Placeholder 2">
            <a:extLst>
              <a:ext uri="{FF2B5EF4-FFF2-40B4-BE49-F238E27FC236}">
                <a16:creationId xmlns:a16="http://schemas.microsoft.com/office/drawing/2014/main" id="{799301D1-30B1-31A9-1DB3-95C5B4375109}"/>
              </a:ext>
            </a:extLst>
          </p:cNvPr>
          <p:cNvSpPr>
            <a:spLocks noGrp="1"/>
          </p:cNvSpPr>
          <p:nvPr>
            <p:ph type="pic" sz="quarter" idx="12"/>
          </p:nvPr>
        </p:nvSpPr>
        <p:spPr>
          <a:xfrm>
            <a:off x="9458325" y="4191000"/>
            <a:ext cx="1819275" cy="175260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675169182"/>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441054C-1982-4C36-C532-018082F6E802}"/>
              </a:ext>
            </a:extLst>
          </p:cNvPr>
          <p:cNvSpPr>
            <a:spLocks noGrp="1"/>
          </p:cNvSpPr>
          <p:nvPr>
            <p:ph type="pic" sz="quarter" idx="10"/>
          </p:nvPr>
        </p:nvSpPr>
        <p:spPr>
          <a:xfrm>
            <a:off x="8652246" y="914400"/>
            <a:ext cx="3539753" cy="594360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492703980"/>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Full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099D5F2-9FEB-E3A6-EFE2-64DD6FFDFC5A}"/>
              </a:ext>
            </a:extLst>
          </p:cNvPr>
          <p:cNvSpPr>
            <a:spLocks noGrp="1"/>
          </p:cNvSpPr>
          <p:nvPr>
            <p:ph type="pic" sz="quarter" idx="10"/>
          </p:nvPr>
        </p:nvSpPr>
        <p:spPr>
          <a:xfrm>
            <a:off x="1186734" y="2280794"/>
            <a:ext cx="1893455" cy="2300067"/>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
        <p:nvSpPr>
          <p:cNvPr id="7" name="Picture Placeholder 6">
            <a:extLst>
              <a:ext uri="{FF2B5EF4-FFF2-40B4-BE49-F238E27FC236}">
                <a16:creationId xmlns:a16="http://schemas.microsoft.com/office/drawing/2014/main" id="{F3251E3B-D68E-1DEC-9C07-0BFCEC70DCF7}"/>
              </a:ext>
            </a:extLst>
          </p:cNvPr>
          <p:cNvSpPr>
            <a:spLocks noGrp="1"/>
          </p:cNvSpPr>
          <p:nvPr>
            <p:ph type="pic" sz="quarter" idx="11"/>
          </p:nvPr>
        </p:nvSpPr>
        <p:spPr>
          <a:xfrm>
            <a:off x="3828427" y="2280794"/>
            <a:ext cx="1893455" cy="2300067"/>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
        <p:nvSpPr>
          <p:cNvPr id="8" name="Picture Placeholder 7">
            <a:extLst>
              <a:ext uri="{FF2B5EF4-FFF2-40B4-BE49-F238E27FC236}">
                <a16:creationId xmlns:a16="http://schemas.microsoft.com/office/drawing/2014/main" id="{4243F118-3DFF-C274-B49D-40A862083D61}"/>
              </a:ext>
            </a:extLst>
          </p:cNvPr>
          <p:cNvSpPr>
            <a:spLocks noGrp="1"/>
          </p:cNvSpPr>
          <p:nvPr>
            <p:ph type="pic" sz="quarter" idx="12"/>
          </p:nvPr>
        </p:nvSpPr>
        <p:spPr>
          <a:xfrm>
            <a:off x="6470119" y="2280794"/>
            <a:ext cx="1893455" cy="2300067"/>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
        <p:nvSpPr>
          <p:cNvPr id="9" name="Picture Placeholder 8">
            <a:extLst>
              <a:ext uri="{FF2B5EF4-FFF2-40B4-BE49-F238E27FC236}">
                <a16:creationId xmlns:a16="http://schemas.microsoft.com/office/drawing/2014/main" id="{1F492399-6565-5FD3-DFCE-DA1BB531D877}"/>
              </a:ext>
            </a:extLst>
          </p:cNvPr>
          <p:cNvSpPr>
            <a:spLocks noGrp="1"/>
          </p:cNvSpPr>
          <p:nvPr>
            <p:ph type="pic" sz="quarter" idx="13"/>
          </p:nvPr>
        </p:nvSpPr>
        <p:spPr>
          <a:xfrm>
            <a:off x="9111811" y="2280794"/>
            <a:ext cx="1893455" cy="2300067"/>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557274415"/>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FC350EE-EED1-650B-CCDC-148FF72C79C1}"/>
              </a:ext>
            </a:extLst>
          </p:cNvPr>
          <p:cNvSpPr>
            <a:spLocks noGrp="1"/>
          </p:cNvSpPr>
          <p:nvPr>
            <p:ph type="pic" sz="quarter" idx="10"/>
          </p:nvPr>
        </p:nvSpPr>
        <p:spPr>
          <a:xfrm>
            <a:off x="4329518" y="4229101"/>
            <a:ext cx="1771650" cy="171450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
        <p:nvSpPr>
          <p:cNvPr id="6" name="Picture Placeholder 5">
            <a:extLst>
              <a:ext uri="{FF2B5EF4-FFF2-40B4-BE49-F238E27FC236}">
                <a16:creationId xmlns:a16="http://schemas.microsoft.com/office/drawing/2014/main" id="{5EC362D2-AE91-A0A2-91C3-7A6A89364E04}"/>
              </a:ext>
            </a:extLst>
          </p:cNvPr>
          <p:cNvSpPr>
            <a:spLocks noGrp="1"/>
          </p:cNvSpPr>
          <p:nvPr>
            <p:ph type="pic" sz="quarter" idx="11"/>
          </p:nvPr>
        </p:nvSpPr>
        <p:spPr>
          <a:xfrm>
            <a:off x="6912382" y="4229101"/>
            <a:ext cx="1771650" cy="171450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
        <p:nvSpPr>
          <p:cNvPr id="7" name="Picture Placeholder 6">
            <a:extLst>
              <a:ext uri="{FF2B5EF4-FFF2-40B4-BE49-F238E27FC236}">
                <a16:creationId xmlns:a16="http://schemas.microsoft.com/office/drawing/2014/main" id="{013E694D-6A2B-6747-84E9-5DD02C3B56F5}"/>
              </a:ext>
            </a:extLst>
          </p:cNvPr>
          <p:cNvSpPr>
            <a:spLocks noGrp="1"/>
          </p:cNvSpPr>
          <p:nvPr>
            <p:ph type="pic" sz="quarter" idx="12"/>
          </p:nvPr>
        </p:nvSpPr>
        <p:spPr>
          <a:xfrm>
            <a:off x="9495248" y="4229101"/>
            <a:ext cx="1771650" cy="171450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313869471"/>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C5898C7-29B3-5830-0D8F-5742905E524A}"/>
              </a:ext>
            </a:extLst>
          </p:cNvPr>
          <p:cNvSpPr>
            <a:spLocks noGrp="1"/>
          </p:cNvSpPr>
          <p:nvPr>
            <p:ph type="pic" sz="quarter" idx="10"/>
          </p:nvPr>
        </p:nvSpPr>
        <p:spPr>
          <a:xfrm>
            <a:off x="5259977" y="1866900"/>
            <a:ext cx="6932023" cy="499110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907264855"/>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E2445A5-4C84-19E4-A456-645F1611B9DF}"/>
              </a:ext>
            </a:extLst>
          </p:cNvPr>
          <p:cNvSpPr>
            <a:spLocks noGrp="1"/>
          </p:cNvSpPr>
          <p:nvPr>
            <p:ph type="pic" sz="quarter" idx="10"/>
          </p:nvPr>
        </p:nvSpPr>
        <p:spPr>
          <a:xfrm>
            <a:off x="7381875" y="914400"/>
            <a:ext cx="3895725" cy="5934076"/>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050996493"/>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F7CE8D7-6737-FC26-219F-9EAFBA2637C8}"/>
              </a:ext>
            </a:extLst>
          </p:cNvPr>
          <p:cNvSpPr>
            <a:spLocks noGrp="1"/>
          </p:cNvSpPr>
          <p:nvPr>
            <p:ph type="pic" sz="quarter" idx="10"/>
          </p:nvPr>
        </p:nvSpPr>
        <p:spPr>
          <a:xfrm>
            <a:off x="0" y="3105513"/>
            <a:ext cx="2276475" cy="3752485"/>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599184505"/>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7AF4F0D-60BC-1CBC-8606-CD8C13F3229B}"/>
              </a:ext>
            </a:extLst>
          </p:cNvPr>
          <p:cNvSpPr>
            <a:spLocks noGrp="1"/>
          </p:cNvSpPr>
          <p:nvPr>
            <p:ph type="pic" sz="quarter" idx="10"/>
          </p:nvPr>
        </p:nvSpPr>
        <p:spPr>
          <a:xfrm>
            <a:off x="7174919" y="2032000"/>
            <a:ext cx="2515054" cy="3108451"/>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012724186"/>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7212833"/>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0A2BA2E-0DDC-9876-02D5-88035EBEE596}"/>
              </a:ext>
            </a:extLst>
          </p:cNvPr>
          <p:cNvSpPr>
            <a:spLocks noGrp="1"/>
          </p:cNvSpPr>
          <p:nvPr>
            <p:ph type="pic" sz="quarter" idx="10"/>
          </p:nvPr>
        </p:nvSpPr>
        <p:spPr>
          <a:xfrm>
            <a:off x="6896100" y="1"/>
            <a:ext cx="5295900" cy="5168587"/>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381017477"/>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30DE824-E331-5111-D798-59441B9E2D46}"/>
              </a:ext>
            </a:extLst>
          </p:cNvPr>
          <p:cNvSpPr>
            <a:spLocks noGrp="1"/>
          </p:cNvSpPr>
          <p:nvPr>
            <p:ph type="pic" sz="quarter" idx="10"/>
          </p:nvPr>
        </p:nvSpPr>
        <p:spPr>
          <a:xfrm>
            <a:off x="6321696" y="1911644"/>
            <a:ext cx="3034714" cy="3034714"/>
          </a:xfrm>
          <a:custGeom>
            <a:avLst/>
            <a:gdLst>
              <a:gd name="connsiteX0" fmla="*/ 1517357 w 3034714"/>
              <a:gd name="connsiteY0" fmla="*/ 0 h 3034714"/>
              <a:gd name="connsiteX1" fmla="*/ 3034714 w 3034714"/>
              <a:gd name="connsiteY1" fmla="*/ 1517357 h 3034714"/>
              <a:gd name="connsiteX2" fmla="*/ 1517357 w 3034714"/>
              <a:gd name="connsiteY2" fmla="*/ 3034714 h 3034714"/>
              <a:gd name="connsiteX3" fmla="*/ 0 w 3034714"/>
              <a:gd name="connsiteY3" fmla="*/ 1517357 h 3034714"/>
              <a:gd name="connsiteX4" fmla="*/ 1517357 w 3034714"/>
              <a:gd name="connsiteY4" fmla="*/ 0 h 3034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4714" h="3034714">
                <a:moveTo>
                  <a:pt x="1517357" y="0"/>
                </a:moveTo>
                <a:cubicBezTo>
                  <a:pt x="2355370" y="0"/>
                  <a:pt x="3034714" y="679344"/>
                  <a:pt x="3034714" y="1517357"/>
                </a:cubicBezTo>
                <a:cubicBezTo>
                  <a:pt x="3034714" y="2355370"/>
                  <a:pt x="2355370" y="3034714"/>
                  <a:pt x="1517357" y="3034714"/>
                </a:cubicBezTo>
                <a:cubicBezTo>
                  <a:pt x="679344" y="3034714"/>
                  <a:pt x="0" y="2355370"/>
                  <a:pt x="0" y="1517357"/>
                </a:cubicBezTo>
                <a:cubicBezTo>
                  <a:pt x="0" y="679344"/>
                  <a:pt x="679344" y="0"/>
                  <a:pt x="1517357"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989004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1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9F6CFDC-5DB2-9B85-16CF-A35CF0D4D7B8}"/>
              </a:ext>
            </a:extLst>
          </p:cNvPr>
          <p:cNvSpPr>
            <a:spLocks noGrp="1"/>
          </p:cNvSpPr>
          <p:nvPr>
            <p:ph type="pic" sz="quarter" idx="10"/>
          </p:nvPr>
        </p:nvSpPr>
        <p:spPr>
          <a:xfrm>
            <a:off x="3951375" y="2171701"/>
            <a:ext cx="2748823" cy="377190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903666132"/>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0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BF5D6F-A1AA-5471-1C8A-8B84B068DB43}"/>
              </a:ext>
            </a:extLst>
          </p:cNvPr>
          <p:cNvSpPr>
            <a:spLocks noGrp="1"/>
          </p:cNvSpPr>
          <p:nvPr>
            <p:ph type="pic" sz="quarter" idx="10"/>
          </p:nvPr>
        </p:nvSpPr>
        <p:spPr>
          <a:xfrm>
            <a:off x="2487215" y="2143126"/>
            <a:ext cx="3649426" cy="4714875"/>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586692968"/>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9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E713A66-4E21-E43D-1238-66E01162746B}"/>
              </a:ext>
            </a:extLst>
          </p:cNvPr>
          <p:cNvSpPr>
            <a:spLocks noGrp="1"/>
          </p:cNvSpPr>
          <p:nvPr>
            <p:ph type="pic" sz="quarter" idx="10"/>
          </p:nvPr>
        </p:nvSpPr>
        <p:spPr>
          <a:xfrm>
            <a:off x="3830831" y="2108718"/>
            <a:ext cx="2687232" cy="3834881"/>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662810890"/>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8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5BBC0D-DFC5-D54F-FBEF-D20FC28AC9AA}"/>
              </a:ext>
            </a:extLst>
          </p:cNvPr>
          <p:cNvSpPr>
            <a:spLocks noGrp="1"/>
          </p:cNvSpPr>
          <p:nvPr>
            <p:ph type="pic" sz="quarter" idx="10"/>
          </p:nvPr>
        </p:nvSpPr>
        <p:spPr>
          <a:xfrm>
            <a:off x="8280400" y="2200276"/>
            <a:ext cx="2997200" cy="3743324"/>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477214485"/>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7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4E701CA-E98B-A633-382E-7AAB6C1A468D}"/>
              </a:ext>
            </a:extLst>
          </p:cNvPr>
          <p:cNvSpPr>
            <a:spLocks noGrp="1"/>
          </p:cNvSpPr>
          <p:nvPr>
            <p:ph type="pic" sz="quarter" idx="10"/>
          </p:nvPr>
        </p:nvSpPr>
        <p:spPr>
          <a:xfrm>
            <a:off x="9593263" y="1841750"/>
            <a:ext cx="2598738" cy="4101850"/>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146738202"/>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6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BE732C1-10D0-18C4-FCF0-830A9369F2E0}"/>
              </a:ext>
            </a:extLst>
          </p:cNvPr>
          <p:cNvSpPr>
            <a:spLocks noGrp="1"/>
          </p:cNvSpPr>
          <p:nvPr>
            <p:ph type="pic" sz="quarter" idx="10"/>
          </p:nvPr>
        </p:nvSpPr>
        <p:spPr>
          <a:xfrm>
            <a:off x="3429000" y="2143126"/>
            <a:ext cx="3368675" cy="4714874"/>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769319815"/>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6779F74-AC5E-6FF9-A3A2-D8385DBA99E1}"/>
              </a:ext>
            </a:extLst>
          </p:cNvPr>
          <p:cNvSpPr>
            <a:spLocks noGrp="1"/>
          </p:cNvSpPr>
          <p:nvPr>
            <p:ph type="pic" sz="quarter" idx="10"/>
          </p:nvPr>
        </p:nvSpPr>
        <p:spPr>
          <a:xfrm>
            <a:off x="9327839" y="2189272"/>
            <a:ext cx="2864161" cy="3754328"/>
          </a:xfrm>
          <a:custGeom>
            <a:avLst/>
            <a:gdLst>
              <a:gd name="connsiteX0" fmla="*/ 0 w 5295900"/>
              <a:gd name="connsiteY0" fmla="*/ 0 h 5168587"/>
              <a:gd name="connsiteX1" fmla="*/ 5295900 w 5295900"/>
              <a:gd name="connsiteY1" fmla="*/ 0 h 5168587"/>
              <a:gd name="connsiteX2" fmla="*/ 5295900 w 5295900"/>
              <a:gd name="connsiteY2" fmla="*/ 5168587 h 5168587"/>
              <a:gd name="connsiteX3" fmla="*/ 0 w 5295900"/>
              <a:gd name="connsiteY3" fmla="*/ 5168587 h 5168587"/>
            </a:gdLst>
            <a:ahLst/>
            <a:cxnLst>
              <a:cxn ang="0">
                <a:pos x="connsiteX0" y="connsiteY0"/>
              </a:cxn>
              <a:cxn ang="0">
                <a:pos x="connsiteX1" y="connsiteY1"/>
              </a:cxn>
              <a:cxn ang="0">
                <a:pos x="connsiteX2" y="connsiteY2"/>
              </a:cxn>
              <a:cxn ang="0">
                <a:pos x="connsiteX3" y="connsiteY3"/>
              </a:cxn>
            </a:cxnLst>
            <a:rect l="l" t="t" r="r" b="b"/>
            <a:pathLst>
              <a:path w="5295900" h="5168587">
                <a:moveTo>
                  <a:pt x="0" y="0"/>
                </a:moveTo>
                <a:lnTo>
                  <a:pt x="5295900" y="0"/>
                </a:lnTo>
                <a:lnTo>
                  <a:pt x="5295900" y="5168587"/>
                </a:lnTo>
                <a:lnTo>
                  <a:pt x="0" y="5168587"/>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76396117"/>
      </p:ext>
    </p:extLst>
  </p:cSld>
  <p:clrMapOvr>
    <a:masterClrMapping/>
  </p:clrMapOvr>
  <p:extLst>
    <p:ext uri="{DCECCB84-F9BA-43D5-87BE-67443E8EF086}">
      <p15:sldGuideLst xmlns:p15="http://schemas.microsoft.com/office/powerpoint/2012/main">
        <p15:guide id="2" pos="576" userDrawn="1">
          <p15:clr>
            <a:srgbClr val="FBAE40"/>
          </p15:clr>
        </p15:guide>
        <p15:guide id="4" pos="710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5823" y="365125"/>
            <a:ext cx="11420354" cy="59698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67622270"/>
      </p:ext>
    </p:extLst>
  </p:cSld>
  <p:clrMap bg1="lt1" tx1="dk1" bg2="lt2" tx2="dk2" accent1="accent1" accent2="accent2" accent3="accent3" accent4="accent4" accent5="accent5" accent6="accent6" hlink="hlink" folHlink="folHlink"/>
  <p:sldLayoutIdLst>
    <p:sldLayoutId id="2147483715" r:id="rId1"/>
    <p:sldLayoutId id="2147483767" r:id="rId2"/>
    <p:sldLayoutId id="2147483787" r:id="rId3"/>
    <p:sldLayoutId id="2147483786" r:id="rId4"/>
    <p:sldLayoutId id="2147483785" r:id="rId5"/>
    <p:sldLayoutId id="2147483784" r:id="rId6"/>
    <p:sldLayoutId id="2147483782" r:id="rId7"/>
    <p:sldLayoutId id="2147483781" r:id="rId8"/>
    <p:sldLayoutId id="2147483780" r:id="rId9"/>
    <p:sldLayoutId id="2147483779" r:id="rId10"/>
    <p:sldLayoutId id="2147483778" r:id="rId11"/>
    <p:sldLayoutId id="2147483777" r:id="rId12"/>
    <p:sldLayoutId id="2147483776" r:id="rId13"/>
    <p:sldLayoutId id="2147483775" r:id="rId14"/>
    <p:sldLayoutId id="2147483774" r:id="rId15"/>
    <p:sldLayoutId id="2147483773" r:id="rId16"/>
    <p:sldLayoutId id="2147483772" r:id="rId17"/>
    <p:sldLayoutId id="2147483771" r:id="rId18"/>
    <p:sldLayoutId id="2147483770" r:id="rId19"/>
    <p:sldLayoutId id="2147483769" r:id="rId20"/>
    <p:sldLayoutId id="2147483768" r:id="rId21"/>
  </p:sldLayoutIdLst>
  <p:hf hdr="0" ftr="0" dt="0"/>
  <p:txStyles>
    <p:title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ctr" defTabSz="914400" rtl="0" eaLnBrk="1" latinLnBrk="0" hangingPunct="1">
        <a:lnSpc>
          <a:spcPct val="90000"/>
        </a:lnSpc>
        <a:spcBef>
          <a:spcPts val="1000"/>
        </a:spcBef>
        <a:buFont typeface="Arial"/>
        <a:buNone/>
        <a:defRPr sz="1200" b="0" i="0" kern="1200">
          <a:solidFill>
            <a:schemeClr val="tx1"/>
          </a:solidFill>
          <a:latin typeface="Bodoni 72 Book" charset="0"/>
          <a:ea typeface="Bodoni 72 Book" charset="0"/>
          <a:cs typeface="Bodoni 72 Book" charset="0"/>
        </a:defRPr>
      </a:lvl1pPr>
      <a:lvl2pPr marL="685800" indent="-228600" algn="ctr" defTabSz="914400" rtl="0" eaLnBrk="1" latinLnBrk="0" hangingPunct="1">
        <a:lnSpc>
          <a:spcPct val="90000"/>
        </a:lnSpc>
        <a:spcBef>
          <a:spcPts val="500"/>
        </a:spcBef>
        <a:buFont typeface="Arial"/>
        <a:buChar char="•"/>
        <a:defRPr sz="2400" b="0" i="0" kern="1200">
          <a:solidFill>
            <a:schemeClr val="tx1"/>
          </a:solidFill>
          <a:latin typeface="Bodoni 72 Book" charset="0"/>
          <a:ea typeface="Bodoni 72 Book" charset="0"/>
          <a:cs typeface="Bodoni 72 Book" charset="0"/>
        </a:defRPr>
      </a:lvl2pPr>
      <a:lvl3pPr marL="1143000" indent="-228600" algn="ctr" defTabSz="914400" rtl="0" eaLnBrk="1" latinLnBrk="0" hangingPunct="1">
        <a:lnSpc>
          <a:spcPct val="90000"/>
        </a:lnSpc>
        <a:spcBef>
          <a:spcPts val="500"/>
        </a:spcBef>
        <a:buFont typeface="Arial"/>
        <a:buChar char="•"/>
        <a:defRPr sz="2000" b="0" i="0" kern="1200">
          <a:solidFill>
            <a:schemeClr val="tx1"/>
          </a:solidFill>
          <a:latin typeface="Bodoni 72 Book" charset="0"/>
          <a:ea typeface="Bodoni 72 Book" charset="0"/>
          <a:cs typeface="Bodoni 72 Book" charset="0"/>
        </a:defRPr>
      </a:lvl3pPr>
      <a:lvl4pPr marL="16002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4pPr>
      <a:lvl5pPr marL="20574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44" userDrawn="1">
          <p15:clr>
            <a:srgbClr val="F26B43"/>
          </p15:clr>
        </p15:guide>
        <p15:guide id="2" pos="576" userDrawn="1">
          <p15:clr>
            <a:srgbClr val="F26B43"/>
          </p15:clr>
        </p15:guide>
        <p15:guide id="3" orient="horz" pos="576" userDrawn="1">
          <p15:clr>
            <a:srgbClr val="F26B43"/>
          </p15:clr>
        </p15:guide>
        <p15:guide id="4" pos="710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Shape 46">
            <a:extLst>
              <a:ext uri="{FF2B5EF4-FFF2-40B4-BE49-F238E27FC236}">
                <a16:creationId xmlns:a16="http://schemas.microsoft.com/office/drawing/2014/main" id="{32BDA440-9D77-AE25-01F5-09D27F268A87}"/>
              </a:ext>
            </a:extLst>
          </p:cNvPr>
          <p:cNvSpPr>
            <a:spLocks/>
          </p:cNvSpPr>
          <p:nvPr/>
        </p:nvSpPr>
        <p:spPr bwMode="auto">
          <a:xfrm rot="10800000">
            <a:off x="6325185" y="1"/>
            <a:ext cx="5923029" cy="2762548"/>
          </a:xfrm>
          <a:custGeom>
            <a:avLst/>
            <a:gdLst>
              <a:gd name="connsiteX0" fmla="*/ 5923029 w 5923029"/>
              <a:gd name="connsiteY0" fmla="*/ 2762548 h 2762548"/>
              <a:gd name="connsiteX1" fmla="*/ 0 w 5923029"/>
              <a:gd name="connsiteY1" fmla="*/ 2762548 h 2762548"/>
              <a:gd name="connsiteX2" fmla="*/ 1920422 w 5923029"/>
              <a:gd name="connsiteY2" fmla="*/ 0 h 2762548"/>
              <a:gd name="connsiteX3" fmla="*/ 5923029 w 5923029"/>
              <a:gd name="connsiteY3" fmla="*/ 2762548 h 2762548"/>
            </a:gdLst>
            <a:ahLst/>
            <a:cxnLst>
              <a:cxn ang="0">
                <a:pos x="connsiteX0" y="connsiteY0"/>
              </a:cxn>
              <a:cxn ang="0">
                <a:pos x="connsiteX1" y="connsiteY1"/>
              </a:cxn>
              <a:cxn ang="0">
                <a:pos x="connsiteX2" y="connsiteY2"/>
              </a:cxn>
              <a:cxn ang="0">
                <a:pos x="connsiteX3" y="connsiteY3"/>
              </a:cxn>
            </a:cxnLst>
            <a:rect l="l" t="t" r="r" b="b"/>
            <a:pathLst>
              <a:path w="5923029" h="2762548">
                <a:moveTo>
                  <a:pt x="5923029" y="2762548"/>
                </a:moveTo>
                <a:lnTo>
                  <a:pt x="0" y="2762548"/>
                </a:lnTo>
                <a:lnTo>
                  <a:pt x="1920422" y="0"/>
                </a:lnTo>
                <a:lnTo>
                  <a:pt x="5923029" y="2762548"/>
                </a:lnTo>
                <a:close/>
              </a:path>
            </a:pathLst>
          </a:custGeom>
          <a:gradFill>
            <a:gsLst>
              <a:gs pos="39000">
                <a:schemeClr val="bg1"/>
              </a:gs>
              <a:gs pos="100000">
                <a:schemeClr val="bg1">
                  <a:lumMod val="95000"/>
                </a:schemeClr>
              </a:gs>
            </a:gsLst>
            <a:lin ang="2700000" scaled="0"/>
          </a:gra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 name="Freeform 7">
            <a:extLst>
              <a:ext uri="{FF2B5EF4-FFF2-40B4-BE49-F238E27FC236}">
                <a16:creationId xmlns:a16="http://schemas.microsoft.com/office/drawing/2014/main" id="{DC832FA0-A55B-0E9D-A589-C21F1EB3043D}"/>
              </a:ext>
            </a:extLst>
          </p:cNvPr>
          <p:cNvSpPr>
            <a:spLocks/>
          </p:cNvSpPr>
          <p:nvPr/>
        </p:nvSpPr>
        <p:spPr bwMode="auto">
          <a:xfrm>
            <a:off x="7512050" y="2197100"/>
            <a:ext cx="4679950" cy="4660900"/>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gradFill>
            <a:gsLst>
              <a:gs pos="100000">
                <a:schemeClr val="bg1"/>
              </a:gs>
              <a:gs pos="0">
                <a:schemeClr val="bg1">
                  <a:lumMod val="9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808371D8-FC24-ABC2-6A14-DF02EDCE97C3}"/>
              </a:ext>
            </a:extLst>
          </p:cNvPr>
          <p:cNvSpPr>
            <a:spLocks/>
          </p:cNvSpPr>
          <p:nvPr/>
        </p:nvSpPr>
        <p:spPr bwMode="auto">
          <a:xfrm>
            <a:off x="6643687" y="1255713"/>
            <a:ext cx="5548313" cy="5602288"/>
          </a:xfrm>
          <a:custGeom>
            <a:avLst/>
            <a:gdLst>
              <a:gd name="T0" fmla="*/ 2492 w 3495"/>
              <a:gd name="T1" fmla="*/ 527 h 3529"/>
              <a:gd name="T2" fmla="*/ 2588 w 3495"/>
              <a:gd name="T3" fmla="*/ 593 h 3529"/>
              <a:gd name="T4" fmla="*/ 2625 w 3495"/>
              <a:gd name="T5" fmla="*/ 541 h 3529"/>
              <a:gd name="T6" fmla="*/ 2588 w 3495"/>
              <a:gd name="T7" fmla="*/ 593 h 3529"/>
              <a:gd name="T8" fmla="*/ 3495 w 3495"/>
              <a:gd name="T9" fmla="*/ 1219 h 3529"/>
              <a:gd name="T10" fmla="*/ 3495 w 3495"/>
              <a:gd name="T11" fmla="*/ 718 h 3529"/>
              <a:gd name="T12" fmla="*/ 2454 w 3495"/>
              <a:gd name="T13" fmla="*/ 0 h 3529"/>
              <a:gd name="T14" fmla="*/ 0 w 3495"/>
              <a:gd name="T15" fmla="*/ 3529 h 3529"/>
              <a:gd name="T16" fmla="*/ 547 w 3495"/>
              <a:gd name="T17" fmla="*/ 3529 h 3529"/>
              <a:gd name="T18" fmla="*/ 2588 w 3495"/>
              <a:gd name="T19" fmla="*/ 593 h 3529"/>
              <a:gd name="T20" fmla="*/ 2492 w 3495"/>
              <a:gd name="T21" fmla="*/ 527 h 3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5" h="3529">
                <a:moveTo>
                  <a:pt x="2492" y="527"/>
                </a:moveTo>
                <a:lnTo>
                  <a:pt x="2588" y="593"/>
                </a:lnTo>
                <a:lnTo>
                  <a:pt x="2625" y="541"/>
                </a:lnTo>
                <a:lnTo>
                  <a:pt x="2588" y="593"/>
                </a:lnTo>
                <a:lnTo>
                  <a:pt x="3495" y="1219"/>
                </a:lnTo>
                <a:lnTo>
                  <a:pt x="3495" y="718"/>
                </a:lnTo>
                <a:lnTo>
                  <a:pt x="2454" y="0"/>
                </a:lnTo>
                <a:lnTo>
                  <a:pt x="0" y="3529"/>
                </a:lnTo>
                <a:lnTo>
                  <a:pt x="547" y="3529"/>
                </a:lnTo>
                <a:lnTo>
                  <a:pt x="2588" y="593"/>
                </a:lnTo>
                <a:lnTo>
                  <a:pt x="2492" y="527"/>
                </a:lnTo>
                <a:close/>
              </a:path>
            </a:pathLst>
          </a:custGeom>
          <a:gradFill>
            <a:gsLst>
              <a:gs pos="0">
                <a:schemeClr val="bg1"/>
              </a:gs>
              <a:gs pos="100000">
                <a:schemeClr val="bg1">
                  <a:lumMod val="9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7">
            <a:extLst>
              <a:ext uri="{FF2B5EF4-FFF2-40B4-BE49-F238E27FC236}">
                <a16:creationId xmlns:a16="http://schemas.microsoft.com/office/drawing/2014/main" id="{76B855E8-08AA-A9AB-0CF5-94F8E4EC6C29}"/>
              </a:ext>
            </a:extLst>
          </p:cNvPr>
          <p:cNvSpPr>
            <a:spLocks/>
          </p:cNvSpPr>
          <p:nvPr/>
        </p:nvSpPr>
        <p:spPr bwMode="auto">
          <a:xfrm>
            <a:off x="9631136" y="4307560"/>
            <a:ext cx="2560864" cy="2550440"/>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7">
            <a:extLst>
              <a:ext uri="{FF2B5EF4-FFF2-40B4-BE49-F238E27FC236}">
                <a16:creationId xmlns:a16="http://schemas.microsoft.com/office/drawing/2014/main" id="{59FA8E2F-070C-DB99-3DB7-7D5CC73EDB83}"/>
              </a:ext>
            </a:extLst>
          </p:cNvPr>
          <p:cNvSpPr>
            <a:spLocks/>
          </p:cNvSpPr>
          <p:nvPr/>
        </p:nvSpPr>
        <p:spPr bwMode="auto">
          <a:xfrm>
            <a:off x="8706002" y="3828252"/>
            <a:ext cx="3809150" cy="3793644"/>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noFill/>
          <a:ln w="19050">
            <a:solidFill>
              <a:schemeClr val="accent2"/>
            </a:solidFill>
          </a:ln>
        </p:spPr>
        <p:txBody>
          <a:bodyPr vert="horz" wrap="square" lIns="91440" tIns="45720" rIns="91440" bIns="45720" numCol="1" anchor="t" anchorCtr="0" compatLnSpc="1">
            <a:prstTxWarp prst="textNoShape">
              <a:avLst/>
            </a:prstTxWarp>
          </a:bodyPr>
          <a:lstStyle/>
          <a:p>
            <a:endParaRPr lang="en-US"/>
          </a:p>
        </p:txBody>
      </p:sp>
      <p:sp>
        <p:nvSpPr>
          <p:cNvPr id="22" name="TextBox 21">
            <a:extLst>
              <a:ext uri="{FF2B5EF4-FFF2-40B4-BE49-F238E27FC236}">
                <a16:creationId xmlns:a16="http://schemas.microsoft.com/office/drawing/2014/main" id="{DB0A2538-C859-507C-1C52-458A4DFCFAC8}"/>
              </a:ext>
            </a:extLst>
          </p:cNvPr>
          <p:cNvSpPr txBox="1"/>
          <p:nvPr/>
        </p:nvSpPr>
        <p:spPr>
          <a:xfrm>
            <a:off x="5038625" y="3529461"/>
            <a:ext cx="4904933" cy="938719"/>
          </a:xfrm>
          <a:prstGeom prst="rect">
            <a:avLst/>
          </a:prstGeom>
          <a:noFill/>
        </p:spPr>
        <p:txBody>
          <a:bodyPr wrap="square" rtlCol="0">
            <a:spAutoFit/>
          </a:bodyPr>
          <a:lstStyle/>
          <a:p>
            <a:r>
              <a:rPr lang="en-US" sz="5500" dirty="0">
                <a:solidFill>
                  <a:schemeClr val="accent1"/>
                </a:solidFill>
                <a:latin typeface="Poppins SemiBold" panose="00000700000000000000" pitchFamily="2" charset="0"/>
                <a:cs typeface="Poppins SemiBold" panose="00000700000000000000" pitchFamily="2" charset="0"/>
              </a:rPr>
              <a:t>PITCH-</a:t>
            </a:r>
            <a:r>
              <a:rPr lang="en-US" sz="5500" dirty="0">
                <a:solidFill>
                  <a:schemeClr val="accent5">
                    <a:lumMod val="75000"/>
                  </a:schemeClr>
                </a:solidFill>
                <a:latin typeface="Poppins SemiBold" panose="00000700000000000000" pitchFamily="2" charset="0"/>
                <a:cs typeface="Poppins SemiBold" panose="00000700000000000000" pitchFamily="2" charset="0"/>
              </a:rPr>
              <a:t>DECK</a:t>
            </a:r>
          </a:p>
        </p:txBody>
      </p:sp>
      <p:sp>
        <p:nvSpPr>
          <p:cNvPr id="23" name="TextBox 22">
            <a:extLst>
              <a:ext uri="{FF2B5EF4-FFF2-40B4-BE49-F238E27FC236}">
                <a16:creationId xmlns:a16="http://schemas.microsoft.com/office/drawing/2014/main" id="{6E652243-4AB7-0096-7425-3F4D786B02A5}"/>
              </a:ext>
            </a:extLst>
          </p:cNvPr>
          <p:cNvSpPr txBox="1"/>
          <p:nvPr/>
        </p:nvSpPr>
        <p:spPr>
          <a:xfrm>
            <a:off x="5038626" y="2815767"/>
            <a:ext cx="3616696" cy="938719"/>
          </a:xfrm>
          <a:prstGeom prst="rect">
            <a:avLst/>
          </a:prstGeom>
          <a:noFill/>
        </p:spPr>
        <p:txBody>
          <a:bodyPr wrap="none" rtlCol="0">
            <a:spAutoFit/>
          </a:bodyPr>
          <a:lstStyle/>
          <a:p>
            <a:r>
              <a:rPr lang="en-US" sz="5500" dirty="0">
                <a:latin typeface="Poppins SemiBold" panose="00000700000000000000" pitchFamily="2" charset="0"/>
                <a:cs typeface="Poppins SemiBold" panose="00000700000000000000" pitchFamily="2" charset="0"/>
              </a:rPr>
              <a:t>INVESTOR</a:t>
            </a:r>
          </a:p>
        </p:txBody>
      </p:sp>
      <p:sp>
        <p:nvSpPr>
          <p:cNvPr id="25" name="Oval 24">
            <a:extLst>
              <a:ext uri="{FF2B5EF4-FFF2-40B4-BE49-F238E27FC236}">
                <a16:creationId xmlns:a16="http://schemas.microsoft.com/office/drawing/2014/main" id="{BF572FE6-E52D-EBD5-1841-43012CD9F68E}"/>
              </a:ext>
            </a:extLst>
          </p:cNvPr>
          <p:cNvSpPr/>
          <p:nvPr/>
        </p:nvSpPr>
        <p:spPr>
          <a:xfrm>
            <a:off x="1339869" y="1722607"/>
            <a:ext cx="3816011" cy="3816011"/>
          </a:xfrm>
          <a:prstGeom prst="ellipse">
            <a:avLst/>
          </a:prstGeom>
          <a:gradFill flip="none" rotWithShape="1">
            <a:gsLst>
              <a:gs pos="100000">
                <a:schemeClr val="bg1"/>
              </a:gs>
              <a:gs pos="0">
                <a:schemeClr val="bg1">
                  <a:lumMod val="95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BFC5D8C0-C2C5-5DC3-3F28-D04C1AF3939A}"/>
              </a:ext>
            </a:extLst>
          </p:cNvPr>
          <p:cNvSpPr/>
          <p:nvPr/>
        </p:nvSpPr>
        <p:spPr>
          <a:xfrm>
            <a:off x="1801552" y="2184290"/>
            <a:ext cx="2892644" cy="2892644"/>
          </a:xfrm>
          <a:prstGeom prst="ellipse">
            <a:avLst/>
          </a:prstGeom>
          <a:gradFill flip="none" rotWithShape="1">
            <a:gsLst>
              <a:gs pos="100000">
                <a:schemeClr val="bg1"/>
              </a:gs>
              <a:gs pos="0">
                <a:schemeClr val="bg1">
                  <a:lumMod val="85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9E679A34-C19F-2EE6-A58F-0E8ACFE56C6E}"/>
              </a:ext>
            </a:extLst>
          </p:cNvPr>
          <p:cNvSpPr/>
          <p:nvPr/>
        </p:nvSpPr>
        <p:spPr>
          <a:xfrm>
            <a:off x="2248442" y="2631180"/>
            <a:ext cx="1998864" cy="1998864"/>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5E2D2F4F-E02F-1A6C-3F06-C3999054FC59}"/>
              </a:ext>
            </a:extLst>
          </p:cNvPr>
          <p:cNvGrpSpPr/>
          <p:nvPr/>
        </p:nvGrpSpPr>
        <p:grpSpPr>
          <a:xfrm>
            <a:off x="2777822" y="3207737"/>
            <a:ext cx="940104" cy="845750"/>
            <a:chOff x="2205038" y="-3175"/>
            <a:chExt cx="7797800" cy="7015163"/>
          </a:xfrm>
        </p:grpSpPr>
        <p:sp>
          <p:nvSpPr>
            <p:cNvPr id="29" name="Freeform 5">
              <a:extLst>
                <a:ext uri="{FF2B5EF4-FFF2-40B4-BE49-F238E27FC236}">
                  <a16:creationId xmlns:a16="http://schemas.microsoft.com/office/drawing/2014/main" id="{543B4C74-0DD0-13E1-CF65-FEAFEB4315D1}"/>
                </a:ext>
              </a:extLst>
            </p:cNvPr>
            <p:cNvSpPr>
              <a:spLocks/>
            </p:cNvSpPr>
            <p:nvPr/>
          </p:nvSpPr>
          <p:spPr bwMode="auto">
            <a:xfrm>
              <a:off x="2205038" y="296863"/>
              <a:ext cx="4284663" cy="6715125"/>
            </a:xfrm>
            <a:custGeom>
              <a:avLst/>
              <a:gdLst>
                <a:gd name="T0" fmla="*/ 287 w 1417"/>
                <a:gd name="T1" fmla="*/ 2142 h 2221"/>
                <a:gd name="T2" fmla="*/ 287 w 1417"/>
                <a:gd name="T3" fmla="*/ 2142 h 2221"/>
                <a:gd name="T4" fmla="*/ 79 w 1417"/>
                <a:gd name="T5" fmla="*/ 1647 h 2221"/>
                <a:gd name="T6" fmla="*/ 635 w 1417"/>
                <a:gd name="T7" fmla="*/ 287 h 2221"/>
                <a:gd name="T8" fmla="*/ 1130 w 1417"/>
                <a:gd name="T9" fmla="*/ 80 h 2221"/>
                <a:gd name="T10" fmla="*/ 1130 w 1417"/>
                <a:gd name="T11" fmla="*/ 80 h 2221"/>
                <a:gd name="T12" fmla="*/ 1338 w 1417"/>
                <a:gd name="T13" fmla="*/ 575 h 2221"/>
                <a:gd name="T14" fmla="*/ 782 w 1417"/>
                <a:gd name="T15" fmla="*/ 1934 h 2221"/>
                <a:gd name="T16" fmla="*/ 287 w 1417"/>
                <a:gd name="T17" fmla="*/ 2142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7" h="2221">
                  <a:moveTo>
                    <a:pt x="287" y="2142"/>
                  </a:moveTo>
                  <a:cubicBezTo>
                    <a:pt x="287" y="2142"/>
                    <a:pt x="287" y="2142"/>
                    <a:pt x="287" y="2142"/>
                  </a:cubicBezTo>
                  <a:cubicBezTo>
                    <a:pt x="93" y="2063"/>
                    <a:pt x="0" y="1841"/>
                    <a:pt x="79" y="1647"/>
                  </a:cubicBezTo>
                  <a:cubicBezTo>
                    <a:pt x="635" y="287"/>
                    <a:pt x="635" y="287"/>
                    <a:pt x="635" y="287"/>
                  </a:cubicBezTo>
                  <a:cubicBezTo>
                    <a:pt x="715" y="93"/>
                    <a:pt x="936" y="0"/>
                    <a:pt x="1130" y="80"/>
                  </a:cubicBezTo>
                  <a:cubicBezTo>
                    <a:pt x="1130" y="80"/>
                    <a:pt x="1130" y="80"/>
                    <a:pt x="1130" y="80"/>
                  </a:cubicBezTo>
                  <a:cubicBezTo>
                    <a:pt x="1324" y="159"/>
                    <a:pt x="1417" y="381"/>
                    <a:pt x="1338" y="575"/>
                  </a:cubicBezTo>
                  <a:cubicBezTo>
                    <a:pt x="782" y="1934"/>
                    <a:pt x="782" y="1934"/>
                    <a:pt x="782" y="1934"/>
                  </a:cubicBezTo>
                  <a:cubicBezTo>
                    <a:pt x="702" y="2128"/>
                    <a:pt x="481" y="2221"/>
                    <a:pt x="287" y="21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6">
              <a:extLst>
                <a:ext uri="{FF2B5EF4-FFF2-40B4-BE49-F238E27FC236}">
                  <a16:creationId xmlns:a16="http://schemas.microsoft.com/office/drawing/2014/main" id="{5929EC48-E490-B6AB-F945-52BC6500A7A5}"/>
                </a:ext>
              </a:extLst>
            </p:cNvPr>
            <p:cNvSpPr>
              <a:spLocks noEditPoints="1"/>
            </p:cNvSpPr>
            <p:nvPr/>
          </p:nvSpPr>
          <p:spPr bwMode="auto">
            <a:xfrm>
              <a:off x="5513388" y="-3175"/>
              <a:ext cx="4489450" cy="6589713"/>
            </a:xfrm>
            <a:custGeom>
              <a:avLst/>
              <a:gdLst>
                <a:gd name="T0" fmla="*/ 464 w 1485"/>
                <a:gd name="T1" fmla="*/ 2179 h 2179"/>
                <a:gd name="T2" fmla="*/ 310 w 1485"/>
                <a:gd name="T3" fmla="*/ 2149 h 2179"/>
                <a:gd name="T4" fmla="*/ 86 w 1485"/>
                <a:gd name="T5" fmla="*/ 1615 h 2179"/>
                <a:gd name="T6" fmla="*/ 642 w 1485"/>
                <a:gd name="T7" fmla="*/ 255 h 2179"/>
                <a:gd name="T8" fmla="*/ 1021 w 1485"/>
                <a:gd name="T9" fmla="*/ 0 h 2179"/>
                <a:gd name="T10" fmla="*/ 1176 w 1485"/>
                <a:gd name="T11" fmla="*/ 31 h 2179"/>
                <a:gd name="T12" fmla="*/ 1400 w 1485"/>
                <a:gd name="T13" fmla="*/ 565 h 2179"/>
                <a:gd name="T14" fmla="*/ 844 w 1485"/>
                <a:gd name="T15" fmla="*/ 1925 h 2179"/>
                <a:gd name="T16" fmla="*/ 464 w 1485"/>
                <a:gd name="T17" fmla="*/ 2179 h 2179"/>
                <a:gd name="T18" fmla="*/ 1021 w 1485"/>
                <a:gd name="T19" fmla="*/ 60 h 2179"/>
                <a:gd name="T20" fmla="*/ 697 w 1485"/>
                <a:gd name="T21" fmla="*/ 278 h 2179"/>
                <a:gd name="T22" fmla="*/ 141 w 1485"/>
                <a:gd name="T23" fmla="*/ 1638 h 2179"/>
                <a:gd name="T24" fmla="*/ 332 w 1485"/>
                <a:gd name="T25" fmla="*/ 2093 h 2179"/>
                <a:gd name="T26" fmla="*/ 464 w 1485"/>
                <a:gd name="T27" fmla="*/ 2119 h 2179"/>
                <a:gd name="T28" fmla="*/ 788 w 1485"/>
                <a:gd name="T29" fmla="*/ 1902 h 2179"/>
                <a:gd name="T30" fmla="*/ 1344 w 1485"/>
                <a:gd name="T31" fmla="*/ 542 h 2179"/>
                <a:gd name="T32" fmla="*/ 1343 w 1485"/>
                <a:gd name="T33" fmla="*/ 275 h 2179"/>
                <a:gd name="T34" fmla="*/ 1153 w 1485"/>
                <a:gd name="T35" fmla="*/ 87 h 2179"/>
                <a:gd name="T36" fmla="*/ 1021 w 1485"/>
                <a:gd name="T37" fmla="*/ 60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85" h="2179">
                  <a:moveTo>
                    <a:pt x="464" y="2179"/>
                  </a:moveTo>
                  <a:cubicBezTo>
                    <a:pt x="411" y="2179"/>
                    <a:pt x="359" y="2169"/>
                    <a:pt x="310" y="2149"/>
                  </a:cubicBezTo>
                  <a:cubicBezTo>
                    <a:pt x="101" y="2063"/>
                    <a:pt x="0" y="1824"/>
                    <a:pt x="86" y="1615"/>
                  </a:cubicBezTo>
                  <a:cubicBezTo>
                    <a:pt x="642" y="255"/>
                    <a:pt x="642" y="255"/>
                    <a:pt x="642" y="255"/>
                  </a:cubicBezTo>
                  <a:cubicBezTo>
                    <a:pt x="705" y="100"/>
                    <a:pt x="854" y="0"/>
                    <a:pt x="1021" y="0"/>
                  </a:cubicBezTo>
                  <a:cubicBezTo>
                    <a:pt x="1074" y="0"/>
                    <a:pt x="1126" y="11"/>
                    <a:pt x="1176" y="31"/>
                  </a:cubicBezTo>
                  <a:cubicBezTo>
                    <a:pt x="1385" y="116"/>
                    <a:pt x="1485" y="356"/>
                    <a:pt x="1400" y="565"/>
                  </a:cubicBezTo>
                  <a:cubicBezTo>
                    <a:pt x="844" y="1925"/>
                    <a:pt x="844" y="1925"/>
                    <a:pt x="844" y="1925"/>
                  </a:cubicBezTo>
                  <a:cubicBezTo>
                    <a:pt x="780" y="2079"/>
                    <a:pt x="632" y="2179"/>
                    <a:pt x="464" y="2179"/>
                  </a:cubicBezTo>
                  <a:close/>
                  <a:moveTo>
                    <a:pt x="1021" y="60"/>
                  </a:moveTo>
                  <a:cubicBezTo>
                    <a:pt x="878" y="60"/>
                    <a:pt x="751" y="146"/>
                    <a:pt x="697" y="278"/>
                  </a:cubicBezTo>
                  <a:cubicBezTo>
                    <a:pt x="141" y="1638"/>
                    <a:pt x="141" y="1638"/>
                    <a:pt x="141" y="1638"/>
                  </a:cubicBezTo>
                  <a:cubicBezTo>
                    <a:pt x="68" y="1816"/>
                    <a:pt x="154" y="2020"/>
                    <a:pt x="332" y="2093"/>
                  </a:cubicBezTo>
                  <a:cubicBezTo>
                    <a:pt x="375" y="2111"/>
                    <a:pt x="419" y="2119"/>
                    <a:pt x="464" y="2119"/>
                  </a:cubicBezTo>
                  <a:cubicBezTo>
                    <a:pt x="607" y="2119"/>
                    <a:pt x="734" y="2034"/>
                    <a:pt x="788" y="1902"/>
                  </a:cubicBezTo>
                  <a:cubicBezTo>
                    <a:pt x="1344" y="542"/>
                    <a:pt x="1344" y="542"/>
                    <a:pt x="1344" y="542"/>
                  </a:cubicBezTo>
                  <a:cubicBezTo>
                    <a:pt x="1379" y="456"/>
                    <a:pt x="1379" y="361"/>
                    <a:pt x="1343" y="275"/>
                  </a:cubicBezTo>
                  <a:cubicBezTo>
                    <a:pt x="1307" y="189"/>
                    <a:pt x="1239" y="122"/>
                    <a:pt x="1153" y="87"/>
                  </a:cubicBezTo>
                  <a:cubicBezTo>
                    <a:pt x="1111" y="69"/>
                    <a:pt x="1066" y="60"/>
                    <a:pt x="102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cxnSp>
        <p:nvCxnSpPr>
          <p:cNvPr id="32" name="Straight Connector 31">
            <a:extLst>
              <a:ext uri="{FF2B5EF4-FFF2-40B4-BE49-F238E27FC236}">
                <a16:creationId xmlns:a16="http://schemas.microsoft.com/office/drawing/2014/main" id="{0270EB67-72BA-408E-7B83-2E8E32511047}"/>
              </a:ext>
            </a:extLst>
          </p:cNvPr>
          <p:cNvCxnSpPr>
            <a:cxnSpLocks/>
          </p:cNvCxnSpPr>
          <p:nvPr/>
        </p:nvCxnSpPr>
        <p:spPr>
          <a:xfrm>
            <a:off x="4708495" y="2631180"/>
            <a:ext cx="0" cy="2002536"/>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37" name="Freeform 7">
            <a:extLst>
              <a:ext uri="{FF2B5EF4-FFF2-40B4-BE49-F238E27FC236}">
                <a16:creationId xmlns:a16="http://schemas.microsoft.com/office/drawing/2014/main" id="{A6C332A8-83C5-99F0-DEA7-5DBC0D98BE18}"/>
              </a:ext>
            </a:extLst>
          </p:cNvPr>
          <p:cNvSpPr>
            <a:spLocks/>
          </p:cNvSpPr>
          <p:nvPr/>
        </p:nvSpPr>
        <p:spPr bwMode="auto">
          <a:xfrm>
            <a:off x="10269651" y="4943476"/>
            <a:ext cx="1922349" cy="1914524"/>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gradFill>
            <a:gsLst>
              <a:gs pos="100000">
                <a:schemeClr val="accent1">
                  <a:lumMod val="60000"/>
                  <a:lumOff val="40000"/>
                </a:schemeClr>
              </a:gs>
              <a:gs pos="11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Shape 39">
            <a:extLst>
              <a:ext uri="{FF2B5EF4-FFF2-40B4-BE49-F238E27FC236}">
                <a16:creationId xmlns:a16="http://schemas.microsoft.com/office/drawing/2014/main" id="{33034C34-07FB-4AC6-BBC2-F58DF40EDA7F}"/>
              </a:ext>
            </a:extLst>
          </p:cNvPr>
          <p:cNvSpPr>
            <a:spLocks/>
          </p:cNvSpPr>
          <p:nvPr/>
        </p:nvSpPr>
        <p:spPr bwMode="auto">
          <a:xfrm rot="10800000">
            <a:off x="6197641" y="-1024061"/>
            <a:ext cx="8997860" cy="4196674"/>
          </a:xfrm>
          <a:custGeom>
            <a:avLst/>
            <a:gdLst>
              <a:gd name="connsiteX0" fmla="*/ 8997860 w 8997860"/>
              <a:gd name="connsiteY0" fmla="*/ 4196674 h 4196674"/>
              <a:gd name="connsiteX1" fmla="*/ 0 w 8997860"/>
              <a:gd name="connsiteY1" fmla="*/ 4196674 h 4196674"/>
              <a:gd name="connsiteX2" fmla="*/ 2917374 w 8997860"/>
              <a:gd name="connsiteY2" fmla="*/ 0 h 4196674"/>
              <a:gd name="connsiteX3" fmla="*/ 8997860 w 8997860"/>
              <a:gd name="connsiteY3" fmla="*/ 4196674 h 4196674"/>
            </a:gdLst>
            <a:ahLst/>
            <a:cxnLst>
              <a:cxn ang="0">
                <a:pos x="connsiteX0" y="connsiteY0"/>
              </a:cxn>
              <a:cxn ang="0">
                <a:pos x="connsiteX1" y="connsiteY1"/>
              </a:cxn>
              <a:cxn ang="0">
                <a:pos x="connsiteX2" y="connsiteY2"/>
              </a:cxn>
              <a:cxn ang="0">
                <a:pos x="connsiteX3" y="connsiteY3"/>
              </a:cxn>
            </a:cxnLst>
            <a:rect l="l" t="t" r="r" b="b"/>
            <a:pathLst>
              <a:path w="8997860" h="4196674">
                <a:moveTo>
                  <a:pt x="8997860" y="4196674"/>
                </a:moveTo>
                <a:lnTo>
                  <a:pt x="0" y="4196674"/>
                </a:lnTo>
                <a:lnTo>
                  <a:pt x="2917374" y="0"/>
                </a:lnTo>
                <a:lnTo>
                  <a:pt x="8997860" y="4196674"/>
                </a:lnTo>
                <a:close/>
              </a:path>
            </a:pathLst>
          </a:custGeom>
          <a:gradFill>
            <a:gsLst>
              <a:gs pos="77000">
                <a:schemeClr val="bg1"/>
              </a:gs>
              <a:gs pos="0">
                <a:schemeClr val="bg1">
                  <a:lumMod val="95000"/>
                </a:schemeClr>
              </a:gs>
            </a:gsLst>
            <a:lin ang="2700000" scaled="0"/>
          </a:gra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52" name="TextBox 51">
            <a:extLst>
              <a:ext uri="{FF2B5EF4-FFF2-40B4-BE49-F238E27FC236}">
                <a16:creationId xmlns:a16="http://schemas.microsoft.com/office/drawing/2014/main" id="{4CE9CF5A-78A1-D3C7-FA11-34985DD2E517}"/>
              </a:ext>
            </a:extLst>
          </p:cNvPr>
          <p:cNvSpPr txBox="1"/>
          <p:nvPr/>
        </p:nvSpPr>
        <p:spPr>
          <a:xfrm>
            <a:off x="5456679" y="5738462"/>
            <a:ext cx="2055371" cy="276999"/>
          </a:xfrm>
          <a:prstGeom prst="rect">
            <a:avLst/>
          </a:prstGeom>
          <a:noFill/>
        </p:spPr>
        <p:txBody>
          <a:bodyPr wrap="none" rtlCol="0">
            <a:spAutoFit/>
          </a:bodyPr>
          <a:lstStyle/>
          <a:p>
            <a:r>
              <a:rPr lang="en-US" sz="1200" spc="300" dirty="0">
                <a:latin typeface="DM Sans" pitchFamily="2" charset="0"/>
                <a:cs typeface="Poppins SemiBold" panose="00000700000000000000" pitchFamily="2" charset="0"/>
              </a:rPr>
              <a:t>www.website.com</a:t>
            </a:r>
          </a:p>
        </p:txBody>
      </p:sp>
      <p:sp>
        <p:nvSpPr>
          <p:cNvPr id="59" name="Freeform 13">
            <a:extLst>
              <a:ext uri="{FF2B5EF4-FFF2-40B4-BE49-F238E27FC236}">
                <a16:creationId xmlns:a16="http://schemas.microsoft.com/office/drawing/2014/main" id="{86A9B6E6-0891-E8C1-3540-0B483C72D15F}"/>
              </a:ext>
            </a:extLst>
          </p:cNvPr>
          <p:cNvSpPr>
            <a:spLocks noEditPoints="1"/>
          </p:cNvSpPr>
          <p:nvPr/>
        </p:nvSpPr>
        <p:spPr bwMode="auto">
          <a:xfrm>
            <a:off x="5225008" y="5777924"/>
            <a:ext cx="197997" cy="197997"/>
          </a:xfrm>
          <a:custGeom>
            <a:avLst/>
            <a:gdLst>
              <a:gd name="T0" fmla="*/ 0 w 1474"/>
              <a:gd name="T1" fmla="*/ 736 h 1475"/>
              <a:gd name="T2" fmla="*/ 1474 w 1474"/>
              <a:gd name="T3" fmla="*/ 738 h 1475"/>
              <a:gd name="T4" fmla="*/ 402 w 1474"/>
              <a:gd name="T5" fmla="*/ 376 h 1475"/>
              <a:gd name="T6" fmla="*/ 59 w 1474"/>
              <a:gd name="T7" fmla="*/ 707 h 1475"/>
              <a:gd name="T8" fmla="*/ 402 w 1474"/>
              <a:gd name="T9" fmla="*/ 376 h 1475"/>
              <a:gd name="T10" fmla="*/ 402 w 1474"/>
              <a:gd name="T11" fmla="*/ 1100 h 1475"/>
              <a:gd name="T12" fmla="*/ 59 w 1474"/>
              <a:gd name="T13" fmla="*/ 768 h 1475"/>
              <a:gd name="T14" fmla="*/ 1260 w 1474"/>
              <a:gd name="T15" fmla="*/ 306 h 1475"/>
              <a:gd name="T16" fmla="*/ 1120 w 1474"/>
              <a:gd name="T17" fmla="*/ 707 h 1475"/>
              <a:gd name="T18" fmla="*/ 1260 w 1474"/>
              <a:gd name="T19" fmla="*/ 306 h 1475"/>
              <a:gd name="T20" fmla="*/ 1260 w 1474"/>
              <a:gd name="T21" fmla="*/ 1169 h 1475"/>
              <a:gd name="T22" fmla="*/ 1120 w 1474"/>
              <a:gd name="T23" fmla="*/ 768 h 1475"/>
              <a:gd name="T24" fmla="*/ 460 w 1474"/>
              <a:gd name="T25" fmla="*/ 389 h 1475"/>
              <a:gd name="T26" fmla="*/ 707 w 1474"/>
              <a:gd name="T27" fmla="*/ 707 h 1475"/>
              <a:gd name="T28" fmla="*/ 460 w 1474"/>
              <a:gd name="T29" fmla="*/ 389 h 1475"/>
              <a:gd name="T30" fmla="*/ 768 w 1474"/>
              <a:gd name="T31" fmla="*/ 707 h 1475"/>
              <a:gd name="T32" fmla="*/ 1014 w 1474"/>
              <a:gd name="T33" fmla="*/ 389 h 1475"/>
              <a:gd name="T34" fmla="*/ 414 w 1474"/>
              <a:gd name="T35" fmla="*/ 768 h 1475"/>
              <a:gd name="T36" fmla="*/ 457 w 1474"/>
              <a:gd name="T37" fmla="*/ 1079 h 1475"/>
              <a:gd name="T38" fmla="*/ 626 w 1474"/>
              <a:gd name="T39" fmla="*/ 1067 h 1475"/>
              <a:gd name="T40" fmla="*/ 706 w 1474"/>
              <a:gd name="T41" fmla="*/ 768 h 1475"/>
              <a:gd name="T42" fmla="*/ 1014 w 1474"/>
              <a:gd name="T43" fmla="*/ 1086 h 1475"/>
              <a:gd name="T44" fmla="*/ 767 w 1474"/>
              <a:gd name="T45" fmla="*/ 768 h 1475"/>
              <a:gd name="T46" fmla="*/ 1014 w 1474"/>
              <a:gd name="T47" fmla="*/ 1086 h 1475"/>
              <a:gd name="T48" fmla="*/ 880 w 1474"/>
              <a:gd name="T49" fmla="*/ 131 h 1475"/>
              <a:gd name="T50" fmla="*/ 768 w 1474"/>
              <a:gd name="T51" fmla="*/ 63 h 1475"/>
              <a:gd name="T52" fmla="*/ 996 w 1474"/>
              <a:gd name="T53" fmla="*/ 333 h 1475"/>
              <a:gd name="T54" fmla="*/ 707 w 1474"/>
              <a:gd name="T55" fmla="*/ 60 h 1475"/>
              <a:gd name="T56" fmla="*/ 554 w 1474"/>
              <a:gd name="T57" fmla="*/ 181 h 1475"/>
              <a:gd name="T58" fmla="*/ 707 w 1474"/>
              <a:gd name="T59" fmla="*/ 357 h 1475"/>
              <a:gd name="T60" fmla="*/ 767 w 1474"/>
              <a:gd name="T61" fmla="*/ 1412 h 1475"/>
              <a:gd name="T62" fmla="*/ 919 w 1474"/>
              <a:gd name="T63" fmla="*/ 1295 h 1475"/>
              <a:gd name="T64" fmla="*/ 767 w 1474"/>
              <a:gd name="T65" fmla="*/ 1118 h 1475"/>
              <a:gd name="T66" fmla="*/ 477 w 1474"/>
              <a:gd name="T67" fmla="*/ 1149 h 1475"/>
              <a:gd name="T68" fmla="*/ 638 w 1474"/>
              <a:gd name="T69" fmla="*/ 1382 h 1475"/>
              <a:gd name="T70" fmla="*/ 706 w 1474"/>
              <a:gd name="T71" fmla="*/ 1118 h 1475"/>
              <a:gd name="T72" fmla="*/ 1054 w 1474"/>
              <a:gd name="T73" fmla="*/ 1156 h 1475"/>
              <a:gd name="T74" fmla="*/ 1218 w 1474"/>
              <a:gd name="T75" fmla="*/ 1215 h 1475"/>
              <a:gd name="T76" fmla="*/ 1218 w 1474"/>
              <a:gd name="T77" fmla="*/ 260 h 1475"/>
              <a:gd name="T78" fmla="*/ 1054 w 1474"/>
              <a:gd name="T79" fmla="*/ 319 h 1475"/>
              <a:gd name="T80" fmla="*/ 553 w 1474"/>
              <a:gd name="T81" fmla="*/ 86 h 1475"/>
              <a:gd name="T82" fmla="*/ 420 w 1474"/>
              <a:gd name="T83" fmla="*/ 318 h 1475"/>
              <a:gd name="T84" fmla="*/ 255 w 1474"/>
              <a:gd name="T85" fmla="*/ 1215 h 1475"/>
              <a:gd name="T86" fmla="*/ 420 w 1474"/>
              <a:gd name="T87" fmla="*/ 1157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4" h="1475">
                <a:moveTo>
                  <a:pt x="737" y="1475"/>
                </a:moveTo>
                <a:cubicBezTo>
                  <a:pt x="329" y="1475"/>
                  <a:pt x="0" y="1144"/>
                  <a:pt x="0" y="736"/>
                </a:cubicBezTo>
                <a:cubicBezTo>
                  <a:pt x="0" y="330"/>
                  <a:pt x="331" y="0"/>
                  <a:pt x="738" y="0"/>
                </a:cubicBezTo>
                <a:cubicBezTo>
                  <a:pt x="1144" y="1"/>
                  <a:pt x="1474" y="331"/>
                  <a:pt x="1474" y="738"/>
                </a:cubicBezTo>
                <a:cubicBezTo>
                  <a:pt x="1474" y="1145"/>
                  <a:pt x="1144" y="1475"/>
                  <a:pt x="737" y="1475"/>
                </a:cubicBezTo>
                <a:close/>
                <a:moveTo>
                  <a:pt x="402" y="376"/>
                </a:moveTo>
                <a:cubicBezTo>
                  <a:pt x="339" y="352"/>
                  <a:pt x="277" y="329"/>
                  <a:pt x="214" y="306"/>
                </a:cubicBezTo>
                <a:cubicBezTo>
                  <a:pt x="120" y="421"/>
                  <a:pt x="68" y="555"/>
                  <a:pt x="59" y="707"/>
                </a:cubicBezTo>
                <a:cubicBezTo>
                  <a:pt x="159" y="707"/>
                  <a:pt x="256" y="707"/>
                  <a:pt x="354" y="707"/>
                </a:cubicBezTo>
                <a:cubicBezTo>
                  <a:pt x="357" y="594"/>
                  <a:pt x="371" y="483"/>
                  <a:pt x="402" y="376"/>
                </a:cubicBezTo>
                <a:close/>
                <a:moveTo>
                  <a:pt x="214" y="1169"/>
                </a:moveTo>
                <a:cubicBezTo>
                  <a:pt x="278" y="1146"/>
                  <a:pt x="339" y="1123"/>
                  <a:pt x="402" y="1100"/>
                </a:cubicBezTo>
                <a:cubicBezTo>
                  <a:pt x="371" y="993"/>
                  <a:pt x="357" y="881"/>
                  <a:pt x="354" y="768"/>
                </a:cubicBezTo>
                <a:cubicBezTo>
                  <a:pt x="255" y="768"/>
                  <a:pt x="158" y="768"/>
                  <a:pt x="59" y="768"/>
                </a:cubicBezTo>
                <a:cubicBezTo>
                  <a:pt x="68" y="920"/>
                  <a:pt x="120" y="1054"/>
                  <a:pt x="214" y="1169"/>
                </a:cubicBezTo>
                <a:close/>
                <a:moveTo>
                  <a:pt x="1260" y="306"/>
                </a:moveTo>
                <a:cubicBezTo>
                  <a:pt x="1196" y="329"/>
                  <a:pt x="1134" y="352"/>
                  <a:pt x="1072" y="376"/>
                </a:cubicBezTo>
                <a:cubicBezTo>
                  <a:pt x="1103" y="483"/>
                  <a:pt x="1117" y="594"/>
                  <a:pt x="1120" y="707"/>
                </a:cubicBezTo>
                <a:cubicBezTo>
                  <a:pt x="1219" y="707"/>
                  <a:pt x="1316" y="707"/>
                  <a:pt x="1415" y="707"/>
                </a:cubicBezTo>
                <a:cubicBezTo>
                  <a:pt x="1406" y="554"/>
                  <a:pt x="1354" y="420"/>
                  <a:pt x="1260" y="306"/>
                </a:cubicBezTo>
                <a:close/>
                <a:moveTo>
                  <a:pt x="1072" y="1099"/>
                </a:moveTo>
                <a:cubicBezTo>
                  <a:pt x="1135" y="1123"/>
                  <a:pt x="1197" y="1146"/>
                  <a:pt x="1260" y="1169"/>
                </a:cubicBezTo>
                <a:cubicBezTo>
                  <a:pt x="1354" y="1054"/>
                  <a:pt x="1406" y="920"/>
                  <a:pt x="1414" y="768"/>
                </a:cubicBezTo>
                <a:cubicBezTo>
                  <a:pt x="1315" y="768"/>
                  <a:pt x="1218" y="768"/>
                  <a:pt x="1120" y="768"/>
                </a:cubicBezTo>
                <a:cubicBezTo>
                  <a:pt x="1117" y="881"/>
                  <a:pt x="1103" y="992"/>
                  <a:pt x="1072" y="1099"/>
                </a:cubicBezTo>
                <a:close/>
                <a:moveTo>
                  <a:pt x="460" y="389"/>
                </a:moveTo>
                <a:cubicBezTo>
                  <a:pt x="430" y="492"/>
                  <a:pt x="415" y="598"/>
                  <a:pt x="413" y="707"/>
                </a:cubicBezTo>
                <a:cubicBezTo>
                  <a:pt x="512" y="707"/>
                  <a:pt x="609" y="707"/>
                  <a:pt x="707" y="707"/>
                </a:cubicBezTo>
                <a:cubicBezTo>
                  <a:pt x="707" y="609"/>
                  <a:pt x="707" y="511"/>
                  <a:pt x="707" y="416"/>
                </a:cubicBezTo>
                <a:cubicBezTo>
                  <a:pt x="624" y="407"/>
                  <a:pt x="543" y="398"/>
                  <a:pt x="460" y="389"/>
                </a:cubicBezTo>
                <a:close/>
                <a:moveTo>
                  <a:pt x="768" y="416"/>
                </a:moveTo>
                <a:cubicBezTo>
                  <a:pt x="768" y="512"/>
                  <a:pt x="768" y="609"/>
                  <a:pt x="768" y="707"/>
                </a:cubicBezTo>
                <a:cubicBezTo>
                  <a:pt x="866" y="707"/>
                  <a:pt x="963" y="707"/>
                  <a:pt x="1061" y="707"/>
                </a:cubicBezTo>
                <a:cubicBezTo>
                  <a:pt x="1058" y="598"/>
                  <a:pt x="1044" y="491"/>
                  <a:pt x="1014" y="389"/>
                </a:cubicBezTo>
                <a:cubicBezTo>
                  <a:pt x="931" y="398"/>
                  <a:pt x="850" y="407"/>
                  <a:pt x="768" y="416"/>
                </a:cubicBezTo>
                <a:close/>
                <a:moveTo>
                  <a:pt x="414" y="768"/>
                </a:moveTo>
                <a:cubicBezTo>
                  <a:pt x="414" y="771"/>
                  <a:pt x="413" y="774"/>
                  <a:pt x="413" y="776"/>
                </a:cubicBezTo>
                <a:cubicBezTo>
                  <a:pt x="416" y="879"/>
                  <a:pt x="430" y="980"/>
                  <a:pt x="457" y="1079"/>
                </a:cubicBezTo>
                <a:cubicBezTo>
                  <a:pt x="461" y="1091"/>
                  <a:pt x="467" y="1088"/>
                  <a:pt x="475" y="1087"/>
                </a:cubicBezTo>
                <a:cubicBezTo>
                  <a:pt x="525" y="1080"/>
                  <a:pt x="576" y="1073"/>
                  <a:pt x="626" y="1067"/>
                </a:cubicBezTo>
                <a:cubicBezTo>
                  <a:pt x="653" y="1064"/>
                  <a:pt x="680" y="1063"/>
                  <a:pt x="706" y="1062"/>
                </a:cubicBezTo>
                <a:cubicBezTo>
                  <a:pt x="706" y="963"/>
                  <a:pt x="706" y="865"/>
                  <a:pt x="706" y="768"/>
                </a:cubicBezTo>
                <a:cubicBezTo>
                  <a:pt x="608" y="768"/>
                  <a:pt x="511" y="768"/>
                  <a:pt x="414" y="768"/>
                </a:cubicBezTo>
                <a:close/>
                <a:moveTo>
                  <a:pt x="1014" y="1086"/>
                </a:moveTo>
                <a:cubicBezTo>
                  <a:pt x="1044" y="983"/>
                  <a:pt x="1059" y="877"/>
                  <a:pt x="1061" y="768"/>
                </a:cubicBezTo>
                <a:cubicBezTo>
                  <a:pt x="962" y="768"/>
                  <a:pt x="865" y="768"/>
                  <a:pt x="767" y="768"/>
                </a:cubicBezTo>
                <a:cubicBezTo>
                  <a:pt x="767" y="866"/>
                  <a:pt x="767" y="964"/>
                  <a:pt x="767" y="1059"/>
                </a:cubicBezTo>
                <a:cubicBezTo>
                  <a:pt x="850" y="1068"/>
                  <a:pt x="931" y="1077"/>
                  <a:pt x="1014" y="1086"/>
                </a:cubicBezTo>
                <a:close/>
                <a:moveTo>
                  <a:pt x="996" y="333"/>
                </a:moveTo>
                <a:cubicBezTo>
                  <a:pt x="967" y="256"/>
                  <a:pt x="933" y="188"/>
                  <a:pt x="880" y="131"/>
                </a:cubicBezTo>
                <a:cubicBezTo>
                  <a:pt x="853" y="102"/>
                  <a:pt x="822" y="78"/>
                  <a:pt x="783" y="66"/>
                </a:cubicBezTo>
                <a:cubicBezTo>
                  <a:pt x="778" y="65"/>
                  <a:pt x="773" y="64"/>
                  <a:pt x="768" y="63"/>
                </a:cubicBezTo>
                <a:cubicBezTo>
                  <a:pt x="768" y="161"/>
                  <a:pt x="768" y="257"/>
                  <a:pt x="768" y="357"/>
                </a:cubicBezTo>
                <a:cubicBezTo>
                  <a:pt x="844" y="349"/>
                  <a:pt x="919" y="341"/>
                  <a:pt x="996" y="333"/>
                </a:cubicBezTo>
                <a:close/>
                <a:moveTo>
                  <a:pt x="707" y="357"/>
                </a:moveTo>
                <a:cubicBezTo>
                  <a:pt x="707" y="256"/>
                  <a:pt x="707" y="160"/>
                  <a:pt x="707" y="60"/>
                </a:cubicBezTo>
                <a:cubicBezTo>
                  <a:pt x="687" y="69"/>
                  <a:pt x="669" y="75"/>
                  <a:pt x="652" y="84"/>
                </a:cubicBezTo>
                <a:cubicBezTo>
                  <a:pt x="611" y="107"/>
                  <a:pt x="580" y="142"/>
                  <a:pt x="554" y="181"/>
                </a:cubicBezTo>
                <a:cubicBezTo>
                  <a:pt x="522" y="227"/>
                  <a:pt x="499" y="276"/>
                  <a:pt x="478" y="332"/>
                </a:cubicBezTo>
                <a:cubicBezTo>
                  <a:pt x="555" y="341"/>
                  <a:pt x="630" y="349"/>
                  <a:pt x="707" y="357"/>
                </a:cubicBezTo>
                <a:close/>
                <a:moveTo>
                  <a:pt x="767" y="1118"/>
                </a:moveTo>
                <a:cubicBezTo>
                  <a:pt x="767" y="1219"/>
                  <a:pt x="767" y="1315"/>
                  <a:pt x="767" y="1412"/>
                </a:cubicBezTo>
                <a:cubicBezTo>
                  <a:pt x="793" y="1408"/>
                  <a:pt x="815" y="1397"/>
                  <a:pt x="836" y="1382"/>
                </a:cubicBezTo>
                <a:cubicBezTo>
                  <a:pt x="870" y="1359"/>
                  <a:pt x="896" y="1329"/>
                  <a:pt x="919" y="1295"/>
                </a:cubicBezTo>
                <a:cubicBezTo>
                  <a:pt x="951" y="1249"/>
                  <a:pt x="975" y="1199"/>
                  <a:pt x="996" y="1143"/>
                </a:cubicBezTo>
                <a:cubicBezTo>
                  <a:pt x="919" y="1134"/>
                  <a:pt x="844" y="1126"/>
                  <a:pt x="767" y="1118"/>
                </a:cubicBezTo>
                <a:close/>
                <a:moveTo>
                  <a:pt x="481" y="1142"/>
                </a:moveTo>
                <a:cubicBezTo>
                  <a:pt x="479" y="1145"/>
                  <a:pt x="478" y="1147"/>
                  <a:pt x="477" y="1149"/>
                </a:cubicBezTo>
                <a:cubicBezTo>
                  <a:pt x="498" y="1190"/>
                  <a:pt x="517" y="1232"/>
                  <a:pt x="540" y="1273"/>
                </a:cubicBezTo>
                <a:cubicBezTo>
                  <a:pt x="565" y="1316"/>
                  <a:pt x="596" y="1354"/>
                  <a:pt x="638" y="1382"/>
                </a:cubicBezTo>
                <a:cubicBezTo>
                  <a:pt x="658" y="1397"/>
                  <a:pt x="680" y="1408"/>
                  <a:pt x="706" y="1412"/>
                </a:cubicBezTo>
                <a:cubicBezTo>
                  <a:pt x="706" y="1315"/>
                  <a:pt x="706" y="1218"/>
                  <a:pt x="706" y="1118"/>
                </a:cubicBezTo>
                <a:cubicBezTo>
                  <a:pt x="630" y="1126"/>
                  <a:pt x="555" y="1134"/>
                  <a:pt x="481" y="1142"/>
                </a:cubicBezTo>
                <a:close/>
                <a:moveTo>
                  <a:pt x="1054" y="1156"/>
                </a:moveTo>
                <a:cubicBezTo>
                  <a:pt x="1021" y="1244"/>
                  <a:pt x="982" y="1323"/>
                  <a:pt x="917" y="1391"/>
                </a:cubicBezTo>
                <a:cubicBezTo>
                  <a:pt x="1033" y="1358"/>
                  <a:pt x="1131" y="1301"/>
                  <a:pt x="1218" y="1215"/>
                </a:cubicBezTo>
                <a:cubicBezTo>
                  <a:pt x="1162" y="1195"/>
                  <a:pt x="1109" y="1176"/>
                  <a:pt x="1054" y="1156"/>
                </a:cubicBezTo>
                <a:close/>
                <a:moveTo>
                  <a:pt x="1218" y="260"/>
                </a:moveTo>
                <a:cubicBezTo>
                  <a:pt x="1131" y="174"/>
                  <a:pt x="1033" y="117"/>
                  <a:pt x="917" y="84"/>
                </a:cubicBezTo>
                <a:cubicBezTo>
                  <a:pt x="982" y="152"/>
                  <a:pt x="1021" y="232"/>
                  <a:pt x="1054" y="319"/>
                </a:cubicBezTo>
                <a:cubicBezTo>
                  <a:pt x="1108" y="299"/>
                  <a:pt x="1162" y="280"/>
                  <a:pt x="1218" y="260"/>
                </a:cubicBezTo>
                <a:close/>
                <a:moveTo>
                  <a:pt x="553" y="86"/>
                </a:moveTo>
                <a:cubicBezTo>
                  <a:pt x="440" y="117"/>
                  <a:pt x="343" y="174"/>
                  <a:pt x="256" y="260"/>
                </a:cubicBezTo>
                <a:cubicBezTo>
                  <a:pt x="312" y="280"/>
                  <a:pt x="366" y="299"/>
                  <a:pt x="420" y="318"/>
                </a:cubicBezTo>
                <a:cubicBezTo>
                  <a:pt x="453" y="231"/>
                  <a:pt x="492" y="153"/>
                  <a:pt x="553" y="86"/>
                </a:cubicBezTo>
                <a:close/>
                <a:moveTo>
                  <a:pt x="255" y="1215"/>
                </a:moveTo>
                <a:cubicBezTo>
                  <a:pt x="343" y="1301"/>
                  <a:pt x="440" y="1358"/>
                  <a:pt x="557" y="1391"/>
                </a:cubicBezTo>
                <a:cubicBezTo>
                  <a:pt x="492" y="1323"/>
                  <a:pt x="453" y="1243"/>
                  <a:pt x="420" y="1157"/>
                </a:cubicBezTo>
                <a:cubicBezTo>
                  <a:pt x="366" y="1176"/>
                  <a:pt x="312" y="1195"/>
                  <a:pt x="255" y="12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083646668"/>
      </p:ext>
    </p:extLst>
  </p:cSld>
  <p:clrMapOvr>
    <a:masterClrMapping/>
  </p:clrMapOvr>
  <p:transition spd="slow">
    <p:cover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7D16B110-6F0B-FC2C-806C-E1F26D5F749C}"/>
              </a:ext>
            </a:extLst>
          </p:cNvPr>
          <p:cNvSpPr/>
          <p:nvPr/>
        </p:nvSpPr>
        <p:spPr>
          <a:xfrm>
            <a:off x="3689984" y="0"/>
            <a:ext cx="8502016" cy="68580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Isosceles Triangle 23">
            <a:extLst>
              <a:ext uri="{FF2B5EF4-FFF2-40B4-BE49-F238E27FC236}">
                <a16:creationId xmlns:a16="http://schemas.microsoft.com/office/drawing/2014/main" id="{19982AFE-5CDB-197F-50FC-F9B127B0FED5}"/>
              </a:ext>
            </a:extLst>
          </p:cNvPr>
          <p:cNvSpPr/>
          <p:nvPr/>
        </p:nvSpPr>
        <p:spPr>
          <a:xfrm flipV="1">
            <a:off x="3689984" y="-1"/>
            <a:ext cx="4139280" cy="3673313"/>
          </a:xfrm>
          <a:prstGeom prst="triangle">
            <a:avLst>
              <a:gd name="adj"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7089127E-D1FF-1772-89E0-7DE64A0A38CD}"/>
              </a:ext>
            </a:extLst>
          </p:cNvPr>
          <p:cNvSpPr/>
          <p:nvPr/>
        </p:nvSpPr>
        <p:spPr>
          <a:xfrm flipV="1">
            <a:off x="3689984" y="-2"/>
            <a:ext cx="3863976" cy="3429001"/>
          </a:xfrm>
          <a:prstGeom prst="triangle">
            <a:avLst>
              <a:gd name="adj" fmla="val 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4668266"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Meet Our Team</a:t>
            </a:r>
          </a:p>
        </p:txBody>
      </p:sp>
      <p:sp>
        <p:nvSpPr>
          <p:cNvPr id="4" name="TextBox 3">
            <a:extLst>
              <a:ext uri="{FF2B5EF4-FFF2-40B4-BE49-F238E27FC236}">
                <a16:creationId xmlns:a16="http://schemas.microsoft.com/office/drawing/2014/main" id="{8E9C2C0D-121C-7453-85F8-E61A8ABEAEC7}"/>
              </a:ext>
            </a:extLst>
          </p:cNvPr>
          <p:cNvSpPr txBox="1"/>
          <p:nvPr/>
        </p:nvSpPr>
        <p:spPr>
          <a:xfrm>
            <a:off x="4329517" y="3733447"/>
            <a:ext cx="1841413" cy="307777"/>
          </a:xfrm>
          <a:prstGeom prst="rect">
            <a:avLst/>
          </a:prstGeom>
          <a:noFill/>
        </p:spPr>
        <p:txBody>
          <a:bodyPr wrap="square" rtlCol="0">
            <a:spAutoFit/>
          </a:bodyPr>
          <a:lstStyle/>
          <a:p>
            <a:pPr algn="r"/>
            <a:r>
              <a:rPr lang="en-US" sz="1400" b="1" dirty="0">
                <a:solidFill>
                  <a:schemeClr val="accent5"/>
                </a:solidFill>
                <a:latin typeface="Poppins" panose="00000500000000000000" pitchFamily="2" charset="0"/>
                <a:ea typeface="Open Sans" panose="020B0606030504020204" pitchFamily="34" charset="0"/>
                <a:cs typeface="Poppins" panose="00000500000000000000" pitchFamily="2" charset="0"/>
              </a:rPr>
              <a:t>Amanda Chris</a:t>
            </a:r>
          </a:p>
        </p:txBody>
      </p:sp>
      <p:sp>
        <p:nvSpPr>
          <p:cNvPr id="6" name="TextBox 5">
            <a:extLst>
              <a:ext uri="{FF2B5EF4-FFF2-40B4-BE49-F238E27FC236}">
                <a16:creationId xmlns:a16="http://schemas.microsoft.com/office/drawing/2014/main" id="{4F674200-9038-6EF3-794E-E2492DC97D2B}"/>
              </a:ext>
            </a:extLst>
          </p:cNvPr>
          <p:cNvSpPr txBox="1"/>
          <p:nvPr/>
        </p:nvSpPr>
        <p:spPr>
          <a:xfrm rot="16200000">
            <a:off x="5675762" y="3025652"/>
            <a:ext cx="590226" cy="477054"/>
          </a:xfrm>
          <a:prstGeom prst="rect">
            <a:avLst/>
          </a:prstGeom>
          <a:noFill/>
        </p:spPr>
        <p:txBody>
          <a:bodyPr wrap="none" rtlCol="0">
            <a:spAutoFit/>
          </a:bodyPr>
          <a:lstStyle/>
          <a:p>
            <a:r>
              <a:rPr lang="en-US" sz="2500" dirty="0">
                <a:latin typeface="Poppins SemiBold" panose="00000700000000000000" pitchFamily="2" charset="0"/>
                <a:cs typeface="Poppins SemiBold" panose="00000700000000000000" pitchFamily="2" charset="0"/>
              </a:rPr>
              <a:t>.01</a:t>
            </a:r>
          </a:p>
        </p:txBody>
      </p:sp>
      <p:sp>
        <p:nvSpPr>
          <p:cNvPr id="12" name="TextBox 11">
            <a:extLst>
              <a:ext uri="{FF2B5EF4-FFF2-40B4-BE49-F238E27FC236}">
                <a16:creationId xmlns:a16="http://schemas.microsoft.com/office/drawing/2014/main" id="{91E80E4A-73AF-F110-DCF1-22EC26482BA1}"/>
              </a:ext>
            </a:extLst>
          </p:cNvPr>
          <p:cNvSpPr txBox="1"/>
          <p:nvPr/>
        </p:nvSpPr>
        <p:spPr>
          <a:xfrm>
            <a:off x="9495248" y="3733447"/>
            <a:ext cx="1841413" cy="307777"/>
          </a:xfrm>
          <a:prstGeom prst="rect">
            <a:avLst/>
          </a:prstGeom>
          <a:noFill/>
        </p:spPr>
        <p:txBody>
          <a:bodyPr wrap="square" rtlCol="0">
            <a:spAutoFit/>
          </a:bodyPr>
          <a:lstStyle/>
          <a:p>
            <a:pPr algn="r"/>
            <a:r>
              <a:rPr lang="en-US" sz="1400" b="1" dirty="0">
                <a:solidFill>
                  <a:schemeClr val="accent5"/>
                </a:solidFill>
                <a:latin typeface="Poppins" panose="00000500000000000000" pitchFamily="2" charset="0"/>
                <a:ea typeface="Open Sans" panose="020B0606030504020204" pitchFamily="34" charset="0"/>
                <a:cs typeface="Poppins" panose="00000500000000000000" pitchFamily="2" charset="0"/>
              </a:rPr>
              <a:t>Eric Stive</a:t>
            </a:r>
          </a:p>
        </p:txBody>
      </p:sp>
      <p:sp>
        <p:nvSpPr>
          <p:cNvPr id="14" name="TextBox 13">
            <a:extLst>
              <a:ext uri="{FF2B5EF4-FFF2-40B4-BE49-F238E27FC236}">
                <a16:creationId xmlns:a16="http://schemas.microsoft.com/office/drawing/2014/main" id="{2721B810-E5E3-6273-66E9-4DD80C55F8A8}"/>
              </a:ext>
            </a:extLst>
          </p:cNvPr>
          <p:cNvSpPr txBox="1"/>
          <p:nvPr/>
        </p:nvSpPr>
        <p:spPr>
          <a:xfrm rot="16200000">
            <a:off x="10803021" y="3025652"/>
            <a:ext cx="667170" cy="477054"/>
          </a:xfrm>
          <a:prstGeom prst="rect">
            <a:avLst/>
          </a:prstGeom>
          <a:noFill/>
        </p:spPr>
        <p:txBody>
          <a:bodyPr wrap="none" rtlCol="0">
            <a:spAutoFit/>
          </a:bodyPr>
          <a:lstStyle/>
          <a:p>
            <a:r>
              <a:rPr lang="en-US" sz="2500" dirty="0">
                <a:latin typeface="Poppins SemiBold" panose="00000700000000000000" pitchFamily="2" charset="0"/>
                <a:cs typeface="Poppins SemiBold" panose="00000700000000000000" pitchFamily="2" charset="0"/>
              </a:rPr>
              <a:t>.03</a:t>
            </a:r>
          </a:p>
        </p:txBody>
      </p:sp>
      <p:sp>
        <p:nvSpPr>
          <p:cNvPr id="8" name="TextBox 7">
            <a:extLst>
              <a:ext uri="{FF2B5EF4-FFF2-40B4-BE49-F238E27FC236}">
                <a16:creationId xmlns:a16="http://schemas.microsoft.com/office/drawing/2014/main" id="{9896DC2A-D95D-A938-091F-CF96190F687E}"/>
              </a:ext>
            </a:extLst>
          </p:cNvPr>
          <p:cNvSpPr txBox="1"/>
          <p:nvPr/>
        </p:nvSpPr>
        <p:spPr>
          <a:xfrm>
            <a:off x="6912382" y="3733447"/>
            <a:ext cx="1841413" cy="307777"/>
          </a:xfrm>
          <a:prstGeom prst="rect">
            <a:avLst/>
          </a:prstGeom>
          <a:noFill/>
        </p:spPr>
        <p:txBody>
          <a:bodyPr wrap="square" rtlCol="0">
            <a:spAutoFit/>
          </a:bodyPr>
          <a:lstStyle/>
          <a:p>
            <a:pPr algn="r"/>
            <a:r>
              <a:rPr lang="en-US" sz="1400" b="1" dirty="0">
                <a:solidFill>
                  <a:schemeClr val="accent5"/>
                </a:solidFill>
                <a:latin typeface="Poppins" panose="00000500000000000000" pitchFamily="2" charset="0"/>
                <a:ea typeface="Open Sans" panose="020B0606030504020204" pitchFamily="34" charset="0"/>
                <a:cs typeface="Poppins" panose="00000500000000000000" pitchFamily="2" charset="0"/>
              </a:rPr>
              <a:t>Mark Hennery</a:t>
            </a:r>
          </a:p>
        </p:txBody>
      </p:sp>
      <p:sp>
        <p:nvSpPr>
          <p:cNvPr id="10" name="TextBox 9">
            <a:extLst>
              <a:ext uri="{FF2B5EF4-FFF2-40B4-BE49-F238E27FC236}">
                <a16:creationId xmlns:a16="http://schemas.microsoft.com/office/drawing/2014/main" id="{9DA6AD8C-7212-3D43-1F57-FF39BA04C08C}"/>
              </a:ext>
            </a:extLst>
          </p:cNvPr>
          <p:cNvSpPr txBox="1"/>
          <p:nvPr/>
        </p:nvSpPr>
        <p:spPr>
          <a:xfrm rot="16200000">
            <a:off x="8224163" y="3025652"/>
            <a:ext cx="659155" cy="477054"/>
          </a:xfrm>
          <a:prstGeom prst="rect">
            <a:avLst/>
          </a:prstGeom>
          <a:noFill/>
        </p:spPr>
        <p:txBody>
          <a:bodyPr wrap="none" rtlCol="0">
            <a:spAutoFit/>
          </a:bodyPr>
          <a:lstStyle/>
          <a:p>
            <a:r>
              <a:rPr lang="en-US" sz="2500" dirty="0">
                <a:latin typeface="Poppins SemiBold" panose="00000700000000000000" pitchFamily="2" charset="0"/>
                <a:cs typeface="Poppins SemiBold" panose="00000700000000000000" pitchFamily="2" charset="0"/>
              </a:rPr>
              <a:t>.02</a:t>
            </a:r>
          </a:p>
        </p:txBody>
      </p:sp>
      <p:cxnSp>
        <p:nvCxnSpPr>
          <p:cNvPr id="27" name="Straight Connector 26">
            <a:extLst>
              <a:ext uri="{FF2B5EF4-FFF2-40B4-BE49-F238E27FC236}">
                <a16:creationId xmlns:a16="http://schemas.microsoft.com/office/drawing/2014/main" id="{E79FFF8B-5F91-4CDD-8742-0961841653E8}"/>
              </a:ext>
            </a:extLst>
          </p:cNvPr>
          <p:cNvCxnSpPr>
            <a:cxnSpLocks/>
          </p:cNvCxnSpPr>
          <p:nvPr/>
        </p:nvCxnSpPr>
        <p:spPr>
          <a:xfrm>
            <a:off x="6056600" y="2160816"/>
            <a:ext cx="0" cy="74596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46C71A2-3387-9FF9-3314-145ACDB9E141}"/>
              </a:ext>
            </a:extLst>
          </p:cNvPr>
          <p:cNvCxnSpPr>
            <a:cxnSpLocks/>
          </p:cNvCxnSpPr>
          <p:nvPr/>
        </p:nvCxnSpPr>
        <p:spPr>
          <a:xfrm>
            <a:off x="8640256" y="2160816"/>
            <a:ext cx="0" cy="74596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E06E15C-9C6C-0A6F-E87A-7FB1E34DE8FF}"/>
              </a:ext>
            </a:extLst>
          </p:cNvPr>
          <p:cNvCxnSpPr>
            <a:cxnSpLocks/>
          </p:cNvCxnSpPr>
          <p:nvPr/>
        </p:nvCxnSpPr>
        <p:spPr>
          <a:xfrm>
            <a:off x="11215975" y="2160816"/>
            <a:ext cx="0" cy="74596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32" name="Freeform 86">
            <a:extLst>
              <a:ext uri="{FF2B5EF4-FFF2-40B4-BE49-F238E27FC236}">
                <a16:creationId xmlns:a16="http://schemas.microsoft.com/office/drawing/2014/main" id="{A62BA013-77A9-060C-081F-3C846384D0C1}"/>
              </a:ext>
            </a:extLst>
          </p:cNvPr>
          <p:cNvSpPr>
            <a:spLocks noEditPoints="1"/>
          </p:cNvSpPr>
          <p:nvPr/>
        </p:nvSpPr>
        <p:spPr bwMode="auto">
          <a:xfrm>
            <a:off x="8522166" y="1773847"/>
            <a:ext cx="236178" cy="23617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240 w 308"/>
              <a:gd name="T11" fmla="*/ 101 h 308"/>
              <a:gd name="T12" fmla="*/ 239 w 308"/>
              <a:gd name="T13" fmla="*/ 104 h 308"/>
              <a:gd name="T14" fmla="*/ 226 w 308"/>
              <a:gd name="T15" fmla="*/ 118 h 308"/>
              <a:gd name="T16" fmla="*/ 224 w 308"/>
              <a:gd name="T17" fmla="*/ 120 h 308"/>
              <a:gd name="T18" fmla="*/ 196 w 308"/>
              <a:gd name="T19" fmla="*/ 195 h 308"/>
              <a:gd name="T20" fmla="*/ 98 w 308"/>
              <a:gd name="T21" fmla="*/ 219 h 308"/>
              <a:gd name="T22" fmla="*/ 79 w 308"/>
              <a:gd name="T23" fmla="*/ 211 h 308"/>
              <a:gd name="T24" fmla="*/ 73 w 308"/>
              <a:gd name="T25" fmla="*/ 207 h 308"/>
              <a:gd name="T26" fmla="*/ 72 w 308"/>
              <a:gd name="T27" fmla="*/ 206 h 308"/>
              <a:gd name="T28" fmla="*/ 75 w 308"/>
              <a:gd name="T29" fmla="*/ 206 h 308"/>
              <a:gd name="T30" fmla="*/ 103 w 308"/>
              <a:gd name="T31" fmla="*/ 203 h 308"/>
              <a:gd name="T32" fmla="*/ 122 w 308"/>
              <a:gd name="T33" fmla="*/ 193 h 308"/>
              <a:gd name="T34" fmla="*/ 122 w 308"/>
              <a:gd name="T35" fmla="*/ 193 h 308"/>
              <a:gd name="T36" fmla="*/ 118 w 308"/>
              <a:gd name="T37" fmla="*/ 192 h 308"/>
              <a:gd name="T38" fmla="*/ 91 w 308"/>
              <a:gd name="T39" fmla="*/ 169 h 308"/>
              <a:gd name="T40" fmla="*/ 92 w 308"/>
              <a:gd name="T41" fmla="*/ 168 h 308"/>
              <a:gd name="T42" fmla="*/ 105 w 308"/>
              <a:gd name="T43" fmla="*/ 167 h 308"/>
              <a:gd name="T44" fmla="*/ 100 w 308"/>
              <a:gd name="T45" fmla="*/ 166 h 308"/>
              <a:gd name="T46" fmla="*/ 79 w 308"/>
              <a:gd name="T47" fmla="*/ 138 h 308"/>
              <a:gd name="T48" fmla="*/ 78 w 308"/>
              <a:gd name="T49" fmla="*/ 134 h 308"/>
              <a:gd name="T50" fmla="*/ 80 w 308"/>
              <a:gd name="T51" fmla="*/ 133 h 308"/>
              <a:gd name="T52" fmla="*/ 93 w 308"/>
              <a:gd name="T53" fmla="*/ 137 h 308"/>
              <a:gd name="T54" fmla="*/ 89 w 308"/>
              <a:gd name="T55" fmla="*/ 133 h 308"/>
              <a:gd name="T56" fmla="*/ 83 w 308"/>
              <a:gd name="T57" fmla="*/ 92 h 308"/>
              <a:gd name="T58" fmla="*/ 85 w 308"/>
              <a:gd name="T59" fmla="*/ 92 h 308"/>
              <a:gd name="T60" fmla="*/ 154 w 308"/>
              <a:gd name="T61" fmla="*/ 127 h 308"/>
              <a:gd name="T62" fmla="*/ 154 w 308"/>
              <a:gd name="T63" fmla="*/ 126 h 308"/>
              <a:gd name="T64" fmla="*/ 155 w 308"/>
              <a:gd name="T65" fmla="*/ 112 h 308"/>
              <a:gd name="T66" fmla="*/ 162 w 308"/>
              <a:gd name="T67" fmla="*/ 98 h 308"/>
              <a:gd name="T68" fmla="*/ 173 w 308"/>
              <a:gd name="T69" fmla="*/ 89 h 308"/>
              <a:gd name="T70" fmla="*/ 187 w 308"/>
              <a:gd name="T71" fmla="*/ 85 h 308"/>
              <a:gd name="T72" fmla="*/ 202 w 308"/>
              <a:gd name="T73" fmla="*/ 87 h 308"/>
              <a:gd name="T74" fmla="*/ 212 w 308"/>
              <a:gd name="T75" fmla="*/ 93 h 308"/>
              <a:gd name="T76" fmla="*/ 214 w 308"/>
              <a:gd name="T77" fmla="*/ 95 h 308"/>
              <a:gd name="T78" fmla="*/ 215 w 308"/>
              <a:gd name="T79" fmla="*/ 95 h 308"/>
              <a:gd name="T80" fmla="*/ 235 w 308"/>
              <a:gd name="T81" fmla="*/ 87 h 308"/>
              <a:gd name="T82" fmla="*/ 236 w 308"/>
              <a:gd name="T83" fmla="*/ 87 h 308"/>
              <a:gd name="T84" fmla="*/ 236 w 308"/>
              <a:gd name="T85" fmla="*/ 88 h 308"/>
              <a:gd name="T86" fmla="*/ 231 w 308"/>
              <a:gd name="T87" fmla="*/ 98 h 308"/>
              <a:gd name="T88" fmla="*/ 222 w 308"/>
              <a:gd name="T89" fmla="*/ 106 h 308"/>
              <a:gd name="T90" fmla="*/ 239 w 308"/>
              <a:gd name="T91" fmla="*/ 101 h 308"/>
              <a:gd name="T92" fmla="*/ 240 w 308"/>
              <a:gd name="T93" fmla="*/ 101 h 308"/>
              <a:gd name="T94" fmla="*/ 240 w 308"/>
              <a:gd name="T95" fmla="*/ 10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240" y="101"/>
                </a:moveTo>
                <a:cubicBezTo>
                  <a:pt x="240" y="102"/>
                  <a:pt x="240" y="103"/>
                  <a:pt x="239" y="104"/>
                </a:cubicBezTo>
                <a:cubicBezTo>
                  <a:pt x="235" y="109"/>
                  <a:pt x="231" y="114"/>
                  <a:pt x="226" y="118"/>
                </a:cubicBezTo>
                <a:cubicBezTo>
                  <a:pt x="225" y="118"/>
                  <a:pt x="224" y="119"/>
                  <a:pt x="224" y="120"/>
                </a:cubicBezTo>
                <a:cubicBezTo>
                  <a:pt x="224" y="148"/>
                  <a:pt x="216" y="175"/>
                  <a:pt x="196" y="195"/>
                </a:cubicBezTo>
                <a:cubicBezTo>
                  <a:pt x="171" y="221"/>
                  <a:pt x="132" y="228"/>
                  <a:pt x="98" y="219"/>
                </a:cubicBezTo>
                <a:cubicBezTo>
                  <a:pt x="91" y="217"/>
                  <a:pt x="85" y="214"/>
                  <a:pt x="79" y="211"/>
                </a:cubicBezTo>
                <a:cubicBezTo>
                  <a:pt x="77" y="210"/>
                  <a:pt x="75" y="209"/>
                  <a:pt x="73" y="207"/>
                </a:cubicBezTo>
                <a:cubicBezTo>
                  <a:pt x="72" y="207"/>
                  <a:pt x="72" y="207"/>
                  <a:pt x="72" y="206"/>
                </a:cubicBezTo>
                <a:cubicBezTo>
                  <a:pt x="73" y="206"/>
                  <a:pt x="73" y="206"/>
                  <a:pt x="75" y="206"/>
                </a:cubicBezTo>
                <a:cubicBezTo>
                  <a:pt x="84" y="207"/>
                  <a:pt x="94" y="206"/>
                  <a:pt x="103" y="203"/>
                </a:cubicBezTo>
                <a:cubicBezTo>
                  <a:pt x="108" y="201"/>
                  <a:pt x="119" y="197"/>
                  <a:pt x="122" y="193"/>
                </a:cubicBezTo>
                <a:cubicBezTo>
                  <a:pt x="122" y="193"/>
                  <a:pt x="122" y="193"/>
                  <a:pt x="122" y="193"/>
                </a:cubicBezTo>
                <a:cubicBezTo>
                  <a:pt x="121" y="192"/>
                  <a:pt x="120" y="192"/>
                  <a:pt x="118" y="192"/>
                </a:cubicBezTo>
                <a:cubicBezTo>
                  <a:pt x="109" y="189"/>
                  <a:pt x="97" y="185"/>
                  <a:pt x="91" y="169"/>
                </a:cubicBezTo>
                <a:cubicBezTo>
                  <a:pt x="90" y="168"/>
                  <a:pt x="91" y="168"/>
                  <a:pt x="92" y="168"/>
                </a:cubicBezTo>
                <a:cubicBezTo>
                  <a:pt x="99" y="168"/>
                  <a:pt x="102" y="168"/>
                  <a:pt x="105" y="167"/>
                </a:cubicBezTo>
                <a:cubicBezTo>
                  <a:pt x="103" y="167"/>
                  <a:pt x="102" y="167"/>
                  <a:pt x="100" y="166"/>
                </a:cubicBezTo>
                <a:cubicBezTo>
                  <a:pt x="89" y="162"/>
                  <a:pt x="80" y="150"/>
                  <a:pt x="79" y="138"/>
                </a:cubicBezTo>
                <a:cubicBezTo>
                  <a:pt x="78" y="136"/>
                  <a:pt x="78" y="135"/>
                  <a:pt x="78" y="134"/>
                </a:cubicBezTo>
                <a:cubicBezTo>
                  <a:pt x="78" y="133"/>
                  <a:pt x="79" y="133"/>
                  <a:pt x="80" y="133"/>
                </a:cubicBezTo>
                <a:cubicBezTo>
                  <a:pt x="86" y="136"/>
                  <a:pt x="92" y="137"/>
                  <a:pt x="93" y="137"/>
                </a:cubicBezTo>
                <a:cubicBezTo>
                  <a:pt x="91" y="136"/>
                  <a:pt x="90" y="134"/>
                  <a:pt x="89" y="133"/>
                </a:cubicBezTo>
                <a:cubicBezTo>
                  <a:pt x="79" y="123"/>
                  <a:pt x="75" y="104"/>
                  <a:pt x="83" y="92"/>
                </a:cubicBezTo>
                <a:cubicBezTo>
                  <a:pt x="83" y="91"/>
                  <a:pt x="84" y="91"/>
                  <a:pt x="85" y="92"/>
                </a:cubicBezTo>
                <a:cubicBezTo>
                  <a:pt x="103" y="113"/>
                  <a:pt x="126" y="123"/>
                  <a:pt x="154" y="127"/>
                </a:cubicBezTo>
                <a:cubicBezTo>
                  <a:pt x="155" y="127"/>
                  <a:pt x="155" y="127"/>
                  <a:pt x="154" y="126"/>
                </a:cubicBezTo>
                <a:cubicBezTo>
                  <a:pt x="154" y="121"/>
                  <a:pt x="154" y="116"/>
                  <a:pt x="155" y="112"/>
                </a:cubicBezTo>
                <a:cubicBezTo>
                  <a:pt x="156" y="107"/>
                  <a:pt x="158" y="102"/>
                  <a:pt x="162" y="98"/>
                </a:cubicBezTo>
                <a:cubicBezTo>
                  <a:pt x="165" y="94"/>
                  <a:pt x="169" y="91"/>
                  <a:pt x="173" y="89"/>
                </a:cubicBezTo>
                <a:cubicBezTo>
                  <a:pt x="178" y="86"/>
                  <a:pt x="182" y="85"/>
                  <a:pt x="187" y="85"/>
                </a:cubicBezTo>
                <a:cubicBezTo>
                  <a:pt x="192" y="84"/>
                  <a:pt x="198" y="85"/>
                  <a:pt x="202" y="87"/>
                </a:cubicBezTo>
                <a:cubicBezTo>
                  <a:pt x="206" y="88"/>
                  <a:pt x="209" y="90"/>
                  <a:pt x="212" y="93"/>
                </a:cubicBezTo>
                <a:cubicBezTo>
                  <a:pt x="213" y="93"/>
                  <a:pt x="213" y="94"/>
                  <a:pt x="214" y="95"/>
                </a:cubicBezTo>
                <a:cubicBezTo>
                  <a:pt x="214" y="95"/>
                  <a:pt x="215" y="95"/>
                  <a:pt x="215" y="95"/>
                </a:cubicBezTo>
                <a:cubicBezTo>
                  <a:pt x="222" y="93"/>
                  <a:pt x="229" y="91"/>
                  <a:pt x="235" y="87"/>
                </a:cubicBezTo>
                <a:cubicBezTo>
                  <a:pt x="236" y="87"/>
                  <a:pt x="236" y="87"/>
                  <a:pt x="236" y="87"/>
                </a:cubicBezTo>
                <a:cubicBezTo>
                  <a:pt x="236" y="87"/>
                  <a:pt x="236" y="88"/>
                  <a:pt x="236" y="88"/>
                </a:cubicBezTo>
                <a:cubicBezTo>
                  <a:pt x="235" y="92"/>
                  <a:pt x="233" y="95"/>
                  <a:pt x="231" y="98"/>
                </a:cubicBezTo>
                <a:cubicBezTo>
                  <a:pt x="229" y="100"/>
                  <a:pt x="225" y="105"/>
                  <a:pt x="222" y="106"/>
                </a:cubicBezTo>
                <a:cubicBezTo>
                  <a:pt x="228" y="105"/>
                  <a:pt x="234" y="103"/>
                  <a:pt x="239" y="101"/>
                </a:cubicBezTo>
                <a:cubicBezTo>
                  <a:pt x="240" y="101"/>
                  <a:pt x="240" y="101"/>
                  <a:pt x="240" y="101"/>
                </a:cubicBezTo>
                <a:cubicBezTo>
                  <a:pt x="240" y="101"/>
                  <a:pt x="240" y="101"/>
                  <a:pt x="240" y="10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3" name="Freeform 90">
            <a:extLst>
              <a:ext uri="{FF2B5EF4-FFF2-40B4-BE49-F238E27FC236}">
                <a16:creationId xmlns:a16="http://schemas.microsoft.com/office/drawing/2014/main" id="{D26E150E-2851-A802-567E-9A4101390C37}"/>
              </a:ext>
            </a:extLst>
          </p:cNvPr>
          <p:cNvSpPr>
            <a:spLocks/>
          </p:cNvSpPr>
          <p:nvPr/>
        </p:nvSpPr>
        <p:spPr bwMode="auto">
          <a:xfrm>
            <a:off x="5938510" y="1773939"/>
            <a:ext cx="236178" cy="234150"/>
          </a:xfrm>
          <a:custGeom>
            <a:avLst/>
            <a:gdLst>
              <a:gd name="T0" fmla="*/ 308 w 308"/>
              <a:gd name="T1" fmla="*/ 154 h 306"/>
              <a:gd name="T2" fmla="*/ 154 w 308"/>
              <a:gd name="T3" fmla="*/ 0 h 306"/>
              <a:gd name="T4" fmla="*/ 0 w 308"/>
              <a:gd name="T5" fmla="*/ 154 h 306"/>
              <a:gd name="T6" fmla="*/ 130 w 308"/>
              <a:gd name="T7" fmla="*/ 306 h 306"/>
              <a:gd name="T8" fmla="*/ 130 w 308"/>
              <a:gd name="T9" fmla="*/ 198 h 306"/>
              <a:gd name="T10" fmla="*/ 91 w 308"/>
              <a:gd name="T11" fmla="*/ 198 h 306"/>
              <a:gd name="T12" fmla="*/ 91 w 308"/>
              <a:gd name="T13" fmla="*/ 154 h 306"/>
              <a:gd name="T14" fmla="*/ 130 w 308"/>
              <a:gd name="T15" fmla="*/ 154 h 306"/>
              <a:gd name="T16" fmla="*/ 130 w 308"/>
              <a:gd name="T17" fmla="*/ 120 h 306"/>
              <a:gd name="T18" fmla="*/ 188 w 308"/>
              <a:gd name="T19" fmla="*/ 60 h 306"/>
              <a:gd name="T20" fmla="*/ 222 w 308"/>
              <a:gd name="T21" fmla="*/ 63 h 306"/>
              <a:gd name="T22" fmla="*/ 222 w 308"/>
              <a:gd name="T23" fmla="*/ 101 h 306"/>
              <a:gd name="T24" fmla="*/ 203 w 308"/>
              <a:gd name="T25" fmla="*/ 101 h 306"/>
              <a:gd name="T26" fmla="*/ 178 w 308"/>
              <a:gd name="T27" fmla="*/ 125 h 306"/>
              <a:gd name="T28" fmla="*/ 178 w 308"/>
              <a:gd name="T29" fmla="*/ 154 h 306"/>
              <a:gd name="T30" fmla="*/ 221 w 308"/>
              <a:gd name="T31" fmla="*/ 154 h 306"/>
              <a:gd name="T32" fmla="*/ 214 w 308"/>
              <a:gd name="T33" fmla="*/ 198 h 306"/>
              <a:gd name="T34" fmla="*/ 178 w 308"/>
              <a:gd name="T35" fmla="*/ 198 h 306"/>
              <a:gd name="T36" fmla="*/ 178 w 308"/>
              <a:gd name="T37" fmla="*/ 306 h 306"/>
              <a:gd name="T38" fmla="*/ 308 w 308"/>
              <a:gd name="T39" fmla="*/ 15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8" h="306">
                <a:moveTo>
                  <a:pt x="308" y="154"/>
                </a:moveTo>
                <a:cubicBezTo>
                  <a:pt x="308" y="69"/>
                  <a:pt x="239" y="0"/>
                  <a:pt x="154" y="0"/>
                </a:cubicBezTo>
                <a:cubicBezTo>
                  <a:pt x="69" y="0"/>
                  <a:pt x="0" y="69"/>
                  <a:pt x="0" y="154"/>
                </a:cubicBezTo>
                <a:cubicBezTo>
                  <a:pt x="0" y="231"/>
                  <a:pt x="56" y="294"/>
                  <a:pt x="130" y="306"/>
                </a:cubicBezTo>
                <a:cubicBezTo>
                  <a:pt x="130" y="198"/>
                  <a:pt x="130" y="198"/>
                  <a:pt x="130" y="198"/>
                </a:cubicBezTo>
                <a:cubicBezTo>
                  <a:pt x="91" y="198"/>
                  <a:pt x="91" y="198"/>
                  <a:pt x="91" y="198"/>
                </a:cubicBezTo>
                <a:cubicBezTo>
                  <a:pt x="91" y="154"/>
                  <a:pt x="91" y="154"/>
                  <a:pt x="91" y="154"/>
                </a:cubicBezTo>
                <a:cubicBezTo>
                  <a:pt x="130" y="154"/>
                  <a:pt x="130" y="154"/>
                  <a:pt x="130" y="154"/>
                </a:cubicBezTo>
                <a:cubicBezTo>
                  <a:pt x="130" y="120"/>
                  <a:pt x="130" y="120"/>
                  <a:pt x="130" y="120"/>
                </a:cubicBezTo>
                <a:cubicBezTo>
                  <a:pt x="130" y="81"/>
                  <a:pt x="153" y="60"/>
                  <a:pt x="188" y="60"/>
                </a:cubicBezTo>
                <a:cubicBezTo>
                  <a:pt x="205" y="60"/>
                  <a:pt x="222" y="63"/>
                  <a:pt x="222" y="63"/>
                </a:cubicBezTo>
                <a:cubicBezTo>
                  <a:pt x="222" y="101"/>
                  <a:pt x="222" y="101"/>
                  <a:pt x="222" y="101"/>
                </a:cubicBezTo>
                <a:cubicBezTo>
                  <a:pt x="203" y="101"/>
                  <a:pt x="203" y="101"/>
                  <a:pt x="203" y="101"/>
                </a:cubicBezTo>
                <a:cubicBezTo>
                  <a:pt x="184" y="101"/>
                  <a:pt x="178" y="113"/>
                  <a:pt x="178" y="125"/>
                </a:cubicBezTo>
                <a:cubicBezTo>
                  <a:pt x="178" y="154"/>
                  <a:pt x="178" y="154"/>
                  <a:pt x="178" y="154"/>
                </a:cubicBezTo>
                <a:cubicBezTo>
                  <a:pt x="221" y="154"/>
                  <a:pt x="221" y="154"/>
                  <a:pt x="221" y="154"/>
                </a:cubicBezTo>
                <a:cubicBezTo>
                  <a:pt x="214" y="198"/>
                  <a:pt x="214" y="198"/>
                  <a:pt x="214" y="198"/>
                </a:cubicBezTo>
                <a:cubicBezTo>
                  <a:pt x="178" y="198"/>
                  <a:pt x="178" y="198"/>
                  <a:pt x="178" y="198"/>
                </a:cubicBezTo>
                <a:cubicBezTo>
                  <a:pt x="178" y="306"/>
                  <a:pt x="178" y="306"/>
                  <a:pt x="178" y="306"/>
                </a:cubicBezTo>
                <a:cubicBezTo>
                  <a:pt x="252" y="294"/>
                  <a:pt x="308" y="231"/>
                  <a:pt x="308" y="15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91">
            <a:extLst>
              <a:ext uri="{FF2B5EF4-FFF2-40B4-BE49-F238E27FC236}">
                <a16:creationId xmlns:a16="http://schemas.microsoft.com/office/drawing/2014/main" id="{CC79E63F-923A-57BC-DCAA-CF6B5FCC9561}"/>
              </a:ext>
            </a:extLst>
          </p:cNvPr>
          <p:cNvSpPr>
            <a:spLocks noEditPoints="1"/>
          </p:cNvSpPr>
          <p:nvPr/>
        </p:nvSpPr>
        <p:spPr bwMode="auto">
          <a:xfrm>
            <a:off x="11098392" y="1773847"/>
            <a:ext cx="235164" cy="23617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119 w 308"/>
              <a:gd name="T11" fmla="*/ 221 h 308"/>
              <a:gd name="T12" fmla="*/ 89 w 308"/>
              <a:gd name="T13" fmla="*/ 221 h 308"/>
              <a:gd name="T14" fmla="*/ 89 w 308"/>
              <a:gd name="T15" fmla="*/ 125 h 308"/>
              <a:gd name="T16" fmla="*/ 119 w 308"/>
              <a:gd name="T17" fmla="*/ 125 h 308"/>
              <a:gd name="T18" fmla="*/ 119 w 308"/>
              <a:gd name="T19" fmla="*/ 221 h 308"/>
              <a:gd name="T20" fmla="*/ 104 w 308"/>
              <a:gd name="T21" fmla="*/ 112 h 308"/>
              <a:gd name="T22" fmla="*/ 87 w 308"/>
              <a:gd name="T23" fmla="*/ 95 h 308"/>
              <a:gd name="T24" fmla="*/ 104 w 308"/>
              <a:gd name="T25" fmla="*/ 77 h 308"/>
              <a:gd name="T26" fmla="*/ 121 w 308"/>
              <a:gd name="T27" fmla="*/ 95 h 308"/>
              <a:gd name="T28" fmla="*/ 104 w 308"/>
              <a:gd name="T29" fmla="*/ 112 h 308"/>
              <a:gd name="T30" fmla="*/ 231 w 308"/>
              <a:gd name="T31" fmla="*/ 221 h 308"/>
              <a:gd name="T32" fmla="*/ 201 w 308"/>
              <a:gd name="T33" fmla="*/ 221 h 308"/>
              <a:gd name="T34" fmla="*/ 201 w 308"/>
              <a:gd name="T35" fmla="*/ 174 h 308"/>
              <a:gd name="T36" fmla="*/ 185 w 308"/>
              <a:gd name="T37" fmla="*/ 149 h 308"/>
              <a:gd name="T38" fmla="*/ 168 w 308"/>
              <a:gd name="T39" fmla="*/ 173 h 308"/>
              <a:gd name="T40" fmla="*/ 168 w 308"/>
              <a:gd name="T41" fmla="*/ 221 h 308"/>
              <a:gd name="T42" fmla="*/ 138 w 308"/>
              <a:gd name="T43" fmla="*/ 221 h 308"/>
              <a:gd name="T44" fmla="*/ 138 w 308"/>
              <a:gd name="T45" fmla="*/ 125 h 308"/>
              <a:gd name="T46" fmla="*/ 166 w 308"/>
              <a:gd name="T47" fmla="*/ 125 h 308"/>
              <a:gd name="T48" fmla="*/ 166 w 308"/>
              <a:gd name="T49" fmla="*/ 138 h 308"/>
              <a:gd name="T50" fmla="*/ 167 w 308"/>
              <a:gd name="T51" fmla="*/ 138 h 308"/>
              <a:gd name="T52" fmla="*/ 195 w 308"/>
              <a:gd name="T53" fmla="*/ 123 h 308"/>
              <a:gd name="T54" fmla="*/ 231 w 308"/>
              <a:gd name="T55" fmla="*/ 168 h 308"/>
              <a:gd name="T56" fmla="*/ 231 w 308"/>
              <a:gd name="T57" fmla="*/ 22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119" y="221"/>
                </a:moveTo>
                <a:cubicBezTo>
                  <a:pt x="89" y="221"/>
                  <a:pt x="89" y="221"/>
                  <a:pt x="89" y="221"/>
                </a:cubicBezTo>
                <a:cubicBezTo>
                  <a:pt x="89" y="125"/>
                  <a:pt x="89" y="125"/>
                  <a:pt x="89" y="125"/>
                </a:cubicBezTo>
                <a:cubicBezTo>
                  <a:pt x="119" y="125"/>
                  <a:pt x="119" y="125"/>
                  <a:pt x="119" y="125"/>
                </a:cubicBezTo>
                <a:lnTo>
                  <a:pt x="119" y="221"/>
                </a:lnTo>
                <a:close/>
                <a:moveTo>
                  <a:pt x="104" y="112"/>
                </a:moveTo>
                <a:cubicBezTo>
                  <a:pt x="95" y="112"/>
                  <a:pt x="87" y="104"/>
                  <a:pt x="87" y="95"/>
                </a:cubicBezTo>
                <a:cubicBezTo>
                  <a:pt x="87" y="85"/>
                  <a:pt x="95" y="77"/>
                  <a:pt x="104" y="77"/>
                </a:cubicBezTo>
                <a:cubicBezTo>
                  <a:pt x="114" y="77"/>
                  <a:pt x="121" y="85"/>
                  <a:pt x="121" y="95"/>
                </a:cubicBezTo>
                <a:cubicBezTo>
                  <a:pt x="121" y="104"/>
                  <a:pt x="114" y="112"/>
                  <a:pt x="104" y="112"/>
                </a:cubicBezTo>
                <a:close/>
                <a:moveTo>
                  <a:pt x="231" y="221"/>
                </a:moveTo>
                <a:cubicBezTo>
                  <a:pt x="201" y="221"/>
                  <a:pt x="201" y="221"/>
                  <a:pt x="201" y="221"/>
                </a:cubicBezTo>
                <a:cubicBezTo>
                  <a:pt x="201" y="174"/>
                  <a:pt x="201" y="174"/>
                  <a:pt x="201" y="174"/>
                </a:cubicBezTo>
                <a:cubicBezTo>
                  <a:pt x="201" y="163"/>
                  <a:pt x="201" y="149"/>
                  <a:pt x="185" y="149"/>
                </a:cubicBezTo>
                <a:cubicBezTo>
                  <a:pt x="170" y="149"/>
                  <a:pt x="168" y="161"/>
                  <a:pt x="168" y="173"/>
                </a:cubicBezTo>
                <a:cubicBezTo>
                  <a:pt x="168" y="221"/>
                  <a:pt x="168" y="221"/>
                  <a:pt x="168" y="221"/>
                </a:cubicBezTo>
                <a:cubicBezTo>
                  <a:pt x="138" y="221"/>
                  <a:pt x="138" y="221"/>
                  <a:pt x="138" y="221"/>
                </a:cubicBezTo>
                <a:cubicBezTo>
                  <a:pt x="138" y="125"/>
                  <a:pt x="138" y="125"/>
                  <a:pt x="138" y="125"/>
                </a:cubicBezTo>
                <a:cubicBezTo>
                  <a:pt x="166" y="125"/>
                  <a:pt x="166" y="125"/>
                  <a:pt x="166" y="125"/>
                </a:cubicBezTo>
                <a:cubicBezTo>
                  <a:pt x="166" y="138"/>
                  <a:pt x="166" y="138"/>
                  <a:pt x="166" y="138"/>
                </a:cubicBezTo>
                <a:cubicBezTo>
                  <a:pt x="167" y="138"/>
                  <a:pt x="167" y="138"/>
                  <a:pt x="167" y="138"/>
                </a:cubicBezTo>
                <a:cubicBezTo>
                  <a:pt x="171" y="131"/>
                  <a:pt x="180" y="123"/>
                  <a:pt x="195" y="123"/>
                </a:cubicBezTo>
                <a:cubicBezTo>
                  <a:pt x="225" y="123"/>
                  <a:pt x="231" y="143"/>
                  <a:pt x="231" y="168"/>
                </a:cubicBezTo>
                <a:lnTo>
                  <a:pt x="231" y="22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TextBox 34">
            <a:extLst>
              <a:ext uri="{FF2B5EF4-FFF2-40B4-BE49-F238E27FC236}">
                <a16:creationId xmlns:a16="http://schemas.microsoft.com/office/drawing/2014/main" id="{5C545D68-2FE2-79D7-50DA-8120E3C8F554}"/>
              </a:ext>
            </a:extLst>
          </p:cNvPr>
          <p:cNvSpPr txBox="1"/>
          <p:nvPr/>
        </p:nvSpPr>
        <p:spPr>
          <a:xfrm rot="16200000">
            <a:off x="-4598" y="4423130"/>
            <a:ext cx="2458276" cy="769441"/>
          </a:xfrm>
          <a:prstGeom prst="rect">
            <a:avLst/>
          </a:prstGeom>
          <a:noFill/>
        </p:spPr>
        <p:txBody>
          <a:bodyPr wrap="square" rtlCol="0">
            <a:spAutoFit/>
          </a:bodyPr>
          <a:lstStyle/>
          <a:p>
            <a:r>
              <a:rPr lang="en-US" sz="2200" u="sng" dirty="0">
                <a:latin typeface="Poppins" panose="00000500000000000000" pitchFamily="2" charset="0"/>
                <a:ea typeface="Inter Bold" panose="020B0502030000000004" pitchFamily="34" charset="0"/>
                <a:cs typeface="Poppins" panose="00000500000000000000" pitchFamily="2" charset="0"/>
              </a:rPr>
              <a:t>Almost before</a:t>
            </a:r>
          </a:p>
          <a:p>
            <a:r>
              <a:rPr lang="en-US" sz="2200" u="sng" dirty="0">
                <a:latin typeface="Poppins" panose="00000500000000000000" pitchFamily="2" charset="0"/>
                <a:ea typeface="Inter Bold" panose="020B0502030000000004" pitchFamily="34" charset="0"/>
                <a:cs typeface="Poppins" panose="00000500000000000000" pitchFamily="2" charset="0"/>
              </a:rPr>
              <a:t>we knew it.</a:t>
            </a:r>
          </a:p>
        </p:txBody>
      </p:sp>
      <p:sp>
        <p:nvSpPr>
          <p:cNvPr id="36" name="TextBox 35">
            <a:extLst>
              <a:ext uri="{FF2B5EF4-FFF2-40B4-BE49-F238E27FC236}">
                <a16:creationId xmlns:a16="http://schemas.microsoft.com/office/drawing/2014/main" id="{597C369F-C7F4-0606-B186-C4B6CFDC260E}"/>
              </a:ext>
            </a:extLst>
          </p:cNvPr>
          <p:cNvSpPr txBox="1"/>
          <p:nvPr/>
        </p:nvSpPr>
        <p:spPr>
          <a:xfrm>
            <a:off x="820153" y="2591773"/>
            <a:ext cx="2806381" cy="728469"/>
          </a:xfrm>
          <a:prstGeom prst="rect">
            <a:avLst/>
          </a:prstGeom>
          <a:noFill/>
        </p:spPr>
        <p:txBody>
          <a:bodyPr wrap="square" rtlCol="0">
            <a:spAutoFit/>
          </a:bodyPr>
          <a:lstStyle/>
          <a:p>
            <a:pPr>
              <a:lnSpc>
                <a:spcPts val="1700"/>
              </a:lnSpc>
            </a:pPr>
            <a:r>
              <a:rPr lang="en-US" sz="1000" i="0" dirty="0">
                <a:effectLst/>
                <a:latin typeface="DM Sans" pitchFamily="2" charset="0"/>
                <a:ea typeface="Inter" panose="020B0502030000000004" pitchFamily="34" charset="0"/>
              </a:rPr>
              <a:t>Took a galley of type and scrambled it</a:t>
            </a:r>
          </a:p>
          <a:p>
            <a:pPr>
              <a:lnSpc>
                <a:spcPts val="1700"/>
              </a:lnSpc>
            </a:pPr>
            <a:r>
              <a:rPr lang="en-US" sz="1000" i="0" dirty="0">
                <a:effectLst/>
                <a:latin typeface="DM Sans" pitchFamily="2" charset="0"/>
                <a:ea typeface="Inter" panose="020B0502030000000004" pitchFamily="34" charset="0"/>
              </a:rPr>
              <a:t>make a type specimen book survived dolor</a:t>
            </a:r>
          </a:p>
          <a:p>
            <a:pPr>
              <a:lnSpc>
                <a:spcPts val="1700"/>
              </a:lnSpc>
            </a:pPr>
            <a:r>
              <a:rPr lang="en-US" sz="1000" i="0" dirty="0">
                <a:effectLst/>
                <a:latin typeface="DM Sans" pitchFamily="2" charset="0"/>
                <a:ea typeface="Inter" panose="020B0502030000000004" pitchFamily="34" charset="0"/>
              </a:rPr>
              <a:t>not only five centuries.</a:t>
            </a:r>
          </a:p>
        </p:txBody>
      </p:sp>
      <p:cxnSp>
        <p:nvCxnSpPr>
          <p:cNvPr id="40" name="Straight Connector 39">
            <a:extLst>
              <a:ext uri="{FF2B5EF4-FFF2-40B4-BE49-F238E27FC236}">
                <a16:creationId xmlns:a16="http://schemas.microsoft.com/office/drawing/2014/main" id="{728F9966-7DF3-87DF-5E80-7956B3E71E30}"/>
              </a:ext>
            </a:extLst>
          </p:cNvPr>
          <p:cNvCxnSpPr>
            <a:cxnSpLocks/>
          </p:cNvCxnSpPr>
          <p:nvPr/>
        </p:nvCxnSpPr>
        <p:spPr>
          <a:xfrm>
            <a:off x="2537641" y="3482340"/>
            <a:ext cx="0" cy="160401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E6A2F1B-6AFB-04F3-443D-EFD7C5E50599}"/>
              </a:ext>
            </a:extLst>
          </p:cNvPr>
          <p:cNvCxnSpPr/>
          <p:nvPr/>
        </p:nvCxnSpPr>
        <p:spPr>
          <a:xfrm>
            <a:off x="1918990" y="5079206"/>
            <a:ext cx="618651"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0222EF-40DF-7938-5E43-E476BCADDCB7}"/>
              </a:ext>
            </a:extLst>
          </p:cNvPr>
          <p:cNvCxnSpPr>
            <a:cxnSpLocks/>
          </p:cNvCxnSpPr>
          <p:nvPr/>
        </p:nvCxnSpPr>
        <p:spPr>
          <a:xfrm>
            <a:off x="0" y="2371725"/>
            <a:ext cx="1562100" cy="0"/>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C28243AA-B684-A535-E80D-9253E98787D5}"/>
              </a:ext>
            </a:extLst>
          </p:cNvPr>
          <p:cNvSpPr>
            <a:spLocks noGrp="1"/>
          </p:cNvSpPr>
          <p:nvPr>
            <p:ph type="pic" sz="quarter" idx="10"/>
          </p:nvPr>
        </p:nvSpPr>
        <p:spPr/>
      </p:sp>
      <p:sp>
        <p:nvSpPr>
          <p:cNvPr id="15" name="Picture Placeholder 14">
            <a:extLst>
              <a:ext uri="{FF2B5EF4-FFF2-40B4-BE49-F238E27FC236}">
                <a16:creationId xmlns:a16="http://schemas.microsoft.com/office/drawing/2014/main" id="{03263F58-AA25-4774-2EB9-B8C3D357B3A2}"/>
              </a:ext>
            </a:extLst>
          </p:cNvPr>
          <p:cNvSpPr>
            <a:spLocks noGrp="1"/>
          </p:cNvSpPr>
          <p:nvPr>
            <p:ph type="pic" sz="quarter" idx="11"/>
          </p:nvPr>
        </p:nvSpPr>
        <p:spPr/>
      </p:sp>
      <p:sp>
        <p:nvSpPr>
          <p:cNvPr id="17" name="Picture Placeholder 16">
            <a:extLst>
              <a:ext uri="{FF2B5EF4-FFF2-40B4-BE49-F238E27FC236}">
                <a16:creationId xmlns:a16="http://schemas.microsoft.com/office/drawing/2014/main" id="{27A44DC0-7655-CFD5-81C5-5F45F7F1D98C}"/>
              </a:ext>
            </a:extLst>
          </p:cNvPr>
          <p:cNvSpPr>
            <a:spLocks noGrp="1"/>
          </p:cNvSpPr>
          <p:nvPr>
            <p:ph type="pic" sz="quarter" idx="12"/>
          </p:nvPr>
        </p:nvSpPr>
        <p:spPr/>
      </p:sp>
      <p:sp>
        <p:nvSpPr>
          <p:cNvPr id="2" name="TextBox 1">
            <a:extLst>
              <a:ext uri="{FF2B5EF4-FFF2-40B4-BE49-F238E27FC236}">
                <a16:creationId xmlns:a16="http://schemas.microsoft.com/office/drawing/2014/main" id="{430530E0-485C-D6CD-DC42-82C7A8096389}"/>
              </a:ext>
            </a:extLst>
          </p:cNvPr>
          <p:cNvSpPr txBox="1"/>
          <p:nvPr/>
        </p:nvSpPr>
        <p:spPr>
          <a:xfrm>
            <a:off x="3929611" y="3541512"/>
            <a:ext cx="2241319" cy="230832"/>
          </a:xfrm>
          <a:prstGeom prst="rect">
            <a:avLst/>
          </a:prstGeom>
          <a:noFill/>
        </p:spPr>
        <p:txBody>
          <a:bodyPr wrap="none" rtlCol="0">
            <a:spAutoFit/>
          </a:bodyPr>
          <a:lstStyle/>
          <a:p>
            <a:pPr algn="r"/>
            <a:r>
              <a:rPr lang="en-US" sz="900" dirty="0">
                <a:solidFill>
                  <a:schemeClr val="tx1">
                    <a:lumMod val="50000"/>
                    <a:lumOff val="50000"/>
                  </a:schemeClr>
                </a:solidFill>
                <a:latin typeface="DM Sans" pitchFamily="2" charset="0"/>
              </a:rPr>
              <a:t>CEO / Founder – Company Name Here</a:t>
            </a:r>
          </a:p>
        </p:txBody>
      </p:sp>
      <p:sp>
        <p:nvSpPr>
          <p:cNvPr id="11" name="TextBox 10">
            <a:extLst>
              <a:ext uri="{FF2B5EF4-FFF2-40B4-BE49-F238E27FC236}">
                <a16:creationId xmlns:a16="http://schemas.microsoft.com/office/drawing/2014/main" id="{0D017CD5-AE54-517E-D1A4-73C9BDEF2B61}"/>
              </a:ext>
            </a:extLst>
          </p:cNvPr>
          <p:cNvSpPr txBox="1"/>
          <p:nvPr/>
        </p:nvSpPr>
        <p:spPr>
          <a:xfrm>
            <a:off x="6512476" y="3541512"/>
            <a:ext cx="2241319" cy="230832"/>
          </a:xfrm>
          <a:prstGeom prst="rect">
            <a:avLst/>
          </a:prstGeom>
          <a:noFill/>
        </p:spPr>
        <p:txBody>
          <a:bodyPr wrap="none" rtlCol="0">
            <a:spAutoFit/>
          </a:bodyPr>
          <a:lstStyle/>
          <a:p>
            <a:pPr algn="r"/>
            <a:r>
              <a:rPr lang="en-US" sz="900" dirty="0">
                <a:solidFill>
                  <a:schemeClr val="tx1">
                    <a:lumMod val="50000"/>
                    <a:lumOff val="50000"/>
                  </a:schemeClr>
                </a:solidFill>
                <a:latin typeface="DM Sans" pitchFamily="2" charset="0"/>
              </a:rPr>
              <a:t>CEO / Founder – Company Name Here</a:t>
            </a:r>
          </a:p>
        </p:txBody>
      </p:sp>
      <p:sp>
        <p:nvSpPr>
          <p:cNvPr id="16" name="TextBox 15">
            <a:extLst>
              <a:ext uri="{FF2B5EF4-FFF2-40B4-BE49-F238E27FC236}">
                <a16:creationId xmlns:a16="http://schemas.microsoft.com/office/drawing/2014/main" id="{D757AE44-D669-367A-529F-4C9F845A9947}"/>
              </a:ext>
            </a:extLst>
          </p:cNvPr>
          <p:cNvSpPr txBox="1"/>
          <p:nvPr/>
        </p:nvSpPr>
        <p:spPr>
          <a:xfrm>
            <a:off x="9095342" y="3541512"/>
            <a:ext cx="2241319" cy="230832"/>
          </a:xfrm>
          <a:prstGeom prst="rect">
            <a:avLst/>
          </a:prstGeom>
          <a:noFill/>
        </p:spPr>
        <p:txBody>
          <a:bodyPr wrap="none" rtlCol="0">
            <a:spAutoFit/>
          </a:bodyPr>
          <a:lstStyle/>
          <a:p>
            <a:pPr algn="r"/>
            <a:r>
              <a:rPr lang="en-US" sz="900" dirty="0">
                <a:solidFill>
                  <a:schemeClr val="tx1">
                    <a:lumMod val="50000"/>
                    <a:lumOff val="50000"/>
                  </a:schemeClr>
                </a:solidFill>
                <a:latin typeface="DM Sans" pitchFamily="2" charset="0"/>
              </a:rPr>
              <a:t>CEO / Founder – Company Name Here</a:t>
            </a:r>
          </a:p>
        </p:txBody>
      </p:sp>
    </p:spTree>
    <p:extLst>
      <p:ext uri="{BB962C8B-B14F-4D97-AF65-F5344CB8AC3E}">
        <p14:creationId xmlns:p14="http://schemas.microsoft.com/office/powerpoint/2010/main" val="3534592785"/>
      </p:ext>
    </p:extLst>
  </p:cSld>
  <p:clrMapOvr>
    <a:masterClrMapping/>
  </p:clrMapOvr>
  <p:transition spd="slow">
    <p:cover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Oval 46">
            <a:extLst>
              <a:ext uri="{FF2B5EF4-FFF2-40B4-BE49-F238E27FC236}">
                <a16:creationId xmlns:a16="http://schemas.microsoft.com/office/drawing/2014/main" id="{8E7CE945-EB16-727F-3ADD-4D1D78C01077}"/>
              </a:ext>
            </a:extLst>
          </p:cNvPr>
          <p:cNvSpPr/>
          <p:nvPr/>
        </p:nvSpPr>
        <p:spPr>
          <a:xfrm>
            <a:off x="1808439" y="1178667"/>
            <a:ext cx="650046" cy="650046"/>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5B90DFEB-F117-0740-5648-26A70029D44E}"/>
              </a:ext>
            </a:extLst>
          </p:cNvPr>
          <p:cNvSpPr/>
          <p:nvPr/>
        </p:nvSpPr>
        <p:spPr>
          <a:xfrm>
            <a:off x="7091823" y="1178667"/>
            <a:ext cx="650046" cy="650046"/>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2C3FD658-869E-8F31-7C9E-185D7000E7A3}"/>
              </a:ext>
            </a:extLst>
          </p:cNvPr>
          <p:cNvSpPr/>
          <p:nvPr/>
        </p:nvSpPr>
        <p:spPr>
          <a:xfrm>
            <a:off x="4450131" y="5029287"/>
            <a:ext cx="650046" cy="650046"/>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B6CA1324-D389-D270-34AC-39342AEA4358}"/>
              </a:ext>
            </a:extLst>
          </p:cNvPr>
          <p:cNvSpPr/>
          <p:nvPr/>
        </p:nvSpPr>
        <p:spPr>
          <a:xfrm>
            <a:off x="9733515" y="5029287"/>
            <a:ext cx="650046" cy="650046"/>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2C1A4F4-A7C3-B5E2-6985-047B391CD59C}"/>
              </a:ext>
            </a:extLst>
          </p:cNvPr>
          <p:cNvSpPr txBox="1"/>
          <p:nvPr/>
        </p:nvSpPr>
        <p:spPr>
          <a:xfrm>
            <a:off x="1285313" y="4845149"/>
            <a:ext cx="1696298" cy="338554"/>
          </a:xfrm>
          <a:prstGeom prst="rect">
            <a:avLst/>
          </a:prstGeom>
          <a:noFill/>
        </p:spPr>
        <p:txBody>
          <a:bodyPr wrap="none" rtlCol="0">
            <a:spAutoFit/>
          </a:bodyPr>
          <a:lstStyle/>
          <a:p>
            <a:pPr algn="ctr"/>
            <a:r>
              <a:rPr lang="en-US" sz="1600" dirty="0">
                <a:solidFill>
                  <a:schemeClr val="accent5"/>
                </a:solidFill>
                <a:latin typeface="Poppins SemiBold" panose="00000700000000000000" pitchFamily="50" charset="0"/>
                <a:ea typeface="Open Sans" panose="020B0606030504020204" pitchFamily="34" charset="0"/>
                <a:cs typeface="Poppins SemiBold" panose="00000700000000000000" pitchFamily="50" charset="0"/>
              </a:rPr>
              <a:t>Amanda Chris</a:t>
            </a:r>
          </a:p>
        </p:txBody>
      </p:sp>
      <p:sp>
        <p:nvSpPr>
          <p:cNvPr id="7" name="TextBox 6">
            <a:extLst>
              <a:ext uri="{FF2B5EF4-FFF2-40B4-BE49-F238E27FC236}">
                <a16:creationId xmlns:a16="http://schemas.microsoft.com/office/drawing/2014/main" id="{FDA455B7-45C7-4907-9EB2-7E2F82E18C1C}"/>
              </a:ext>
            </a:extLst>
          </p:cNvPr>
          <p:cNvSpPr txBox="1"/>
          <p:nvPr/>
        </p:nvSpPr>
        <p:spPr>
          <a:xfrm>
            <a:off x="1042948" y="5140885"/>
            <a:ext cx="2181029" cy="484363"/>
          </a:xfrm>
          <a:prstGeom prst="rect">
            <a:avLst/>
          </a:prstGeom>
          <a:noFill/>
        </p:spPr>
        <p:txBody>
          <a:bodyPr wrap="square" rtlCol="0">
            <a:spAutoFit/>
          </a:bodyPr>
          <a:lstStyle/>
          <a:p>
            <a:pPr algn="ctr">
              <a:lnSpc>
                <a:spcPts val="1600"/>
              </a:lnSpc>
            </a:pPr>
            <a:r>
              <a:rPr lang="en-US" sz="900" dirty="0">
                <a:solidFill>
                  <a:schemeClr val="tx1">
                    <a:lumMod val="50000"/>
                    <a:lumOff val="50000"/>
                  </a:schemeClr>
                </a:solidFill>
                <a:latin typeface="DM Sans" pitchFamily="2" charset="0"/>
                <a:ea typeface="Inter" panose="020B0502030000000004" pitchFamily="34" charset="0"/>
                <a:cs typeface="Arimo" panose="020B0604020202020204" pitchFamily="34" charset="0"/>
              </a:rPr>
              <a:t>Consumers’ card the table they want</a:t>
            </a:r>
          </a:p>
          <a:p>
            <a:pPr algn="ctr">
              <a:lnSpc>
                <a:spcPts val="1600"/>
              </a:lnSpc>
            </a:pPr>
            <a:r>
              <a:rPr lang="en-US" sz="900" dirty="0">
                <a:solidFill>
                  <a:schemeClr val="tx1">
                    <a:lumMod val="50000"/>
                    <a:lumOff val="50000"/>
                  </a:schemeClr>
                </a:solidFill>
                <a:latin typeface="DM Sans" pitchFamily="2" charset="0"/>
                <a:ea typeface="Inter" panose="020B0502030000000004" pitchFamily="34" charset="0"/>
                <a:cs typeface="Arimo" panose="020B0604020202020204" pitchFamily="34" charset="0"/>
              </a:rPr>
              <a:t>Responsible everyone involved. </a:t>
            </a:r>
          </a:p>
        </p:txBody>
      </p:sp>
      <p:sp>
        <p:nvSpPr>
          <p:cNvPr id="17" name="TextBox 16">
            <a:extLst>
              <a:ext uri="{FF2B5EF4-FFF2-40B4-BE49-F238E27FC236}">
                <a16:creationId xmlns:a16="http://schemas.microsoft.com/office/drawing/2014/main" id="{70959F60-74F8-B510-E68D-080286B1E0C9}"/>
              </a:ext>
            </a:extLst>
          </p:cNvPr>
          <p:cNvSpPr txBox="1"/>
          <p:nvPr/>
        </p:nvSpPr>
        <p:spPr>
          <a:xfrm>
            <a:off x="6794721" y="4845149"/>
            <a:ext cx="1244250" cy="342145"/>
          </a:xfrm>
          <a:prstGeom prst="rect">
            <a:avLst/>
          </a:prstGeom>
          <a:noFill/>
        </p:spPr>
        <p:txBody>
          <a:bodyPr wrap="none" rtlCol="0">
            <a:spAutoFit/>
          </a:bodyPr>
          <a:lstStyle/>
          <a:p>
            <a:pPr algn="ctr">
              <a:lnSpc>
                <a:spcPts val="2000"/>
              </a:lnSpc>
            </a:pPr>
            <a:r>
              <a:rPr lang="en-US" sz="1600" dirty="0">
                <a:solidFill>
                  <a:schemeClr val="accent5"/>
                </a:solidFill>
                <a:latin typeface="Poppins SemiBold" panose="00000700000000000000" pitchFamily="50" charset="0"/>
                <a:ea typeface="Open Sans" panose="020B0606030504020204" pitchFamily="34" charset="0"/>
                <a:cs typeface="Poppins SemiBold" panose="00000700000000000000" pitchFamily="50" charset="0"/>
              </a:rPr>
              <a:t>ERIC STIVE</a:t>
            </a:r>
          </a:p>
        </p:txBody>
      </p:sp>
      <p:sp>
        <p:nvSpPr>
          <p:cNvPr id="18" name="TextBox 17">
            <a:extLst>
              <a:ext uri="{FF2B5EF4-FFF2-40B4-BE49-F238E27FC236}">
                <a16:creationId xmlns:a16="http://schemas.microsoft.com/office/drawing/2014/main" id="{2C3EB591-2C59-8C2A-F9DF-E8F8E9B22F24}"/>
              </a:ext>
            </a:extLst>
          </p:cNvPr>
          <p:cNvSpPr txBox="1"/>
          <p:nvPr/>
        </p:nvSpPr>
        <p:spPr>
          <a:xfrm>
            <a:off x="6326332" y="5140885"/>
            <a:ext cx="2181029" cy="484363"/>
          </a:xfrm>
          <a:prstGeom prst="rect">
            <a:avLst/>
          </a:prstGeom>
          <a:noFill/>
        </p:spPr>
        <p:txBody>
          <a:bodyPr wrap="square" rtlCol="0">
            <a:spAutoFit/>
          </a:bodyPr>
          <a:lstStyle/>
          <a:p>
            <a:pPr algn="ctr">
              <a:lnSpc>
                <a:spcPts val="1600"/>
              </a:lnSpc>
            </a:pPr>
            <a:r>
              <a:rPr lang="en-US" sz="900" dirty="0">
                <a:solidFill>
                  <a:schemeClr val="tx1">
                    <a:lumMod val="50000"/>
                    <a:lumOff val="50000"/>
                  </a:schemeClr>
                </a:solidFill>
                <a:latin typeface="DM Sans" pitchFamily="2" charset="0"/>
                <a:ea typeface="Inter" panose="020B0502030000000004" pitchFamily="34" charset="0"/>
                <a:cs typeface="Arimo" panose="020B0604020202020204" pitchFamily="34" charset="0"/>
              </a:rPr>
              <a:t>Consumers’ card the table they want</a:t>
            </a:r>
          </a:p>
          <a:p>
            <a:pPr algn="ctr">
              <a:lnSpc>
                <a:spcPts val="1600"/>
              </a:lnSpc>
            </a:pPr>
            <a:r>
              <a:rPr lang="en-US" sz="900" dirty="0">
                <a:solidFill>
                  <a:schemeClr val="tx1">
                    <a:lumMod val="50000"/>
                    <a:lumOff val="50000"/>
                  </a:schemeClr>
                </a:solidFill>
                <a:latin typeface="DM Sans" pitchFamily="2" charset="0"/>
                <a:ea typeface="Inter" panose="020B0502030000000004" pitchFamily="34" charset="0"/>
                <a:cs typeface="Arimo" panose="020B0604020202020204" pitchFamily="34" charset="0"/>
              </a:rPr>
              <a:t>Responsible everyone involved. </a:t>
            </a:r>
          </a:p>
        </p:txBody>
      </p:sp>
      <p:sp>
        <p:nvSpPr>
          <p:cNvPr id="30" name="Freeform 5">
            <a:extLst>
              <a:ext uri="{FF2B5EF4-FFF2-40B4-BE49-F238E27FC236}">
                <a16:creationId xmlns:a16="http://schemas.microsoft.com/office/drawing/2014/main" id="{C3446AC5-8175-264A-D7D2-D59149168096}"/>
              </a:ext>
            </a:extLst>
          </p:cNvPr>
          <p:cNvSpPr>
            <a:spLocks/>
          </p:cNvSpPr>
          <p:nvPr/>
        </p:nvSpPr>
        <p:spPr bwMode="auto">
          <a:xfrm>
            <a:off x="1831065" y="5724340"/>
            <a:ext cx="71919" cy="132507"/>
          </a:xfrm>
          <a:custGeom>
            <a:avLst/>
            <a:gdLst>
              <a:gd name="T0" fmla="*/ 1384 w 1437"/>
              <a:gd name="T1" fmla="*/ 0 h 2646"/>
              <a:gd name="T2" fmla="*/ 1028 w 1437"/>
              <a:gd name="T3" fmla="*/ 0 h 2646"/>
              <a:gd name="T4" fmla="*/ 395 w 1437"/>
              <a:gd name="T5" fmla="*/ 648 h 2646"/>
              <a:gd name="T6" fmla="*/ 408 w 1437"/>
              <a:gd name="T7" fmla="*/ 953 h 2646"/>
              <a:gd name="T8" fmla="*/ 52 w 1437"/>
              <a:gd name="T9" fmla="*/ 953 h 2646"/>
              <a:gd name="T10" fmla="*/ 0 w 1437"/>
              <a:gd name="T11" fmla="*/ 1006 h 2646"/>
              <a:gd name="T12" fmla="*/ 0 w 1437"/>
              <a:gd name="T13" fmla="*/ 1442 h 2646"/>
              <a:gd name="T14" fmla="*/ 52 w 1437"/>
              <a:gd name="T15" fmla="*/ 1495 h 2646"/>
              <a:gd name="T16" fmla="*/ 408 w 1437"/>
              <a:gd name="T17" fmla="*/ 1495 h 2646"/>
              <a:gd name="T18" fmla="*/ 408 w 1437"/>
              <a:gd name="T19" fmla="*/ 2593 h 2646"/>
              <a:gd name="T20" fmla="*/ 461 w 1437"/>
              <a:gd name="T21" fmla="*/ 2646 h 2646"/>
              <a:gd name="T22" fmla="*/ 909 w 1437"/>
              <a:gd name="T23" fmla="*/ 2646 h 2646"/>
              <a:gd name="T24" fmla="*/ 962 w 1437"/>
              <a:gd name="T25" fmla="*/ 2593 h 2646"/>
              <a:gd name="T26" fmla="*/ 962 w 1437"/>
              <a:gd name="T27" fmla="*/ 1495 h 2646"/>
              <a:gd name="T28" fmla="*/ 1371 w 1437"/>
              <a:gd name="T29" fmla="*/ 1495 h 2646"/>
              <a:gd name="T30" fmla="*/ 1423 w 1437"/>
              <a:gd name="T31" fmla="*/ 1442 h 2646"/>
              <a:gd name="T32" fmla="*/ 1423 w 1437"/>
              <a:gd name="T33" fmla="*/ 1006 h 2646"/>
              <a:gd name="T34" fmla="*/ 1397 w 1437"/>
              <a:gd name="T35" fmla="*/ 966 h 2646"/>
              <a:gd name="T36" fmla="*/ 1358 w 1437"/>
              <a:gd name="T37" fmla="*/ 953 h 2646"/>
              <a:gd name="T38" fmla="*/ 962 w 1437"/>
              <a:gd name="T39" fmla="*/ 953 h 2646"/>
              <a:gd name="T40" fmla="*/ 962 w 1437"/>
              <a:gd name="T41" fmla="*/ 688 h 2646"/>
              <a:gd name="T42" fmla="*/ 1147 w 1437"/>
              <a:gd name="T43" fmla="*/ 503 h 2646"/>
              <a:gd name="T44" fmla="*/ 1384 w 1437"/>
              <a:gd name="T45" fmla="*/ 503 h 2646"/>
              <a:gd name="T46" fmla="*/ 1437 w 1437"/>
              <a:gd name="T47" fmla="*/ 450 h 2646"/>
              <a:gd name="T48" fmla="*/ 1437 w 1437"/>
              <a:gd name="T49" fmla="*/ 53 h 2646"/>
              <a:gd name="T50" fmla="*/ 1384 w 1437"/>
              <a:gd name="T51" fmla="*/ 0 h 2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37" h="2646">
                <a:moveTo>
                  <a:pt x="1384" y="0"/>
                </a:moveTo>
                <a:cubicBezTo>
                  <a:pt x="1384" y="0"/>
                  <a:pt x="1384" y="0"/>
                  <a:pt x="1028" y="0"/>
                </a:cubicBezTo>
                <a:cubicBezTo>
                  <a:pt x="646" y="0"/>
                  <a:pt x="395" y="252"/>
                  <a:pt x="395" y="648"/>
                </a:cubicBezTo>
                <a:cubicBezTo>
                  <a:pt x="395" y="648"/>
                  <a:pt x="395" y="648"/>
                  <a:pt x="408" y="953"/>
                </a:cubicBezTo>
                <a:cubicBezTo>
                  <a:pt x="408" y="953"/>
                  <a:pt x="408" y="953"/>
                  <a:pt x="52" y="953"/>
                </a:cubicBezTo>
                <a:cubicBezTo>
                  <a:pt x="26" y="953"/>
                  <a:pt x="0" y="979"/>
                  <a:pt x="0" y="1006"/>
                </a:cubicBezTo>
                <a:cubicBezTo>
                  <a:pt x="0" y="1006"/>
                  <a:pt x="0" y="1006"/>
                  <a:pt x="0" y="1442"/>
                </a:cubicBezTo>
                <a:cubicBezTo>
                  <a:pt x="0" y="1468"/>
                  <a:pt x="26" y="1495"/>
                  <a:pt x="52" y="1495"/>
                </a:cubicBezTo>
                <a:cubicBezTo>
                  <a:pt x="52" y="1495"/>
                  <a:pt x="52" y="1495"/>
                  <a:pt x="408" y="1495"/>
                </a:cubicBezTo>
                <a:cubicBezTo>
                  <a:pt x="408" y="1495"/>
                  <a:pt x="408" y="1495"/>
                  <a:pt x="408" y="2593"/>
                </a:cubicBezTo>
                <a:cubicBezTo>
                  <a:pt x="408" y="2633"/>
                  <a:pt x="435" y="2646"/>
                  <a:pt x="461" y="2646"/>
                </a:cubicBezTo>
                <a:cubicBezTo>
                  <a:pt x="461" y="2646"/>
                  <a:pt x="461" y="2646"/>
                  <a:pt x="909" y="2646"/>
                </a:cubicBezTo>
                <a:cubicBezTo>
                  <a:pt x="936" y="2646"/>
                  <a:pt x="962" y="2619"/>
                  <a:pt x="962" y="2593"/>
                </a:cubicBezTo>
                <a:cubicBezTo>
                  <a:pt x="962" y="2593"/>
                  <a:pt x="962" y="2593"/>
                  <a:pt x="962" y="1495"/>
                </a:cubicBezTo>
                <a:cubicBezTo>
                  <a:pt x="962" y="1495"/>
                  <a:pt x="962" y="1495"/>
                  <a:pt x="1371" y="1495"/>
                </a:cubicBezTo>
                <a:cubicBezTo>
                  <a:pt x="1397" y="1495"/>
                  <a:pt x="1423" y="1468"/>
                  <a:pt x="1423" y="1442"/>
                </a:cubicBezTo>
                <a:cubicBezTo>
                  <a:pt x="1423" y="1442"/>
                  <a:pt x="1423" y="1442"/>
                  <a:pt x="1423" y="1006"/>
                </a:cubicBezTo>
                <a:cubicBezTo>
                  <a:pt x="1423" y="992"/>
                  <a:pt x="1410" y="979"/>
                  <a:pt x="1397" y="966"/>
                </a:cubicBezTo>
                <a:cubicBezTo>
                  <a:pt x="1397" y="953"/>
                  <a:pt x="1384" y="953"/>
                  <a:pt x="1358" y="953"/>
                </a:cubicBezTo>
                <a:cubicBezTo>
                  <a:pt x="1358" y="953"/>
                  <a:pt x="1358" y="953"/>
                  <a:pt x="962" y="953"/>
                </a:cubicBezTo>
                <a:cubicBezTo>
                  <a:pt x="962" y="688"/>
                  <a:pt x="962" y="688"/>
                  <a:pt x="962" y="688"/>
                </a:cubicBezTo>
                <a:cubicBezTo>
                  <a:pt x="962" y="569"/>
                  <a:pt x="988" y="503"/>
                  <a:pt x="1147" y="503"/>
                </a:cubicBezTo>
                <a:cubicBezTo>
                  <a:pt x="1147" y="503"/>
                  <a:pt x="1147" y="503"/>
                  <a:pt x="1384" y="503"/>
                </a:cubicBezTo>
                <a:cubicBezTo>
                  <a:pt x="1410" y="503"/>
                  <a:pt x="1437" y="490"/>
                  <a:pt x="1437" y="450"/>
                </a:cubicBezTo>
                <a:cubicBezTo>
                  <a:pt x="1437" y="450"/>
                  <a:pt x="1437" y="450"/>
                  <a:pt x="1437" y="53"/>
                </a:cubicBezTo>
                <a:cubicBezTo>
                  <a:pt x="1437" y="13"/>
                  <a:pt x="1410" y="0"/>
                  <a:pt x="1384"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8F8AB1DA-D5E9-1901-DE48-0D0BC14DD105}"/>
              </a:ext>
            </a:extLst>
          </p:cNvPr>
          <p:cNvSpPr>
            <a:spLocks/>
          </p:cNvSpPr>
          <p:nvPr/>
        </p:nvSpPr>
        <p:spPr bwMode="auto">
          <a:xfrm>
            <a:off x="2049352" y="5744904"/>
            <a:ext cx="113050" cy="91376"/>
          </a:xfrm>
          <a:custGeom>
            <a:avLst/>
            <a:gdLst>
              <a:gd name="T0" fmla="*/ 2194 w 2260"/>
              <a:gd name="T1" fmla="*/ 26 h 1825"/>
              <a:gd name="T2" fmla="*/ 1907 w 2260"/>
              <a:gd name="T3" fmla="*/ 145 h 1825"/>
              <a:gd name="T4" fmla="*/ 1567 w 2260"/>
              <a:gd name="T5" fmla="*/ 0 h 1825"/>
              <a:gd name="T6" fmla="*/ 1097 w 2260"/>
              <a:gd name="T7" fmla="*/ 463 h 1825"/>
              <a:gd name="T8" fmla="*/ 1110 w 2260"/>
              <a:gd name="T9" fmla="*/ 569 h 1825"/>
              <a:gd name="T10" fmla="*/ 156 w 2260"/>
              <a:gd name="T11" fmla="*/ 79 h 1825"/>
              <a:gd name="T12" fmla="*/ 91 w 2260"/>
              <a:gd name="T13" fmla="*/ 317 h 1825"/>
              <a:gd name="T14" fmla="*/ 300 w 2260"/>
              <a:gd name="T15" fmla="*/ 701 h 1825"/>
              <a:gd name="T16" fmla="*/ 91 w 2260"/>
              <a:gd name="T17" fmla="*/ 635 h 1825"/>
              <a:gd name="T18" fmla="*/ 91 w 2260"/>
              <a:gd name="T19" fmla="*/ 648 h 1825"/>
              <a:gd name="T20" fmla="*/ 457 w 2260"/>
              <a:gd name="T21" fmla="*/ 1098 h 1825"/>
              <a:gd name="T22" fmla="*/ 339 w 2260"/>
              <a:gd name="T23" fmla="*/ 1111 h 1825"/>
              <a:gd name="T24" fmla="*/ 248 w 2260"/>
              <a:gd name="T25" fmla="*/ 1111 h 1825"/>
              <a:gd name="T26" fmla="*/ 692 w 2260"/>
              <a:gd name="T27" fmla="*/ 1428 h 1825"/>
              <a:gd name="T28" fmla="*/ 117 w 2260"/>
              <a:gd name="T29" fmla="*/ 1627 h 1825"/>
              <a:gd name="T30" fmla="*/ 0 w 2260"/>
              <a:gd name="T31" fmla="*/ 1627 h 1825"/>
              <a:gd name="T32" fmla="*/ 705 w 2260"/>
              <a:gd name="T33" fmla="*/ 1825 h 1825"/>
              <a:gd name="T34" fmla="*/ 2024 w 2260"/>
              <a:gd name="T35" fmla="*/ 516 h 1825"/>
              <a:gd name="T36" fmla="*/ 2024 w 2260"/>
              <a:gd name="T37" fmla="*/ 450 h 1825"/>
              <a:gd name="T38" fmla="*/ 2260 w 2260"/>
              <a:gd name="T39" fmla="*/ 211 h 1825"/>
              <a:gd name="T40" fmla="*/ 1998 w 2260"/>
              <a:gd name="T41" fmla="*/ 291 h 1825"/>
              <a:gd name="T42" fmla="*/ 2194 w 2260"/>
              <a:gd name="T43" fmla="*/ 26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60" h="1825">
                <a:moveTo>
                  <a:pt x="2194" y="26"/>
                </a:moveTo>
                <a:cubicBezTo>
                  <a:pt x="2103" y="79"/>
                  <a:pt x="2011" y="119"/>
                  <a:pt x="1907" y="145"/>
                </a:cubicBezTo>
                <a:cubicBezTo>
                  <a:pt x="1815" y="53"/>
                  <a:pt x="1698" y="0"/>
                  <a:pt x="1567" y="0"/>
                </a:cubicBezTo>
                <a:cubicBezTo>
                  <a:pt x="1306" y="0"/>
                  <a:pt x="1097" y="198"/>
                  <a:pt x="1097" y="463"/>
                </a:cubicBezTo>
                <a:cubicBezTo>
                  <a:pt x="1097" y="489"/>
                  <a:pt x="1110" y="529"/>
                  <a:pt x="1110" y="569"/>
                </a:cubicBezTo>
                <a:cubicBezTo>
                  <a:pt x="731" y="542"/>
                  <a:pt x="391" y="357"/>
                  <a:pt x="156" y="79"/>
                </a:cubicBezTo>
                <a:cubicBezTo>
                  <a:pt x="117" y="145"/>
                  <a:pt x="91" y="225"/>
                  <a:pt x="91" y="317"/>
                </a:cubicBezTo>
                <a:cubicBezTo>
                  <a:pt x="91" y="476"/>
                  <a:pt x="182" y="621"/>
                  <a:pt x="300" y="701"/>
                </a:cubicBezTo>
                <a:cubicBezTo>
                  <a:pt x="222" y="701"/>
                  <a:pt x="156" y="674"/>
                  <a:pt x="91" y="635"/>
                </a:cubicBezTo>
                <a:cubicBezTo>
                  <a:pt x="91" y="635"/>
                  <a:pt x="91" y="635"/>
                  <a:pt x="91" y="648"/>
                </a:cubicBezTo>
                <a:cubicBezTo>
                  <a:pt x="91" y="873"/>
                  <a:pt x="248" y="1058"/>
                  <a:pt x="457" y="1098"/>
                </a:cubicBezTo>
                <a:cubicBezTo>
                  <a:pt x="431" y="1111"/>
                  <a:pt x="378" y="1111"/>
                  <a:pt x="339" y="1111"/>
                </a:cubicBezTo>
                <a:cubicBezTo>
                  <a:pt x="313" y="1111"/>
                  <a:pt x="287" y="1111"/>
                  <a:pt x="248" y="1111"/>
                </a:cubicBezTo>
                <a:cubicBezTo>
                  <a:pt x="313" y="1296"/>
                  <a:pt x="483" y="1428"/>
                  <a:pt x="692" y="1428"/>
                </a:cubicBezTo>
                <a:cubicBezTo>
                  <a:pt x="522" y="1547"/>
                  <a:pt x="326" y="1627"/>
                  <a:pt x="117" y="1627"/>
                </a:cubicBezTo>
                <a:cubicBezTo>
                  <a:pt x="78" y="1627"/>
                  <a:pt x="39" y="1627"/>
                  <a:pt x="0" y="1627"/>
                </a:cubicBezTo>
                <a:cubicBezTo>
                  <a:pt x="209" y="1759"/>
                  <a:pt x="444" y="1825"/>
                  <a:pt x="705" y="1825"/>
                </a:cubicBezTo>
                <a:cubicBezTo>
                  <a:pt x="1567" y="1825"/>
                  <a:pt x="2024" y="1124"/>
                  <a:pt x="2024" y="516"/>
                </a:cubicBezTo>
                <a:cubicBezTo>
                  <a:pt x="2024" y="516"/>
                  <a:pt x="2024" y="516"/>
                  <a:pt x="2024" y="450"/>
                </a:cubicBezTo>
                <a:cubicBezTo>
                  <a:pt x="2116" y="383"/>
                  <a:pt x="2194" y="304"/>
                  <a:pt x="2260" y="211"/>
                </a:cubicBezTo>
                <a:cubicBezTo>
                  <a:pt x="2181" y="251"/>
                  <a:pt x="2090" y="278"/>
                  <a:pt x="1998" y="291"/>
                </a:cubicBezTo>
                <a:cubicBezTo>
                  <a:pt x="2090" y="225"/>
                  <a:pt x="2155" y="132"/>
                  <a:pt x="2194" y="2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339BE8B7-F0B0-36B2-2DAC-8BC2AE7C90B4}"/>
              </a:ext>
            </a:extLst>
          </p:cNvPr>
          <p:cNvSpPr>
            <a:spLocks noEditPoints="1"/>
          </p:cNvSpPr>
          <p:nvPr/>
        </p:nvSpPr>
        <p:spPr bwMode="auto">
          <a:xfrm>
            <a:off x="2317514" y="5737763"/>
            <a:ext cx="109602" cy="105661"/>
          </a:xfrm>
          <a:custGeom>
            <a:avLst/>
            <a:gdLst>
              <a:gd name="T0" fmla="*/ 264 w 2189"/>
              <a:gd name="T1" fmla="*/ 0 h 2109"/>
              <a:gd name="T2" fmla="*/ 0 w 2189"/>
              <a:gd name="T3" fmla="*/ 240 h 2109"/>
              <a:gd name="T4" fmla="*/ 264 w 2189"/>
              <a:gd name="T5" fmla="*/ 494 h 2109"/>
              <a:gd name="T6" fmla="*/ 528 w 2189"/>
              <a:gd name="T7" fmla="*/ 240 h 2109"/>
              <a:gd name="T8" fmla="*/ 264 w 2189"/>
              <a:gd name="T9" fmla="*/ 0 h 2109"/>
              <a:gd name="T10" fmla="*/ 27 w 2189"/>
              <a:gd name="T11" fmla="*/ 2109 h 2109"/>
              <a:gd name="T12" fmla="*/ 501 w 2189"/>
              <a:gd name="T13" fmla="*/ 2109 h 2109"/>
              <a:gd name="T14" fmla="*/ 501 w 2189"/>
              <a:gd name="T15" fmla="*/ 681 h 2109"/>
              <a:gd name="T16" fmla="*/ 27 w 2189"/>
              <a:gd name="T17" fmla="*/ 681 h 2109"/>
              <a:gd name="T18" fmla="*/ 27 w 2189"/>
              <a:gd name="T19" fmla="*/ 2109 h 2109"/>
              <a:gd name="T20" fmla="*/ 1648 w 2189"/>
              <a:gd name="T21" fmla="*/ 654 h 2109"/>
              <a:gd name="T22" fmla="*/ 1226 w 2189"/>
              <a:gd name="T23" fmla="*/ 894 h 2109"/>
              <a:gd name="T24" fmla="*/ 1226 w 2189"/>
              <a:gd name="T25" fmla="*/ 681 h 2109"/>
              <a:gd name="T26" fmla="*/ 752 w 2189"/>
              <a:gd name="T27" fmla="*/ 681 h 2109"/>
              <a:gd name="T28" fmla="*/ 752 w 2189"/>
              <a:gd name="T29" fmla="*/ 2109 h 2109"/>
              <a:gd name="T30" fmla="*/ 1226 w 2189"/>
              <a:gd name="T31" fmla="*/ 2109 h 2109"/>
              <a:gd name="T32" fmla="*/ 1226 w 2189"/>
              <a:gd name="T33" fmla="*/ 1322 h 2109"/>
              <a:gd name="T34" fmla="*/ 1239 w 2189"/>
              <a:gd name="T35" fmla="*/ 1202 h 2109"/>
              <a:gd name="T36" fmla="*/ 1477 w 2189"/>
              <a:gd name="T37" fmla="*/ 1028 h 2109"/>
              <a:gd name="T38" fmla="*/ 1714 w 2189"/>
              <a:gd name="T39" fmla="*/ 1348 h 2109"/>
              <a:gd name="T40" fmla="*/ 1714 w 2189"/>
              <a:gd name="T41" fmla="*/ 2109 h 2109"/>
              <a:gd name="T42" fmla="*/ 2189 w 2189"/>
              <a:gd name="T43" fmla="*/ 2109 h 2109"/>
              <a:gd name="T44" fmla="*/ 2189 w 2189"/>
              <a:gd name="T45" fmla="*/ 1295 h 2109"/>
              <a:gd name="T46" fmla="*/ 1648 w 2189"/>
              <a:gd name="T47" fmla="*/ 654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89" h="2109">
                <a:moveTo>
                  <a:pt x="264" y="0"/>
                </a:moveTo>
                <a:cubicBezTo>
                  <a:pt x="106" y="0"/>
                  <a:pt x="0" y="107"/>
                  <a:pt x="0" y="240"/>
                </a:cubicBezTo>
                <a:cubicBezTo>
                  <a:pt x="0" y="374"/>
                  <a:pt x="106" y="494"/>
                  <a:pt x="264" y="494"/>
                </a:cubicBezTo>
                <a:cubicBezTo>
                  <a:pt x="422" y="494"/>
                  <a:pt x="528" y="374"/>
                  <a:pt x="528" y="240"/>
                </a:cubicBezTo>
                <a:cubicBezTo>
                  <a:pt x="528" y="107"/>
                  <a:pt x="422" y="0"/>
                  <a:pt x="264" y="0"/>
                </a:cubicBezTo>
                <a:close/>
                <a:moveTo>
                  <a:pt x="27" y="2109"/>
                </a:moveTo>
                <a:cubicBezTo>
                  <a:pt x="27" y="2109"/>
                  <a:pt x="27" y="2109"/>
                  <a:pt x="501" y="2109"/>
                </a:cubicBezTo>
                <a:cubicBezTo>
                  <a:pt x="501" y="681"/>
                  <a:pt x="501" y="681"/>
                  <a:pt x="501" y="681"/>
                </a:cubicBezTo>
                <a:cubicBezTo>
                  <a:pt x="501" y="681"/>
                  <a:pt x="501" y="681"/>
                  <a:pt x="27" y="681"/>
                </a:cubicBezTo>
                <a:cubicBezTo>
                  <a:pt x="27" y="681"/>
                  <a:pt x="27" y="681"/>
                  <a:pt x="27" y="2109"/>
                </a:cubicBezTo>
                <a:close/>
                <a:moveTo>
                  <a:pt x="1648" y="654"/>
                </a:moveTo>
                <a:cubicBezTo>
                  <a:pt x="1398" y="654"/>
                  <a:pt x="1292" y="788"/>
                  <a:pt x="1226" y="894"/>
                </a:cubicBezTo>
                <a:cubicBezTo>
                  <a:pt x="1226" y="894"/>
                  <a:pt x="1226" y="894"/>
                  <a:pt x="1226" y="681"/>
                </a:cubicBezTo>
                <a:cubicBezTo>
                  <a:pt x="1226" y="681"/>
                  <a:pt x="1226" y="681"/>
                  <a:pt x="752" y="681"/>
                </a:cubicBezTo>
                <a:cubicBezTo>
                  <a:pt x="765" y="814"/>
                  <a:pt x="752" y="2109"/>
                  <a:pt x="752" y="2109"/>
                </a:cubicBezTo>
                <a:cubicBezTo>
                  <a:pt x="752" y="2109"/>
                  <a:pt x="752" y="2109"/>
                  <a:pt x="1226" y="2109"/>
                </a:cubicBezTo>
                <a:cubicBezTo>
                  <a:pt x="1226" y="2109"/>
                  <a:pt x="1226" y="2109"/>
                  <a:pt x="1226" y="1322"/>
                </a:cubicBezTo>
                <a:cubicBezTo>
                  <a:pt x="1226" y="1268"/>
                  <a:pt x="1226" y="1228"/>
                  <a:pt x="1239" y="1202"/>
                </a:cubicBezTo>
                <a:cubicBezTo>
                  <a:pt x="1279" y="1121"/>
                  <a:pt x="1358" y="1028"/>
                  <a:pt x="1477" y="1028"/>
                </a:cubicBezTo>
                <a:cubicBezTo>
                  <a:pt x="1648" y="1028"/>
                  <a:pt x="1714" y="1161"/>
                  <a:pt x="1714" y="1348"/>
                </a:cubicBezTo>
                <a:cubicBezTo>
                  <a:pt x="1714" y="1348"/>
                  <a:pt x="1714" y="1348"/>
                  <a:pt x="1714" y="2109"/>
                </a:cubicBezTo>
                <a:cubicBezTo>
                  <a:pt x="1714" y="2109"/>
                  <a:pt x="1714" y="2109"/>
                  <a:pt x="2189" y="2109"/>
                </a:cubicBezTo>
                <a:cubicBezTo>
                  <a:pt x="2189" y="1295"/>
                  <a:pt x="2189" y="1295"/>
                  <a:pt x="2189" y="1295"/>
                </a:cubicBezTo>
                <a:cubicBezTo>
                  <a:pt x="2189" y="854"/>
                  <a:pt x="1965" y="654"/>
                  <a:pt x="1648" y="654"/>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
            <a:extLst>
              <a:ext uri="{FF2B5EF4-FFF2-40B4-BE49-F238E27FC236}">
                <a16:creationId xmlns:a16="http://schemas.microsoft.com/office/drawing/2014/main" id="{F3F0583D-733D-AAC1-E4BE-052E91EEE68E}"/>
              </a:ext>
            </a:extLst>
          </p:cNvPr>
          <p:cNvSpPr>
            <a:spLocks/>
          </p:cNvSpPr>
          <p:nvPr/>
        </p:nvSpPr>
        <p:spPr bwMode="auto">
          <a:xfrm>
            <a:off x="7114449" y="5724340"/>
            <a:ext cx="71919" cy="132507"/>
          </a:xfrm>
          <a:custGeom>
            <a:avLst/>
            <a:gdLst>
              <a:gd name="T0" fmla="*/ 1384 w 1437"/>
              <a:gd name="T1" fmla="*/ 0 h 2646"/>
              <a:gd name="T2" fmla="*/ 1028 w 1437"/>
              <a:gd name="T3" fmla="*/ 0 h 2646"/>
              <a:gd name="T4" fmla="*/ 395 w 1437"/>
              <a:gd name="T5" fmla="*/ 648 h 2646"/>
              <a:gd name="T6" fmla="*/ 408 w 1437"/>
              <a:gd name="T7" fmla="*/ 953 h 2646"/>
              <a:gd name="T8" fmla="*/ 52 w 1437"/>
              <a:gd name="T9" fmla="*/ 953 h 2646"/>
              <a:gd name="T10" fmla="*/ 0 w 1437"/>
              <a:gd name="T11" fmla="*/ 1006 h 2646"/>
              <a:gd name="T12" fmla="*/ 0 w 1437"/>
              <a:gd name="T13" fmla="*/ 1442 h 2646"/>
              <a:gd name="T14" fmla="*/ 52 w 1437"/>
              <a:gd name="T15" fmla="*/ 1495 h 2646"/>
              <a:gd name="T16" fmla="*/ 408 w 1437"/>
              <a:gd name="T17" fmla="*/ 1495 h 2646"/>
              <a:gd name="T18" fmla="*/ 408 w 1437"/>
              <a:gd name="T19" fmla="*/ 2593 h 2646"/>
              <a:gd name="T20" fmla="*/ 461 w 1437"/>
              <a:gd name="T21" fmla="*/ 2646 h 2646"/>
              <a:gd name="T22" fmla="*/ 909 w 1437"/>
              <a:gd name="T23" fmla="*/ 2646 h 2646"/>
              <a:gd name="T24" fmla="*/ 962 w 1437"/>
              <a:gd name="T25" fmla="*/ 2593 h 2646"/>
              <a:gd name="T26" fmla="*/ 962 w 1437"/>
              <a:gd name="T27" fmla="*/ 1495 h 2646"/>
              <a:gd name="T28" fmla="*/ 1371 w 1437"/>
              <a:gd name="T29" fmla="*/ 1495 h 2646"/>
              <a:gd name="T30" fmla="*/ 1423 w 1437"/>
              <a:gd name="T31" fmla="*/ 1442 h 2646"/>
              <a:gd name="T32" fmla="*/ 1423 w 1437"/>
              <a:gd name="T33" fmla="*/ 1006 h 2646"/>
              <a:gd name="T34" fmla="*/ 1397 w 1437"/>
              <a:gd name="T35" fmla="*/ 966 h 2646"/>
              <a:gd name="T36" fmla="*/ 1358 w 1437"/>
              <a:gd name="T37" fmla="*/ 953 h 2646"/>
              <a:gd name="T38" fmla="*/ 962 w 1437"/>
              <a:gd name="T39" fmla="*/ 953 h 2646"/>
              <a:gd name="T40" fmla="*/ 962 w 1437"/>
              <a:gd name="T41" fmla="*/ 688 h 2646"/>
              <a:gd name="T42" fmla="*/ 1147 w 1437"/>
              <a:gd name="T43" fmla="*/ 503 h 2646"/>
              <a:gd name="T44" fmla="*/ 1384 w 1437"/>
              <a:gd name="T45" fmla="*/ 503 h 2646"/>
              <a:gd name="T46" fmla="*/ 1437 w 1437"/>
              <a:gd name="T47" fmla="*/ 450 h 2646"/>
              <a:gd name="T48" fmla="*/ 1437 w 1437"/>
              <a:gd name="T49" fmla="*/ 53 h 2646"/>
              <a:gd name="T50" fmla="*/ 1384 w 1437"/>
              <a:gd name="T51" fmla="*/ 0 h 2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37" h="2646">
                <a:moveTo>
                  <a:pt x="1384" y="0"/>
                </a:moveTo>
                <a:cubicBezTo>
                  <a:pt x="1384" y="0"/>
                  <a:pt x="1384" y="0"/>
                  <a:pt x="1028" y="0"/>
                </a:cubicBezTo>
                <a:cubicBezTo>
                  <a:pt x="646" y="0"/>
                  <a:pt x="395" y="252"/>
                  <a:pt x="395" y="648"/>
                </a:cubicBezTo>
                <a:cubicBezTo>
                  <a:pt x="395" y="648"/>
                  <a:pt x="395" y="648"/>
                  <a:pt x="408" y="953"/>
                </a:cubicBezTo>
                <a:cubicBezTo>
                  <a:pt x="408" y="953"/>
                  <a:pt x="408" y="953"/>
                  <a:pt x="52" y="953"/>
                </a:cubicBezTo>
                <a:cubicBezTo>
                  <a:pt x="26" y="953"/>
                  <a:pt x="0" y="979"/>
                  <a:pt x="0" y="1006"/>
                </a:cubicBezTo>
                <a:cubicBezTo>
                  <a:pt x="0" y="1006"/>
                  <a:pt x="0" y="1006"/>
                  <a:pt x="0" y="1442"/>
                </a:cubicBezTo>
                <a:cubicBezTo>
                  <a:pt x="0" y="1468"/>
                  <a:pt x="26" y="1495"/>
                  <a:pt x="52" y="1495"/>
                </a:cubicBezTo>
                <a:cubicBezTo>
                  <a:pt x="52" y="1495"/>
                  <a:pt x="52" y="1495"/>
                  <a:pt x="408" y="1495"/>
                </a:cubicBezTo>
                <a:cubicBezTo>
                  <a:pt x="408" y="1495"/>
                  <a:pt x="408" y="1495"/>
                  <a:pt x="408" y="2593"/>
                </a:cubicBezTo>
                <a:cubicBezTo>
                  <a:pt x="408" y="2633"/>
                  <a:pt x="435" y="2646"/>
                  <a:pt x="461" y="2646"/>
                </a:cubicBezTo>
                <a:cubicBezTo>
                  <a:pt x="461" y="2646"/>
                  <a:pt x="461" y="2646"/>
                  <a:pt x="909" y="2646"/>
                </a:cubicBezTo>
                <a:cubicBezTo>
                  <a:pt x="936" y="2646"/>
                  <a:pt x="962" y="2619"/>
                  <a:pt x="962" y="2593"/>
                </a:cubicBezTo>
                <a:cubicBezTo>
                  <a:pt x="962" y="2593"/>
                  <a:pt x="962" y="2593"/>
                  <a:pt x="962" y="1495"/>
                </a:cubicBezTo>
                <a:cubicBezTo>
                  <a:pt x="962" y="1495"/>
                  <a:pt x="962" y="1495"/>
                  <a:pt x="1371" y="1495"/>
                </a:cubicBezTo>
                <a:cubicBezTo>
                  <a:pt x="1397" y="1495"/>
                  <a:pt x="1423" y="1468"/>
                  <a:pt x="1423" y="1442"/>
                </a:cubicBezTo>
                <a:cubicBezTo>
                  <a:pt x="1423" y="1442"/>
                  <a:pt x="1423" y="1442"/>
                  <a:pt x="1423" y="1006"/>
                </a:cubicBezTo>
                <a:cubicBezTo>
                  <a:pt x="1423" y="992"/>
                  <a:pt x="1410" y="979"/>
                  <a:pt x="1397" y="966"/>
                </a:cubicBezTo>
                <a:cubicBezTo>
                  <a:pt x="1397" y="953"/>
                  <a:pt x="1384" y="953"/>
                  <a:pt x="1358" y="953"/>
                </a:cubicBezTo>
                <a:cubicBezTo>
                  <a:pt x="1358" y="953"/>
                  <a:pt x="1358" y="953"/>
                  <a:pt x="962" y="953"/>
                </a:cubicBezTo>
                <a:cubicBezTo>
                  <a:pt x="962" y="688"/>
                  <a:pt x="962" y="688"/>
                  <a:pt x="962" y="688"/>
                </a:cubicBezTo>
                <a:cubicBezTo>
                  <a:pt x="962" y="569"/>
                  <a:pt x="988" y="503"/>
                  <a:pt x="1147" y="503"/>
                </a:cubicBezTo>
                <a:cubicBezTo>
                  <a:pt x="1147" y="503"/>
                  <a:pt x="1147" y="503"/>
                  <a:pt x="1384" y="503"/>
                </a:cubicBezTo>
                <a:cubicBezTo>
                  <a:pt x="1410" y="503"/>
                  <a:pt x="1437" y="490"/>
                  <a:pt x="1437" y="450"/>
                </a:cubicBezTo>
                <a:cubicBezTo>
                  <a:pt x="1437" y="450"/>
                  <a:pt x="1437" y="450"/>
                  <a:pt x="1437" y="53"/>
                </a:cubicBezTo>
                <a:cubicBezTo>
                  <a:pt x="1437" y="13"/>
                  <a:pt x="1410" y="0"/>
                  <a:pt x="1384"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
            <a:extLst>
              <a:ext uri="{FF2B5EF4-FFF2-40B4-BE49-F238E27FC236}">
                <a16:creationId xmlns:a16="http://schemas.microsoft.com/office/drawing/2014/main" id="{1EFED5B9-C144-BDBE-C47D-BB8D0097C2BD}"/>
              </a:ext>
            </a:extLst>
          </p:cNvPr>
          <p:cNvSpPr>
            <a:spLocks/>
          </p:cNvSpPr>
          <p:nvPr/>
        </p:nvSpPr>
        <p:spPr bwMode="auto">
          <a:xfrm>
            <a:off x="7332736" y="5744904"/>
            <a:ext cx="113050" cy="91376"/>
          </a:xfrm>
          <a:custGeom>
            <a:avLst/>
            <a:gdLst>
              <a:gd name="T0" fmla="*/ 2194 w 2260"/>
              <a:gd name="T1" fmla="*/ 26 h 1825"/>
              <a:gd name="T2" fmla="*/ 1907 w 2260"/>
              <a:gd name="T3" fmla="*/ 145 h 1825"/>
              <a:gd name="T4" fmla="*/ 1567 w 2260"/>
              <a:gd name="T5" fmla="*/ 0 h 1825"/>
              <a:gd name="T6" fmla="*/ 1097 w 2260"/>
              <a:gd name="T7" fmla="*/ 463 h 1825"/>
              <a:gd name="T8" fmla="*/ 1110 w 2260"/>
              <a:gd name="T9" fmla="*/ 569 h 1825"/>
              <a:gd name="T10" fmla="*/ 156 w 2260"/>
              <a:gd name="T11" fmla="*/ 79 h 1825"/>
              <a:gd name="T12" fmla="*/ 91 w 2260"/>
              <a:gd name="T13" fmla="*/ 317 h 1825"/>
              <a:gd name="T14" fmla="*/ 300 w 2260"/>
              <a:gd name="T15" fmla="*/ 701 h 1825"/>
              <a:gd name="T16" fmla="*/ 91 w 2260"/>
              <a:gd name="T17" fmla="*/ 635 h 1825"/>
              <a:gd name="T18" fmla="*/ 91 w 2260"/>
              <a:gd name="T19" fmla="*/ 648 h 1825"/>
              <a:gd name="T20" fmla="*/ 457 w 2260"/>
              <a:gd name="T21" fmla="*/ 1098 h 1825"/>
              <a:gd name="T22" fmla="*/ 339 w 2260"/>
              <a:gd name="T23" fmla="*/ 1111 h 1825"/>
              <a:gd name="T24" fmla="*/ 248 w 2260"/>
              <a:gd name="T25" fmla="*/ 1111 h 1825"/>
              <a:gd name="T26" fmla="*/ 692 w 2260"/>
              <a:gd name="T27" fmla="*/ 1428 h 1825"/>
              <a:gd name="T28" fmla="*/ 117 w 2260"/>
              <a:gd name="T29" fmla="*/ 1627 h 1825"/>
              <a:gd name="T30" fmla="*/ 0 w 2260"/>
              <a:gd name="T31" fmla="*/ 1627 h 1825"/>
              <a:gd name="T32" fmla="*/ 705 w 2260"/>
              <a:gd name="T33" fmla="*/ 1825 h 1825"/>
              <a:gd name="T34" fmla="*/ 2024 w 2260"/>
              <a:gd name="T35" fmla="*/ 516 h 1825"/>
              <a:gd name="T36" fmla="*/ 2024 w 2260"/>
              <a:gd name="T37" fmla="*/ 450 h 1825"/>
              <a:gd name="T38" fmla="*/ 2260 w 2260"/>
              <a:gd name="T39" fmla="*/ 211 h 1825"/>
              <a:gd name="T40" fmla="*/ 1998 w 2260"/>
              <a:gd name="T41" fmla="*/ 291 h 1825"/>
              <a:gd name="T42" fmla="*/ 2194 w 2260"/>
              <a:gd name="T43" fmla="*/ 26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60" h="1825">
                <a:moveTo>
                  <a:pt x="2194" y="26"/>
                </a:moveTo>
                <a:cubicBezTo>
                  <a:pt x="2103" y="79"/>
                  <a:pt x="2011" y="119"/>
                  <a:pt x="1907" y="145"/>
                </a:cubicBezTo>
                <a:cubicBezTo>
                  <a:pt x="1815" y="53"/>
                  <a:pt x="1698" y="0"/>
                  <a:pt x="1567" y="0"/>
                </a:cubicBezTo>
                <a:cubicBezTo>
                  <a:pt x="1306" y="0"/>
                  <a:pt x="1097" y="198"/>
                  <a:pt x="1097" y="463"/>
                </a:cubicBezTo>
                <a:cubicBezTo>
                  <a:pt x="1097" y="489"/>
                  <a:pt x="1110" y="529"/>
                  <a:pt x="1110" y="569"/>
                </a:cubicBezTo>
                <a:cubicBezTo>
                  <a:pt x="731" y="542"/>
                  <a:pt x="391" y="357"/>
                  <a:pt x="156" y="79"/>
                </a:cubicBezTo>
                <a:cubicBezTo>
                  <a:pt x="117" y="145"/>
                  <a:pt x="91" y="225"/>
                  <a:pt x="91" y="317"/>
                </a:cubicBezTo>
                <a:cubicBezTo>
                  <a:pt x="91" y="476"/>
                  <a:pt x="182" y="621"/>
                  <a:pt x="300" y="701"/>
                </a:cubicBezTo>
                <a:cubicBezTo>
                  <a:pt x="222" y="701"/>
                  <a:pt x="156" y="674"/>
                  <a:pt x="91" y="635"/>
                </a:cubicBezTo>
                <a:cubicBezTo>
                  <a:pt x="91" y="635"/>
                  <a:pt x="91" y="635"/>
                  <a:pt x="91" y="648"/>
                </a:cubicBezTo>
                <a:cubicBezTo>
                  <a:pt x="91" y="873"/>
                  <a:pt x="248" y="1058"/>
                  <a:pt x="457" y="1098"/>
                </a:cubicBezTo>
                <a:cubicBezTo>
                  <a:pt x="431" y="1111"/>
                  <a:pt x="378" y="1111"/>
                  <a:pt x="339" y="1111"/>
                </a:cubicBezTo>
                <a:cubicBezTo>
                  <a:pt x="313" y="1111"/>
                  <a:pt x="287" y="1111"/>
                  <a:pt x="248" y="1111"/>
                </a:cubicBezTo>
                <a:cubicBezTo>
                  <a:pt x="313" y="1296"/>
                  <a:pt x="483" y="1428"/>
                  <a:pt x="692" y="1428"/>
                </a:cubicBezTo>
                <a:cubicBezTo>
                  <a:pt x="522" y="1547"/>
                  <a:pt x="326" y="1627"/>
                  <a:pt x="117" y="1627"/>
                </a:cubicBezTo>
                <a:cubicBezTo>
                  <a:pt x="78" y="1627"/>
                  <a:pt x="39" y="1627"/>
                  <a:pt x="0" y="1627"/>
                </a:cubicBezTo>
                <a:cubicBezTo>
                  <a:pt x="209" y="1759"/>
                  <a:pt x="444" y="1825"/>
                  <a:pt x="705" y="1825"/>
                </a:cubicBezTo>
                <a:cubicBezTo>
                  <a:pt x="1567" y="1825"/>
                  <a:pt x="2024" y="1124"/>
                  <a:pt x="2024" y="516"/>
                </a:cubicBezTo>
                <a:cubicBezTo>
                  <a:pt x="2024" y="516"/>
                  <a:pt x="2024" y="516"/>
                  <a:pt x="2024" y="450"/>
                </a:cubicBezTo>
                <a:cubicBezTo>
                  <a:pt x="2116" y="383"/>
                  <a:pt x="2194" y="304"/>
                  <a:pt x="2260" y="211"/>
                </a:cubicBezTo>
                <a:cubicBezTo>
                  <a:pt x="2181" y="251"/>
                  <a:pt x="2090" y="278"/>
                  <a:pt x="1998" y="291"/>
                </a:cubicBezTo>
                <a:cubicBezTo>
                  <a:pt x="2090" y="225"/>
                  <a:pt x="2155" y="132"/>
                  <a:pt x="2194" y="2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7">
            <a:extLst>
              <a:ext uri="{FF2B5EF4-FFF2-40B4-BE49-F238E27FC236}">
                <a16:creationId xmlns:a16="http://schemas.microsoft.com/office/drawing/2014/main" id="{0DE933DF-AC96-4CC3-93E9-B43B21D35FC6}"/>
              </a:ext>
            </a:extLst>
          </p:cNvPr>
          <p:cNvSpPr>
            <a:spLocks noEditPoints="1"/>
          </p:cNvSpPr>
          <p:nvPr/>
        </p:nvSpPr>
        <p:spPr bwMode="auto">
          <a:xfrm>
            <a:off x="7600898" y="5737763"/>
            <a:ext cx="109602" cy="105661"/>
          </a:xfrm>
          <a:custGeom>
            <a:avLst/>
            <a:gdLst>
              <a:gd name="T0" fmla="*/ 264 w 2189"/>
              <a:gd name="T1" fmla="*/ 0 h 2109"/>
              <a:gd name="T2" fmla="*/ 0 w 2189"/>
              <a:gd name="T3" fmla="*/ 240 h 2109"/>
              <a:gd name="T4" fmla="*/ 264 w 2189"/>
              <a:gd name="T5" fmla="*/ 494 h 2109"/>
              <a:gd name="T6" fmla="*/ 528 w 2189"/>
              <a:gd name="T7" fmla="*/ 240 h 2109"/>
              <a:gd name="T8" fmla="*/ 264 w 2189"/>
              <a:gd name="T9" fmla="*/ 0 h 2109"/>
              <a:gd name="T10" fmla="*/ 27 w 2189"/>
              <a:gd name="T11" fmla="*/ 2109 h 2109"/>
              <a:gd name="T12" fmla="*/ 501 w 2189"/>
              <a:gd name="T13" fmla="*/ 2109 h 2109"/>
              <a:gd name="T14" fmla="*/ 501 w 2189"/>
              <a:gd name="T15" fmla="*/ 681 h 2109"/>
              <a:gd name="T16" fmla="*/ 27 w 2189"/>
              <a:gd name="T17" fmla="*/ 681 h 2109"/>
              <a:gd name="T18" fmla="*/ 27 w 2189"/>
              <a:gd name="T19" fmla="*/ 2109 h 2109"/>
              <a:gd name="T20" fmla="*/ 1648 w 2189"/>
              <a:gd name="T21" fmla="*/ 654 h 2109"/>
              <a:gd name="T22" fmla="*/ 1226 w 2189"/>
              <a:gd name="T23" fmla="*/ 894 h 2109"/>
              <a:gd name="T24" fmla="*/ 1226 w 2189"/>
              <a:gd name="T25" fmla="*/ 681 h 2109"/>
              <a:gd name="T26" fmla="*/ 752 w 2189"/>
              <a:gd name="T27" fmla="*/ 681 h 2109"/>
              <a:gd name="T28" fmla="*/ 752 w 2189"/>
              <a:gd name="T29" fmla="*/ 2109 h 2109"/>
              <a:gd name="T30" fmla="*/ 1226 w 2189"/>
              <a:gd name="T31" fmla="*/ 2109 h 2109"/>
              <a:gd name="T32" fmla="*/ 1226 w 2189"/>
              <a:gd name="T33" fmla="*/ 1322 h 2109"/>
              <a:gd name="T34" fmla="*/ 1239 w 2189"/>
              <a:gd name="T35" fmla="*/ 1202 h 2109"/>
              <a:gd name="T36" fmla="*/ 1477 w 2189"/>
              <a:gd name="T37" fmla="*/ 1028 h 2109"/>
              <a:gd name="T38" fmla="*/ 1714 w 2189"/>
              <a:gd name="T39" fmla="*/ 1348 h 2109"/>
              <a:gd name="T40" fmla="*/ 1714 w 2189"/>
              <a:gd name="T41" fmla="*/ 2109 h 2109"/>
              <a:gd name="T42" fmla="*/ 2189 w 2189"/>
              <a:gd name="T43" fmla="*/ 2109 h 2109"/>
              <a:gd name="T44" fmla="*/ 2189 w 2189"/>
              <a:gd name="T45" fmla="*/ 1295 h 2109"/>
              <a:gd name="T46" fmla="*/ 1648 w 2189"/>
              <a:gd name="T47" fmla="*/ 654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89" h="2109">
                <a:moveTo>
                  <a:pt x="264" y="0"/>
                </a:moveTo>
                <a:cubicBezTo>
                  <a:pt x="106" y="0"/>
                  <a:pt x="0" y="107"/>
                  <a:pt x="0" y="240"/>
                </a:cubicBezTo>
                <a:cubicBezTo>
                  <a:pt x="0" y="374"/>
                  <a:pt x="106" y="494"/>
                  <a:pt x="264" y="494"/>
                </a:cubicBezTo>
                <a:cubicBezTo>
                  <a:pt x="422" y="494"/>
                  <a:pt x="528" y="374"/>
                  <a:pt x="528" y="240"/>
                </a:cubicBezTo>
                <a:cubicBezTo>
                  <a:pt x="528" y="107"/>
                  <a:pt x="422" y="0"/>
                  <a:pt x="264" y="0"/>
                </a:cubicBezTo>
                <a:close/>
                <a:moveTo>
                  <a:pt x="27" y="2109"/>
                </a:moveTo>
                <a:cubicBezTo>
                  <a:pt x="27" y="2109"/>
                  <a:pt x="27" y="2109"/>
                  <a:pt x="501" y="2109"/>
                </a:cubicBezTo>
                <a:cubicBezTo>
                  <a:pt x="501" y="681"/>
                  <a:pt x="501" y="681"/>
                  <a:pt x="501" y="681"/>
                </a:cubicBezTo>
                <a:cubicBezTo>
                  <a:pt x="501" y="681"/>
                  <a:pt x="501" y="681"/>
                  <a:pt x="27" y="681"/>
                </a:cubicBezTo>
                <a:cubicBezTo>
                  <a:pt x="27" y="681"/>
                  <a:pt x="27" y="681"/>
                  <a:pt x="27" y="2109"/>
                </a:cubicBezTo>
                <a:close/>
                <a:moveTo>
                  <a:pt x="1648" y="654"/>
                </a:moveTo>
                <a:cubicBezTo>
                  <a:pt x="1398" y="654"/>
                  <a:pt x="1292" y="788"/>
                  <a:pt x="1226" y="894"/>
                </a:cubicBezTo>
                <a:cubicBezTo>
                  <a:pt x="1226" y="894"/>
                  <a:pt x="1226" y="894"/>
                  <a:pt x="1226" y="681"/>
                </a:cubicBezTo>
                <a:cubicBezTo>
                  <a:pt x="1226" y="681"/>
                  <a:pt x="1226" y="681"/>
                  <a:pt x="752" y="681"/>
                </a:cubicBezTo>
                <a:cubicBezTo>
                  <a:pt x="765" y="814"/>
                  <a:pt x="752" y="2109"/>
                  <a:pt x="752" y="2109"/>
                </a:cubicBezTo>
                <a:cubicBezTo>
                  <a:pt x="752" y="2109"/>
                  <a:pt x="752" y="2109"/>
                  <a:pt x="1226" y="2109"/>
                </a:cubicBezTo>
                <a:cubicBezTo>
                  <a:pt x="1226" y="2109"/>
                  <a:pt x="1226" y="2109"/>
                  <a:pt x="1226" y="1322"/>
                </a:cubicBezTo>
                <a:cubicBezTo>
                  <a:pt x="1226" y="1268"/>
                  <a:pt x="1226" y="1228"/>
                  <a:pt x="1239" y="1202"/>
                </a:cubicBezTo>
                <a:cubicBezTo>
                  <a:pt x="1279" y="1121"/>
                  <a:pt x="1358" y="1028"/>
                  <a:pt x="1477" y="1028"/>
                </a:cubicBezTo>
                <a:cubicBezTo>
                  <a:pt x="1648" y="1028"/>
                  <a:pt x="1714" y="1161"/>
                  <a:pt x="1714" y="1348"/>
                </a:cubicBezTo>
                <a:cubicBezTo>
                  <a:pt x="1714" y="1348"/>
                  <a:pt x="1714" y="1348"/>
                  <a:pt x="1714" y="2109"/>
                </a:cubicBezTo>
                <a:cubicBezTo>
                  <a:pt x="1714" y="2109"/>
                  <a:pt x="1714" y="2109"/>
                  <a:pt x="2189" y="2109"/>
                </a:cubicBezTo>
                <a:cubicBezTo>
                  <a:pt x="2189" y="1295"/>
                  <a:pt x="2189" y="1295"/>
                  <a:pt x="2189" y="1295"/>
                </a:cubicBezTo>
                <a:cubicBezTo>
                  <a:pt x="2189" y="854"/>
                  <a:pt x="1965" y="654"/>
                  <a:pt x="1648" y="654"/>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4F6DCCDC-1E41-3F76-29C5-FD62ACB348C0}"/>
              </a:ext>
            </a:extLst>
          </p:cNvPr>
          <p:cNvSpPr txBox="1"/>
          <p:nvPr/>
        </p:nvSpPr>
        <p:spPr>
          <a:xfrm>
            <a:off x="4210737" y="994529"/>
            <a:ext cx="1128834" cy="342145"/>
          </a:xfrm>
          <a:prstGeom prst="rect">
            <a:avLst/>
          </a:prstGeom>
          <a:noFill/>
        </p:spPr>
        <p:txBody>
          <a:bodyPr wrap="none" rtlCol="0">
            <a:spAutoFit/>
          </a:bodyPr>
          <a:lstStyle/>
          <a:p>
            <a:pPr algn="ctr">
              <a:lnSpc>
                <a:spcPts val="2000"/>
              </a:lnSpc>
            </a:pPr>
            <a:r>
              <a:rPr lang="en-US" sz="1600" dirty="0">
                <a:solidFill>
                  <a:schemeClr val="accent5"/>
                </a:solidFill>
                <a:latin typeface="Poppins SemiBold" panose="00000700000000000000" pitchFamily="50" charset="0"/>
                <a:ea typeface="Open Sans" panose="020B0606030504020204" pitchFamily="34" charset="0"/>
                <a:cs typeface="Poppins SemiBold" panose="00000700000000000000" pitchFamily="50" charset="0"/>
              </a:rPr>
              <a:t>MORGON</a:t>
            </a:r>
          </a:p>
        </p:txBody>
      </p:sp>
      <p:sp>
        <p:nvSpPr>
          <p:cNvPr id="13" name="TextBox 12">
            <a:extLst>
              <a:ext uri="{FF2B5EF4-FFF2-40B4-BE49-F238E27FC236}">
                <a16:creationId xmlns:a16="http://schemas.microsoft.com/office/drawing/2014/main" id="{3431262D-518B-7953-A194-D2BEC566A043}"/>
              </a:ext>
            </a:extLst>
          </p:cNvPr>
          <p:cNvSpPr txBox="1"/>
          <p:nvPr/>
        </p:nvSpPr>
        <p:spPr>
          <a:xfrm>
            <a:off x="3684640" y="1290265"/>
            <a:ext cx="2181029" cy="484363"/>
          </a:xfrm>
          <a:prstGeom prst="rect">
            <a:avLst/>
          </a:prstGeom>
          <a:noFill/>
        </p:spPr>
        <p:txBody>
          <a:bodyPr wrap="square" rtlCol="0">
            <a:spAutoFit/>
          </a:bodyPr>
          <a:lstStyle/>
          <a:p>
            <a:pPr algn="ctr">
              <a:lnSpc>
                <a:spcPts val="1600"/>
              </a:lnSpc>
            </a:pPr>
            <a:r>
              <a:rPr lang="en-US" sz="900" dirty="0">
                <a:solidFill>
                  <a:schemeClr val="tx1">
                    <a:lumMod val="50000"/>
                    <a:lumOff val="50000"/>
                  </a:schemeClr>
                </a:solidFill>
                <a:latin typeface="DM Sans" pitchFamily="2" charset="0"/>
                <a:ea typeface="Inter" panose="020B0502030000000004" pitchFamily="34" charset="0"/>
                <a:cs typeface="Arimo" panose="020B0604020202020204" pitchFamily="34" charset="0"/>
              </a:rPr>
              <a:t>Consumers’ card the table they want</a:t>
            </a:r>
          </a:p>
          <a:p>
            <a:pPr algn="ctr">
              <a:lnSpc>
                <a:spcPts val="1600"/>
              </a:lnSpc>
            </a:pPr>
            <a:r>
              <a:rPr lang="en-US" sz="900" dirty="0">
                <a:solidFill>
                  <a:schemeClr val="tx1">
                    <a:lumMod val="50000"/>
                    <a:lumOff val="50000"/>
                  </a:schemeClr>
                </a:solidFill>
                <a:latin typeface="DM Sans" pitchFamily="2" charset="0"/>
                <a:ea typeface="Inter" panose="020B0502030000000004" pitchFamily="34" charset="0"/>
                <a:cs typeface="Arimo" panose="020B0604020202020204" pitchFamily="34" charset="0"/>
              </a:rPr>
              <a:t>Responsible everyone involved. </a:t>
            </a:r>
          </a:p>
        </p:txBody>
      </p:sp>
      <p:sp>
        <p:nvSpPr>
          <p:cNvPr id="22" name="TextBox 21">
            <a:extLst>
              <a:ext uri="{FF2B5EF4-FFF2-40B4-BE49-F238E27FC236}">
                <a16:creationId xmlns:a16="http://schemas.microsoft.com/office/drawing/2014/main" id="{F93DC1EE-09BB-163F-F545-5F9088114638}"/>
              </a:ext>
            </a:extLst>
          </p:cNvPr>
          <p:cNvSpPr txBox="1"/>
          <p:nvPr/>
        </p:nvSpPr>
        <p:spPr>
          <a:xfrm>
            <a:off x="9199168" y="994529"/>
            <a:ext cx="1718740" cy="342145"/>
          </a:xfrm>
          <a:prstGeom prst="rect">
            <a:avLst/>
          </a:prstGeom>
          <a:noFill/>
        </p:spPr>
        <p:txBody>
          <a:bodyPr wrap="none" rtlCol="0">
            <a:spAutoFit/>
          </a:bodyPr>
          <a:lstStyle/>
          <a:p>
            <a:pPr algn="ctr">
              <a:lnSpc>
                <a:spcPts val="2000"/>
              </a:lnSpc>
            </a:pPr>
            <a:r>
              <a:rPr lang="en-US" sz="1600" dirty="0">
                <a:solidFill>
                  <a:schemeClr val="accent5"/>
                </a:solidFill>
                <a:latin typeface="Poppins SemiBold" panose="00000700000000000000" pitchFamily="50" charset="0"/>
                <a:ea typeface="Open Sans" panose="020B0606030504020204" pitchFamily="34" charset="0"/>
                <a:cs typeface="Poppins SemiBold" panose="00000700000000000000" pitchFamily="50" charset="0"/>
              </a:rPr>
              <a:t>JANE GOODALL</a:t>
            </a:r>
          </a:p>
        </p:txBody>
      </p:sp>
      <p:sp>
        <p:nvSpPr>
          <p:cNvPr id="23" name="TextBox 22">
            <a:extLst>
              <a:ext uri="{FF2B5EF4-FFF2-40B4-BE49-F238E27FC236}">
                <a16:creationId xmlns:a16="http://schemas.microsoft.com/office/drawing/2014/main" id="{4B6F4624-E5A7-A2FB-7323-723E1DAF5D25}"/>
              </a:ext>
            </a:extLst>
          </p:cNvPr>
          <p:cNvSpPr txBox="1"/>
          <p:nvPr/>
        </p:nvSpPr>
        <p:spPr>
          <a:xfrm>
            <a:off x="8968024" y="1290265"/>
            <a:ext cx="2181029" cy="484363"/>
          </a:xfrm>
          <a:prstGeom prst="rect">
            <a:avLst/>
          </a:prstGeom>
          <a:noFill/>
        </p:spPr>
        <p:txBody>
          <a:bodyPr wrap="square" rtlCol="0">
            <a:spAutoFit/>
          </a:bodyPr>
          <a:lstStyle/>
          <a:p>
            <a:pPr algn="ctr">
              <a:lnSpc>
                <a:spcPts val="1600"/>
              </a:lnSpc>
            </a:pPr>
            <a:r>
              <a:rPr lang="en-US" sz="900" dirty="0">
                <a:solidFill>
                  <a:schemeClr val="tx1">
                    <a:lumMod val="50000"/>
                    <a:lumOff val="50000"/>
                  </a:schemeClr>
                </a:solidFill>
                <a:latin typeface="DM Sans" pitchFamily="2" charset="0"/>
                <a:ea typeface="Inter" panose="020B0502030000000004" pitchFamily="34" charset="0"/>
                <a:cs typeface="Arimo" panose="020B0604020202020204" pitchFamily="34" charset="0"/>
              </a:rPr>
              <a:t>Consumers’ card the table they want</a:t>
            </a:r>
          </a:p>
          <a:p>
            <a:pPr algn="ctr">
              <a:lnSpc>
                <a:spcPts val="1600"/>
              </a:lnSpc>
            </a:pPr>
            <a:r>
              <a:rPr lang="en-US" sz="900" dirty="0">
                <a:solidFill>
                  <a:schemeClr val="tx1">
                    <a:lumMod val="50000"/>
                    <a:lumOff val="50000"/>
                  </a:schemeClr>
                </a:solidFill>
                <a:latin typeface="DM Sans" pitchFamily="2" charset="0"/>
                <a:ea typeface="Inter" panose="020B0502030000000004" pitchFamily="34" charset="0"/>
                <a:cs typeface="Arimo" panose="020B0604020202020204" pitchFamily="34" charset="0"/>
              </a:rPr>
              <a:t>Responsible everyone involved. </a:t>
            </a:r>
          </a:p>
        </p:txBody>
      </p:sp>
      <p:sp>
        <p:nvSpPr>
          <p:cNvPr id="36" name="Freeform 5">
            <a:extLst>
              <a:ext uri="{FF2B5EF4-FFF2-40B4-BE49-F238E27FC236}">
                <a16:creationId xmlns:a16="http://schemas.microsoft.com/office/drawing/2014/main" id="{10C6C9E4-1EC4-06A4-7730-92892B1DCD91}"/>
              </a:ext>
            </a:extLst>
          </p:cNvPr>
          <p:cNvSpPr>
            <a:spLocks/>
          </p:cNvSpPr>
          <p:nvPr/>
        </p:nvSpPr>
        <p:spPr bwMode="auto">
          <a:xfrm>
            <a:off x="4472757" y="1873720"/>
            <a:ext cx="71919" cy="132507"/>
          </a:xfrm>
          <a:custGeom>
            <a:avLst/>
            <a:gdLst>
              <a:gd name="T0" fmla="*/ 1384 w 1437"/>
              <a:gd name="T1" fmla="*/ 0 h 2646"/>
              <a:gd name="T2" fmla="*/ 1028 w 1437"/>
              <a:gd name="T3" fmla="*/ 0 h 2646"/>
              <a:gd name="T4" fmla="*/ 395 w 1437"/>
              <a:gd name="T5" fmla="*/ 648 h 2646"/>
              <a:gd name="T6" fmla="*/ 408 w 1437"/>
              <a:gd name="T7" fmla="*/ 953 h 2646"/>
              <a:gd name="T8" fmla="*/ 52 w 1437"/>
              <a:gd name="T9" fmla="*/ 953 h 2646"/>
              <a:gd name="T10" fmla="*/ 0 w 1437"/>
              <a:gd name="T11" fmla="*/ 1006 h 2646"/>
              <a:gd name="T12" fmla="*/ 0 w 1437"/>
              <a:gd name="T13" fmla="*/ 1442 h 2646"/>
              <a:gd name="T14" fmla="*/ 52 w 1437"/>
              <a:gd name="T15" fmla="*/ 1495 h 2646"/>
              <a:gd name="T16" fmla="*/ 408 w 1437"/>
              <a:gd name="T17" fmla="*/ 1495 h 2646"/>
              <a:gd name="T18" fmla="*/ 408 w 1437"/>
              <a:gd name="T19" fmla="*/ 2593 h 2646"/>
              <a:gd name="T20" fmla="*/ 461 w 1437"/>
              <a:gd name="T21" fmla="*/ 2646 h 2646"/>
              <a:gd name="T22" fmla="*/ 909 w 1437"/>
              <a:gd name="T23" fmla="*/ 2646 h 2646"/>
              <a:gd name="T24" fmla="*/ 962 w 1437"/>
              <a:gd name="T25" fmla="*/ 2593 h 2646"/>
              <a:gd name="T26" fmla="*/ 962 w 1437"/>
              <a:gd name="T27" fmla="*/ 1495 h 2646"/>
              <a:gd name="T28" fmla="*/ 1371 w 1437"/>
              <a:gd name="T29" fmla="*/ 1495 h 2646"/>
              <a:gd name="T30" fmla="*/ 1423 w 1437"/>
              <a:gd name="T31" fmla="*/ 1442 h 2646"/>
              <a:gd name="T32" fmla="*/ 1423 w 1437"/>
              <a:gd name="T33" fmla="*/ 1006 h 2646"/>
              <a:gd name="T34" fmla="*/ 1397 w 1437"/>
              <a:gd name="T35" fmla="*/ 966 h 2646"/>
              <a:gd name="T36" fmla="*/ 1358 w 1437"/>
              <a:gd name="T37" fmla="*/ 953 h 2646"/>
              <a:gd name="T38" fmla="*/ 962 w 1437"/>
              <a:gd name="T39" fmla="*/ 953 h 2646"/>
              <a:gd name="T40" fmla="*/ 962 w 1437"/>
              <a:gd name="T41" fmla="*/ 688 h 2646"/>
              <a:gd name="T42" fmla="*/ 1147 w 1437"/>
              <a:gd name="T43" fmla="*/ 503 h 2646"/>
              <a:gd name="T44" fmla="*/ 1384 w 1437"/>
              <a:gd name="T45" fmla="*/ 503 h 2646"/>
              <a:gd name="T46" fmla="*/ 1437 w 1437"/>
              <a:gd name="T47" fmla="*/ 450 h 2646"/>
              <a:gd name="T48" fmla="*/ 1437 w 1437"/>
              <a:gd name="T49" fmla="*/ 53 h 2646"/>
              <a:gd name="T50" fmla="*/ 1384 w 1437"/>
              <a:gd name="T51" fmla="*/ 0 h 2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37" h="2646">
                <a:moveTo>
                  <a:pt x="1384" y="0"/>
                </a:moveTo>
                <a:cubicBezTo>
                  <a:pt x="1384" y="0"/>
                  <a:pt x="1384" y="0"/>
                  <a:pt x="1028" y="0"/>
                </a:cubicBezTo>
                <a:cubicBezTo>
                  <a:pt x="646" y="0"/>
                  <a:pt x="395" y="252"/>
                  <a:pt x="395" y="648"/>
                </a:cubicBezTo>
                <a:cubicBezTo>
                  <a:pt x="395" y="648"/>
                  <a:pt x="395" y="648"/>
                  <a:pt x="408" y="953"/>
                </a:cubicBezTo>
                <a:cubicBezTo>
                  <a:pt x="408" y="953"/>
                  <a:pt x="408" y="953"/>
                  <a:pt x="52" y="953"/>
                </a:cubicBezTo>
                <a:cubicBezTo>
                  <a:pt x="26" y="953"/>
                  <a:pt x="0" y="979"/>
                  <a:pt x="0" y="1006"/>
                </a:cubicBezTo>
                <a:cubicBezTo>
                  <a:pt x="0" y="1006"/>
                  <a:pt x="0" y="1006"/>
                  <a:pt x="0" y="1442"/>
                </a:cubicBezTo>
                <a:cubicBezTo>
                  <a:pt x="0" y="1468"/>
                  <a:pt x="26" y="1495"/>
                  <a:pt x="52" y="1495"/>
                </a:cubicBezTo>
                <a:cubicBezTo>
                  <a:pt x="52" y="1495"/>
                  <a:pt x="52" y="1495"/>
                  <a:pt x="408" y="1495"/>
                </a:cubicBezTo>
                <a:cubicBezTo>
                  <a:pt x="408" y="1495"/>
                  <a:pt x="408" y="1495"/>
                  <a:pt x="408" y="2593"/>
                </a:cubicBezTo>
                <a:cubicBezTo>
                  <a:pt x="408" y="2633"/>
                  <a:pt x="435" y="2646"/>
                  <a:pt x="461" y="2646"/>
                </a:cubicBezTo>
                <a:cubicBezTo>
                  <a:pt x="461" y="2646"/>
                  <a:pt x="461" y="2646"/>
                  <a:pt x="909" y="2646"/>
                </a:cubicBezTo>
                <a:cubicBezTo>
                  <a:pt x="936" y="2646"/>
                  <a:pt x="962" y="2619"/>
                  <a:pt x="962" y="2593"/>
                </a:cubicBezTo>
                <a:cubicBezTo>
                  <a:pt x="962" y="2593"/>
                  <a:pt x="962" y="2593"/>
                  <a:pt x="962" y="1495"/>
                </a:cubicBezTo>
                <a:cubicBezTo>
                  <a:pt x="962" y="1495"/>
                  <a:pt x="962" y="1495"/>
                  <a:pt x="1371" y="1495"/>
                </a:cubicBezTo>
                <a:cubicBezTo>
                  <a:pt x="1397" y="1495"/>
                  <a:pt x="1423" y="1468"/>
                  <a:pt x="1423" y="1442"/>
                </a:cubicBezTo>
                <a:cubicBezTo>
                  <a:pt x="1423" y="1442"/>
                  <a:pt x="1423" y="1442"/>
                  <a:pt x="1423" y="1006"/>
                </a:cubicBezTo>
                <a:cubicBezTo>
                  <a:pt x="1423" y="992"/>
                  <a:pt x="1410" y="979"/>
                  <a:pt x="1397" y="966"/>
                </a:cubicBezTo>
                <a:cubicBezTo>
                  <a:pt x="1397" y="953"/>
                  <a:pt x="1384" y="953"/>
                  <a:pt x="1358" y="953"/>
                </a:cubicBezTo>
                <a:cubicBezTo>
                  <a:pt x="1358" y="953"/>
                  <a:pt x="1358" y="953"/>
                  <a:pt x="962" y="953"/>
                </a:cubicBezTo>
                <a:cubicBezTo>
                  <a:pt x="962" y="688"/>
                  <a:pt x="962" y="688"/>
                  <a:pt x="962" y="688"/>
                </a:cubicBezTo>
                <a:cubicBezTo>
                  <a:pt x="962" y="569"/>
                  <a:pt x="988" y="503"/>
                  <a:pt x="1147" y="503"/>
                </a:cubicBezTo>
                <a:cubicBezTo>
                  <a:pt x="1147" y="503"/>
                  <a:pt x="1147" y="503"/>
                  <a:pt x="1384" y="503"/>
                </a:cubicBezTo>
                <a:cubicBezTo>
                  <a:pt x="1410" y="503"/>
                  <a:pt x="1437" y="490"/>
                  <a:pt x="1437" y="450"/>
                </a:cubicBezTo>
                <a:cubicBezTo>
                  <a:pt x="1437" y="450"/>
                  <a:pt x="1437" y="450"/>
                  <a:pt x="1437" y="53"/>
                </a:cubicBezTo>
                <a:cubicBezTo>
                  <a:pt x="1437" y="13"/>
                  <a:pt x="1410" y="0"/>
                  <a:pt x="1384"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a:extLst>
              <a:ext uri="{FF2B5EF4-FFF2-40B4-BE49-F238E27FC236}">
                <a16:creationId xmlns:a16="http://schemas.microsoft.com/office/drawing/2014/main" id="{C68385A3-9BD3-3E91-FF99-5E4C086726E9}"/>
              </a:ext>
            </a:extLst>
          </p:cNvPr>
          <p:cNvSpPr>
            <a:spLocks/>
          </p:cNvSpPr>
          <p:nvPr/>
        </p:nvSpPr>
        <p:spPr bwMode="auto">
          <a:xfrm>
            <a:off x="4691044" y="1894284"/>
            <a:ext cx="113050" cy="91376"/>
          </a:xfrm>
          <a:custGeom>
            <a:avLst/>
            <a:gdLst>
              <a:gd name="T0" fmla="*/ 2194 w 2260"/>
              <a:gd name="T1" fmla="*/ 26 h 1825"/>
              <a:gd name="T2" fmla="*/ 1907 w 2260"/>
              <a:gd name="T3" fmla="*/ 145 h 1825"/>
              <a:gd name="T4" fmla="*/ 1567 w 2260"/>
              <a:gd name="T5" fmla="*/ 0 h 1825"/>
              <a:gd name="T6" fmla="*/ 1097 w 2260"/>
              <a:gd name="T7" fmla="*/ 463 h 1825"/>
              <a:gd name="T8" fmla="*/ 1110 w 2260"/>
              <a:gd name="T9" fmla="*/ 569 h 1825"/>
              <a:gd name="T10" fmla="*/ 156 w 2260"/>
              <a:gd name="T11" fmla="*/ 79 h 1825"/>
              <a:gd name="T12" fmla="*/ 91 w 2260"/>
              <a:gd name="T13" fmla="*/ 317 h 1825"/>
              <a:gd name="T14" fmla="*/ 300 w 2260"/>
              <a:gd name="T15" fmla="*/ 701 h 1825"/>
              <a:gd name="T16" fmla="*/ 91 w 2260"/>
              <a:gd name="T17" fmla="*/ 635 h 1825"/>
              <a:gd name="T18" fmla="*/ 91 w 2260"/>
              <a:gd name="T19" fmla="*/ 648 h 1825"/>
              <a:gd name="T20" fmla="*/ 457 w 2260"/>
              <a:gd name="T21" fmla="*/ 1098 h 1825"/>
              <a:gd name="T22" fmla="*/ 339 w 2260"/>
              <a:gd name="T23" fmla="*/ 1111 h 1825"/>
              <a:gd name="T24" fmla="*/ 248 w 2260"/>
              <a:gd name="T25" fmla="*/ 1111 h 1825"/>
              <a:gd name="T26" fmla="*/ 692 w 2260"/>
              <a:gd name="T27" fmla="*/ 1428 h 1825"/>
              <a:gd name="T28" fmla="*/ 117 w 2260"/>
              <a:gd name="T29" fmla="*/ 1627 h 1825"/>
              <a:gd name="T30" fmla="*/ 0 w 2260"/>
              <a:gd name="T31" fmla="*/ 1627 h 1825"/>
              <a:gd name="T32" fmla="*/ 705 w 2260"/>
              <a:gd name="T33" fmla="*/ 1825 h 1825"/>
              <a:gd name="T34" fmla="*/ 2024 w 2260"/>
              <a:gd name="T35" fmla="*/ 516 h 1825"/>
              <a:gd name="T36" fmla="*/ 2024 w 2260"/>
              <a:gd name="T37" fmla="*/ 450 h 1825"/>
              <a:gd name="T38" fmla="*/ 2260 w 2260"/>
              <a:gd name="T39" fmla="*/ 211 h 1825"/>
              <a:gd name="T40" fmla="*/ 1998 w 2260"/>
              <a:gd name="T41" fmla="*/ 291 h 1825"/>
              <a:gd name="T42" fmla="*/ 2194 w 2260"/>
              <a:gd name="T43" fmla="*/ 26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60" h="1825">
                <a:moveTo>
                  <a:pt x="2194" y="26"/>
                </a:moveTo>
                <a:cubicBezTo>
                  <a:pt x="2103" y="79"/>
                  <a:pt x="2011" y="119"/>
                  <a:pt x="1907" y="145"/>
                </a:cubicBezTo>
                <a:cubicBezTo>
                  <a:pt x="1815" y="53"/>
                  <a:pt x="1698" y="0"/>
                  <a:pt x="1567" y="0"/>
                </a:cubicBezTo>
                <a:cubicBezTo>
                  <a:pt x="1306" y="0"/>
                  <a:pt x="1097" y="198"/>
                  <a:pt x="1097" y="463"/>
                </a:cubicBezTo>
                <a:cubicBezTo>
                  <a:pt x="1097" y="489"/>
                  <a:pt x="1110" y="529"/>
                  <a:pt x="1110" y="569"/>
                </a:cubicBezTo>
                <a:cubicBezTo>
                  <a:pt x="731" y="542"/>
                  <a:pt x="391" y="357"/>
                  <a:pt x="156" y="79"/>
                </a:cubicBezTo>
                <a:cubicBezTo>
                  <a:pt x="117" y="145"/>
                  <a:pt x="91" y="225"/>
                  <a:pt x="91" y="317"/>
                </a:cubicBezTo>
                <a:cubicBezTo>
                  <a:pt x="91" y="476"/>
                  <a:pt x="182" y="621"/>
                  <a:pt x="300" y="701"/>
                </a:cubicBezTo>
                <a:cubicBezTo>
                  <a:pt x="222" y="701"/>
                  <a:pt x="156" y="674"/>
                  <a:pt x="91" y="635"/>
                </a:cubicBezTo>
                <a:cubicBezTo>
                  <a:pt x="91" y="635"/>
                  <a:pt x="91" y="635"/>
                  <a:pt x="91" y="648"/>
                </a:cubicBezTo>
                <a:cubicBezTo>
                  <a:pt x="91" y="873"/>
                  <a:pt x="248" y="1058"/>
                  <a:pt x="457" y="1098"/>
                </a:cubicBezTo>
                <a:cubicBezTo>
                  <a:pt x="431" y="1111"/>
                  <a:pt x="378" y="1111"/>
                  <a:pt x="339" y="1111"/>
                </a:cubicBezTo>
                <a:cubicBezTo>
                  <a:pt x="313" y="1111"/>
                  <a:pt x="287" y="1111"/>
                  <a:pt x="248" y="1111"/>
                </a:cubicBezTo>
                <a:cubicBezTo>
                  <a:pt x="313" y="1296"/>
                  <a:pt x="483" y="1428"/>
                  <a:pt x="692" y="1428"/>
                </a:cubicBezTo>
                <a:cubicBezTo>
                  <a:pt x="522" y="1547"/>
                  <a:pt x="326" y="1627"/>
                  <a:pt x="117" y="1627"/>
                </a:cubicBezTo>
                <a:cubicBezTo>
                  <a:pt x="78" y="1627"/>
                  <a:pt x="39" y="1627"/>
                  <a:pt x="0" y="1627"/>
                </a:cubicBezTo>
                <a:cubicBezTo>
                  <a:pt x="209" y="1759"/>
                  <a:pt x="444" y="1825"/>
                  <a:pt x="705" y="1825"/>
                </a:cubicBezTo>
                <a:cubicBezTo>
                  <a:pt x="1567" y="1825"/>
                  <a:pt x="2024" y="1124"/>
                  <a:pt x="2024" y="516"/>
                </a:cubicBezTo>
                <a:cubicBezTo>
                  <a:pt x="2024" y="516"/>
                  <a:pt x="2024" y="516"/>
                  <a:pt x="2024" y="450"/>
                </a:cubicBezTo>
                <a:cubicBezTo>
                  <a:pt x="2116" y="383"/>
                  <a:pt x="2194" y="304"/>
                  <a:pt x="2260" y="211"/>
                </a:cubicBezTo>
                <a:cubicBezTo>
                  <a:pt x="2181" y="251"/>
                  <a:pt x="2090" y="278"/>
                  <a:pt x="1998" y="291"/>
                </a:cubicBezTo>
                <a:cubicBezTo>
                  <a:pt x="2090" y="225"/>
                  <a:pt x="2155" y="132"/>
                  <a:pt x="2194" y="2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7">
            <a:extLst>
              <a:ext uri="{FF2B5EF4-FFF2-40B4-BE49-F238E27FC236}">
                <a16:creationId xmlns:a16="http://schemas.microsoft.com/office/drawing/2014/main" id="{73D41617-5CC3-E2C2-8244-4B1EC1157119}"/>
              </a:ext>
            </a:extLst>
          </p:cNvPr>
          <p:cNvSpPr>
            <a:spLocks noEditPoints="1"/>
          </p:cNvSpPr>
          <p:nvPr/>
        </p:nvSpPr>
        <p:spPr bwMode="auto">
          <a:xfrm>
            <a:off x="4959206" y="1887143"/>
            <a:ext cx="109602" cy="105661"/>
          </a:xfrm>
          <a:custGeom>
            <a:avLst/>
            <a:gdLst>
              <a:gd name="T0" fmla="*/ 264 w 2189"/>
              <a:gd name="T1" fmla="*/ 0 h 2109"/>
              <a:gd name="T2" fmla="*/ 0 w 2189"/>
              <a:gd name="T3" fmla="*/ 240 h 2109"/>
              <a:gd name="T4" fmla="*/ 264 w 2189"/>
              <a:gd name="T5" fmla="*/ 494 h 2109"/>
              <a:gd name="T6" fmla="*/ 528 w 2189"/>
              <a:gd name="T7" fmla="*/ 240 h 2109"/>
              <a:gd name="T8" fmla="*/ 264 w 2189"/>
              <a:gd name="T9" fmla="*/ 0 h 2109"/>
              <a:gd name="T10" fmla="*/ 27 w 2189"/>
              <a:gd name="T11" fmla="*/ 2109 h 2109"/>
              <a:gd name="T12" fmla="*/ 501 w 2189"/>
              <a:gd name="T13" fmla="*/ 2109 h 2109"/>
              <a:gd name="T14" fmla="*/ 501 w 2189"/>
              <a:gd name="T15" fmla="*/ 681 h 2109"/>
              <a:gd name="T16" fmla="*/ 27 w 2189"/>
              <a:gd name="T17" fmla="*/ 681 h 2109"/>
              <a:gd name="T18" fmla="*/ 27 w 2189"/>
              <a:gd name="T19" fmla="*/ 2109 h 2109"/>
              <a:gd name="T20" fmla="*/ 1648 w 2189"/>
              <a:gd name="T21" fmla="*/ 654 h 2109"/>
              <a:gd name="T22" fmla="*/ 1226 w 2189"/>
              <a:gd name="T23" fmla="*/ 894 h 2109"/>
              <a:gd name="T24" fmla="*/ 1226 w 2189"/>
              <a:gd name="T25" fmla="*/ 681 h 2109"/>
              <a:gd name="T26" fmla="*/ 752 w 2189"/>
              <a:gd name="T27" fmla="*/ 681 h 2109"/>
              <a:gd name="T28" fmla="*/ 752 w 2189"/>
              <a:gd name="T29" fmla="*/ 2109 h 2109"/>
              <a:gd name="T30" fmla="*/ 1226 w 2189"/>
              <a:gd name="T31" fmla="*/ 2109 h 2109"/>
              <a:gd name="T32" fmla="*/ 1226 w 2189"/>
              <a:gd name="T33" fmla="*/ 1322 h 2109"/>
              <a:gd name="T34" fmla="*/ 1239 w 2189"/>
              <a:gd name="T35" fmla="*/ 1202 h 2109"/>
              <a:gd name="T36" fmla="*/ 1477 w 2189"/>
              <a:gd name="T37" fmla="*/ 1028 h 2109"/>
              <a:gd name="T38" fmla="*/ 1714 w 2189"/>
              <a:gd name="T39" fmla="*/ 1348 h 2109"/>
              <a:gd name="T40" fmla="*/ 1714 w 2189"/>
              <a:gd name="T41" fmla="*/ 2109 h 2109"/>
              <a:gd name="T42" fmla="*/ 2189 w 2189"/>
              <a:gd name="T43" fmla="*/ 2109 h 2109"/>
              <a:gd name="T44" fmla="*/ 2189 w 2189"/>
              <a:gd name="T45" fmla="*/ 1295 h 2109"/>
              <a:gd name="T46" fmla="*/ 1648 w 2189"/>
              <a:gd name="T47" fmla="*/ 654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89" h="2109">
                <a:moveTo>
                  <a:pt x="264" y="0"/>
                </a:moveTo>
                <a:cubicBezTo>
                  <a:pt x="106" y="0"/>
                  <a:pt x="0" y="107"/>
                  <a:pt x="0" y="240"/>
                </a:cubicBezTo>
                <a:cubicBezTo>
                  <a:pt x="0" y="374"/>
                  <a:pt x="106" y="494"/>
                  <a:pt x="264" y="494"/>
                </a:cubicBezTo>
                <a:cubicBezTo>
                  <a:pt x="422" y="494"/>
                  <a:pt x="528" y="374"/>
                  <a:pt x="528" y="240"/>
                </a:cubicBezTo>
                <a:cubicBezTo>
                  <a:pt x="528" y="107"/>
                  <a:pt x="422" y="0"/>
                  <a:pt x="264" y="0"/>
                </a:cubicBezTo>
                <a:close/>
                <a:moveTo>
                  <a:pt x="27" y="2109"/>
                </a:moveTo>
                <a:cubicBezTo>
                  <a:pt x="27" y="2109"/>
                  <a:pt x="27" y="2109"/>
                  <a:pt x="501" y="2109"/>
                </a:cubicBezTo>
                <a:cubicBezTo>
                  <a:pt x="501" y="681"/>
                  <a:pt x="501" y="681"/>
                  <a:pt x="501" y="681"/>
                </a:cubicBezTo>
                <a:cubicBezTo>
                  <a:pt x="501" y="681"/>
                  <a:pt x="501" y="681"/>
                  <a:pt x="27" y="681"/>
                </a:cubicBezTo>
                <a:cubicBezTo>
                  <a:pt x="27" y="681"/>
                  <a:pt x="27" y="681"/>
                  <a:pt x="27" y="2109"/>
                </a:cubicBezTo>
                <a:close/>
                <a:moveTo>
                  <a:pt x="1648" y="654"/>
                </a:moveTo>
                <a:cubicBezTo>
                  <a:pt x="1398" y="654"/>
                  <a:pt x="1292" y="788"/>
                  <a:pt x="1226" y="894"/>
                </a:cubicBezTo>
                <a:cubicBezTo>
                  <a:pt x="1226" y="894"/>
                  <a:pt x="1226" y="894"/>
                  <a:pt x="1226" y="681"/>
                </a:cubicBezTo>
                <a:cubicBezTo>
                  <a:pt x="1226" y="681"/>
                  <a:pt x="1226" y="681"/>
                  <a:pt x="752" y="681"/>
                </a:cubicBezTo>
                <a:cubicBezTo>
                  <a:pt x="765" y="814"/>
                  <a:pt x="752" y="2109"/>
                  <a:pt x="752" y="2109"/>
                </a:cubicBezTo>
                <a:cubicBezTo>
                  <a:pt x="752" y="2109"/>
                  <a:pt x="752" y="2109"/>
                  <a:pt x="1226" y="2109"/>
                </a:cubicBezTo>
                <a:cubicBezTo>
                  <a:pt x="1226" y="2109"/>
                  <a:pt x="1226" y="2109"/>
                  <a:pt x="1226" y="1322"/>
                </a:cubicBezTo>
                <a:cubicBezTo>
                  <a:pt x="1226" y="1268"/>
                  <a:pt x="1226" y="1228"/>
                  <a:pt x="1239" y="1202"/>
                </a:cubicBezTo>
                <a:cubicBezTo>
                  <a:pt x="1279" y="1121"/>
                  <a:pt x="1358" y="1028"/>
                  <a:pt x="1477" y="1028"/>
                </a:cubicBezTo>
                <a:cubicBezTo>
                  <a:pt x="1648" y="1028"/>
                  <a:pt x="1714" y="1161"/>
                  <a:pt x="1714" y="1348"/>
                </a:cubicBezTo>
                <a:cubicBezTo>
                  <a:pt x="1714" y="1348"/>
                  <a:pt x="1714" y="1348"/>
                  <a:pt x="1714" y="2109"/>
                </a:cubicBezTo>
                <a:cubicBezTo>
                  <a:pt x="1714" y="2109"/>
                  <a:pt x="1714" y="2109"/>
                  <a:pt x="2189" y="2109"/>
                </a:cubicBezTo>
                <a:cubicBezTo>
                  <a:pt x="2189" y="1295"/>
                  <a:pt x="2189" y="1295"/>
                  <a:pt x="2189" y="1295"/>
                </a:cubicBezTo>
                <a:cubicBezTo>
                  <a:pt x="2189" y="854"/>
                  <a:pt x="1965" y="654"/>
                  <a:pt x="1648" y="654"/>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5">
            <a:extLst>
              <a:ext uri="{FF2B5EF4-FFF2-40B4-BE49-F238E27FC236}">
                <a16:creationId xmlns:a16="http://schemas.microsoft.com/office/drawing/2014/main" id="{85028C3F-1F65-CB5C-1E7E-1D29BEC6270D}"/>
              </a:ext>
            </a:extLst>
          </p:cNvPr>
          <p:cNvSpPr>
            <a:spLocks/>
          </p:cNvSpPr>
          <p:nvPr/>
        </p:nvSpPr>
        <p:spPr bwMode="auto">
          <a:xfrm>
            <a:off x="9756141" y="1873720"/>
            <a:ext cx="71919" cy="132507"/>
          </a:xfrm>
          <a:custGeom>
            <a:avLst/>
            <a:gdLst>
              <a:gd name="T0" fmla="*/ 1384 w 1437"/>
              <a:gd name="T1" fmla="*/ 0 h 2646"/>
              <a:gd name="T2" fmla="*/ 1028 w 1437"/>
              <a:gd name="T3" fmla="*/ 0 h 2646"/>
              <a:gd name="T4" fmla="*/ 395 w 1437"/>
              <a:gd name="T5" fmla="*/ 648 h 2646"/>
              <a:gd name="T6" fmla="*/ 408 w 1437"/>
              <a:gd name="T7" fmla="*/ 953 h 2646"/>
              <a:gd name="T8" fmla="*/ 52 w 1437"/>
              <a:gd name="T9" fmla="*/ 953 h 2646"/>
              <a:gd name="T10" fmla="*/ 0 w 1437"/>
              <a:gd name="T11" fmla="*/ 1006 h 2646"/>
              <a:gd name="T12" fmla="*/ 0 w 1437"/>
              <a:gd name="T13" fmla="*/ 1442 h 2646"/>
              <a:gd name="T14" fmla="*/ 52 w 1437"/>
              <a:gd name="T15" fmla="*/ 1495 h 2646"/>
              <a:gd name="T16" fmla="*/ 408 w 1437"/>
              <a:gd name="T17" fmla="*/ 1495 h 2646"/>
              <a:gd name="T18" fmla="*/ 408 w 1437"/>
              <a:gd name="T19" fmla="*/ 2593 h 2646"/>
              <a:gd name="T20" fmla="*/ 461 w 1437"/>
              <a:gd name="T21" fmla="*/ 2646 h 2646"/>
              <a:gd name="T22" fmla="*/ 909 w 1437"/>
              <a:gd name="T23" fmla="*/ 2646 h 2646"/>
              <a:gd name="T24" fmla="*/ 962 w 1437"/>
              <a:gd name="T25" fmla="*/ 2593 h 2646"/>
              <a:gd name="T26" fmla="*/ 962 w 1437"/>
              <a:gd name="T27" fmla="*/ 1495 h 2646"/>
              <a:gd name="T28" fmla="*/ 1371 w 1437"/>
              <a:gd name="T29" fmla="*/ 1495 h 2646"/>
              <a:gd name="T30" fmla="*/ 1423 w 1437"/>
              <a:gd name="T31" fmla="*/ 1442 h 2646"/>
              <a:gd name="T32" fmla="*/ 1423 w 1437"/>
              <a:gd name="T33" fmla="*/ 1006 h 2646"/>
              <a:gd name="T34" fmla="*/ 1397 w 1437"/>
              <a:gd name="T35" fmla="*/ 966 h 2646"/>
              <a:gd name="T36" fmla="*/ 1358 w 1437"/>
              <a:gd name="T37" fmla="*/ 953 h 2646"/>
              <a:gd name="T38" fmla="*/ 962 w 1437"/>
              <a:gd name="T39" fmla="*/ 953 h 2646"/>
              <a:gd name="T40" fmla="*/ 962 w 1437"/>
              <a:gd name="T41" fmla="*/ 688 h 2646"/>
              <a:gd name="T42" fmla="*/ 1147 w 1437"/>
              <a:gd name="T43" fmla="*/ 503 h 2646"/>
              <a:gd name="T44" fmla="*/ 1384 w 1437"/>
              <a:gd name="T45" fmla="*/ 503 h 2646"/>
              <a:gd name="T46" fmla="*/ 1437 w 1437"/>
              <a:gd name="T47" fmla="*/ 450 h 2646"/>
              <a:gd name="T48" fmla="*/ 1437 w 1437"/>
              <a:gd name="T49" fmla="*/ 53 h 2646"/>
              <a:gd name="T50" fmla="*/ 1384 w 1437"/>
              <a:gd name="T51" fmla="*/ 0 h 2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37" h="2646">
                <a:moveTo>
                  <a:pt x="1384" y="0"/>
                </a:moveTo>
                <a:cubicBezTo>
                  <a:pt x="1384" y="0"/>
                  <a:pt x="1384" y="0"/>
                  <a:pt x="1028" y="0"/>
                </a:cubicBezTo>
                <a:cubicBezTo>
                  <a:pt x="646" y="0"/>
                  <a:pt x="395" y="252"/>
                  <a:pt x="395" y="648"/>
                </a:cubicBezTo>
                <a:cubicBezTo>
                  <a:pt x="395" y="648"/>
                  <a:pt x="395" y="648"/>
                  <a:pt x="408" y="953"/>
                </a:cubicBezTo>
                <a:cubicBezTo>
                  <a:pt x="408" y="953"/>
                  <a:pt x="408" y="953"/>
                  <a:pt x="52" y="953"/>
                </a:cubicBezTo>
                <a:cubicBezTo>
                  <a:pt x="26" y="953"/>
                  <a:pt x="0" y="979"/>
                  <a:pt x="0" y="1006"/>
                </a:cubicBezTo>
                <a:cubicBezTo>
                  <a:pt x="0" y="1006"/>
                  <a:pt x="0" y="1006"/>
                  <a:pt x="0" y="1442"/>
                </a:cubicBezTo>
                <a:cubicBezTo>
                  <a:pt x="0" y="1468"/>
                  <a:pt x="26" y="1495"/>
                  <a:pt x="52" y="1495"/>
                </a:cubicBezTo>
                <a:cubicBezTo>
                  <a:pt x="52" y="1495"/>
                  <a:pt x="52" y="1495"/>
                  <a:pt x="408" y="1495"/>
                </a:cubicBezTo>
                <a:cubicBezTo>
                  <a:pt x="408" y="1495"/>
                  <a:pt x="408" y="1495"/>
                  <a:pt x="408" y="2593"/>
                </a:cubicBezTo>
                <a:cubicBezTo>
                  <a:pt x="408" y="2633"/>
                  <a:pt x="435" y="2646"/>
                  <a:pt x="461" y="2646"/>
                </a:cubicBezTo>
                <a:cubicBezTo>
                  <a:pt x="461" y="2646"/>
                  <a:pt x="461" y="2646"/>
                  <a:pt x="909" y="2646"/>
                </a:cubicBezTo>
                <a:cubicBezTo>
                  <a:pt x="936" y="2646"/>
                  <a:pt x="962" y="2619"/>
                  <a:pt x="962" y="2593"/>
                </a:cubicBezTo>
                <a:cubicBezTo>
                  <a:pt x="962" y="2593"/>
                  <a:pt x="962" y="2593"/>
                  <a:pt x="962" y="1495"/>
                </a:cubicBezTo>
                <a:cubicBezTo>
                  <a:pt x="962" y="1495"/>
                  <a:pt x="962" y="1495"/>
                  <a:pt x="1371" y="1495"/>
                </a:cubicBezTo>
                <a:cubicBezTo>
                  <a:pt x="1397" y="1495"/>
                  <a:pt x="1423" y="1468"/>
                  <a:pt x="1423" y="1442"/>
                </a:cubicBezTo>
                <a:cubicBezTo>
                  <a:pt x="1423" y="1442"/>
                  <a:pt x="1423" y="1442"/>
                  <a:pt x="1423" y="1006"/>
                </a:cubicBezTo>
                <a:cubicBezTo>
                  <a:pt x="1423" y="992"/>
                  <a:pt x="1410" y="979"/>
                  <a:pt x="1397" y="966"/>
                </a:cubicBezTo>
                <a:cubicBezTo>
                  <a:pt x="1397" y="953"/>
                  <a:pt x="1384" y="953"/>
                  <a:pt x="1358" y="953"/>
                </a:cubicBezTo>
                <a:cubicBezTo>
                  <a:pt x="1358" y="953"/>
                  <a:pt x="1358" y="953"/>
                  <a:pt x="962" y="953"/>
                </a:cubicBezTo>
                <a:cubicBezTo>
                  <a:pt x="962" y="688"/>
                  <a:pt x="962" y="688"/>
                  <a:pt x="962" y="688"/>
                </a:cubicBezTo>
                <a:cubicBezTo>
                  <a:pt x="962" y="569"/>
                  <a:pt x="988" y="503"/>
                  <a:pt x="1147" y="503"/>
                </a:cubicBezTo>
                <a:cubicBezTo>
                  <a:pt x="1147" y="503"/>
                  <a:pt x="1147" y="503"/>
                  <a:pt x="1384" y="503"/>
                </a:cubicBezTo>
                <a:cubicBezTo>
                  <a:pt x="1410" y="503"/>
                  <a:pt x="1437" y="490"/>
                  <a:pt x="1437" y="450"/>
                </a:cubicBezTo>
                <a:cubicBezTo>
                  <a:pt x="1437" y="450"/>
                  <a:pt x="1437" y="450"/>
                  <a:pt x="1437" y="53"/>
                </a:cubicBezTo>
                <a:cubicBezTo>
                  <a:pt x="1437" y="13"/>
                  <a:pt x="1410" y="0"/>
                  <a:pt x="1384"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a16="http://schemas.microsoft.com/office/drawing/2014/main" id="{076B6950-F5B7-A54B-D839-872AEBFE423C}"/>
              </a:ext>
            </a:extLst>
          </p:cNvPr>
          <p:cNvSpPr>
            <a:spLocks/>
          </p:cNvSpPr>
          <p:nvPr/>
        </p:nvSpPr>
        <p:spPr bwMode="auto">
          <a:xfrm>
            <a:off x="9974428" y="1894284"/>
            <a:ext cx="113050" cy="91376"/>
          </a:xfrm>
          <a:custGeom>
            <a:avLst/>
            <a:gdLst>
              <a:gd name="T0" fmla="*/ 2194 w 2260"/>
              <a:gd name="T1" fmla="*/ 26 h 1825"/>
              <a:gd name="T2" fmla="*/ 1907 w 2260"/>
              <a:gd name="T3" fmla="*/ 145 h 1825"/>
              <a:gd name="T4" fmla="*/ 1567 w 2260"/>
              <a:gd name="T5" fmla="*/ 0 h 1825"/>
              <a:gd name="T6" fmla="*/ 1097 w 2260"/>
              <a:gd name="T7" fmla="*/ 463 h 1825"/>
              <a:gd name="T8" fmla="*/ 1110 w 2260"/>
              <a:gd name="T9" fmla="*/ 569 h 1825"/>
              <a:gd name="T10" fmla="*/ 156 w 2260"/>
              <a:gd name="T11" fmla="*/ 79 h 1825"/>
              <a:gd name="T12" fmla="*/ 91 w 2260"/>
              <a:gd name="T13" fmla="*/ 317 h 1825"/>
              <a:gd name="T14" fmla="*/ 300 w 2260"/>
              <a:gd name="T15" fmla="*/ 701 h 1825"/>
              <a:gd name="T16" fmla="*/ 91 w 2260"/>
              <a:gd name="T17" fmla="*/ 635 h 1825"/>
              <a:gd name="T18" fmla="*/ 91 w 2260"/>
              <a:gd name="T19" fmla="*/ 648 h 1825"/>
              <a:gd name="T20" fmla="*/ 457 w 2260"/>
              <a:gd name="T21" fmla="*/ 1098 h 1825"/>
              <a:gd name="T22" fmla="*/ 339 w 2260"/>
              <a:gd name="T23" fmla="*/ 1111 h 1825"/>
              <a:gd name="T24" fmla="*/ 248 w 2260"/>
              <a:gd name="T25" fmla="*/ 1111 h 1825"/>
              <a:gd name="T26" fmla="*/ 692 w 2260"/>
              <a:gd name="T27" fmla="*/ 1428 h 1825"/>
              <a:gd name="T28" fmla="*/ 117 w 2260"/>
              <a:gd name="T29" fmla="*/ 1627 h 1825"/>
              <a:gd name="T30" fmla="*/ 0 w 2260"/>
              <a:gd name="T31" fmla="*/ 1627 h 1825"/>
              <a:gd name="T32" fmla="*/ 705 w 2260"/>
              <a:gd name="T33" fmla="*/ 1825 h 1825"/>
              <a:gd name="T34" fmla="*/ 2024 w 2260"/>
              <a:gd name="T35" fmla="*/ 516 h 1825"/>
              <a:gd name="T36" fmla="*/ 2024 w 2260"/>
              <a:gd name="T37" fmla="*/ 450 h 1825"/>
              <a:gd name="T38" fmla="*/ 2260 w 2260"/>
              <a:gd name="T39" fmla="*/ 211 h 1825"/>
              <a:gd name="T40" fmla="*/ 1998 w 2260"/>
              <a:gd name="T41" fmla="*/ 291 h 1825"/>
              <a:gd name="T42" fmla="*/ 2194 w 2260"/>
              <a:gd name="T43" fmla="*/ 26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60" h="1825">
                <a:moveTo>
                  <a:pt x="2194" y="26"/>
                </a:moveTo>
                <a:cubicBezTo>
                  <a:pt x="2103" y="79"/>
                  <a:pt x="2011" y="119"/>
                  <a:pt x="1907" y="145"/>
                </a:cubicBezTo>
                <a:cubicBezTo>
                  <a:pt x="1815" y="53"/>
                  <a:pt x="1698" y="0"/>
                  <a:pt x="1567" y="0"/>
                </a:cubicBezTo>
                <a:cubicBezTo>
                  <a:pt x="1306" y="0"/>
                  <a:pt x="1097" y="198"/>
                  <a:pt x="1097" y="463"/>
                </a:cubicBezTo>
                <a:cubicBezTo>
                  <a:pt x="1097" y="489"/>
                  <a:pt x="1110" y="529"/>
                  <a:pt x="1110" y="569"/>
                </a:cubicBezTo>
                <a:cubicBezTo>
                  <a:pt x="731" y="542"/>
                  <a:pt x="391" y="357"/>
                  <a:pt x="156" y="79"/>
                </a:cubicBezTo>
                <a:cubicBezTo>
                  <a:pt x="117" y="145"/>
                  <a:pt x="91" y="225"/>
                  <a:pt x="91" y="317"/>
                </a:cubicBezTo>
                <a:cubicBezTo>
                  <a:pt x="91" y="476"/>
                  <a:pt x="182" y="621"/>
                  <a:pt x="300" y="701"/>
                </a:cubicBezTo>
                <a:cubicBezTo>
                  <a:pt x="222" y="701"/>
                  <a:pt x="156" y="674"/>
                  <a:pt x="91" y="635"/>
                </a:cubicBezTo>
                <a:cubicBezTo>
                  <a:pt x="91" y="635"/>
                  <a:pt x="91" y="635"/>
                  <a:pt x="91" y="648"/>
                </a:cubicBezTo>
                <a:cubicBezTo>
                  <a:pt x="91" y="873"/>
                  <a:pt x="248" y="1058"/>
                  <a:pt x="457" y="1098"/>
                </a:cubicBezTo>
                <a:cubicBezTo>
                  <a:pt x="431" y="1111"/>
                  <a:pt x="378" y="1111"/>
                  <a:pt x="339" y="1111"/>
                </a:cubicBezTo>
                <a:cubicBezTo>
                  <a:pt x="313" y="1111"/>
                  <a:pt x="287" y="1111"/>
                  <a:pt x="248" y="1111"/>
                </a:cubicBezTo>
                <a:cubicBezTo>
                  <a:pt x="313" y="1296"/>
                  <a:pt x="483" y="1428"/>
                  <a:pt x="692" y="1428"/>
                </a:cubicBezTo>
                <a:cubicBezTo>
                  <a:pt x="522" y="1547"/>
                  <a:pt x="326" y="1627"/>
                  <a:pt x="117" y="1627"/>
                </a:cubicBezTo>
                <a:cubicBezTo>
                  <a:pt x="78" y="1627"/>
                  <a:pt x="39" y="1627"/>
                  <a:pt x="0" y="1627"/>
                </a:cubicBezTo>
                <a:cubicBezTo>
                  <a:pt x="209" y="1759"/>
                  <a:pt x="444" y="1825"/>
                  <a:pt x="705" y="1825"/>
                </a:cubicBezTo>
                <a:cubicBezTo>
                  <a:pt x="1567" y="1825"/>
                  <a:pt x="2024" y="1124"/>
                  <a:pt x="2024" y="516"/>
                </a:cubicBezTo>
                <a:cubicBezTo>
                  <a:pt x="2024" y="516"/>
                  <a:pt x="2024" y="516"/>
                  <a:pt x="2024" y="450"/>
                </a:cubicBezTo>
                <a:cubicBezTo>
                  <a:pt x="2116" y="383"/>
                  <a:pt x="2194" y="304"/>
                  <a:pt x="2260" y="211"/>
                </a:cubicBezTo>
                <a:cubicBezTo>
                  <a:pt x="2181" y="251"/>
                  <a:pt x="2090" y="278"/>
                  <a:pt x="1998" y="291"/>
                </a:cubicBezTo>
                <a:cubicBezTo>
                  <a:pt x="2090" y="225"/>
                  <a:pt x="2155" y="132"/>
                  <a:pt x="2194" y="26"/>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a16="http://schemas.microsoft.com/office/drawing/2014/main" id="{A68E06B0-EDA8-27E2-F9CE-70EF0D5A9281}"/>
              </a:ext>
            </a:extLst>
          </p:cNvPr>
          <p:cNvSpPr>
            <a:spLocks noEditPoints="1"/>
          </p:cNvSpPr>
          <p:nvPr/>
        </p:nvSpPr>
        <p:spPr bwMode="auto">
          <a:xfrm>
            <a:off x="10242590" y="1887143"/>
            <a:ext cx="109602" cy="105661"/>
          </a:xfrm>
          <a:custGeom>
            <a:avLst/>
            <a:gdLst>
              <a:gd name="T0" fmla="*/ 264 w 2189"/>
              <a:gd name="T1" fmla="*/ 0 h 2109"/>
              <a:gd name="T2" fmla="*/ 0 w 2189"/>
              <a:gd name="T3" fmla="*/ 240 h 2109"/>
              <a:gd name="T4" fmla="*/ 264 w 2189"/>
              <a:gd name="T5" fmla="*/ 494 h 2109"/>
              <a:gd name="T6" fmla="*/ 528 w 2189"/>
              <a:gd name="T7" fmla="*/ 240 h 2109"/>
              <a:gd name="T8" fmla="*/ 264 w 2189"/>
              <a:gd name="T9" fmla="*/ 0 h 2109"/>
              <a:gd name="T10" fmla="*/ 27 w 2189"/>
              <a:gd name="T11" fmla="*/ 2109 h 2109"/>
              <a:gd name="T12" fmla="*/ 501 w 2189"/>
              <a:gd name="T13" fmla="*/ 2109 h 2109"/>
              <a:gd name="T14" fmla="*/ 501 w 2189"/>
              <a:gd name="T15" fmla="*/ 681 h 2109"/>
              <a:gd name="T16" fmla="*/ 27 w 2189"/>
              <a:gd name="T17" fmla="*/ 681 h 2109"/>
              <a:gd name="T18" fmla="*/ 27 w 2189"/>
              <a:gd name="T19" fmla="*/ 2109 h 2109"/>
              <a:gd name="T20" fmla="*/ 1648 w 2189"/>
              <a:gd name="T21" fmla="*/ 654 h 2109"/>
              <a:gd name="T22" fmla="*/ 1226 w 2189"/>
              <a:gd name="T23" fmla="*/ 894 h 2109"/>
              <a:gd name="T24" fmla="*/ 1226 w 2189"/>
              <a:gd name="T25" fmla="*/ 681 h 2109"/>
              <a:gd name="T26" fmla="*/ 752 w 2189"/>
              <a:gd name="T27" fmla="*/ 681 h 2109"/>
              <a:gd name="T28" fmla="*/ 752 w 2189"/>
              <a:gd name="T29" fmla="*/ 2109 h 2109"/>
              <a:gd name="T30" fmla="*/ 1226 w 2189"/>
              <a:gd name="T31" fmla="*/ 2109 h 2109"/>
              <a:gd name="T32" fmla="*/ 1226 w 2189"/>
              <a:gd name="T33" fmla="*/ 1322 h 2109"/>
              <a:gd name="T34" fmla="*/ 1239 w 2189"/>
              <a:gd name="T35" fmla="*/ 1202 h 2109"/>
              <a:gd name="T36" fmla="*/ 1477 w 2189"/>
              <a:gd name="T37" fmla="*/ 1028 h 2109"/>
              <a:gd name="T38" fmla="*/ 1714 w 2189"/>
              <a:gd name="T39" fmla="*/ 1348 h 2109"/>
              <a:gd name="T40" fmla="*/ 1714 w 2189"/>
              <a:gd name="T41" fmla="*/ 2109 h 2109"/>
              <a:gd name="T42" fmla="*/ 2189 w 2189"/>
              <a:gd name="T43" fmla="*/ 2109 h 2109"/>
              <a:gd name="T44" fmla="*/ 2189 w 2189"/>
              <a:gd name="T45" fmla="*/ 1295 h 2109"/>
              <a:gd name="T46" fmla="*/ 1648 w 2189"/>
              <a:gd name="T47" fmla="*/ 654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89" h="2109">
                <a:moveTo>
                  <a:pt x="264" y="0"/>
                </a:moveTo>
                <a:cubicBezTo>
                  <a:pt x="106" y="0"/>
                  <a:pt x="0" y="107"/>
                  <a:pt x="0" y="240"/>
                </a:cubicBezTo>
                <a:cubicBezTo>
                  <a:pt x="0" y="374"/>
                  <a:pt x="106" y="494"/>
                  <a:pt x="264" y="494"/>
                </a:cubicBezTo>
                <a:cubicBezTo>
                  <a:pt x="422" y="494"/>
                  <a:pt x="528" y="374"/>
                  <a:pt x="528" y="240"/>
                </a:cubicBezTo>
                <a:cubicBezTo>
                  <a:pt x="528" y="107"/>
                  <a:pt x="422" y="0"/>
                  <a:pt x="264" y="0"/>
                </a:cubicBezTo>
                <a:close/>
                <a:moveTo>
                  <a:pt x="27" y="2109"/>
                </a:moveTo>
                <a:cubicBezTo>
                  <a:pt x="27" y="2109"/>
                  <a:pt x="27" y="2109"/>
                  <a:pt x="501" y="2109"/>
                </a:cubicBezTo>
                <a:cubicBezTo>
                  <a:pt x="501" y="681"/>
                  <a:pt x="501" y="681"/>
                  <a:pt x="501" y="681"/>
                </a:cubicBezTo>
                <a:cubicBezTo>
                  <a:pt x="501" y="681"/>
                  <a:pt x="501" y="681"/>
                  <a:pt x="27" y="681"/>
                </a:cubicBezTo>
                <a:cubicBezTo>
                  <a:pt x="27" y="681"/>
                  <a:pt x="27" y="681"/>
                  <a:pt x="27" y="2109"/>
                </a:cubicBezTo>
                <a:close/>
                <a:moveTo>
                  <a:pt x="1648" y="654"/>
                </a:moveTo>
                <a:cubicBezTo>
                  <a:pt x="1398" y="654"/>
                  <a:pt x="1292" y="788"/>
                  <a:pt x="1226" y="894"/>
                </a:cubicBezTo>
                <a:cubicBezTo>
                  <a:pt x="1226" y="894"/>
                  <a:pt x="1226" y="894"/>
                  <a:pt x="1226" y="681"/>
                </a:cubicBezTo>
                <a:cubicBezTo>
                  <a:pt x="1226" y="681"/>
                  <a:pt x="1226" y="681"/>
                  <a:pt x="752" y="681"/>
                </a:cubicBezTo>
                <a:cubicBezTo>
                  <a:pt x="765" y="814"/>
                  <a:pt x="752" y="2109"/>
                  <a:pt x="752" y="2109"/>
                </a:cubicBezTo>
                <a:cubicBezTo>
                  <a:pt x="752" y="2109"/>
                  <a:pt x="752" y="2109"/>
                  <a:pt x="1226" y="2109"/>
                </a:cubicBezTo>
                <a:cubicBezTo>
                  <a:pt x="1226" y="2109"/>
                  <a:pt x="1226" y="2109"/>
                  <a:pt x="1226" y="1322"/>
                </a:cubicBezTo>
                <a:cubicBezTo>
                  <a:pt x="1226" y="1268"/>
                  <a:pt x="1226" y="1228"/>
                  <a:pt x="1239" y="1202"/>
                </a:cubicBezTo>
                <a:cubicBezTo>
                  <a:pt x="1279" y="1121"/>
                  <a:pt x="1358" y="1028"/>
                  <a:pt x="1477" y="1028"/>
                </a:cubicBezTo>
                <a:cubicBezTo>
                  <a:pt x="1648" y="1028"/>
                  <a:pt x="1714" y="1161"/>
                  <a:pt x="1714" y="1348"/>
                </a:cubicBezTo>
                <a:cubicBezTo>
                  <a:pt x="1714" y="1348"/>
                  <a:pt x="1714" y="1348"/>
                  <a:pt x="1714" y="2109"/>
                </a:cubicBezTo>
                <a:cubicBezTo>
                  <a:pt x="1714" y="2109"/>
                  <a:pt x="1714" y="2109"/>
                  <a:pt x="2189" y="2109"/>
                </a:cubicBezTo>
                <a:cubicBezTo>
                  <a:pt x="2189" y="1295"/>
                  <a:pt x="2189" y="1295"/>
                  <a:pt x="2189" y="1295"/>
                </a:cubicBezTo>
                <a:cubicBezTo>
                  <a:pt x="2189" y="854"/>
                  <a:pt x="1965" y="654"/>
                  <a:pt x="1648" y="654"/>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62" name="Straight Connector 61">
            <a:extLst>
              <a:ext uri="{FF2B5EF4-FFF2-40B4-BE49-F238E27FC236}">
                <a16:creationId xmlns:a16="http://schemas.microsoft.com/office/drawing/2014/main" id="{C2AA31D1-7717-9CB6-4DC2-32B7AE7F5293}"/>
              </a:ext>
            </a:extLst>
          </p:cNvPr>
          <p:cNvCxnSpPr/>
          <p:nvPr/>
        </p:nvCxnSpPr>
        <p:spPr>
          <a:xfrm>
            <a:off x="3454309" y="914400"/>
            <a:ext cx="0" cy="502920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44575ED-C520-6528-FC98-7C71F5ABC9DC}"/>
              </a:ext>
            </a:extLst>
          </p:cNvPr>
          <p:cNvCxnSpPr/>
          <p:nvPr/>
        </p:nvCxnSpPr>
        <p:spPr>
          <a:xfrm>
            <a:off x="6096001" y="914400"/>
            <a:ext cx="0" cy="502920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55375E5E-BF28-C62C-C4E6-7880A091BF1B}"/>
              </a:ext>
            </a:extLst>
          </p:cNvPr>
          <p:cNvCxnSpPr/>
          <p:nvPr/>
        </p:nvCxnSpPr>
        <p:spPr>
          <a:xfrm>
            <a:off x="8737692" y="914400"/>
            <a:ext cx="0" cy="502920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310B6787-DFD7-D2B3-C3C9-3672FA032871}"/>
              </a:ext>
            </a:extLst>
          </p:cNvPr>
          <p:cNvSpPr>
            <a:spLocks noGrp="1"/>
          </p:cNvSpPr>
          <p:nvPr>
            <p:ph type="pic" sz="quarter" idx="10"/>
          </p:nvPr>
        </p:nvSpPr>
        <p:spPr>
          <a:xfrm>
            <a:off x="1186734" y="2280794"/>
            <a:ext cx="1893455" cy="2300067"/>
          </a:xfrm>
        </p:spPr>
      </p:sp>
      <p:sp>
        <p:nvSpPr>
          <p:cNvPr id="5" name="Picture Placeholder 4">
            <a:extLst>
              <a:ext uri="{FF2B5EF4-FFF2-40B4-BE49-F238E27FC236}">
                <a16:creationId xmlns:a16="http://schemas.microsoft.com/office/drawing/2014/main" id="{386F1D72-B6AA-D7EF-8B53-C45938CD504A}"/>
              </a:ext>
            </a:extLst>
          </p:cNvPr>
          <p:cNvSpPr>
            <a:spLocks noGrp="1"/>
          </p:cNvSpPr>
          <p:nvPr>
            <p:ph type="pic" sz="quarter" idx="11"/>
          </p:nvPr>
        </p:nvSpPr>
        <p:spPr>
          <a:xfrm>
            <a:off x="3828427" y="2280794"/>
            <a:ext cx="1893455" cy="2300067"/>
          </a:xfrm>
        </p:spPr>
      </p:sp>
      <p:sp>
        <p:nvSpPr>
          <p:cNvPr id="10" name="Picture Placeholder 9">
            <a:extLst>
              <a:ext uri="{FF2B5EF4-FFF2-40B4-BE49-F238E27FC236}">
                <a16:creationId xmlns:a16="http://schemas.microsoft.com/office/drawing/2014/main" id="{3D1846FD-9B26-3C9B-7C46-1B409A7C356F}"/>
              </a:ext>
            </a:extLst>
          </p:cNvPr>
          <p:cNvSpPr>
            <a:spLocks noGrp="1"/>
          </p:cNvSpPr>
          <p:nvPr>
            <p:ph type="pic" sz="quarter" idx="12"/>
          </p:nvPr>
        </p:nvSpPr>
        <p:spPr>
          <a:xfrm>
            <a:off x="6470119" y="2280794"/>
            <a:ext cx="1893455" cy="2300067"/>
          </a:xfrm>
        </p:spPr>
      </p:sp>
      <p:sp>
        <p:nvSpPr>
          <p:cNvPr id="15" name="Picture Placeholder 14">
            <a:extLst>
              <a:ext uri="{FF2B5EF4-FFF2-40B4-BE49-F238E27FC236}">
                <a16:creationId xmlns:a16="http://schemas.microsoft.com/office/drawing/2014/main" id="{69C3624F-61AF-4013-818B-B8A8CB7D4206}"/>
              </a:ext>
            </a:extLst>
          </p:cNvPr>
          <p:cNvSpPr>
            <a:spLocks noGrp="1"/>
          </p:cNvSpPr>
          <p:nvPr>
            <p:ph type="pic" sz="quarter" idx="13"/>
          </p:nvPr>
        </p:nvSpPr>
        <p:spPr>
          <a:xfrm>
            <a:off x="9111811" y="2280794"/>
            <a:ext cx="1893455" cy="2300067"/>
          </a:xfrm>
        </p:spPr>
      </p:sp>
      <p:sp>
        <p:nvSpPr>
          <p:cNvPr id="2" name="TextBox 1">
            <a:extLst>
              <a:ext uri="{FF2B5EF4-FFF2-40B4-BE49-F238E27FC236}">
                <a16:creationId xmlns:a16="http://schemas.microsoft.com/office/drawing/2014/main" id="{25425818-36EB-15A9-0625-B325C51EABCE}"/>
              </a:ext>
            </a:extLst>
          </p:cNvPr>
          <p:cNvSpPr txBox="1"/>
          <p:nvPr/>
        </p:nvSpPr>
        <p:spPr>
          <a:xfrm>
            <a:off x="1422369" y="1354170"/>
            <a:ext cx="1422184" cy="276999"/>
          </a:xfrm>
          <a:prstGeom prst="rect">
            <a:avLst/>
          </a:prstGeom>
          <a:noFill/>
        </p:spPr>
        <p:txBody>
          <a:bodyPr wrap="none" rtlCol="0">
            <a:spAutoFit/>
          </a:bodyPr>
          <a:lstStyle/>
          <a:p>
            <a:pPr algn="ctr"/>
            <a:r>
              <a:rPr lang="en-US" sz="1200" dirty="0">
                <a:solidFill>
                  <a:schemeClr val="accent5"/>
                </a:solidFill>
                <a:latin typeface="DM Sans" pitchFamily="2" charset="0"/>
              </a:rPr>
              <a:t>Graphic Designer</a:t>
            </a:r>
          </a:p>
        </p:txBody>
      </p:sp>
      <p:sp>
        <p:nvSpPr>
          <p:cNvPr id="4" name="TextBox 3">
            <a:extLst>
              <a:ext uri="{FF2B5EF4-FFF2-40B4-BE49-F238E27FC236}">
                <a16:creationId xmlns:a16="http://schemas.microsoft.com/office/drawing/2014/main" id="{F6B6F1D6-39E8-0903-5770-911D68E2A77F}"/>
              </a:ext>
            </a:extLst>
          </p:cNvPr>
          <p:cNvSpPr txBox="1"/>
          <p:nvPr/>
        </p:nvSpPr>
        <p:spPr>
          <a:xfrm>
            <a:off x="6822773" y="1354170"/>
            <a:ext cx="1188147" cy="276999"/>
          </a:xfrm>
          <a:prstGeom prst="rect">
            <a:avLst/>
          </a:prstGeom>
          <a:noFill/>
        </p:spPr>
        <p:txBody>
          <a:bodyPr wrap="none" rtlCol="0">
            <a:spAutoFit/>
          </a:bodyPr>
          <a:lstStyle/>
          <a:p>
            <a:pPr algn="ctr"/>
            <a:r>
              <a:rPr lang="en-US" sz="1200" dirty="0">
                <a:solidFill>
                  <a:schemeClr val="accent5"/>
                </a:solidFill>
                <a:latin typeface="DM Sans" pitchFamily="2" charset="0"/>
              </a:rPr>
              <a:t>Web Designer</a:t>
            </a:r>
          </a:p>
        </p:txBody>
      </p:sp>
      <p:sp>
        <p:nvSpPr>
          <p:cNvPr id="9" name="TextBox 8">
            <a:extLst>
              <a:ext uri="{FF2B5EF4-FFF2-40B4-BE49-F238E27FC236}">
                <a16:creationId xmlns:a16="http://schemas.microsoft.com/office/drawing/2014/main" id="{3EB2680E-C6ED-C1E2-99FB-B911D3A363C5}"/>
              </a:ext>
            </a:extLst>
          </p:cNvPr>
          <p:cNvSpPr txBox="1"/>
          <p:nvPr/>
        </p:nvSpPr>
        <p:spPr>
          <a:xfrm>
            <a:off x="4091313" y="5204790"/>
            <a:ext cx="1367682" cy="276999"/>
          </a:xfrm>
          <a:prstGeom prst="rect">
            <a:avLst/>
          </a:prstGeom>
          <a:noFill/>
        </p:spPr>
        <p:txBody>
          <a:bodyPr wrap="none" rtlCol="0">
            <a:spAutoFit/>
          </a:bodyPr>
          <a:lstStyle/>
          <a:p>
            <a:pPr algn="ctr"/>
            <a:r>
              <a:rPr lang="en-US" sz="1200" dirty="0">
                <a:solidFill>
                  <a:schemeClr val="accent5"/>
                </a:solidFill>
                <a:latin typeface="DM Sans" pitchFamily="2" charset="0"/>
              </a:rPr>
              <a:t>Strategy Planner</a:t>
            </a:r>
          </a:p>
        </p:txBody>
      </p:sp>
      <p:sp>
        <p:nvSpPr>
          <p:cNvPr id="11" name="TextBox 10">
            <a:extLst>
              <a:ext uri="{FF2B5EF4-FFF2-40B4-BE49-F238E27FC236}">
                <a16:creationId xmlns:a16="http://schemas.microsoft.com/office/drawing/2014/main" id="{78D28D3C-8F65-12EB-A65D-9DF1AA26EE72}"/>
              </a:ext>
            </a:extLst>
          </p:cNvPr>
          <p:cNvSpPr txBox="1"/>
          <p:nvPr/>
        </p:nvSpPr>
        <p:spPr>
          <a:xfrm>
            <a:off x="9413169" y="5204790"/>
            <a:ext cx="1290738" cy="276999"/>
          </a:xfrm>
          <a:prstGeom prst="rect">
            <a:avLst/>
          </a:prstGeom>
          <a:noFill/>
        </p:spPr>
        <p:txBody>
          <a:bodyPr wrap="none" rtlCol="0">
            <a:spAutoFit/>
          </a:bodyPr>
          <a:lstStyle/>
          <a:p>
            <a:pPr algn="ctr"/>
            <a:r>
              <a:rPr lang="en-US" sz="1200" dirty="0">
                <a:solidFill>
                  <a:schemeClr val="accent5"/>
                </a:solidFill>
                <a:latin typeface="DM Sans" pitchFamily="2" charset="0"/>
              </a:rPr>
              <a:t>Web Developer</a:t>
            </a:r>
          </a:p>
        </p:txBody>
      </p:sp>
    </p:spTree>
    <p:extLst>
      <p:ext uri="{BB962C8B-B14F-4D97-AF65-F5344CB8AC3E}">
        <p14:creationId xmlns:p14="http://schemas.microsoft.com/office/powerpoint/2010/main" val="2994229640"/>
      </p:ext>
    </p:extLst>
  </p:cSld>
  <p:clrMapOvr>
    <a:masterClrMapping/>
  </p:clrMapOvr>
  <p:transition spd="slow">
    <p:cover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304E19B-5981-BFEE-F750-994F7DD905F8}"/>
              </a:ext>
            </a:extLst>
          </p:cNvPr>
          <p:cNvSpPr txBox="1"/>
          <p:nvPr/>
        </p:nvSpPr>
        <p:spPr>
          <a:xfrm>
            <a:off x="812006" y="750095"/>
            <a:ext cx="3539752"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Our Service</a:t>
            </a:r>
          </a:p>
        </p:txBody>
      </p:sp>
      <p:sp>
        <p:nvSpPr>
          <p:cNvPr id="4" name="TextBox 3">
            <a:extLst>
              <a:ext uri="{FF2B5EF4-FFF2-40B4-BE49-F238E27FC236}">
                <a16:creationId xmlns:a16="http://schemas.microsoft.com/office/drawing/2014/main" id="{AD19C78B-3DB0-C6E1-C452-02E9043A3591}"/>
              </a:ext>
            </a:extLst>
          </p:cNvPr>
          <p:cNvSpPr txBox="1"/>
          <p:nvPr/>
        </p:nvSpPr>
        <p:spPr>
          <a:xfrm>
            <a:off x="1673757" y="2264534"/>
            <a:ext cx="2382070" cy="338554"/>
          </a:xfrm>
          <a:prstGeom prst="rect">
            <a:avLst/>
          </a:prstGeom>
          <a:noFill/>
        </p:spPr>
        <p:txBody>
          <a:bodyPr wrap="square" rtlCol="0">
            <a:spAutoFit/>
          </a:bodyPr>
          <a:lstStyle/>
          <a:p>
            <a:r>
              <a:rPr lang="en-US" sz="1600" dirty="0">
                <a:solidFill>
                  <a:schemeClr val="tx2"/>
                </a:solidFill>
                <a:latin typeface="Poppins SemiBold" panose="00000700000000000000" pitchFamily="2" charset="0"/>
                <a:ea typeface="Open Sans" panose="020B0606030504020204" pitchFamily="34" charset="0"/>
                <a:cs typeface="Poppins SemiBold" panose="00000700000000000000" pitchFamily="2" charset="0"/>
              </a:rPr>
              <a:t>Multiple Accounts</a:t>
            </a:r>
          </a:p>
        </p:txBody>
      </p:sp>
      <p:sp>
        <p:nvSpPr>
          <p:cNvPr id="5" name="TextBox 4">
            <a:extLst>
              <a:ext uri="{FF2B5EF4-FFF2-40B4-BE49-F238E27FC236}">
                <a16:creationId xmlns:a16="http://schemas.microsoft.com/office/drawing/2014/main" id="{58C98402-2A92-475F-8E54-1156B0A53D69}"/>
              </a:ext>
            </a:extLst>
          </p:cNvPr>
          <p:cNvSpPr txBox="1"/>
          <p:nvPr/>
        </p:nvSpPr>
        <p:spPr>
          <a:xfrm>
            <a:off x="1673756" y="2613476"/>
            <a:ext cx="2896421" cy="510461"/>
          </a:xfrm>
          <a:prstGeom prst="rect">
            <a:avLst/>
          </a:prstGeom>
          <a:noFill/>
        </p:spPr>
        <p:txBody>
          <a:bodyPr wrap="square" rtlCol="0">
            <a:spAutoFit/>
          </a:bodyPr>
          <a:lstStyle/>
          <a:p>
            <a:pPr>
              <a:lnSpc>
                <a:spcPts val="1700"/>
              </a:lnSpc>
            </a:pPr>
            <a:r>
              <a:rPr lang="en-US" sz="1000" dirty="0">
                <a:solidFill>
                  <a:srgbClr val="000000"/>
                </a:solidFill>
                <a:latin typeface="DM Sans" pitchFamily="2" charset="0"/>
                <a:ea typeface="Inter" panose="020B0502030000000004" pitchFamily="34" charset="0"/>
                <a:cs typeface="Poppins Light" panose="00000400000000000000" pitchFamily="50" charset="0"/>
              </a:rPr>
              <a:t>But I must explain to you it’s go How to all this mistaken idea design denouncing</a:t>
            </a:r>
            <a:endParaRPr lang="en-US" sz="1000" dirty="0">
              <a:solidFill>
                <a:schemeClr val="accent1"/>
              </a:solidFill>
              <a:latin typeface="DM Sans" pitchFamily="2" charset="0"/>
              <a:ea typeface="Inter" panose="020B0502030000000004" pitchFamily="34" charset="0"/>
              <a:cs typeface="Poppins Light" panose="00000400000000000000" pitchFamily="50" charset="0"/>
            </a:endParaRPr>
          </a:p>
        </p:txBody>
      </p:sp>
      <p:sp>
        <p:nvSpPr>
          <p:cNvPr id="6" name="Freeform 84">
            <a:extLst>
              <a:ext uri="{FF2B5EF4-FFF2-40B4-BE49-F238E27FC236}">
                <a16:creationId xmlns:a16="http://schemas.microsoft.com/office/drawing/2014/main" id="{A3112ACB-0FE4-0F40-7019-5F57174178EC}"/>
              </a:ext>
            </a:extLst>
          </p:cNvPr>
          <p:cNvSpPr>
            <a:spLocks noEditPoints="1"/>
          </p:cNvSpPr>
          <p:nvPr/>
        </p:nvSpPr>
        <p:spPr bwMode="auto">
          <a:xfrm>
            <a:off x="914400" y="2305325"/>
            <a:ext cx="502887" cy="502884"/>
          </a:xfrm>
          <a:custGeom>
            <a:avLst/>
            <a:gdLst>
              <a:gd name="T0" fmla="*/ 73 w 160"/>
              <a:gd name="T1" fmla="*/ 159 h 160"/>
              <a:gd name="T2" fmla="*/ 0 w 160"/>
              <a:gd name="T3" fmla="*/ 111 h 160"/>
              <a:gd name="T4" fmla="*/ 19 w 160"/>
              <a:gd name="T5" fmla="*/ 96 h 160"/>
              <a:gd name="T6" fmla="*/ 0 w 160"/>
              <a:gd name="T7" fmla="*/ 80 h 160"/>
              <a:gd name="T8" fmla="*/ 19 w 160"/>
              <a:gd name="T9" fmla="*/ 66 h 160"/>
              <a:gd name="T10" fmla="*/ 0 w 160"/>
              <a:gd name="T11" fmla="*/ 51 h 160"/>
              <a:gd name="T12" fmla="*/ 73 w 160"/>
              <a:gd name="T13" fmla="*/ 2 h 160"/>
              <a:gd name="T14" fmla="*/ 156 w 160"/>
              <a:gd name="T15" fmla="*/ 45 h 160"/>
              <a:gd name="T16" fmla="*/ 156 w 160"/>
              <a:gd name="T17" fmla="*/ 56 h 160"/>
              <a:gd name="T18" fmla="*/ 156 w 160"/>
              <a:gd name="T19" fmla="*/ 75 h 160"/>
              <a:gd name="T20" fmla="*/ 156 w 160"/>
              <a:gd name="T21" fmla="*/ 87 h 160"/>
              <a:gd name="T22" fmla="*/ 156 w 160"/>
              <a:gd name="T23" fmla="*/ 104 h 160"/>
              <a:gd name="T24" fmla="*/ 156 w 160"/>
              <a:gd name="T25" fmla="*/ 117 h 160"/>
              <a:gd name="T26" fmla="*/ 80 w 160"/>
              <a:gd name="T27" fmla="*/ 160 h 160"/>
              <a:gd name="T28" fmla="*/ 6 w 160"/>
              <a:gd name="T29" fmla="*/ 111 h 160"/>
              <a:gd name="T30" fmla="*/ 83 w 160"/>
              <a:gd name="T31" fmla="*/ 152 h 160"/>
              <a:gd name="T32" fmla="*/ 153 w 160"/>
              <a:gd name="T33" fmla="*/ 111 h 160"/>
              <a:gd name="T34" fmla="*/ 136 w 160"/>
              <a:gd name="T35" fmla="*/ 99 h 160"/>
              <a:gd name="T36" fmla="*/ 73 w 160"/>
              <a:gd name="T37" fmla="*/ 128 h 160"/>
              <a:gd name="T38" fmla="*/ 6 w 160"/>
              <a:gd name="T39" fmla="*/ 111 h 160"/>
              <a:gd name="T40" fmla="*/ 6 w 160"/>
              <a:gd name="T41" fmla="*/ 80 h 160"/>
              <a:gd name="T42" fmla="*/ 76 w 160"/>
              <a:gd name="T43" fmla="*/ 123 h 160"/>
              <a:gd name="T44" fmla="*/ 153 w 160"/>
              <a:gd name="T45" fmla="*/ 82 h 160"/>
              <a:gd name="T46" fmla="*/ 153 w 160"/>
              <a:gd name="T47" fmla="*/ 80 h 160"/>
              <a:gd name="T48" fmla="*/ 86 w 160"/>
              <a:gd name="T49" fmla="*/ 99 h 160"/>
              <a:gd name="T50" fmla="*/ 24 w 160"/>
              <a:gd name="T51" fmla="*/ 69 h 160"/>
              <a:gd name="T52" fmla="*/ 6 w 160"/>
              <a:gd name="T53" fmla="*/ 80 h 160"/>
              <a:gd name="T54" fmla="*/ 6 w 160"/>
              <a:gd name="T55" fmla="*/ 51 h 160"/>
              <a:gd name="T56" fmla="*/ 83 w 160"/>
              <a:gd name="T57" fmla="*/ 93 h 160"/>
              <a:gd name="T58" fmla="*/ 153 w 160"/>
              <a:gd name="T59" fmla="*/ 51 h 160"/>
              <a:gd name="T60" fmla="*/ 83 w 160"/>
              <a:gd name="T61" fmla="*/ 8 h 160"/>
              <a:gd name="T62" fmla="*/ 6 w 160"/>
              <a:gd name="T63" fmla="*/ 5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160"/>
                </a:moveTo>
                <a:cubicBezTo>
                  <a:pt x="76" y="160"/>
                  <a:pt x="75" y="160"/>
                  <a:pt x="73" y="159"/>
                </a:cubicBezTo>
                <a:cubicBezTo>
                  <a:pt x="3" y="117"/>
                  <a:pt x="3" y="117"/>
                  <a:pt x="3" y="117"/>
                </a:cubicBezTo>
                <a:cubicBezTo>
                  <a:pt x="1" y="115"/>
                  <a:pt x="0" y="114"/>
                  <a:pt x="0" y="111"/>
                </a:cubicBezTo>
                <a:cubicBezTo>
                  <a:pt x="0" y="109"/>
                  <a:pt x="1" y="106"/>
                  <a:pt x="3" y="104"/>
                </a:cubicBezTo>
                <a:cubicBezTo>
                  <a:pt x="19" y="96"/>
                  <a:pt x="19" y="96"/>
                  <a:pt x="19" y="96"/>
                </a:cubicBezTo>
                <a:cubicBezTo>
                  <a:pt x="3" y="87"/>
                  <a:pt x="3" y="87"/>
                  <a:pt x="3" y="87"/>
                </a:cubicBezTo>
                <a:cubicBezTo>
                  <a:pt x="1" y="85"/>
                  <a:pt x="0" y="83"/>
                  <a:pt x="0" y="80"/>
                </a:cubicBezTo>
                <a:cubicBezTo>
                  <a:pt x="0" y="79"/>
                  <a:pt x="1" y="77"/>
                  <a:pt x="3" y="75"/>
                </a:cubicBezTo>
                <a:cubicBezTo>
                  <a:pt x="19" y="66"/>
                  <a:pt x="19" y="66"/>
                  <a:pt x="19" y="66"/>
                </a:cubicBezTo>
                <a:cubicBezTo>
                  <a:pt x="3" y="56"/>
                  <a:pt x="3" y="56"/>
                  <a:pt x="3" y="56"/>
                </a:cubicBezTo>
                <a:cubicBezTo>
                  <a:pt x="1" y="56"/>
                  <a:pt x="0" y="53"/>
                  <a:pt x="0" y="51"/>
                </a:cubicBezTo>
                <a:cubicBezTo>
                  <a:pt x="0" y="48"/>
                  <a:pt x="1" y="47"/>
                  <a:pt x="3" y="45"/>
                </a:cubicBezTo>
                <a:cubicBezTo>
                  <a:pt x="73" y="2"/>
                  <a:pt x="73" y="2"/>
                  <a:pt x="73" y="2"/>
                </a:cubicBezTo>
                <a:cubicBezTo>
                  <a:pt x="76" y="0"/>
                  <a:pt x="83" y="0"/>
                  <a:pt x="86" y="2"/>
                </a:cubicBezTo>
                <a:cubicBezTo>
                  <a:pt x="156" y="45"/>
                  <a:pt x="156" y="45"/>
                  <a:pt x="156" y="45"/>
                </a:cubicBezTo>
                <a:cubicBezTo>
                  <a:pt x="158" y="47"/>
                  <a:pt x="160" y="48"/>
                  <a:pt x="160" y="51"/>
                </a:cubicBezTo>
                <a:cubicBezTo>
                  <a:pt x="160" y="53"/>
                  <a:pt x="158" y="56"/>
                  <a:pt x="156" y="56"/>
                </a:cubicBezTo>
                <a:cubicBezTo>
                  <a:pt x="140" y="66"/>
                  <a:pt x="140" y="66"/>
                  <a:pt x="140" y="66"/>
                </a:cubicBezTo>
                <a:cubicBezTo>
                  <a:pt x="156" y="75"/>
                  <a:pt x="156" y="75"/>
                  <a:pt x="156" y="75"/>
                </a:cubicBezTo>
                <a:cubicBezTo>
                  <a:pt x="158" y="77"/>
                  <a:pt x="160" y="79"/>
                  <a:pt x="160" y="80"/>
                </a:cubicBezTo>
                <a:cubicBezTo>
                  <a:pt x="160" y="83"/>
                  <a:pt x="158" y="85"/>
                  <a:pt x="156" y="87"/>
                </a:cubicBezTo>
                <a:cubicBezTo>
                  <a:pt x="140" y="96"/>
                  <a:pt x="140" y="96"/>
                  <a:pt x="140" y="96"/>
                </a:cubicBezTo>
                <a:cubicBezTo>
                  <a:pt x="156" y="104"/>
                  <a:pt x="156" y="104"/>
                  <a:pt x="156" y="104"/>
                </a:cubicBezTo>
                <a:cubicBezTo>
                  <a:pt x="158" y="106"/>
                  <a:pt x="160" y="109"/>
                  <a:pt x="160" y="111"/>
                </a:cubicBezTo>
                <a:cubicBezTo>
                  <a:pt x="160" y="114"/>
                  <a:pt x="158" y="115"/>
                  <a:pt x="156" y="117"/>
                </a:cubicBezTo>
                <a:cubicBezTo>
                  <a:pt x="86" y="159"/>
                  <a:pt x="86" y="159"/>
                  <a:pt x="86" y="159"/>
                </a:cubicBezTo>
                <a:cubicBezTo>
                  <a:pt x="84" y="160"/>
                  <a:pt x="83" y="160"/>
                  <a:pt x="80" y="160"/>
                </a:cubicBezTo>
                <a:moveTo>
                  <a:pt x="6" y="111"/>
                </a:moveTo>
                <a:cubicBezTo>
                  <a:pt x="6" y="111"/>
                  <a:pt x="6" y="111"/>
                  <a:pt x="6" y="111"/>
                </a:cubicBezTo>
                <a:cubicBezTo>
                  <a:pt x="76" y="152"/>
                  <a:pt x="76" y="152"/>
                  <a:pt x="76" y="152"/>
                </a:cubicBezTo>
                <a:cubicBezTo>
                  <a:pt x="78" y="154"/>
                  <a:pt x="81" y="154"/>
                  <a:pt x="83" y="152"/>
                </a:cubicBezTo>
                <a:cubicBezTo>
                  <a:pt x="153" y="111"/>
                  <a:pt x="153" y="111"/>
                  <a:pt x="153" y="111"/>
                </a:cubicBezTo>
                <a:cubicBezTo>
                  <a:pt x="153" y="111"/>
                  <a:pt x="153" y="111"/>
                  <a:pt x="153" y="111"/>
                </a:cubicBezTo>
                <a:cubicBezTo>
                  <a:pt x="153" y="111"/>
                  <a:pt x="153" y="111"/>
                  <a:pt x="153" y="111"/>
                </a:cubicBezTo>
                <a:cubicBezTo>
                  <a:pt x="136" y="99"/>
                  <a:pt x="136" y="99"/>
                  <a:pt x="136" y="99"/>
                </a:cubicBezTo>
                <a:cubicBezTo>
                  <a:pt x="86" y="128"/>
                  <a:pt x="86" y="128"/>
                  <a:pt x="86" y="128"/>
                </a:cubicBezTo>
                <a:cubicBezTo>
                  <a:pt x="83" y="131"/>
                  <a:pt x="76" y="131"/>
                  <a:pt x="73" y="128"/>
                </a:cubicBezTo>
                <a:cubicBezTo>
                  <a:pt x="24" y="99"/>
                  <a:pt x="24" y="99"/>
                  <a:pt x="24" y="99"/>
                </a:cubicBezTo>
                <a:cubicBezTo>
                  <a:pt x="6" y="111"/>
                  <a:pt x="6" y="111"/>
                  <a:pt x="6" y="111"/>
                </a:cubicBezTo>
                <a:cubicBezTo>
                  <a:pt x="6" y="111"/>
                  <a:pt x="6" y="111"/>
                  <a:pt x="6" y="111"/>
                </a:cubicBezTo>
                <a:moveTo>
                  <a:pt x="6" y="80"/>
                </a:moveTo>
                <a:cubicBezTo>
                  <a:pt x="6" y="82"/>
                  <a:pt x="6" y="82"/>
                  <a:pt x="6" y="82"/>
                </a:cubicBezTo>
                <a:cubicBezTo>
                  <a:pt x="76" y="123"/>
                  <a:pt x="76" y="123"/>
                  <a:pt x="76" y="123"/>
                </a:cubicBezTo>
                <a:cubicBezTo>
                  <a:pt x="78" y="123"/>
                  <a:pt x="81" y="123"/>
                  <a:pt x="83" y="123"/>
                </a:cubicBezTo>
                <a:cubicBezTo>
                  <a:pt x="153" y="82"/>
                  <a:pt x="153" y="82"/>
                  <a:pt x="153" y="82"/>
                </a:cubicBezTo>
                <a:cubicBezTo>
                  <a:pt x="153" y="80"/>
                  <a:pt x="153" y="80"/>
                  <a:pt x="153" y="80"/>
                </a:cubicBezTo>
                <a:cubicBezTo>
                  <a:pt x="153" y="80"/>
                  <a:pt x="153" y="80"/>
                  <a:pt x="153" y="80"/>
                </a:cubicBezTo>
                <a:cubicBezTo>
                  <a:pt x="136" y="69"/>
                  <a:pt x="136" y="69"/>
                  <a:pt x="136" y="69"/>
                </a:cubicBezTo>
                <a:cubicBezTo>
                  <a:pt x="86" y="99"/>
                  <a:pt x="86" y="99"/>
                  <a:pt x="86" y="99"/>
                </a:cubicBezTo>
                <a:cubicBezTo>
                  <a:pt x="83" y="101"/>
                  <a:pt x="76" y="101"/>
                  <a:pt x="73" y="99"/>
                </a:cubicBezTo>
                <a:cubicBezTo>
                  <a:pt x="24" y="69"/>
                  <a:pt x="24" y="69"/>
                  <a:pt x="24" y="69"/>
                </a:cubicBezTo>
                <a:cubicBezTo>
                  <a:pt x="6" y="80"/>
                  <a:pt x="6" y="80"/>
                  <a:pt x="6" y="80"/>
                </a:cubicBezTo>
                <a:cubicBezTo>
                  <a:pt x="6" y="80"/>
                  <a:pt x="6" y="80"/>
                  <a:pt x="6" y="80"/>
                </a:cubicBezTo>
                <a:moveTo>
                  <a:pt x="6" y="51"/>
                </a:moveTo>
                <a:cubicBezTo>
                  <a:pt x="6" y="51"/>
                  <a:pt x="6" y="51"/>
                  <a:pt x="6" y="51"/>
                </a:cubicBezTo>
                <a:cubicBezTo>
                  <a:pt x="76" y="93"/>
                  <a:pt x="76" y="93"/>
                  <a:pt x="76" y="93"/>
                </a:cubicBezTo>
                <a:cubicBezTo>
                  <a:pt x="78" y="95"/>
                  <a:pt x="81" y="95"/>
                  <a:pt x="83" y="93"/>
                </a:cubicBezTo>
                <a:cubicBezTo>
                  <a:pt x="153" y="51"/>
                  <a:pt x="153" y="51"/>
                  <a:pt x="153" y="51"/>
                </a:cubicBezTo>
                <a:cubicBezTo>
                  <a:pt x="153" y="51"/>
                  <a:pt x="153" y="51"/>
                  <a:pt x="153" y="51"/>
                </a:cubicBezTo>
                <a:cubicBezTo>
                  <a:pt x="153" y="51"/>
                  <a:pt x="153" y="51"/>
                  <a:pt x="153" y="50"/>
                </a:cubicBezTo>
                <a:cubicBezTo>
                  <a:pt x="83" y="8"/>
                  <a:pt x="83" y="8"/>
                  <a:pt x="83" y="8"/>
                </a:cubicBezTo>
                <a:cubicBezTo>
                  <a:pt x="81" y="7"/>
                  <a:pt x="78" y="7"/>
                  <a:pt x="76" y="8"/>
                </a:cubicBezTo>
                <a:cubicBezTo>
                  <a:pt x="6" y="50"/>
                  <a:pt x="6" y="50"/>
                  <a:pt x="6" y="50"/>
                </a:cubicBezTo>
                <a:cubicBezTo>
                  <a:pt x="6" y="51"/>
                  <a:pt x="6" y="51"/>
                  <a:pt x="6" y="51"/>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TextBox 6">
            <a:extLst>
              <a:ext uri="{FF2B5EF4-FFF2-40B4-BE49-F238E27FC236}">
                <a16:creationId xmlns:a16="http://schemas.microsoft.com/office/drawing/2014/main" id="{2381304E-D62E-2A9D-7652-FBEF7724D972}"/>
              </a:ext>
            </a:extLst>
          </p:cNvPr>
          <p:cNvSpPr txBox="1"/>
          <p:nvPr/>
        </p:nvSpPr>
        <p:spPr>
          <a:xfrm>
            <a:off x="1673757" y="3565911"/>
            <a:ext cx="2382070" cy="338554"/>
          </a:xfrm>
          <a:prstGeom prst="rect">
            <a:avLst/>
          </a:prstGeom>
          <a:noFill/>
        </p:spPr>
        <p:txBody>
          <a:bodyPr wrap="square" rtlCol="0">
            <a:spAutoFit/>
          </a:bodyPr>
          <a:lstStyle/>
          <a:p>
            <a:r>
              <a:rPr lang="en-US" sz="1600" dirty="0">
                <a:solidFill>
                  <a:schemeClr val="tx2"/>
                </a:solidFill>
                <a:latin typeface="Poppins SemiBold" panose="00000700000000000000" pitchFamily="2" charset="0"/>
                <a:ea typeface="Open Sans" panose="020B0606030504020204" pitchFamily="34" charset="0"/>
                <a:cs typeface="Poppins SemiBold" panose="00000700000000000000" pitchFamily="2" charset="0"/>
              </a:rPr>
              <a:t>Right Plan</a:t>
            </a:r>
          </a:p>
        </p:txBody>
      </p:sp>
      <p:sp>
        <p:nvSpPr>
          <p:cNvPr id="8" name="Freeform 23">
            <a:extLst>
              <a:ext uri="{FF2B5EF4-FFF2-40B4-BE49-F238E27FC236}">
                <a16:creationId xmlns:a16="http://schemas.microsoft.com/office/drawing/2014/main" id="{A920F808-F4A3-1584-6315-C91D88822672}"/>
              </a:ext>
            </a:extLst>
          </p:cNvPr>
          <p:cNvSpPr>
            <a:spLocks noEditPoints="1"/>
          </p:cNvSpPr>
          <p:nvPr/>
        </p:nvSpPr>
        <p:spPr bwMode="auto">
          <a:xfrm>
            <a:off x="914400" y="3668542"/>
            <a:ext cx="502887" cy="386594"/>
          </a:xfrm>
          <a:custGeom>
            <a:avLst/>
            <a:gdLst>
              <a:gd name="T0" fmla="*/ 120 w 160"/>
              <a:gd name="T1" fmla="*/ 123 h 123"/>
              <a:gd name="T2" fmla="*/ 40 w 160"/>
              <a:gd name="T3" fmla="*/ 123 h 123"/>
              <a:gd name="T4" fmla="*/ 0 w 160"/>
              <a:gd name="T5" fmla="*/ 84 h 123"/>
              <a:gd name="T6" fmla="*/ 34 w 160"/>
              <a:gd name="T7" fmla="*/ 45 h 123"/>
              <a:gd name="T8" fmla="*/ 80 w 160"/>
              <a:gd name="T9" fmla="*/ 0 h 123"/>
              <a:gd name="T10" fmla="*/ 127 w 160"/>
              <a:gd name="T11" fmla="*/ 45 h 123"/>
              <a:gd name="T12" fmla="*/ 127 w 160"/>
              <a:gd name="T13" fmla="*/ 45 h 123"/>
              <a:gd name="T14" fmla="*/ 160 w 160"/>
              <a:gd name="T15" fmla="*/ 84 h 123"/>
              <a:gd name="T16" fmla="*/ 120 w 160"/>
              <a:gd name="T17" fmla="*/ 123 h 123"/>
              <a:gd name="T18" fmla="*/ 80 w 160"/>
              <a:gd name="T19" fmla="*/ 7 h 123"/>
              <a:gd name="T20" fmla="*/ 40 w 160"/>
              <a:gd name="T21" fmla="*/ 45 h 123"/>
              <a:gd name="T22" fmla="*/ 40 w 160"/>
              <a:gd name="T23" fmla="*/ 47 h 123"/>
              <a:gd name="T24" fmla="*/ 40 w 160"/>
              <a:gd name="T25" fmla="*/ 50 h 123"/>
              <a:gd name="T26" fmla="*/ 39 w 160"/>
              <a:gd name="T27" fmla="*/ 50 h 123"/>
              <a:gd name="T28" fmla="*/ 7 w 160"/>
              <a:gd name="T29" fmla="*/ 84 h 123"/>
              <a:gd name="T30" fmla="*/ 40 w 160"/>
              <a:gd name="T31" fmla="*/ 116 h 123"/>
              <a:gd name="T32" fmla="*/ 120 w 160"/>
              <a:gd name="T33" fmla="*/ 116 h 123"/>
              <a:gd name="T34" fmla="*/ 154 w 160"/>
              <a:gd name="T35" fmla="*/ 84 h 123"/>
              <a:gd name="T36" fmla="*/ 122 w 160"/>
              <a:gd name="T37" fmla="*/ 50 h 123"/>
              <a:gd name="T38" fmla="*/ 120 w 160"/>
              <a:gd name="T39" fmla="*/ 50 h 123"/>
              <a:gd name="T40" fmla="*/ 120 w 160"/>
              <a:gd name="T41" fmla="*/ 47 h 123"/>
              <a:gd name="T42" fmla="*/ 120 w 160"/>
              <a:gd name="T43" fmla="*/ 45 h 123"/>
              <a:gd name="T44" fmla="*/ 80 w 160"/>
              <a:gd name="T45" fmla="*/ 7 h 123"/>
              <a:gd name="T46" fmla="*/ 71 w 160"/>
              <a:gd name="T47" fmla="*/ 94 h 123"/>
              <a:gd name="T48" fmla="*/ 69 w 160"/>
              <a:gd name="T49" fmla="*/ 92 h 123"/>
              <a:gd name="T50" fmla="*/ 50 w 160"/>
              <a:gd name="T51" fmla="*/ 74 h 123"/>
              <a:gd name="T52" fmla="*/ 53 w 160"/>
              <a:gd name="T53" fmla="*/ 69 h 123"/>
              <a:gd name="T54" fmla="*/ 71 w 160"/>
              <a:gd name="T55" fmla="*/ 85 h 123"/>
              <a:gd name="T56" fmla="*/ 101 w 160"/>
              <a:gd name="T57" fmla="*/ 57 h 123"/>
              <a:gd name="T58" fmla="*/ 104 w 160"/>
              <a:gd name="T59" fmla="*/ 60 h 123"/>
              <a:gd name="T60" fmla="*/ 72 w 160"/>
              <a:gd name="T61" fmla="*/ 92 h 123"/>
              <a:gd name="T62" fmla="*/ 71 w 160"/>
              <a:gd name="T63" fmla="*/ 9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23">
                <a:moveTo>
                  <a:pt x="120" y="123"/>
                </a:moveTo>
                <a:cubicBezTo>
                  <a:pt x="40" y="123"/>
                  <a:pt x="40" y="123"/>
                  <a:pt x="40" y="123"/>
                </a:cubicBezTo>
                <a:cubicBezTo>
                  <a:pt x="18" y="123"/>
                  <a:pt x="0" y="105"/>
                  <a:pt x="0" y="84"/>
                </a:cubicBezTo>
                <a:cubicBezTo>
                  <a:pt x="0" y="65"/>
                  <a:pt x="15" y="47"/>
                  <a:pt x="34" y="45"/>
                </a:cubicBezTo>
                <a:cubicBezTo>
                  <a:pt x="34" y="19"/>
                  <a:pt x="55" y="0"/>
                  <a:pt x="80" y="0"/>
                </a:cubicBezTo>
                <a:cubicBezTo>
                  <a:pt x="106" y="0"/>
                  <a:pt x="127" y="19"/>
                  <a:pt x="127" y="45"/>
                </a:cubicBezTo>
                <a:cubicBezTo>
                  <a:pt x="127" y="45"/>
                  <a:pt x="127" y="45"/>
                  <a:pt x="127" y="45"/>
                </a:cubicBezTo>
                <a:cubicBezTo>
                  <a:pt x="146" y="47"/>
                  <a:pt x="160" y="65"/>
                  <a:pt x="160" y="84"/>
                </a:cubicBezTo>
                <a:cubicBezTo>
                  <a:pt x="160" y="105"/>
                  <a:pt x="143" y="123"/>
                  <a:pt x="120" y="123"/>
                </a:cubicBezTo>
                <a:moveTo>
                  <a:pt x="80" y="7"/>
                </a:moveTo>
                <a:cubicBezTo>
                  <a:pt x="58" y="7"/>
                  <a:pt x="40" y="24"/>
                  <a:pt x="40" y="45"/>
                </a:cubicBezTo>
                <a:cubicBezTo>
                  <a:pt x="40" y="47"/>
                  <a:pt x="40" y="47"/>
                  <a:pt x="40" y="47"/>
                </a:cubicBezTo>
                <a:cubicBezTo>
                  <a:pt x="40" y="48"/>
                  <a:pt x="40" y="48"/>
                  <a:pt x="40" y="50"/>
                </a:cubicBezTo>
                <a:cubicBezTo>
                  <a:pt x="39" y="50"/>
                  <a:pt x="39" y="50"/>
                  <a:pt x="39" y="50"/>
                </a:cubicBezTo>
                <a:cubicBezTo>
                  <a:pt x="21" y="52"/>
                  <a:pt x="7" y="66"/>
                  <a:pt x="7" y="84"/>
                </a:cubicBezTo>
                <a:cubicBezTo>
                  <a:pt x="7" y="102"/>
                  <a:pt x="21" y="116"/>
                  <a:pt x="40" y="116"/>
                </a:cubicBezTo>
                <a:cubicBezTo>
                  <a:pt x="120" y="116"/>
                  <a:pt x="120" y="116"/>
                  <a:pt x="120" y="116"/>
                </a:cubicBezTo>
                <a:cubicBezTo>
                  <a:pt x="139" y="116"/>
                  <a:pt x="154" y="102"/>
                  <a:pt x="154" y="84"/>
                </a:cubicBezTo>
                <a:cubicBezTo>
                  <a:pt x="154" y="66"/>
                  <a:pt x="139" y="52"/>
                  <a:pt x="122" y="50"/>
                </a:cubicBezTo>
                <a:cubicBezTo>
                  <a:pt x="120" y="50"/>
                  <a:pt x="120" y="50"/>
                  <a:pt x="120" y="50"/>
                </a:cubicBezTo>
                <a:cubicBezTo>
                  <a:pt x="120" y="48"/>
                  <a:pt x="120" y="48"/>
                  <a:pt x="120" y="47"/>
                </a:cubicBezTo>
                <a:cubicBezTo>
                  <a:pt x="120" y="45"/>
                  <a:pt x="120" y="45"/>
                  <a:pt x="120" y="45"/>
                </a:cubicBezTo>
                <a:cubicBezTo>
                  <a:pt x="120" y="24"/>
                  <a:pt x="103" y="7"/>
                  <a:pt x="80" y="7"/>
                </a:cubicBezTo>
                <a:moveTo>
                  <a:pt x="71" y="94"/>
                </a:moveTo>
                <a:cubicBezTo>
                  <a:pt x="69" y="94"/>
                  <a:pt x="69" y="94"/>
                  <a:pt x="69" y="92"/>
                </a:cubicBezTo>
                <a:cubicBezTo>
                  <a:pt x="50" y="74"/>
                  <a:pt x="50" y="74"/>
                  <a:pt x="50" y="74"/>
                </a:cubicBezTo>
                <a:cubicBezTo>
                  <a:pt x="53" y="69"/>
                  <a:pt x="53" y="69"/>
                  <a:pt x="53" y="69"/>
                </a:cubicBezTo>
                <a:cubicBezTo>
                  <a:pt x="71" y="85"/>
                  <a:pt x="71" y="85"/>
                  <a:pt x="71" y="85"/>
                </a:cubicBezTo>
                <a:cubicBezTo>
                  <a:pt x="101" y="57"/>
                  <a:pt x="101" y="57"/>
                  <a:pt x="101" y="57"/>
                </a:cubicBezTo>
                <a:cubicBezTo>
                  <a:pt x="104" y="60"/>
                  <a:pt x="104" y="60"/>
                  <a:pt x="104" y="60"/>
                </a:cubicBezTo>
                <a:cubicBezTo>
                  <a:pt x="72" y="92"/>
                  <a:pt x="72" y="92"/>
                  <a:pt x="72" y="92"/>
                </a:cubicBezTo>
                <a:cubicBezTo>
                  <a:pt x="72" y="94"/>
                  <a:pt x="72" y="94"/>
                  <a:pt x="71" y="9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TextBox 8">
            <a:extLst>
              <a:ext uri="{FF2B5EF4-FFF2-40B4-BE49-F238E27FC236}">
                <a16:creationId xmlns:a16="http://schemas.microsoft.com/office/drawing/2014/main" id="{363D3DF8-162C-389E-D149-CDDE42979E97}"/>
              </a:ext>
            </a:extLst>
          </p:cNvPr>
          <p:cNvSpPr txBox="1"/>
          <p:nvPr/>
        </p:nvSpPr>
        <p:spPr>
          <a:xfrm>
            <a:off x="1673757" y="3899577"/>
            <a:ext cx="2896420" cy="728469"/>
          </a:xfrm>
          <a:prstGeom prst="rect">
            <a:avLst/>
          </a:prstGeom>
          <a:noFill/>
        </p:spPr>
        <p:txBody>
          <a:bodyPr wrap="square" rtlCol="0">
            <a:spAutoFit/>
          </a:bodyPr>
          <a:lstStyle/>
          <a:p>
            <a:pPr>
              <a:lnSpc>
                <a:spcPts val="1700"/>
              </a:lnSpc>
            </a:pPr>
            <a:r>
              <a:rPr lang="en-US" sz="1000" i="0" dirty="0">
                <a:effectLst/>
                <a:latin typeface="DM Sans" pitchFamily="2" charset="0"/>
                <a:ea typeface="Inter" panose="020B0502030000000004" pitchFamily="34" charset="0"/>
              </a:rPr>
              <a:t>took a galley and scrambled It make </a:t>
            </a:r>
          </a:p>
          <a:p>
            <a:pPr>
              <a:lnSpc>
                <a:spcPts val="1700"/>
              </a:lnSpc>
            </a:pPr>
            <a:r>
              <a:rPr lang="en-US" sz="1000" i="0" dirty="0">
                <a:effectLst/>
                <a:latin typeface="DM Sans" pitchFamily="2" charset="0"/>
                <a:ea typeface="Inter" panose="020B0502030000000004" pitchFamily="34" charset="0"/>
              </a:rPr>
              <a:t>type design specimen book It</a:t>
            </a:r>
            <a:r>
              <a:rPr lang="en-US" sz="1000" dirty="0">
                <a:latin typeface="DM Sans" pitchFamily="2" charset="0"/>
                <a:ea typeface="Inter" panose="020B0502030000000004" pitchFamily="34" charset="0"/>
              </a:rPr>
              <a:t>’s</a:t>
            </a:r>
            <a:r>
              <a:rPr lang="en-US" sz="1000" i="0" dirty="0">
                <a:effectLst/>
                <a:latin typeface="DM Sans" pitchFamily="2" charset="0"/>
                <a:ea typeface="Inter" panose="020B0502030000000004" pitchFamily="34" charset="0"/>
              </a:rPr>
              <a:t> survived five centuries of type.</a:t>
            </a:r>
          </a:p>
        </p:txBody>
      </p:sp>
      <p:sp>
        <p:nvSpPr>
          <p:cNvPr id="10" name="TextBox 9">
            <a:extLst>
              <a:ext uri="{FF2B5EF4-FFF2-40B4-BE49-F238E27FC236}">
                <a16:creationId xmlns:a16="http://schemas.microsoft.com/office/drawing/2014/main" id="{9DB2415D-3EEA-699C-386F-5247E378BA2D}"/>
              </a:ext>
            </a:extLst>
          </p:cNvPr>
          <p:cNvSpPr txBox="1"/>
          <p:nvPr/>
        </p:nvSpPr>
        <p:spPr>
          <a:xfrm>
            <a:off x="1673757" y="5070020"/>
            <a:ext cx="2499307" cy="338554"/>
          </a:xfrm>
          <a:prstGeom prst="rect">
            <a:avLst/>
          </a:prstGeom>
          <a:noFill/>
        </p:spPr>
        <p:txBody>
          <a:bodyPr wrap="square" rtlCol="0">
            <a:spAutoFit/>
          </a:bodyPr>
          <a:lstStyle/>
          <a:p>
            <a:r>
              <a:rPr lang="en-US" sz="1600" strike="noStrike" dirty="0">
                <a:effectLst/>
                <a:latin typeface="Poppins SemiBold" panose="00000700000000000000" pitchFamily="2" charset="0"/>
                <a:cs typeface="Poppins SemiBold" panose="00000700000000000000" pitchFamily="2" charset="0"/>
              </a:rPr>
              <a:t>Enterprise Solutions</a:t>
            </a:r>
            <a:endParaRPr lang="en-US" sz="1600" dirty="0">
              <a:latin typeface="Poppins SemiBold" panose="00000700000000000000" pitchFamily="2" charset="0"/>
              <a:ea typeface="Open Sans" panose="020B0606030504020204" pitchFamily="34" charset="0"/>
              <a:cs typeface="Poppins SemiBold" panose="00000700000000000000" pitchFamily="2" charset="0"/>
            </a:endParaRPr>
          </a:p>
        </p:txBody>
      </p:sp>
      <p:sp>
        <p:nvSpPr>
          <p:cNvPr id="11" name="Freeform 19">
            <a:extLst>
              <a:ext uri="{FF2B5EF4-FFF2-40B4-BE49-F238E27FC236}">
                <a16:creationId xmlns:a16="http://schemas.microsoft.com/office/drawing/2014/main" id="{1CD9DCD8-1EEA-7F14-B42E-010033B80E35}"/>
              </a:ext>
            </a:extLst>
          </p:cNvPr>
          <p:cNvSpPr>
            <a:spLocks noEditPoints="1"/>
          </p:cNvSpPr>
          <p:nvPr/>
        </p:nvSpPr>
        <p:spPr bwMode="auto">
          <a:xfrm>
            <a:off x="934829" y="5176507"/>
            <a:ext cx="462028" cy="502880"/>
          </a:xfrm>
          <a:custGeom>
            <a:avLst/>
            <a:gdLst>
              <a:gd name="T0" fmla="*/ 73 w 147"/>
              <a:gd name="T1" fmla="*/ 45 h 160"/>
              <a:gd name="T2" fmla="*/ 51 w 147"/>
              <a:gd name="T3" fmla="*/ 22 h 160"/>
              <a:gd name="T4" fmla="*/ 73 w 147"/>
              <a:gd name="T5" fmla="*/ 0 h 160"/>
              <a:gd name="T6" fmla="*/ 96 w 147"/>
              <a:gd name="T7" fmla="*/ 22 h 160"/>
              <a:gd name="T8" fmla="*/ 73 w 147"/>
              <a:gd name="T9" fmla="*/ 45 h 160"/>
              <a:gd name="T10" fmla="*/ 73 w 147"/>
              <a:gd name="T11" fmla="*/ 6 h 160"/>
              <a:gd name="T12" fmla="*/ 57 w 147"/>
              <a:gd name="T13" fmla="*/ 22 h 160"/>
              <a:gd name="T14" fmla="*/ 73 w 147"/>
              <a:gd name="T15" fmla="*/ 38 h 160"/>
              <a:gd name="T16" fmla="*/ 89 w 147"/>
              <a:gd name="T17" fmla="*/ 22 h 160"/>
              <a:gd name="T18" fmla="*/ 73 w 147"/>
              <a:gd name="T19" fmla="*/ 6 h 160"/>
              <a:gd name="T20" fmla="*/ 73 w 147"/>
              <a:gd name="T21" fmla="*/ 160 h 160"/>
              <a:gd name="T22" fmla="*/ 51 w 147"/>
              <a:gd name="T23" fmla="*/ 137 h 160"/>
              <a:gd name="T24" fmla="*/ 73 w 147"/>
              <a:gd name="T25" fmla="*/ 115 h 160"/>
              <a:gd name="T26" fmla="*/ 96 w 147"/>
              <a:gd name="T27" fmla="*/ 137 h 160"/>
              <a:gd name="T28" fmla="*/ 73 w 147"/>
              <a:gd name="T29" fmla="*/ 160 h 160"/>
              <a:gd name="T30" fmla="*/ 73 w 147"/>
              <a:gd name="T31" fmla="*/ 121 h 160"/>
              <a:gd name="T32" fmla="*/ 57 w 147"/>
              <a:gd name="T33" fmla="*/ 137 h 160"/>
              <a:gd name="T34" fmla="*/ 73 w 147"/>
              <a:gd name="T35" fmla="*/ 153 h 160"/>
              <a:gd name="T36" fmla="*/ 89 w 147"/>
              <a:gd name="T37" fmla="*/ 137 h 160"/>
              <a:gd name="T38" fmla="*/ 73 w 147"/>
              <a:gd name="T39" fmla="*/ 121 h 160"/>
              <a:gd name="T40" fmla="*/ 124 w 147"/>
              <a:gd name="T41" fmla="*/ 134 h 160"/>
              <a:gd name="T42" fmla="*/ 102 w 147"/>
              <a:gd name="T43" fmla="*/ 112 h 160"/>
              <a:gd name="T44" fmla="*/ 124 w 147"/>
              <a:gd name="T45" fmla="*/ 89 h 160"/>
              <a:gd name="T46" fmla="*/ 147 w 147"/>
              <a:gd name="T47" fmla="*/ 112 h 160"/>
              <a:gd name="T48" fmla="*/ 124 w 147"/>
              <a:gd name="T49" fmla="*/ 134 h 160"/>
              <a:gd name="T50" fmla="*/ 124 w 147"/>
              <a:gd name="T51" fmla="*/ 96 h 160"/>
              <a:gd name="T52" fmla="*/ 108 w 147"/>
              <a:gd name="T53" fmla="*/ 112 h 160"/>
              <a:gd name="T54" fmla="*/ 124 w 147"/>
              <a:gd name="T55" fmla="*/ 128 h 160"/>
              <a:gd name="T56" fmla="*/ 140 w 147"/>
              <a:gd name="T57" fmla="*/ 112 h 160"/>
              <a:gd name="T58" fmla="*/ 124 w 147"/>
              <a:gd name="T59" fmla="*/ 96 h 160"/>
              <a:gd name="T60" fmla="*/ 124 w 147"/>
              <a:gd name="T61" fmla="*/ 77 h 160"/>
              <a:gd name="T62" fmla="*/ 102 w 147"/>
              <a:gd name="T63" fmla="*/ 54 h 160"/>
              <a:gd name="T64" fmla="*/ 124 w 147"/>
              <a:gd name="T65" fmla="*/ 32 h 160"/>
              <a:gd name="T66" fmla="*/ 147 w 147"/>
              <a:gd name="T67" fmla="*/ 54 h 160"/>
              <a:gd name="T68" fmla="*/ 124 w 147"/>
              <a:gd name="T69" fmla="*/ 77 h 160"/>
              <a:gd name="T70" fmla="*/ 124 w 147"/>
              <a:gd name="T71" fmla="*/ 38 h 160"/>
              <a:gd name="T72" fmla="*/ 108 w 147"/>
              <a:gd name="T73" fmla="*/ 54 h 160"/>
              <a:gd name="T74" fmla="*/ 124 w 147"/>
              <a:gd name="T75" fmla="*/ 70 h 160"/>
              <a:gd name="T76" fmla="*/ 140 w 147"/>
              <a:gd name="T77" fmla="*/ 54 h 160"/>
              <a:gd name="T78" fmla="*/ 124 w 147"/>
              <a:gd name="T79" fmla="*/ 38 h 160"/>
              <a:gd name="T80" fmla="*/ 22 w 147"/>
              <a:gd name="T81" fmla="*/ 134 h 160"/>
              <a:gd name="T82" fmla="*/ 0 w 147"/>
              <a:gd name="T83" fmla="*/ 112 h 160"/>
              <a:gd name="T84" fmla="*/ 22 w 147"/>
              <a:gd name="T85" fmla="*/ 89 h 160"/>
              <a:gd name="T86" fmla="*/ 45 w 147"/>
              <a:gd name="T87" fmla="*/ 112 h 160"/>
              <a:gd name="T88" fmla="*/ 22 w 147"/>
              <a:gd name="T89" fmla="*/ 134 h 160"/>
              <a:gd name="T90" fmla="*/ 22 w 147"/>
              <a:gd name="T91" fmla="*/ 96 h 160"/>
              <a:gd name="T92" fmla="*/ 6 w 147"/>
              <a:gd name="T93" fmla="*/ 112 h 160"/>
              <a:gd name="T94" fmla="*/ 22 w 147"/>
              <a:gd name="T95" fmla="*/ 128 h 160"/>
              <a:gd name="T96" fmla="*/ 38 w 147"/>
              <a:gd name="T97" fmla="*/ 112 h 160"/>
              <a:gd name="T98" fmla="*/ 22 w 147"/>
              <a:gd name="T99" fmla="*/ 96 h 160"/>
              <a:gd name="T100" fmla="*/ 22 w 147"/>
              <a:gd name="T101" fmla="*/ 77 h 160"/>
              <a:gd name="T102" fmla="*/ 0 w 147"/>
              <a:gd name="T103" fmla="*/ 54 h 160"/>
              <a:gd name="T104" fmla="*/ 22 w 147"/>
              <a:gd name="T105" fmla="*/ 32 h 160"/>
              <a:gd name="T106" fmla="*/ 45 w 147"/>
              <a:gd name="T107" fmla="*/ 54 h 160"/>
              <a:gd name="T108" fmla="*/ 22 w 147"/>
              <a:gd name="T109" fmla="*/ 77 h 160"/>
              <a:gd name="T110" fmla="*/ 22 w 147"/>
              <a:gd name="T111" fmla="*/ 38 h 160"/>
              <a:gd name="T112" fmla="*/ 6 w 147"/>
              <a:gd name="T113" fmla="*/ 54 h 160"/>
              <a:gd name="T114" fmla="*/ 22 w 147"/>
              <a:gd name="T115" fmla="*/ 70 h 160"/>
              <a:gd name="T116" fmla="*/ 38 w 147"/>
              <a:gd name="T117" fmla="*/ 54 h 160"/>
              <a:gd name="T118" fmla="*/ 22 w 147"/>
              <a:gd name="T119" fmla="*/ 3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7" h="160">
                <a:moveTo>
                  <a:pt x="73" y="45"/>
                </a:moveTo>
                <a:cubicBezTo>
                  <a:pt x="61" y="45"/>
                  <a:pt x="51" y="35"/>
                  <a:pt x="51" y="22"/>
                </a:cubicBezTo>
                <a:cubicBezTo>
                  <a:pt x="51" y="9"/>
                  <a:pt x="61" y="0"/>
                  <a:pt x="73" y="0"/>
                </a:cubicBezTo>
                <a:cubicBezTo>
                  <a:pt x="86" y="0"/>
                  <a:pt x="96" y="9"/>
                  <a:pt x="96" y="22"/>
                </a:cubicBezTo>
                <a:cubicBezTo>
                  <a:pt x="96" y="35"/>
                  <a:pt x="86" y="45"/>
                  <a:pt x="73" y="45"/>
                </a:cubicBezTo>
                <a:moveTo>
                  <a:pt x="73" y="6"/>
                </a:moveTo>
                <a:cubicBezTo>
                  <a:pt x="64" y="6"/>
                  <a:pt x="57" y="13"/>
                  <a:pt x="57" y="22"/>
                </a:cubicBezTo>
                <a:cubicBezTo>
                  <a:pt x="57" y="32"/>
                  <a:pt x="64" y="38"/>
                  <a:pt x="73" y="38"/>
                </a:cubicBezTo>
                <a:cubicBezTo>
                  <a:pt x="83" y="38"/>
                  <a:pt x="89" y="32"/>
                  <a:pt x="89" y="22"/>
                </a:cubicBezTo>
                <a:cubicBezTo>
                  <a:pt x="89" y="13"/>
                  <a:pt x="83" y="6"/>
                  <a:pt x="73" y="6"/>
                </a:cubicBezTo>
                <a:moveTo>
                  <a:pt x="73" y="160"/>
                </a:moveTo>
                <a:cubicBezTo>
                  <a:pt x="61" y="160"/>
                  <a:pt x="51" y="150"/>
                  <a:pt x="51" y="137"/>
                </a:cubicBezTo>
                <a:cubicBezTo>
                  <a:pt x="51" y="125"/>
                  <a:pt x="61" y="115"/>
                  <a:pt x="73" y="115"/>
                </a:cubicBezTo>
                <a:cubicBezTo>
                  <a:pt x="86" y="115"/>
                  <a:pt x="96" y="125"/>
                  <a:pt x="96" y="137"/>
                </a:cubicBezTo>
                <a:cubicBezTo>
                  <a:pt x="96" y="150"/>
                  <a:pt x="86" y="160"/>
                  <a:pt x="73" y="160"/>
                </a:cubicBezTo>
                <a:moveTo>
                  <a:pt x="73" y="121"/>
                </a:moveTo>
                <a:cubicBezTo>
                  <a:pt x="64" y="121"/>
                  <a:pt x="57" y="128"/>
                  <a:pt x="57" y="137"/>
                </a:cubicBezTo>
                <a:cubicBezTo>
                  <a:pt x="57" y="147"/>
                  <a:pt x="64" y="153"/>
                  <a:pt x="73" y="153"/>
                </a:cubicBezTo>
                <a:cubicBezTo>
                  <a:pt x="83" y="153"/>
                  <a:pt x="89" y="147"/>
                  <a:pt x="89" y="137"/>
                </a:cubicBezTo>
                <a:cubicBezTo>
                  <a:pt x="89" y="128"/>
                  <a:pt x="83" y="121"/>
                  <a:pt x="73" y="121"/>
                </a:cubicBezTo>
                <a:moveTo>
                  <a:pt x="124" y="134"/>
                </a:moveTo>
                <a:cubicBezTo>
                  <a:pt x="112" y="134"/>
                  <a:pt x="102" y="125"/>
                  <a:pt x="102" y="112"/>
                </a:cubicBezTo>
                <a:cubicBezTo>
                  <a:pt x="102" y="99"/>
                  <a:pt x="112" y="89"/>
                  <a:pt x="124" y="89"/>
                </a:cubicBezTo>
                <a:cubicBezTo>
                  <a:pt x="137" y="89"/>
                  <a:pt x="147" y="99"/>
                  <a:pt x="147" y="112"/>
                </a:cubicBezTo>
                <a:cubicBezTo>
                  <a:pt x="147" y="125"/>
                  <a:pt x="137" y="134"/>
                  <a:pt x="124" y="134"/>
                </a:cubicBezTo>
                <a:moveTo>
                  <a:pt x="124" y="96"/>
                </a:moveTo>
                <a:cubicBezTo>
                  <a:pt x="115" y="96"/>
                  <a:pt x="108" y="102"/>
                  <a:pt x="108" y="112"/>
                </a:cubicBezTo>
                <a:cubicBezTo>
                  <a:pt x="108" y="121"/>
                  <a:pt x="115" y="128"/>
                  <a:pt x="124" y="128"/>
                </a:cubicBezTo>
                <a:cubicBezTo>
                  <a:pt x="134" y="128"/>
                  <a:pt x="140" y="121"/>
                  <a:pt x="140" y="112"/>
                </a:cubicBezTo>
                <a:cubicBezTo>
                  <a:pt x="140" y="102"/>
                  <a:pt x="134" y="96"/>
                  <a:pt x="124" y="96"/>
                </a:cubicBezTo>
                <a:moveTo>
                  <a:pt x="124" y="77"/>
                </a:moveTo>
                <a:cubicBezTo>
                  <a:pt x="112" y="77"/>
                  <a:pt x="102" y="67"/>
                  <a:pt x="102" y="54"/>
                </a:cubicBezTo>
                <a:cubicBezTo>
                  <a:pt x="102" y="41"/>
                  <a:pt x="112" y="32"/>
                  <a:pt x="124" y="32"/>
                </a:cubicBezTo>
                <a:cubicBezTo>
                  <a:pt x="137" y="32"/>
                  <a:pt x="147" y="41"/>
                  <a:pt x="147" y="54"/>
                </a:cubicBezTo>
                <a:cubicBezTo>
                  <a:pt x="147" y="67"/>
                  <a:pt x="137" y="77"/>
                  <a:pt x="124" y="77"/>
                </a:cubicBezTo>
                <a:moveTo>
                  <a:pt x="124" y="38"/>
                </a:moveTo>
                <a:cubicBezTo>
                  <a:pt x="115" y="38"/>
                  <a:pt x="108" y="45"/>
                  <a:pt x="108" y="54"/>
                </a:cubicBezTo>
                <a:cubicBezTo>
                  <a:pt x="108" y="64"/>
                  <a:pt x="115" y="70"/>
                  <a:pt x="124" y="70"/>
                </a:cubicBezTo>
                <a:cubicBezTo>
                  <a:pt x="134" y="70"/>
                  <a:pt x="140" y="64"/>
                  <a:pt x="140" y="54"/>
                </a:cubicBezTo>
                <a:cubicBezTo>
                  <a:pt x="140" y="45"/>
                  <a:pt x="134" y="38"/>
                  <a:pt x="124" y="38"/>
                </a:cubicBezTo>
                <a:moveTo>
                  <a:pt x="22" y="134"/>
                </a:moveTo>
                <a:cubicBezTo>
                  <a:pt x="10" y="134"/>
                  <a:pt x="0" y="125"/>
                  <a:pt x="0" y="112"/>
                </a:cubicBezTo>
                <a:cubicBezTo>
                  <a:pt x="0" y="99"/>
                  <a:pt x="10" y="89"/>
                  <a:pt x="22" y="89"/>
                </a:cubicBezTo>
                <a:cubicBezTo>
                  <a:pt x="35" y="89"/>
                  <a:pt x="45" y="99"/>
                  <a:pt x="45" y="112"/>
                </a:cubicBezTo>
                <a:cubicBezTo>
                  <a:pt x="45" y="125"/>
                  <a:pt x="35" y="134"/>
                  <a:pt x="22" y="134"/>
                </a:cubicBezTo>
                <a:moveTo>
                  <a:pt x="22" y="96"/>
                </a:moveTo>
                <a:cubicBezTo>
                  <a:pt x="13" y="96"/>
                  <a:pt x="6" y="102"/>
                  <a:pt x="6" y="112"/>
                </a:cubicBezTo>
                <a:cubicBezTo>
                  <a:pt x="6" y="121"/>
                  <a:pt x="13" y="128"/>
                  <a:pt x="22" y="128"/>
                </a:cubicBezTo>
                <a:cubicBezTo>
                  <a:pt x="32" y="128"/>
                  <a:pt x="38" y="121"/>
                  <a:pt x="38" y="112"/>
                </a:cubicBezTo>
                <a:cubicBezTo>
                  <a:pt x="38" y="102"/>
                  <a:pt x="32" y="96"/>
                  <a:pt x="22" y="96"/>
                </a:cubicBezTo>
                <a:moveTo>
                  <a:pt x="22" y="77"/>
                </a:moveTo>
                <a:cubicBezTo>
                  <a:pt x="10" y="77"/>
                  <a:pt x="0" y="67"/>
                  <a:pt x="0" y="54"/>
                </a:cubicBezTo>
                <a:cubicBezTo>
                  <a:pt x="0" y="41"/>
                  <a:pt x="10" y="32"/>
                  <a:pt x="22" y="32"/>
                </a:cubicBezTo>
                <a:cubicBezTo>
                  <a:pt x="35" y="32"/>
                  <a:pt x="45" y="41"/>
                  <a:pt x="45" y="54"/>
                </a:cubicBezTo>
                <a:cubicBezTo>
                  <a:pt x="45" y="67"/>
                  <a:pt x="35" y="77"/>
                  <a:pt x="22" y="77"/>
                </a:cubicBezTo>
                <a:moveTo>
                  <a:pt x="22" y="38"/>
                </a:moveTo>
                <a:cubicBezTo>
                  <a:pt x="13" y="38"/>
                  <a:pt x="6" y="45"/>
                  <a:pt x="6" y="54"/>
                </a:cubicBezTo>
                <a:cubicBezTo>
                  <a:pt x="6" y="64"/>
                  <a:pt x="13" y="70"/>
                  <a:pt x="22" y="70"/>
                </a:cubicBezTo>
                <a:cubicBezTo>
                  <a:pt x="32" y="70"/>
                  <a:pt x="38" y="64"/>
                  <a:pt x="38" y="54"/>
                </a:cubicBezTo>
                <a:cubicBezTo>
                  <a:pt x="38" y="45"/>
                  <a:pt x="32" y="38"/>
                  <a:pt x="22" y="3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TextBox 11">
            <a:extLst>
              <a:ext uri="{FF2B5EF4-FFF2-40B4-BE49-F238E27FC236}">
                <a16:creationId xmlns:a16="http://schemas.microsoft.com/office/drawing/2014/main" id="{6B93AE6E-AFC6-2F06-9CC8-649C4FC814BA}"/>
              </a:ext>
            </a:extLst>
          </p:cNvPr>
          <p:cNvSpPr txBox="1"/>
          <p:nvPr/>
        </p:nvSpPr>
        <p:spPr>
          <a:xfrm>
            <a:off x="1673757" y="5446713"/>
            <a:ext cx="2896420" cy="510461"/>
          </a:xfrm>
          <a:prstGeom prst="rect">
            <a:avLst/>
          </a:prstGeom>
          <a:noFill/>
        </p:spPr>
        <p:txBody>
          <a:bodyPr wrap="square" rtlCol="0">
            <a:spAutoFit/>
          </a:bodyPr>
          <a:lstStyle/>
          <a:p>
            <a:pPr>
              <a:lnSpc>
                <a:spcPts val="1700"/>
              </a:lnSpc>
            </a:pPr>
            <a:r>
              <a:rPr lang="en-US" sz="1000" dirty="0">
                <a:solidFill>
                  <a:srgbClr val="000000"/>
                </a:solidFill>
                <a:latin typeface="DM Sans" pitchFamily="2" charset="0"/>
                <a:ea typeface="Inter" panose="020B0502030000000004" pitchFamily="34" charset="0"/>
                <a:cs typeface="Poppins Light" panose="00000400000000000000" pitchFamily="50" charset="0"/>
              </a:rPr>
              <a:t>But I must explain to you it’s go How to all gat mistaken idea design denouncing</a:t>
            </a:r>
            <a:endParaRPr lang="en-US" sz="1000" dirty="0">
              <a:solidFill>
                <a:schemeClr val="accent1"/>
              </a:solidFill>
              <a:latin typeface="DM Sans" pitchFamily="2" charset="0"/>
              <a:ea typeface="Inter" panose="020B0502030000000004" pitchFamily="34" charset="0"/>
              <a:cs typeface="Poppins Light" panose="00000400000000000000" pitchFamily="50" charset="0"/>
            </a:endParaRPr>
          </a:p>
        </p:txBody>
      </p:sp>
      <p:sp>
        <p:nvSpPr>
          <p:cNvPr id="13" name="Rectangle 12">
            <a:extLst>
              <a:ext uri="{FF2B5EF4-FFF2-40B4-BE49-F238E27FC236}">
                <a16:creationId xmlns:a16="http://schemas.microsoft.com/office/drawing/2014/main" id="{871E050D-715D-9D66-7231-3E7612F1E48B}"/>
              </a:ext>
            </a:extLst>
          </p:cNvPr>
          <p:cNvSpPr/>
          <p:nvPr/>
        </p:nvSpPr>
        <p:spPr>
          <a:xfrm>
            <a:off x="5277064" y="2133600"/>
            <a:ext cx="3374017" cy="472439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31D6C487-615A-D7D4-5D42-664F23FFE766}"/>
              </a:ext>
            </a:extLst>
          </p:cNvPr>
          <p:cNvGraphicFramePr/>
          <p:nvPr>
            <p:extLst>
              <p:ext uri="{D42A27DB-BD31-4B8C-83A1-F6EECF244321}">
                <p14:modId xmlns:p14="http://schemas.microsoft.com/office/powerpoint/2010/main" val="2856359748"/>
              </p:ext>
            </p:extLst>
          </p:nvPr>
        </p:nvGraphicFramePr>
        <p:xfrm>
          <a:off x="5825041" y="1828800"/>
          <a:ext cx="2393951" cy="4376024"/>
        </p:xfrm>
        <a:graphic>
          <a:graphicData uri="http://schemas.openxmlformats.org/drawingml/2006/chart">
            <c:chart xmlns:c="http://schemas.openxmlformats.org/drawingml/2006/chart" xmlns:r="http://schemas.openxmlformats.org/officeDocument/2006/relationships" r:id="rId2"/>
          </a:graphicData>
        </a:graphic>
      </p:graphicFrame>
      <p:cxnSp>
        <p:nvCxnSpPr>
          <p:cNvPr id="25" name="Straight Connector 24">
            <a:extLst>
              <a:ext uri="{FF2B5EF4-FFF2-40B4-BE49-F238E27FC236}">
                <a16:creationId xmlns:a16="http://schemas.microsoft.com/office/drawing/2014/main" id="{01C2E041-A736-18D4-194E-CE86884319EE}"/>
              </a:ext>
            </a:extLst>
          </p:cNvPr>
          <p:cNvCxnSpPr>
            <a:cxnSpLocks/>
          </p:cNvCxnSpPr>
          <p:nvPr/>
        </p:nvCxnSpPr>
        <p:spPr>
          <a:xfrm>
            <a:off x="934829" y="3343275"/>
            <a:ext cx="3635348"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71C1781-59B1-7921-5B57-2A649355D1CE}"/>
              </a:ext>
            </a:extLst>
          </p:cNvPr>
          <p:cNvCxnSpPr>
            <a:cxnSpLocks/>
          </p:cNvCxnSpPr>
          <p:nvPr/>
        </p:nvCxnSpPr>
        <p:spPr>
          <a:xfrm>
            <a:off x="934829" y="4848225"/>
            <a:ext cx="3635348"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ED8E9CC9-8716-BFE9-99F8-3F80FBBF9B3F}"/>
              </a:ext>
            </a:extLst>
          </p:cNvPr>
          <p:cNvSpPr/>
          <p:nvPr/>
        </p:nvSpPr>
        <p:spPr>
          <a:xfrm>
            <a:off x="7308057" y="1590675"/>
            <a:ext cx="1343024" cy="54292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5">
            <a:extLst>
              <a:ext uri="{FF2B5EF4-FFF2-40B4-BE49-F238E27FC236}">
                <a16:creationId xmlns:a16="http://schemas.microsoft.com/office/drawing/2014/main" id="{385E435F-B6B7-6C62-EC84-9483D6BA3CCF}"/>
              </a:ext>
            </a:extLst>
          </p:cNvPr>
          <p:cNvSpPr>
            <a:spLocks/>
          </p:cNvSpPr>
          <p:nvPr/>
        </p:nvSpPr>
        <p:spPr bwMode="auto">
          <a:xfrm>
            <a:off x="7806881" y="1755853"/>
            <a:ext cx="345376" cy="212569"/>
          </a:xfrm>
          <a:custGeom>
            <a:avLst/>
            <a:gdLst>
              <a:gd name="T0" fmla="*/ 1567 w 1599"/>
              <a:gd name="T1" fmla="*/ 538 h 982"/>
              <a:gd name="T2" fmla="*/ 1154 w 1599"/>
              <a:gd name="T3" fmla="*/ 958 h 982"/>
              <a:gd name="T4" fmla="*/ 1107 w 1599"/>
              <a:gd name="T5" fmla="*/ 982 h 982"/>
              <a:gd name="T6" fmla="*/ 1059 w 1599"/>
              <a:gd name="T7" fmla="*/ 958 h 982"/>
              <a:gd name="T8" fmla="*/ 1059 w 1599"/>
              <a:gd name="T9" fmla="*/ 863 h 982"/>
              <a:gd name="T10" fmla="*/ 1361 w 1599"/>
              <a:gd name="T11" fmla="*/ 562 h 982"/>
              <a:gd name="T12" fmla="*/ 64 w 1599"/>
              <a:gd name="T13" fmla="*/ 562 h 982"/>
              <a:gd name="T14" fmla="*/ 0 w 1599"/>
              <a:gd name="T15" fmla="*/ 491 h 982"/>
              <a:gd name="T16" fmla="*/ 64 w 1599"/>
              <a:gd name="T17" fmla="*/ 428 h 982"/>
              <a:gd name="T18" fmla="*/ 1361 w 1599"/>
              <a:gd name="T19" fmla="*/ 428 h 982"/>
              <a:gd name="T20" fmla="*/ 1059 w 1599"/>
              <a:gd name="T21" fmla="*/ 119 h 982"/>
              <a:gd name="T22" fmla="*/ 1059 w 1599"/>
              <a:gd name="T23" fmla="*/ 24 h 982"/>
              <a:gd name="T24" fmla="*/ 1154 w 1599"/>
              <a:gd name="T25" fmla="*/ 24 h 982"/>
              <a:gd name="T26" fmla="*/ 1567 w 1599"/>
              <a:gd name="T27" fmla="*/ 443 h 982"/>
              <a:gd name="T28" fmla="*/ 1567 w 1599"/>
              <a:gd name="T29" fmla="*/ 538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99" h="982">
                <a:moveTo>
                  <a:pt x="1567" y="538"/>
                </a:moveTo>
                <a:cubicBezTo>
                  <a:pt x="1154" y="958"/>
                  <a:pt x="1154" y="958"/>
                  <a:pt x="1154" y="958"/>
                </a:cubicBezTo>
                <a:cubicBezTo>
                  <a:pt x="1138" y="974"/>
                  <a:pt x="1122" y="982"/>
                  <a:pt x="1107" y="982"/>
                </a:cubicBezTo>
                <a:cubicBezTo>
                  <a:pt x="1091" y="982"/>
                  <a:pt x="1075" y="974"/>
                  <a:pt x="1059" y="958"/>
                </a:cubicBezTo>
                <a:cubicBezTo>
                  <a:pt x="1035" y="934"/>
                  <a:pt x="1035" y="887"/>
                  <a:pt x="1059" y="863"/>
                </a:cubicBezTo>
                <a:cubicBezTo>
                  <a:pt x="1361" y="562"/>
                  <a:pt x="1361" y="562"/>
                  <a:pt x="1361" y="562"/>
                </a:cubicBezTo>
                <a:cubicBezTo>
                  <a:pt x="384" y="562"/>
                  <a:pt x="64" y="562"/>
                  <a:pt x="64" y="562"/>
                </a:cubicBezTo>
                <a:cubicBezTo>
                  <a:pt x="24" y="562"/>
                  <a:pt x="0" y="530"/>
                  <a:pt x="0" y="491"/>
                </a:cubicBezTo>
                <a:cubicBezTo>
                  <a:pt x="0" y="451"/>
                  <a:pt x="24" y="428"/>
                  <a:pt x="64" y="428"/>
                </a:cubicBezTo>
                <a:cubicBezTo>
                  <a:pt x="1041" y="428"/>
                  <a:pt x="1361" y="428"/>
                  <a:pt x="1361" y="428"/>
                </a:cubicBezTo>
                <a:cubicBezTo>
                  <a:pt x="1059" y="119"/>
                  <a:pt x="1059" y="119"/>
                  <a:pt x="1059" y="119"/>
                </a:cubicBezTo>
                <a:cubicBezTo>
                  <a:pt x="1035" y="95"/>
                  <a:pt x="1035" y="47"/>
                  <a:pt x="1059" y="24"/>
                </a:cubicBezTo>
                <a:cubicBezTo>
                  <a:pt x="1083" y="0"/>
                  <a:pt x="1130" y="0"/>
                  <a:pt x="1154" y="24"/>
                </a:cubicBezTo>
                <a:cubicBezTo>
                  <a:pt x="1567" y="443"/>
                  <a:pt x="1567" y="443"/>
                  <a:pt x="1567" y="443"/>
                </a:cubicBezTo>
                <a:cubicBezTo>
                  <a:pt x="1599" y="467"/>
                  <a:pt x="1599" y="515"/>
                  <a:pt x="1567" y="538"/>
                </a:cubicBezTo>
                <a:close/>
              </a:path>
            </a:pathLst>
          </a:custGeom>
          <a:solidFill>
            <a:schemeClr val="bg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4" name="Picture Placeholder 13">
            <a:extLst>
              <a:ext uri="{FF2B5EF4-FFF2-40B4-BE49-F238E27FC236}">
                <a16:creationId xmlns:a16="http://schemas.microsoft.com/office/drawing/2014/main" id="{6E8B5E31-7CD1-CCB0-3FBB-5B94D166F523}"/>
              </a:ext>
            </a:extLst>
          </p:cNvPr>
          <p:cNvSpPr>
            <a:spLocks noGrp="1"/>
          </p:cNvSpPr>
          <p:nvPr>
            <p:ph type="pic" sz="quarter" idx="10"/>
          </p:nvPr>
        </p:nvSpPr>
        <p:spPr/>
      </p:sp>
    </p:spTree>
    <p:extLst>
      <p:ext uri="{BB962C8B-B14F-4D97-AF65-F5344CB8AC3E}">
        <p14:creationId xmlns:p14="http://schemas.microsoft.com/office/powerpoint/2010/main" val="3541139339"/>
      </p:ext>
    </p:extLst>
  </p:cSld>
  <p:clrMapOvr>
    <a:masterClrMapping/>
  </p:clrMapOvr>
  <p:transition spd="slow">
    <p:cover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D6316DF3-E012-6ACF-7315-DCD13A3959E4}"/>
              </a:ext>
            </a:extLst>
          </p:cNvPr>
          <p:cNvSpPr/>
          <p:nvPr/>
        </p:nvSpPr>
        <p:spPr>
          <a:xfrm>
            <a:off x="6233327" y="2152650"/>
            <a:ext cx="2621985" cy="379095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43C81CA2-0FC7-5F6E-AB61-B19F1FB90D23}"/>
              </a:ext>
            </a:extLst>
          </p:cNvPr>
          <p:cNvSpPr/>
          <p:nvPr/>
        </p:nvSpPr>
        <p:spPr>
          <a:xfrm>
            <a:off x="6233327" y="3145081"/>
            <a:ext cx="2621985" cy="2798521"/>
          </a:xfrm>
          <a:custGeom>
            <a:avLst/>
            <a:gdLst>
              <a:gd name="connsiteX0" fmla="*/ 0 w 2621985"/>
              <a:gd name="connsiteY0" fmla="*/ 0 h 2798521"/>
              <a:gd name="connsiteX1" fmla="*/ 2621985 w 2621985"/>
              <a:gd name="connsiteY1" fmla="*/ 2621986 h 2798521"/>
              <a:gd name="connsiteX2" fmla="*/ 2621985 w 2621985"/>
              <a:gd name="connsiteY2" fmla="*/ 2798521 h 2798521"/>
              <a:gd name="connsiteX3" fmla="*/ 1762204 w 2621985"/>
              <a:gd name="connsiteY3" fmla="*/ 2798521 h 2798521"/>
              <a:gd name="connsiteX4" fmla="*/ 0 w 2621985"/>
              <a:gd name="connsiteY4" fmla="*/ 1036316 h 2798521"/>
              <a:gd name="connsiteX5" fmla="*/ 0 w 2621985"/>
              <a:gd name="connsiteY5" fmla="*/ 0 h 279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1985" h="2798521">
                <a:moveTo>
                  <a:pt x="0" y="0"/>
                </a:moveTo>
                <a:lnTo>
                  <a:pt x="2621985" y="2621986"/>
                </a:lnTo>
                <a:lnTo>
                  <a:pt x="2621985" y="2798521"/>
                </a:lnTo>
                <a:lnTo>
                  <a:pt x="1762204" y="2798521"/>
                </a:lnTo>
                <a:lnTo>
                  <a:pt x="0" y="1036316"/>
                </a:lnTo>
                <a:lnTo>
                  <a:pt x="0" y="0"/>
                </a:lnTo>
                <a:close/>
              </a:path>
            </a:pathLst>
          </a:custGeom>
          <a:solidFill>
            <a:schemeClr val="bg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7DC051FC-7D54-96FE-4C06-E881211A39B5}"/>
              </a:ext>
            </a:extLst>
          </p:cNvPr>
          <p:cNvSpPr/>
          <p:nvPr/>
        </p:nvSpPr>
        <p:spPr>
          <a:xfrm>
            <a:off x="6233327" y="2152651"/>
            <a:ext cx="2621985" cy="3773429"/>
          </a:xfrm>
          <a:custGeom>
            <a:avLst/>
            <a:gdLst>
              <a:gd name="connsiteX0" fmla="*/ 2374632 w 2621985"/>
              <a:gd name="connsiteY0" fmla="*/ 0 h 3773429"/>
              <a:gd name="connsiteX1" fmla="*/ 2621985 w 2621985"/>
              <a:gd name="connsiteY1" fmla="*/ 0 h 3773429"/>
              <a:gd name="connsiteX2" fmla="*/ 2621985 w 2621985"/>
              <a:gd name="connsiteY2" fmla="*/ 824612 h 3773429"/>
              <a:gd name="connsiteX3" fmla="*/ 0 w 2621985"/>
              <a:gd name="connsiteY3" fmla="*/ 3773429 h 3773429"/>
              <a:gd name="connsiteX4" fmla="*/ 0 w 2621985"/>
              <a:gd name="connsiteY4" fmla="*/ 2670631 h 3773429"/>
              <a:gd name="connsiteX5" fmla="*/ 2374632 w 2621985"/>
              <a:gd name="connsiteY5" fmla="*/ 0 h 3773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1985" h="3773429">
                <a:moveTo>
                  <a:pt x="2374632" y="0"/>
                </a:moveTo>
                <a:lnTo>
                  <a:pt x="2621985" y="0"/>
                </a:lnTo>
                <a:lnTo>
                  <a:pt x="2621985" y="824612"/>
                </a:lnTo>
                <a:lnTo>
                  <a:pt x="0" y="3773429"/>
                </a:lnTo>
                <a:lnTo>
                  <a:pt x="0" y="2670631"/>
                </a:lnTo>
                <a:lnTo>
                  <a:pt x="2374632" y="0"/>
                </a:lnTo>
                <a:close/>
              </a:path>
            </a:pathLst>
          </a:custGeom>
          <a:solidFill>
            <a:schemeClr val="bg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56E5F100-E5C1-F366-165D-831BD1ACA8A5}"/>
              </a:ext>
            </a:extLst>
          </p:cNvPr>
          <p:cNvSpPr/>
          <p:nvPr/>
        </p:nvSpPr>
        <p:spPr>
          <a:xfrm>
            <a:off x="949198" y="2555321"/>
            <a:ext cx="953286" cy="953286"/>
          </a:xfrm>
          <a:prstGeom prst="round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Rounded Corners 32">
            <a:extLst>
              <a:ext uri="{FF2B5EF4-FFF2-40B4-BE49-F238E27FC236}">
                <a16:creationId xmlns:a16="http://schemas.microsoft.com/office/drawing/2014/main" id="{1FACFD38-59D6-0C29-EF7C-CC7C7DC3D4F9}"/>
              </a:ext>
            </a:extLst>
          </p:cNvPr>
          <p:cNvSpPr/>
          <p:nvPr/>
        </p:nvSpPr>
        <p:spPr>
          <a:xfrm>
            <a:off x="3839422" y="2555321"/>
            <a:ext cx="953286" cy="953286"/>
          </a:xfrm>
          <a:prstGeom prst="round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Rounded Corners 34">
            <a:extLst>
              <a:ext uri="{FF2B5EF4-FFF2-40B4-BE49-F238E27FC236}">
                <a16:creationId xmlns:a16="http://schemas.microsoft.com/office/drawing/2014/main" id="{10B3B4C5-E3B8-0AE8-FD80-8C44DDBEED15}"/>
              </a:ext>
            </a:extLst>
          </p:cNvPr>
          <p:cNvSpPr/>
          <p:nvPr/>
        </p:nvSpPr>
        <p:spPr>
          <a:xfrm>
            <a:off x="9237917" y="2555321"/>
            <a:ext cx="953286" cy="953286"/>
          </a:xfrm>
          <a:prstGeom prst="round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3539752"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Our Service</a:t>
            </a:r>
          </a:p>
        </p:txBody>
      </p:sp>
      <p:sp>
        <p:nvSpPr>
          <p:cNvPr id="7" name="TextBox 6">
            <a:extLst>
              <a:ext uri="{FF2B5EF4-FFF2-40B4-BE49-F238E27FC236}">
                <a16:creationId xmlns:a16="http://schemas.microsoft.com/office/drawing/2014/main" id="{9731D91A-C226-4AE2-1EFE-F5919034FF97}"/>
              </a:ext>
            </a:extLst>
          </p:cNvPr>
          <p:cNvSpPr txBox="1"/>
          <p:nvPr/>
        </p:nvSpPr>
        <p:spPr>
          <a:xfrm>
            <a:off x="839959" y="4137095"/>
            <a:ext cx="1744962" cy="553998"/>
          </a:xfrm>
          <a:prstGeom prst="rect">
            <a:avLst/>
          </a:prstGeom>
          <a:noFill/>
        </p:spPr>
        <p:txBody>
          <a:bodyPr wrap="square" rtlCol="0">
            <a:spAutoFit/>
          </a:bodyPr>
          <a:lstStyle/>
          <a:p>
            <a:r>
              <a:rPr lang="en-US" sz="1500" dirty="0">
                <a:latin typeface="Poppins" panose="00000500000000000000" pitchFamily="2" charset="0"/>
                <a:ea typeface="Inter Bold" panose="020B0502030000000004" pitchFamily="34" charset="0"/>
                <a:cs typeface="Poppins" panose="00000500000000000000" pitchFamily="2" charset="0"/>
              </a:rPr>
              <a:t>DEVELOPMENT</a:t>
            </a:r>
          </a:p>
          <a:p>
            <a:r>
              <a:rPr lang="en-US" sz="1500" dirty="0">
                <a:latin typeface="Poppins" panose="00000500000000000000" pitchFamily="2" charset="0"/>
                <a:ea typeface="Inter Bold" panose="020B0502030000000004" pitchFamily="34" charset="0"/>
                <a:cs typeface="Poppins" panose="00000500000000000000" pitchFamily="2" charset="0"/>
              </a:rPr>
              <a:t>PROJECTS</a:t>
            </a:r>
          </a:p>
        </p:txBody>
      </p:sp>
      <p:sp>
        <p:nvSpPr>
          <p:cNvPr id="8" name="TextBox 7">
            <a:extLst>
              <a:ext uri="{FF2B5EF4-FFF2-40B4-BE49-F238E27FC236}">
                <a16:creationId xmlns:a16="http://schemas.microsoft.com/office/drawing/2014/main" id="{BD9BD507-16D8-7A6B-D7C5-8A9827F1409A}"/>
              </a:ext>
            </a:extLst>
          </p:cNvPr>
          <p:cNvSpPr txBox="1"/>
          <p:nvPr/>
        </p:nvSpPr>
        <p:spPr>
          <a:xfrm>
            <a:off x="817050" y="4725861"/>
            <a:ext cx="2397402" cy="760914"/>
          </a:xfrm>
          <a:prstGeom prst="rect">
            <a:avLst/>
          </a:prstGeom>
          <a:noFill/>
        </p:spPr>
        <p:txBody>
          <a:bodyPr wrap="square" rtlCol="0">
            <a:spAutoFit/>
          </a:bodyPr>
          <a:lstStyle/>
          <a:p>
            <a:pPr>
              <a:lnSpc>
                <a:spcPts val="1800"/>
              </a:lnSpc>
            </a:pPr>
            <a:r>
              <a:rPr lang="en-US" sz="1100" i="0" dirty="0">
                <a:effectLst/>
                <a:latin typeface="DM Sans" pitchFamily="2" charset="0"/>
                <a:ea typeface="Inter" panose="020B0502030000000004" pitchFamily="34" charset="0"/>
              </a:rPr>
              <a:t>took a galley type </a:t>
            </a:r>
            <a:r>
              <a:rPr lang="en-US" sz="1100" dirty="0">
                <a:latin typeface="DM Sans" pitchFamily="2" charset="0"/>
                <a:ea typeface="Inter" panose="020B0502030000000004" pitchFamily="34" charset="0"/>
              </a:rPr>
              <a:t>&amp;</a:t>
            </a:r>
            <a:r>
              <a:rPr lang="en-US" sz="1100" i="0" dirty="0">
                <a:effectLst/>
                <a:latin typeface="DM Sans" pitchFamily="2" charset="0"/>
                <a:ea typeface="Inter" panose="020B0502030000000004" pitchFamily="34" charset="0"/>
              </a:rPr>
              <a:t> scrambled</a:t>
            </a:r>
          </a:p>
          <a:p>
            <a:pPr>
              <a:lnSpc>
                <a:spcPts val="1800"/>
              </a:lnSpc>
            </a:pPr>
            <a:r>
              <a:rPr lang="en-US" sz="1100" i="0" dirty="0">
                <a:effectLst/>
                <a:latin typeface="DM Sans" pitchFamily="2" charset="0"/>
                <a:ea typeface="Inter" panose="020B0502030000000004" pitchFamily="34" charset="0"/>
              </a:rPr>
              <a:t>make a type specimen book It survived five centuries.</a:t>
            </a:r>
          </a:p>
        </p:txBody>
      </p:sp>
      <p:sp>
        <p:nvSpPr>
          <p:cNvPr id="10" name="TextBox 9">
            <a:extLst>
              <a:ext uri="{FF2B5EF4-FFF2-40B4-BE49-F238E27FC236}">
                <a16:creationId xmlns:a16="http://schemas.microsoft.com/office/drawing/2014/main" id="{D1F042EC-9D88-3E96-8722-6EE429015F1D}"/>
              </a:ext>
            </a:extLst>
          </p:cNvPr>
          <p:cNvSpPr txBox="1"/>
          <p:nvPr/>
        </p:nvSpPr>
        <p:spPr>
          <a:xfrm>
            <a:off x="3717732" y="4137095"/>
            <a:ext cx="1744962" cy="553998"/>
          </a:xfrm>
          <a:prstGeom prst="rect">
            <a:avLst/>
          </a:prstGeom>
          <a:noFill/>
        </p:spPr>
        <p:txBody>
          <a:bodyPr wrap="square" rtlCol="0">
            <a:spAutoFit/>
          </a:bodyPr>
          <a:lstStyle/>
          <a:p>
            <a:r>
              <a:rPr lang="en-US" sz="1500" dirty="0">
                <a:latin typeface="Poppins" panose="00000500000000000000" pitchFamily="2" charset="0"/>
                <a:ea typeface="Inter Bold" panose="020B0502030000000004" pitchFamily="34" charset="0"/>
                <a:cs typeface="Poppins" panose="00000500000000000000" pitchFamily="2" charset="0"/>
              </a:rPr>
              <a:t>PRODUCTS &amp;</a:t>
            </a:r>
          </a:p>
          <a:p>
            <a:r>
              <a:rPr lang="en-US" sz="1500" dirty="0">
                <a:latin typeface="Poppins" panose="00000500000000000000" pitchFamily="2" charset="0"/>
                <a:ea typeface="Inter Bold" panose="020B0502030000000004" pitchFamily="34" charset="0"/>
                <a:cs typeface="Poppins" panose="00000500000000000000" pitchFamily="2" charset="0"/>
              </a:rPr>
              <a:t>SERVICES</a:t>
            </a:r>
          </a:p>
        </p:txBody>
      </p:sp>
      <p:sp>
        <p:nvSpPr>
          <p:cNvPr id="11" name="TextBox 10">
            <a:extLst>
              <a:ext uri="{FF2B5EF4-FFF2-40B4-BE49-F238E27FC236}">
                <a16:creationId xmlns:a16="http://schemas.microsoft.com/office/drawing/2014/main" id="{9CB07E08-4E8A-1DC3-CB8E-46D80DC7A46E}"/>
              </a:ext>
            </a:extLst>
          </p:cNvPr>
          <p:cNvSpPr txBox="1"/>
          <p:nvPr/>
        </p:nvSpPr>
        <p:spPr>
          <a:xfrm>
            <a:off x="3694823" y="4725861"/>
            <a:ext cx="2311382" cy="991746"/>
          </a:xfrm>
          <a:prstGeom prst="rect">
            <a:avLst/>
          </a:prstGeom>
          <a:noFill/>
        </p:spPr>
        <p:txBody>
          <a:bodyPr wrap="square" rtlCol="0">
            <a:spAutoFit/>
          </a:bodyPr>
          <a:lstStyle/>
          <a:p>
            <a:pPr>
              <a:lnSpc>
                <a:spcPts val="1800"/>
              </a:lnSpc>
            </a:pPr>
            <a:r>
              <a:rPr lang="en-US" sz="1100" i="0" dirty="0">
                <a:effectLst/>
                <a:latin typeface="DM Sans" pitchFamily="2" charset="0"/>
                <a:ea typeface="Inter" panose="020B0502030000000004" pitchFamily="34" charset="0"/>
              </a:rPr>
              <a:t>took a galley of type and scrambled It make type design specimen book It survived five centuries.</a:t>
            </a:r>
          </a:p>
        </p:txBody>
      </p:sp>
      <p:sp>
        <p:nvSpPr>
          <p:cNvPr id="14" name="TextBox 13">
            <a:extLst>
              <a:ext uri="{FF2B5EF4-FFF2-40B4-BE49-F238E27FC236}">
                <a16:creationId xmlns:a16="http://schemas.microsoft.com/office/drawing/2014/main" id="{76B32378-032F-E128-C296-40805602C6F1}"/>
              </a:ext>
            </a:extLst>
          </p:cNvPr>
          <p:cNvSpPr txBox="1"/>
          <p:nvPr/>
        </p:nvSpPr>
        <p:spPr>
          <a:xfrm>
            <a:off x="6498727" y="4137095"/>
            <a:ext cx="1744962" cy="553998"/>
          </a:xfrm>
          <a:prstGeom prst="rect">
            <a:avLst/>
          </a:prstGeom>
          <a:noFill/>
        </p:spPr>
        <p:txBody>
          <a:bodyPr wrap="square" rtlCol="0">
            <a:spAutoFit/>
          </a:bodyPr>
          <a:lstStyle/>
          <a:p>
            <a:r>
              <a:rPr lang="en-US" sz="1500" dirty="0">
                <a:solidFill>
                  <a:schemeClr val="bg1"/>
                </a:solidFill>
                <a:latin typeface="Poppins" panose="00000500000000000000" pitchFamily="2" charset="0"/>
                <a:ea typeface="Inter Bold" panose="020B0502030000000004" pitchFamily="34" charset="0"/>
                <a:cs typeface="Poppins" panose="00000500000000000000" pitchFamily="2" charset="0"/>
              </a:rPr>
              <a:t>LEARNING &amp;</a:t>
            </a:r>
          </a:p>
          <a:p>
            <a:r>
              <a:rPr lang="en-US" sz="1500" dirty="0">
                <a:solidFill>
                  <a:schemeClr val="bg1"/>
                </a:solidFill>
                <a:latin typeface="Poppins" panose="00000500000000000000" pitchFamily="2" charset="0"/>
                <a:ea typeface="Inter Bold" panose="020B0502030000000004" pitchFamily="34" charset="0"/>
                <a:cs typeface="Poppins" panose="00000500000000000000" pitchFamily="2" charset="0"/>
              </a:rPr>
              <a:t>DEVELOPMENT</a:t>
            </a:r>
          </a:p>
        </p:txBody>
      </p:sp>
      <p:sp>
        <p:nvSpPr>
          <p:cNvPr id="15" name="TextBox 14">
            <a:extLst>
              <a:ext uri="{FF2B5EF4-FFF2-40B4-BE49-F238E27FC236}">
                <a16:creationId xmlns:a16="http://schemas.microsoft.com/office/drawing/2014/main" id="{38389D59-246E-A0FC-7BAB-70D87CC68717}"/>
              </a:ext>
            </a:extLst>
          </p:cNvPr>
          <p:cNvSpPr txBox="1"/>
          <p:nvPr/>
        </p:nvSpPr>
        <p:spPr>
          <a:xfrm>
            <a:off x="6498726" y="4725861"/>
            <a:ext cx="2158545" cy="760914"/>
          </a:xfrm>
          <a:prstGeom prst="rect">
            <a:avLst/>
          </a:prstGeom>
          <a:noFill/>
        </p:spPr>
        <p:txBody>
          <a:bodyPr wrap="square" rtlCol="0">
            <a:spAutoFit/>
          </a:bodyPr>
          <a:lstStyle/>
          <a:p>
            <a:pPr>
              <a:lnSpc>
                <a:spcPts val="1800"/>
              </a:lnSpc>
            </a:pPr>
            <a:r>
              <a:rPr lang="en-US" sz="1100" i="0" dirty="0">
                <a:solidFill>
                  <a:schemeClr val="bg1"/>
                </a:solidFill>
                <a:effectLst/>
                <a:latin typeface="DM Sans" pitchFamily="2" charset="0"/>
                <a:ea typeface="Inter" panose="020B0502030000000004" pitchFamily="34" charset="0"/>
              </a:rPr>
              <a:t>took a galley of type &amp; scrambled It make a graphic specimen book</a:t>
            </a:r>
          </a:p>
        </p:txBody>
      </p:sp>
      <p:sp>
        <p:nvSpPr>
          <p:cNvPr id="17" name="TextBox 16">
            <a:extLst>
              <a:ext uri="{FF2B5EF4-FFF2-40B4-BE49-F238E27FC236}">
                <a16:creationId xmlns:a16="http://schemas.microsoft.com/office/drawing/2014/main" id="{B7E2E3D5-7DB9-C911-8442-F3A4238A8892}"/>
              </a:ext>
            </a:extLst>
          </p:cNvPr>
          <p:cNvSpPr txBox="1"/>
          <p:nvPr/>
        </p:nvSpPr>
        <p:spPr>
          <a:xfrm>
            <a:off x="9167345" y="4137095"/>
            <a:ext cx="1744962" cy="553998"/>
          </a:xfrm>
          <a:prstGeom prst="rect">
            <a:avLst/>
          </a:prstGeom>
          <a:noFill/>
        </p:spPr>
        <p:txBody>
          <a:bodyPr wrap="square" rtlCol="0">
            <a:spAutoFit/>
          </a:bodyPr>
          <a:lstStyle/>
          <a:p>
            <a:r>
              <a:rPr lang="en-US" sz="1500" dirty="0">
                <a:latin typeface="Poppins" panose="00000500000000000000" pitchFamily="2" charset="0"/>
                <a:ea typeface="Inter Bold" panose="020B0502030000000004" pitchFamily="34" charset="0"/>
                <a:cs typeface="Poppins" panose="00000500000000000000" pitchFamily="2" charset="0"/>
              </a:rPr>
              <a:t>KNOWLEDGE &amp;</a:t>
            </a:r>
          </a:p>
          <a:p>
            <a:r>
              <a:rPr lang="en-US" sz="1500" dirty="0">
                <a:latin typeface="Poppins" panose="00000500000000000000" pitchFamily="2" charset="0"/>
                <a:ea typeface="Inter Bold" panose="020B0502030000000004" pitchFamily="34" charset="0"/>
                <a:cs typeface="Poppins" panose="00000500000000000000" pitchFamily="2" charset="0"/>
              </a:rPr>
              <a:t>SKILLS</a:t>
            </a:r>
          </a:p>
        </p:txBody>
      </p:sp>
      <p:sp>
        <p:nvSpPr>
          <p:cNvPr id="18" name="TextBox 17">
            <a:extLst>
              <a:ext uri="{FF2B5EF4-FFF2-40B4-BE49-F238E27FC236}">
                <a16:creationId xmlns:a16="http://schemas.microsoft.com/office/drawing/2014/main" id="{64AFE8A6-4045-9E50-37AB-AA2421702B47}"/>
              </a:ext>
            </a:extLst>
          </p:cNvPr>
          <p:cNvSpPr txBox="1"/>
          <p:nvPr/>
        </p:nvSpPr>
        <p:spPr>
          <a:xfrm>
            <a:off x="9167344" y="4725861"/>
            <a:ext cx="2158545" cy="991746"/>
          </a:xfrm>
          <a:prstGeom prst="rect">
            <a:avLst/>
          </a:prstGeom>
          <a:noFill/>
        </p:spPr>
        <p:txBody>
          <a:bodyPr wrap="square" rtlCol="0">
            <a:spAutoFit/>
          </a:bodyPr>
          <a:lstStyle/>
          <a:p>
            <a:pPr>
              <a:lnSpc>
                <a:spcPts val="1800"/>
              </a:lnSpc>
            </a:pPr>
            <a:r>
              <a:rPr lang="en-US" sz="1100" i="0" dirty="0">
                <a:effectLst/>
                <a:latin typeface="DM Sans" pitchFamily="2" charset="0"/>
                <a:ea typeface="Inter" panose="020B0502030000000004" pitchFamily="34" charset="0"/>
              </a:rPr>
              <a:t>took a galley of type and scrambled It make a not type specimen book It survived five centuries.</a:t>
            </a:r>
          </a:p>
        </p:txBody>
      </p:sp>
      <p:cxnSp>
        <p:nvCxnSpPr>
          <p:cNvPr id="30" name="Straight Connector 29">
            <a:extLst>
              <a:ext uri="{FF2B5EF4-FFF2-40B4-BE49-F238E27FC236}">
                <a16:creationId xmlns:a16="http://schemas.microsoft.com/office/drawing/2014/main" id="{040260D4-E627-83F5-885B-D4D12D3AE003}"/>
              </a:ext>
            </a:extLst>
          </p:cNvPr>
          <p:cNvCxnSpPr>
            <a:cxnSpLocks/>
          </p:cNvCxnSpPr>
          <p:nvPr/>
        </p:nvCxnSpPr>
        <p:spPr>
          <a:xfrm>
            <a:off x="3353336" y="2555321"/>
            <a:ext cx="0" cy="3083479"/>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C6B44B77-21A5-28F2-CA6F-56FBCD0DABA7}"/>
              </a:ext>
            </a:extLst>
          </p:cNvPr>
          <p:cNvSpPr/>
          <p:nvPr/>
        </p:nvSpPr>
        <p:spPr>
          <a:xfrm>
            <a:off x="6546390" y="2555321"/>
            <a:ext cx="953286" cy="953286"/>
          </a:xfrm>
          <a:prstGeom prst="round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182">
            <a:extLst>
              <a:ext uri="{FF2B5EF4-FFF2-40B4-BE49-F238E27FC236}">
                <a16:creationId xmlns:a16="http://schemas.microsoft.com/office/drawing/2014/main" id="{A3D79845-24EF-779D-AB5A-7449F84FB684}"/>
              </a:ext>
            </a:extLst>
          </p:cNvPr>
          <p:cNvSpPr>
            <a:spLocks noEditPoints="1"/>
          </p:cNvSpPr>
          <p:nvPr/>
        </p:nvSpPr>
        <p:spPr bwMode="auto">
          <a:xfrm>
            <a:off x="1204018" y="2810141"/>
            <a:ext cx="443646" cy="443646"/>
          </a:xfrm>
          <a:custGeom>
            <a:avLst/>
            <a:gdLst>
              <a:gd name="T0" fmla="*/ 79 w 160"/>
              <a:gd name="T1" fmla="*/ 10 h 160"/>
              <a:gd name="T2" fmla="*/ 80 w 160"/>
              <a:gd name="T3" fmla="*/ 10 h 160"/>
              <a:gd name="T4" fmla="*/ 145 w 160"/>
              <a:gd name="T5" fmla="*/ 43 h 160"/>
              <a:gd name="T6" fmla="*/ 119 w 160"/>
              <a:gd name="T7" fmla="*/ 57 h 160"/>
              <a:gd name="T8" fmla="*/ 53 w 160"/>
              <a:gd name="T9" fmla="*/ 23 h 160"/>
              <a:gd name="T10" fmla="*/ 78 w 160"/>
              <a:gd name="T11" fmla="*/ 10 h 160"/>
              <a:gd name="T12" fmla="*/ 79 w 160"/>
              <a:gd name="T13" fmla="*/ 10 h 160"/>
              <a:gd name="T14" fmla="*/ 43 w 160"/>
              <a:gd name="T15" fmla="*/ 29 h 160"/>
              <a:gd name="T16" fmla="*/ 108 w 160"/>
              <a:gd name="T17" fmla="*/ 62 h 160"/>
              <a:gd name="T18" fmla="*/ 79 w 160"/>
              <a:gd name="T19" fmla="*/ 77 h 160"/>
              <a:gd name="T20" fmla="*/ 15 w 160"/>
              <a:gd name="T21" fmla="*/ 43 h 160"/>
              <a:gd name="T22" fmla="*/ 43 w 160"/>
              <a:gd name="T23" fmla="*/ 29 h 160"/>
              <a:gd name="T24" fmla="*/ 43 w 160"/>
              <a:gd name="T25" fmla="*/ 29 h 160"/>
              <a:gd name="T26" fmla="*/ 10 w 160"/>
              <a:gd name="T27" fmla="*/ 51 h 160"/>
              <a:gd name="T28" fmla="*/ 74 w 160"/>
              <a:gd name="T29" fmla="*/ 85 h 160"/>
              <a:gd name="T30" fmla="*/ 74 w 160"/>
              <a:gd name="T31" fmla="*/ 149 h 160"/>
              <a:gd name="T32" fmla="*/ 11 w 160"/>
              <a:gd name="T33" fmla="*/ 116 h 160"/>
              <a:gd name="T34" fmla="*/ 10 w 160"/>
              <a:gd name="T35" fmla="*/ 113 h 160"/>
              <a:gd name="T36" fmla="*/ 10 w 160"/>
              <a:gd name="T37" fmla="*/ 51 h 160"/>
              <a:gd name="T38" fmla="*/ 10 w 160"/>
              <a:gd name="T39" fmla="*/ 51 h 160"/>
              <a:gd name="T40" fmla="*/ 151 w 160"/>
              <a:gd name="T41" fmla="*/ 51 h 160"/>
              <a:gd name="T42" fmla="*/ 151 w 160"/>
              <a:gd name="T43" fmla="*/ 113 h 160"/>
              <a:gd name="T44" fmla="*/ 150 w 160"/>
              <a:gd name="T45" fmla="*/ 115 h 160"/>
              <a:gd name="T46" fmla="*/ 83 w 160"/>
              <a:gd name="T47" fmla="*/ 149 h 160"/>
              <a:gd name="T48" fmla="*/ 83 w 160"/>
              <a:gd name="T49" fmla="*/ 85 h 160"/>
              <a:gd name="T50" fmla="*/ 114 w 160"/>
              <a:gd name="T51" fmla="*/ 70 h 160"/>
              <a:gd name="T52" fmla="*/ 114 w 160"/>
              <a:gd name="T53" fmla="*/ 85 h 160"/>
              <a:gd name="T54" fmla="*/ 119 w 160"/>
              <a:gd name="T55" fmla="*/ 90 h 160"/>
              <a:gd name="T56" fmla="*/ 123 w 160"/>
              <a:gd name="T57" fmla="*/ 85 h 160"/>
              <a:gd name="T58" fmla="*/ 123 w 160"/>
              <a:gd name="T59" fmla="*/ 65 h 160"/>
              <a:gd name="T60" fmla="*/ 151 w 160"/>
              <a:gd name="T61" fmla="*/ 51 h 160"/>
              <a:gd name="T62" fmla="*/ 151 w 160"/>
              <a:gd name="T63" fmla="*/ 51 h 160"/>
              <a:gd name="T64" fmla="*/ 79 w 160"/>
              <a:gd name="T65" fmla="*/ 0 h 160"/>
              <a:gd name="T66" fmla="*/ 73 w 160"/>
              <a:gd name="T67" fmla="*/ 2 h 160"/>
              <a:gd name="T68" fmla="*/ 7 w 160"/>
              <a:gd name="T69" fmla="*/ 37 h 160"/>
              <a:gd name="T70" fmla="*/ 0 w 160"/>
              <a:gd name="T71" fmla="*/ 48 h 160"/>
              <a:gd name="T72" fmla="*/ 0 w 160"/>
              <a:gd name="T73" fmla="*/ 113 h 160"/>
              <a:gd name="T74" fmla="*/ 7 w 160"/>
              <a:gd name="T75" fmla="*/ 124 h 160"/>
              <a:gd name="T76" fmla="*/ 73 w 160"/>
              <a:gd name="T77" fmla="*/ 159 h 160"/>
              <a:gd name="T78" fmla="*/ 79 w 160"/>
              <a:gd name="T79" fmla="*/ 160 h 160"/>
              <a:gd name="T80" fmla="*/ 84 w 160"/>
              <a:gd name="T81" fmla="*/ 159 h 160"/>
              <a:gd name="T82" fmla="*/ 154 w 160"/>
              <a:gd name="T83" fmla="*/ 124 h 160"/>
              <a:gd name="T84" fmla="*/ 160 w 160"/>
              <a:gd name="T85" fmla="*/ 113 h 160"/>
              <a:gd name="T86" fmla="*/ 160 w 160"/>
              <a:gd name="T87" fmla="*/ 48 h 160"/>
              <a:gd name="T88" fmla="*/ 154 w 160"/>
              <a:gd name="T89" fmla="*/ 37 h 160"/>
              <a:gd name="T90" fmla="*/ 84 w 160"/>
              <a:gd name="T91" fmla="*/ 2 h 160"/>
              <a:gd name="T92" fmla="*/ 79 w 160"/>
              <a:gd name="T93"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0" h="160">
                <a:moveTo>
                  <a:pt x="79" y="10"/>
                </a:moveTo>
                <a:cubicBezTo>
                  <a:pt x="79" y="10"/>
                  <a:pt x="80" y="10"/>
                  <a:pt x="80" y="10"/>
                </a:cubicBezTo>
                <a:cubicBezTo>
                  <a:pt x="145" y="43"/>
                  <a:pt x="145" y="43"/>
                  <a:pt x="145" y="43"/>
                </a:cubicBezTo>
                <a:cubicBezTo>
                  <a:pt x="119" y="57"/>
                  <a:pt x="119" y="57"/>
                  <a:pt x="119" y="57"/>
                </a:cubicBezTo>
                <a:cubicBezTo>
                  <a:pt x="53" y="23"/>
                  <a:pt x="53" y="23"/>
                  <a:pt x="53" y="23"/>
                </a:cubicBezTo>
                <a:cubicBezTo>
                  <a:pt x="78" y="10"/>
                  <a:pt x="78" y="10"/>
                  <a:pt x="78" y="10"/>
                </a:cubicBezTo>
                <a:cubicBezTo>
                  <a:pt x="78" y="10"/>
                  <a:pt x="78" y="10"/>
                  <a:pt x="79" y="10"/>
                </a:cubicBezTo>
                <a:close/>
                <a:moveTo>
                  <a:pt x="43" y="29"/>
                </a:moveTo>
                <a:cubicBezTo>
                  <a:pt x="108" y="62"/>
                  <a:pt x="108" y="62"/>
                  <a:pt x="108" y="62"/>
                </a:cubicBezTo>
                <a:cubicBezTo>
                  <a:pt x="79" y="77"/>
                  <a:pt x="79" y="77"/>
                  <a:pt x="79" y="77"/>
                </a:cubicBezTo>
                <a:cubicBezTo>
                  <a:pt x="15" y="43"/>
                  <a:pt x="15" y="43"/>
                  <a:pt x="15" y="43"/>
                </a:cubicBezTo>
                <a:cubicBezTo>
                  <a:pt x="43" y="29"/>
                  <a:pt x="43" y="29"/>
                  <a:pt x="43" y="29"/>
                </a:cubicBezTo>
                <a:cubicBezTo>
                  <a:pt x="43" y="29"/>
                  <a:pt x="43" y="29"/>
                  <a:pt x="43" y="29"/>
                </a:cubicBezTo>
                <a:close/>
                <a:moveTo>
                  <a:pt x="10" y="51"/>
                </a:moveTo>
                <a:cubicBezTo>
                  <a:pt x="74" y="85"/>
                  <a:pt x="74" y="85"/>
                  <a:pt x="74" y="85"/>
                </a:cubicBezTo>
                <a:cubicBezTo>
                  <a:pt x="74" y="149"/>
                  <a:pt x="74" y="149"/>
                  <a:pt x="74" y="149"/>
                </a:cubicBezTo>
                <a:cubicBezTo>
                  <a:pt x="11" y="116"/>
                  <a:pt x="11" y="116"/>
                  <a:pt x="11" y="116"/>
                </a:cubicBezTo>
                <a:cubicBezTo>
                  <a:pt x="10" y="115"/>
                  <a:pt x="10" y="114"/>
                  <a:pt x="10" y="113"/>
                </a:cubicBezTo>
                <a:cubicBezTo>
                  <a:pt x="10" y="51"/>
                  <a:pt x="10" y="51"/>
                  <a:pt x="10" y="51"/>
                </a:cubicBezTo>
                <a:cubicBezTo>
                  <a:pt x="10" y="51"/>
                  <a:pt x="10" y="51"/>
                  <a:pt x="10" y="51"/>
                </a:cubicBezTo>
                <a:close/>
                <a:moveTo>
                  <a:pt x="151" y="51"/>
                </a:moveTo>
                <a:cubicBezTo>
                  <a:pt x="151" y="113"/>
                  <a:pt x="151" y="113"/>
                  <a:pt x="151" y="113"/>
                </a:cubicBezTo>
                <a:cubicBezTo>
                  <a:pt x="151" y="114"/>
                  <a:pt x="150" y="115"/>
                  <a:pt x="150" y="115"/>
                </a:cubicBezTo>
                <a:cubicBezTo>
                  <a:pt x="83" y="149"/>
                  <a:pt x="83" y="149"/>
                  <a:pt x="83" y="149"/>
                </a:cubicBezTo>
                <a:cubicBezTo>
                  <a:pt x="83" y="85"/>
                  <a:pt x="83" y="85"/>
                  <a:pt x="83" y="85"/>
                </a:cubicBezTo>
                <a:cubicBezTo>
                  <a:pt x="114" y="70"/>
                  <a:pt x="114" y="70"/>
                  <a:pt x="114" y="70"/>
                </a:cubicBezTo>
                <a:cubicBezTo>
                  <a:pt x="114" y="85"/>
                  <a:pt x="114" y="85"/>
                  <a:pt x="114" y="85"/>
                </a:cubicBezTo>
                <a:cubicBezTo>
                  <a:pt x="114" y="88"/>
                  <a:pt x="116" y="90"/>
                  <a:pt x="119" y="90"/>
                </a:cubicBezTo>
                <a:cubicBezTo>
                  <a:pt x="121" y="90"/>
                  <a:pt x="123" y="88"/>
                  <a:pt x="123" y="85"/>
                </a:cubicBezTo>
                <a:cubicBezTo>
                  <a:pt x="123" y="65"/>
                  <a:pt x="123" y="65"/>
                  <a:pt x="123" y="65"/>
                </a:cubicBezTo>
                <a:cubicBezTo>
                  <a:pt x="151" y="51"/>
                  <a:pt x="151" y="51"/>
                  <a:pt x="151" y="51"/>
                </a:cubicBezTo>
                <a:cubicBezTo>
                  <a:pt x="151" y="51"/>
                  <a:pt x="151" y="51"/>
                  <a:pt x="151" y="51"/>
                </a:cubicBezTo>
                <a:close/>
                <a:moveTo>
                  <a:pt x="79" y="0"/>
                </a:moveTo>
                <a:cubicBezTo>
                  <a:pt x="77" y="0"/>
                  <a:pt x="75" y="1"/>
                  <a:pt x="73" y="2"/>
                </a:cubicBezTo>
                <a:cubicBezTo>
                  <a:pt x="7" y="37"/>
                  <a:pt x="7" y="37"/>
                  <a:pt x="7" y="37"/>
                </a:cubicBezTo>
                <a:cubicBezTo>
                  <a:pt x="3" y="39"/>
                  <a:pt x="0" y="43"/>
                  <a:pt x="0" y="48"/>
                </a:cubicBezTo>
                <a:cubicBezTo>
                  <a:pt x="0" y="113"/>
                  <a:pt x="0" y="113"/>
                  <a:pt x="0" y="113"/>
                </a:cubicBezTo>
                <a:cubicBezTo>
                  <a:pt x="0" y="118"/>
                  <a:pt x="3" y="122"/>
                  <a:pt x="7" y="124"/>
                </a:cubicBezTo>
                <a:cubicBezTo>
                  <a:pt x="73" y="159"/>
                  <a:pt x="73" y="159"/>
                  <a:pt x="73" y="159"/>
                </a:cubicBezTo>
                <a:cubicBezTo>
                  <a:pt x="75" y="160"/>
                  <a:pt x="77" y="160"/>
                  <a:pt x="79" y="160"/>
                </a:cubicBezTo>
                <a:cubicBezTo>
                  <a:pt x="81" y="160"/>
                  <a:pt x="82" y="160"/>
                  <a:pt x="84" y="159"/>
                </a:cubicBezTo>
                <a:cubicBezTo>
                  <a:pt x="154" y="124"/>
                  <a:pt x="154" y="124"/>
                  <a:pt x="154" y="124"/>
                </a:cubicBezTo>
                <a:cubicBezTo>
                  <a:pt x="158" y="122"/>
                  <a:pt x="160" y="118"/>
                  <a:pt x="160" y="113"/>
                </a:cubicBezTo>
                <a:cubicBezTo>
                  <a:pt x="160" y="48"/>
                  <a:pt x="160" y="48"/>
                  <a:pt x="160" y="48"/>
                </a:cubicBezTo>
                <a:cubicBezTo>
                  <a:pt x="160" y="43"/>
                  <a:pt x="158" y="39"/>
                  <a:pt x="154" y="37"/>
                </a:cubicBezTo>
                <a:cubicBezTo>
                  <a:pt x="84" y="2"/>
                  <a:pt x="84" y="2"/>
                  <a:pt x="84" y="2"/>
                </a:cubicBezTo>
                <a:cubicBezTo>
                  <a:pt x="82" y="1"/>
                  <a:pt x="81" y="0"/>
                  <a:pt x="79"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107">
            <a:extLst>
              <a:ext uri="{FF2B5EF4-FFF2-40B4-BE49-F238E27FC236}">
                <a16:creationId xmlns:a16="http://schemas.microsoft.com/office/drawing/2014/main" id="{212BF03F-A7C2-CED7-3FBE-00F5566FB072}"/>
              </a:ext>
            </a:extLst>
          </p:cNvPr>
          <p:cNvSpPr>
            <a:spLocks noEditPoints="1"/>
          </p:cNvSpPr>
          <p:nvPr/>
        </p:nvSpPr>
        <p:spPr bwMode="auto">
          <a:xfrm>
            <a:off x="4107734" y="2799272"/>
            <a:ext cx="393738" cy="443646"/>
          </a:xfrm>
          <a:custGeom>
            <a:avLst/>
            <a:gdLst>
              <a:gd name="T0" fmla="*/ 127 w 142"/>
              <a:gd name="T1" fmla="*/ 9 h 160"/>
              <a:gd name="T2" fmla="*/ 132 w 142"/>
              <a:gd name="T3" fmla="*/ 14 h 160"/>
              <a:gd name="T4" fmla="*/ 127 w 142"/>
              <a:gd name="T5" fmla="*/ 19 h 160"/>
              <a:gd name="T6" fmla="*/ 15 w 142"/>
              <a:gd name="T7" fmla="*/ 19 h 160"/>
              <a:gd name="T8" fmla="*/ 11 w 142"/>
              <a:gd name="T9" fmla="*/ 14 h 160"/>
              <a:gd name="T10" fmla="*/ 15 w 142"/>
              <a:gd name="T11" fmla="*/ 9 h 160"/>
              <a:gd name="T12" fmla="*/ 127 w 142"/>
              <a:gd name="T13" fmla="*/ 9 h 160"/>
              <a:gd name="T14" fmla="*/ 123 w 142"/>
              <a:gd name="T15" fmla="*/ 28 h 160"/>
              <a:gd name="T16" fmla="*/ 123 w 142"/>
              <a:gd name="T17" fmla="*/ 85 h 160"/>
              <a:gd name="T18" fmla="*/ 20 w 142"/>
              <a:gd name="T19" fmla="*/ 85 h 160"/>
              <a:gd name="T20" fmla="*/ 20 w 142"/>
              <a:gd name="T21" fmla="*/ 28 h 160"/>
              <a:gd name="T22" fmla="*/ 123 w 142"/>
              <a:gd name="T23" fmla="*/ 28 h 160"/>
              <a:gd name="T24" fmla="*/ 127 w 142"/>
              <a:gd name="T25" fmla="*/ 94 h 160"/>
              <a:gd name="T26" fmla="*/ 132 w 142"/>
              <a:gd name="T27" fmla="*/ 99 h 160"/>
              <a:gd name="T28" fmla="*/ 127 w 142"/>
              <a:gd name="T29" fmla="*/ 104 h 160"/>
              <a:gd name="T30" fmla="*/ 15 w 142"/>
              <a:gd name="T31" fmla="*/ 104 h 160"/>
              <a:gd name="T32" fmla="*/ 11 w 142"/>
              <a:gd name="T33" fmla="*/ 99 h 160"/>
              <a:gd name="T34" fmla="*/ 15 w 142"/>
              <a:gd name="T35" fmla="*/ 94 h 160"/>
              <a:gd name="T36" fmla="*/ 127 w 142"/>
              <a:gd name="T37" fmla="*/ 94 h 160"/>
              <a:gd name="T38" fmla="*/ 15 w 142"/>
              <a:gd name="T39" fmla="*/ 0 h 160"/>
              <a:gd name="T40" fmla="*/ 1 w 142"/>
              <a:gd name="T41" fmla="*/ 12 h 160"/>
              <a:gd name="T42" fmla="*/ 11 w 142"/>
              <a:gd name="T43" fmla="*/ 27 h 160"/>
              <a:gd name="T44" fmla="*/ 11 w 142"/>
              <a:gd name="T45" fmla="*/ 86 h 160"/>
              <a:gd name="T46" fmla="*/ 1 w 142"/>
              <a:gd name="T47" fmla="*/ 99 h 160"/>
              <a:gd name="T48" fmla="*/ 15 w 142"/>
              <a:gd name="T49" fmla="*/ 113 h 160"/>
              <a:gd name="T50" fmla="*/ 56 w 142"/>
              <a:gd name="T51" fmla="*/ 113 h 160"/>
              <a:gd name="T52" fmla="*/ 21 w 142"/>
              <a:gd name="T53" fmla="*/ 152 h 160"/>
              <a:gd name="T54" fmla="*/ 21 w 142"/>
              <a:gd name="T55" fmla="*/ 159 h 160"/>
              <a:gd name="T56" fmla="*/ 25 w 142"/>
              <a:gd name="T57" fmla="*/ 160 h 160"/>
              <a:gd name="T58" fmla="*/ 28 w 142"/>
              <a:gd name="T59" fmla="*/ 159 h 160"/>
              <a:gd name="T60" fmla="*/ 67 w 142"/>
              <a:gd name="T61" fmla="*/ 115 h 160"/>
              <a:gd name="T62" fmla="*/ 67 w 142"/>
              <a:gd name="T63" fmla="*/ 155 h 160"/>
              <a:gd name="T64" fmla="*/ 71 w 142"/>
              <a:gd name="T65" fmla="*/ 160 h 160"/>
              <a:gd name="T66" fmla="*/ 76 w 142"/>
              <a:gd name="T67" fmla="*/ 155 h 160"/>
              <a:gd name="T68" fmla="*/ 76 w 142"/>
              <a:gd name="T69" fmla="*/ 115 h 160"/>
              <a:gd name="T70" fmla="*/ 115 w 142"/>
              <a:gd name="T71" fmla="*/ 159 h 160"/>
              <a:gd name="T72" fmla="*/ 118 w 142"/>
              <a:gd name="T73" fmla="*/ 160 h 160"/>
              <a:gd name="T74" fmla="*/ 121 w 142"/>
              <a:gd name="T75" fmla="*/ 159 h 160"/>
              <a:gd name="T76" fmla="*/ 122 w 142"/>
              <a:gd name="T77" fmla="*/ 152 h 160"/>
              <a:gd name="T78" fmla="*/ 86 w 142"/>
              <a:gd name="T79" fmla="*/ 113 h 160"/>
              <a:gd name="T80" fmla="*/ 127 w 142"/>
              <a:gd name="T81" fmla="*/ 113 h 160"/>
              <a:gd name="T82" fmla="*/ 141 w 142"/>
              <a:gd name="T83" fmla="*/ 101 h 160"/>
              <a:gd name="T84" fmla="*/ 132 w 142"/>
              <a:gd name="T85" fmla="*/ 86 h 160"/>
              <a:gd name="T86" fmla="*/ 132 w 142"/>
              <a:gd name="T87" fmla="*/ 27 h 160"/>
              <a:gd name="T88" fmla="*/ 141 w 142"/>
              <a:gd name="T89" fmla="*/ 12 h 160"/>
              <a:gd name="T90" fmla="*/ 127 w 142"/>
              <a:gd name="T91" fmla="*/ 0 h 160"/>
              <a:gd name="T92" fmla="*/ 15 w 142"/>
              <a:gd name="T93"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 h="160">
                <a:moveTo>
                  <a:pt x="127" y="9"/>
                </a:moveTo>
                <a:cubicBezTo>
                  <a:pt x="130" y="9"/>
                  <a:pt x="132" y="12"/>
                  <a:pt x="132" y="14"/>
                </a:cubicBezTo>
                <a:cubicBezTo>
                  <a:pt x="132" y="17"/>
                  <a:pt x="130" y="19"/>
                  <a:pt x="127" y="19"/>
                </a:cubicBezTo>
                <a:cubicBezTo>
                  <a:pt x="15" y="19"/>
                  <a:pt x="15" y="19"/>
                  <a:pt x="15" y="19"/>
                </a:cubicBezTo>
                <a:cubicBezTo>
                  <a:pt x="13" y="19"/>
                  <a:pt x="11" y="17"/>
                  <a:pt x="11" y="14"/>
                </a:cubicBezTo>
                <a:cubicBezTo>
                  <a:pt x="11" y="12"/>
                  <a:pt x="13" y="9"/>
                  <a:pt x="15" y="9"/>
                </a:cubicBezTo>
                <a:lnTo>
                  <a:pt x="127" y="9"/>
                </a:lnTo>
                <a:close/>
                <a:moveTo>
                  <a:pt x="123" y="28"/>
                </a:moveTo>
                <a:cubicBezTo>
                  <a:pt x="123" y="85"/>
                  <a:pt x="123" y="85"/>
                  <a:pt x="123" y="85"/>
                </a:cubicBezTo>
                <a:cubicBezTo>
                  <a:pt x="20" y="85"/>
                  <a:pt x="20" y="85"/>
                  <a:pt x="20" y="85"/>
                </a:cubicBezTo>
                <a:cubicBezTo>
                  <a:pt x="20" y="28"/>
                  <a:pt x="20" y="28"/>
                  <a:pt x="20" y="28"/>
                </a:cubicBezTo>
                <a:cubicBezTo>
                  <a:pt x="123" y="28"/>
                  <a:pt x="123" y="28"/>
                  <a:pt x="123" y="28"/>
                </a:cubicBezTo>
                <a:close/>
                <a:moveTo>
                  <a:pt x="127" y="94"/>
                </a:moveTo>
                <a:cubicBezTo>
                  <a:pt x="130" y="94"/>
                  <a:pt x="132" y="96"/>
                  <a:pt x="132" y="99"/>
                </a:cubicBezTo>
                <a:cubicBezTo>
                  <a:pt x="132" y="101"/>
                  <a:pt x="130" y="104"/>
                  <a:pt x="127" y="104"/>
                </a:cubicBezTo>
                <a:cubicBezTo>
                  <a:pt x="15" y="104"/>
                  <a:pt x="15" y="104"/>
                  <a:pt x="15" y="104"/>
                </a:cubicBezTo>
                <a:cubicBezTo>
                  <a:pt x="13" y="104"/>
                  <a:pt x="11" y="101"/>
                  <a:pt x="11" y="99"/>
                </a:cubicBezTo>
                <a:cubicBezTo>
                  <a:pt x="11" y="96"/>
                  <a:pt x="13" y="94"/>
                  <a:pt x="15" y="94"/>
                </a:cubicBezTo>
                <a:lnTo>
                  <a:pt x="127" y="94"/>
                </a:lnTo>
                <a:close/>
                <a:moveTo>
                  <a:pt x="15" y="0"/>
                </a:moveTo>
                <a:cubicBezTo>
                  <a:pt x="8" y="0"/>
                  <a:pt x="3" y="5"/>
                  <a:pt x="1" y="12"/>
                </a:cubicBezTo>
                <a:cubicBezTo>
                  <a:pt x="0" y="19"/>
                  <a:pt x="4" y="25"/>
                  <a:pt x="11" y="27"/>
                </a:cubicBezTo>
                <a:cubicBezTo>
                  <a:pt x="11" y="86"/>
                  <a:pt x="11" y="86"/>
                  <a:pt x="11" y="86"/>
                </a:cubicBezTo>
                <a:cubicBezTo>
                  <a:pt x="5" y="88"/>
                  <a:pt x="1" y="93"/>
                  <a:pt x="1" y="99"/>
                </a:cubicBezTo>
                <a:cubicBezTo>
                  <a:pt x="1" y="107"/>
                  <a:pt x="7" y="113"/>
                  <a:pt x="15" y="113"/>
                </a:cubicBezTo>
                <a:cubicBezTo>
                  <a:pt x="56" y="113"/>
                  <a:pt x="56" y="113"/>
                  <a:pt x="56" y="113"/>
                </a:cubicBezTo>
                <a:cubicBezTo>
                  <a:pt x="21" y="152"/>
                  <a:pt x="21" y="152"/>
                  <a:pt x="21" y="152"/>
                </a:cubicBezTo>
                <a:cubicBezTo>
                  <a:pt x="19" y="154"/>
                  <a:pt x="20" y="157"/>
                  <a:pt x="21" y="159"/>
                </a:cubicBezTo>
                <a:cubicBezTo>
                  <a:pt x="22" y="160"/>
                  <a:pt x="23" y="160"/>
                  <a:pt x="25" y="160"/>
                </a:cubicBezTo>
                <a:cubicBezTo>
                  <a:pt x="26" y="160"/>
                  <a:pt x="27" y="160"/>
                  <a:pt x="28" y="159"/>
                </a:cubicBezTo>
                <a:cubicBezTo>
                  <a:pt x="67" y="115"/>
                  <a:pt x="67" y="115"/>
                  <a:pt x="67" y="115"/>
                </a:cubicBezTo>
                <a:cubicBezTo>
                  <a:pt x="67" y="155"/>
                  <a:pt x="67" y="155"/>
                  <a:pt x="67" y="155"/>
                </a:cubicBezTo>
                <a:cubicBezTo>
                  <a:pt x="67" y="158"/>
                  <a:pt x="69" y="160"/>
                  <a:pt x="71" y="160"/>
                </a:cubicBezTo>
                <a:cubicBezTo>
                  <a:pt x="74" y="160"/>
                  <a:pt x="76" y="158"/>
                  <a:pt x="76" y="155"/>
                </a:cubicBezTo>
                <a:cubicBezTo>
                  <a:pt x="76" y="115"/>
                  <a:pt x="76" y="115"/>
                  <a:pt x="76" y="115"/>
                </a:cubicBezTo>
                <a:cubicBezTo>
                  <a:pt x="115" y="159"/>
                  <a:pt x="115" y="159"/>
                  <a:pt x="115" y="159"/>
                </a:cubicBezTo>
                <a:cubicBezTo>
                  <a:pt x="115" y="160"/>
                  <a:pt x="117" y="160"/>
                  <a:pt x="118" y="160"/>
                </a:cubicBezTo>
                <a:cubicBezTo>
                  <a:pt x="119" y="160"/>
                  <a:pt x="120" y="160"/>
                  <a:pt x="121" y="159"/>
                </a:cubicBezTo>
                <a:cubicBezTo>
                  <a:pt x="123" y="157"/>
                  <a:pt x="123" y="154"/>
                  <a:pt x="122" y="152"/>
                </a:cubicBezTo>
                <a:cubicBezTo>
                  <a:pt x="86" y="113"/>
                  <a:pt x="86" y="113"/>
                  <a:pt x="86" y="113"/>
                </a:cubicBezTo>
                <a:cubicBezTo>
                  <a:pt x="127" y="113"/>
                  <a:pt x="127" y="113"/>
                  <a:pt x="127" y="113"/>
                </a:cubicBezTo>
                <a:cubicBezTo>
                  <a:pt x="134" y="113"/>
                  <a:pt x="140" y="108"/>
                  <a:pt x="141" y="101"/>
                </a:cubicBezTo>
                <a:cubicBezTo>
                  <a:pt x="142" y="94"/>
                  <a:pt x="139" y="88"/>
                  <a:pt x="132" y="86"/>
                </a:cubicBezTo>
                <a:cubicBezTo>
                  <a:pt x="132" y="27"/>
                  <a:pt x="132" y="27"/>
                  <a:pt x="132" y="27"/>
                </a:cubicBezTo>
                <a:cubicBezTo>
                  <a:pt x="139" y="25"/>
                  <a:pt x="142" y="19"/>
                  <a:pt x="141" y="12"/>
                </a:cubicBezTo>
                <a:cubicBezTo>
                  <a:pt x="140" y="5"/>
                  <a:pt x="134" y="0"/>
                  <a:pt x="127" y="0"/>
                </a:cubicBezTo>
                <a:lnTo>
                  <a:pt x="15"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114">
            <a:extLst>
              <a:ext uri="{FF2B5EF4-FFF2-40B4-BE49-F238E27FC236}">
                <a16:creationId xmlns:a16="http://schemas.microsoft.com/office/drawing/2014/main" id="{78A7234B-7507-21B2-77EE-87DCB4D48ED9}"/>
              </a:ext>
            </a:extLst>
          </p:cNvPr>
          <p:cNvSpPr>
            <a:spLocks noEditPoints="1"/>
          </p:cNvSpPr>
          <p:nvPr/>
        </p:nvSpPr>
        <p:spPr bwMode="auto">
          <a:xfrm>
            <a:off x="6799823" y="2840642"/>
            <a:ext cx="446421" cy="382645"/>
          </a:xfrm>
          <a:custGeom>
            <a:avLst/>
            <a:gdLst>
              <a:gd name="T0" fmla="*/ 70 w 161"/>
              <a:gd name="T1" fmla="*/ 57 h 138"/>
              <a:gd name="T2" fmla="*/ 38 w 161"/>
              <a:gd name="T3" fmla="*/ 35 h 138"/>
              <a:gd name="T4" fmla="*/ 105 w 161"/>
              <a:gd name="T5" fmla="*/ 35 h 138"/>
              <a:gd name="T6" fmla="*/ 80 w 161"/>
              <a:gd name="T7" fmla="*/ 57 h 138"/>
              <a:gd name="T8" fmla="*/ 105 w 161"/>
              <a:gd name="T9" fmla="*/ 35 h 138"/>
              <a:gd name="T10" fmla="*/ 143 w 161"/>
              <a:gd name="T11" fmla="*/ 57 h 138"/>
              <a:gd name="T12" fmla="*/ 115 w 161"/>
              <a:gd name="T13" fmla="*/ 35 h 138"/>
              <a:gd name="T14" fmla="*/ 70 w 161"/>
              <a:gd name="T15" fmla="*/ 66 h 138"/>
              <a:gd name="T16" fmla="*/ 54 w 161"/>
              <a:gd name="T17" fmla="*/ 88 h 138"/>
              <a:gd name="T18" fmla="*/ 70 w 161"/>
              <a:gd name="T19" fmla="*/ 66 h 138"/>
              <a:gd name="T20" fmla="*/ 105 w 161"/>
              <a:gd name="T21" fmla="*/ 88 h 138"/>
              <a:gd name="T22" fmla="*/ 80 w 161"/>
              <a:gd name="T23" fmla="*/ 66 h 138"/>
              <a:gd name="T24" fmla="*/ 140 w 161"/>
              <a:gd name="T25" fmla="*/ 66 h 138"/>
              <a:gd name="T26" fmla="*/ 115 w 161"/>
              <a:gd name="T27" fmla="*/ 88 h 138"/>
              <a:gd name="T28" fmla="*/ 140 w 161"/>
              <a:gd name="T29" fmla="*/ 66 h 138"/>
              <a:gd name="T30" fmla="*/ 71 w 161"/>
              <a:gd name="T31" fmla="*/ 126 h 138"/>
              <a:gd name="T32" fmla="*/ 59 w 161"/>
              <a:gd name="T33" fmla="*/ 121 h 138"/>
              <a:gd name="T34" fmla="*/ 124 w 161"/>
              <a:gd name="T35" fmla="*/ 113 h 138"/>
              <a:gd name="T36" fmla="*/ 124 w 161"/>
              <a:gd name="T37" fmla="*/ 128 h 138"/>
              <a:gd name="T38" fmla="*/ 124 w 161"/>
              <a:gd name="T39" fmla="*/ 113 h 138"/>
              <a:gd name="T40" fmla="*/ 0 w 161"/>
              <a:gd name="T41" fmla="*/ 5 h 138"/>
              <a:gd name="T42" fmla="*/ 21 w 161"/>
              <a:gd name="T43" fmla="*/ 10 h 138"/>
              <a:gd name="T44" fmla="*/ 27 w 161"/>
              <a:gd name="T45" fmla="*/ 32 h 138"/>
              <a:gd name="T46" fmla="*/ 27 w 161"/>
              <a:gd name="T47" fmla="*/ 107 h 138"/>
              <a:gd name="T48" fmla="*/ 50 w 161"/>
              <a:gd name="T49" fmla="*/ 125 h 138"/>
              <a:gd name="T50" fmla="*/ 82 w 161"/>
              <a:gd name="T51" fmla="*/ 125 h 138"/>
              <a:gd name="T52" fmla="*/ 124 w 161"/>
              <a:gd name="T53" fmla="*/ 138 h 138"/>
              <a:gd name="T54" fmla="*/ 146 w 161"/>
              <a:gd name="T55" fmla="*/ 125 h 138"/>
              <a:gd name="T56" fmla="*/ 146 w 161"/>
              <a:gd name="T57" fmla="*/ 116 h 138"/>
              <a:gd name="T58" fmla="*/ 124 w 161"/>
              <a:gd name="T59" fmla="*/ 104 h 138"/>
              <a:gd name="T60" fmla="*/ 82 w 161"/>
              <a:gd name="T61" fmla="*/ 116 h 138"/>
              <a:gd name="T62" fmla="*/ 50 w 161"/>
              <a:gd name="T63" fmla="*/ 116 h 138"/>
              <a:gd name="T64" fmla="*/ 36 w 161"/>
              <a:gd name="T65" fmla="*/ 107 h 138"/>
              <a:gd name="T66" fmla="*/ 137 w 161"/>
              <a:gd name="T67" fmla="*/ 98 h 138"/>
              <a:gd name="T68" fmla="*/ 160 w 161"/>
              <a:gd name="T69" fmla="*/ 31 h 138"/>
              <a:gd name="T70" fmla="*/ 156 w 161"/>
              <a:gd name="T71" fmla="*/ 25 h 138"/>
              <a:gd name="T72" fmla="*/ 29 w 161"/>
              <a:gd name="T73" fmla="*/ 4 h 138"/>
              <a:gd name="T74" fmla="*/ 5 w 161"/>
              <a:gd name="T7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1" h="138">
                <a:moveTo>
                  <a:pt x="70" y="35"/>
                </a:moveTo>
                <a:cubicBezTo>
                  <a:pt x="70" y="57"/>
                  <a:pt x="70" y="57"/>
                  <a:pt x="70" y="57"/>
                </a:cubicBezTo>
                <a:cubicBezTo>
                  <a:pt x="44" y="57"/>
                  <a:pt x="44" y="57"/>
                  <a:pt x="44" y="57"/>
                </a:cubicBezTo>
                <a:cubicBezTo>
                  <a:pt x="38" y="35"/>
                  <a:pt x="38" y="35"/>
                  <a:pt x="38" y="35"/>
                </a:cubicBezTo>
                <a:cubicBezTo>
                  <a:pt x="70" y="35"/>
                  <a:pt x="70" y="35"/>
                  <a:pt x="70" y="35"/>
                </a:cubicBezTo>
                <a:close/>
                <a:moveTo>
                  <a:pt x="105" y="35"/>
                </a:moveTo>
                <a:cubicBezTo>
                  <a:pt x="105" y="57"/>
                  <a:pt x="105" y="57"/>
                  <a:pt x="105" y="57"/>
                </a:cubicBezTo>
                <a:cubicBezTo>
                  <a:pt x="80" y="57"/>
                  <a:pt x="80" y="57"/>
                  <a:pt x="80" y="57"/>
                </a:cubicBezTo>
                <a:cubicBezTo>
                  <a:pt x="80" y="35"/>
                  <a:pt x="80" y="35"/>
                  <a:pt x="80" y="35"/>
                </a:cubicBezTo>
                <a:cubicBezTo>
                  <a:pt x="105" y="35"/>
                  <a:pt x="105" y="35"/>
                  <a:pt x="105" y="35"/>
                </a:cubicBezTo>
                <a:close/>
                <a:moveTo>
                  <a:pt x="149" y="35"/>
                </a:moveTo>
                <a:cubicBezTo>
                  <a:pt x="143" y="57"/>
                  <a:pt x="143" y="57"/>
                  <a:pt x="143" y="57"/>
                </a:cubicBezTo>
                <a:cubicBezTo>
                  <a:pt x="115" y="57"/>
                  <a:pt x="115" y="57"/>
                  <a:pt x="115" y="57"/>
                </a:cubicBezTo>
                <a:cubicBezTo>
                  <a:pt x="115" y="35"/>
                  <a:pt x="115" y="35"/>
                  <a:pt x="115" y="35"/>
                </a:cubicBezTo>
                <a:cubicBezTo>
                  <a:pt x="149" y="35"/>
                  <a:pt x="149" y="35"/>
                  <a:pt x="149" y="35"/>
                </a:cubicBezTo>
                <a:close/>
                <a:moveTo>
                  <a:pt x="70" y="66"/>
                </a:moveTo>
                <a:cubicBezTo>
                  <a:pt x="70" y="88"/>
                  <a:pt x="70" y="88"/>
                  <a:pt x="70" y="88"/>
                </a:cubicBezTo>
                <a:cubicBezTo>
                  <a:pt x="54" y="88"/>
                  <a:pt x="54" y="88"/>
                  <a:pt x="54" y="88"/>
                </a:cubicBezTo>
                <a:cubicBezTo>
                  <a:pt x="47" y="66"/>
                  <a:pt x="47" y="66"/>
                  <a:pt x="47" y="66"/>
                </a:cubicBezTo>
                <a:cubicBezTo>
                  <a:pt x="70" y="66"/>
                  <a:pt x="70" y="66"/>
                  <a:pt x="70" y="66"/>
                </a:cubicBezTo>
                <a:close/>
                <a:moveTo>
                  <a:pt x="105" y="66"/>
                </a:moveTo>
                <a:cubicBezTo>
                  <a:pt x="105" y="88"/>
                  <a:pt x="105" y="88"/>
                  <a:pt x="105" y="88"/>
                </a:cubicBezTo>
                <a:cubicBezTo>
                  <a:pt x="80" y="88"/>
                  <a:pt x="80" y="88"/>
                  <a:pt x="80" y="88"/>
                </a:cubicBezTo>
                <a:cubicBezTo>
                  <a:pt x="80" y="66"/>
                  <a:pt x="80" y="66"/>
                  <a:pt x="80" y="66"/>
                </a:cubicBezTo>
                <a:cubicBezTo>
                  <a:pt x="105" y="66"/>
                  <a:pt x="105" y="66"/>
                  <a:pt x="105" y="66"/>
                </a:cubicBezTo>
                <a:close/>
                <a:moveTo>
                  <a:pt x="140" y="66"/>
                </a:moveTo>
                <a:cubicBezTo>
                  <a:pt x="134" y="88"/>
                  <a:pt x="134" y="88"/>
                  <a:pt x="134" y="88"/>
                </a:cubicBezTo>
                <a:cubicBezTo>
                  <a:pt x="115" y="88"/>
                  <a:pt x="115" y="88"/>
                  <a:pt x="115" y="88"/>
                </a:cubicBezTo>
                <a:cubicBezTo>
                  <a:pt x="115" y="66"/>
                  <a:pt x="115" y="66"/>
                  <a:pt x="115" y="66"/>
                </a:cubicBezTo>
                <a:cubicBezTo>
                  <a:pt x="140" y="66"/>
                  <a:pt x="140" y="66"/>
                  <a:pt x="140" y="66"/>
                </a:cubicBezTo>
                <a:close/>
                <a:moveTo>
                  <a:pt x="66" y="113"/>
                </a:moveTo>
                <a:cubicBezTo>
                  <a:pt x="73" y="113"/>
                  <a:pt x="76" y="121"/>
                  <a:pt x="71" y="126"/>
                </a:cubicBezTo>
                <a:cubicBezTo>
                  <a:pt x="70" y="128"/>
                  <a:pt x="68" y="128"/>
                  <a:pt x="66" y="128"/>
                </a:cubicBezTo>
                <a:cubicBezTo>
                  <a:pt x="62" y="128"/>
                  <a:pt x="59" y="125"/>
                  <a:pt x="59" y="121"/>
                </a:cubicBezTo>
                <a:cubicBezTo>
                  <a:pt x="59" y="116"/>
                  <a:pt x="62" y="113"/>
                  <a:pt x="66" y="113"/>
                </a:cubicBezTo>
                <a:close/>
                <a:moveTo>
                  <a:pt x="124" y="113"/>
                </a:moveTo>
                <a:cubicBezTo>
                  <a:pt x="131" y="113"/>
                  <a:pt x="134" y="121"/>
                  <a:pt x="129" y="126"/>
                </a:cubicBezTo>
                <a:cubicBezTo>
                  <a:pt x="128" y="128"/>
                  <a:pt x="126" y="128"/>
                  <a:pt x="124" y="128"/>
                </a:cubicBezTo>
                <a:cubicBezTo>
                  <a:pt x="120" y="128"/>
                  <a:pt x="116" y="125"/>
                  <a:pt x="116" y="121"/>
                </a:cubicBezTo>
                <a:cubicBezTo>
                  <a:pt x="116" y="116"/>
                  <a:pt x="120" y="113"/>
                  <a:pt x="124" y="113"/>
                </a:cubicBezTo>
                <a:close/>
                <a:moveTo>
                  <a:pt x="5" y="0"/>
                </a:moveTo>
                <a:cubicBezTo>
                  <a:pt x="3" y="0"/>
                  <a:pt x="0" y="3"/>
                  <a:pt x="0" y="5"/>
                </a:cubicBezTo>
                <a:cubicBezTo>
                  <a:pt x="0" y="8"/>
                  <a:pt x="3" y="10"/>
                  <a:pt x="5" y="10"/>
                </a:cubicBezTo>
                <a:cubicBezTo>
                  <a:pt x="21" y="10"/>
                  <a:pt x="21" y="10"/>
                  <a:pt x="21" y="10"/>
                </a:cubicBezTo>
                <a:cubicBezTo>
                  <a:pt x="27" y="31"/>
                  <a:pt x="27" y="31"/>
                  <a:pt x="27" y="31"/>
                </a:cubicBezTo>
                <a:cubicBezTo>
                  <a:pt x="27" y="31"/>
                  <a:pt x="27" y="31"/>
                  <a:pt x="27" y="32"/>
                </a:cubicBezTo>
                <a:cubicBezTo>
                  <a:pt x="44" y="88"/>
                  <a:pt x="44" y="88"/>
                  <a:pt x="44" y="88"/>
                </a:cubicBezTo>
                <a:cubicBezTo>
                  <a:pt x="34" y="89"/>
                  <a:pt x="26" y="97"/>
                  <a:pt x="27" y="107"/>
                </a:cubicBezTo>
                <a:cubicBezTo>
                  <a:pt x="27" y="117"/>
                  <a:pt x="35" y="125"/>
                  <a:pt x="45" y="125"/>
                </a:cubicBezTo>
                <a:cubicBezTo>
                  <a:pt x="50" y="125"/>
                  <a:pt x="50" y="125"/>
                  <a:pt x="50" y="125"/>
                </a:cubicBezTo>
                <a:cubicBezTo>
                  <a:pt x="52" y="133"/>
                  <a:pt x="59" y="138"/>
                  <a:pt x="66" y="138"/>
                </a:cubicBezTo>
                <a:cubicBezTo>
                  <a:pt x="74" y="138"/>
                  <a:pt x="80" y="133"/>
                  <a:pt x="82" y="125"/>
                </a:cubicBezTo>
                <a:cubicBezTo>
                  <a:pt x="108" y="125"/>
                  <a:pt x="108" y="125"/>
                  <a:pt x="108" y="125"/>
                </a:cubicBezTo>
                <a:cubicBezTo>
                  <a:pt x="110" y="133"/>
                  <a:pt x="116" y="138"/>
                  <a:pt x="124" y="138"/>
                </a:cubicBezTo>
                <a:cubicBezTo>
                  <a:pt x="131" y="138"/>
                  <a:pt x="138" y="133"/>
                  <a:pt x="140" y="125"/>
                </a:cubicBezTo>
                <a:cubicBezTo>
                  <a:pt x="146" y="125"/>
                  <a:pt x="146" y="125"/>
                  <a:pt x="146" y="125"/>
                </a:cubicBezTo>
                <a:cubicBezTo>
                  <a:pt x="149" y="125"/>
                  <a:pt x="151" y="123"/>
                  <a:pt x="151" y="121"/>
                </a:cubicBezTo>
                <a:cubicBezTo>
                  <a:pt x="151" y="118"/>
                  <a:pt x="149" y="116"/>
                  <a:pt x="146" y="116"/>
                </a:cubicBezTo>
                <a:cubicBezTo>
                  <a:pt x="140" y="116"/>
                  <a:pt x="140" y="116"/>
                  <a:pt x="140" y="116"/>
                </a:cubicBezTo>
                <a:cubicBezTo>
                  <a:pt x="138" y="109"/>
                  <a:pt x="131" y="104"/>
                  <a:pt x="124" y="104"/>
                </a:cubicBezTo>
                <a:cubicBezTo>
                  <a:pt x="116" y="104"/>
                  <a:pt x="110" y="109"/>
                  <a:pt x="108" y="116"/>
                </a:cubicBezTo>
                <a:cubicBezTo>
                  <a:pt x="82" y="116"/>
                  <a:pt x="82" y="116"/>
                  <a:pt x="82" y="116"/>
                </a:cubicBezTo>
                <a:cubicBezTo>
                  <a:pt x="80" y="109"/>
                  <a:pt x="74" y="104"/>
                  <a:pt x="66" y="104"/>
                </a:cubicBezTo>
                <a:cubicBezTo>
                  <a:pt x="59" y="104"/>
                  <a:pt x="52" y="109"/>
                  <a:pt x="50" y="116"/>
                </a:cubicBezTo>
                <a:cubicBezTo>
                  <a:pt x="45" y="116"/>
                  <a:pt x="45" y="116"/>
                  <a:pt x="45" y="116"/>
                </a:cubicBezTo>
                <a:cubicBezTo>
                  <a:pt x="40" y="116"/>
                  <a:pt x="36" y="112"/>
                  <a:pt x="36" y="107"/>
                </a:cubicBezTo>
                <a:cubicBezTo>
                  <a:pt x="36" y="102"/>
                  <a:pt x="40" y="98"/>
                  <a:pt x="45" y="98"/>
                </a:cubicBezTo>
                <a:cubicBezTo>
                  <a:pt x="137" y="98"/>
                  <a:pt x="137" y="98"/>
                  <a:pt x="137" y="98"/>
                </a:cubicBezTo>
                <a:cubicBezTo>
                  <a:pt x="139" y="98"/>
                  <a:pt x="141" y="96"/>
                  <a:pt x="142" y="94"/>
                </a:cubicBezTo>
                <a:cubicBezTo>
                  <a:pt x="160" y="31"/>
                  <a:pt x="160" y="31"/>
                  <a:pt x="160" y="31"/>
                </a:cubicBezTo>
                <a:cubicBezTo>
                  <a:pt x="161" y="28"/>
                  <a:pt x="159" y="25"/>
                  <a:pt x="156" y="25"/>
                </a:cubicBezTo>
                <a:cubicBezTo>
                  <a:pt x="156" y="25"/>
                  <a:pt x="156" y="25"/>
                  <a:pt x="156" y="25"/>
                </a:cubicBezTo>
                <a:cubicBezTo>
                  <a:pt x="35" y="25"/>
                  <a:pt x="35" y="25"/>
                  <a:pt x="35" y="25"/>
                </a:cubicBezTo>
                <a:cubicBezTo>
                  <a:pt x="29" y="4"/>
                  <a:pt x="29" y="4"/>
                  <a:pt x="29" y="4"/>
                </a:cubicBezTo>
                <a:cubicBezTo>
                  <a:pt x="28" y="2"/>
                  <a:pt x="26" y="0"/>
                  <a:pt x="24" y="0"/>
                </a:cubicBezTo>
                <a:lnTo>
                  <a:pt x="5"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Freeform 110">
            <a:extLst>
              <a:ext uri="{FF2B5EF4-FFF2-40B4-BE49-F238E27FC236}">
                <a16:creationId xmlns:a16="http://schemas.microsoft.com/office/drawing/2014/main" id="{2B1BFE3C-BA67-FB96-5549-1C9EB9071A5C}"/>
              </a:ext>
            </a:extLst>
          </p:cNvPr>
          <p:cNvSpPr>
            <a:spLocks noEditPoints="1"/>
          </p:cNvSpPr>
          <p:nvPr/>
        </p:nvSpPr>
        <p:spPr bwMode="auto">
          <a:xfrm>
            <a:off x="9485805" y="2810141"/>
            <a:ext cx="457511" cy="443646"/>
          </a:xfrm>
          <a:custGeom>
            <a:avLst/>
            <a:gdLst>
              <a:gd name="T0" fmla="*/ 150 w 165"/>
              <a:gd name="T1" fmla="*/ 107 h 160"/>
              <a:gd name="T2" fmla="*/ 83 w 165"/>
              <a:gd name="T3" fmla="*/ 76 h 160"/>
              <a:gd name="T4" fmla="*/ 45 w 165"/>
              <a:gd name="T5" fmla="*/ 13 h 160"/>
              <a:gd name="T6" fmla="*/ 41 w 165"/>
              <a:gd name="T7" fmla="*/ 11 h 160"/>
              <a:gd name="T8" fmla="*/ 39 w 165"/>
              <a:gd name="T9" fmla="*/ 12 h 160"/>
              <a:gd name="T10" fmla="*/ 11 w 165"/>
              <a:gd name="T11" fmla="*/ 40 h 160"/>
              <a:gd name="T12" fmla="*/ 0 w 165"/>
              <a:gd name="T13" fmla="*/ 80 h 160"/>
              <a:gd name="T14" fmla="*/ 23 w 165"/>
              <a:gd name="T15" fmla="*/ 137 h 160"/>
              <a:gd name="T16" fmla="*/ 80 w 165"/>
              <a:gd name="T17" fmla="*/ 160 h 160"/>
              <a:gd name="T18" fmla="*/ 152 w 165"/>
              <a:gd name="T19" fmla="*/ 113 h 160"/>
              <a:gd name="T20" fmla="*/ 150 w 165"/>
              <a:gd name="T21" fmla="*/ 107 h 160"/>
              <a:gd name="T22" fmla="*/ 80 w 165"/>
              <a:gd name="T23" fmla="*/ 151 h 160"/>
              <a:gd name="T24" fmla="*/ 9 w 165"/>
              <a:gd name="T25" fmla="*/ 80 h 160"/>
              <a:gd name="T26" fmla="*/ 40 w 165"/>
              <a:gd name="T27" fmla="*/ 22 h 160"/>
              <a:gd name="T28" fmla="*/ 76 w 165"/>
              <a:gd name="T29" fmla="*/ 82 h 160"/>
              <a:gd name="T30" fmla="*/ 78 w 165"/>
              <a:gd name="T31" fmla="*/ 84 h 160"/>
              <a:gd name="T32" fmla="*/ 141 w 165"/>
              <a:gd name="T33" fmla="*/ 113 h 160"/>
              <a:gd name="T34" fmla="*/ 80 w 165"/>
              <a:gd name="T35" fmla="*/ 151 h 160"/>
              <a:gd name="T36" fmla="*/ 133 w 165"/>
              <a:gd name="T37" fmla="*/ 16 h 160"/>
              <a:gd name="T38" fmla="*/ 130 w 165"/>
              <a:gd name="T39" fmla="*/ 15 h 160"/>
              <a:gd name="T40" fmla="*/ 126 w 165"/>
              <a:gd name="T41" fmla="*/ 17 h 160"/>
              <a:gd name="T42" fmla="*/ 98 w 165"/>
              <a:gd name="T43" fmla="*/ 65 h 160"/>
              <a:gd name="T44" fmla="*/ 100 w 165"/>
              <a:gd name="T45" fmla="*/ 71 h 160"/>
              <a:gd name="T46" fmla="*/ 150 w 165"/>
              <a:gd name="T47" fmla="*/ 94 h 160"/>
              <a:gd name="T48" fmla="*/ 152 w 165"/>
              <a:gd name="T49" fmla="*/ 95 h 160"/>
              <a:gd name="T50" fmla="*/ 157 w 165"/>
              <a:gd name="T51" fmla="*/ 91 h 160"/>
              <a:gd name="T52" fmla="*/ 133 w 165"/>
              <a:gd name="T53" fmla="*/ 16 h 160"/>
              <a:gd name="T54" fmla="*/ 149 w 165"/>
              <a:gd name="T55" fmla="*/ 83 h 160"/>
              <a:gd name="T56" fmla="*/ 109 w 165"/>
              <a:gd name="T57" fmla="*/ 65 h 160"/>
              <a:gd name="T58" fmla="*/ 131 w 165"/>
              <a:gd name="T59" fmla="*/ 26 h 160"/>
              <a:gd name="T60" fmla="*/ 151 w 165"/>
              <a:gd name="T61" fmla="*/ 71 h 160"/>
              <a:gd name="T62" fmla="*/ 149 w 165"/>
              <a:gd name="T63" fmla="*/ 83 h 160"/>
              <a:gd name="T64" fmla="*/ 84 w 165"/>
              <a:gd name="T65" fmla="*/ 55 h 160"/>
              <a:gd name="T66" fmla="*/ 88 w 165"/>
              <a:gd name="T67" fmla="*/ 57 h 160"/>
              <a:gd name="T68" fmla="*/ 88 w 165"/>
              <a:gd name="T69" fmla="*/ 57 h 160"/>
              <a:gd name="T70" fmla="*/ 92 w 165"/>
              <a:gd name="T71" fmla="*/ 55 h 160"/>
              <a:gd name="T72" fmla="*/ 118 w 165"/>
              <a:gd name="T73" fmla="*/ 12 h 160"/>
              <a:gd name="T74" fmla="*/ 115 w 165"/>
              <a:gd name="T75" fmla="*/ 5 h 160"/>
              <a:gd name="T76" fmla="*/ 89 w 165"/>
              <a:gd name="T77" fmla="*/ 0 h 160"/>
              <a:gd name="T78" fmla="*/ 61 w 165"/>
              <a:gd name="T79" fmla="*/ 6 h 160"/>
              <a:gd name="T80" fmla="*/ 59 w 165"/>
              <a:gd name="T81" fmla="*/ 13 h 160"/>
              <a:gd name="T82" fmla="*/ 84 w 165"/>
              <a:gd name="T83" fmla="*/ 55 h 160"/>
              <a:gd name="T84" fmla="*/ 89 w 165"/>
              <a:gd name="T85" fmla="*/ 9 h 160"/>
              <a:gd name="T86" fmla="*/ 107 w 165"/>
              <a:gd name="T87" fmla="*/ 12 h 160"/>
              <a:gd name="T88" fmla="*/ 88 w 165"/>
              <a:gd name="T89" fmla="*/ 44 h 160"/>
              <a:gd name="T90" fmla="*/ 69 w 165"/>
              <a:gd name="T91" fmla="*/ 13 h 160"/>
              <a:gd name="T92" fmla="*/ 89 w 165"/>
              <a:gd name="T93" fmla="*/ 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60">
                <a:moveTo>
                  <a:pt x="150" y="107"/>
                </a:moveTo>
                <a:cubicBezTo>
                  <a:pt x="83" y="76"/>
                  <a:pt x="83" y="76"/>
                  <a:pt x="83" y="76"/>
                </a:cubicBezTo>
                <a:cubicBezTo>
                  <a:pt x="45" y="13"/>
                  <a:pt x="45" y="13"/>
                  <a:pt x="45" y="13"/>
                </a:cubicBezTo>
                <a:cubicBezTo>
                  <a:pt x="44" y="12"/>
                  <a:pt x="43" y="11"/>
                  <a:pt x="41" y="11"/>
                </a:cubicBezTo>
                <a:cubicBezTo>
                  <a:pt x="40" y="11"/>
                  <a:pt x="40" y="11"/>
                  <a:pt x="39" y="12"/>
                </a:cubicBezTo>
                <a:cubicBezTo>
                  <a:pt x="27" y="19"/>
                  <a:pt x="18" y="29"/>
                  <a:pt x="11" y="40"/>
                </a:cubicBezTo>
                <a:cubicBezTo>
                  <a:pt x="4" y="52"/>
                  <a:pt x="0" y="66"/>
                  <a:pt x="0" y="80"/>
                </a:cubicBezTo>
                <a:cubicBezTo>
                  <a:pt x="0" y="101"/>
                  <a:pt x="8" y="121"/>
                  <a:pt x="23" y="137"/>
                </a:cubicBezTo>
                <a:cubicBezTo>
                  <a:pt x="38" y="152"/>
                  <a:pt x="58" y="160"/>
                  <a:pt x="80" y="160"/>
                </a:cubicBezTo>
                <a:cubicBezTo>
                  <a:pt x="111" y="160"/>
                  <a:pt x="139" y="142"/>
                  <a:pt x="152" y="113"/>
                </a:cubicBezTo>
                <a:cubicBezTo>
                  <a:pt x="153" y="111"/>
                  <a:pt x="152" y="108"/>
                  <a:pt x="150" y="107"/>
                </a:cubicBezTo>
                <a:close/>
                <a:moveTo>
                  <a:pt x="80" y="151"/>
                </a:moveTo>
                <a:cubicBezTo>
                  <a:pt x="41" y="151"/>
                  <a:pt x="9" y="119"/>
                  <a:pt x="9" y="80"/>
                </a:cubicBezTo>
                <a:cubicBezTo>
                  <a:pt x="9" y="57"/>
                  <a:pt x="21" y="36"/>
                  <a:pt x="40" y="22"/>
                </a:cubicBezTo>
                <a:cubicBezTo>
                  <a:pt x="76" y="82"/>
                  <a:pt x="76" y="82"/>
                  <a:pt x="76" y="82"/>
                </a:cubicBezTo>
                <a:cubicBezTo>
                  <a:pt x="76" y="83"/>
                  <a:pt x="77" y="84"/>
                  <a:pt x="78" y="84"/>
                </a:cubicBezTo>
                <a:cubicBezTo>
                  <a:pt x="141" y="113"/>
                  <a:pt x="141" y="113"/>
                  <a:pt x="141" y="113"/>
                </a:cubicBezTo>
                <a:cubicBezTo>
                  <a:pt x="129" y="136"/>
                  <a:pt x="105" y="151"/>
                  <a:pt x="80" y="151"/>
                </a:cubicBezTo>
                <a:close/>
                <a:moveTo>
                  <a:pt x="133" y="16"/>
                </a:moveTo>
                <a:cubicBezTo>
                  <a:pt x="132" y="15"/>
                  <a:pt x="131" y="15"/>
                  <a:pt x="130" y="15"/>
                </a:cubicBezTo>
                <a:cubicBezTo>
                  <a:pt x="129" y="15"/>
                  <a:pt x="127" y="15"/>
                  <a:pt x="126" y="17"/>
                </a:cubicBezTo>
                <a:cubicBezTo>
                  <a:pt x="98" y="65"/>
                  <a:pt x="98" y="65"/>
                  <a:pt x="98" y="65"/>
                </a:cubicBezTo>
                <a:cubicBezTo>
                  <a:pt x="96" y="67"/>
                  <a:pt x="97" y="70"/>
                  <a:pt x="100" y="71"/>
                </a:cubicBezTo>
                <a:cubicBezTo>
                  <a:pt x="150" y="94"/>
                  <a:pt x="150" y="94"/>
                  <a:pt x="150" y="94"/>
                </a:cubicBezTo>
                <a:cubicBezTo>
                  <a:pt x="151" y="94"/>
                  <a:pt x="152" y="95"/>
                  <a:pt x="152" y="95"/>
                </a:cubicBezTo>
                <a:cubicBezTo>
                  <a:pt x="154" y="95"/>
                  <a:pt x="156" y="93"/>
                  <a:pt x="157" y="91"/>
                </a:cubicBezTo>
                <a:cubicBezTo>
                  <a:pt x="165" y="64"/>
                  <a:pt x="156" y="34"/>
                  <a:pt x="133" y="16"/>
                </a:cubicBezTo>
                <a:close/>
                <a:moveTo>
                  <a:pt x="149" y="83"/>
                </a:moveTo>
                <a:cubicBezTo>
                  <a:pt x="109" y="65"/>
                  <a:pt x="109" y="65"/>
                  <a:pt x="109" y="65"/>
                </a:cubicBezTo>
                <a:cubicBezTo>
                  <a:pt x="131" y="26"/>
                  <a:pt x="131" y="26"/>
                  <a:pt x="131" y="26"/>
                </a:cubicBezTo>
                <a:cubicBezTo>
                  <a:pt x="144" y="38"/>
                  <a:pt x="151" y="54"/>
                  <a:pt x="151" y="71"/>
                </a:cubicBezTo>
                <a:cubicBezTo>
                  <a:pt x="151" y="75"/>
                  <a:pt x="150" y="79"/>
                  <a:pt x="149" y="83"/>
                </a:cubicBezTo>
                <a:close/>
                <a:moveTo>
                  <a:pt x="84" y="55"/>
                </a:moveTo>
                <a:cubicBezTo>
                  <a:pt x="85" y="56"/>
                  <a:pt x="86" y="57"/>
                  <a:pt x="88" y="57"/>
                </a:cubicBezTo>
                <a:cubicBezTo>
                  <a:pt x="88" y="57"/>
                  <a:pt x="88" y="57"/>
                  <a:pt x="88" y="57"/>
                </a:cubicBezTo>
                <a:cubicBezTo>
                  <a:pt x="90" y="57"/>
                  <a:pt x="91" y="56"/>
                  <a:pt x="92" y="55"/>
                </a:cubicBezTo>
                <a:cubicBezTo>
                  <a:pt x="118" y="12"/>
                  <a:pt x="118" y="12"/>
                  <a:pt x="118" y="12"/>
                </a:cubicBezTo>
                <a:cubicBezTo>
                  <a:pt x="119" y="9"/>
                  <a:pt x="118" y="6"/>
                  <a:pt x="115" y="5"/>
                </a:cubicBezTo>
                <a:cubicBezTo>
                  <a:pt x="107" y="2"/>
                  <a:pt x="98" y="0"/>
                  <a:pt x="89" y="0"/>
                </a:cubicBezTo>
                <a:cubicBezTo>
                  <a:pt x="79" y="0"/>
                  <a:pt x="70" y="2"/>
                  <a:pt x="61" y="6"/>
                </a:cubicBezTo>
                <a:cubicBezTo>
                  <a:pt x="58" y="7"/>
                  <a:pt x="57" y="10"/>
                  <a:pt x="59" y="13"/>
                </a:cubicBezTo>
                <a:lnTo>
                  <a:pt x="84" y="55"/>
                </a:lnTo>
                <a:close/>
                <a:moveTo>
                  <a:pt x="89" y="9"/>
                </a:moveTo>
                <a:cubicBezTo>
                  <a:pt x="95" y="9"/>
                  <a:pt x="101" y="10"/>
                  <a:pt x="107" y="12"/>
                </a:cubicBezTo>
                <a:cubicBezTo>
                  <a:pt x="88" y="44"/>
                  <a:pt x="88" y="44"/>
                  <a:pt x="88" y="44"/>
                </a:cubicBezTo>
                <a:cubicBezTo>
                  <a:pt x="69" y="13"/>
                  <a:pt x="69" y="13"/>
                  <a:pt x="69" y="13"/>
                </a:cubicBezTo>
                <a:cubicBezTo>
                  <a:pt x="76" y="11"/>
                  <a:pt x="83" y="9"/>
                  <a:pt x="89" y="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37" name="Straight Connector 36">
            <a:extLst>
              <a:ext uri="{FF2B5EF4-FFF2-40B4-BE49-F238E27FC236}">
                <a16:creationId xmlns:a16="http://schemas.microsoft.com/office/drawing/2014/main" id="{CD9AE8F3-2371-8A2C-5333-2727EA9FDBA8}"/>
              </a:ext>
            </a:extLst>
          </p:cNvPr>
          <p:cNvCxnSpPr>
            <a:cxnSpLocks/>
          </p:cNvCxnSpPr>
          <p:nvPr/>
        </p:nvCxnSpPr>
        <p:spPr>
          <a:xfrm>
            <a:off x="4316065" y="3369469"/>
            <a:ext cx="0" cy="558006"/>
          </a:xfrm>
          <a:prstGeom prst="lin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cxnSp>
      <p:cxnSp>
        <p:nvCxnSpPr>
          <p:cNvPr id="39" name="Straight Connector 38">
            <a:extLst>
              <a:ext uri="{FF2B5EF4-FFF2-40B4-BE49-F238E27FC236}">
                <a16:creationId xmlns:a16="http://schemas.microsoft.com/office/drawing/2014/main" id="{01F02CCF-8FEC-8016-3723-EB528B7D811C}"/>
              </a:ext>
            </a:extLst>
          </p:cNvPr>
          <p:cNvCxnSpPr>
            <a:cxnSpLocks/>
          </p:cNvCxnSpPr>
          <p:nvPr/>
        </p:nvCxnSpPr>
        <p:spPr>
          <a:xfrm>
            <a:off x="7023033" y="3369469"/>
            <a:ext cx="0" cy="558006"/>
          </a:xfrm>
          <a:prstGeom prst="lin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Straight Connector 39">
            <a:extLst>
              <a:ext uri="{FF2B5EF4-FFF2-40B4-BE49-F238E27FC236}">
                <a16:creationId xmlns:a16="http://schemas.microsoft.com/office/drawing/2014/main" id="{846301DA-10AC-A4C9-C06F-AD794A708C05}"/>
              </a:ext>
            </a:extLst>
          </p:cNvPr>
          <p:cNvCxnSpPr>
            <a:cxnSpLocks/>
          </p:cNvCxnSpPr>
          <p:nvPr/>
        </p:nvCxnSpPr>
        <p:spPr>
          <a:xfrm>
            <a:off x="1425841" y="3369469"/>
            <a:ext cx="0" cy="558006"/>
          </a:xfrm>
          <a:prstGeom prst="lin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Straight Connector 40">
            <a:extLst>
              <a:ext uri="{FF2B5EF4-FFF2-40B4-BE49-F238E27FC236}">
                <a16:creationId xmlns:a16="http://schemas.microsoft.com/office/drawing/2014/main" id="{089D9970-73DA-888E-47E1-F5A1A15BE325}"/>
              </a:ext>
            </a:extLst>
          </p:cNvPr>
          <p:cNvCxnSpPr>
            <a:cxnSpLocks/>
          </p:cNvCxnSpPr>
          <p:nvPr/>
        </p:nvCxnSpPr>
        <p:spPr>
          <a:xfrm>
            <a:off x="9714560" y="3369469"/>
            <a:ext cx="0" cy="558006"/>
          </a:xfrm>
          <a:prstGeom prst="lin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4236221378"/>
      </p:ext>
    </p:extLst>
  </p:cSld>
  <p:clrMapOvr>
    <a:masterClrMapping/>
  </p:clrMapOvr>
  <p:transition spd="slow">
    <p:cover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304E19B-5981-BFEE-F750-994F7DD905F8}"/>
              </a:ext>
            </a:extLst>
          </p:cNvPr>
          <p:cNvSpPr txBox="1"/>
          <p:nvPr/>
        </p:nvSpPr>
        <p:spPr>
          <a:xfrm>
            <a:off x="3526226" y="750095"/>
            <a:ext cx="5139548" cy="784830"/>
          </a:xfrm>
          <a:prstGeom prst="rect">
            <a:avLst/>
          </a:prstGeom>
          <a:noFill/>
        </p:spPr>
        <p:txBody>
          <a:bodyPr wrap="none" rtlCol="0">
            <a:spAutoFit/>
          </a:bodyPr>
          <a:lstStyle/>
          <a:p>
            <a:pPr algn="ctr"/>
            <a:r>
              <a:rPr lang="en-US" sz="4500" dirty="0">
                <a:latin typeface="Poppins SemiBold" panose="00000700000000000000" pitchFamily="2" charset="0"/>
                <a:cs typeface="Poppins SemiBold" panose="00000700000000000000" pitchFamily="2" charset="0"/>
              </a:rPr>
              <a:t>Product Strategy</a:t>
            </a:r>
          </a:p>
        </p:txBody>
      </p:sp>
      <p:sp>
        <p:nvSpPr>
          <p:cNvPr id="9" name="Freeform 5">
            <a:extLst>
              <a:ext uri="{FF2B5EF4-FFF2-40B4-BE49-F238E27FC236}">
                <a16:creationId xmlns:a16="http://schemas.microsoft.com/office/drawing/2014/main" id="{14E1F136-B580-ABA3-9E8E-23ACBD4FE195}"/>
              </a:ext>
            </a:extLst>
          </p:cNvPr>
          <p:cNvSpPr>
            <a:spLocks/>
          </p:cNvSpPr>
          <p:nvPr/>
        </p:nvSpPr>
        <p:spPr bwMode="auto">
          <a:xfrm>
            <a:off x="6218238" y="2157413"/>
            <a:ext cx="1638300" cy="1687513"/>
          </a:xfrm>
          <a:custGeom>
            <a:avLst/>
            <a:gdLst>
              <a:gd name="T0" fmla="*/ 939 w 2180"/>
              <a:gd name="T1" fmla="*/ 1237 h 2246"/>
              <a:gd name="T2" fmla="*/ 1393 w 2180"/>
              <a:gd name="T3" fmla="*/ 2246 h 2246"/>
              <a:gd name="T4" fmla="*/ 2134 w 2180"/>
              <a:gd name="T5" fmla="*/ 2246 h 2246"/>
              <a:gd name="T6" fmla="*/ 2179 w 2180"/>
              <a:gd name="T7" fmla="*/ 2198 h 2246"/>
              <a:gd name="T8" fmla="*/ 1496 w 2180"/>
              <a:gd name="T9" fmla="*/ 680 h 2246"/>
              <a:gd name="T10" fmla="*/ 49 w 2180"/>
              <a:gd name="T11" fmla="*/ 2 h 2246"/>
              <a:gd name="T12" fmla="*/ 0 w 2180"/>
              <a:gd name="T13" fmla="*/ 47 h 2246"/>
              <a:gd name="T14" fmla="*/ 0 w 2180"/>
              <a:gd name="T15" fmla="*/ 789 h 2246"/>
              <a:gd name="T16" fmla="*/ 939 w 2180"/>
              <a:gd name="T17" fmla="*/ 1237 h 2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0" h="2246">
                <a:moveTo>
                  <a:pt x="939" y="1237"/>
                </a:moveTo>
                <a:cubicBezTo>
                  <a:pt x="1219" y="1518"/>
                  <a:pt x="1371" y="1879"/>
                  <a:pt x="1393" y="2246"/>
                </a:cubicBezTo>
                <a:cubicBezTo>
                  <a:pt x="2134" y="2246"/>
                  <a:pt x="2134" y="2246"/>
                  <a:pt x="2134" y="2246"/>
                </a:cubicBezTo>
                <a:cubicBezTo>
                  <a:pt x="2160" y="2246"/>
                  <a:pt x="2180" y="2224"/>
                  <a:pt x="2179" y="2198"/>
                </a:cubicBezTo>
                <a:cubicBezTo>
                  <a:pt x="2146" y="1646"/>
                  <a:pt x="1918" y="1102"/>
                  <a:pt x="1496" y="680"/>
                </a:cubicBezTo>
                <a:cubicBezTo>
                  <a:pt x="1092" y="276"/>
                  <a:pt x="577" y="50"/>
                  <a:pt x="49" y="2"/>
                </a:cubicBezTo>
                <a:cubicBezTo>
                  <a:pt x="23" y="0"/>
                  <a:pt x="0" y="21"/>
                  <a:pt x="0" y="47"/>
                </a:cubicBezTo>
                <a:cubicBezTo>
                  <a:pt x="0" y="789"/>
                  <a:pt x="0" y="789"/>
                  <a:pt x="0" y="789"/>
                </a:cubicBezTo>
                <a:cubicBezTo>
                  <a:pt x="343" y="825"/>
                  <a:pt x="676" y="974"/>
                  <a:pt x="939" y="1237"/>
                </a:cubicBezTo>
                <a:close/>
              </a:path>
            </a:pathLst>
          </a:custGeom>
          <a:solidFill>
            <a:schemeClr val="bg1">
              <a:lumMod val="95000"/>
            </a:schemeClr>
          </a:solidFill>
          <a:ln w="15875">
            <a:noFill/>
          </a:ln>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7A14B935-22F3-A626-6C47-1654BDCA63DA}"/>
              </a:ext>
            </a:extLst>
          </p:cNvPr>
          <p:cNvSpPr>
            <a:spLocks/>
          </p:cNvSpPr>
          <p:nvPr/>
        </p:nvSpPr>
        <p:spPr bwMode="auto">
          <a:xfrm>
            <a:off x="4338638" y="2154238"/>
            <a:ext cx="1687513" cy="1638300"/>
          </a:xfrm>
          <a:custGeom>
            <a:avLst/>
            <a:gdLst>
              <a:gd name="T0" fmla="*/ 1237 w 2246"/>
              <a:gd name="T1" fmla="*/ 1242 h 2181"/>
              <a:gd name="T2" fmla="*/ 2246 w 2246"/>
              <a:gd name="T3" fmla="*/ 788 h 2181"/>
              <a:gd name="T4" fmla="*/ 2246 w 2246"/>
              <a:gd name="T5" fmla="*/ 47 h 2181"/>
              <a:gd name="T6" fmla="*/ 2198 w 2246"/>
              <a:gd name="T7" fmla="*/ 2 h 2181"/>
              <a:gd name="T8" fmla="*/ 680 w 2246"/>
              <a:gd name="T9" fmla="*/ 685 h 2181"/>
              <a:gd name="T10" fmla="*/ 2 w 2246"/>
              <a:gd name="T11" fmla="*/ 2132 h 2181"/>
              <a:gd name="T12" fmla="*/ 47 w 2246"/>
              <a:gd name="T13" fmla="*/ 2181 h 2181"/>
              <a:gd name="T14" fmla="*/ 789 w 2246"/>
              <a:gd name="T15" fmla="*/ 2181 h 2181"/>
              <a:gd name="T16" fmla="*/ 1237 w 2246"/>
              <a:gd name="T17" fmla="*/ 1242 h 2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6" h="2181">
                <a:moveTo>
                  <a:pt x="1237" y="1242"/>
                </a:moveTo>
                <a:cubicBezTo>
                  <a:pt x="1517" y="961"/>
                  <a:pt x="1878" y="810"/>
                  <a:pt x="2246" y="788"/>
                </a:cubicBezTo>
                <a:cubicBezTo>
                  <a:pt x="2246" y="47"/>
                  <a:pt x="2246" y="47"/>
                  <a:pt x="2246" y="47"/>
                </a:cubicBezTo>
                <a:cubicBezTo>
                  <a:pt x="2246" y="21"/>
                  <a:pt x="2224" y="0"/>
                  <a:pt x="2198" y="2"/>
                </a:cubicBezTo>
                <a:cubicBezTo>
                  <a:pt x="1645" y="35"/>
                  <a:pt x="1102" y="263"/>
                  <a:pt x="680" y="685"/>
                </a:cubicBezTo>
                <a:cubicBezTo>
                  <a:pt x="276" y="1089"/>
                  <a:pt x="50" y="1604"/>
                  <a:pt x="2" y="2132"/>
                </a:cubicBezTo>
                <a:cubicBezTo>
                  <a:pt x="0" y="2158"/>
                  <a:pt x="20" y="2181"/>
                  <a:pt x="47" y="2181"/>
                </a:cubicBezTo>
                <a:cubicBezTo>
                  <a:pt x="789" y="2181"/>
                  <a:pt x="789" y="2181"/>
                  <a:pt x="789" y="2181"/>
                </a:cubicBezTo>
                <a:cubicBezTo>
                  <a:pt x="825" y="1838"/>
                  <a:pt x="974" y="1505"/>
                  <a:pt x="1237" y="1242"/>
                </a:cubicBezTo>
                <a:close/>
              </a:path>
            </a:pathLst>
          </a:custGeom>
          <a:solidFill>
            <a:schemeClr val="bg1">
              <a:lumMod val="95000"/>
            </a:schemeClr>
          </a:solidFill>
          <a:ln w="15875">
            <a:noFill/>
          </a:ln>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D0D258A2-87E8-F5C9-1881-F2A6DE8175FF}"/>
              </a:ext>
            </a:extLst>
          </p:cNvPr>
          <p:cNvSpPr>
            <a:spLocks/>
          </p:cNvSpPr>
          <p:nvPr/>
        </p:nvSpPr>
        <p:spPr bwMode="auto">
          <a:xfrm>
            <a:off x="4335463" y="3984625"/>
            <a:ext cx="1636713" cy="1687513"/>
          </a:xfrm>
          <a:custGeom>
            <a:avLst/>
            <a:gdLst>
              <a:gd name="T0" fmla="*/ 1242 w 2180"/>
              <a:gd name="T1" fmla="*/ 1009 h 2246"/>
              <a:gd name="T2" fmla="*/ 788 w 2180"/>
              <a:gd name="T3" fmla="*/ 0 h 2246"/>
              <a:gd name="T4" fmla="*/ 47 w 2180"/>
              <a:gd name="T5" fmla="*/ 0 h 2246"/>
              <a:gd name="T6" fmla="*/ 2 w 2180"/>
              <a:gd name="T7" fmla="*/ 48 h 2246"/>
              <a:gd name="T8" fmla="*/ 685 w 2180"/>
              <a:gd name="T9" fmla="*/ 1566 h 2246"/>
              <a:gd name="T10" fmla="*/ 2131 w 2180"/>
              <a:gd name="T11" fmla="*/ 2244 h 2246"/>
              <a:gd name="T12" fmla="*/ 2180 w 2180"/>
              <a:gd name="T13" fmla="*/ 2199 h 2246"/>
              <a:gd name="T14" fmla="*/ 2180 w 2180"/>
              <a:gd name="T15" fmla="*/ 1457 h 2246"/>
              <a:gd name="T16" fmla="*/ 1242 w 2180"/>
              <a:gd name="T17" fmla="*/ 1009 h 2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0" h="2246">
                <a:moveTo>
                  <a:pt x="1242" y="1009"/>
                </a:moveTo>
                <a:cubicBezTo>
                  <a:pt x="961" y="729"/>
                  <a:pt x="810" y="368"/>
                  <a:pt x="788" y="0"/>
                </a:cubicBezTo>
                <a:cubicBezTo>
                  <a:pt x="47" y="0"/>
                  <a:pt x="47" y="0"/>
                  <a:pt x="47" y="0"/>
                </a:cubicBezTo>
                <a:cubicBezTo>
                  <a:pt x="21" y="0"/>
                  <a:pt x="0" y="22"/>
                  <a:pt x="2" y="48"/>
                </a:cubicBezTo>
                <a:cubicBezTo>
                  <a:pt x="35" y="601"/>
                  <a:pt x="262" y="1144"/>
                  <a:pt x="685" y="1566"/>
                </a:cubicBezTo>
                <a:cubicBezTo>
                  <a:pt x="1089" y="1970"/>
                  <a:pt x="1603" y="2196"/>
                  <a:pt x="2131" y="2244"/>
                </a:cubicBezTo>
                <a:cubicBezTo>
                  <a:pt x="2158" y="2246"/>
                  <a:pt x="2180" y="2225"/>
                  <a:pt x="2180" y="2199"/>
                </a:cubicBezTo>
                <a:cubicBezTo>
                  <a:pt x="2180" y="1457"/>
                  <a:pt x="2180" y="1457"/>
                  <a:pt x="2180" y="1457"/>
                </a:cubicBezTo>
                <a:cubicBezTo>
                  <a:pt x="1837" y="1421"/>
                  <a:pt x="1504" y="1272"/>
                  <a:pt x="1242" y="1009"/>
                </a:cubicBezTo>
                <a:close/>
              </a:path>
            </a:pathLst>
          </a:custGeom>
          <a:solidFill>
            <a:schemeClr val="bg1">
              <a:lumMod val="95000"/>
            </a:schemeClr>
          </a:solidFill>
          <a:ln w="15875">
            <a:noFill/>
          </a:ln>
        </p:spPr>
        <p:txBody>
          <a:bodyPr vert="horz" wrap="square" lIns="91440" tIns="45720" rIns="91440" bIns="45720" numCol="1" anchor="t" anchorCtr="0" compatLnSpc="1">
            <a:prstTxWarp prst="textNoShape">
              <a:avLst/>
            </a:prstTxWarp>
          </a:bodyPr>
          <a:lstStyle/>
          <a:p>
            <a:endParaRPr lang="en-US"/>
          </a:p>
        </p:txBody>
      </p:sp>
      <p:sp>
        <p:nvSpPr>
          <p:cNvPr id="15" name="Freeform 11">
            <a:extLst>
              <a:ext uri="{FF2B5EF4-FFF2-40B4-BE49-F238E27FC236}">
                <a16:creationId xmlns:a16="http://schemas.microsoft.com/office/drawing/2014/main" id="{3625F89F-1FCB-3C93-6236-C81BA3F22194}"/>
              </a:ext>
            </a:extLst>
          </p:cNvPr>
          <p:cNvSpPr>
            <a:spLocks/>
          </p:cNvSpPr>
          <p:nvPr/>
        </p:nvSpPr>
        <p:spPr bwMode="auto">
          <a:xfrm>
            <a:off x="6165851" y="4037013"/>
            <a:ext cx="1687513" cy="1638300"/>
          </a:xfrm>
          <a:custGeom>
            <a:avLst/>
            <a:gdLst>
              <a:gd name="T0" fmla="*/ 1009 w 2246"/>
              <a:gd name="T1" fmla="*/ 938 h 2180"/>
              <a:gd name="T2" fmla="*/ 0 w 2246"/>
              <a:gd name="T3" fmla="*/ 1392 h 2180"/>
              <a:gd name="T4" fmla="*/ 0 w 2246"/>
              <a:gd name="T5" fmla="*/ 2133 h 2180"/>
              <a:gd name="T6" fmla="*/ 47 w 2246"/>
              <a:gd name="T7" fmla="*/ 2178 h 2180"/>
              <a:gd name="T8" fmla="*/ 1566 w 2246"/>
              <a:gd name="T9" fmla="*/ 1495 h 2180"/>
              <a:gd name="T10" fmla="*/ 2243 w 2246"/>
              <a:gd name="T11" fmla="*/ 49 h 2180"/>
              <a:gd name="T12" fmla="*/ 2199 w 2246"/>
              <a:gd name="T13" fmla="*/ 0 h 2180"/>
              <a:gd name="T14" fmla="*/ 1457 w 2246"/>
              <a:gd name="T15" fmla="*/ 0 h 2180"/>
              <a:gd name="T16" fmla="*/ 1009 w 2246"/>
              <a:gd name="T17" fmla="*/ 938 h 2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6" h="2180">
                <a:moveTo>
                  <a:pt x="1009" y="938"/>
                </a:moveTo>
                <a:cubicBezTo>
                  <a:pt x="728" y="1219"/>
                  <a:pt x="367" y="1370"/>
                  <a:pt x="0" y="1392"/>
                </a:cubicBezTo>
                <a:cubicBezTo>
                  <a:pt x="0" y="2133"/>
                  <a:pt x="0" y="2133"/>
                  <a:pt x="0" y="2133"/>
                </a:cubicBezTo>
                <a:cubicBezTo>
                  <a:pt x="0" y="2159"/>
                  <a:pt x="22" y="2180"/>
                  <a:pt x="47" y="2178"/>
                </a:cubicBezTo>
                <a:cubicBezTo>
                  <a:pt x="600" y="2145"/>
                  <a:pt x="1143" y="1918"/>
                  <a:pt x="1566" y="1495"/>
                </a:cubicBezTo>
                <a:cubicBezTo>
                  <a:pt x="1970" y="1091"/>
                  <a:pt x="2196" y="576"/>
                  <a:pt x="2243" y="49"/>
                </a:cubicBezTo>
                <a:cubicBezTo>
                  <a:pt x="2246" y="22"/>
                  <a:pt x="2225" y="0"/>
                  <a:pt x="2199" y="0"/>
                </a:cubicBezTo>
                <a:cubicBezTo>
                  <a:pt x="1457" y="0"/>
                  <a:pt x="1457" y="0"/>
                  <a:pt x="1457" y="0"/>
                </a:cubicBezTo>
                <a:cubicBezTo>
                  <a:pt x="1421" y="342"/>
                  <a:pt x="1271" y="676"/>
                  <a:pt x="1009" y="938"/>
                </a:cubicBezTo>
                <a:close/>
              </a:path>
            </a:pathLst>
          </a:custGeom>
          <a:solidFill>
            <a:schemeClr val="bg1">
              <a:lumMod val="95000"/>
            </a:schemeClr>
          </a:solidFill>
          <a:ln w="15875">
            <a:noFill/>
          </a:ln>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C9BC0E52-9F1A-1198-FD12-8A4EF47D0899}"/>
              </a:ext>
            </a:extLst>
          </p:cNvPr>
          <p:cNvSpPr>
            <a:spLocks/>
          </p:cNvSpPr>
          <p:nvPr/>
        </p:nvSpPr>
        <p:spPr bwMode="auto">
          <a:xfrm>
            <a:off x="6956427" y="2354264"/>
            <a:ext cx="700086" cy="700086"/>
          </a:xfrm>
          <a:custGeom>
            <a:avLst/>
            <a:gdLst>
              <a:gd name="T0" fmla="*/ 821 w 998"/>
              <a:gd name="T1" fmla="*/ 820 h 998"/>
              <a:gd name="T2" fmla="*/ 178 w 998"/>
              <a:gd name="T3" fmla="*/ 820 h 998"/>
              <a:gd name="T4" fmla="*/ 178 w 998"/>
              <a:gd name="T5" fmla="*/ 177 h 998"/>
              <a:gd name="T6" fmla="*/ 821 w 998"/>
              <a:gd name="T7" fmla="*/ 177 h 998"/>
              <a:gd name="T8" fmla="*/ 821 w 998"/>
              <a:gd name="T9" fmla="*/ 820 h 998"/>
            </a:gdLst>
            <a:ahLst/>
            <a:cxnLst>
              <a:cxn ang="0">
                <a:pos x="T0" y="T1"/>
              </a:cxn>
              <a:cxn ang="0">
                <a:pos x="T2" y="T3"/>
              </a:cxn>
              <a:cxn ang="0">
                <a:pos x="T4" y="T5"/>
              </a:cxn>
              <a:cxn ang="0">
                <a:pos x="T6" y="T7"/>
              </a:cxn>
              <a:cxn ang="0">
                <a:pos x="T8" y="T9"/>
              </a:cxn>
            </a:cxnLst>
            <a:rect l="0" t="0" r="r" b="b"/>
            <a:pathLst>
              <a:path w="998" h="998">
                <a:moveTo>
                  <a:pt x="821" y="820"/>
                </a:moveTo>
                <a:cubicBezTo>
                  <a:pt x="643" y="998"/>
                  <a:pt x="355" y="998"/>
                  <a:pt x="178" y="820"/>
                </a:cubicBezTo>
                <a:cubicBezTo>
                  <a:pt x="0" y="643"/>
                  <a:pt x="0" y="355"/>
                  <a:pt x="178" y="177"/>
                </a:cubicBezTo>
                <a:cubicBezTo>
                  <a:pt x="355" y="0"/>
                  <a:pt x="643" y="0"/>
                  <a:pt x="821" y="177"/>
                </a:cubicBezTo>
                <a:cubicBezTo>
                  <a:pt x="998" y="355"/>
                  <a:pt x="998" y="643"/>
                  <a:pt x="821" y="820"/>
                </a:cubicBezTo>
                <a:close/>
              </a:path>
            </a:pathLst>
          </a:custGeom>
          <a:solidFill>
            <a:schemeClr val="bg1"/>
          </a:solidFill>
          <a:ln>
            <a:noFill/>
          </a:ln>
          <a:effectLst>
            <a:outerShdw blurRad="38100" dist="12700" dir="2700000" algn="tl" rotWithShape="0">
              <a:prstClr val="black">
                <a:alpha val="15000"/>
              </a:prstClr>
            </a:outerShdw>
          </a:effectLst>
        </p:spPr>
        <p:txBody>
          <a:bodyPr vert="horz" wrap="square" lIns="91440" tIns="45720" rIns="91440" bIns="45720" numCol="1" anchor="ctr" anchorCtr="0" compatLnSpc="1">
            <a:prstTxWarp prst="textNoShape">
              <a:avLst/>
            </a:prstTxWarp>
          </a:bodyPr>
          <a:lstStyle/>
          <a:p>
            <a:pPr algn="ctr"/>
            <a:r>
              <a:rPr lang="en-US" sz="1300" dirty="0">
                <a:latin typeface="Poppins" panose="00000500000000000000" pitchFamily="2" charset="0"/>
                <a:cs typeface="Poppins" panose="00000500000000000000" pitchFamily="2" charset="0"/>
              </a:rPr>
              <a:t>02</a:t>
            </a:r>
          </a:p>
        </p:txBody>
      </p:sp>
      <p:sp>
        <p:nvSpPr>
          <p:cNvPr id="12" name="Freeform 8">
            <a:extLst>
              <a:ext uri="{FF2B5EF4-FFF2-40B4-BE49-F238E27FC236}">
                <a16:creationId xmlns:a16="http://schemas.microsoft.com/office/drawing/2014/main" id="{7FDF33E1-E0C8-F8C3-384E-962ECE415D68}"/>
              </a:ext>
            </a:extLst>
          </p:cNvPr>
          <p:cNvSpPr>
            <a:spLocks/>
          </p:cNvSpPr>
          <p:nvPr/>
        </p:nvSpPr>
        <p:spPr bwMode="auto">
          <a:xfrm>
            <a:off x="4535435" y="2354264"/>
            <a:ext cx="698606" cy="700086"/>
          </a:xfrm>
          <a:custGeom>
            <a:avLst/>
            <a:gdLst>
              <a:gd name="T0" fmla="*/ 821 w 998"/>
              <a:gd name="T1" fmla="*/ 177 h 998"/>
              <a:gd name="T2" fmla="*/ 821 w 998"/>
              <a:gd name="T3" fmla="*/ 820 h 998"/>
              <a:gd name="T4" fmla="*/ 178 w 998"/>
              <a:gd name="T5" fmla="*/ 820 h 998"/>
              <a:gd name="T6" fmla="*/ 178 w 998"/>
              <a:gd name="T7" fmla="*/ 177 h 998"/>
              <a:gd name="T8" fmla="*/ 821 w 998"/>
              <a:gd name="T9" fmla="*/ 177 h 998"/>
            </a:gdLst>
            <a:ahLst/>
            <a:cxnLst>
              <a:cxn ang="0">
                <a:pos x="T0" y="T1"/>
              </a:cxn>
              <a:cxn ang="0">
                <a:pos x="T2" y="T3"/>
              </a:cxn>
              <a:cxn ang="0">
                <a:pos x="T4" y="T5"/>
              </a:cxn>
              <a:cxn ang="0">
                <a:pos x="T6" y="T7"/>
              </a:cxn>
              <a:cxn ang="0">
                <a:pos x="T8" y="T9"/>
              </a:cxn>
            </a:cxnLst>
            <a:rect l="0" t="0" r="r" b="b"/>
            <a:pathLst>
              <a:path w="998" h="998">
                <a:moveTo>
                  <a:pt x="821" y="177"/>
                </a:moveTo>
                <a:cubicBezTo>
                  <a:pt x="998" y="355"/>
                  <a:pt x="998" y="643"/>
                  <a:pt x="821" y="820"/>
                </a:cubicBezTo>
                <a:cubicBezTo>
                  <a:pt x="643" y="998"/>
                  <a:pt x="355" y="998"/>
                  <a:pt x="178" y="820"/>
                </a:cubicBezTo>
                <a:cubicBezTo>
                  <a:pt x="0" y="643"/>
                  <a:pt x="0" y="355"/>
                  <a:pt x="178" y="177"/>
                </a:cubicBezTo>
                <a:cubicBezTo>
                  <a:pt x="355" y="0"/>
                  <a:pt x="643" y="0"/>
                  <a:pt x="821" y="177"/>
                </a:cubicBezTo>
                <a:close/>
              </a:path>
            </a:pathLst>
          </a:custGeom>
          <a:solidFill>
            <a:schemeClr val="bg1"/>
          </a:solidFill>
          <a:ln>
            <a:noFill/>
          </a:ln>
          <a:effectLst>
            <a:outerShdw blurRad="38100" dist="12700" dir="2700000" algn="tl" rotWithShape="0">
              <a:prstClr val="black">
                <a:alpha val="15000"/>
              </a:prstClr>
            </a:outerShdw>
          </a:effectLst>
        </p:spPr>
        <p:txBody>
          <a:bodyPr vert="horz" wrap="square" lIns="91440" tIns="45720" rIns="91440" bIns="45720" numCol="1" anchor="ctr" anchorCtr="0" compatLnSpc="1">
            <a:prstTxWarp prst="textNoShape">
              <a:avLst/>
            </a:prstTxWarp>
          </a:bodyPr>
          <a:lstStyle/>
          <a:p>
            <a:pPr algn="ctr"/>
            <a:r>
              <a:rPr lang="en-US" sz="1300" dirty="0">
                <a:latin typeface="Poppins" panose="00000500000000000000" pitchFamily="2" charset="0"/>
                <a:cs typeface="Poppins" panose="00000500000000000000" pitchFamily="2" charset="0"/>
              </a:rPr>
              <a:t>01</a:t>
            </a:r>
          </a:p>
        </p:txBody>
      </p:sp>
      <p:sp>
        <p:nvSpPr>
          <p:cNvPr id="14" name="Freeform 10">
            <a:extLst>
              <a:ext uri="{FF2B5EF4-FFF2-40B4-BE49-F238E27FC236}">
                <a16:creationId xmlns:a16="http://schemas.microsoft.com/office/drawing/2014/main" id="{3DF02486-B27F-F33A-535D-59C904294C52}"/>
              </a:ext>
            </a:extLst>
          </p:cNvPr>
          <p:cNvSpPr>
            <a:spLocks/>
          </p:cNvSpPr>
          <p:nvPr/>
        </p:nvSpPr>
        <p:spPr bwMode="auto">
          <a:xfrm>
            <a:off x="4535435" y="4775201"/>
            <a:ext cx="698606" cy="700086"/>
          </a:xfrm>
          <a:custGeom>
            <a:avLst/>
            <a:gdLst>
              <a:gd name="T0" fmla="*/ 178 w 998"/>
              <a:gd name="T1" fmla="*/ 177 h 998"/>
              <a:gd name="T2" fmla="*/ 821 w 998"/>
              <a:gd name="T3" fmla="*/ 177 h 998"/>
              <a:gd name="T4" fmla="*/ 821 w 998"/>
              <a:gd name="T5" fmla="*/ 820 h 998"/>
              <a:gd name="T6" fmla="*/ 178 w 998"/>
              <a:gd name="T7" fmla="*/ 820 h 998"/>
              <a:gd name="T8" fmla="*/ 178 w 998"/>
              <a:gd name="T9" fmla="*/ 177 h 998"/>
            </a:gdLst>
            <a:ahLst/>
            <a:cxnLst>
              <a:cxn ang="0">
                <a:pos x="T0" y="T1"/>
              </a:cxn>
              <a:cxn ang="0">
                <a:pos x="T2" y="T3"/>
              </a:cxn>
              <a:cxn ang="0">
                <a:pos x="T4" y="T5"/>
              </a:cxn>
              <a:cxn ang="0">
                <a:pos x="T6" y="T7"/>
              </a:cxn>
              <a:cxn ang="0">
                <a:pos x="T8" y="T9"/>
              </a:cxn>
            </a:cxnLst>
            <a:rect l="0" t="0" r="r" b="b"/>
            <a:pathLst>
              <a:path w="998" h="998">
                <a:moveTo>
                  <a:pt x="178" y="177"/>
                </a:moveTo>
                <a:cubicBezTo>
                  <a:pt x="355" y="0"/>
                  <a:pt x="643" y="0"/>
                  <a:pt x="821" y="177"/>
                </a:cubicBezTo>
                <a:cubicBezTo>
                  <a:pt x="998" y="355"/>
                  <a:pt x="998" y="643"/>
                  <a:pt x="821" y="820"/>
                </a:cubicBezTo>
                <a:cubicBezTo>
                  <a:pt x="643" y="998"/>
                  <a:pt x="355" y="998"/>
                  <a:pt x="178" y="820"/>
                </a:cubicBezTo>
                <a:cubicBezTo>
                  <a:pt x="0" y="643"/>
                  <a:pt x="0" y="355"/>
                  <a:pt x="178" y="177"/>
                </a:cubicBezTo>
                <a:close/>
              </a:path>
            </a:pathLst>
          </a:custGeom>
          <a:solidFill>
            <a:schemeClr val="bg1"/>
          </a:solidFill>
          <a:ln>
            <a:noFill/>
          </a:ln>
          <a:effectLst>
            <a:outerShdw blurRad="38100" dist="12700" dir="2700000" algn="tl" rotWithShape="0">
              <a:prstClr val="black">
                <a:alpha val="15000"/>
              </a:prstClr>
            </a:outerShdw>
          </a:effectLst>
        </p:spPr>
        <p:txBody>
          <a:bodyPr vert="horz" wrap="square" lIns="91440" tIns="45720" rIns="91440" bIns="45720" numCol="1" anchor="ctr" anchorCtr="0" compatLnSpc="1">
            <a:prstTxWarp prst="textNoShape">
              <a:avLst/>
            </a:prstTxWarp>
          </a:bodyPr>
          <a:lstStyle/>
          <a:p>
            <a:pPr algn="ctr"/>
            <a:r>
              <a:rPr lang="en-US" sz="1300" dirty="0">
                <a:latin typeface="Poppins" panose="00000500000000000000" pitchFamily="2" charset="0"/>
                <a:cs typeface="Poppins" panose="00000500000000000000" pitchFamily="2" charset="0"/>
              </a:rPr>
              <a:t>03</a:t>
            </a:r>
          </a:p>
        </p:txBody>
      </p:sp>
      <p:sp>
        <p:nvSpPr>
          <p:cNvPr id="16" name="Freeform 12">
            <a:extLst>
              <a:ext uri="{FF2B5EF4-FFF2-40B4-BE49-F238E27FC236}">
                <a16:creationId xmlns:a16="http://schemas.microsoft.com/office/drawing/2014/main" id="{3BCF7562-9ACF-7E3B-3A9C-1B52BF165DFA}"/>
              </a:ext>
            </a:extLst>
          </p:cNvPr>
          <p:cNvSpPr>
            <a:spLocks/>
          </p:cNvSpPr>
          <p:nvPr/>
        </p:nvSpPr>
        <p:spPr bwMode="auto">
          <a:xfrm>
            <a:off x="6956427" y="4775201"/>
            <a:ext cx="700086" cy="700086"/>
          </a:xfrm>
          <a:custGeom>
            <a:avLst/>
            <a:gdLst>
              <a:gd name="T0" fmla="*/ 178 w 998"/>
              <a:gd name="T1" fmla="*/ 820 h 998"/>
              <a:gd name="T2" fmla="*/ 178 w 998"/>
              <a:gd name="T3" fmla="*/ 177 h 998"/>
              <a:gd name="T4" fmla="*/ 821 w 998"/>
              <a:gd name="T5" fmla="*/ 177 h 998"/>
              <a:gd name="T6" fmla="*/ 821 w 998"/>
              <a:gd name="T7" fmla="*/ 820 h 998"/>
              <a:gd name="T8" fmla="*/ 178 w 998"/>
              <a:gd name="T9" fmla="*/ 820 h 998"/>
            </a:gdLst>
            <a:ahLst/>
            <a:cxnLst>
              <a:cxn ang="0">
                <a:pos x="T0" y="T1"/>
              </a:cxn>
              <a:cxn ang="0">
                <a:pos x="T2" y="T3"/>
              </a:cxn>
              <a:cxn ang="0">
                <a:pos x="T4" y="T5"/>
              </a:cxn>
              <a:cxn ang="0">
                <a:pos x="T6" y="T7"/>
              </a:cxn>
              <a:cxn ang="0">
                <a:pos x="T8" y="T9"/>
              </a:cxn>
            </a:cxnLst>
            <a:rect l="0" t="0" r="r" b="b"/>
            <a:pathLst>
              <a:path w="998" h="998">
                <a:moveTo>
                  <a:pt x="178" y="820"/>
                </a:moveTo>
                <a:cubicBezTo>
                  <a:pt x="0" y="643"/>
                  <a:pt x="0" y="355"/>
                  <a:pt x="178" y="177"/>
                </a:cubicBezTo>
                <a:cubicBezTo>
                  <a:pt x="355" y="0"/>
                  <a:pt x="643" y="0"/>
                  <a:pt x="821" y="177"/>
                </a:cubicBezTo>
                <a:cubicBezTo>
                  <a:pt x="998" y="355"/>
                  <a:pt x="998" y="643"/>
                  <a:pt x="821" y="820"/>
                </a:cubicBezTo>
                <a:cubicBezTo>
                  <a:pt x="643" y="998"/>
                  <a:pt x="355" y="998"/>
                  <a:pt x="178" y="820"/>
                </a:cubicBezTo>
                <a:close/>
              </a:path>
            </a:pathLst>
          </a:custGeom>
          <a:solidFill>
            <a:schemeClr val="bg1"/>
          </a:solidFill>
          <a:ln>
            <a:noFill/>
          </a:ln>
          <a:effectLst>
            <a:outerShdw blurRad="38100" dist="12700" dir="2700000" algn="tl" rotWithShape="0">
              <a:prstClr val="black">
                <a:alpha val="15000"/>
              </a:prstClr>
            </a:outerShdw>
          </a:effectLst>
        </p:spPr>
        <p:txBody>
          <a:bodyPr vert="horz" wrap="square" lIns="91440" tIns="45720" rIns="91440" bIns="45720" numCol="1" anchor="ctr" anchorCtr="0" compatLnSpc="1">
            <a:prstTxWarp prst="textNoShape">
              <a:avLst/>
            </a:prstTxWarp>
          </a:bodyPr>
          <a:lstStyle/>
          <a:p>
            <a:pPr algn="ctr"/>
            <a:r>
              <a:rPr lang="en-US" sz="1300" dirty="0">
                <a:latin typeface="Poppins" panose="00000500000000000000" pitchFamily="2" charset="0"/>
                <a:cs typeface="Poppins" panose="00000500000000000000" pitchFamily="2" charset="0"/>
              </a:rPr>
              <a:t>04</a:t>
            </a:r>
          </a:p>
        </p:txBody>
      </p:sp>
      <p:sp>
        <p:nvSpPr>
          <p:cNvPr id="17" name="Freeform 13">
            <a:extLst>
              <a:ext uri="{FF2B5EF4-FFF2-40B4-BE49-F238E27FC236}">
                <a16:creationId xmlns:a16="http://schemas.microsoft.com/office/drawing/2014/main" id="{5FCC0C06-F7FF-5DD7-8D5A-D33834FFA39B}"/>
              </a:ext>
            </a:extLst>
          </p:cNvPr>
          <p:cNvSpPr>
            <a:spLocks/>
          </p:cNvSpPr>
          <p:nvPr/>
        </p:nvSpPr>
        <p:spPr bwMode="auto">
          <a:xfrm>
            <a:off x="4760916" y="2579690"/>
            <a:ext cx="2668584" cy="2668584"/>
          </a:xfrm>
          <a:custGeom>
            <a:avLst/>
            <a:gdLst>
              <a:gd name="T0" fmla="*/ 2813 w 3421"/>
              <a:gd name="T1" fmla="*/ 2813 h 3422"/>
              <a:gd name="T2" fmla="*/ 609 w 3421"/>
              <a:gd name="T3" fmla="*/ 2813 h 3422"/>
              <a:gd name="T4" fmla="*/ 609 w 3421"/>
              <a:gd name="T5" fmla="*/ 609 h 3422"/>
              <a:gd name="T6" fmla="*/ 2813 w 3421"/>
              <a:gd name="T7" fmla="*/ 609 h 3422"/>
              <a:gd name="T8" fmla="*/ 2813 w 3421"/>
              <a:gd name="T9" fmla="*/ 2813 h 3422"/>
            </a:gdLst>
            <a:ahLst/>
            <a:cxnLst>
              <a:cxn ang="0">
                <a:pos x="T0" y="T1"/>
              </a:cxn>
              <a:cxn ang="0">
                <a:pos x="T2" y="T3"/>
              </a:cxn>
              <a:cxn ang="0">
                <a:pos x="T4" y="T5"/>
              </a:cxn>
              <a:cxn ang="0">
                <a:pos x="T6" y="T7"/>
              </a:cxn>
              <a:cxn ang="0">
                <a:pos x="T8" y="T9"/>
              </a:cxn>
            </a:cxnLst>
            <a:rect l="0" t="0" r="r" b="b"/>
            <a:pathLst>
              <a:path w="3421" h="3422">
                <a:moveTo>
                  <a:pt x="2813" y="2813"/>
                </a:moveTo>
                <a:cubicBezTo>
                  <a:pt x="2204" y="3422"/>
                  <a:pt x="1217" y="3422"/>
                  <a:pt x="609" y="2813"/>
                </a:cubicBezTo>
                <a:cubicBezTo>
                  <a:pt x="0" y="2205"/>
                  <a:pt x="0" y="1218"/>
                  <a:pt x="609" y="609"/>
                </a:cubicBezTo>
                <a:cubicBezTo>
                  <a:pt x="1217" y="0"/>
                  <a:pt x="2204" y="0"/>
                  <a:pt x="2813" y="609"/>
                </a:cubicBezTo>
                <a:cubicBezTo>
                  <a:pt x="3421" y="1218"/>
                  <a:pt x="3421" y="2205"/>
                  <a:pt x="2813" y="2813"/>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3">
            <a:extLst>
              <a:ext uri="{FF2B5EF4-FFF2-40B4-BE49-F238E27FC236}">
                <a16:creationId xmlns:a16="http://schemas.microsoft.com/office/drawing/2014/main" id="{2D6B8595-024E-4BEA-F87A-CDE2F9FBDFF1}"/>
              </a:ext>
            </a:extLst>
          </p:cNvPr>
          <p:cNvSpPr>
            <a:spLocks/>
          </p:cNvSpPr>
          <p:nvPr/>
        </p:nvSpPr>
        <p:spPr bwMode="auto">
          <a:xfrm>
            <a:off x="5100655" y="2919429"/>
            <a:ext cx="1989107" cy="1989107"/>
          </a:xfrm>
          <a:custGeom>
            <a:avLst/>
            <a:gdLst>
              <a:gd name="T0" fmla="*/ 2813 w 3421"/>
              <a:gd name="T1" fmla="*/ 2813 h 3422"/>
              <a:gd name="T2" fmla="*/ 609 w 3421"/>
              <a:gd name="T3" fmla="*/ 2813 h 3422"/>
              <a:gd name="T4" fmla="*/ 609 w 3421"/>
              <a:gd name="T5" fmla="*/ 609 h 3422"/>
              <a:gd name="T6" fmla="*/ 2813 w 3421"/>
              <a:gd name="T7" fmla="*/ 609 h 3422"/>
              <a:gd name="T8" fmla="*/ 2813 w 3421"/>
              <a:gd name="T9" fmla="*/ 2813 h 3422"/>
            </a:gdLst>
            <a:ahLst/>
            <a:cxnLst>
              <a:cxn ang="0">
                <a:pos x="T0" y="T1"/>
              </a:cxn>
              <a:cxn ang="0">
                <a:pos x="T2" y="T3"/>
              </a:cxn>
              <a:cxn ang="0">
                <a:pos x="T4" y="T5"/>
              </a:cxn>
              <a:cxn ang="0">
                <a:pos x="T6" y="T7"/>
              </a:cxn>
              <a:cxn ang="0">
                <a:pos x="T8" y="T9"/>
              </a:cxn>
            </a:cxnLst>
            <a:rect l="0" t="0" r="r" b="b"/>
            <a:pathLst>
              <a:path w="3421" h="3422">
                <a:moveTo>
                  <a:pt x="2813" y="2813"/>
                </a:moveTo>
                <a:cubicBezTo>
                  <a:pt x="2204" y="3422"/>
                  <a:pt x="1217" y="3422"/>
                  <a:pt x="609" y="2813"/>
                </a:cubicBezTo>
                <a:cubicBezTo>
                  <a:pt x="0" y="2205"/>
                  <a:pt x="0" y="1218"/>
                  <a:pt x="609" y="609"/>
                </a:cubicBezTo>
                <a:cubicBezTo>
                  <a:pt x="1217" y="0"/>
                  <a:pt x="2204" y="0"/>
                  <a:pt x="2813" y="609"/>
                </a:cubicBezTo>
                <a:cubicBezTo>
                  <a:pt x="3421" y="1218"/>
                  <a:pt x="3421" y="2205"/>
                  <a:pt x="2813" y="281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3">
            <a:extLst>
              <a:ext uri="{FF2B5EF4-FFF2-40B4-BE49-F238E27FC236}">
                <a16:creationId xmlns:a16="http://schemas.microsoft.com/office/drawing/2014/main" id="{6C2C05C5-0DCB-D514-EFBF-6E2455FE0A4F}"/>
              </a:ext>
            </a:extLst>
          </p:cNvPr>
          <p:cNvSpPr>
            <a:spLocks/>
          </p:cNvSpPr>
          <p:nvPr/>
        </p:nvSpPr>
        <p:spPr bwMode="auto">
          <a:xfrm>
            <a:off x="5420144" y="3238919"/>
            <a:ext cx="1350128" cy="1350126"/>
          </a:xfrm>
          <a:custGeom>
            <a:avLst/>
            <a:gdLst>
              <a:gd name="T0" fmla="*/ 2813 w 3421"/>
              <a:gd name="T1" fmla="*/ 2813 h 3422"/>
              <a:gd name="T2" fmla="*/ 609 w 3421"/>
              <a:gd name="T3" fmla="*/ 2813 h 3422"/>
              <a:gd name="T4" fmla="*/ 609 w 3421"/>
              <a:gd name="T5" fmla="*/ 609 h 3422"/>
              <a:gd name="T6" fmla="*/ 2813 w 3421"/>
              <a:gd name="T7" fmla="*/ 609 h 3422"/>
              <a:gd name="T8" fmla="*/ 2813 w 3421"/>
              <a:gd name="T9" fmla="*/ 2813 h 3422"/>
            </a:gdLst>
            <a:ahLst/>
            <a:cxnLst>
              <a:cxn ang="0">
                <a:pos x="T0" y="T1"/>
              </a:cxn>
              <a:cxn ang="0">
                <a:pos x="T2" y="T3"/>
              </a:cxn>
              <a:cxn ang="0">
                <a:pos x="T4" y="T5"/>
              </a:cxn>
              <a:cxn ang="0">
                <a:pos x="T6" y="T7"/>
              </a:cxn>
              <a:cxn ang="0">
                <a:pos x="T8" y="T9"/>
              </a:cxn>
            </a:cxnLst>
            <a:rect l="0" t="0" r="r" b="b"/>
            <a:pathLst>
              <a:path w="3421" h="3422">
                <a:moveTo>
                  <a:pt x="2813" y="2813"/>
                </a:moveTo>
                <a:cubicBezTo>
                  <a:pt x="2204" y="3422"/>
                  <a:pt x="1217" y="3422"/>
                  <a:pt x="609" y="2813"/>
                </a:cubicBezTo>
                <a:cubicBezTo>
                  <a:pt x="0" y="2205"/>
                  <a:pt x="0" y="1218"/>
                  <a:pt x="609" y="609"/>
                </a:cubicBezTo>
                <a:cubicBezTo>
                  <a:pt x="1217" y="0"/>
                  <a:pt x="2204" y="0"/>
                  <a:pt x="2813" y="609"/>
                </a:cubicBezTo>
                <a:cubicBezTo>
                  <a:pt x="3421" y="1218"/>
                  <a:pt x="3421" y="2205"/>
                  <a:pt x="2813" y="281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TextBox 21">
            <a:extLst>
              <a:ext uri="{FF2B5EF4-FFF2-40B4-BE49-F238E27FC236}">
                <a16:creationId xmlns:a16="http://schemas.microsoft.com/office/drawing/2014/main" id="{928A6284-EC0B-6D8D-21BC-DFD930FA9EE0}"/>
              </a:ext>
            </a:extLst>
          </p:cNvPr>
          <p:cNvSpPr txBox="1"/>
          <p:nvPr/>
        </p:nvSpPr>
        <p:spPr>
          <a:xfrm>
            <a:off x="8509644" y="2291767"/>
            <a:ext cx="1544143" cy="338554"/>
          </a:xfrm>
          <a:prstGeom prst="rect">
            <a:avLst/>
          </a:prstGeom>
          <a:noFill/>
        </p:spPr>
        <p:txBody>
          <a:bodyPr wrap="square" rtlCol="0">
            <a:spAutoFit/>
          </a:bodyPr>
          <a:lstStyle/>
          <a:p>
            <a:r>
              <a:rPr lang="en-US" sz="1600" b="1" dirty="0">
                <a:solidFill>
                  <a:schemeClr val="tx2"/>
                </a:solidFill>
                <a:latin typeface="Poppins" panose="00000500000000000000" pitchFamily="2" charset="0"/>
                <a:ea typeface="Open Sans" panose="020B0606030504020204" pitchFamily="34" charset="0"/>
                <a:cs typeface="Poppins" panose="00000500000000000000" pitchFamily="2" charset="0"/>
              </a:rPr>
              <a:t>Design</a:t>
            </a:r>
          </a:p>
        </p:txBody>
      </p:sp>
      <p:sp>
        <p:nvSpPr>
          <p:cNvPr id="23" name="TextBox 22">
            <a:extLst>
              <a:ext uri="{FF2B5EF4-FFF2-40B4-BE49-F238E27FC236}">
                <a16:creationId xmlns:a16="http://schemas.microsoft.com/office/drawing/2014/main" id="{6404FDD7-A97D-3157-6EE3-2F10C3703067}"/>
              </a:ext>
            </a:extLst>
          </p:cNvPr>
          <p:cNvSpPr txBox="1"/>
          <p:nvPr/>
        </p:nvSpPr>
        <p:spPr>
          <a:xfrm>
            <a:off x="8509644" y="2621890"/>
            <a:ext cx="2119876" cy="946478"/>
          </a:xfrm>
          <a:prstGeom prst="rect">
            <a:avLst/>
          </a:prstGeom>
          <a:noFill/>
        </p:spPr>
        <p:txBody>
          <a:bodyPr wrap="square" rtlCol="0">
            <a:spAutoFit/>
          </a:bodyPr>
          <a:lstStyle/>
          <a:p>
            <a:pPr>
              <a:lnSpc>
                <a:spcPts val="17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specimen book It survived five centuries.</a:t>
            </a:r>
          </a:p>
        </p:txBody>
      </p:sp>
      <p:sp>
        <p:nvSpPr>
          <p:cNvPr id="24" name="TextBox 23">
            <a:extLst>
              <a:ext uri="{FF2B5EF4-FFF2-40B4-BE49-F238E27FC236}">
                <a16:creationId xmlns:a16="http://schemas.microsoft.com/office/drawing/2014/main" id="{D7683A86-3018-93D0-496F-7DDB35655E6F}"/>
              </a:ext>
            </a:extLst>
          </p:cNvPr>
          <p:cNvSpPr txBox="1"/>
          <p:nvPr/>
        </p:nvSpPr>
        <p:spPr>
          <a:xfrm>
            <a:off x="8509644" y="4696981"/>
            <a:ext cx="1867993" cy="338554"/>
          </a:xfrm>
          <a:prstGeom prst="rect">
            <a:avLst/>
          </a:prstGeom>
          <a:noFill/>
        </p:spPr>
        <p:txBody>
          <a:bodyPr wrap="square" rtlCol="0">
            <a:spAutoFit/>
          </a:bodyPr>
          <a:lstStyle/>
          <a:p>
            <a:r>
              <a:rPr lang="en-US" sz="1600" b="1" dirty="0">
                <a:solidFill>
                  <a:schemeClr val="tx2"/>
                </a:solidFill>
                <a:latin typeface="Poppins" panose="00000500000000000000" pitchFamily="2" charset="0"/>
                <a:ea typeface="Open Sans" panose="020B0606030504020204" pitchFamily="34" charset="0"/>
                <a:cs typeface="Poppins" panose="00000500000000000000" pitchFamily="2" charset="0"/>
              </a:rPr>
              <a:t>Development</a:t>
            </a:r>
          </a:p>
        </p:txBody>
      </p:sp>
      <p:sp>
        <p:nvSpPr>
          <p:cNvPr id="26" name="TextBox 25">
            <a:extLst>
              <a:ext uri="{FF2B5EF4-FFF2-40B4-BE49-F238E27FC236}">
                <a16:creationId xmlns:a16="http://schemas.microsoft.com/office/drawing/2014/main" id="{F94F0BC9-F035-2311-D211-DC290983752E}"/>
              </a:ext>
            </a:extLst>
          </p:cNvPr>
          <p:cNvSpPr txBox="1"/>
          <p:nvPr/>
        </p:nvSpPr>
        <p:spPr>
          <a:xfrm>
            <a:off x="2128987" y="2291767"/>
            <a:ext cx="1553368" cy="338554"/>
          </a:xfrm>
          <a:prstGeom prst="rect">
            <a:avLst/>
          </a:prstGeom>
          <a:noFill/>
        </p:spPr>
        <p:txBody>
          <a:bodyPr wrap="square" rtlCol="0">
            <a:spAutoFit/>
          </a:bodyPr>
          <a:lstStyle/>
          <a:p>
            <a:pPr algn="r"/>
            <a:r>
              <a:rPr lang="en-US" sz="1600" b="1" dirty="0">
                <a:solidFill>
                  <a:schemeClr val="tx2"/>
                </a:solidFill>
                <a:latin typeface="Poppins" panose="00000500000000000000" pitchFamily="2" charset="0"/>
                <a:ea typeface="Open Sans" panose="020B0606030504020204" pitchFamily="34" charset="0"/>
                <a:cs typeface="Poppins" panose="00000500000000000000" pitchFamily="2" charset="0"/>
              </a:rPr>
              <a:t>Analysis</a:t>
            </a:r>
          </a:p>
        </p:txBody>
      </p:sp>
      <p:sp>
        <p:nvSpPr>
          <p:cNvPr id="28" name="TextBox 27">
            <a:extLst>
              <a:ext uri="{FF2B5EF4-FFF2-40B4-BE49-F238E27FC236}">
                <a16:creationId xmlns:a16="http://schemas.microsoft.com/office/drawing/2014/main" id="{91474097-B874-7317-3788-E77FE397F2F3}"/>
              </a:ext>
            </a:extLst>
          </p:cNvPr>
          <p:cNvSpPr txBox="1"/>
          <p:nvPr/>
        </p:nvSpPr>
        <p:spPr>
          <a:xfrm>
            <a:off x="1652737" y="4703194"/>
            <a:ext cx="2029618" cy="338554"/>
          </a:xfrm>
          <a:prstGeom prst="rect">
            <a:avLst/>
          </a:prstGeom>
          <a:noFill/>
        </p:spPr>
        <p:txBody>
          <a:bodyPr wrap="square" rtlCol="0">
            <a:spAutoFit/>
          </a:bodyPr>
          <a:lstStyle/>
          <a:p>
            <a:pPr algn="r"/>
            <a:r>
              <a:rPr lang="en-US" sz="1600" b="1" dirty="0">
                <a:solidFill>
                  <a:schemeClr val="tx2"/>
                </a:solidFill>
                <a:latin typeface="Poppins" panose="00000500000000000000" pitchFamily="2" charset="0"/>
                <a:ea typeface="Open Sans" panose="020B0606030504020204" pitchFamily="34" charset="0"/>
                <a:cs typeface="Poppins" panose="00000500000000000000" pitchFamily="2" charset="0"/>
              </a:rPr>
              <a:t>Implementation</a:t>
            </a:r>
          </a:p>
        </p:txBody>
      </p:sp>
      <p:sp>
        <p:nvSpPr>
          <p:cNvPr id="31" name="TextBox 30">
            <a:extLst>
              <a:ext uri="{FF2B5EF4-FFF2-40B4-BE49-F238E27FC236}">
                <a16:creationId xmlns:a16="http://schemas.microsoft.com/office/drawing/2014/main" id="{B0C76336-1654-000D-A37C-06B8467B7E77}"/>
              </a:ext>
            </a:extLst>
          </p:cNvPr>
          <p:cNvSpPr txBox="1"/>
          <p:nvPr/>
        </p:nvSpPr>
        <p:spPr>
          <a:xfrm>
            <a:off x="1562480" y="5033317"/>
            <a:ext cx="2119876" cy="946478"/>
          </a:xfrm>
          <a:prstGeom prst="rect">
            <a:avLst/>
          </a:prstGeom>
          <a:noFill/>
        </p:spPr>
        <p:txBody>
          <a:bodyPr wrap="square" rtlCol="0">
            <a:spAutoFit/>
          </a:bodyPr>
          <a:lstStyle/>
          <a:p>
            <a:pPr algn="r">
              <a:lnSpc>
                <a:spcPts val="17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specimen book It survived five centuries.</a:t>
            </a:r>
          </a:p>
        </p:txBody>
      </p:sp>
      <p:sp>
        <p:nvSpPr>
          <p:cNvPr id="32" name="TextBox 31">
            <a:extLst>
              <a:ext uri="{FF2B5EF4-FFF2-40B4-BE49-F238E27FC236}">
                <a16:creationId xmlns:a16="http://schemas.microsoft.com/office/drawing/2014/main" id="{CCB0C05E-1B1C-73A8-7083-1954ACBB4F25}"/>
              </a:ext>
            </a:extLst>
          </p:cNvPr>
          <p:cNvSpPr txBox="1"/>
          <p:nvPr/>
        </p:nvSpPr>
        <p:spPr>
          <a:xfrm>
            <a:off x="8509645" y="5027104"/>
            <a:ext cx="2381645" cy="728469"/>
          </a:xfrm>
          <a:prstGeom prst="rect">
            <a:avLst/>
          </a:prstGeom>
          <a:noFill/>
        </p:spPr>
        <p:txBody>
          <a:bodyPr wrap="square" rtlCol="0">
            <a:spAutoFit/>
          </a:bodyPr>
          <a:lstStyle/>
          <a:p>
            <a:pPr>
              <a:lnSpc>
                <a:spcPts val="1700"/>
              </a:lnSpc>
            </a:pPr>
            <a:r>
              <a:rPr lang="en-US" sz="1000" dirty="0">
                <a:solidFill>
                  <a:schemeClr val="accent5"/>
                </a:solidFill>
                <a:latin typeface="DM Sans" pitchFamily="2" charset="0"/>
                <a:ea typeface="Inter" panose="020B0502030000000004" pitchFamily="34" charset="0"/>
              </a:rPr>
              <a:t>G</a:t>
            </a:r>
            <a:r>
              <a:rPr lang="en-US" sz="1000" i="0" dirty="0">
                <a:solidFill>
                  <a:schemeClr val="accent5"/>
                </a:solidFill>
                <a:effectLst/>
                <a:latin typeface="DM Sans" pitchFamily="2" charset="0"/>
                <a:ea typeface="Inter" panose="020B0502030000000004" pitchFamily="34" charset="0"/>
              </a:rPr>
              <a:t>alley of type and scrambled It </a:t>
            </a:r>
          </a:p>
          <a:p>
            <a:pPr>
              <a:lnSpc>
                <a:spcPts val="1700"/>
              </a:lnSpc>
            </a:pPr>
            <a:r>
              <a:rPr lang="en-US" sz="1000" i="0" dirty="0">
                <a:solidFill>
                  <a:schemeClr val="accent5"/>
                </a:solidFill>
                <a:effectLst/>
                <a:latin typeface="DM Sans" pitchFamily="2" charset="0"/>
                <a:ea typeface="Inter" panose="020B0502030000000004" pitchFamily="34" charset="0"/>
              </a:rPr>
              <a:t>make type design specimen book It survived five centuries.</a:t>
            </a:r>
          </a:p>
        </p:txBody>
      </p:sp>
      <p:sp>
        <p:nvSpPr>
          <p:cNvPr id="33" name="TextBox 32">
            <a:extLst>
              <a:ext uri="{FF2B5EF4-FFF2-40B4-BE49-F238E27FC236}">
                <a16:creationId xmlns:a16="http://schemas.microsoft.com/office/drawing/2014/main" id="{831F5F4B-85CE-1028-0475-7DCD257B6D90}"/>
              </a:ext>
            </a:extLst>
          </p:cNvPr>
          <p:cNvSpPr txBox="1"/>
          <p:nvPr/>
        </p:nvSpPr>
        <p:spPr>
          <a:xfrm>
            <a:off x="1300711" y="2621890"/>
            <a:ext cx="2381645" cy="728469"/>
          </a:xfrm>
          <a:prstGeom prst="rect">
            <a:avLst/>
          </a:prstGeom>
          <a:noFill/>
        </p:spPr>
        <p:txBody>
          <a:bodyPr wrap="square" rtlCol="0">
            <a:spAutoFit/>
          </a:bodyPr>
          <a:lstStyle/>
          <a:p>
            <a:pPr algn="r">
              <a:lnSpc>
                <a:spcPts val="1700"/>
              </a:lnSpc>
            </a:pPr>
            <a:r>
              <a:rPr lang="en-US" sz="1000" dirty="0">
                <a:solidFill>
                  <a:schemeClr val="accent5"/>
                </a:solidFill>
                <a:latin typeface="DM Sans" pitchFamily="2" charset="0"/>
                <a:ea typeface="Inter" panose="020B0502030000000004" pitchFamily="34" charset="0"/>
              </a:rPr>
              <a:t>G</a:t>
            </a:r>
            <a:r>
              <a:rPr lang="en-US" sz="1000" i="0" dirty="0">
                <a:solidFill>
                  <a:schemeClr val="accent5"/>
                </a:solidFill>
                <a:effectLst/>
                <a:latin typeface="DM Sans" pitchFamily="2" charset="0"/>
                <a:ea typeface="Inter" panose="020B0502030000000004" pitchFamily="34" charset="0"/>
              </a:rPr>
              <a:t>alley of type and scrambled It </a:t>
            </a:r>
          </a:p>
          <a:p>
            <a:pPr algn="r">
              <a:lnSpc>
                <a:spcPts val="1700"/>
              </a:lnSpc>
            </a:pPr>
            <a:r>
              <a:rPr lang="en-US" sz="1000" i="0" dirty="0">
                <a:solidFill>
                  <a:schemeClr val="accent5"/>
                </a:solidFill>
                <a:effectLst/>
                <a:latin typeface="DM Sans" pitchFamily="2" charset="0"/>
                <a:ea typeface="Inter" panose="020B0502030000000004" pitchFamily="34" charset="0"/>
              </a:rPr>
              <a:t>make type design specimen book It survived five centuries.</a:t>
            </a:r>
          </a:p>
        </p:txBody>
      </p:sp>
      <p:sp>
        <p:nvSpPr>
          <p:cNvPr id="40" name="TextBox 39">
            <a:extLst>
              <a:ext uri="{FF2B5EF4-FFF2-40B4-BE49-F238E27FC236}">
                <a16:creationId xmlns:a16="http://schemas.microsoft.com/office/drawing/2014/main" id="{5D81E0C3-FB2E-5F2C-59D6-FA32291CF5AA}"/>
              </a:ext>
            </a:extLst>
          </p:cNvPr>
          <p:cNvSpPr txBox="1"/>
          <p:nvPr/>
        </p:nvSpPr>
        <p:spPr>
          <a:xfrm>
            <a:off x="5100654" y="3696509"/>
            <a:ext cx="1989108" cy="430887"/>
          </a:xfrm>
          <a:prstGeom prst="rect">
            <a:avLst/>
          </a:prstGeom>
          <a:noFill/>
        </p:spPr>
        <p:txBody>
          <a:bodyPr wrap="square" rtlCol="0">
            <a:spAutoFit/>
          </a:bodyPr>
          <a:lstStyle/>
          <a:p>
            <a:pPr algn="ctr"/>
            <a:r>
              <a:rPr lang="en-US" sz="2200" b="1" dirty="0">
                <a:solidFill>
                  <a:schemeClr val="bg1"/>
                </a:solidFill>
                <a:latin typeface="Poppins" panose="00000500000000000000" pitchFamily="2" charset="0"/>
                <a:cs typeface="Poppins" panose="00000500000000000000" pitchFamily="2" charset="0"/>
              </a:rPr>
              <a:t>Evaluation</a:t>
            </a:r>
          </a:p>
        </p:txBody>
      </p:sp>
    </p:spTree>
    <p:extLst>
      <p:ext uri="{BB962C8B-B14F-4D97-AF65-F5344CB8AC3E}">
        <p14:creationId xmlns:p14="http://schemas.microsoft.com/office/powerpoint/2010/main" val="1920810486"/>
      </p:ext>
    </p:extLst>
  </p:cSld>
  <p:clrMapOvr>
    <a:masterClrMapping/>
  </p:clrMapOvr>
  <p:transition spd="slow">
    <p:cover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B18F4CD-196F-B3DF-685E-9176E8E3185F}"/>
              </a:ext>
            </a:extLst>
          </p:cNvPr>
          <p:cNvSpPr/>
          <p:nvPr/>
        </p:nvSpPr>
        <p:spPr>
          <a:xfrm>
            <a:off x="5438775" y="0"/>
            <a:ext cx="6753225" cy="68580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6CFFEB24-70EB-9EE8-8B80-4986CBD66965}"/>
              </a:ext>
            </a:extLst>
          </p:cNvPr>
          <p:cNvSpPr/>
          <p:nvPr/>
        </p:nvSpPr>
        <p:spPr>
          <a:xfrm>
            <a:off x="8531225" y="3781425"/>
            <a:ext cx="1336671" cy="138747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3823483"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Our Portfolio</a:t>
            </a:r>
          </a:p>
        </p:txBody>
      </p:sp>
      <p:sp>
        <p:nvSpPr>
          <p:cNvPr id="2" name="TextBox 1">
            <a:extLst>
              <a:ext uri="{FF2B5EF4-FFF2-40B4-BE49-F238E27FC236}">
                <a16:creationId xmlns:a16="http://schemas.microsoft.com/office/drawing/2014/main" id="{FA3A134A-2B4E-D4BB-3370-986FF1FCC1D6}"/>
              </a:ext>
            </a:extLst>
          </p:cNvPr>
          <p:cNvSpPr txBox="1"/>
          <p:nvPr/>
        </p:nvSpPr>
        <p:spPr>
          <a:xfrm>
            <a:off x="834914" y="2451820"/>
            <a:ext cx="2633455" cy="707886"/>
          </a:xfrm>
          <a:prstGeom prst="rect">
            <a:avLst/>
          </a:prstGeom>
          <a:noFill/>
        </p:spPr>
        <p:txBody>
          <a:bodyPr wrap="square" rtlCol="0">
            <a:spAutoFit/>
          </a:bodyPr>
          <a:lstStyle/>
          <a:p>
            <a:r>
              <a:rPr lang="en-US" sz="2000" u="sng" dirty="0">
                <a:latin typeface="Poppins" panose="00000500000000000000" pitchFamily="2" charset="0"/>
                <a:ea typeface="Inter Bold" panose="020B0502030000000004" pitchFamily="34" charset="0"/>
                <a:cs typeface="Poppins" panose="00000500000000000000" pitchFamily="2" charset="0"/>
              </a:rPr>
              <a:t>Almost before</a:t>
            </a:r>
          </a:p>
          <a:p>
            <a:r>
              <a:rPr lang="en-US" sz="2000" u="sng" dirty="0">
                <a:latin typeface="Poppins" panose="00000500000000000000" pitchFamily="2" charset="0"/>
                <a:ea typeface="Inter Bold" panose="020B0502030000000004" pitchFamily="34" charset="0"/>
                <a:cs typeface="Poppins" panose="00000500000000000000" pitchFamily="2" charset="0"/>
              </a:rPr>
              <a:t>we knew it.</a:t>
            </a:r>
          </a:p>
        </p:txBody>
      </p:sp>
      <p:sp>
        <p:nvSpPr>
          <p:cNvPr id="6" name="TextBox 5">
            <a:extLst>
              <a:ext uri="{FF2B5EF4-FFF2-40B4-BE49-F238E27FC236}">
                <a16:creationId xmlns:a16="http://schemas.microsoft.com/office/drawing/2014/main" id="{3896A98B-646C-42BF-D2BC-C9BC295697BB}"/>
              </a:ext>
            </a:extLst>
          </p:cNvPr>
          <p:cNvSpPr txBox="1"/>
          <p:nvPr/>
        </p:nvSpPr>
        <p:spPr>
          <a:xfrm>
            <a:off x="827772" y="3262399"/>
            <a:ext cx="3396432" cy="1164486"/>
          </a:xfrm>
          <a:prstGeom prst="rect">
            <a:avLst/>
          </a:prstGeom>
          <a:noFill/>
        </p:spPr>
        <p:txBody>
          <a:bodyPr wrap="square" rtlCol="0">
            <a:spAutoFit/>
          </a:bodyPr>
          <a:lstStyle/>
          <a:p>
            <a:pPr>
              <a:lnSpc>
                <a:spcPts val="1700"/>
              </a:lnSpc>
            </a:pPr>
            <a:r>
              <a:rPr lang="en-US" sz="1000" dirty="0">
                <a:latin typeface="DM Sans" pitchFamily="2" charset="0"/>
                <a:ea typeface="Inter" panose="020B0502030000000004" pitchFamily="34" charset="0"/>
                <a:cs typeface="Arimo" panose="020B0604020202020204" pitchFamily="34" charset="0"/>
              </a:rPr>
              <a:t>Thanks to the growth of social media, brands and consumers have unprecedented access to each other. While this intimate connection amazing experiences it also puts additional responsibility on everyone involved design good. </a:t>
            </a:r>
          </a:p>
        </p:txBody>
      </p:sp>
      <p:sp>
        <p:nvSpPr>
          <p:cNvPr id="7" name="TextBox 6">
            <a:extLst>
              <a:ext uri="{FF2B5EF4-FFF2-40B4-BE49-F238E27FC236}">
                <a16:creationId xmlns:a16="http://schemas.microsoft.com/office/drawing/2014/main" id="{22DF0109-BC5C-78E3-0B00-6330F3220684}"/>
              </a:ext>
            </a:extLst>
          </p:cNvPr>
          <p:cNvSpPr txBox="1"/>
          <p:nvPr/>
        </p:nvSpPr>
        <p:spPr>
          <a:xfrm>
            <a:off x="827772" y="4664089"/>
            <a:ext cx="3553031" cy="728469"/>
          </a:xfrm>
          <a:prstGeom prst="rect">
            <a:avLst/>
          </a:prstGeom>
          <a:noFill/>
        </p:spPr>
        <p:txBody>
          <a:bodyPr wrap="square" rtlCol="0">
            <a:spAutoFit/>
          </a:bodyPr>
          <a:lstStyle/>
          <a:p>
            <a:pPr marL="171450" indent="-171450">
              <a:lnSpc>
                <a:spcPts val="1700"/>
              </a:lnSpc>
              <a:buFont typeface="Wingdings" panose="05000000000000000000" pitchFamily="2" charset="2"/>
              <a:buChar char="§"/>
            </a:pPr>
            <a:r>
              <a:rPr lang="en-US" sz="1000" dirty="0">
                <a:latin typeface="DM Sans" pitchFamily="2" charset="0"/>
                <a:ea typeface="Inter" panose="020B0502030000000004" pitchFamily="34" charset="0"/>
                <a:cs typeface="Arimo" panose="020B0604020202020204" pitchFamily="34" charset="0"/>
              </a:rPr>
              <a:t>To avoid striking out it’s important decision makers</a:t>
            </a:r>
          </a:p>
          <a:p>
            <a:pPr marL="171450" indent="-171450">
              <a:lnSpc>
                <a:spcPts val="1700"/>
              </a:lnSpc>
              <a:buFont typeface="Wingdings" panose="05000000000000000000" pitchFamily="2" charset="2"/>
              <a:buChar char="§"/>
            </a:pPr>
            <a:r>
              <a:rPr lang="en-US" sz="1000" dirty="0">
                <a:latin typeface="DM Sans" pitchFamily="2" charset="0"/>
                <a:ea typeface="Inter" panose="020B0502030000000004" pitchFamily="34" charset="0"/>
                <a:cs typeface="Arimo" panose="020B0604020202020204" pitchFamily="34" charset="0"/>
              </a:rPr>
              <a:t>to know what they’re aiming for. What doe</a:t>
            </a:r>
          </a:p>
          <a:p>
            <a:pPr marL="171450" indent="-171450">
              <a:lnSpc>
                <a:spcPts val="1700"/>
              </a:lnSpc>
              <a:buFont typeface="Wingdings" panose="05000000000000000000" pitchFamily="2" charset="2"/>
              <a:buChar char="§"/>
            </a:pPr>
            <a:r>
              <a:rPr lang="en-US" sz="1000" dirty="0">
                <a:latin typeface="DM Sans" pitchFamily="2" charset="0"/>
                <a:ea typeface="Inter" panose="020B0502030000000004" pitchFamily="34" charset="0"/>
                <a:cs typeface="Arimo" panose="020B0604020202020204" pitchFamily="34" charset="0"/>
              </a:rPr>
              <a:t> transparency Design</a:t>
            </a:r>
          </a:p>
        </p:txBody>
      </p:sp>
      <p:cxnSp>
        <p:nvCxnSpPr>
          <p:cNvPr id="13" name="Straight Connector 12">
            <a:extLst>
              <a:ext uri="{FF2B5EF4-FFF2-40B4-BE49-F238E27FC236}">
                <a16:creationId xmlns:a16="http://schemas.microsoft.com/office/drawing/2014/main" id="{F3F78E97-A23B-9CA6-AA32-D939DD0BD169}"/>
              </a:ext>
            </a:extLst>
          </p:cNvPr>
          <p:cNvCxnSpPr>
            <a:cxnSpLocks/>
          </p:cNvCxnSpPr>
          <p:nvPr/>
        </p:nvCxnSpPr>
        <p:spPr>
          <a:xfrm>
            <a:off x="6121489" y="3775075"/>
            <a:ext cx="466725"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1370D6B6-C8F2-5861-BFD6-EC431C59CA27}"/>
              </a:ext>
            </a:extLst>
          </p:cNvPr>
          <p:cNvCxnSpPr>
            <a:cxnSpLocks/>
          </p:cNvCxnSpPr>
          <p:nvPr/>
        </p:nvCxnSpPr>
        <p:spPr>
          <a:xfrm>
            <a:off x="6121489" y="5937250"/>
            <a:ext cx="466725"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AC002169-6194-1935-78FD-9EEA9EEABD50}"/>
              </a:ext>
            </a:extLst>
          </p:cNvPr>
          <p:cNvSpPr>
            <a:spLocks noGrp="1"/>
          </p:cNvSpPr>
          <p:nvPr>
            <p:ph type="pic" sz="quarter" idx="10"/>
          </p:nvPr>
        </p:nvSpPr>
        <p:spPr/>
      </p:sp>
      <p:sp>
        <p:nvSpPr>
          <p:cNvPr id="15" name="Picture Placeholder 14">
            <a:extLst>
              <a:ext uri="{FF2B5EF4-FFF2-40B4-BE49-F238E27FC236}">
                <a16:creationId xmlns:a16="http://schemas.microsoft.com/office/drawing/2014/main" id="{AA397553-C240-13ED-2790-BD408DAC0BEB}"/>
              </a:ext>
            </a:extLst>
          </p:cNvPr>
          <p:cNvSpPr>
            <a:spLocks noGrp="1"/>
          </p:cNvSpPr>
          <p:nvPr>
            <p:ph type="pic" sz="quarter" idx="11"/>
          </p:nvPr>
        </p:nvSpPr>
        <p:spPr/>
      </p:sp>
      <p:sp>
        <p:nvSpPr>
          <p:cNvPr id="17" name="Picture Placeholder 16">
            <a:extLst>
              <a:ext uri="{FF2B5EF4-FFF2-40B4-BE49-F238E27FC236}">
                <a16:creationId xmlns:a16="http://schemas.microsoft.com/office/drawing/2014/main" id="{3ACAC39F-F9FC-C351-800D-C34AC97C2D37}"/>
              </a:ext>
            </a:extLst>
          </p:cNvPr>
          <p:cNvSpPr>
            <a:spLocks noGrp="1"/>
          </p:cNvSpPr>
          <p:nvPr>
            <p:ph type="pic" sz="quarter" idx="12"/>
          </p:nvPr>
        </p:nvSpPr>
        <p:spPr/>
      </p:sp>
      <p:cxnSp>
        <p:nvCxnSpPr>
          <p:cNvPr id="14" name="Straight Connector 13">
            <a:extLst>
              <a:ext uri="{FF2B5EF4-FFF2-40B4-BE49-F238E27FC236}">
                <a16:creationId xmlns:a16="http://schemas.microsoft.com/office/drawing/2014/main" id="{6C6EC70B-CA41-1048-9988-15F4617A0B07}"/>
              </a:ext>
            </a:extLst>
          </p:cNvPr>
          <p:cNvCxnSpPr>
            <a:cxnSpLocks/>
          </p:cNvCxnSpPr>
          <p:nvPr/>
        </p:nvCxnSpPr>
        <p:spPr>
          <a:xfrm>
            <a:off x="8867864" y="5937250"/>
            <a:ext cx="466725"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84243893-6096-A835-9E08-33A502ED5582}"/>
              </a:ext>
            </a:extLst>
          </p:cNvPr>
          <p:cNvSpPr/>
          <p:nvPr/>
        </p:nvSpPr>
        <p:spPr>
          <a:xfrm>
            <a:off x="8531225" y="3781425"/>
            <a:ext cx="1057972" cy="1235075"/>
          </a:xfrm>
          <a:prstGeom prst="rect">
            <a:avLst/>
          </a:prstGeom>
          <a:solidFill>
            <a:schemeClr val="bg1"/>
          </a:solidFill>
          <a:ln>
            <a:noFill/>
          </a:ln>
          <a:effectLst>
            <a:outerShdw blurRad="190500" dist="1270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5">
            <a:extLst>
              <a:ext uri="{FF2B5EF4-FFF2-40B4-BE49-F238E27FC236}">
                <a16:creationId xmlns:a16="http://schemas.microsoft.com/office/drawing/2014/main" id="{EB16F6F0-63DB-C6DA-72E6-0D5B2B873FAB}"/>
              </a:ext>
            </a:extLst>
          </p:cNvPr>
          <p:cNvSpPr>
            <a:spLocks noEditPoints="1"/>
          </p:cNvSpPr>
          <p:nvPr/>
        </p:nvSpPr>
        <p:spPr bwMode="auto">
          <a:xfrm>
            <a:off x="8810812" y="4148730"/>
            <a:ext cx="498798" cy="500464"/>
          </a:xfrm>
          <a:custGeom>
            <a:avLst/>
            <a:gdLst>
              <a:gd name="T0" fmla="*/ 1278 w 1542"/>
              <a:gd name="T1" fmla="*/ 6 h 1546"/>
              <a:gd name="T2" fmla="*/ 473 w 1542"/>
              <a:gd name="T3" fmla="*/ 75 h 1546"/>
              <a:gd name="T4" fmla="*/ 58 w 1542"/>
              <a:gd name="T5" fmla="*/ 151 h 1546"/>
              <a:gd name="T6" fmla="*/ 215 w 1542"/>
              <a:gd name="T7" fmla="*/ 1546 h 1546"/>
              <a:gd name="T8" fmla="*/ 409 w 1542"/>
              <a:gd name="T9" fmla="*/ 1546 h 1546"/>
              <a:gd name="T10" fmla="*/ 407 w 1542"/>
              <a:gd name="T11" fmla="*/ 1489 h 1546"/>
              <a:gd name="T12" fmla="*/ 220 w 1542"/>
              <a:gd name="T13" fmla="*/ 1489 h 1546"/>
              <a:gd name="T14" fmla="*/ 213 w 1542"/>
              <a:gd name="T15" fmla="*/ 428 h 1546"/>
              <a:gd name="T16" fmla="*/ 698 w 1542"/>
              <a:gd name="T17" fmla="*/ 501 h 1546"/>
              <a:gd name="T18" fmla="*/ 963 w 1542"/>
              <a:gd name="T19" fmla="*/ 716 h 1546"/>
              <a:gd name="T20" fmla="*/ 1353 w 1542"/>
              <a:gd name="T21" fmla="*/ 717 h 1546"/>
              <a:gd name="T22" fmla="*/ 1482 w 1542"/>
              <a:gd name="T23" fmla="*/ 1361 h 1546"/>
              <a:gd name="T24" fmla="*/ 501 w 1542"/>
              <a:gd name="T25" fmla="*/ 1517 h 1546"/>
              <a:gd name="T26" fmla="*/ 1327 w 1542"/>
              <a:gd name="T27" fmla="*/ 1545 h 1546"/>
              <a:gd name="T28" fmla="*/ 1541 w 1542"/>
              <a:gd name="T29" fmla="*/ 506 h 1546"/>
              <a:gd name="T30" fmla="*/ 195 w 1542"/>
              <a:gd name="T31" fmla="*/ 372 h 1546"/>
              <a:gd name="T32" fmla="*/ 58 w 1542"/>
              <a:gd name="T33" fmla="*/ 305 h 1546"/>
              <a:gd name="T34" fmla="*/ 444 w 1542"/>
              <a:gd name="T35" fmla="*/ 143 h 1546"/>
              <a:gd name="T36" fmla="*/ 1124 w 1542"/>
              <a:gd name="T37" fmla="*/ 658 h 1546"/>
              <a:gd name="T38" fmla="*/ 824 w 1542"/>
              <a:gd name="T39" fmla="*/ 589 h 1546"/>
              <a:gd name="T40" fmla="*/ 561 w 1542"/>
              <a:gd name="T41" fmla="*/ 371 h 1546"/>
              <a:gd name="T42" fmla="*/ 309 w 1542"/>
              <a:gd name="T43" fmla="*/ 305 h 1546"/>
              <a:gd name="T44" fmla="*/ 719 w 1542"/>
              <a:gd name="T45" fmla="*/ 270 h 1546"/>
              <a:gd name="T46" fmla="*/ 1124 w 1542"/>
              <a:gd name="T47" fmla="*/ 658 h 1546"/>
              <a:gd name="T48" fmla="*/ 1469 w 1542"/>
              <a:gd name="T49" fmla="*/ 713 h 1546"/>
              <a:gd name="T50" fmla="*/ 1403 w 1542"/>
              <a:gd name="T51" fmla="*/ 348 h 1546"/>
              <a:gd name="T52" fmla="*/ 1375 w 1542"/>
              <a:gd name="T53" fmla="*/ 306 h 1546"/>
              <a:gd name="T54" fmla="*/ 1347 w 1542"/>
              <a:gd name="T55" fmla="*/ 597 h 1546"/>
              <a:gd name="T56" fmla="*/ 1181 w 1542"/>
              <a:gd name="T57" fmla="*/ 647 h 1546"/>
              <a:gd name="T58" fmla="*/ 1004 w 1542"/>
              <a:gd name="T59" fmla="*/ 214 h 1546"/>
              <a:gd name="T60" fmla="*/ 505 w 1542"/>
              <a:gd name="T61" fmla="*/ 139 h 1546"/>
              <a:gd name="T62" fmla="*/ 1347 w 1542"/>
              <a:gd name="T63" fmla="*/ 199 h 1546"/>
              <a:gd name="T64" fmla="*/ 1403 w 1542"/>
              <a:gd name="T65" fmla="*/ 226 h 1546"/>
              <a:gd name="T66" fmla="*/ 1484 w 1542"/>
              <a:gd name="T67" fmla="*/ 294 h 1546"/>
              <a:gd name="T68" fmla="*/ 1023 w 1542"/>
              <a:gd name="T69" fmla="*/ 385 h 1546"/>
              <a:gd name="T70" fmla="*/ 934 w 1542"/>
              <a:gd name="T71" fmla="*/ 520 h 1546"/>
              <a:gd name="T72" fmla="*/ 850 w 1542"/>
              <a:gd name="T73" fmla="*/ 506 h 1546"/>
              <a:gd name="T74" fmla="*/ 952 w 1542"/>
              <a:gd name="T75" fmla="*/ 613 h 1546"/>
              <a:gd name="T76" fmla="*/ 1060 w 1542"/>
              <a:gd name="T77" fmla="*/ 437 h 1546"/>
              <a:gd name="T78" fmla="*/ 208 w 1542"/>
              <a:gd name="T79" fmla="*/ 937 h 1546"/>
              <a:gd name="T80" fmla="*/ 549 w 1542"/>
              <a:gd name="T81" fmla="*/ 938 h 1546"/>
              <a:gd name="T82" fmla="*/ 584 w 1542"/>
              <a:gd name="T83" fmla="*/ 881 h 1546"/>
              <a:gd name="T84" fmla="*/ 213 w 1542"/>
              <a:gd name="T85" fmla="*/ 881 h 1546"/>
              <a:gd name="T86" fmla="*/ 180 w 1542"/>
              <a:gd name="T87" fmla="*/ 926 h 1546"/>
              <a:gd name="T88" fmla="*/ 534 w 1542"/>
              <a:gd name="T89" fmla="*/ 854 h 1546"/>
              <a:gd name="T90" fmla="*/ 613 w 1542"/>
              <a:gd name="T91" fmla="*/ 827 h 1546"/>
              <a:gd name="T92" fmla="*/ 545 w 1542"/>
              <a:gd name="T93" fmla="*/ 797 h 1546"/>
              <a:gd name="T94" fmla="*/ 175 w 1542"/>
              <a:gd name="T95" fmla="*/ 818 h 1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2" h="1546">
                <a:moveTo>
                  <a:pt x="1541" y="290"/>
                </a:moveTo>
                <a:cubicBezTo>
                  <a:pt x="1540" y="202"/>
                  <a:pt x="1481" y="124"/>
                  <a:pt x="1396" y="96"/>
                </a:cubicBezTo>
                <a:cubicBezTo>
                  <a:pt x="1390" y="94"/>
                  <a:pt x="1384" y="89"/>
                  <a:pt x="1381" y="83"/>
                </a:cubicBezTo>
                <a:cubicBezTo>
                  <a:pt x="1356" y="43"/>
                  <a:pt x="1321" y="17"/>
                  <a:pt x="1278" y="6"/>
                </a:cubicBezTo>
                <a:cubicBezTo>
                  <a:pt x="1264" y="2"/>
                  <a:pt x="1249" y="0"/>
                  <a:pt x="1235" y="0"/>
                </a:cubicBezTo>
                <a:cubicBezTo>
                  <a:pt x="603" y="0"/>
                  <a:pt x="603" y="0"/>
                  <a:pt x="603" y="0"/>
                </a:cubicBezTo>
                <a:cubicBezTo>
                  <a:pt x="593" y="0"/>
                  <a:pt x="584" y="2"/>
                  <a:pt x="578" y="4"/>
                </a:cubicBezTo>
                <a:cubicBezTo>
                  <a:pt x="532" y="14"/>
                  <a:pt x="497" y="38"/>
                  <a:pt x="473" y="75"/>
                </a:cubicBezTo>
                <a:cubicBezTo>
                  <a:pt x="467" y="83"/>
                  <a:pt x="462" y="86"/>
                  <a:pt x="452" y="86"/>
                </a:cubicBezTo>
                <a:cubicBezTo>
                  <a:pt x="434" y="86"/>
                  <a:pt x="416" y="86"/>
                  <a:pt x="398" y="86"/>
                </a:cubicBezTo>
                <a:cubicBezTo>
                  <a:pt x="335" y="85"/>
                  <a:pt x="270" y="85"/>
                  <a:pt x="207" y="86"/>
                </a:cubicBezTo>
                <a:cubicBezTo>
                  <a:pt x="148" y="88"/>
                  <a:pt x="95" y="111"/>
                  <a:pt x="58" y="151"/>
                </a:cubicBezTo>
                <a:cubicBezTo>
                  <a:pt x="20" y="191"/>
                  <a:pt x="0" y="246"/>
                  <a:pt x="1" y="304"/>
                </a:cubicBezTo>
                <a:cubicBezTo>
                  <a:pt x="1" y="1331"/>
                  <a:pt x="1" y="1331"/>
                  <a:pt x="1" y="1331"/>
                </a:cubicBezTo>
                <a:cubicBezTo>
                  <a:pt x="1" y="1390"/>
                  <a:pt x="22" y="1444"/>
                  <a:pt x="62" y="1484"/>
                </a:cubicBezTo>
                <a:cubicBezTo>
                  <a:pt x="101" y="1524"/>
                  <a:pt x="155" y="1546"/>
                  <a:pt x="215" y="1546"/>
                </a:cubicBezTo>
                <a:cubicBezTo>
                  <a:pt x="261" y="1546"/>
                  <a:pt x="308" y="1546"/>
                  <a:pt x="354" y="1546"/>
                </a:cubicBezTo>
                <a:cubicBezTo>
                  <a:pt x="402" y="1546"/>
                  <a:pt x="402" y="1546"/>
                  <a:pt x="402" y="1546"/>
                </a:cubicBezTo>
                <a:cubicBezTo>
                  <a:pt x="403" y="1546"/>
                  <a:pt x="404" y="1546"/>
                  <a:pt x="406" y="1546"/>
                </a:cubicBezTo>
                <a:cubicBezTo>
                  <a:pt x="407" y="1546"/>
                  <a:pt x="408" y="1546"/>
                  <a:pt x="409" y="1546"/>
                </a:cubicBezTo>
                <a:cubicBezTo>
                  <a:pt x="412" y="1546"/>
                  <a:pt x="414" y="1546"/>
                  <a:pt x="416" y="1546"/>
                </a:cubicBezTo>
                <a:cubicBezTo>
                  <a:pt x="432" y="1544"/>
                  <a:pt x="443" y="1533"/>
                  <a:pt x="444" y="1518"/>
                </a:cubicBezTo>
                <a:cubicBezTo>
                  <a:pt x="444" y="1503"/>
                  <a:pt x="432" y="1491"/>
                  <a:pt x="417" y="1489"/>
                </a:cubicBezTo>
                <a:cubicBezTo>
                  <a:pt x="413" y="1489"/>
                  <a:pt x="410" y="1489"/>
                  <a:pt x="407" y="1489"/>
                </a:cubicBezTo>
                <a:cubicBezTo>
                  <a:pt x="406" y="1489"/>
                  <a:pt x="405" y="1489"/>
                  <a:pt x="404" y="1489"/>
                </a:cubicBezTo>
                <a:cubicBezTo>
                  <a:pt x="404" y="1489"/>
                  <a:pt x="404" y="1489"/>
                  <a:pt x="404" y="1489"/>
                </a:cubicBezTo>
                <a:cubicBezTo>
                  <a:pt x="347" y="1489"/>
                  <a:pt x="347" y="1489"/>
                  <a:pt x="347" y="1489"/>
                </a:cubicBezTo>
                <a:cubicBezTo>
                  <a:pt x="305" y="1489"/>
                  <a:pt x="262" y="1489"/>
                  <a:pt x="220" y="1489"/>
                </a:cubicBezTo>
                <a:cubicBezTo>
                  <a:pt x="123" y="1489"/>
                  <a:pt x="58" y="1424"/>
                  <a:pt x="58" y="1327"/>
                </a:cubicBezTo>
                <a:cubicBezTo>
                  <a:pt x="58" y="1103"/>
                  <a:pt x="58" y="862"/>
                  <a:pt x="58" y="590"/>
                </a:cubicBezTo>
                <a:cubicBezTo>
                  <a:pt x="58" y="579"/>
                  <a:pt x="58" y="568"/>
                  <a:pt x="60" y="557"/>
                </a:cubicBezTo>
                <a:cubicBezTo>
                  <a:pt x="73" y="480"/>
                  <a:pt x="135" y="428"/>
                  <a:pt x="213" y="428"/>
                </a:cubicBezTo>
                <a:cubicBezTo>
                  <a:pt x="275" y="428"/>
                  <a:pt x="337" y="428"/>
                  <a:pt x="397" y="428"/>
                </a:cubicBezTo>
                <a:cubicBezTo>
                  <a:pt x="452" y="428"/>
                  <a:pt x="507" y="428"/>
                  <a:pt x="562" y="428"/>
                </a:cubicBezTo>
                <a:cubicBezTo>
                  <a:pt x="563" y="428"/>
                  <a:pt x="563" y="428"/>
                  <a:pt x="563" y="428"/>
                </a:cubicBezTo>
                <a:cubicBezTo>
                  <a:pt x="622" y="428"/>
                  <a:pt x="666" y="452"/>
                  <a:pt x="698" y="501"/>
                </a:cubicBezTo>
                <a:cubicBezTo>
                  <a:pt x="706" y="512"/>
                  <a:pt x="713" y="523"/>
                  <a:pt x="720" y="535"/>
                </a:cubicBezTo>
                <a:cubicBezTo>
                  <a:pt x="737" y="560"/>
                  <a:pt x="755" y="586"/>
                  <a:pt x="771" y="612"/>
                </a:cubicBezTo>
                <a:cubicBezTo>
                  <a:pt x="815" y="681"/>
                  <a:pt x="880" y="716"/>
                  <a:pt x="962" y="716"/>
                </a:cubicBezTo>
                <a:cubicBezTo>
                  <a:pt x="963" y="716"/>
                  <a:pt x="963" y="716"/>
                  <a:pt x="963" y="716"/>
                </a:cubicBezTo>
                <a:cubicBezTo>
                  <a:pt x="1059" y="716"/>
                  <a:pt x="1156" y="716"/>
                  <a:pt x="1249" y="716"/>
                </a:cubicBezTo>
                <a:cubicBezTo>
                  <a:pt x="1320" y="716"/>
                  <a:pt x="1320" y="716"/>
                  <a:pt x="1320" y="716"/>
                </a:cubicBezTo>
                <a:cubicBezTo>
                  <a:pt x="1323" y="716"/>
                  <a:pt x="1323" y="716"/>
                  <a:pt x="1323" y="716"/>
                </a:cubicBezTo>
                <a:cubicBezTo>
                  <a:pt x="1333" y="716"/>
                  <a:pt x="1343" y="716"/>
                  <a:pt x="1353" y="717"/>
                </a:cubicBezTo>
                <a:cubicBezTo>
                  <a:pt x="1431" y="730"/>
                  <a:pt x="1484" y="792"/>
                  <a:pt x="1484" y="870"/>
                </a:cubicBezTo>
                <a:cubicBezTo>
                  <a:pt x="1485" y="988"/>
                  <a:pt x="1485" y="1108"/>
                  <a:pt x="1485" y="1224"/>
                </a:cubicBezTo>
                <a:cubicBezTo>
                  <a:pt x="1485" y="1262"/>
                  <a:pt x="1484" y="1299"/>
                  <a:pt x="1484" y="1336"/>
                </a:cubicBezTo>
                <a:cubicBezTo>
                  <a:pt x="1484" y="1345"/>
                  <a:pt x="1484" y="1353"/>
                  <a:pt x="1482" y="1361"/>
                </a:cubicBezTo>
                <a:cubicBezTo>
                  <a:pt x="1468" y="1438"/>
                  <a:pt x="1407" y="1489"/>
                  <a:pt x="1327" y="1489"/>
                </a:cubicBezTo>
                <a:cubicBezTo>
                  <a:pt x="1154" y="1489"/>
                  <a:pt x="982" y="1489"/>
                  <a:pt x="810" y="1489"/>
                </a:cubicBezTo>
                <a:cubicBezTo>
                  <a:pt x="715" y="1489"/>
                  <a:pt x="631" y="1489"/>
                  <a:pt x="536" y="1489"/>
                </a:cubicBezTo>
                <a:cubicBezTo>
                  <a:pt x="504" y="1489"/>
                  <a:pt x="501" y="1509"/>
                  <a:pt x="501" y="1517"/>
                </a:cubicBezTo>
                <a:cubicBezTo>
                  <a:pt x="501" y="1525"/>
                  <a:pt x="503" y="1532"/>
                  <a:pt x="508" y="1537"/>
                </a:cubicBezTo>
                <a:cubicBezTo>
                  <a:pt x="514" y="1543"/>
                  <a:pt x="524" y="1546"/>
                  <a:pt x="536" y="1546"/>
                </a:cubicBezTo>
                <a:cubicBezTo>
                  <a:pt x="646" y="1546"/>
                  <a:pt x="646" y="1546"/>
                  <a:pt x="646" y="1546"/>
                </a:cubicBezTo>
                <a:cubicBezTo>
                  <a:pt x="869" y="1546"/>
                  <a:pt x="1100" y="1546"/>
                  <a:pt x="1327" y="1545"/>
                </a:cubicBezTo>
                <a:cubicBezTo>
                  <a:pt x="1345" y="1545"/>
                  <a:pt x="1361" y="1544"/>
                  <a:pt x="1377" y="1540"/>
                </a:cubicBezTo>
                <a:cubicBezTo>
                  <a:pt x="1475" y="1518"/>
                  <a:pt x="1541" y="1434"/>
                  <a:pt x="1541" y="1331"/>
                </a:cubicBezTo>
                <a:cubicBezTo>
                  <a:pt x="1542" y="1115"/>
                  <a:pt x="1542" y="900"/>
                  <a:pt x="1541" y="685"/>
                </a:cubicBezTo>
                <a:cubicBezTo>
                  <a:pt x="1541" y="506"/>
                  <a:pt x="1541" y="506"/>
                  <a:pt x="1541" y="506"/>
                </a:cubicBezTo>
                <a:cubicBezTo>
                  <a:pt x="1541" y="485"/>
                  <a:pt x="1542" y="465"/>
                  <a:pt x="1542" y="445"/>
                </a:cubicBezTo>
                <a:cubicBezTo>
                  <a:pt x="1542" y="394"/>
                  <a:pt x="1542" y="341"/>
                  <a:pt x="1541" y="290"/>
                </a:cubicBezTo>
                <a:close/>
                <a:moveTo>
                  <a:pt x="221" y="366"/>
                </a:moveTo>
                <a:cubicBezTo>
                  <a:pt x="213" y="368"/>
                  <a:pt x="204" y="370"/>
                  <a:pt x="195" y="372"/>
                </a:cubicBezTo>
                <a:cubicBezTo>
                  <a:pt x="172" y="377"/>
                  <a:pt x="151" y="381"/>
                  <a:pt x="130" y="388"/>
                </a:cubicBezTo>
                <a:cubicBezTo>
                  <a:pt x="100" y="398"/>
                  <a:pt x="76" y="418"/>
                  <a:pt x="58" y="437"/>
                </a:cubicBezTo>
                <a:cubicBezTo>
                  <a:pt x="58" y="436"/>
                  <a:pt x="58" y="435"/>
                  <a:pt x="58" y="435"/>
                </a:cubicBezTo>
                <a:cubicBezTo>
                  <a:pt x="58" y="391"/>
                  <a:pt x="58" y="348"/>
                  <a:pt x="58" y="305"/>
                </a:cubicBezTo>
                <a:cubicBezTo>
                  <a:pt x="58" y="210"/>
                  <a:pt x="118" y="146"/>
                  <a:pt x="211" y="143"/>
                </a:cubicBezTo>
                <a:cubicBezTo>
                  <a:pt x="242" y="142"/>
                  <a:pt x="273" y="142"/>
                  <a:pt x="304" y="142"/>
                </a:cubicBezTo>
                <a:cubicBezTo>
                  <a:pt x="328" y="142"/>
                  <a:pt x="351" y="142"/>
                  <a:pt x="375" y="142"/>
                </a:cubicBezTo>
                <a:cubicBezTo>
                  <a:pt x="398" y="143"/>
                  <a:pt x="421" y="143"/>
                  <a:pt x="444" y="143"/>
                </a:cubicBezTo>
                <a:cubicBezTo>
                  <a:pt x="444" y="213"/>
                  <a:pt x="444" y="213"/>
                  <a:pt x="444" y="213"/>
                </a:cubicBezTo>
                <a:cubicBezTo>
                  <a:pt x="402" y="213"/>
                  <a:pt x="402" y="213"/>
                  <a:pt x="402" y="213"/>
                </a:cubicBezTo>
                <a:cubicBezTo>
                  <a:pt x="302" y="213"/>
                  <a:pt x="238" y="268"/>
                  <a:pt x="221" y="366"/>
                </a:cubicBezTo>
                <a:close/>
                <a:moveTo>
                  <a:pt x="1124" y="658"/>
                </a:moveTo>
                <a:cubicBezTo>
                  <a:pt x="1121" y="659"/>
                  <a:pt x="1118" y="659"/>
                  <a:pt x="1115" y="659"/>
                </a:cubicBezTo>
                <a:cubicBezTo>
                  <a:pt x="1101" y="659"/>
                  <a:pt x="1088" y="659"/>
                  <a:pt x="1075" y="659"/>
                </a:cubicBezTo>
                <a:cubicBezTo>
                  <a:pt x="1036" y="659"/>
                  <a:pt x="996" y="659"/>
                  <a:pt x="956" y="659"/>
                </a:cubicBezTo>
                <a:cubicBezTo>
                  <a:pt x="900" y="658"/>
                  <a:pt x="855" y="635"/>
                  <a:pt x="824" y="589"/>
                </a:cubicBezTo>
                <a:cubicBezTo>
                  <a:pt x="808" y="565"/>
                  <a:pt x="792" y="540"/>
                  <a:pt x="776" y="516"/>
                </a:cubicBezTo>
                <a:cubicBezTo>
                  <a:pt x="766" y="501"/>
                  <a:pt x="756" y="485"/>
                  <a:pt x="746" y="470"/>
                </a:cubicBezTo>
                <a:cubicBezTo>
                  <a:pt x="703" y="404"/>
                  <a:pt x="641" y="371"/>
                  <a:pt x="562" y="371"/>
                </a:cubicBezTo>
                <a:cubicBezTo>
                  <a:pt x="562" y="371"/>
                  <a:pt x="562" y="371"/>
                  <a:pt x="561" y="371"/>
                </a:cubicBezTo>
                <a:cubicBezTo>
                  <a:pt x="498" y="371"/>
                  <a:pt x="434" y="371"/>
                  <a:pt x="372" y="371"/>
                </a:cubicBezTo>
                <a:cubicBezTo>
                  <a:pt x="345" y="371"/>
                  <a:pt x="318" y="371"/>
                  <a:pt x="290" y="371"/>
                </a:cubicBezTo>
                <a:cubicBezTo>
                  <a:pt x="279" y="371"/>
                  <a:pt x="279" y="371"/>
                  <a:pt x="279" y="371"/>
                </a:cubicBezTo>
                <a:cubicBezTo>
                  <a:pt x="280" y="347"/>
                  <a:pt x="291" y="323"/>
                  <a:pt x="309" y="305"/>
                </a:cubicBezTo>
                <a:cubicBezTo>
                  <a:pt x="330" y="283"/>
                  <a:pt x="359" y="271"/>
                  <a:pt x="389" y="271"/>
                </a:cubicBezTo>
                <a:cubicBezTo>
                  <a:pt x="443" y="270"/>
                  <a:pt x="497" y="270"/>
                  <a:pt x="549" y="270"/>
                </a:cubicBezTo>
                <a:cubicBezTo>
                  <a:pt x="571" y="270"/>
                  <a:pt x="594" y="270"/>
                  <a:pt x="617" y="270"/>
                </a:cubicBezTo>
                <a:cubicBezTo>
                  <a:pt x="719" y="270"/>
                  <a:pt x="719" y="270"/>
                  <a:pt x="719" y="270"/>
                </a:cubicBezTo>
                <a:cubicBezTo>
                  <a:pt x="814" y="270"/>
                  <a:pt x="908" y="270"/>
                  <a:pt x="1003" y="270"/>
                </a:cubicBezTo>
                <a:cubicBezTo>
                  <a:pt x="1078" y="270"/>
                  <a:pt x="1124" y="316"/>
                  <a:pt x="1124" y="390"/>
                </a:cubicBezTo>
                <a:cubicBezTo>
                  <a:pt x="1124" y="451"/>
                  <a:pt x="1124" y="511"/>
                  <a:pt x="1124" y="571"/>
                </a:cubicBezTo>
                <a:lnTo>
                  <a:pt x="1124" y="658"/>
                </a:lnTo>
                <a:close/>
                <a:moveTo>
                  <a:pt x="1485" y="646"/>
                </a:moveTo>
                <a:cubicBezTo>
                  <a:pt x="1485" y="725"/>
                  <a:pt x="1485" y="725"/>
                  <a:pt x="1485" y="725"/>
                </a:cubicBezTo>
                <a:cubicBezTo>
                  <a:pt x="1484" y="725"/>
                  <a:pt x="1483" y="724"/>
                  <a:pt x="1483" y="724"/>
                </a:cubicBezTo>
                <a:cubicBezTo>
                  <a:pt x="1478" y="720"/>
                  <a:pt x="1473" y="717"/>
                  <a:pt x="1469" y="713"/>
                </a:cubicBezTo>
                <a:cubicBezTo>
                  <a:pt x="1452" y="701"/>
                  <a:pt x="1434" y="688"/>
                  <a:pt x="1415" y="677"/>
                </a:cubicBezTo>
                <a:cubicBezTo>
                  <a:pt x="1405" y="672"/>
                  <a:pt x="1403" y="668"/>
                  <a:pt x="1403" y="658"/>
                </a:cubicBezTo>
                <a:cubicBezTo>
                  <a:pt x="1404" y="573"/>
                  <a:pt x="1403" y="487"/>
                  <a:pt x="1403" y="404"/>
                </a:cubicBezTo>
                <a:cubicBezTo>
                  <a:pt x="1403" y="348"/>
                  <a:pt x="1403" y="348"/>
                  <a:pt x="1403" y="348"/>
                </a:cubicBezTo>
                <a:cubicBezTo>
                  <a:pt x="1403" y="346"/>
                  <a:pt x="1403" y="345"/>
                  <a:pt x="1403" y="344"/>
                </a:cubicBezTo>
                <a:cubicBezTo>
                  <a:pt x="1404" y="340"/>
                  <a:pt x="1404" y="336"/>
                  <a:pt x="1403" y="332"/>
                </a:cubicBezTo>
                <a:cubicBezTo>
                  <a:pt x="1401" y="317"/>
                  <a:pt x="1392" y="308"/>
                  <a:pt x="1377" y="306"/>
                </a:cubicBezTo>
                <a:cubicBezTo>
                  <a:pt x="1376" y="306"/>
                  <a:pt x="1375" y="306"/>
                  <a:pt x="1375" y="306"/>
                </a:cubicBezTo>
                <a:cubicBezTo>
                  <a:pt x="1361" y="306"/>
                  <a:pt x="1351" y="315"/>
                  <a:pt x="1347" y="329"/>
                </a:cubicBezTo>
                <a:cubicBezTo>
                  <a:pt x="1346" y="334"/>
                  <a:pt x="1346" y="338"/>
                  <a:pt x="1346" y="342"/>
                </a:cubicBezTo>
                <a:cubicBezTo>
                  <a:pt x="1347" y="343"/>
                  <a:pt x="1347" y="344"/>
                  <a:pt x="1347" y="345"/>
                </a:cubicBezTo>
                <a:cubicBezTo>
                  <a:pt x="1347" y="435"/>
                  <a:pt x="1347" y="508"/>
                  <a:pt x="1347" y="597"/>
                </a:cubicBezTo>
                <a:cubicBezTo>
                  <a:pt x="1347" y="659"/>
                  <a:pt x="1347" y="659"/>
                  <a:pt x="1347" y="659"/>
                </a:cubicBezTo>
                <a:cubicBezTo>
                  <a:pt x="1181" y="659"/>
                  <a:pt x="1181" y="659"/>
                  <a:pt x="1181" y="659"/>
                </a:cubicBezTo>
                <a:cubicBezTo>
                  <a:pt x="1181" y="659"/>
                  <a:pt x="1181" y="658"/>
                  <a:pt x="1181" y="658"/>
                </a:cubicBezTo>
                <a:cubicBezTo>
                  <a:pt x="1181" y="654"/>
                  <a:pt x="1181" y="651"/>
                  <a:pt x="1181" y="647"/>
                </a:cubicBezTo>
                <a:cubicBezTo>
                  <a:pt x="1181" y="617"/>
                  <a:pt x="1181" y="586"/>
                  <a:pt x="1181" y="556"/>
                </a:cubicBezTo>
                <a:cubicBezTo>
                  <a:pt x="1181" y="501"/>
                  <a:pt x="1181" y="444"/>
                  <a:pt x="1181" y="388"/>
                </a:cubicBezTo>
                <a:cubicBezTo>
                  <a:pt x="1180" y="303"/>
                  <a:pt x="1129" y="237"/>
                  <a:pt x="1050" y="218"/>
                </a:cubicBezTo>
                <a:cubicBezTo>
                  <a:pt x="1037" y="215"/>
                  <a:pt x="1022" y="214"/>
                  <a:pt x="1004" y="214"/>
                </a:cubicBezTo>
                <a:cubicBezTo>
                  <a:pt x="876" y="213"/>
                  <a:pt x="745" y="213"/>
                  <a:pt x="619" y="213"/>
                </a:cubicBezTo>
                <a:cubicBezTo>
                  <a:pt x="499" y="213"/>
                  <a:pt x="499" y="213"/>
                  <a:pt x="499" y="213"/>
                </a:cubicBezTo>
                <a:cubicBezTo>
                  <a:pt x="500" y="207"/>
                  <a:pt x="500" y="200"/>
                  <a:pt x="500" y="193"/>
                </a:cubicBezTo>
                <a:cubicBezTo>
                  <a:pt x="501" y="174"/>
                  <a:pt x="501" y="157"/>
                  <a:pt x="505" y="139"/>
                </a:cubicBezTo>
                <a:cubicBezTo>
                  <a:pt x="515" y="92"/>
                  <a:pt x="559" y="58"/>
                  <a:pt x="608" y="58"/>
                </a:cubicBezTo>
                <a:cubicBezTo>
                  <a:pt x="840" y="57"/>
                  <a:pt x="1046" y="57"/>
                  <a:pt x="1239" y="58"/>
                </a:cubicBezTo>
                <a:cubicBezTo>
                  <a:pt x="1298" y="58"/>
                  <a:pt x="1345" y="105"/>
                  <a:pt x="1346" y="166"/>
                </a:cubicBezTo>
                <a:cubicBezTo>
                  <a:pt x="1347" y="177"/>
                  <a:pt x="1347" y="188"/>
                  <a:pt x="1347" y="199"/>
                </a:cubicBezTo>
                <a:cubicBezTo>
                  <a:pt x="1346" y="208"/>
                  <a:pt x="1346" y="217"/>
                  <a:pt x="1347" y="226"/>
                </a:cubicBezTo>
                <a:cubicBezTo>
                  <a:pt x="1347" y="237"/>
                  <a:pt x="1350" y="246"/>
                  <a:pt x="1356" y="251"/>
                </a:cubicBezTo>
                <a:cubicBezTo>
                  <a:pt x="1361" y="256"/>
                  <a:pt x="1368" y="259"/>
                  <a:pt x="1376" y="259"/>
                </a:cubicBezTo>
                <a:cubicBezTo>
                  <a:pt x="1393" y="258"/>
                  <a:pt x="1403" y="246"/>
                  <a:pt x="1403" y="226"/>
                </a:cubicBezTo>
                <a:cubicBezTo>
                  <a:pt x="1404" y="211"/>
                  <a:pt x="1404" y="196"/>
                  <a:pt x="1404" y="181"/>
                </a:cubicBezTo>
                <a:cubicBezTo>
                  <a:pt x="1404" y="174"/>
                  <a:pt x="1404" y="168"/>
                  <a:pt x="1404" y="161"/>
                </a:cubicBezTo>
                <a:cubicBezTo>
                  <a:pt x="1440" y="181"/>
                  <a:pt x="1465" y="211"/>
                  <a:pt x="1478" y="251"/>
                </a:cubicBezTo>
                <a:cubicBezTo>
                  <a:pt x="1482" y="265"/>
                  <a:pt x="1484" y="279"/>
                  <a:pt x="1484" y="294"/>
                </a:cubicBezTo>
                <a:cubicBezTo>
                  <a:pt x="1485" y="411"/>
                  <a:pt x="1485" y="531"/>
                  <a:pt x="1485" y="646"/>
                </a:cubicBezTo>
                <a:close/>
                <a:moveTo>
                  <a:pt x="1060" y="374"/>
                </a:moveTo>
                <a:cubicBezTo>
                  <a:pt x="1060" y="374"/>
                  <a:pt x="1060" y="374"/>
                  <a:pt x="1060" y="374"/>
                </a:cubicBezTo>
                <a:cubicBezTo>
                  <a:pt x="1047" y="367"/>
                  <a:pt x="1031" y="372"/>
                  <a:pt x="1023" y="385"/>
                </a:cubicBezTo>
                <a:cubicBezTo>
                  <a:pt x="1020" y="390"/>
                  <a:pt x="1017" y="396"/>
                  <a:pt x="1014" y="401"/>
                </a:cubicBezTo>
                <a:cubicBezTo>
                  <a:pt x="1013" y="403"/>
                  <a:pt x="1012" y="405"/>
                  <a:pt x="1011" y="407"/>
                </a:cubicBezTo>
                <a:cubicBezTo>
                  <a:pt x="944" y="532"/>
                  <a:pt x="944" y="532"/>
                  <a:pt x="944" y="532"/>
                </a:cubicBezTo>
                <a:cubicBezTo>
                  <a:pt x="941" y="528"/>
                  <a:pt x="938" y="524"/>
                  <a:pt x="934" y="520"/>
                </a:cubicBezTo>
                <a:cubicBezTo>
                  <a:pt x="921" y="503"/>
                  <a:pt x="909" y="488"/>
                  <a:pt x="896" y="473"/>
                </a:cubicBezTo>
                <a:cubicBezTo>
                  <a:pt x="890" y="466"/>
                  <a:pt x="877" y="459"/>
                  <a:pt x="866" y="460"/>
                </a:cubicBezTo>
                <a:cubicBezTo>
                  <a:pt x="857" y="460"/>
                  <a:pt x="849" y="465"/>
                  <a:pt x="845" y="474"/>
                </a:cubicBezTo>
                <a:cubicBezTo>
                  <a:pt x="841" y="484"/>
                  <a:pt x="843" y="496"/>
                  <a:pt x="850" y="506"/>
                </a:cubicBezTo>
                <a:cubicBezTo>
                  <a:pt x="871" y="532"/>
                  <a:pt x="892" y="558"/>
                  <a:pt x="913" y="584"/>
                </a:cubicBezTo>
                <a:cubicBezTo>
                  <a:pt x="921" y="595"/>
                  <a:pt x="921" y="595"/>
                  <a:pt x="921" y="595"/>
                </a:cubicBezTo>
                <a:cubicBezTo>
                  <a:pt x="931" y="607"/>
                  <a:pt x="941" y="613"/>
                  <a:pt x="950" y="613"/>
                </a:cubicBezTo>
                <a:cubicBezTo>
                  <a:pt x="951" y="613"/>
                  <a:pt x="951" y="613"/>
                  <a:pt x="952" y="613"/>
                </a:cubicBezTo>
                <a:cubicBezTo>
                  <a:pt x="962" y="612"/>
                  <a:pt x="971" y="604"/>
                  <a:pt x="978" y="590"/>
                </a:cubicBezTo>
                <a:cubicBezTo>
                  <a:pt x="1000" y="550"/>
                  <a:pt x="1021" y="509"/>
                  <a:pt x="1043" y="469"/>
                </a:cubicBezTo>
                <a:cubicBezTo>
                  <a:pt x="1055" y="446"/>
                  <a:pt x="1055" y="446"/>
                  <a:pt x="1055" y="446"/>
                </a:cubicBezTo>
                <a:cubicBezTo>
                  <a:pt x="1056" y="443"/>
                  <a:pt x="1058" y="440"/>
                  <a:pt x="1060" y="437"/>
                </a:cubicBezTo>
                <a:cubicBezTo>
                  <a:pt x="1064" y="429"/>
                  <a:pt x="1069" y="420"/>
                  <a:pt x="1073" y="411"/>
                </a:cubicBezTo>
                <a:cubicBezTo>
                  <a:pt x="1079" y="397"/>
                  <a:pt x="1074" y="381"/>
                  <a:pt x="1060" y="374"/>
                </a:cubicBezTo>
                <a:close/>
                <a:moveTo>
                  <a:pt x="180" y="926"/>
                </a:moveTo>
                <a:cubicBezTo>
                  <a:pt x="187" y="934"/>
                  <a:pt x="200" y="937"/>
                  <a:pt x="208" y="937"/>
                </a:cubicBezTo>
                <a:cubicBezTo>
                  <a:pt x="255" y="938"/>
                  <a:pt x="303" y="938"/>
                  <a:pt x="349" y="938"/>
                </a:cubicBezTo>
                <a:cubicBezTo>
                  <a:pt x="363" y="938"/>
                  <a:pt x="378" y="938"/>
                  <a:pt x="392" y="938"/>
                </a:cubicBezTo>
                <a:cubicBezTo>
                  <a:pt x="534" y="938"/>
                  <a:pt x="534" y="938"/>
                  <a:pt x="534" y="938"/>
                </a:cubicBezTo>
                <a:cubicBezTo>
                  <a:pt x="539" y="938"/>
                  <a:pt x="544" y="938"/>
                  <a:pt x="549" y="938"/>
                </a:cubicBezTo>
                <a:cubicBezTo>
                  <a:pt x="553" y="938"/>
                  <a:pt x="558" y="938"/>
                  <a:pt x="563" y="938"/>
                </a:cubicBezTo>
                <a:cubicBezTo>
                  <a:pt x="570" y="938"/>
                  <a:pt x="577" y="938"/>
                  <a:pt x="584" y="938"/>
                </a:cubicBezTo>
                <a:cubicBezTo>
                  <a:pt x="601" y="937"/>
                  <a:pt x="613" y="927"/>
                  <a:pt x="613" y="911"/>
                </a:cubicBezTo>
                <a:cubicBezTo>
                  <a:pt x="614" y="894"/>
                  <a:pt x="602" y="882"/>
                  <a:pt x="584" y="881"/>
                </a:cubicBezTo>
                <a:cubicBezTo>
                  <a:pt x="582" y="881"/>
                  <a:pt x="580" y="881"/>
                  <a:pt x="577" y="881"/>
                </a:cubicBezTo>
                <a:cubicBezTo>
                  <a:pt x="575" y="881"/>
                  <a:pt x="575" y="881"/>
                  <a:pt x="575" y="881"/>
                </a:cubicBezTo>
                <a:cubicBezTo>
                  <a:pt x="545" y="881"/>
                  <a:pt x="545" y="881"/>
                  <a:pt x="545" y="881"/>
                </a:cubicBezTo>
                <a:cubicBezTo>
                  <a:pt x="434" y="881"/>
                  <a:pt x="324" y="881"/>
                  <a:pt x="213" y="881"/>
                </a:cubicBezTo>
                <a:cubicBezTo>
                  <a:pt x="210" y="881"/>
                  <a:pt x="210" y="881"/>
                  <a:pt x="210" y="881"/>
                </a:cubicBezTo>
                <a:cubicBezTo>
                  <a:pt x="206" y="881"/>
                  <a:pt x="202" y="881"/>
                  <a:pt x="197" y="882"/>
                </a:cubicBezTo>
                <a:cubicBezTo>
                  <a:pt x="187" y="884"/>
                  <a:pt x="178" y="891"/>
                  <a:pt x="175" y="902"/>
                </a:cubicBezTo>
                <a:cubicBezTo>
                  <a:pt x="172" y="910"/>
                  <a:pt x="174" y="920"/>
                  <a:pt x="180" y="926"/>
                </a:cubicBezTo>
                <a:close/>
                <a:moveTo>
                  <a:pt x="208" y="854"/>
                </a:moveTo>
                <a:cubicBezTo>
                  <a:pt x="255" y="854"/>
                  <a:pt x="303" y="854"/>
                  <a:pt x="349" y="854"/>
                </a:cubicBezTo>
                <a:cubicBezTo>
                  <a:pt x="363" y="854"/>
                  <a:pt x="378" y="854"/>
                  <a:pt x="392" y="854"/>
                </a:cubicBezTo>
                <a:cubicBezTo>
                  <a:pt x="534" y="854"/>
                  <a:pt x="534" y="854"/>
                  <a:pt x="534" y="854"/>
                </a:cubicBezTo>
                <a:cubicBezTo>
                  <a:pt x="539" y="854"/>
                  <a:pt x="544" y="854"/>
                  <a:pt x="549" y="854"/>
                </a:cubicBezTo>
                <a:cubicBezTo>
                  <a:pt x="553" y="854"/>
                  <a:pt x="558" y="854"/>
                  <a:pt x="563" y="854"/>
                </a:cubicBezTo>
                <a:cubicBezTo>
                  <a:pt x="570" y="854"/>
                  <a:pt x="577" y="854"/>
                  <a:pt x="584" y="854"/>
                </a:cubicBezTo>
                <a:cubicBezTo>
                  <a:pt x="601" y="854"/>
                  <a:pt x="613" y="843"/>
                  <a:pt x="613" y="827"/>
                </a:cubicBezTo>
                <a:cubicBezTo>
                  <a:pt x="614" y="811"/>
                  <a:pt x="602" y="799"/>
                  <a:pt x="584" y="797"/>
                </a:cubicBezTo>
                <a:cubicBezTo>
                  <a:pt x="582" y="797"/>
                  <a:pt x="580" y="797"/>
                  <a:pt x="577" y="797"/>
                </a:cubicBezTo>
                <a:cubicBezTo>
                  <a:pt x="575" y="797"/>
                  <a:pt x="575" y="797"/>
                  <a:pt x="575" y="797"/>
                </a:cubicBezTo>
                <a:cubicBezTo>
                  <a:pt x="545" y="797"/>
                  <a:pt x="545" y="797"/>
                  <a:pt x="545" y="797"/>
                </a:cubicBezTo>
                <a:cubicBezTo>
                  <a:pt x="434" y="797"/>
                  <a:pt x="324" y="797"/>
                  <a:pt x="213" y="797"/>
                </a:cubicBezTo>
                <a:cubicBezTo>
                  <a:pt x="210" y="797"/>
                  <a:pt x="210" y="797"/>
                  <a:pt x="210" y="797"/>
                </a:cubicBezTo>
                <a:cubicBezTo>
                  <a:pt x="206" y="797"/>
                  <a:pt x="202" y="797"/>
                  <a:pt x="197" y="798"/>
                </a:cubicBezTo>
                <a:cubicBezTo>
                  <a:pt x="187" y="800"/>
                  <a:pt x="178" y="808"/>
                  <a:pt x="175" y="818"/>
                </a:cubicBezTo>
                <a:cubicBezTo>
                  <a:pt x="172" y="827"/>
                  <a:pt x="174" y="836"/>
                  <a:pt x="180" y="843"/>
                </a:cubicBezTo>
                <a:cubicBezTo>
                  <a:pt x="187" y="850"/>
                  <a:pt x="200" y="854"/>
                  <a:pt x="208" y="85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029945952"/>
      </p:ext>
    </p:extLst>
  </p:cSld>
  <p:clrMapOvr>
    <a:masterClrMapping/>
  </p:clrMapOvr>
  <p:transition spd="slow">
    <p:cover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304E19B-5981-BFEE-F750-994F7DD905F8}"/>
              </a:ext>
            </a:extLst>
          </p:cNvPr>
          <p:cNvSpPr txBox="1"/>
          <p:nvPr/>
        </p:nvSpPr>
        <p:spPr>
          <a:xfrm>
            <a:off x="812006" y="750095"/>
            <a:ext cx="3823483"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Our Portfolio</a:t>
            </a:r>
          </a:p>
        </p:txBody>
      </p:sp>
      <p:sp>
        <p:nvSpPr>
          <p:cNvPr id="11" name="Rectangle 5">
            <a:extLst>
              <a:ext uri="{FF2B5EF4-FFF2-40B4-BE49-F238E27FC236}">
                <a16:creationId xmlns:a16="http://schemas.microsoft.com/office/drawing/2014/main" id="{7163EB6C-A1A8-3EC2-25F8-BA690957BF1D}"/>
              </a:ext>
            </a:extLst>
          </p:cNvPr>
          <p:cNvSpPr>
            <a:spLocks noChangeArrowheads="1"/>
          </p:cNvSpPr>
          <p:nvPr/>
        </p:nvSpPr>
        <p:spPr bwMode="auto">
          <a:xfrm>
            <a:off x="6438900" y="4034243"/>
            <a:ext cx="5753100" cy="2823757"/>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a:extLst>
              <a:ext uri="{FF2B5EF4-FFF2-40B4-BE49-F238E27FC236}">
                <a16:creationId xmlns:a16="http://schemas.microsoft.com/office/drawing/2014/main" id="{A1397636-902E-3BD8-6588-12CED32B0737}"/>
              </a:ext>
            </a:extLst>
          </p:cNvPr>
          <p:cNvSpPr/>
          <p:nvPr/>
        </p:nvSpPr>
        <p:spPr>
          <a:xfrm>
            <a:off x="5632704" y="4034243"/>
            <a:ext cx="806196" cy="1910644"/>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B0B44CD9-7324-1034-682D-94A1967FEC90}"/>
              </a:ext>
            </a:extLst>
          </p:cNvPr>
          <p:cNvSpPr txBox="1"/>
          <p:nvPr/>
        </p:nvSpPr>
        <p:spPr>
          <a:xfrm>
            <a:off x="823911" y="2339351"/>
            <a:ext cx="2633455" cy="769441"/>
          </a:xfrm>
          <a:prstGeom prst="rect">
            <a:avLst/>
          </a:prstGeom>
          <a:noFill/>
        </p:spPr>
        <p:txBody>
          <a:bodyPr wrap="square" rtlCol="0">
            <a:spAutoFit/>
          </a:bodyPr>
          <a:lstStyle/>
          <a:p>
            <a:r>
              <a:rPr lang="en-US" sz="2200" b="1" dirty="0">
                <a:latin typeface="Poppins" panose="00000500000000000000" pitchFamily="2" charset="0"/>
                <a:ea typeface="Inter Bold" panose="020B0502030000000004" pitchFamily="34" charset="0"/>
                <a:cs typeface="Poppins" panose="00000500000000000000" pitchFamily="2" charset="0"/>
              </a:rPr>
              <a:t>Almost before</a:t>
            </a:r>
          </a:p>
          <a:p>
            <a:r>
              <a:rPr lang="en-US" sz="2200" b="1" dirty="0">
                <a:latin typeface="Poppins" panose="00000500000000000000" pitchFamily="2" charset="0"/>
                <a:ea typeface="Inter Bold" panose="020B0502030000000004" pitchFamily="34" charset="0"/>
                <a:cs typeface="Poppins" panose="00000500000000000000" pitchFamily="2" charset="0"/>
              </a:rPr>
              <a:t>we knew it.</a:t>
            </a:r>
          </a:p>
        </p:txBody>
      </p:sp>
      <p:sp>
        <p:nvSpPr>
          <p:cNvPr id="24" name="TextBox 23">
            <a:extLst>
              <a:ext uri="{FF2B5EF4-FFF2-40B4-BE49-F238E27FC236}">
                <a16:creationId xmlns:a16="http://schemas.microsoft.com/office/drawing/2014/main" id="{5020DBDD-9790-BFF2-4907-EE9B68BC1C3F}"/>
              </a:ext>
            </a:extLst>
          </p:cNvPr>
          <p:cNvSpPr txBox="1"/>
          <p:nvPr/>
        </p:nvSpPr>
        <p:spPr>
          <a:xfrm>
            <a:off x="827772" y="3117943"/>
            <a:ext cx="3396432" cy="1164486"/>
          </a:xfrm>
          <a:prstGeom prst="rect">
            <a:avLst/>
          </a:prstGeom>
          <a:noFill/>
        </p:spPr>
        <p:txBody>
          <a:bodyPr wrap="square" rtlCol="0">
            <a:spAutoFit/>
          </a:bodyPr>
          <a:lstStyle/>
          <a:p>
            <a:pPr>
              <a:lnSpc>
                <a:spcPts val="1700"/>
              </a:lnSpc>
            </a:pPr>
            <a:r>
              <a:rPr lang="en-US" sz="1000" dirty="0">
                <a:latin typeface="DM Sans" pitchFamily="2" charset="0"/>
                <a:ea typeface="Inter" panose="020B0502030000000004" pitchFamily="34" charset="0"/>
                <a:cs typeface="Arimo" panose="020B0604020202020204" pitchFamily="34" charset="0"/>
              </a:rPr>
              <a:t>Thanks to the growth of social media, brands and consumers have unprecedented access to each other. While this intimate connection amazing experiences it also puts additional responsibility on everyone involved design good. </a:t>
            </a:r>
          </a:p>
        </p:txBody>
      </p:sp>
      <p:sp>
        <p:nvSpPr>
          <p:cNvPr id="26" name="TextBox 25">
            <a:extLst>
              <a:ext uri="{FF2B5EF4-FFF2-40B4-BE49-F238E27FC236}">
                <a16:creationId xmlns:a16="http://schemas.microsoft.com/office/drawing/2014/main" id="{0537C94C-9827-24E4-1C6D-61EB50939FBF}"/>
              </a:ext>
            </a:extLst>
          </p:cNvPr>
          <p:cNvSpPr txBox="1"/>
          <p:nvPr/>
        </p:nvSpPr>
        <p:spPr>
          <a:xfrm>
            <a:off x="1384286" y="4592956"/>
            <a:ext cx="2896421" cy="510461"/>
          </a:xfrm>
          <a:prstGeom prst="rect">
            <a:avLst/>
          </a:prstGeom>
          <a:noFill/>
        </p:spPr>
        <p:txBody>
          <a:bodyPr wrap="square" rtlCol="0">
            <a:spAutoFit/>
          </a:bodyPr>
          <a:lstStyle/>
          <a:p>
            <a:pPr>
              <a:lnSpc>
                <a:spcPts val="1700"/>
              </a:lnSpc>
            </a:pPr>
            <a:r>
              <a:rPr lang="en-US" sz="1000" dirty="0">
                <a:solidFill>
                  <a:srgbClr val="000000"/>
                </a:solidFill>
                <a:latin typeface="DM Sans" pitchFamily="2" charset="0"/>
                <a:ea typeface="Inter" panose="020B0502030000000004" pitchFamily="34" charset="0"/>
                <a:cs typeface="Poppins Light" panose="00000400000000000000" pitchFamily="50" charset="0"/>
              </a:rPr>
              <a:t>But I must explain to you it’s go How to all this mistaken idea dolor design.</a:t>
            </a:r>
            <a:endParaRPr lang="en-US" sz="1000" dirty="0">
              <a:solidFill>
                <a:schemeClr val="accent1"/>
              </a:solidFill>
              <a:latin typeface="DM Sans" pitchFamily="2" charset="0"/>
              <a:ea typeface="Inter" panose="020B0502030000000004" pitchFamily="34" charset="0"/>
              <a:cs typeface="Poppins Light" panose="00000400000000000000" pitchFamily="50" charset="0"/>
            </a:endParaRPr>
          </a:p>
        </p:txBody>
      </p:sp>
      <p:sp>
        <p:nvSpPr>
          <p:cNvPr id="31" name="Oval 12">
            <a:extLst>
              <a:ext uri="{FF2B5EF4-FFF2-40B4-BE49-F238E27FC236}">
                <a16:creationId xmlns:a16="http://schemas.microsoft.com/office/drawing/2014/main" id="{02C606E3-4B8F-084D-DA8A-B9F6632CE0DA}"/>
              </a:ext>
            </a:extLst>
          </p:cNvPr>
          <p:cNvSpPr>
            <a:spLocks noChangeArrowheads="1"/>
          </p:cNvSpPr>
          <p:nvPr/>
        </p:nvSpPr>
        <p:spPr bwMode="auto">
          <a:xfrm>
            <a:off x="916888" y="4682783"/>
            <a:ext cx="378436" cy="378436"/>
          </a:xfrm>
          <a:prstGeom prst="ellipse">
            <a:avLst/>
          </a:pr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3">
            <a:extLst>
              <a:ext uri="{FF2B5EF4-FFF2-40B4-BE49-F238E27FC236}">
                <a16:creationId xmlns:a16="http://schemas.microsoft.com/office/drawing/2014/main" id="{67531E11-1B4F-5347-7433-182C15894BA0}"/>
              </a:ext>
            </a:extLst>
          </p:cNvPr>
          <p:cNvSpPr>
            <a:spLocks/>
          </p:cNvSpPr>
          <p:nvPr/>
        </p:nvSpPr>
        <p:spPr bwMode="auto">
          <a:xfrm>
            <a:off x="1026679" y="4817828"/>
            <a:ext cx="158854" cy="109161"/>
          </a:xfrm>
          <a:custGeom>
            <a:avLst/>
            <a:gdLst>
              <a:gd name="T0" fmla="*/ 195 w 195"/>
              <a:gd name="T1" fmla="*/ 0 h 134"/>
              <a:gd name="T2" fmla="*/ 60 w 195"/>
              <a:gd name="T3" fmla="*/ 134 h 134"/>
              <a:gd name="T4" fmla="*/ 0 w 195"/>
              <a:gd name="T5" fmla="*/ 74 h 134"/>
            </a:gdLst>
            <a:ahLst/>
            <a:cxnLst>
              <a:cxn ang="0">
                <a:pos x="T0" y="T1"/>
              </a:cxn>
              <a:cxn ang="0">
                <a:pos x="T2" y="T3"/>
              </a:cxn>
              <a:cxn ang="0">
                <a:pos x="T4" y="T5"/>
              </a:cxn>
            </a:cxnLst>
            <a:rect l="0" t="0" r="r" b="b"/>
            <a:pathLst>
              <a:path w="195" h="134">
                <a:moveTo>
                  <a:pt x="195" y="0"/>
                </a:moveTo>
                <a:lnTo>
                  <a:pt x="60" y="134"/>
                </a:lnTo>
                <a:lnTo>
                  <a:pt x="0" y="74"/>
                </a:ln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2A2C9DD8-3328-5813-9488-E56347C626A3}"/>
              </a:ext>
            </a:extLst>
          </p:cNvPr>
          <p:cNvSpPr txBox="1"/>
          <p:nvPr/>
        </p:nvSpPr>
        <p:spPr>
          <a:xfrm>
            <a:off x="1384286" y="5224198"/>
            <a:ext cx="2896421" cy="510461"/>
          </a:xfrm>
          <a:prstGeom prst="rect">
            <a:avLst/>
          </a:prstGeom>
          <a:noFill/>
        </p:spPr>
        <p:txBody>
          <a:bodyPr wrap="square" rtlCol="0">
            <a:spAutoFit/>
          </a:bodyPr>
          <a:lstStyle/>
          <a:p>
            <a:pPr>
              <a:lnSpc>
                <a:spcPts val="1700"/>
              </a:lnSpc>
            </a:pPr>
            <a:r>
              <a:rPr lang="en-US" sz="1000" dirty="0">
                <a:solidFill>
                  <a:srgbClr val="000000"/>
                </a:solidFill>
                <a:latin typeface="DM Sans" pitchFamily="2" charset="0"/>
                <a:ea typeface="Inter" panose="020B0502030000000004" pitchFamily="34" charset="0"/>
                <a:cs typeface="Poppins Light" panose="00000400000000000000" pitchFamily="50" charset="0"/>
              </a:rPr>
              <a:t>But I must explain to you it’s go How to all this mistaken idea dolor design.</a:t>
            </a:r>
            <a:endParaRPr lang="en-US" sz="1000" dirty="0">
              <a:solidFill>
                <a:schemeClr val="accent1"/>
              </a:solidFill>
              <a:latin typeface="DM Sans" pitchFamily="2" charset="0"/>
              <a:ea typeface="Inter" panose="020B0502030000000004" pitchFamily="34" charset="0"/>
              <a:cs typeface="Poppins Light" panose="00000400000000000000" pitchFamily="50" charset="0"/>
            </a:endParaRPr>
          </a:p>
        </p:txBody>
      </p:sp>
      <p:sp>
        <p:nvSpPr>
          <p:cNvPr id="36" name="Oval 12">
            <a:extLst>
              <a:ext uri="{FF2B5EF4-FFF2-40B4-BE49-F238E27FC236}">
                <a16:creationId xmlns:a16="http://schemas.microsoft.com/office/drawing/2014/main" id="{30659656-D5F5-5F35-13C1-F349BCB11288}"/>
              </a:ext>
            </a:extLst>
          </p:cNvPr>
          <p:cNvSpPr>
            <a:spLocks noChangeArrowheads="1"/>
          </p:cNvSpPr>
          <p:nvPr/>
        </p:nvSpPr>
        <p:spPr bwMode="auto">
          <a:xfrm>
            <a:off x="916888" y="5314025"/>
            <a:ext cx="378436" cy="378436"/>
          </a:xfrm>
          <a:prstGeom prst="ellipse">
            <a:avLst/>
          </a:pr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3">
            <a:extLst>
              <a:ext uri="{FF2B5EF4-FFF2-40B4-BE49-F238E27FC236}">
                <a16:creationId xmlns:a16="http://schemas.microsoft.com/office/drawing/2014/main" id="{8F22885A-3BFD-A6C2-D530-B75E24D9DCE1}"/>
              </a:ext>
            </a:extLst>
          </p:cNvPr>
          <p:cNvSpPr>
            <a:spLocks/>
          </p:cNvSpPr>
          <p:nvPr/>
        </p:nvSpPr>
        <p:spPr bwMode="auto">
          <a:xfrm>
            <a:off x="1026679" y="5449070"/>
            <a:ext cx="158854" cy="109161"/>
          </a:xfrm>
          <a:custGeom>
            <a:avLst/>
            <a:gdLst>
              <a:gd name="T0" fmla="*/ 195 w 195"/>
              <a:gd name="T1" fmla="*/ 0 h 134"/>
              <a:gd name="T2" fmla="*/ 60 w 195"/>
              <a:gd name="T3" fmla="*/ 134 h 134"/>
              <a:gd name="T4" fmla="*/ 0 w 195"/>
              <a:gd name="T5" fmla="*/ 74 h 134"/>
            </a:gdLst>
            <a:ahLst/>
            <a:cxnLst>
              <a:cxn ang="0">
                <a:pos x="T0" y="T1"/>
              </a:cxn>
              <a:cxn ang="0">
                <a:pos x="T2" y="T3"/>
              </a:cxn>
              <a:cxn ang="0">
                <a:pos x="T4" y="T5"/>
              </a:cxn>
            </a:cxnLst>
            <a:rect l="0" t="0" r="r" b="b"/>
            <a:pathLst>
              <a:path w="195" h="134">
                <a:moveTo>
                  <a:pt x="195" y="0"/>
                </a:moveTo>
                <a:lnTo>
                  <a:pt x="60" y="134"/>
                </a:lnTo>
                <a:lnTo>
                  <a:pt x="0" y="74"/>
                </a:ln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Picture Placeholder 3">
            <a:extLst>
              <a:ext uri="{FF2B5EF4-FFF2-40B4-BE49-F238E27FC236}">
                <a16:creationId xmlns:a16="http://schemas.microsoft.com/office/drawing/2014/main" id="{C4C3480B-C1B5-A5FF-92C9-C5ED38F0C6C1}"/>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A03EE9EC-B887-0D5B-C083-99283EFE0D92}"/>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96D46A59-CEF4-47F1-75C8-D3EB4E88CA15}"/>
              </a:ext>
            </a:extLst>
          </p:cNvPr>
          <p:cNvSpPr>
            <a:spLocks noGrp="1"/>
          </p:cNvSpPr>
          <p:nvPr>
            <p:ph type="pic" sz="quarter" idx="11"/>
          </p:nvPr>
        </p:nvSpPr>
        <p:spPr/>
      </p:sp>
    </p:spTree>
    <p:extLst>
      <p:ext uri="{BB962C8B-B14F-4D97-AF65-F5344CB8AC3E}">
        <p14:creationId xmlns:p14="http://schemas.microsoft.com/office/powerpoint/2010/main" val="3899419341"/>
      </p:ext>
    </p:extLst>
  </p:cSld>
  <p:clrMapOvr>
    <a:masterClrMapping/>
  </p:clrMapOvr>
  <p:transition spd="slow">
    <p:cover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304E19B-5981-BFEE-F750-994F7DD905F8}"/>
              </a:ext>
            </a:extLst>
          </p:cNvPr>
          <p:cNvSpPr txBox="1"/>
          <p:nvPr/>
        </p:nvSpPr>
        <p:spPr>
          <a:xfrm>
            <a:off x="812006" y="750095"/>
            <a:ext cx="3092513"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Roadmap</a:t>
            </a:r>
          </a:p>
        </p:txBody>
      </p:sp>
      <p:sp>
        <p:nvSpPr>
          <p:cNvPr id="31" name="Freeform 29">
            <a:extLst>
              <a:ext uri="{FF2B5EF4-FFF2-40B4-BE49-F238E27FC236}">
                <a16:creationId xmlns:a16="http://schemas.microsoft.com/office/drawing/2014/main" id="{34DED7AD-9552-8C9E-3066-7F87736FB74D}"/>
              </a:ext>
            </a:extLst>
          </p:cNvPr>
          <p:cNvSpPr>
            <a:spLocks/>
          </p:cNvSpPr>
          <p:nvPr/>
        </p:nvSpPr>
        <p:spPr bwMode="auto">
          <a:xfrm>
            <a:off x="965288" y="2011448"/>
            <a:ext cx="8844756" cy="4119403"/>
          </a:xfrm>
          <a:custGeom>
            <a:avLst/>
            <a:gdLst>
              <a:gd name="T0" fmla="*/ 919 w 4302"/>
              <a:gd name="T1" fmla="*/ 2002 h 2002"/>
              <a:gd name="T2" fmla="*/ 17 w 4302"/>
              <a:gd name="T3" fmla="*/ 1482 h 2002"/>
              <a:gd name="T4" fmla="*/ 17 w 4302"/>
              <a:gd name="T5" fmla="*/ 1438 h 2002"/>
              <a:gd name="T6" fmla="*/ 942 w 4302"/>
              <a:gd name="T7" fmla="*/ 892 h 2002"/>
              <a:gd name="T8" fmla="*/ 968 w 4302"/>
              <a:gd name="T9" fmla="*/ 892 h 2002"/>
              <a:gd name="T10" fmla="*/ 2614 w 4302"/>
              <a:gd name="T11" fmla="*/ 1858 h 2002"/>
              <a:gd name="T12" fmla="*/ 2640 w 4302"/>
              <a:gd name="T13" fmla="*/ 1858 h 2002"/>
              <a:gd name="T14" fmla="*/ 3683 w 4302"/>
              <a:gd name="T15" fmla="*/ 1255 h 2002"/>
              <a:gd name="T16" fmla="*/ 3683 w 4302"/>
              <a:gd name="T17" fmla="*/ 1210 h 2002"/>
              <a:gd name="T18" fmla="*/ 2748 w 4302"/>
              <a:gd name="T19" fmla="*/ 677 h 2002"/>
              <a:gd name="T20" fmla="*/ 2747 w 4302"/>
              <a:gd name="T21" fmla="*/ 632 h 2002"/>
              <a:gd name="T22" fmla="*/ 3828 w 4302"/>
              <a:gd name="T23" fmla="*/ 4 h 2002"/>
              <a:gd name="T24" fmla="*/ 3854 w 4302"/>
              <a:gd name="T25" fmla="*/ 5 h 2002"/>
              <a:gd name="T26" fmla="*/ 4302 w 4302"/>
              <a:gd name="T27" fmla="*/ 274 h 2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02" h="2002">
                <a:moveTo>
                  <a:pt x="919" y="2002"/>
                </a:moveTo>
                <a:cubicBezTo>
                  <a:pt x="17" y="1482"/>
                  <a:pt x="17" y="1482"/>
                  <a:pt x="17" y="1482"/>
                </a:cubicBezTo>
                <a:cubicBezTo>
                  <a:pt x="0" y="1473"/>
                  <a:pt x="0" y="1448"/>
                  <a:pt x="17" y="1438"/>
                </a:cubicBezTo>
                <a:cubicBezTo>
                  <a:pt x="942" y="892"/>
                  <a:pt x="942" y="892"/>
                  <a:pt x="942" y="892"/>
                </a:cubicBezTo>
                <a:cubicBezTo>
                  <a:pt x="950" y="887"/>
                  <a:pt x="960" y="887"/>
                  <a:pt x="968" y="892"/>
                </a:cubicBezTo>
                <a:cubicBezTo>
                  <a:pt x="2614" y="1858"/>
                  <a:pt x="2614" y="1858"/>
                  <a:pt x="2614" y="1858"/>
                </a:cubicBezTo>
                <a:cubicBezTo>
                  <a:pt x="2622" y="1863"/>
                  <a:pt x="2632" y="1863"/>
                  <a:pt x="2640" y="1858"/>
                </a:cubicBezTo>
                <a:cubicBezTo>
                  <a:pt x="3683" y="1255"/>
                  <a:pt x="3683" y="1255"/>
                  <a:pt x="3683" y="1255"/>
                </a:cubicBezTo>
                <a:cubicBezTo>
                  <a:pt x="3700" y="1245"/>
                  <a:pt x="3700" y="1220"/>
                  <a:pt x="3683" y="1210"/>
                </a:cubicBezTo>
                <a:cubicBezTo>
                  <a:pt x="2748" y="677"/>
                  <a:pt x="2748" y="677"/>
                  <a:pt x="2748" y="677"/>
                </a:cubicBezTo>
                <a:cubicBezTo>
                  <a:pt x="2730" y="667"/>
                  <a:pt x="2730" y="642"/>
                  <a:pt x="2747" y="632"/>
                </a:cubicBezTo>
                <a:cubicBezTo>
                  <a:pt x="3828" y="4"/>
                  <a:pt x="3828" y="4"/>
                  <a:pt x="3828" y="4"/>
                </a:cubicBezTo>
                <a:cubicBezTo>
                  <a:pt x="3836" y="0"/>
                  <a:pt x="3846" y="0"/>
                  <a:pt x="3854" y="5"/>
                </a:cubicBezTo>
                <a:cubicBezTo>
                  <a:pt x="4302" y="274"/>
                  <a:pt x="4302" y="274"/>
                  <a:pt x="4302" y="274"/>
                </a:cubicBezTo>
              </a:path>
            </a:pathLst>
          </a:custGeom>
          <a:noFill/>
          <a:ln w="12700" cap="flat">
            <a:solidFill>
              <a:schemeClr val="bg1">
                <a:lumMod val="7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Oval 5">
            <a:extLst>
              <a:ext uri="{FF2B5EF4-FFF2-40B4-BE49-F238E27FC236}">
                <a16:creationId xmlns:a16="http://schemas.microsoft.com/office/drawing/2014/main" id="{0844C232-B37C-FC0E-0828-31CC3D00AF6C}"/>
              </a:ext>
            </a:extLst>
          </p:cNvPr>
          <p:cNvSpPr>
            <a:spLocks noChangeArrowheads="1"/>
          </p:cNvSpPr>
          <p:nvPr/>
        </p:nvSpPr>
        <p:spPr bwMode="auto">
          <a:xfrm>
            <a:off x="2601524" y="6043540"/>
            <a:ext cx="639127" cy="326548"/>
          </a:xfrm>
          <a:prstGeom prst="ellipse">
            <a:avLst/>
          </a:prstGeom>
          <a:solidFill>
            <a:schemeClr val="bg1">
              <a:lumMod val="50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3" name="Oval 9">
            <a:extLst>
              <a:ext uri="{FF2B5EF4-FFF2-40B4-BE49-F238E27FC236}">
                <a16:creationId xmlns:a16="http://schemas.microsoft.com/office/drawing/2014/main" id="{E5F8EC4B-43B3-5E1C-047D-CCCBB46AE8BC}"/>
              </a:ext>
            </a:extLst>
          </p:cNvPr>
          <p:cNvSpPr>
            <a:spLocks noChangeArrowheads="1"/>
          </p:cNvSpPr>
          <p:nvPr/>
        </p:nvSpPr>
        <p:spPr bwMode="auto">
          <a:xfrm>
            <a:off x="9490480" y="2423563"/>
            <a:ext cx="639127" cy="326548"/>
          </a:xfrm>
          <a:prstGeom prst="ellipse">
            <a:avLst/>
          </a:prstGeom>
          <a:solidFill>
            <a:schemeClr val="bg1">
              <a:lumMod val="50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4" name="Oval 13">
            <a:extLst>
              <a:ext uri="{FF2B5EF4-FFF2-40B4-BE49-F238E27FC236}">
                <a16:creationId xmlns:a16="http://schemas.microsoft.com/office/drawing/2014/main" id="{1C9ADF3A-D388-7BD6-1408-93740806079B}"/>
              </a:ext>
            </a:extLst>
          </p:cNvPr>
          <p:cNvSpPr>
            <a:spLocks noChangeArrowheads="1"/>
          </p:cNvSpPr>
          <p:nvPr/>
        </p:nvSpPr>
        <p:spPr bwMode="auto">
          <a:xfrm>
            <a:off x="8285568" y="4410795"/>
            <a:ext cx="639127" cy="326548"/>
          </a:xfrm>
          <a:prstGeom prst="ellipse">
            <a:avLst/>
          </a:prstGeom>
          <a:solidFill>
            <a:schemeClr val="bg1">
              <a:lumMod val="50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5" name="Oval 17">
            <a:extLst>
              <a:ext uri="{FF2B5EF4-FFF2-40B4-BE49-F238E27FC236}">
                <a16:creationId xmlns:a16="http://schemas.microsoft.com/office/drawing/2014/main" id="{89614186-3D34-AC11-F8FD-86EE54268071}"/>
              </a:ext>
            </a:extLst>
          </p:cNvPr>
          <p:cNvSpPr>
            <a:spLocks noChangeArrowheads="1"/>
          </p:cNvSpPr>
          <p:nvPr/>
        </p:nvSpPr>
        <p:spPr bwMode="auto">
          <a:xfrm>
            <a:off x="4972931" y="5083102"/>
            <a:ext cx="637382" cy="324803"/>
          </a:xfrm>
          <a:prstGeom prst="ellipse">
            <a:avLst/>
          </a:prstGeom>
          <a:solidFill>
            <a:schemeClr val="bg1">
              <a:lumMod val="50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6" name="Oval 21">
            <a:extLst>
              <a:ext uri="{FF2B5EF4-FFF2-40B4-BE49-F238E27FC236}">
                <a16:creationId xmlns:a16="http://schemas.microsoft.com/office/drawing/2014/main" id="{30CF2459-1572-E431-AD45-2851FE5638B8}"/>
              </a:ext>
            </a:extLst>
          </p:cNvPr>
          <p:cNvSpPr>
            <a:spLocks noChangeArrowheads="1"/>
          </p:cNvSpPr>
          <p:nvPr/>
        </p:nvSpPr>
        <p:spPr bwMode="auto">
          <a:xfrm>
            <a:off x="2612001" y="3693087"/>
            <a:ext cx="639127" cy="326548"/>
          </a:xfrm>
          <a:prstGeom prst="ellipse">
            <a:avLst/>
          </a:prstGeom>
          <a:solidFill>
            <a:schemeClr val="bg1">
              <a:lumMod val="50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7" name="Oval 25">
            <a:extLst>
              <a:ext uri="{FF2B5EF4-FFF2-40B4-BE49-F238E27FC236}">
                <a16:creationId xmlns:a16="http://schemas.microsoft.com/office/drawing/2014/main" id="{D9BB0B77-34D4-8440-8188-605084B7A49F}"/>
              </a:ext>
            </a:extLst>
          </p:cNvPr>
          <p:cNvSpPr>
            <a:spLocks noChangeArrowheads="1"/>
          </p:cNvSpPr>
          <p:nvPr/>
        </p:nvSpPr>
        <p:spPr bwMode="auto">
          <a:xfrm>
            <a:off x="6230231" y="3226838"/>
            <a:ext cx="637382" cy="328295"/>
          </a:xfrm>
          <a:prstGeom prst="ellipse">
            <a:avLst/>
          </a:prstGeom>
          <a:solidFill>
            <a:schemeClr val="bg1">
              <a:lumMod val="50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7" name="Oval 5">
            <a:extLst>
              <a:ext uri="{FF2B5EF4-FFF2-40B4-BE49-F238E27FC236}">
                <a16:creationId xmlns:a16="http://schemas.microsoft.com/office/drawing/2014/main" id="{1304F596-230E-060B-C8EA-8785A4F5C430}"/>
              </a:ext>
            </a:extLst>
          </p:cNvPr>
          <p:cNvSpPr>
            <a:spLocks noChangeArrowheads="1"/>
          </p:cNvSpPr>
          <p:nvPr/>
        </p:nvSpPr>
        <p:spPr bwMode="auto">
          <a:xfrm>
            <a:off x="2601524" y="6022585"/>
            <a:ext cx="639127" cy="326548"/>
          </a:xfrm>
          <a:prstGeom prst="ellipse">
            <a:avLst/>
          </a:prstGeom>
          <a:solidFill>
            <a:schemeClr val="bg1">
              <a:lumMod val="85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8" name="Oval 6">
            <a:extLst>
              <a:ext uri="{FF2B5EF4-FFF2-40B4-BE49-F238E27FC236}">
                <a16:creationId xmlns:a16="http://schemas.microsoft.com/office/drawing/2014/main" id="{90E33FF7-73BB-3851-1B0A-B74127619D72}"/>
              </a:ext>
            </a:extLst>
          </p:cNvPr>
          <p:cNvSpPr>
            <a:spLocks noChangeArrowheads="1"/>
          </p:cNvSpPr>
          <p:nvPr/>
        </p:nvSpPr>
        <p:spPr bwMode="auto">
          <a:xfrm>
            <a:off x="2877431" y="6164030"/>
            <a:ext cx="87312" cy="45403"/>
          </a:xfrm>
          <a:prstGeom prst="ellipse">
            <a:avLst/>
          </a:prstGeom>
          <a:solidFill>
            <a:schemeClr val="bg1">
              <a:lumMod val="65000"/>
            </a:schemeClr>
          </a:soli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Line 7">
            <a:extLst>
              <a:ext uri="{FF2B5EF4-FFF2-40B4-BE49-F238E27FC236}">
                <a16:creationId xmlns:a16="http://schemas.microsoft.com/office/drawing/2014/main" id="{B82CBA1C-079B-268F-E609-20D587158B15}"/>
              </a:ext>
            </a:extLst>
          </p:cNvPr>
          <p:cNvSpPr>
            <a:spLocks noChangeShapeType="1"/>
          </p:cNvSpPr>
          <p:nvPr/>
        </p:nvSpPr>
        <p:spPr bwMode="auto">
          <a:xfrm flipV="1">
            <a:off x="2919341" y="5593007"/>
            <a:ext cx="0" cy="579755"/>
          </a:xfrm>
          <a:prstGeom prst="line">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Oval 8">
            <a:extLst>
              <a:ext uri="{FF2B5EF4-FFF2-40B4-BE49-F238E27FC236}">
                <a16:creationId xmlns:a16="http://schemas.microsoft.com/office/drawing/2014/main" id="{D1982BCE-0838-9E8A-E977-68B40C9F15EE}"/>
              </a:ext>
            </a:extLst>
          </p:cNvPr>
          <p:cNvSpPr>
            <a:spLocks noChangeArrowheads="1"/>
          </p:cNvSpPr>
          <p:nvPr/>
        </p:nvSpPr>
        <p:spPr bwMode="auto">
          <a:xfrm>
            <a:off x="2871233" y="5544898"/>
            <a:ext cx="99711" cy="99711"/>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5446F58E-C4FA-04B1-D2C7-FA7532023129}"/>
              </a:ext>
            </a:extLst>
          </p:cNvPr>
          <p:cNvSpPr>
            <a:spLocks noChangeArrowheads="1"/>
          </p:cNvSpPr>
          <p:nvPr/>
        </p:nvSpPr>
        <p:spPr bwMode="auto">
          <a:xfrm>
            <a:off x="9490480" y="2402608"/>
            <a:ext cx="639127" cy="326548"/>
          </a:xfrm>
          <a:prstGeom prst="ellipse">
            <a:avLst/>
          </a:prstGeom>
          <a:solidFill>
            <a:schemeClr val="bg1">
              <a:lumMod val="85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2" name="Oval 10">
            <a:extLst>
              <a:ext uri="{FF2B5EF4-FFF2-40B4-BE49-F238E27FC236}">
                <a16:creationId xmlns:a16="http://schemas.microsoft.com/office/drawing/2014/main" id="{2A9335DE-CD1B-0C2C-B940-1152ED2F94D1}"/>
              </a:ext>
            </a:extLst>
          </p:cNvPr>
          <p:cNvSpPr>
            <a:spLocks noChangeArrowheads="1"/>
          </p:cNvSpPr>
          <p:nvPr/>
        </p:nvSpPr>
        <p:spPr bwMode="auto">
          <a:xfrm>
            <a:off x="9764641" y="2542308"/>
            <a:ext cx="89059" cy="45403"/>
          </a:xfrm>
          <a:prstGeom prst="ellipse">
            <a:avLst/>
          </a:prstGeom>
          <a:solidFill>
            <a:schemeClr val="bg1">
              <a:lumMod val="65000"/>
            </a:schemeClr>
          </a:soli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 name="Line 11">
            <a:extLst>
              <a:ext uri="{FF2B5EF4-FFF2-40B4-BE49-F238E27FC236}">
                <a16:creationId xmlns:a16="http://schemas.microsoft.com/office/drawing/2014/main" id="{0F88AC08-FE40-F377-AF9E-C5E93C6B4970}"/>
              </a:ext>
            </a:extLst>
          </p:cNvPr>
          <p:cNvSpPr>
            <a:spLocks noChangeShapeType="1"/>
          </p:cNvSpPr>
          <p:nvPr/>
        </p:nvSpPr>
        <p:spPr bwMode="auto">
          <a:xfrm flipV="1">
            <a:off x="9808298" y="1974777"/>
            <a:ext cx="0" cy="578008"/>
          </a:xfrm>
          <a:prstGeom prst="line">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7DDC8FED-0E3C-4AEF-343D-A4026A2977AC}"/>
              </a:ext>
            </a:extLst>
          </p:cNvPr>
          <p:cNvSpPr>
            <a:spLocks noChangeArrowheads="1"/>
          </p:cNvSpPr>
          <p:nvPr/>
        </p:nvSpPr>
        <p:spPr bwMode="auto">
          <a:xfrm>
            <a:off x="9760188" y="1923176"/>
            <a:ext cx="99711" cy="99711"/>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CBAA7FA3-FBF6-165C-6575-F3BD1F5D4D1F}"/>
              </a:ext>
            </a:extLst>
          </p:cNvPr>
          <p:cNvSpPr>
            <a:spLocks noChangeArrowheads="1"/>
          </p:cNvSpPr>
          <p:nvPr/>
        </p:nvSpPr>
        <p:spPr bwMode="auto">
          <a:xfrm>
            <a:off x="8285568" y="4389840"/>
            <a:ext cx="639127" cy="326548"/>
          </a:xfrm>
          <a:prstGeom prst="ellipse">
            <a:avLst/>
          </a:prstGeom>
          <a:solidFill>
            <a:schemeClr val="bg1">
              <a:lumMod val="85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C5BD8802-80F0-2D5E-C15C-6244519BA0BF}"/>
              </a:ext>
            </a:extLst>
          </p:cNvPr>
          <p:cNvSpPr>
            <a:spLocks noChangeArrowheads="1"/>
          </p:cNvSpPr>
          <p:nvPr/>
        </p:nvSpPr>
        <p:spPr bwMode="auto">
          <a:xfrm>
            <a:off x="8559728" y="4531287"/>
            <a:ext cx="89059" cy="43656"/>
          </a:xfrm>
          <a:prstGeom prst="ellipse">
            <a:avLst/>
          </a:prstGeom>
          <a:solidFill>
            <a:schemeClr val="bg1">
              <a:lumMod val="65000"/>
            </a:schemeClr>
          </a:soli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 name="Line 15">
            <a:extLst>
              <a:ext uri="{FF2B5EF4-FFF2-40B4-BE49-F238E27FC236}">
                <a16:creationId xmlns:a16="http://schemas.microsoft.com/office/drawing/2014/main" id="{83EDA892-0B73-D8B2-6B9F-ED8084C24AC3}"/>
              </a:ext>
            </a:extLst>
          </p:cNvPr>
          <p:cNvSpPr>
            <a:spLocks noChangeShapeType="1"/>
          </p:cNvSpPr>
          <p:nvPr/>
        </p:nvSpPr>
        <p:spPr bwMode="auto">
          <a:xfrm flipV="1">
            <a:off x="8605131" y="3962010"/>
            <a:ext cx="0" cy="578008"/>
          </a:xfrm>
          <a:prstGeom prst="line">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Oval 16">
            <a:extLst>
              <a:ext uri="{FF2B5EF4-FFF2-40B4-BE49-F238E27FC236}">
                <a16:creationId xmlns:a16="http://schemas.microsoft.com/office/drawing/2014/main" id="{EB1F79DE-572C-1DE0-A35C-3642F10241CF}"/>
              </a:ext>
            </a:extLst>
          </p:cNvPr>
          <p:cNvSpPr>
            <a:spLocks noChangeArrowheads="1"/>
          </p:cNvSpPr>
          <p:nvPr/>
        </p:nvSpPr>
        <p:spPr bwMode="auto">
          <a:xfrm>
            <a:off x="8553748" y="3910624"/>
            <a:ext cx="101023" cy="10102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17">
            <a:extLst>
              <a:ext uri="{FF2B5EF4-FFF2-40B4-BE49-F238E27FC236}">
                <a16:creationId xmlns:a16="http://schemas.microsoft.com/office/drawing/2014/main" id="{FC6B174E-B163-E601-1CCF-F1AC5F925362}"/>
              </a:ext>
            </a:extLst>
          </p:cNvPr>
          <p:cNvSpPr>
            <a:spLocks noChangeArrowheads="1"/>
          </p:cNvSpPr>
          <p:nvPr/>
        </p:nvSpPr>
        <p:spPr bwMode="auto">
          <a:xfrm>
            <a:off x="4972931" y="5062147"/>
            <a:ext cx="637382" cy="324803"/>
          </a:xfrm>
          <a:prstGeom prst="ellipse">
            <a:avLst/>
          </a:prstGeom>
          <a:solidFill>
            <a:schemeClr val="bg1">
              <a:lumMod val="85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D73C121A-1FB9-05FD-CC07-B722F47591F1}"/>
              </a:ext>
            </a:extLst>
          </p:cNvPr>
          <p:cNvSpPr>
            <a:spLocks noChangeArrowheads="1"/>
          </p:cNvSpPr>
          <p:nvPr/>
        </p:nvSpPr>
        <p:spPr bwMode="auto">
          <a:xfrm>
            <a:off x="5247093" y="5201847"/>
            <a:ext cx="87312" cy="45403"/>
          </a:xfrm>
          <a:prstGeom prst="ellipse">
            <a:avLst/>
          </a:prstGeom>
          <a:solidFill>
            <a:schemeClr val="bg1">
              <a:lumMod val="65000"/>
            </a:schemeClr>
          </a:soli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Line 19">
            <a:extLst>
              <a:ext uri="{FF2B5EF4-FFF2-40B4-BE49-F238E27FC236}">
                <a16:creationId xmlns:a16="http://schemas.microsoft.com/office/drawing/2014/main" id="{0D1F9056-876B-DD11-240E-69BD7475FA63}"/>
              </a:ext>
            </a:extLst>
          </p:cNvPr>
          <p:cNvSpPr>
            <a:spLocks noChangeShapeType="1"/>
          </p:cNvSpPr>
          <p:nvPr/>
        </p:nvSpPr>
        <p:spPr bwMode="auto">
          <a:xfrm flipV="1">
            <a:off x="5290749" y="4632570"/>
            <a:ext cx="0" cy="578008"/>
          </a:xfrm>
          <a:prstGeom prst="line">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Oval 20">
            <a:extLst>
              <a:ext uri="{FF2B5EF4-FFF2-40B4-BE49-F238E27FC236}">
                <a16:creationId xmlns:a16="http://schemas.microsoft.com/office/drawing/2014/main" id="{A5A80ABC-27F4-C4CC-A701-057C76B8B321}"/>
              </a:ext>
            </a:extLst>
          </p:cNvPr>
          <p:cNvSpPr>
            <a:spLocks noChangeArrowheads="1"/>
          </p:cNvSpPr>
          <p:nvPr/>
        </p:nvSpPr>
        <p:spPr bwMode="auto">
          <a:xfrm>
            <a:off x="5239581" y="4581401"/>
            <a:ext cx="102335" cy="10233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21">
            <a:extLst>
              <a:ext uri="{FF2B5EF4-FFF2-40B4-BE49-F238E27FC236}">
                <a16:creationId xmlns:a16="http://schemas.microsoft.com/office/drawing/2014/main" id="{163025FD-968F-86CE-4D91-73D9B5006460}"/>
              </a:ext>
            </a:extLst>
          </p:cNvPr>
          <p:cNvSpPr>
            <a:spLocks noChangeArrowheads="1"/>
          </p:cNvSpPr>
          <p:nvPr/>
        </p:nvSpPr>
        <p:spPr bwMode="auto">
          <a:xfrm>
            <a:off x="2612001" y="3672132"/>
            <a:ext cx="639127" cy="326548"/>
          </a:xfrm>
          <a:prstGeom prst="ellipse">
            <a:avLst/>
          </a:prstGeom>
          <a:solidFill>
            <a:schemeClr val="bg1">
              <a:lumMod val="85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24" name="Oval 22">
            <a:extLst>
              <a:ext uri="{FF2B5EF4-FFF2-40B4-BE49-F238E27FC236}">
                <a16:creationId xmlns:a16="http://schemas.microsoft.com/office/drawing/2014/main" id="{B410E2C8-D873-B42D-8CE1-3EB31BA37900}"/>
              </a:ext>
            </a:extLst>
          </p:cNvPr>
          <p:cNvSpPr>
            <a:spLocks noChangeArrowheads="1"/>
          </p:cNvSpPr>
          <p:nvPr/>
        </p:nvSpPr>
        <p:spPr bwMode="auto">
          <a:xfrm>
            <a:off x="2887909" y="3813578"/>
            <a:ext cx="87312" cy="45403"/>
          </a:xfrm>
          <a:prstGeom prst="ellipse">
            <a:avLst/>
          </a:prstGeom>
          <a:solidFill>
            <a:schemeClr val="bg1">
              <a:lumMod val="65000"/>
            </a:schemeClr>
          </a:soli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 name="Line 23">
            <a:extLst>
              <a:ext uri="{FF2B5EF4-FFF2-40B4-BE49-F238E27FC236}">
                <a16:creationId xmlns:a16="http://schemas.microsoft.com/office/drawing/2014/main" id="{24F3E2F9-9D02-51D9-8732-C68597768CF2}"/>
              </a:ext>
            </a:extLst>
          </p:cNvPr>
          <p:cNvSpPr>
            <a:spLocks noChangeShapeType="1"/>
          </p:cNvSpPr>
          <p:nvPr/>
        </p:nvSpPr>
        <p:spPr bwMode="auto">
          <a:xfrm flipV="1">
            <a:off x="2933311" y="3244300"/>
            <a:ext cx="0" cy="578008"/>
          </a:xfrm>
          <a:prstGeom prst="line">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Oval 24">
            <a:extLst>
              <a:ext uri="{FF2B5EF4-FFF2-40B4-BE49-F238E27FC236}">
                <a16:creationId xmlns:a16="http://schemas.microsoft.com/office/drawing/2014/main" id="{BF6055CA-C5C3-0242-B4DA-85E525343D20}"/>
              </a:ext>
            </a:extLst>
          </p:cNvPr>
          <p:cNvSpPr>
            <a:spLocks noChangeArrowheads="1"/>
          </p:cNvSpPr>
          <p:nvPr/>
        </p:nvSpPr>
        <p:spPr bwMode="auto">
          <a:xfrm>
            <a:off x="2881710" y="3193133"/>
            <a:ext cx="99711" cy="10233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Oval 25">
            <a:extLst>
              <a:ext uri="{FF2B5EF4-FFF2-40B4-BE49-F238E27FC236}">
                <a16:creationId xmlns:a16="http://schemas.microsoft.com/office/drawing/2014/main" id="{5B8FC529-51DD-48F0-9094-1FA2A7C611E6}"/>
              </a:ext>
            </a:extLst>
          </p:cNvPr>
          <p:cNvSpPr>
            <a:spLocks noChangeArrowheads="1"/>
          </p:cNvSpPr>
          <p:nvPr/>
        </p:nvSpPr>
        <p:spPr bwMode="auto">
          <a:xfrm>
            <a:off x="6230231" y="3205883"/>
            <a:ext cx="637382" cy="328295"/>
          </a:xfrm>
          <a:prstGeom prst="ellipse">
            <a:avLst/>
          </a:prstGeom>
          <a:solidFill>
            <a:schemeClr val="bg1">
              <a:lumMod val="85000"/>
            </a:schemeClr>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28" name="Oval 26">
            <a:extLst>
              <a:ext uri="{FF2B5EF4-FFF2-40B4-BE49-F238E27FC236}">
                <a16:creationId xmlns:a16="http://schemas.microsoft.com/office/drawing/2014/main" id="{4DFC7CB8-D965-18ED-39E4-9B4868A30801}"/>
              </a:ext>
            </a:extLst>
          </p:cNvPr>
          <p:cNvSpPr>
            <a:spLocks noChangeArrowheads="1"/>
          </p:cNvSpPr>
          <p:nvPr/>
        </p:nvSpPr>
        <p:spPr bwMode="auto">
          <a:xfrm>
            <a:off x="6506138" y="3349075"/>
            <a:ext cx="87312" cy="41910"/>
          </a:xfrm>
          <a:prstGeom prst="ellipse">
            <a:avLst/>
          </a:prstGeom>
          <a:solidFill>
            <a:schemeClr val="bg1">
              <a:lumMod val="65000"/>
            </a:schemeClr>
          </a:soli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Line 27">
            <a:extLst>
              <a:ext uri="{FF2B5EF4-FFF2-40B4-BE49-F238E27FC236}">
                <a16:creationId xmlns:a16="http://schemas.microsoft.com/office/drawing/2014/main" id="{9BC57552-1597-C22A-42DC-E84CC74368D9}"/>
              </a:ext>
            </a:extLst>
          </p:cNvPr>
          <p:cNvSpPr>
            <a:spLocks noChangeShapeType="1"/>
          </p:cNvSpPr>
          <p:nvPr/>
        </p:nvSpPr>
        <p:spPr bwMode="auto">
          <a:xfrm flipV="1">
            <a:off x="6549795" y="2778052"/>
            <a:ext cx="0" cy="578008"/>
          </a:xfrm>
          <a:prstGeom prst="line">
            <a:avLst/>
          </a:prstGeom>
          <a:noFill/>
          <a:ln w="12700"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Oval 28">
            <a:extLst>
              <a:ext uri="{FF2B5EF4-FFF2-40B4-BE49-F238E27FC236}">
                <a16:creationId xmlns:a16="http://schemas.microsoft.com/office/drawing/2014/main" id="{F9AAC018-A0D5-4050-F8E9-36F52615BAF5}"/>
              </a:ext>
            </a:extLst>
          </p:cNvPr>
          <p:cNvSpPr>
            <a:spLocks noChangeArrowheads="1"/>
          </p:cNvSpPr>
          <p:nvPr/>
        </p:nvSpPr>
        <p:spPr bwMode="auto">
          <a:xfrm>
            <a:off x="6498627" y="2728197"/>
            <a:ext cx="102335" cy="99711"/>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TextBox 38">
            <a:extLst>
              <a:ext uri="{FF2B5EF4-FFF2-40B4-BE49-F238E27FC236}">
                <a16:creationId xmlns:a16="http://schemas.microsoft.com/office/drawing/2014/main" id="{7FE4E141-33CE-7CDC-70D7-F1A5C7EBD0D1}"/>
              </a:ext>
            </a:extLst>
          </p:cNvPr>
          <p:cNvSpPr txBox="1"/>
          <p:nvPr/>
        </p:nvSpPr>
        <p:spPr>
          <a:xfrm>
            <a:off x="4295592" y="3825920"/>
            <a:ext cx="1984048" cy="484363"/>
          </a:xfrm>
          <a:prstGeom prst="rect">
            <a:avLst/>
          </a:prstGeom>
          <a:noFill/>
        </p:spPr>
        <p:txBody>
          <a:bodyPr wrap="square" rtlCol="0">
            <a:spAutoFit/>
          </a:bodyPr>
          <a:lstStyle/>
          <a:p>
            <a:pPr algn="ctr">
              <a:lnSpc>
                <a:spcPts val="1600"/>
              </a:lnSpc>
            </a:pPr>
            <a:r>
              <a:rPr lang="en-US" sz="900" i="0" dirty="0">
                <a:solidFill>
                  <a:schemeClr val="accent5"/>
                </a:solidFill>
                <a:effectLst/>
                <a:latin typeface="DM Sans" pitchFamily="2" charset="0"/>
                <a:ea typeface="Inter" panose="020B0502030000000004" pitchFamily="34" charset="0"/>
              </a:rPr>
              <a:t>Make type design specimen book survived five centuries.</a:t>
            </a:r>
          </a:p>
        </p:txBody>
      </p:sp>
      <p:sp>
        <p:nvSpPr>
          <p:cNvPr id="43" name="TextBox 42">
            <a:extLst>
              <a:ext uri="{FF2B5EF4-FFF2-40B4-BE49-F238E27FC236}">
                <a16:creationId xmlns:a16="http://schemas.microsoft.com/office/drawing/2014/main" id="{66795239-817A-8500-AF24-A67B3436A751}"/>
              </a:ext>
            </a:extLst>
          </p:cNvPr>
          <p:cNvSpPr txBox="1"/>
          <p:nvPr/>
        </p:nvSpPr>
        <p:spPr>
          <a:xfrm>
            <a:off x="4560494" y="3560044"/>
            <a:ext cx="1454245" cy="307777"/>
          </a:xfrm>
          <a:prstGeom prst="rect">
            <a:avLst/>
          </a:prstGeom>
          <a:noFill/>
        </p:spPr>
        <p:txBody>
          <a:bodyPr wrap="none" rtlCol="0">
            <a:spAutoFit/>
          </a:bodyPr>
          <a:lstStyle/>
          <a:p>
            <a:pPr algn="ctr"/>
            <a:r>
              <a:rPr lang="en-US" sz="1400" b="1" dirty="0">
                <a:latin typeface="Poppins" panose="00000500000000000000" pitchFamily="2" charset="0"/>
                <a:cs typeface="Poppins" panose="00000500000000000000" pitchFamily="2" charset="0"/>
              </a:rPr>
              <a:t>Example Here</a:t>
            </a:r>
          </a:p>
        </p:txBody>
      </p:sp>
      <p:sp>
        <p:nvSpPr>
          <p:cNvPr id="55" name="TextBox 54">
            <a:extLst>
              <a:ext uri="{FF2B5EF4-FFF2-40B4-BE49-F238E27FC236}">
                <a16:creationId xmlns:a16="http://schemas.microsoft.com/office/drawing/2014/main" id="{1894BC76-C1B5-15FF-DD5A-CD8B9B876D00}"/>
              </a:ext>
            </a:extLst>
          </p:cNvPr>
          <p:cNvSpPr txBox="1"/>
          <p:nvPr/>
        </p:nvSpPr>
        <p:spPr>
          <a:xfrm>
            <a:off x="5556898" y="1990584"/>
            <a:ext cx="1984048" cy="484363"/>
          </a:xfrm>
          <a:prstGeom prst="rect">
            <a:avLst/>
          </a:prstGeom>
          <a:noFill/>
        </p:spPr>
        <p:txBody>
          <a:bodyPr wrap="square" rtlCol="0">
            <a:spAutoFit/>
          </a:bodyPr>
          <a:lstStyle/>
          <a:p>
            <a:pPr algn="ctr">
              <a:lnSpc>
                <a:spcPts val="1600"/>
              </a:lnSpc>
            </a:pPr>
            <a:r>
              <a:rPr lang="en-US" sz="900" i="0" dirty="0">
                <a:solidFill>
                  <a:schemeClr val="accent5"/>
                </a:solidFill>
                <a:effectLst/>
                <a:latin typeface="DM Sans" pitchFamily="2" charset="0"/>
                <a:ea typeface="Inter" panose="020B0502030000000004" pitchFamily="34" charset="0"/>
              </a:rPr>
              <a:t>Make type design specimen book survived five centuries.</a:t>
            </a:r>
          </a:p>
        </p:txBody>
      </p:sp>
      <p:sp>
        <p:nvSpPr>
          <p:cNvPr id="56" name="TextBox 55">
            <a:extLst>
              <a:ext uri="{FF2B5EF4-FFF2-40B4-BE49-F238E27FC236}">
                <a16:creationId xmlns:a16="http://schemas.microsoft.com/office/drawing/2014/main" id="{538650CE-A744-649E-DA0C-D66B595AB667}"/>
              </a:ext>
            </a:extLst>
          </p:cNvPr>
          <p:cNvSpPr txBox="1"/>
          <p:nvPr/>
        </p:nvSpPr>
        <p:spPr>
          <a:xfrm>
            <a:off x="6055838" y="1724709"/>
            <a:ext cx="986167" cy="307777"/>
          </a:xfrm>
          <a:prstGeom prst="rect">
            <a:avLst/>
          </a:prstGeom>
          <a:noFill/>
        </p:spPr>
        <p:txBody>
          <a:bodyPr wrap="none" rtlCol="0">
            <a:spAutoFit/>
          </a:bodyPr>
          <a:lstStyle/>
          <a:p>
            <a:pPr algn="ctr"/>
            <a:r>
              <a:rPr lang="en-US" sz="1400" b="1" dirty="0">
                <a:latin typeface="Poppins" panose="00000500000000000000" pitchFamily="2" charset="0"/>
                <a:cs typeface="Poppins" panose="00000500000000000000" pitchFamily="2" charset="0"/>
              </a:rPr>
              <a:t>Example</a:t>
            </a:r>
          </a:p>
        </p:txBody>
      </p:sp>
      <p:sp>
        <p:nvSpPr>
          <p:cNvPr id="58" name="TextBox 57">
            <a:extLst>
              <a:ext uri="{FF2B5EF4-FFF2-40B4-BE49-F238E27FC236}">
                <a16:creationId xmlns:a16="http://schemas.microsoft.com/office/drawing/2014/main" id="{273E4D1F-ED1C-BA32-BA7B-3D41AA8439AF}"/>
              </a:ext>
            </a:extLst>
          </p:cNvPr>
          <p:cNvSpPr txBox="1"/>
          <p:nvPr/>
        </p:nvSpPr>
        <p:spPr>
          <a:xfrm>
            <a:off x="8816273" y="1186840"/>
            <a:ext cx="1984048" cy="484363"/>
          </a:xfrm>
          <a:prstGeom prst="rect">
            <a:avLst/>
          </a:prstGeom>
          <a:noFill/>
        </p:spPr>
        <p:txBody>
          <a:bodyPr wrap="square" rtlCol="0">
            <a:spAutoFit/>
          </a:bodyPr>
          <a:lstStyle/>
          <a:p>
            <a:pPr algn="ctr">
              <a:lnSpc>
                <a:spcPts val="1600"/>
              </a:lnSpc>
            </a:pPr>
            <a:r>
              <a:rPr lang="en-US" sz="900" i="0" dirty="0">
                <a:solidFill>
                  <a:schemeClr val="accent5"/>
                </a:solidFill>
                <a:effectLst/>
                <a:latin typeface="DM Sans" pitchFamily="2" charset="0"/>
                <a:ea typeface="Inter" panose="020B0502030000000004" pitchFamily="34" charset="0"/>
              </a:rPr>
              <a:t>Make type design specimen book survived five centuries.</a:t>
            </a:r>
          </a:p>
        </p:txBody>
      </p:sp>
      <p:sp>
        <p:nvSpPr>
          <p:cNvPr id="59" name="TextBox 58">
            <a:extLst>
              <a:ext uri="{FF2B5EF4-FFF2-40B4-BE49-F238E27FC236}">
                <a16:creationId xmlns:a16="http://schemas.microsoft.com/office/drawing/2014/main" id="{88F7C28E-0B54-9951-6363-0EE27CC5C70E}"/>
              </a:ext>
            </a:extLst>
          </p:cNvPr>
          <p:cNvSpPr txBox="1"/>
          <p:nvPr/>
        </p:nvSpPr>
        <p:spPr>
          <a:xfrm>
            <a:off x="9081174" y="920965"/>
            <a:ext cx="1454245" cy="307777"/>
          </a:xfrm>
          <a:prstGeom prst="rect">
            <a:avLst/>
          </a:prstGeom>
          <a:noFill/>
        </p:spPr>
        <p:txBody>
          <a:bodyPr wrap="none" rtlCol="0">
            <a:spAutoFit/>
          </a:bodyPr>
          <a:lstStyle/>
          <a:p>
            <a:pPr algn="ctr"/>
            <a:r>
              <a:rPr lang="en-US" sz="1400" b="1" dirty="0">
                <a:latin typeface="Poppins" panose="00000500000000000000" pitchFamily="2" charset="0"/>
                <a:cs typeface="Poppins" panose="00000500000000000000" pitchFamily="2" charset="0"/>
              </a:rPr>
              <a:t>Example Here</a:t>
            </a:r>
          </a:p>
        </p:txBody>
      </p:sp>
      <p:sp>
        <p:nvSpPr>
          <p:cNvPr id="61" name="TextBox 60">
            <a:extLst>
              <a:ext uri="{FF2B5EF4-FFF2-40B4-BE49-F238E27FC236}">
                <a16:creationId xmlns:a16="http://schemas.microsoft.com/office/drawing/2014/main" id="{FC6DA16A-3996-B42E-408A-472B501A1905}"/>
              </a:ext>
            </a:extLst>
          </p:cNvPr>
          <p:cNvSpPr txBox="1"/>
          <p:nvPr/>
        </p:nvSpPr>
        <p:spPr>
          <a:xfrm>
            <a:off x="1941287" y="2442104"/>
            <a:ext cx="1984048" cy="484363"/>
          </a:xfrm>
          <a:prstGeom prst="rect">
            <a:avLst/>
          </a:prstGeom>
          <a:noFill/>
        </p:spPr>
        <p:txBody>
          <a:bodyPr wrap="square" rtlCol="0">
            <a:spAutoFit/>
          </a:bodyPr>
          <a:lstStyle/>
          <a:p>
            <a:pPr algn="ctr">
              <a:lnSpc>
                <a:spcPts val="1600"/>
              </a:lnSpc>
            </a:pPr>
            <a:r>
              <a:rPr lang="en-US" sz="900" i="0" dirty="0">
                <a:solidFill>
                  <a:schemeClr val="accent5"/>
                </a:solidFill>
                <a:effectLst/>
                <a:latin typeface="DM Sans" pitchFamily="2" charset="0"/>
                <a:ea typeface="Inter" panose="020B0502030000000004" pitchFamily="34" charset="0"/>
              </a:rPr>
              <a:t>Make type design specimen book survived five centuries.</a:t>
            </a:r>
          </a:p>
        </p:txBody>
      </p:sp>
      <p:sp>
        <p:nvSpPr>
          <p:cNvPr id="62" name="TextBox 61">
            <a:extLst>
              <a:ext uri="{FF2B5EF4-FFF2-40B4-BE49-F238E27FC236}">
                <a16:creationId xmlns:a16="http://schemas.microsoft.com/office/drawing/2014/main" id="{BA2384CF-E03C-0F73-F3AE-CEC94AE29940}"/>
              </a:ext>
            </a:extLst>
          </p:cNvPr>
          <p:cNvSpPr txBox="1"/>
          <p:nvPr/>
        </p:nvSpPr>
        <p:spPr>
          <a:xfrm>
            <a:off x="2206190" y="2176229"/>
            <a:ext cx="1454244" cy="307777"/>
          </a:xfrm>
          <a:prstGeom prst="rect">
            <a:avLst/>
          </a:prstGeom>
          <a:noFill/>
        </p:spPr>
        <p:txBody>
          <a:bodyPr wrap="none" rtlCol="0">
            <a:spAutoFit/>
          </a:bodyPr>
          <a:lstStyle/>
          <a:p>
            <a:pPr algn="ctr"/>
            <a:r>
              <a:rPr lang="en-US" sz="1400" b="1" dirty="0">
                <a:latin typeface="Poppins" panose="00000500000000000000" pitchFamily="2" charset="0"/>
                <a:cs typeface="Poppins" panose="00000500000000000000" pitchFamily="2" charset="0"/>
              </a:rPr>
              <a:t>Example Here</a:t>
            </a:r>
          </a:p>
        </p:txBody>
      </p:sp>
      <p:sp>
        <p:nvSpPr>
          <p:cNvPr id="64" name="TextBox 63">
            <a:extLst>
              <a:ext uri="{FF2B5EF4-FFF2-40B4-BE49-F238E27FC236}">
                <a16:creationId xmlns:a16="http://schemas.microsoft.com/office/drawing/2014/main" id="{A8CB6FE6-E444-CAAC-4828-4B67D21B5214}"/>
              </a:ext>
            </a:extLst>
          </p:cNvPr>
          <p:cNvSpPr txBox="1"/>
          <p:nvPr/>
        </p:nvSpPr>
        <p:spPr>
          <a:xfrm>
            <a:off x="1924766" y="4817364"/>
            <a:ext cx="1984048" cy="484363"/>
          </a:xfrm>
          <a:prstGeom prst="rect">
            <a:avLst/>
          </a:prstGeom>
          <a:noFill/>
        </p:spPr>
        <p:txBody>
          <a:bodyPr wrap="square" rtlCol="0">
            <a:spAutoFit/>
          </a:bodyPr>
          <a:lstStyle/>
          <a:p>
            <a:pPr algn="ctr">
              <a:lnSpc>
                <a:spcPts val="1600"/>
              </a:lnSpc>
            </a:pPr>
            <a:r>
              <a:rPr lang="en-US" sz="900" i="0" dirty="0">
                <a:solidFill>
                  <a:schemeClr val="accent5"/>
                </a:solidFill>
                <a:effectLst/>
                <a:latin typeface="DM Sans" pitchFamily="2" charset="0"/>
                <a:ea typeface="Inter" panose="020B0502030000000004" pitchFamily="34" charset="0"/>
              </a:rPr>
              <a:t>Make type design specimen book survived five centuries.</a:t>
            </a:r>
          </a:p>
        </p:txBody>
      </p:sp>
      <p:sp>
        <p:nvSpPr>
          <p:cNvPr id="65" name="TextBox 64">
            <a:extLst>
              <a:ext uri="{FF2B5EF4-FFF2-40B4-BE49-F238E27FC236}">
                <a16:creationId xmlns:a16="http://schemas.microsoft.com/office/drawing/2014/main" id="{649201AB-E286-5E09-A01D-93EA37CDC877}"/>
              </a:ext>
            </a:extLst>
          </p:cNvPr>
          <p:cNvSpPr txBox="1"/>
          <p:nvPr/>
        </p:nvSpPr>
        <p:spPr>
          <a:xfrm>
            <a:off x="2189667" y="4551489"/>
            <a:ext cx="1454245" cy="307777"/>
          </a:xfrm>
          <a:prstGeom prst="rect">
            <a:avLst/>
          </a:prstGeom>
          <a:noFill/>
        </p:spPr>
        <p:txBody>
          <a:bodyPr wrap="none" rtlCol="0">
            <a:spAutoFit/>
          </a:bodyPr>
          <a:lstStyle/>
          <a:p>
            <a:pPr algn="ctr"/>
            <a:r>
              <a:rPr lang="en-US" sz="1400" b="1" dirty="0">
                <a:latin typeface="Poppins" panose="00000500000000000000" pitchFamily="2" charset="0"/>
                <a:cs typeface="Poppins" panose="00000500000000000000" pitchFamily="2" charset="0"/>
              </a:rPr>
              <a:t>Example Here</a:t>
            </a:r>
          </a:p>
        </p:txBody>
      </p:sp>
      <p:sp>
        <p:nvSpPr>
          <p:cNvPr id="67" name="TextBox 66">
            <a:extLst>
              <a:ext uri="{FF2B5EF4-FFF2-40B4-BE49-F238E27FC236}">
                <a16:creationId xmlns:a16="http://schemas.microsoft.com/office/drawing/2014/main" id="{1400CA09-2EB7-076F-670B-BA1047168A4F}"/>
              </a:ext>
            </a:extLst>
          </p:cNvPr>
          <p:cNvSpPr txBox="1"/>
          <p:nvPr/>
        </p:nvSpPr>
        <p:spPr>
          <a:xfrm>
            <a:off x="7612233" y="3203985"/>
            <a:ext cx="1984048" cy="484363"/>
          </a:xfrm>
          <a:prstGeom prst="rect">
            <a:avLst/>
          </a:prstGeom>
          <a:noFill/>
        </p:spPr>
        <p:txBody>
          <a:bodyPr wrap="square" rtlCol="0">
            <a:spAutoFit/>
          </a:bodyPr>
          <a:lstStyle/>
          <a:p>
            <a:pPr algn="ctr">
              <a:lnSpc>
                <a:spcPts val="1600"/>
              </a:lnSpc>
            </a:pPr>
            <a:r>
              <a:rPr lang="en-US" sz="900" i="0" dirty="0">
                <a:solidFill>
                  <a:schemeClr val="accent5"/>
                </a:solidFill>
                <a:effectLst/>
                <a:latin typeface="DM Sans" pitchFamily="2" charset="0"/>
                <a:ea typeface="Inter" panose="020B0502030000000004" pitchFamily="34" charset="0"/>
              </a:rPr>
              <a:t>Make type design specimen book survived five centuries.</a:t>
            </a:r>
          </a:p>
        </p:txBody>
      </p:sp>
      <p:sp>
        <p:nvSpPr>
          <p:cNvPr id="68" name="TextBox 67">
            <a:extLst>
              <a:ext uri="{FF2B5EF4-FFF2-40B4-BE49-F238E27FC236}">
                <a16:creationId xmlns:a16="http://schemas.microsoft.com/office/drawing/2014/main" id="{9F691D6D-8F80-CF88-8596-E0E930F722E7}"/>
              </a:ext>
            </a:extLst>
          </p:cNvPr>
          <p:cNvSpPr txBox="1"/>
          <p:nvPr/>
        </p:nvSpPr>
        <p:spPr>
          <a:xfrm>
            <a:off x="7877134" y="2938110"/>
            <a:ext cx="1454245" cy="307777"/>
          </a:xfrm>
          <a:prstGeom prst="rect">
            <a:avLst/>
          </a:prstGeom>
          <a:noFill/>
        </p:spPr>
        <p:txBody>
          <a:bodyPr wrap="none" rtlCol="0">
            <a:spAutoFit/>
          </a:bodyPr>
          <a:lstStyle/>
          <a:p>
            <a:pPr algn="ctr"/>
            <a:r>
              <a:rPr lang="en-US" sz="1400" b="1" dirty="0">
                <a:latin typeface="Poppins" panose="00000500000000000000" pitchFamily="2" charset="0"/>
                <a:cs typeface="Poppins" panose="00000500000000000000" pitchFamily="2" charset="0"/>
              </a:rPr>
              <a:t>Example Here</a:t>
            </a:r>
          </a:p>
        </p:txBody>
      </p:sp>
      <p:sp>
        <p:nvSpPr>
          <p:cNvPr id="70" name="TextBox 69">
            <a:extLst>
              <a:ext uri="{FF2B5EF4-FFF2-40B4-BE49-F238E27FC236}">
                <a16:creationId xmlns:a16="http://schemas.microsoft.com/office/drawing/2014/main" id="{025439DD-C540-B763-EFEE-27BFED162C2A}"/>
              </a:ext>
            </a:extLst>
          </p:cNvPr>
          <p:cNvSpPr txBox="1"/>
          <p:nvPr/>
        </p:nvSpPr>
        <p:spPr>
          <a:xfrm>
            <a:off x="5396539" y="4478681"/>
            <a:ext cx="620683" cy="307777"/>
          </a:xfrm>
          <a:prstGeom prst="rect">
            <a:avLst/>
          </a:prstGeom>
          <a:noFill/>
        </p:spPr>
        <p:txBody>
          <a:bodyPr wrap="none" rtlCol="0">
            <a:spAutoFit/>
          </a:bodyPr>
          <a:lstStyle/>
          <a:p>
            <a:r>
              <a:rPr lang="en-US" sz="1400" b="1" dirty="0">
                <a:solidFill>
                  <a:schemeClr val="bg1">
                    <a:lumMod val="85000"/>
                  </a:schemeClr>
                </a:solidFill>
                <a:latin typeface="Poppins" panose="00000500000000000000" pitchFamily="2" charset="0"/>
                <a:cs typeface="Poppins" panose="00000500000000000000" pitchFamily="2" charset="0"/>
              </a:rPr>
              <a:t>2026</a:t>
            </a:r>
          </a:p>
        </p:txBody>
      </p:sp>
      <p:sp>
        <p:nvSpPr>
          <p:cNvPr id="71" name="TextBox 70">
            <a:extLst>
              <a:ext uri="{FF2B5EF4-FFF2-40B4-BE49-F238E27FC236}">
                <a16:creationId xmlns:a16="http://schemas.microsoft.com/office/drawing/2014/main" id="{2A67574C-5587-7214-E0C1-A68A6C4A15CB}"/>
              </a:ext>
            </a:extLst>
          </p:cNvPr>
          <p:cNvSpPr txBox="1"/>
          <p:nvPr/>
        </p:nvSpPr>
        <p:spPr>
          <a:xfrm>
            <a:off x="6615321" y="2623452"/>
            <a:ext cx="623889" cy="307777"/>
          </a:xfrm>
          <a:prstGeom prst="rect">
            <a:avLst/>
          </a:prstGeom>
          <a:noFill/>
        </p:spPr>
        <p:txBody>
          <a:bodyPr wrap="none" rtlCol="0">
            <a:spAutoFit/>
          </a:bodyPr>
          <a:lstStyle/>
          <a:p>
            <a:r>
              <a:rPr lang="en-US" sz="1400" b="1" dirty="0">
                <a:solidFill>
                  <a:schemeClr val="bg1">
                    <a:lumMod val="85000"/>
                  </a:schemeClr>
                </a:solidFill>
                <a:latin typeface="Poppins" panose="00000500000000000000" pitchFamily="2" charset="0"/>
                <a:cs typeface="Poppins" panose="00000500000000000000" pitchFamily="2" charset="0"/>
              </a:rPr>
              <a:t>2028</a:t>
            </a:r>
          </a:p>
        </p:txBody>
      </p:sp>
      <p:sp>
        <p:nvSpPr>
          <p:cNvPr id="72" name="TextBox 71">
            <a:extLst>
              <a:ext uri="{FF2B5EF4-FFF2-40B4-BE49-F238E27FC236}">
                <a16:creationId xmlns:a16="http://schemas.microsoft.com/office/drawing/2014/main" id="{B96102D3-7771-367E-5269-ED07C89D9BAF}"/>
              </a:ext>
            </a:extLst>
          </p:cNvPr>
          <p:cNvSpPr txBox="1"/>
          <p:nvPr/>
        </p:nvSpPr>
        <p:spPr>
          <a:xfrm>
            <a:off x="3017236" y="5444825"/>
            <a:ext cx="628698" cy="307777"/>
          </a:xfrm>
          <a:prstGeom prst="rect">
            <a:avLst/>
          </a:prstGeom>
          <a:noFill/>
        </p:spPr>
        <p:txBody>
          <a:bodyPr wrap="none" rtlCol="0">
            <a:spAutoFit/>
          </a:bodyPr>
          <a:lstStyle/>
          <a:p>
            <a:r>
              <a:rPr lang="en-US" sz="1400" b="1" dirty="0">
                <a:solidFill>
                  <a:schemeClr val="bg1">
                    <a:lumMod val="85000"/>
                  </a:schemeClr>
                </a:solidFill>
                <a:latin typeface="Poppins" panose="00000500000000000000" pitchFamily="2" charset="0"/>
                <a:cs typeface="Poppins" panose="00000500000000000000" pitchFamily="2" charset="0"/>
              </a:rPr>
              <a:t>2024</a:t>
            </a:r>
          </a:p>
        </p:txBody>
      </p:sp>
      <p:sp>
        <p:nvSpPr>
          <p:cNvPr id="73" name="TextBox 72">
            <a:extLst>
              <a:ext uri="{FF2B5EF4-FFF2-40B4-BE49-F238E27FC236}">
                <a16:creationId xmlns:a16="http://schemas.microsoft.com/office/drawing/2014/main" id="{367DE386-B96A-0C01-9F25-1B4F2CCAE8F8}"/>
              </a:ext>
            </a:extLst>
          </p:cNvPr>
          <p:cNvSpPr txBox="1"/>
          <p:nvPr/>
        </p:nvSpPr>
        <p:spPr>
          <a:xfrm>
            <a:off x="3019640" y="3087950"/>
            <a:ext cx="623890" cy="307777"/>
          </a:xfrm>
          <a:prstGeom prst="rect">
            <a:avLst/>
          </a:prstGeom>
          <a:noFill/>
        </p:spPr>
        <p:txBody>
          <a:bodyPr wrap="none" rtlCol="0">
            <a:spAutoFit/>
          </a:bodyPr>
          <a:lstStyle/>
          <a:p>
            <a:r>
              <a:rPr lang="en-US" sz="1400" b="1" dirty="0">
                <a:solidFill>
                  <a:schemeClr val="bg1">
                    <a:lumMod val="85000"/>
                  </a:schemeClr>
                </a:solidFill>
                <a:latin typeface="Poppins" panose="00000500000000000000" pitchFamily="2" charset="0"/>
                <a:cs typeface="Poppins" panose="00000500000000000000" pitchFamily="2" charset="0"/>
              </a:rPr>
              <a:t>2025</a:t>
            </a:r>
          </a:p>
        </p:txBody>
      </p:sp>
      <p:sp>
        <p:nvSpPr>
          <p:cNvPr id="74" name="TextBox 73">
            <a:extLst>
              <a:ext uri="{FF2B5EF4-FFF2-40B4-BE49-F238E27FC236}">
                <a16:creationId xmlns:a16="http://schemas.microsoft.com/office/drawing/2014/main" id="{813C16EA-F23B-133E-97D7-51D61FF6EFFA}"/>
              </a:ext>
            </a:extLst>
          </p:cNvPr>
          <p:cNvSpPr txBox="1"/>
          <p:nvPr/>
        </p:nvSpPr>
        <p:spPr>
          <a:xfrm>
            <a:off x="9912700" y="1828031"/>
            <a:ext cx="630301" cy="307777"/>
          </a:xfrm>
          <a:prstGeom prst="rect">
            <a:avLst/>
          </a:prstGeom>
          <a:noFill/>
        </p:spPr>
        <p:txBody>
          <a:bodyPr wrap="none" rtlCol="0">
            <a:spAutoFit/>
          </a:bodyPr>
          <a:lstStyle/>
          <a:p>
            <a:r>
              <a:rPr lang="en-US" sz="1400" b="1" dirty="0">
                <a:solidFill>
                  <a:schemeClr val="bg1">
                    <a:lumMod val="85000"/>
                  </a:schemeClr>
                </a:solidFill>
                <a:latin typeface="Poppins" panose="00000500000000000000" pitchFamily="2" charset="0"/>
                <a:cs typeface="Poppins" panose="00000500000000000000" pitchFamily="2" charset="0"/>
              </a:rPr>
              <a:t>2030</a:t>
            </a:r>
          </a:p>
        </p:txBody>
      </p:sp>
      <p:sp>
        <p:nvSpPr>
          <p:cNvPr id="75" name="TextBox 74">
            <a:extLst>
              <a:ext uri="{FF2B5EF4-FFF2-40B4-BE49-F238E27FC236}">
                <a16:creationId xmlns:a16="http://schemas.microsoft.com/office/drawing/2014/main" id="{F7B6767C-F62C-66A6-5A55-F7B950095A99}"/>
              </a:ext>
            </a:extLst>
          </p:cNvPr>
          <p:cNvSpPr txBox="1"/>
          <p:nvPr/>
        </p:nvSpPr>
        <p:spPr>
          <a:xfrm>
            <a:off x="8692616" y="3807246"/>
            <a:ext cx="617477" cy="307777"/>
          </a:xfrm>
          <a:prstGeom prst="rect">
            <a:avLst/>
          </a:prstGeom>
          <a:noFill/>
        </p:spPr>
        <p:txBody>
          <a:bodyPr wrap="none" rtlCol="0">
            <a:spAutoFit/>
          </a:bodyPr>
          <a:lstStyle/>
          <a:p>
            <a:r>
              <a:rPr lang="en-US" sz="1400" b="1" dirty="0">
                <a:solidFill>
                  <a:schemeClr val="bg1">
                    <a:lumMod val="85000"/>
                  </a:schemeClr>
                </a:solidFill>
                <a:latin typeface="Poppins" panose="00000500000000000000" pitchFamily="2" charset="0"/>
                <a:cs typeface="Poppins" panose="00000500000000000000" pitchFamily="2" charset="0"/>
              </a:rPr>
              <a:t>2029</a:t>
            </a:r>
          </a:p>
        </p:txBody>
      </p:sp>
      <p:grpSp>
        <p:nvGrpSpPr>
          <p:cNvPr id="89" name="Group 88">
            <a:extLst>
              <a:ext uri="{FF2B5EF4-FFF2-40B4-BE49-F238E27FC236}">
                <a16:creationId xmlns:a16="http://schemas.microsoft.com/office/drawing/2014/main" id="{E255BD9B-B4CC-3363-BB55-8FAA8E70AA8D}"/>
              </a:ext>
            </a:extLst>
          </p:cNvPr>
          <p:cNvGrpSpPr/>
          <p:nvPr/>
        </p:nvGrpSpPr>
        <p:grpSpPr>
          <a:xfrm>
            <a:off x="6700245" y="4958918"/>
            <a:ext cx="1463675" cy="1511597"/>
            <a:chOff x="9983788" y="4221957"/>
            <a:chExt cx="1463675" cy="1511597"/>
          </a:xfrm>
        </p:grpSpPr>
        <p:sp>
          <p:nvSpPr>
            <p:cNvPr id="87" name="Freeform 33">
              <a:extLst>
                <a:ext uri="{FF2B5EF4-FFF2-40B4-BE49-F238E27FC236}">
                  <a16:creationId xmlns:a16="http://schemas.microsoft.com/office/drawing/2014/main" id="{2617A261-2731-95D1-F014-A4FA2F3E970A}"/>
                </a:ext>
              </a:extLst>
            </p:cNvPr>
            <p:cNvSpPr>
              <a:spLocks/>
            </p:cNvSpPr>
            <p:nvPr/>
          </p:nvSpPr>
          <p:spPr bwMode="auto">
            <a:xfrm>
              <a:off x="9983788" y="4854504"/>
              <a:ext cx="1463675" cy="879050"/>
            </a:xfrm>
            <a:custGeom>
              <a:avLst/>
              <a:gdLst>
                <a:gd name="T0" fmla="*/ 462 w 922"/>
                <a:gd name="T1" fmla="*/ 0 h 531"/>
                <a:gd name="T2" fmla="*/ 0 w 922"/>
                <a:gd name="T3" fmla="*/ 266 h 531"/>
                <a:gd name="T4" fmla="*/ 462 w 922"/>
                <a:gd name="T5" fmla="*/ 531 h 531"/>
                <a:gd name="T6" fmla="*/ 922 w 922"/>
                <a:gd name="T7" fmla="*/ 266 h 531"/>
                <a:gd name="T8" fmla="*/ 462 w 922"/>
                <a:gd name="T9" fmla="*/ 0 h 531"/>
              </a:gdLst>
              <a:ahLst/>
              <a:cxnLst>
                <a:cxn ang="0">
                  <a:pos x="T0" y="T1"/>
                </a:cxn>
                <a:cxn ang="0">
                  <a:pos x="T2" y="T3"/>
                </a:cxn>
                <a:cxn ang="0">
                  <a:pos x="T4" y="T5"/>
                </a:cxn>
                <a:cxn ang="0">
                  <a:pos x="T6" y="T7"/>
                </a:cxn>
                <a:cxn ang="0">
                  <a:pos x="T8" y="T9"/>
                </a:cxn>
              </a:cxnLst>
              <a:rect l="0" t="0" r="r" b="b"/>
              <a:pathLst>
                <a:path w="922" h="531">
                  <a:moveTo>
                    <a:pt x="462" y="0"/>
                  </a:moveTo>
                  <a:lnTo>
                    <a:pt x="0" y="266"/>
                  </a:lnTo>
                  <a:lnTo>
                    <a:pt x="462" y="531"/>
                  </a:lnTo>
                  <a:lnTo>
                    <a:pt x="922" y="266"/>
                  </a:lnTo>
                  <a:lnTo>
                    <a:pt x="462"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33">
              <a:extLst>
                <a:ext uri="{FF2B5EF4-FFF2-40B4-BE49-F238E27FC236}">
                  <a16:creationId xmlns:a16="http://schemas.microsoft.com/office/drawing/2014/main" id="{A8F36868-08BB-F878-A8CF-749A1CAA2319}"/>
                </a:ext>
              </a:extLst>
            </p:cNvPr>
            <p:cNvSpPr>
              <a:spLocks/>
            </p:cNvSpPr>
            <p:nvPr/>
          </p:nvSpPr>
          <p:spPr bwMode="auto">
            <a:xfrm>
              <a:off x="9983788" y="4847361"/>
              <a:ext cx="1463675" cy="859703"/>
            </a:xfrm>
            <a:custGeom>
              <a:avLst/>
              <a:gdLst>
                <a:gd name="T0" fmla="*/ 462 w 922"/>
                <a:gd name="T1" fmla="*/ 0 h 531"/>
                <a:gd name="T2" fmla="*/ 0 w 922"/>
                <a:gd name="T3" fmla="*/ 266 h 531"/>
                <a:gd name="T4" fmla="*/ 462 w 922"/>
                <a:gd name="T5" fmla="*/ 531 h 531"/>
                <a:gd name="T6" fmla="*/ 922 w 922"/>
                <a:gd name="T7" fmla="*/ 266 h 531"/>
                <a:gd name="T8" fmla="*/ 462 w 922"/>
                <a:gd name="T9" fmla="*/ 0 h 531"/>
              </a:gdLst>
              <a:ahLst/>
              <a:cxnLst>
                <a:cxn ang="0">
                  <a:pos x="T0" y="T1"/>
                </a:cxn>
                <a:cxn ang="0">
                  <a:pos x="T2" y="T3"/>
                </a:cxn>
                <a:cxn ang="0">
                  <a:pos x="T4" y="T5"/>
                </a:cxn>
                <a:cxn ang="0">
                  <a:pos x="T6" y="T7"/>
                </a:cxn>
                <a:cxn ang="0">
                  <a:pos x="T8" y="T9"/>
                </a:cxn>
              </a:cxnLst>
              <a:rect l="0" t="0" r="r" b="b"/>
              <a:pathLst>
                <a:path w="922" h="531">
                  <a:moveTo>
                    <a:pt x="462" y="0"/>
                  </a:moveTo>
                  <a:lnTo>
                    <a:pt x="0" y="266"/>
                  </a:lnTo>
                  <a:lnTo>
                    <a:pt x="462" y="531"/>
                  </a:lnTo>
                  <a:lnTo>
                    <a:pt x="922" y="266"/>
                  </a:lnTo>
                  <a:lnTo>
                    <a:pt x="462"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35">
              <a:extLst>
                <a:ext uri="{FF2B5EF4-FFF2-40B4-BE49-F238E27FC236}">
                  <a16:creationId xmlns:a16="http://schemas.microsoft.com/office/drawing/2014/main" id="{E584D1E3-3400-DF7B-5372-5B5EA01FBC30}"/>
                </a:ext>
              </a:extLst>
            </p:cNvPr>
            <p:cNvSpPr>
              <a:spLocks/>
            </p:cNvSpPr>
            <p:nvPr/>
          </p:nvSpPr>
          <p:spPr bwMode="auto">
            <a:xfrm>
              <a:off x="10721975" y="4770438"/>
              <a:ext cx="3175" cy="1588"/>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lnTo>
                    <a:pt x="2" y="1"/>
                  </a:lnTo>
                  <a:lnTo>
                    <a:pt x="0" y="0"/>
                  </a:lnTo>
                  <a:lnTo>
                    <a:pt x="2" y="1"/>
                  </a:lnTo>
                  <a:close/>
                </a:path>
              </a:pathLst>
            </a:custGeom>
            <a:solidFill>
              <a:srgbClr val="191E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88" name="Group 87">
              <a:extLst>
                <a:ext uri="{FF2B5EF4-FFF2-40B4-BE49-F238E27FC236}">
                  <a16:creationId xmlns:a16="http://schemas.microsoft.com/office/drawing/2014/main" id="{7DC43DFC-0790-BC0A-FF96-BB97AF07883E}"/>
                </a:ext>
              </a:extLst>
            </p:cNvPr>
            <p:cNvGrpSpPr/>
            <p:nvPr/>
          </p:nvGrpSpPr>
          <p:grpSpPr>
            <a:xfrm>
              <a:off x="10238581" y="4221957"/>
              <a:ext cx="962819" cy="1088232"/>
              <a:chOff x="10238581" y="4221957"/>
              <a:chExt cx="962819" cy="1088232"/>
            </a:xfrm>
            <a:effectLst>
              <a:outerShdw blurRad="152400" dist="254000" dir="5400000" algn="t" rotWithShape="0">
                <a:prstClr val="black">
                  <a:alpha val="40000"/>
                </a:prstClr>
              </a:outerShdw>
            </a:effectLst>
          </p:grpSpPr>
          <p:sp>
            <p:nvSpPr>
              <p:cNvPr id="83" name="Freeform 36">
                <a:extLst>
                  <a:ext uri="{FF2B5EF4-FFF2-40B4-BE49-F238E27FC236}">
                    <a16:creationId xmlns:a16="http://schemas.microsoft.com/office/drawing/2014/main" id="{3129EAF6-3899-9BD1-9E51-3577F1281ACE}"/>
                  </a:ext>
                </a:extLst>
              </p:cNvPr>
              <p:cNvSpPr>
                <a:spLocks/>
              </p:cNvSpPr>
              <p:nvPr/>
            </p:nvSpPr>
            <p:spPr bwMode="auto">
              <a:xfrm>
                <a:off x="10695782" y="4524376"/>
                <a:ext cx="503238" cy="785813"/>
              </a:xfrm>
              <a:custGeom>
                <a:avLst/>
                <a:gdLst>
                  <a:gd name="T0" fmla="*/ 17 w 317"/>
                  <a:gd name="T1" fmla="*/ 156 h 495"/>
                  <a:gd name="T2" fmla="*/ 17 w 317"/>
                  <a:gd name="T3" fmla="*/ 156 h 495"/>
                  <a:gd name="T4" fmla="*/ 0 w 317"/>
                  <a:gd name="T5" fmla="*/ 495 h 495"/>
                  <a:gd name="T6" fmla="*/ 295 w 317"/>
                  <a:gd name="T7" fmla="*/ 340 h 495"/>
                  <a:gd name="T8" fmla="*/ 317 w 317"/>
                  <a:gd name="T9" fmla="*/ 0 h 495"/>
                  <a:gd name="T10" fmla="*/ 17 w 317"/>
                  <a:gd name="T11" fmla="*/ 156 h 495"/>
                </a:gdLst>
                <a:ahLst/>
                <a:cxnLst>
                  <a:cxn ang="0">
                    <a:pos x="T0" y="T1"/>
                  </a:cxn>
                  <a:cxn ang="0">
                    <a:pos x="T2" y="T3"/>
                  </a:cxn>
                  <a:cxn ang="0">
                    <a:pos x="T4" y="T5"/>
                  </a:cxn>
                  <a:cxn ang="0">
                    <a:pos x="T6" y="T7"/>
                  </a:cxn>
                  <a:cxn ang="0">
                    <a:pos x="T8" y="T9"/>
                  </a:cxn>
                  <a:cxn ang="0">
                    <a:pos x="T10" y="T11"/>
                  </a:cxn>
                </a:cxnLst>
                <a:rect l="0" t="0" r="r" b="b"/>
                <a:pathLst>
                  <a:path w="317" h="495">
                    <a:moveTo>
                      <a:pt x="17" y="156"/>
                    </a:moveTo>
                    <a:lnTo>
                      <a:pt x="17" y="156"/>
                    </a:lnTo>
                    <a:lnTo>
                      <a:pt x="0" y="495"/>
                    </a:lnTo>
                    <a:lnTo>
                      <a:pt x="295" y="340"/>
                    </a:lnTo>
                    <a:lnTo>
                      <a:pt x="317" y="0"/>
                    </a:lnTo>
                    <a:lnTo>
                      <a:pt x="17" y="15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37">
                <a:extLst>
                  <a:ext uri="{FF2B5EF4-FFF2-40B4-BE49-F238E27FC236}">
                    <a16:creationId xmlns:a16="http://schemas.microsoft.com/office/drawing/2014/main" id="{287DF434-8D7F-9983-D9B5-F4E86189DC16}"/>
                  </a:ext>
                </a:extLst>
              </p:cNvPr>
              <p:cNvSpPr>
                <a:spLocks/>
              </p:cNvSpPr>
              <p:nvPr/>
            </p:nvSpPr>
            <p:spPr bwMode="auto">
              <a:xfrm>
                <a:off x="10238581" y="4460876"/>
                <a:ext cx="488950" cy="849313"/>
              </a:xfrm>
              <a:custGeom>
                <a:avLst/>
                <a:gdLst>
                  <a:gd name="T0" fmla="*/ 22 w 308"/>
                  <a:gd name="T1" fmla="*/ 0 h 535"/>
                  <a:gd name="T2" fmla="*/ 22 w 308"/>
                  <a:gd name="T3" fmla="*/ 0 h 535"/>
                  <a:gd name="T4" fmla="*/ 0 w 308"/>
                  <a:gd name="T5" fmla="*/ 343 h 535"/>
                  <a:gd name="T6" fmla="*/ 291 w 308"/>
                  <a:gd name="T7" fmla="*/ 535 h 535"/>
                  <a:gd name="T8" fmla="*/ 291 w 308"/>
                  <a:gd name="T9" fmla="*/ 535 h 535"/>
                  <a:gd name="T10" fmla="*/ 308 w 308"/>
                  <a:gd name="T11" fmla="*/ 196 h 535"/>
                  <a:gd name="T12" fmla="*/ 306 w 308"/>
                  <a:gd name="T13" fmla="*/ 195 h 535"/>
                  <a:gd name="T14" fmla="*/ 22 w 308"/>
                  <a:gd name="T15" fmla="*/ 0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8" h="535">
                    <a:moveTo>
                      <a:pt x="22" y="0"/>
                    </a:moveTo>
                    <a:lnTo>
                      <a:pt x="22" y="0"/>
                    </a:lnTo>
                    <a:lnTo>
                      <a:pt x="0" y="343"/>
                    </a:lnTo>
                    <a:lnTo>
                      <a:pt x="291" y="535"/>
                    </a:lnTo>
                    <a:lnTo>
                      <a:pt x="291" y="535"/>
                    </a:lnTo>
                    <a:lnTo>
                      <a:pt x="308" y="196"/>
                    </a:lnTo>
                    <a:lnTo>
                      <a:pt x="306" y="195"/>
                    </a:lnTo>
                    <a:lnTo>
                      <a:pt x="22"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38">
                <a:extLst>
                  <a:ext uri="{FF2B5EF4-FFF2-40B4-BE49-F238E27FC236}">
                    <a16:creationId xmlns:a16="http://schemas.microsoft.com/office/drawing/2014/main" id="{4180FBF5-0C31-EF10-E3F8-3F318D0F8238}"/>
                  </a:ext>
                </a:extLst>
              </p:cNvPr>
              <p:cNvSpPr>
                <a:spLocks/>
              </p:cNvSpPr>
              <p:nvPr/>
            </p:nvSpPr>
            <p:spPr bwMode="auto">
              <a:xfrm>
                <a:off x="10271125" y="4221957"/>
                <a:ext cx="930275" cy="552450"/>
              </a:xfrm>
              <a:custGeom>
                <a:avLst/>
                <a:gdLst>
                  <a:gd name="T0" fmla="*/ 309 w 586"/>
                  <a:gd name="T1" fmla="*/ 0 h 348"/>
                  <a:gd name="T2" fmla="*/ 0 w 586"/>
                  <a:gd name="T3" fmla="*/ 152 h 348"/>
                  <a:gd name="T4" fmla="*/ 284 w 586"/>
                  <a:gd name="T5" fmla="*/ 347 h 348"/>
                  <a:gd name="T6" fmla="*/ 286 w 586"/>
                  <a:gd name="T7" fmla="*/ 348 h 348"/>
                  <a:gd name="T8" fmla="*/ 586 w 586"/>
                  <a:gd name="T9" fmla="*/ 192 h 348"/>
                  <a:gd name="T10" fmla="*/ 586 w 586"/>
                  <a:gd name="T11" fmla="*/ 192 h 348"/>
                  <a:gd name="T12" fmla="*/ 309 w 586"/>
                  <a:gd name="T13" fmla="*/ 0 h 348"/>
                </a:gdLst>
                <a:ahLst/>
                <a:cxnLst>
                  <a:cxn ang="0">
                    <a:pos x="T0" y="T1"/>
                  </a:cxn>
                  <a:cxn ang="0">
                    <a:pos x="T2" y="T3"/>
                  </a:cxn>
                  <a:cxn ang="0">
                    <a:pos x="T4" y="T5"/>
                  </a:cxn>
                  <a:cxn ang="0">
                    <a:pos x="T6" y="T7"/>
                  </a:cxn>
                  <a:cxn ang="0">
                    <a:pos x="T8" y="T9"/>
                  </a:cxn>
                  <a:cxn ang="0">
                    <a:pos x="T10" y="T11"/>
                  </a:cxn>
                  <a:cxn ang="0">
                    <a:pos x="T12" y="T13"/>
                  </a:cxn>
                </a:cxnLst>
                <a:rect l="0" t="0" r="r" b="b"/>
                <a:pathLst>
                  <a:path w="586" h="348">
                    <a:moveTo>
                      <a:pt x="309" y="0"/>
                    </a:moveTo>
                    <a:lnTo>
                      <a:pt x="0" y="152"/>
                    </a:lnTo>
                    <a:lnTo>
                      <a:pt x="284" y="347"/>
                    </a:lnTo>
                    <a:lnTo>
                      <a:pt x="286" y="348"/>
                    </a:lnTo>
                    <a:lnTo>
                      <a:pt x="586" y="192"/>
                    </a:lnTo>
                    <a:lnTo>
                      <a:pt x="586" y="192"/>
                    </a:lnTo>
                    <a:lnTo>
                      <a:pt x="309" y="0"/>
                    </a:lnTo>
                    <a:close/>
                  </a:path>
                </a:pathLst>
              </a:cu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91" name="Freeform 33">
            <a:extLst>
              <a:ext uri="{FF2B5EF4-FFF2-40B4-BE49-F238E27FC236}">
                <a16:creationId xmlns:a16="http://schemas.microsoft.com/office/drawing/2014/main" id="{6314614E-AD7C-E697-6676-06968C3DA421}"/>
              </a:ext>
            </a:extLst>
          </p:cNvPr>
          <p:cNvSpPr>
            <a:spLocks/>
          </p:cNvSpPr>
          <p:nvPr/>
        </p:nvSpPr>
        <p:spPr bwMode="auto">
          <a:xfrm>
            <a:off x="9771946" y="4290025"/>
            <a:ext cx="1463675" cy="879050"/>
          </a:xfrm>
          <a:custGeom>
            <a:avLst/>
            <a:gdLst>
              <a:gd name="T0" fmla="*/ 462 w 922"/>
              <a:gd name="T1" fmla="*/ 0 h 531"/>
              <a:gd name="T2" fmla="*/ 0 w 922"/>
              <a:gd name="T3" fmla="*/ 266 h 531"/>
              <a:gd name="T4" fmla="*/ 462 w 922"/>
              <a:gd name="T5" fmla="*/ 531 h 531"/>
              <a:gd name="T6" fmla="*/ 922 w 922"/>
              <a:gd name="T7" fmla="*/ 266 h 531"/>
              <a:gd name="T8" fmla="*/ 462 w 922"/>
              <a:gd name="T9" fmla="*/ 0 h 531"/>
            </a:gdLst>
            <a:ahLst/>
            <a:cxnLst>
              <a:cxn ang="0">
                <a:pos x="T0" y="T1"/>
              </a:cxn>
              <a:cxn ang="0">
                <a:pos x="T2" y="T3"/>
              </a:cxn>
              <a:cxn ang="0">
                <a:pos x="T4" y="T5"/>
              </a:cxn>
              <a:cxn ang="0">
                <a:pos x="T6" y="T7"/>
              </a:cxn>
              <a:cxn ang="0">
                <a:pos x="T8" y="T9"/>
              </a:cxn>
            </a:cxnLst>
            <a:rect l="0" t="0" r="r" b="b"/>
            <a:pathLst>
              <a:path w="922" h="531">
                <a:moveTo>
                  <a:pt x="462" y="0"/>
                </a:moveTo>
                <a:lnTo>
                  <a:pt x="0" y="266"/>
                </a:lnTo>
                <a:lnTo>
                  <a:pt x="462" y="531"/>
                </a:lnTo>
                <a:lnTo>
                  <a:pt x="922" y="266"/>
                </a:lnTo>
                <a:lnTo>
                  <a:pt x="462"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33">
            <a:extLst>
              <a:ext uri="{FF2B5EF4-FFF2-40B4-BE49-F238E27FC236}">
                <a16:creationId xmlns:a16="http://schemas.microsoft.com/office/drawing/2014/main" id="{CA2921B8-1407-8781-1F6F-E8BBB7979DCA}"/>
              </a:ext>
            </a:extLst>
          </p:cNvPr>
          <p:cNvSpPr>
            <a:spLocks/>
          </p:cNvSpPr>
          <p:nvPr/>
        </p:nvSpPr>
        <p:spPr bwMode="auto">
          <a:xfrm>
            <a:off x="9771946" y="4282882"/>
            <a:ext cx="1463675" cy="859703"/>
          </a:xfrm>
          <a:custGeom>
            <a:avLst/>
            <a:gdLst>
              <a:gd name="T0" fmla="*/ 462 w 922"/>
              <a:gd name="T1" fmla="*/ 0 h 531"/>
              <a:gd name="T2" fmla="*/ 0 w 922"/>
              <a:gd name="T3" fmla="*/ 266 h 531"/>
              <a:gd name="T4" fmla="*/ 462 w 922"/>
              <a:gd name="T5" fmla="*/ 531 h 531"/>
              <a:gd name="T6" fmla="*/ 922 w 922"/>
              <a:gd name="T7" fmla="*/ 266 h 531"/>
              <a:gd name="T8" fmla="*/ 462 w 922"/>
              <a:gd name="T9" fmla="*/ 0 h 531"/>
            </a:gdLst>
            <a:ahLst/>
            <a:cxnLst>
              <a:cxn ang="0">
                <a:pos x="T0" y="T1"/>
              </a:cxn>
              <a:cxn ang="0">
                <a:pos x="T2" y="T3"/>
              </a:cxn>
              <a:cxn ang="0">
                <a:pos x="T4" y="T5"/>
              </a:cxn>
              <a:cxn ang="0">
                <a:pos x="T6" y="T7"/>
              </a:cxn>
              <a:cxn ang="0">
                <a:pos x="T8" y="T9"/>
              </a:cxn>
            </a:cxnLst>
            <a:rect l="0" t="0" r="r" b="b"/>
            <a:pathLst>
              <a:path w="922" h="531">
                <a:moveTo>
                  <a:pt x="462" y="0"/>
                </a:moveTo>
                <a:lnTo>
                  <a:pt x="0" y="266"/>
                </a:lnTo>
                <a:lnTo>
                  <a:pt x="462" y="531"/>
                </a:lnTo>
                <a:lnTo>
                  <a:pt x="922" y="266"/>
                </a:lnTo>
                <a:lnTo>
                  <a:pt x="462"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35">
            <a:extLst>
              <a:ext uri="{FF2B5EF4-FFF2-40B4-BE49-F238E27FC236}">
                <a16:creationId xmlns:a16="http://schemas.microsoft.com/office/drawing/2014/main" id="{0CCBEF85-C882-A253-E8F2-420495A600F5}"/>
              </a:ext>
            </a:extLst>
          </p:cNvPr>
          <p:cNvSpPr>
            <a:spLocks/>
          </p:cNvSpPr>
          <p:nvPr/>
        </p:nvSpPr>
        <p:spPr bwMode="auto">
          <a:xfrm>
            <a:off x="10510133" y="4205959"/>
            <a:ext cx="3175" cy="1588"/>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lnTo>
                  <a:pt x="2" y="1"/>
                </a:lnTo>
                <a:lnTo>
                  <a:pt x="0" y="0"/>
                </a:lnTo>
                <a:lnTo>
                  <a:pt x="2" y="1"/>
                </a:lnTo>
                <a:close/>
              </a:path>
            </a:pathLst>
          </a:custGeom>
          <a:solidFill>
            <a:srgbClr val="191E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94" name="Group 93">
            <a:extLst>
              <a:ext uri="{FF2B5EF4-FFF2-40B4-BE49-F238E27FC236}">
                <a16:creationId xmlns:a16="http://schemas.microsoft.com/office/drawing/2014/main" id="{D77EA2EB-D680-464B-4FD9-993F31B935D8}"/>
              </a:ext>
            </a:extLst>
          </p:cNvPr>
          <p:cNvGrpSpPr/>
          <p:nvPr/>
        </p:nvGrpSpPr>
        <p:grpSpPr>
          <a:xfrm>
            <a:off x="10026739" y="3657478"/>
            <a:ext cx="962819" cy="1088232"/>
            <a:chOff x="10238581" y="4221957"/>
            <a:chExt cx="962819" cy="1088232"/>
          </a:xfrm>
          <a:effectLst>
            <a:outerShdw blurRad="152400" dist="254000" dir="5400000" algn="t" rotWithShape="0">
              <a:prstClr val="black">
                <a:alpha val="40000"/>
              </a:prstClr>
            </a:outerShdw>
          </a:effectLst>
        </p:grpSpPr>
        <p:sp>
          <p:nvSpPr>
            <p:cNvPr id="95" name="Freeform 36">
              <a:extLst>
                <a:ext uri="{FF2B5EF4-FFF2-40B4-BE49-F238E27FC236}">
                  <a16:creationId xmlns:a16="http://schemas.microsoft.com/office/drawing/2014/main" id="{611F12C6-17C9-F454-9609-B380012C5E2B}"/>
                </a:ext>
              </a:extLst>
            </p:cNvPr>
            <p:cNvSpPr>
              <a:spLocks/>
            </p:cNvSpPr>
            <p:nvPr/>
          </p:nvSpPr>
          <p:spPr bwMode="auto">
            <a:xfrm>
              <a:off x="10695782" y="4524376"/>
              <a:ext cx="503238" cy="785813"/>
            </a:xfrm>
            <a:custGeom>
              <a:avLst/>
              <a:gdLst>
                <a:gd name="T0" fmla="*/ 17 w 317"/>
                <a:gd name="T1" fmla="*/ 156 h 495"/>
                <a:gd name="T2" fmla="*/ 17 w 317"/>
                <a:gd name="T3" fmla="*/ 156 h 495"/>
                <a:gd name="T4" fmla="*/ 0 w 317"/>
                <a:gd name="T5" fmla="*/ 495 h 495"/>
                <a:gd name="T6" fmla="*/ 295 w 317"/>
                <a:gd name="T7" fmla="*/ 340 h 495"/>
                <a:gd name="T8" fmla="*/ 317 w 317"/>
                <a:gd name="T9" fmla="*/ 0 h 495"/>
                <a:gd name="T10" fmla="*/ 17 w 317"/>
                <a:gd name="T11" fmla="*/ 156 h 495"/>
              </a:gdLst>
              <a:ahLst/>
              <a:cxnLst>
                <a:cxn ang="0">
                  <a:pos x="T0" y="T1"/>
                </a:cxn>
                <a:cxn ang="0">
                  <a:pos x="T2" y="T3"/>
                </a:cxn>
                <a:cxn ang="0">
                  <a:pos x="T4" y="T5"/>
                </a:cxn>
                <a:cxn ang="0">
                  <a:pos x="T6" y="T7"/>
                </a:cxn>
                <a:cxn ang="0">
                  <a:pos x="T8" y="T9"/>
                </a:cxn>
                <a:cxn ang="0">
                  <a:pos x="T10" y="T11"/>
                </a:cxn>
              </a:cxnLst>
              <a:rect l="0" t="0" r="r" b="b"/>
              <a:pathLst>
                <a:path w="317" h="495">
                  <a:moveTo>
                    <a:pt x="17" y="156"/>
                  </a:moveTo>
                  <a:lnTo>
                    <a:pt x="17" y="156"/>
                  </a:lnTo>
                  <a:lnTo>
                    <a:pt x="0" y="495"/>
                  </a:lnTo>
                  <a:lnTo>
                    <a:pt x="295" y="340"/>
                  </a:lnTo>
                  <a:lnTo>
                    <a:pt x="317" y="0"/>
                  </a:lnTo>
                  <a:lnTo>
                    <a:pt x="17" y="15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37">
              <a:extLst>
                <a:ext uri="{FF2B5EF4-FFF2-40B4-BE49-F238E27FC236}">
                  <a16:creationId xmlns:a16="http://schemas.microsoft.com/office/drawing/2014/main" id="{0CBCC1D7-1512-F081-14D7-09B3C8876FA5}"/>
                </a:ext>
              </a:extLst>
            </p:cNvPr>
            <p:cNvSpPr>
              <a:spLocks/>
            </p:cNvSpPr>
            <p:nvPr/>
          </p:nvSpPr>
          <p:spPr bwMode="auto">
            <a:xfrm>
              <a:off x="10238581" y="4460876"/>
              <a:ext cx="488950" cy="849313"/>
            </a:xfrm>
            <a:custGeom>
              <a:avLst/>
              <a:gdLst>
                <a:gd name="T0" fmla="*/ 22 w 308"/>
                <a:gd name="T1" fmla="*/ 0 h 535"/>
                <a:gd name="T2" fmla="*/ 22 w 308"/>
                <a:gd name="T3" fmla="*/ 0 h 535"/>
                <a:gd name="T4" fmla="*/ 0 w 308"/>
                <a:gd name="T5" fmla="*/ 343 h 535"/>
                <a:gd name="T6" fmla="*/ 291 w 308"/>
                <a:gd name="T7" fmla="*/ 535 h 535"/>
                <a:gd name="T8" fmla="*/ 291 w 308"/>
                <a:gd name="T9" fmla="*/ 535 h 535"/>
                <a:gd name="T10" fmla="*/ 308 w 308"/>
                <a:gd name="T11" fmla="*/ 196 h 535"/>
                <a:gd name="T12" fmla="*/ 306 w 308"/>
                <a:gd name="T13" fmla="*/ 195 h 535"/>
                <a:gd name="T14" fmla="*/ 22 w 308"/>
                <a:gd name="T15" fmla="*/ 0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8" h="535">
                  <a:moveTo>
                    <a:pt x="22" y="0"/>
                  </a:moveTo>
                  <a:lnTo>
                    <a:pt x="22" y="0"/>
                  </a:lnTo>
                  <a:lnTo>
                    <a:pt x="0" y="343"/>
                  </a:lnTo>
                  <a:lnTo>
                    <a:pt x="291" y="535"/>
                  </a:lnTo>
                  <a:lnTo>
                    <a:pt x="291" y="535"/>
                  </a:lnTo>
                  <a:lnTo>
                    <a:pt x="308" y="196"/>
                  </a:lnTo>
                  <a:lnTo>
                    <a:pt x="306" y="195"/>
                  </a:lnTo>
                  <a:lnTo>
                    <a:pt x="22"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38">
              <a:extLst>
                <a:ext uri="{FF2B5EF4-FFF2-40B4-BE49-F238E27FC236}">
                  <a16:creationId xmlns:a16="http://schemas.microsoft.com/office/drawing/2014/main" id="{BE0CABED-B54D-3076-203B-CCE4C5CB4AC4}"/>
                </a:ext>
              </a:extLst>
            </p:cNvPr>
            <p:cNvSpPr>
              <a:spLocks/>
            </p:cNvSpPr>
            <p:nvPr/>
          </p:nvSpPr>
          <p:spPr bwMode="auto">
            <a:xfrm>
              <a:off x="10271125" y="4221957"/>
              <a:ext cx="930275" cy="552450"/>
            </a:xfrm>
            <a:custGeom>
              <a:avLst/>
              <a:gdLst>
                <a:gd name="T0" fmla="*/ 309 w 586"/>
                <a:gd name="T1" fmla="*/ 0 h 348"/>
                <a:gd name="T2" fmla="*/ 0 w 586"/>
                <a:gd name="T3" fmla="*/ 152 h 348"/>
                <a:gd name="T4" fmla="*/ 284 w 586"/>
                <a:gd name="T5" fmla="*/ 347 h 348"/>
                <a:gd name="T6" fmla="*/ 286 w 586"/>
                <a:gd name="T7" fmla="*/ 348 h 348"/>
                <a:gd name="T8" fmla="*/ 586 w 586"/>
                <a:gd name="T9" fmla="*/ 192 h 348"/>
                <a:gd name="T10" fmla="*/ 586 w 586"/>
                <a:gd name="T11" fmla="*/ 192 h 348"/>
                <a:gd name="T12" fmla="*/ 309 w 586"/>
                <a:gd name="T13" fmla="*/ 0 h 348"/>
              </a:gdLst>
              <a:ahLst/>
              <a:cxnLst>
                <a:cxn ang="0">
                  <a:pos x="T0" y="T1"/>
                </a:cxn>
                <a:cxn ang="0">
                  <a:pos x="T2" y="T3"/>
                </a:cxn>
                <a:cxn ang="0">
                  <a:pos x="T4" y="T5"/>
                </a:cxn>
                <a:cxn ang="0">
                  <a:pos x="T6" y="T7"/>
                </a:cxn>
                <a:cxn ang="0">
                  <a:pos x="T8" y="T9"/>
                </a:cxn>
                <a:cxn ang="0">
                  <a:pos x="T10" y="T11"/>
                </a:cxn>
                <a:cxn ang="0">
                  <a:pos x="T12" y="T13"/>
                </a:cxn>
              </a:cxnLst>
              <a:rect l="0" t="0" r="r" b="b"/>
              <a:pathLst>
                <a:path w="586" h="348">
                  <a:moveTo>
                    <a:pt x="309" y="0"/>
                  </a:moveTo>
                  <a:lnTo>
                    <a:pt x="0" y="152"/>
                  </a:lnTo>
                  <a:lnTo>
                    <a:pt x="284" y="347"/>
                  </a:lnTo>
                  <a:lnTo>
                    <a:pt x="286" y="348"/>
                  </a:lnTo>
                  <a:lnTo>
                    <a:pt x="586" y="192"/>
                  </a:lnTo>
                  <a:lnTo>
                    <a:pt x="586" y="192"/>
                  </a:lnTo>
                  <a:lnTo>
                    <a:pt x="309" y="0"/>
                  </a:lnTo>
                  <a:close/>
                </a:path>
              </a:pathLst>
            </a:cu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80957508"/>
      </p:ext>
    </p:extLst>
  </p:cSld>
  <p:clrMapOvr>
    <a:masterClrMapping/>
  </p:clrMapOvr>
  <p:transition spd="slow">
    <p:cover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6BEC4D4-1459-55BF-6A8D-69D1CA830316}"/>
              </a:ext>
            </a:extLst>
          </p:cNvPr>
          <p:cNvSpPr>
            <a:spLocks noGrp="1"/>
          </p:cNvSpPr>
          <p:nvPr>
            <p:ph type="pic" sz="quarter" idx="10"/>
          </p:nvPr>
        </p:nvSpPr>
        <p:spPr/>
      </p:sp>
      <p:sp>
        <p:nvSpPr>
          <p:cNvPr id="14" name="Rectangle 13">
            <a:extLst>
              <a:ext uri="{FF2B5EF4-FFF2-40B4-BE49-F238E27FC236}">
                <a16:creationId xmlns:a16="http://schemas.microsoft.com/office/drawing/2014/main" id="{990527D1-24D2-6652-C611-20CBB41FD29A}"/>
              </a:ext>
            </a:extLst>
          </p:cNvPr>
          <p:cNvSpPr/>
          <p:nvPr/>
        </p:nvSpPr>
        <p:spPr>
          <a:xfrm>
            <a:off x="0" y="2190750"/>
            <a:ext cx="4950303" cy="1501477"/>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3608680"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Our Mission</a:t>
            </a:r>
          </a:p>
        </p:txBody>
      </p:sp>
      <p:sp>
        <p:nvSpPr>
          <p:cNvPr id="5" name="TextBox 4">
            <a:extLst>
              <a:ext uri="{FF2B5EF4-FFF2-40B4-BE49-F238E27FC236}">
                <a16:creationId xmlns:a16="http://schemas.microsoft.com/office/drawing/2014/main" id="{275B63FC-661F-465F-BA3B-205075E0D0C5}"/>
              </a:ext>
            </a:extLst>
          </p:cNvPr>
          <p:cNvSpPr txBox="1"/>
          <p:nvPr/>
        </p:nvSpPr>
        <p:spPr>
          <a:xfrm>
            <a:off x="1687374" y="2717658"/>
            <a:ext cx="2640785" cy="732188"/>
          </a:xfrm>
          <a:prstGeom prst="rect">
            <a:avLst/>
          </a:prstGeom>
          <a:noFill/>
        </p:spPr>
        <p:txBody>
          <a:bodyPr wrap="square" rtlCol="0">
            <a:spAutoFit/>
          </a:bodyPr>
          <a:lstStyle/>
          <a:p>
            <a:pPr>
              <a:lnSpc>
                <a:spcPts val="1700"/>
              </a:lnSpc>
            </a:pPr>
            <a:r>
              <a:rPr lang="en-US" sz="1000" i="0" dirty="0">
                <a:solidFill>
                  <a:schemeClr val="bg1"/>
                </a:solidFill>
                <a:effectLst/>
                <a:latin typeface="DM Sans" pitchFamily="2" charset="0"/>
                <a:ea typeface="Inter" panose="020B0502030000000004" pitchFamily="34" charset="0"/>
              </a:rPr>
              <a:t>took a galley of type and scrambled It make type design specimen book It survived five centuries.</a:t>
            </a:r>
          </a:p>
        </p:txBody>
      </p:sp>
      <p:sp>
        <p:nvSpPr>
          <p:cNvPr id="6" name="TextBox 5">
            <a:extLst>
              <a:ext uri="{FF2B5EF4-FFF2-40B4-BE49-F238E27FC236}">
                <a16:creationId xmlns:a16="http://schemas.microsoft.com/office/drawing/2014/main" id="{DF5247AA-653F-6737-40D4-4939FABE9AC2}"/>
              </a:ext>
            </a:extLst>
          </p:cNvPr>
          <p:cNvSpPr txBox="1"/>
          <p:nvPr/>
        </p:nvSpPr>
        <p:spPr>
          <a:xfrm>
            <a:off x="1687374" y="2417616"/>
            <a:ext cx="2076906" cy="323165"/>
          </a:xfrm>
          <a:prstGeom prst="rect">
            <a:avLst/>
          </a:prstGeom>
          <a:noFill/>
        </p:spPr>
        <p:txBody>
          <a:bodyPr wrap="square" rtlCol="0">
            <a:spAutoFit/>
          </a:bodyPr>
          <a:lstStyle/>
          <a:p>
            <a:r>
              <a:rPr lang="en-US" sz="1500" b="1" dirty="0">
                <a:solidFill>
                  <a:schemeClr val="bg1"/>
                </a:solidFill>
                <a:latin typeface="Poppins" panose="00000500000000000000" pitchFamily="2" charset="0"/>
                <a:cs typeface="Poppins" panose="00000500000000000000" pitchFamily="2" charset="0"/>
              </a:rPr>
              <a:t>First – Reason</a:t>
            </a:r>
          </a:p>
        </p:txBody>
      </p:sp>
      <p:sp>
        <p:nvSpPr>
          <p:cNvPr id="11" name="Freeform 22">
            <a:extLst>
              <a:ext uri="{FF2B5EF4-FFF2-40B4-BE49-F238E27FC236}">
                <a16:creationId xmlns:a16="http://schemas.microsoft.com/office/drawing/2014/main" id="{A14A1FA2-CDA9-4665-7799-894CCA707B7B}"/>
              </a:ext>
            </a:extLst>
          </p:cNvPr>
          <p:cNvSpPr>
            <a:spLocks noEditPoints="1"/>
          </p:cNvSpPr>
          <p:nvPr/>
        </p:nvSpPr>
        <p:spPr bwMode="auto">
          <a:xfrm>
            <a:off x="924620" y="2514721"/>
            <a:ext cx="642996" cy="595199"/>
          </a:xfrm>
          <a:custGeom>
            <a:avLst/>
            <a:gdLst>
              <a:gd name="T0" fmla="*/ 325 w 510"/>
              <a:gd name="T1" fmla="*/ 123 h 470"/>
              <a:gd name="T2" fmla="*/ 311 w 510"/>
              <a:gd name="T3" fmla="*/ 109 h 470"/>
              <a:gd name="T4" fmla="*/ 506 w 510"/>
              <a:gd name="T5" fmla="*/ 182 h 470"/>
              <a:gd name="T6" fmla="*/ 427 w 510"/>
              <a:gd name="T7" fmla="*/ 165 h 470"/>
              <a:gd name="T8" fmla="*/ 63 w 510"/>
              <a:gd name="T9" fmla="*/ 64 h 470"/>
              <a:gd name="T10" fmla="*/ 103 w 510"/>
              <a:gd name="T11" fmla="*/ 402 h 470"/>
              <a:gd name="T12" fmla="*/ 82 w 510"/>
              <a:gd name="T13" fmla="*/ 470 h 470"/>
              <a:gd name="T14" fmla="*/ 163 w 510"/>
              <a:gd name="T15" fmla="*/ 427 h 470"/>
              <a:gd name="T16" fmla="*/ 292 w 510"/>
              <a:gd name="T17" fmla="*/ 465 h 470"/>
              <a:gd name="T18" fmla="*/ 360 w 510"/>
              <a:gd name="T19" fmla="*/ 465 h 470"/>
              <a:gd name="T20" fmla="*/ 370 w 510"/>
              <a:gd name="T21" fmla="*/ 370 h 470"/>
              <a:gd name="T22" fmla="*/ 508 w 510"/>
              <a:gd name="T23" fmla="*/ 263 h 470"/>
              <a:gd name="T24" fmla="*/ 475 w 510"/>
              <a:gd name="T25" fmla="*/ 185 h 470"/>
              <a:gd name="T26" fmla="*/ 406 w 510"/>
              <a:gd name="T27" fmla="*/ 185 h 470"/>
              <a:gd name="T28" fmla="*/ 99 w 510"/>
              <a:gd name="T29" fmla="*/ 450 h 470"/>
              <a:gd name="T30" fmla="*/ 127 w 510"/>
              <a:gd name="T31" fmla="*/ 450 h 470"/>
              <a:gd name="T32" fmla="*/ 290 w 510"/>
              <a:gd name="T33" fmla="*/ 421 h 470"/>
              <a:gd name="T34" fmla="*/ 356 w 510"/>
              <a:gd name="T35" fmla="*/ 356 h 470"/>
              <a:gd name="T36" fmla="*/ 311 w 510"/>
              <a:gd name="T37" fmla="*/ 390 h 470"/>
              <a:gd name="T38" fmla="*/ 217 w 510"/>
              <a:gd name="T39" fmla="*/ 414 h 470"/>
              <a:gd name="T40" fmla="*/ 122 w 510"/>
              <a:gd name="T41" fmla="*/ 390 h 470"/>
              <a:gd name="T42" fmla="*/ 78 w 510"/>
              <a:gd name="T43" fmla="*/ 356 h 470"/>
              <a:gd name="T44" fmla="*/ 217 w 510"/>
              <a:gd name="T45" fmla="*/ 20 h 470"/>
              <a:gd name="T46" fmla="*/ 402 w 510"/>
              <a:gd name="T47" fmla="*/ 165 h 470"/>
              <a:gd name="T48" fmla="*/ 351 w 510"/>
              <a:gd name="T49" fmla="*/ 143 h 470"/>
              <a:gd name="T50" fmla="*/ 350 w 510"/>
              <a:gd name="T51" fmla="*/ 207 h 470"/>
              <a:gd name="T52" fmla="*/ 217 w 510"/>
              <a:gd name="T53" fmla="*/ 128 h 470"/>
              <a:gd name="T54" fmla="*/ 153 w 510"/>
              <a:gd name="T55" fmla="*/ 280 h 470"/>
              <a:gd name="T56" fmla="*/ 306 w 510"/>
              <a:gd name="T57" fmla="*/ 227 h 470"/>
              <a:gd name="T58" fmla="*/ 217 w 510"/>
              <a:gd name="T59" fmla="*/ 350 h 470"/>
              <a:gd name="T60" fmla="*/ 123 w 510"/>
              <a:gd name="T61" fmla="*/ 123 h 470"/>
              <a:gd name="T62" fmla="*/ 291 w 510"/>
              <a:gd name="T63" fmla="*/ 83 h 470"/>
              <a:gd name="T64" fmla="*/ 64 w 510"/>
              <a:gd name="T65" fmla="*/ 217 h 470"/>
              <a:gd name="T66" fmla="*/ 325 w 510"/>
              <a:gd name="T67" fmla="*/ 325 h 470"/>
              <a:gd name="T68" fmla="*/ 402 w 510"/>
              <a:gd name="T69" fmla="*/ 269 h 470"/>
              <a:gd name="T70" fmla="*/ 249 w 510"/>
              <a:gd name="T71" fmla="*/ 198 h 470"/>
              <a:gd name="T72" fmla="*/ 207 w 510"/>
              <a:gd name="T73" fmla="*/ 217 h 470"/>
              <a:gd name="T74" fmla="*/ 241 w 510"/>
              <a:gd name="T75" fmla="*/ 241 h 470"/>
              <a:gd name="T76" fmla="*/ 286 w 510"/>
              <a:gd name="T77" fmla="*/ 227 h 470"/>
              <a:gd name="T78" fmla="*/ 168 w 510"/>
              <a:gd name="T79" fmla="*/ 266 h 470"/>
              <a:gd name="T80" fmla="*/ 217 w 510"/>
              <a:gd name="T81" fmla="*/ 147 h 470"/>
              <a:gd name="T82" fmla="*/ 250 w 510"/>
              <a:gd name="T83" fmla="*/ 207 h 470"/>
              <a:gd name="T84" fmla="*/ 384 w 510"/>
              <a:gd name="T85" fmla="*/ 227 h 470"/>
              <a:gd name="T86" fmla="*/ 406 w 510"/>
              <a:gd name="T87" fmla="*/ 24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0" h="470">
                <a:moveTo>
                  <a:pt x="311" y="123"/>
                </a:moveTo>
                <a:cubicBezTo>
                  <a:pt x="313" y="125"/>
                  <a:pt x="316" y="126"/>
                  <a:pt x="318" y="126"/>
                </a:cubicBezTo>
                <a:cubicBezTo>
                  <a:pt x="321" y="126"/>
                  <a:pt x="323" y="125"/>
                  <a:pt x="325" y="123"/>
                </a:cubicBezTo>
                <a:cubicBezTo>
                  <a:pt x="329" y="119"/>
                  <a:pt x="329" y="113"/>
                  <a:pt x="325" y="109"/>
                </a:cubicBezTo>
                <a:cubicBezTo>
                  <a:pt x="325" y="109"/>
                  <a:pt x="325" y="109"/>
                  <a:pt x="325" y="109"/>
                </a:cubicBezTo>
                <a:cubicBezTo>
                  <a:pt x="321" y="105"/>
                  <a:pt x="315" y="105"/>
                  <a:pt x="311" y="109"/>
                </a:cubicBezTo>
                <a:cubicBezTo>
                  <a:pt x="307" y="113"/>
                  <a:pt x="307" y="119"/>
                  <a:pt x="311" y="123"/>
                </a:cubicBezTo>
                <a:close/>
                <a:moveTo>
                  <a:pt x="472" y="217"/>
                </a:moveTo>
                <a:cubicBezTo>
                  <a:pt x="506" y="182"/>
                  <a:pt x="506" y="182"/>
                  <a:pt x="506" y="182"/>
                </a:cubicBezTo>
                <a:cubicBezTo>
                  <a:pt x="509" y="180"/>
                  <a:pt x="510" y="175"/>
                  <a:pt x="508" y="172"/>
                </a:cubicBezTo>
                <a:cubicBezTo>
                  <a:pt x="507" y="168"/>
                  <a:pt x="503" y="165"/>
                  <a:pt x="499" y="165"/>
                </a:cubicBezTo>
                <a:cubicBezTo>
                  <a:pt x="427" y="165"/>
                  <a:pt x="427" y="165"/>
                  <a:pt x="427" y="165"/>
                </a:cubicBezTo>
                <a:cubicBezTo>
                  <a:pt x="418" y="127"/>
                  <a:pt x="398" y="92"/>
                  <a:pt x="370" y="64"/>
                </a:cubicBezTo>
                <a:cubicBezTo>
                  <a:pt x="329" y="23"/>
                  <a:pt x="275" y="0"/>
                  <a:pt x="217" y="0"/>
                </a:cubicBezTo>
                <a:cubicBezTo>
                  <a:pt x="159" y="0"/>
                  <a:pt x="104" y="23"/>
                  <a:pt x="63" y="64"/>
                </a:cubicBezTo>
                <a:cubicBezTo>
                  <a:pt x="23" y="105"/>
                  <a:pt x="0" y="159"/>
                  <a:pt x="0" y="217"/>
                </a:cubicBezTo>
                <a:cubicBezTo>
                  <a:pt x="0" y="275"/>
                  <a:pt x="23" y="329"/>
                  <a:pt x="63" y="370"/>
                </a:cubicBezTo>
                <a:cubicBezTo>
                  <a:pt x="76" y="383"/>
                  <a:pt x="89" y="393"/>
                  <a:pt x="103" y="402"/>
                </a:cubicBezTo>
                <a:cubicBezTo>
                  <a:pt x="73" y="455"/>
                  <a:pt x="73" y="455"/>
                  <a:pt x="73" y="455"/>
                </a:cubicBezTo>
                <a:cubicBezTo>
                  <a:pt x="72" y="458"/>
                  <a:pt x="72" y="462"/>
                  <a:pt x="73" y="465"/>
                </a:cubicBezTo>
                <a:cubicBezTo>
                  <a:pt x="75" y="468"/>
                  <a:pt x="78" y="470"/>
                  <a:pt x="82" y="470"/>
                </a:cubicBezTo>
                <a:cubicBezTo>
                  <a:pt x="133" y="470"/>
                  <a:pt x="133" y="470"/>
                  <a:pt x="133" y="470"/>
                </a:cubicBezTo>
                <a:cubicBezTo>
                  <a:pt x="137" y="470"/>
                  <a:pt x="140" y="468"/>
                  <a:pt x="142" y="465"/>
                </a:cubicBezTo>
                <a:cubicBezTo>
                  <a:pt x="163" y="427"/>
                  <a:pt x="163" y="427"/>
                  <a:pt x="163" y="427"/>
                </a:cubicBezTo>
                <a:cubicBezTo>
                  <a:pt x="180" y="432"/>
                  <a:pt x="198" y="434"/>
                  <a:pt x="217" y="434"/>
                </a:cubicBezTo>
                <a:cubicBezTo>
                  <a:pt x="235" y="434"/>
                  <a:pt x="253" y="432"/>
                  <a:pt x="270" y="427"/>
                </a:cubicBezTo>
                <a:cubicBezTo>
                  <a:pt x="292" y="465"/>
                  <a:pt x="292" y="465"/>
                  <a:pt x="292" y="465"/>
                </a:cubicBezTo>
                <a:cubicBezTo>
                  <a:pt x="293" y="468"/>
                  <a:pt x="297" y="470"/>
                  <a:pt x="300" y="470"/>
                </a:cubicBezTo>
                <a:cubicBezTo>
                  <a:pt x="351" y="470"/>
                  <a:pt x="351" y="470"/>
                  <a:pt x="351" y="470"/>
                </a:cubicBezTo>
                <a:cubicBezTo>
                  <a:pt x="355" y="470"/>
                  <a:pt x="358" y="468"/>
                  <a:pt x="360" y="465"/>
                </a:cubicBezTo>
                <a:cubicBezTo>
                  <a:pt x="362" y="462"/>
                  <a:pt x="362" y="458"/>
                  <a:pt x="360" y="455"/>
                </a:cubicBezTo>
                <a:cubicBezTo>
                  <a:pt x="330" y="402"/>
                  <a:pt x="330" y="402"/>
                  <a:pt x="330" y="402"/>
                </a:cubicBezTo>
                <a:cubicBezTo>
                  <a:pt x="344" y="393"/>
                  <a:pt x="358" y="383"/>
                  <a:pt x="370" y="370"/>
                </a:cubicBezTo>
                <a:cubicBezTo>
                  <a:pt x="398" y="342"/>
                  <a:pt x="418" y="307"/>
                  <a:pt x="427" y="269"/>
                </a:cubicBezTo>
                <a:cubicBezTo>
                  <a:pt x="499" y="269"/>
                  <a:pt x="499" y="269"/>
                  <a:pt x="499" y="269"/>
                </a:cubicBezTo>
                <a:cubicBezTo>
                  <a:pt x="503" y="269"/>
                  <a:pt x="507" y="266"/>
                  <a:pt x="508" y="263"/>
                </a:cubicBezTo>
                <a:cubicBezTo>
                  <a:pt x="510" y="259"/>
                  <a:pt x="509" y="255"/>
                  <a:pt x="506" y="252"/>
                </a:cubicBezTo>
                <a:lnTo>
                  <a:pt x="472" y="217"/>
                </a:lnTo>
                <a:close/>
                <a:moveTo>
                  <a:pt x="475" y="185"/>
                </a:moveTo>
                <a:cubicBezTo>
                  <a:pt x="453" y="207"/>
                  <a:pt x="453" y="207"/>
                  <a:pt x="453" y="207"/>
                </a:cubicBezTo>
                <a:cubicBezTo>
                  <a:pt x="384" y="207"/>
                  <a:pt x="384" y="207"/>
                  <a:pt x="384" y="207"/>
                </a:cubicBezTo>
                <a:cubicBezTo>
                  <a:pt x="406" y="185"/>
                  <a:pt x="406" y="185"/>
                  <a:pt x="406" y="185"/>
                </a:cubicBezTo>
                <a:lnTo>
                  <a:pt x="475" y="185"/>
                </a:lnTo>
                <a:close/>
                <a:moveTo>
                  <a:pt x="127" y="450"/>
                </a:moveTo>
                <a:cubicBezTo>
                  <a:pt x="99" y="450"/>
                  <a:pt x="99" y="450"/>
                  <a:pt x="99" y="450"/>
                </a:cubicBezTo>
                <a:cubicBezTo>
                  <a:pt x="121" y="412"/>
                  <a:pt x="121" y="412"/>
                  <a:pt x="121" y="412"/>
                </a:cubicBezTo>
                <a:cubicBezTo>
                  <a:pt x="128" y="415"/>
                  <a:pt x="136" y="418"/>
                  <a:pt x="144" y="421"/>
                </a:cubicBezTo>
                <a:lnTo>
                  <a:pt x="127" y="450"/>
                </a:lnTo>
                <a:close/>
                <a:moveTo>
                  <a:pt x="334" y="450"/>
                </a:moveTo>
                <a:cubicBezTo>
                  <a:pt x="306" y="450"/>
                  <a:pt x="306" y="450"/>
                  <a:pt x="306" y="450"/>
                </a:cubicBezTo>
                <a:cubicBezTo>
                  <a:pt x="290" y="421"/>
                  <a:pt x="290" y="421"/>
                  <a:pt x="290" y="421"/>
                </a:cubicBezTo>
                <a:cubicBezTo>
                  <a:pt x="298" y="418"/>
                  <a:pt x="305" y="415"/>
                  <a:pt x="313" y="412"/>
                </a:cubicBezTo>
                <a:lnTo>
                  <a:pt x="334" y="450"/>
                </a:lnTo>
                <a:close/>
                <a:moveTo>
                  <a:pt x="356" y="356"/>
                </a:moveTo>
                <a:cubicBezTo>
                  <a:pt x="343" y="369"/>
                  <a:pt x="328" y="380"/>
                  <a:pt x="312" y="389"/>
                </a:cubicBezTo>
                <a:cubicBezTo>
                  <a:pt x="312" y="389"/>
                  <a:pt x="312" y="389"/>
                  <a:pt x="312" y="390"/>
                </a:cubicBezTo>
                <a:cubicBezTo>
                  <a:pt x="312" y="390"/>
                  <a:pt x="312" y="390"/>
                  <a:pt x="311" y="390"/>
                </a:cubicBezTo>
                <a:cubicBezTo>
                  <a:pt x="299" y="396"/>
                  <a:pt x="287" y="402"/>
                  <a:pt x="273" y="406"/>
                </a:cubicBezTo>
                <a:cubicBezTo>
                  <a:pt x="273" y="406"/>
                  <a:pt x="272" y="406"/>
                  <a:pt x="272" y="406"/>
                </a:cubicBezTo>
                <a:cubicBezTo>
                  <a:pt x="254" y="411"/>
                  <a:pt x="236" y="414"/>
                  <a:pt x="217" y="414"/>
                </a:cubicBezTo>
                <a:cubicBezTo>
                  <a:pt x="198" y="414"/>
                  <a:pt x="179" y="411"/>
                  <a:pt x="162" y="406"/>
                </a:cubicBezTo>
                <a:cubicBezTo>
                  <a:pt x="161" y="406"/>
                  <a:pt x="161" y="406"/>
                  <a:pt x="160" y="406"/>
                </a:cubicBezTo>
                <a:cubicBezTo>
                  <a:pt x="147" y="402"/>
                  <a:pt x="134" y="396"/>
                  <a:pt x="122" y="390"/>
                </a:cubicBezTo>
                <a:cubicBezTo>
                  <a:pt x="122" y="390"/>
                  <a:pt x="122" y="390"/>
                  <a:pt x="122" y="390"/>
                </a:cubicBezTo>
                <a:cubicBezTo>
                  <a:pt x="122" y="389"/>
                  <a:pt x="121" y="389"/>
                  <a:pt x="121" y="389"/>
                </a:cubicBezTo>
                <a:cubicBezTo>
                  <a:pt x="105" y="380"/>
                  <a:pt x="91" y="369"/>
                  <a:pt x="78" y="356"/>
                </a:cubicBezTo>
                <a:cubicBezTo>
                  <a:pt x="40" y="319"/>
                  <a:pt x="20" y="270"/>
                  <a:pt x="20" y="217"/>
                </a:cubicBezTo>
                <a:cubicBezTo>
                  <a:pt x="20" y="165"/>
                  <a:pt x="40" y="115"/>
                  <a:pt x="78" y="78"/>
                </a:cubicBezTo>
                <a:cubicBezTo>
                  <a:pt x="115" y="41"/>
                  <a:pt x="164" y="20"/>
                  <a:pt x="217" y="20"/>
                </a:cubicBezTo>
                <a:cubicBezTo>
                  <a:pt x="269" y="20"/>
                  <a:pt x="319" y="41"/>
                  <a:pt x="356" y="78"/>
                </a:cubicBezTo>
                <a:cubicBezTo>
                  <a:pt x="380" y="102"/>
                  <a:pt x="398" y="132"/>
                  <a:pt x="407" y="165"/>
                </a:cubicBezTo>
                <a:cubicBezTo>
                  <a:pt x="402" y="165"/>
                  <a:pt x="402" y="165"/>
                  <a:pt x="402" y="165"/>
                </a:cubicBezTo>
                <a:cubicBezTo>
                  <a:pt x="399" y="165"/>
                  <a:pt x="396" y="167"/>
                  <a:pt x="395" y="168"/>
                </a:cubicBezTo>
                <a:cubicBezTo>
                  <a:pt x="368" y="195"/>
                  <a:pt x="368" y="195"/>
                  <a:pt x="368" y="195"/>
                </a:cubicBezTo>
                <a:cubicBezTo>
                  <a:pt x="366" y="177"/>
                  <a:pt x="360" y="159"/>
                  <a:pt x="351" y="143"/>
                </a:cubicBezTo>
                <a:cubicBezTo>
                  <a:pt x="348" y="138"/>
                  <a:pt x="342" y="137"/>
                  <a:pt x="337" y="139"/>
                </a:cubicBezTo>
                <a:cubicBezTo>
                  <a:pt x="333" y="142"/>
                  <a:pt x="331" y="148"/>
                  <a:pt x="333" y="153"/>
                </a:cubicBezTo>
                <a:cubicBezTo>
                  <a:pt x="343" y="170"/>
                  <a:pt x="348" y="188"/>
                  <a:pt x="350" y="207"/>
                </a:cubicBezTo>
                <a:cubicBezTo>
                  <a:pt x="306" y="207"/>
                  <a:pt x="306" y="207"/>
                  <a:pt x="306" y="207"/>
                </a:cubicBezTo>
                <a:cubicBezTo>
                  <a:pt x="303" y="187"/>
                  <a:pt x="295" y="168"/>
                  <a:pt x="280" y="154"/>
                </a:cubicBezTo>
                <a:cubicBezTo>
                  <a:pt x="263" y="137"/>
                  <a:pt x="241" y="128"/>
                  <a:pt x="217" y="128"/>
                </a:cubicBezTo>
                <a:cubicBezTo>
                  <a:pt x="193" y="128"/>
                  <a:pt x="170" y="137"/>
                  <a:pt x="153" y="154"/>
                </a:cubicBezTo>
                <a:cubicBezTo>
                  <a:pt x="137" y="171"/>
                  <a:pt x="127" y="193"/>
                  <a:pt x="127" y="217"/>
                </a:cubicBezTo>
                <a:cubicBezTo>
                  <a:pt x="127" y="241"/>
                  <a:pt x="137" y="263"/>
                  <a:pt x="153" y="280"/>
                </a:cubicBezTo>
                <a:cubicBezTo>
                  <a:pt x="170" y="297"/>
                  <a:pt x="193" y="307"/>
                  <a:pt x="217" y="307"/>
                </a:cubicBezTo>
                <a:cubicBezTo>
                  <a:pt x="241" y="307"/>
                  <a:pt x="263" y="297"/>
                  <a:pt x="280" y="280"/>
                </a:cubicBezTo>
                <a:cubicBezTo>
                  <a:pt x="295" y="266"/>
                  <a:pt x="303" y="247"/>
                  <a:pt x="306" y="227"/>
                </a:cubicBezTo>
                <a:cubicBezTo>
                  <a:pt x="349" y="227"/>
                  <a:pt x="349" y="227"/>
                  <a:pt x="349" y="227"/>
                </a:cubicBezTo>
                <a:cubicBezTo>
                  <a:pt x="347" y="258"/>
                  <a:pt x="334" y="288"/>
                  <a:pt x="311" y="311"/>
                </a:cubicBezTo>
                <a:cubicBezTo>
                  <a:pt x="286" y="336"/>
                  <a:pt x="252" y="350"/>
                  <a:pt x="217" y="350"/>
                </a:cubicBezTo>
                <a:cubicBezTo>
                  <a:pt x="181" y="350"/>
                  <a:pt x="148" y="336"/>
                  <a:pt x="123" y="311"/>
                </a:cubicBezTo>
                <a:cubicBezTo>
                  <a:pt x="97" y="286"/>
                  <a:pt x="84" y="253"/>
                  <a:pt x="84" y="217"/>
                </a:cubicBezTo>
                <a:cubicBezTo>
                  <a:pt x="84" y="182"/>
                  <a:pt x="97" y="148"/>
                  <a:pt x="123" y="123"/>
                </a:cubicBezTo>
                <a:cubicBezTo>
                  <a:pt x="164" y="81"/>
                  <a:pt x="230" y="72"/>
                  <a:pt x="281" y="100"/>
                </a:cubicBezTo>
                <a:cubicBezTo>
                  <a:pt x="286" y="103"/>
                  <a:pt x="292" y="101"/>
                  <a:pt x="295" y="96"/>
                </a:cubicBezTo>
                <a:cubicBezTo>
                  <a:pt x="297" y="92"/>
                  <a:pt x="296" y="86"/>
                  <a:pt x="291" y="83"/>
                </a:cubicBezTo>
                <a:cubicBezTo>
                  <a:pt x="262" y="67"/>
                  <a:pt x="229" y="61"/>
                  <a:pt x="196" y="65"/>
                </a:cubicBezTo>
                <a:cubicBezTo>
                  <a:pt x="163" y="70"/>
                  <a:pt x="132" y="85"/>
                  <a:pt x="108" y="109"/>
                </a:cubicBezTo>
                <a:cubicBezTo>
                  <a:pt x="80" y="138"/>
                  <a:pt x="64" y="176"/>
                  <a:pt x="64" y="217"/>
                </a:cubicBezTo>
                <a:cubicBezTo>
                  <a:pt x="64" y="258"/>
                  <a:pt x="80" y="296"/>
                  <a:pt x="108" y="325"/>
                </a:cubicBezTo>
                <a:cubicBezTo>
                  <a:pt x="137" y="354"/>
                  <a:pt x="176" y="370"/>
                  <a:pt x="217" y="370"/>
                </a:cubicBezTo>
                <a:cubicBezTo>
                  <a:pt x="258" y="370"/>
                  <a:pt x="296" y="354"/>
                  <a:pt x="325" y="325"/>
                </a:cubicBezTo>
                <a:cubicBezTo>
                  <a:pt x="349" y="302"/>
                  <a:pt x="363" y="272"/>
                  <a:pt x="368" y="239"/>
                </a:cubicBezTo>
                <a:cubicBezTo>
                  <a:pt x="395" y="266"/>
                  <a:pt x="395" y="266"/>
                  <a:pt x="395" y="266"/>
                </a:cubicBezTo>
                <a:cubicBezTo>
                  <a:pt x="396" y="268"/>
                  <a:pt x="399" y="269"/>
                  <a:pt x="402" y="269"/>
                </a:cubicBezTo>
                <a:cubicBezTo>
                  <a:pt x="407" y="269"/>
                  <a:pt x="407" y="269"/>
                  <a:pt x="407" y="269"/>
                </a:cubicBezTo>
                <a:cubicBezTo>
                  <a:pt x="398" y="302"/>
                  <a:pt x="380" y="332"/>
                  <a:pt x="356" y="356"/>
                </a:cubicBezTo>
                <a:close/>
                <a:moveTo>
                  <a:pt x="249" y="198"/>
                </a:moveTo>
                <a:cubicBezTo>
                  <a:pt x="246" y="194"/>
                  <a:pt x="240" y="192"/>
                  <a:pt x="236" y="195"/>
                </a:cubicBezTo>
                <a:cubicBezTo>
                  <a:pt x="212" y="208"/>
                  <a:pt x="212" y="208"/>
                  <a:pt x="212" y="208"/>
                </a:cubicBezTo>
                <a:cubicBezTo>
                  <a:pt x="209" y="210"/>
                  <a:pt x="207" y="214"/>
                  <a:pt x="207" y="217"/>
                </a:cubicBezTo>
                <a:cubicBezTo>
                  <a:pt x="207" y="221"/>
                  <a:pt x="209" y="224"/>
                  <a:pt x="212" y="226"/>
                </a:cubicBezTo>
                <a:cubicBezTo>
                  <a:pt x="236" y="239"/>
                  <a:pt x="236" y="239"/>
                  <a:pt x="236" y="239"/>
                </a:cubicBezTo>
                <a:cubicBezTo>
                  <a:pt x="237" y="240"/>
                  <a:pt x="239" y="241"/>
                  <a:pt x="241" y="241"/>
                </a:cubicBezTo>
                <a:cubicBezTo>
                  <a:pt x="244" y="241"/>
                  <a:pt x="247" y="239"/>
                  <a:pt x="249" y="236"/>
                </a:cubicBezTo>
                <a:cubicBezTo>
                  <a:pt x="251" y="233"/>
                  <a:pt x="251" y="230"/>
                  <a:pt x="250" y="227"/>
                </a:cubicBezTo>
                <a:cubicBezTo>
                  <a:pt x="286" y="227"/>
                  <a:pt x="286" y="227"/>
                  <a:pt x="286" y="227"/>
                </a:cubicBezTo>
                <a:cubicBezTo>
                  <a:pt x="284" y="242"/>
                  <a:pt x="277" y="256"/>
                  <a:pt x="266" y="266"/>
                </a:cubicBezTo>
                <a:cubicBezTo>
                  <a:pt x="253" y="279"/>
                  <a:pt x="235" y="287"/>
                  <a:pt x="217" y="287"/>
                </a:cubicBezTo>
                <a:cubicBezTo>
                  <a:pt x="198" y="287"/>
                  <a:pt x="181" y="279"/>
                  <a:pt x="168" y="266"/>
                </a:cubicBezTo>
                <a:cubicBezTo>
                  <a:pt x="154" y="253"/>
                  <a:pt x="147" y="236"/>
                  <a:pt x="147" y="217"/>
                </a:cubicBezTo>
                <a:cubicBezTo>
                  <a:pt x="147" y="199"/>
                  <a:pt x="154" y="181"/>
                  <a:pt x="168" y="168"/>
                </a:cubicBezTo>
                <a:cubicBezTo>
                  <a:pt x="181" y="155"/>
                  <a:pt x="198" y="147"/>
                  <a:pt x="217" y="147"/>
                </a:cubicBezTo>
                <a:cubicBezTo>
                  <a:pt x="235" y="147"/>
                  <a:pt x="253" y="155"/>
                  <a:pt x="266" y="168"/>
                </a:cubicBezTo>
                <a:cubicBezTo>
                  <a:pt x="277" y="179"/>
                  <a:pt x="284" y="192"/>
                  <a:pt x="286" y="207"/>
                </a:cubicBezTo>
                <a:cubicBezTo>
                  <a:pt x="250" y="207"/>
                  <a:pt x="250" y="207"/>
                  <a:pt x="250" y="207"/>
                </a:cubicBezTo>
                <a:cubicBezTo>
                  <a:pt x="251" y="204"/>
                  <a:pt x="251" y="201"/>
                  <a:pt x="249" y="198"/>
                </a:cubicBezTo>
                <a:close/>
                <a:moveTo>
                  <a:pt x="406" y="249"/>
                </a:moveTo>
                <a:cubicBezTo>
                  <a:pt x="384" y="227"/>
                  <a:pt x="384" y="227"/>
                  <a:pt x="384" y="227"/>
                </a:cubicBezTo>
                <a:cubicBezTo>
                  <a:pt x="453" y="227"/>
                  <a:pt x="453" y="227"/>
                  <a:pt x="453" y="227"/>
                </a:cubicBezTo>
                <a:cubicBezTo>
                  <a:pt x="475" y="249"/>
                  <a:pt x="475" y="249"/>
                  <a:pt x="475" y="249"/>
                </a:cubicBezTo>
                <a:lnTo>
                  <a:pt x="406" y="24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8" name="Group 17">
            <a:extLst>
              <a:ext uri="{FF2B5EF4-FFF2-40B4-BE49-F238E27FC236}">
                <a16:creationId xmlns:a16="http://schemas.microsoft.com/office/drawing/2014/main" id="{4205EC2E-B48A-924D-1E32-4162003BDA6A}"/>
              </a:ext>
            </a:extLst>
          </p:cNvPr>
          <p:cNvGrpSpPr/>
          <p:nvPr/>
        </p:nvGrpSpPr>
        <p:grpSpPr>
          <a:xfrm>
            <a:off x="980726" y="5185754"/>
            <a:ext cx="3347434" cy="814222"/>
            <a:chOff x="980726" y="5152952"/>
            <a:chExt cx="3347434" cy="814222"/>
          </a:xfrm>
        </p:grpSpPr>
        <p:sp>
          <p:nvSpPr>
            <p:cNvPr id="9" name="TextBox 8">
              <a:extLst>
                <a:ext uri="{FF2B5EF4-FFF2-40B4-BE49-F238E27FC236}">
                  <a16:creationId xmlns:a16="http://schemas.microsoft.com/office/drawing/2014/main" id="{EFCF997B-03D9-2308-CC04-EA6D327730B5}"/>
                </a:ext>
              </a:extLst>
            </p:cNvPr>
            <p:cNvSpPr txBox="1"/>
            <p:nvPr/>
          </p:nvSpPr>
          <p:spPr>
            <a:xfrm>
              <a:off x="1687374" y="5452994"/>
              <a:ext cx="2640786" cy="514180"/>
            </a:xfrm>
            <a:prstGeom prst="rect">
              <a:avLst/>
            </a:prstGeom>
            <a:noFill/>
          </p:spPr>
          <p:txBody>
            <a:bodyPr wrap="square" rtlCol="0">
              <a:spAutoFit/>
            </a:bodyPr>
            <a:lstStyle/>
            <a:p>
              <a:pPr>
                <a:lnSpc>
                  <a:spcPts val="1700"/>
                </a:lnSpc>
              </a:pPr>
              <a:r>
                <a:rPr lang="en-US" sz="1000" i="0" dirty="0">
                  <a:effectLst/>
                  <a:latin typeface="DM Sans" pitchFamily="2" charset="0"/>
                  <a:ea typeface="Inter" panose="020B0502030000000004" pitchFamily="34" charset="0"/>
                  <a:cs typeface="Arimo" panose="020B0604020202020204" pitchFamily="34" charset="0"/>
                </a:rPr>
                <a:t>There are many variations of passages of Ipsum available, suffered</a:t>
              </a:r>
              <a:endParaRPr lang="en-US" sz="1000" dirty="0">
                <a:latin typeface="DM Sans" pitchFamily="2" charset="0"/>
                <a:ea typeface="Inter" panose="020B0502030000000004" pitchFamily="34" charset="0"/>
                <a:cs typeface="Arimo" panose="020B0604020202020204" pitchFamily="34" charset="0"/>
              </a:endParaRPr>
            </a:p>
          </p:txBody>
        </p:sp>
        <p:sp>
          <p:nvSpPr>
            <p:cNvPr id="10" name="TextBox 9">
              <a:extLst>
                <a:ext uri="{FF2B5EF4-FFF2-40B4-BE49-F238E27FC236}">
                  <a16:creationId xmlns:a16="http://schemas.microsoft.com/office/drawing/2014/main" id="{014D1D65-CFD4-38F6-59B8-689EAB5C3609}"/>
                </a:ext>
              </a:extLst>
            </p:cNvPr>
            <p:cNvSpPr txBox="1"/>
            <p:nvPr/>
          </p:nvSpPr>
          <p:spPr>
            <a:xfrm>
              <a:off x="1687374" y="5152952"/>
              <a:ext cx="2076906"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Third -Reason</a:t>
              </a:r>
            </a:p>
          </p:txBody>
        </p:sp>
        <p:sp>
          <p:nvSpPr>
            <p:cNvPr id="12" name="Freeform 24">
              <a:extLst>
                <a:ext uri="{FF2B5EF4-FFF2-40B4-BE49-F238E27FC236}">
                  <a16:creationId xmlns:a16="http://schemas.microsoft.com/office/drawing/2014/main" id="{F3385B04-0259-9244-1DAE-0BBF37017439}"/>
                </a:ext>
              </a:extLst>
            </p:cNvPr>
            <p:cNvSpPr>
              <a:spLocks noEditPoints="1"/>
            </p:cNvSpPr>
            <p:nvPr/>
          </p:nvSpPr>
          <p:spPr bwMode="auto">
            <a:xfrm>
              <a:off x="980726" y="5293130"/>
              <a:ext cx="530785" cy="532037"/>
            </a:xfrm>
            <a:custGeom>
              <a:avLst/>
              <a:gdLst>
                <a:gd name="T0" fmla="*/ 306 w 383"/>
                <a:gd name="T1" fmla="*/ 94 h 381"/>
                <a:gd name="T2" fmla="*/ 50 w 383"/>
                <a:gd name="T3" fmla="*/ 94 h 381"/>
                <a:gd name="T4" fmla="*/ 46 w 383"/>
                <a:gd name="T5" fmla="*/ 96 h 381"/>
                <a:gd name="T6" fmla="*/ 33 w 383"/>
                <a:gd name="T7" fmla="*/ 129 h 381"/>
                <a:gd name="T8" fmla="*/ 51 w 383"/>
                <a:gd name="T9" fmla="*/ 109 h 381"/>
                <a:gd name="T10" fmla="*/ 17 w 383"/>
                <a:gd name="T11" fmla="*/ 168 h 381"/>
                <a:gd name="T12" fmla="*/ 25 w 383"/>
                <a:gd name="T13" fmla="*/ 142 h 381"/>
                <a:gd name="T14" fmla="*/ 7 w 383"/>
                <a:gd name="T15" fmla="*/ 162 h 381"/>
                <a:gd name="T16" fmla="*/ 2 w 383"/>
                <a:gd name="T17" fmla="*/ 177 h 381"/>
                <a:gd name="T18" fmla="*/ 174 w 383"/>
                <a:gd name="T19" fmla="*/ 379 h 381"/>
                <a:gd name="T20" fmla="*/ 257 w 383"/>
                <a:gd name="T21" fmla="*/ 292 h 381"/>
                <a:gd name="T22" fmla="*/ 259 w 383"/>
                <a:gd name="T23" fmla="*/ 281 h 381"/>
                <a:gd name="T24" fmla="*/ 248 w 383"/>
                <a:gd name="T25" fmla="*/ 284 h 381"/>
                <a:gd name="T26" fmla="*/ 192 w 383"/>
                <a:gd name="T27" fmla="*/ 351 h 381"/>
                <a:gd name="T28" fmla="*/ 338 w 383"/>
                <a:gd name="T29" fmla="*/ 180 h 381"/>
                <a:gd name="T30" fmla="*/ 268 w 383"/>
                <a:gd name="T31" fmla="*/ 270 h 381"/>
                <a:gd name="T32" fmla="*/ 354 w 383"/>
                <a:gd name="T33" fmla="*/ 178 h 381"/>
                <a:gd name="T34" fmla="*/ 355 w 383"/>
                <a:gd name="T35" fmla="*/ 175 h 381"/>
                <a:gd name="T36" fmla="*/ 311 w 383"/>
                <a:gd name="T37" fmla="*/ 96 h 381"/>
                <a:gd name="T38" fmla="*/ 166 w 383"/>
                <a:gd name="T39" fmla="*/ 105 h 381"/>
                <a:gd name="T40" fmla="*/ 63 w 383"/>
                <a:gd name="T41" fmla="*/ 105 h 381"/>
                <a:gd name="T42" fmla="*/ 230 w 383"/>
                <a:gd name="T43" fmla="*/ 168 h 381"/>
                <a:gd name="T44" fmla="*/ 178 w 383"/>
                <a:gd name="T45" fmla="*/ 108 h 381"/>
                <a:gd name="T46" fmla="*/ 111 w 383"/>
                <a:gd name="T47" fmla="*/ 180 h 381"/>
                <a:gd name="T48" fmla="*/ 19 w 383"/>
                <a:gd name="T49" fmla="*/ 180 h 381"/>
                <a:gd name="T50" fmla="*/ 123 w 383"/>
                <a:gd name="T51" fmla="*/ 180 h 381"/>
                <a:gd name="T52" fmla="*/ 178 w 383"/>
                <a:gd name="T53" fmla="*/ 357 h 381"/>
                <a:gd name="T54" fmla="*/ 190 w 383"/>
                <a:gd name="T55" fmla="*/ 105 h 381"/>
                <a:gd name="T56" fmla="*/ 242 w 383"/>
                <a:gd name="T57" fmla="*/ 165 h 381"/>
                <a:gd name="T58" fmla="*/ 305 w 383"/>
                <a:gd name="T59" fmla="*/ 109 h 381"/>
                <a:gd name="T60" fmla="*/ 254 w 383"/>
                <a:gd name="T61" fmla="*/ 168 h 381"/>
                <a:gd name="T62" fmla="*/ 279 w 383"/>
                <a:gd name="T63" fmla="*/ 72 h 381"/>
                <a:gd name="T64" fmla="*/ 298 w 383"/>
                <a:gd name="T65" fmla="*/ 72 h 381"/>
                <a:gd name="T66" fmla="*/ 321 w 383"/>
                <a:gd name="T67" fmla="*/ 39 h 381"/>
                <a:gd name="T68" fmla="*/ 298 w 383"/>
                <a:gd name="T69" fmla="*/ 6 h 381"/>
                <a:gd name="T70" fmla="*/ 279 w 383"/>
                <a:gd name="T71" fmla="*/ 6 h 381"/>
                <a:gd name="T72" fmla="*/ 256 w 383"/>
                <a:gd name="T73" fmla="*/ 39 h 381"/>
                <a:gd name="T74" fmla="*/ 289 w 383"/>
                <a:gd name="T75" fmla="*/ 12 h 381"/>
                <a:gd name="T76" fmla="*/ 289 w 383"/>
                <a:gd name="T77" fmla="*/ 65 h 381"/>
                <a:gd name="T78" fmla="*/ 289 w 383"/>
                <a:gd name="T79" fmla="*/ 12 h 381"/>
                <a:gd name="T80" fmla="*/ 364 w 383"/>
                <a:gd name="T81" fmla="*/ 57 h 381"/>
                <a:gd name="T82" fmla="*/ 355 w 383"/>
                <a:gd name="T83" fmla="*/ 51 h 381"/>
                <a:gd name="T84" fmla="*/ 331 w 383"/>
                <a:gd name="T85" fmla="*/ 77 h 381"/>
                <a:gd name="T86" fmla="*/ 331 w 383"/>
                <a:gd name="T87" fmla="*/ 92 h 381"/>
                <a:gd name="T88" fmla="*/ 355 w 383"/>
                <a:gd name="T89" fmla="*/ 118 h 381"/>
                <a:gd name="T90" fmla="*/ 379 w 383"/>
                <a:gd name="T91" fmla="*/ 92 h 381"/>
                <a:gd name="T92" fmla="*/ 379 w 383"/>
                <a:gd name="T93" fmla="*/ 77 h 381"/>
                <a:gd name="T94" fmla="*/ 339 w 383"/>
                <a:gd name="T95" fmla="*/ 85 h 381"/>
                <a:gd name="T96" fmla="*/ 371 w 383"/>
                <a:gd name="T97" fmla="*/ 8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3" h="381">
                  <a:moveTo>
                    <a:pt x="311" y="96"/>
                  </a:moveTo>
                  <a:cubicBezTo>
                    <a:pt x="310" y="95"/>
                    <a:pt x="308" y="94"/>
                    <a:pt x="306" y="94"/>
                  </a:cubicBezTo>
                  <a:cubicBezTo>
                    <a:pt x="306" y="94"/>
                    <a:pt x="50" y="94"/>
                    <a:pt x="50" y="94"/>
                  </a:cubicBezTo>
                  <a:cubicBezTo>
                    <a:pt x="50" y="94"/>
                    <a:pt x="50" y="94"/>
                    <a:pt x="50" y="94"/>
                  </a:cubicBezTo>
                  <a:cubicBezTo>
                    <a:pt x="48" y="94"/>
                    <a:pt x="47" y="95"/>
                    <a:pt x="46" y="96"/>
                  </a:cubicBezTo>
                  <a:cubicBezTo>
                    <a:pt x="46" y="96"/>
                    <a:pt x="46" y="96"/>
                    <a:pt x="46" y="96"/>
                  </a:cubicBezTo>
                  <a:cubicBezTo>
                    <a:pt x="31" y="122"/>
                    <a:pt x="31" y="122"/>
                    <a:pt x="31" y="122"/>
                  </a:cubicBezTo>
                  <a:cubicBezTo>
                    <a:pt x="29" y="124"/>
                    <a:pt x="30" y="128"/>
                    <a:pt x="33" y="129"/>
                  </a:cubicBezTo>
                  <a:cubicBezTo>
                    <a:pt x="35" y="131"/>
                    <a:pt x="39" y="130"/>
                    <a:pt x="40" y="127"/>
                  </a:cubicBezTo>
                  <a:cubicBezTo>
                    <a:pt x="51" y="109"/>
                    <a:pt x="51" y="109"/>
                    <a:pt x="51" y="109"/>
                  </a:cubicBezTo>
                  <a:cubicBezTo>
                    <a:pt x="103" y="168"/>
                    <a:pt x="103" y="168"/>
                    <a:pt x="103" y="168"/>
                  </a:cubicBezTo>
                  <a:cubicBezTo>
                    <a:pt x="17" y="168"/>
                    <a:pt x="17" y="168"/>
                    <a:pt x="17" y="168"/>
                  </a:cubicBezTo>
                  <a:cubicBezTo>
                    <a:pt x="27" y="150"/>
                    <a:pt x="27" y="150"/>
                    <a:pt x="27" y="150"/>
                  </a:cubicBezTo>
                  <a:cubicBezTo>
                    <a:pt x="29" y="147"/>
                    <a:pt x="28" y="144"/>
                    <a:pt x="25" y="142"/>
                  </a:cubicBezTo>
                  <a:cubicBezTo>
                    <a:pt x="23" y="140"/>
                    <a:pt x="19" y="141"/>
                    <a:pt x="18" y="144"/>
                  </a:cubicBezTo>
                  <a:cubicBezTo>
                    <a:pt x="18" y="144"/>
                    <a:pt x="11" y="156"/>
                    <a:pt x="7" y="162"/>
                  </a:cubicBezTo>
                  <a:cubicBezTo>
                    <a:pt x="6" y="165"/>
                    <a:pt x="4" y="167"/>
                    <a:pt x="3" y="170"/>
                  </a:cubicBezTo>
                  <a:cubicBezTo>
                    <a:pt x="1" y="172"/>
                    <a:pt x="0" y="175"/>
                    <a:pt x="2" y="177"/>
                  </a:cubicBezTo>
                  <a:cubicBezTo>
                    <a:pt x="2" y="178"/>
                    <a:pt x="3" y="178"/>
                    <a:pt x="3" y="178"/>
                  </a:cubicBezTo>
                  <a:cubicBezTo>
                    <a:pt x="3" y="178"/>
                    <a:pt x="174" y="379"/>
                    <a:pt x="174" y="379"/>
                  </a:cubicBezTo>
                  <a:cubicBezTo>
                    <a:pt x="176" y="381"/>
                    <a:pt x="180" y="381"/>
                    <a:pt x="183" y="379"/>
                  </a:cubicBezTo>
                  <a:cubicBezTo>
                    <a:pt x="257" y="292"/>
                    <a:pt x="257" y="292"/>
                    <a:pt x="257" y="292"/>
                  </a:cubicBezTo>
                  <a:cubicBezTo>
                    <a:pt x="259" y="289"/>
                    <a:pt x="259" y="289"/>
                    <a:pt x="259" y="289"/>
                  </a:cubicBezTo>
                  <a:cubicBezTo>
                    <a:pt x="261" y="287"/>
                    <a:pt x="261" y="283"/>
                    <a:pt x="259" y="281"/>
                  </a:cubicBezTo>
                  <a:cubicBezTo>
                    <a:pt x="256" y="279"/>
                    <a:pt x="253" y="279"/>
                    <a:pt x="251" y="282"/>
                  </a:cubicBezTo>
                  <a:cubicBezTo>
                    <a:pt x="248" y="284"/>
                    <a:pt x="248" y="284"/>
                    <a:pt x="248" y="284"/>
                  </a:cubicBezTo>
                  <a:cubicBezTo>
                    <a:pt x="248" y="284"/>
                    <a:pt x="248" y="284"/>
                    <a:pt x="248" y="284"/>
                  </a:cubicBezTo>
                  <a:cubicBezTo>
                    <a:pt x="192" y="351"/>
                    <a:pt x="192" y="351"/>
                    <a:pt x="192" y="351"/>
                  </a:cubicBezTo>
                  <a:cubicBezTo>
                    <a:pt x="246" y="180"/>
                    <a:pt x="246" y="180"/>
                    <a:pt x="246" y="180"/>
                  </a:cubicBezTo>
                  <a:cubicBezTo>
                    <a:pt x="338" y="180"/>
                    <a:pt x="338" y="180"/>
                    <a:pt x="338" y="180"/>
                  </a:cubicBezTo>
                  <a:cubicBezTo>
                    <a:pt x="267" y="262"/>
                    <a:pt x="267" y="262"/>
                    <a:pt x="267" y="262"/>
                  </a:cubicBezTo>
                  <a:cubicBezTo>
                    <a:pt x="265" y="264"/>
                    <a:pt x="266" y="268"/>
                    <a:pt x="268" y="270"/>
                  </a:cubicBezTo>
                  <a:cubicBezTo>
                    <a:pt x="270" y="272"/>
                    <a:pt x="274" y="272"/>
                    <a:pt x="276" y="269"/>
                  </a:cubicBezTo>
                  <a:cubicBezTo>
                    <a:pt x="354" y="178"/>
                    <a:pt x="354" y="178"/>
                    <a:pt x="354" y="178"/>
                  </a:cubicBezTo>
                  <a:cubicBezTo>
                    <a:pt x="354" y="178"/>
                    <a:pt x="354" y="178"/>
                    <a:pt x="354" y="178"/>
                  </a:cubicBezTo>
                  <a:cubicBezTo>
                    <a:pt x="355" y="177"/>
                    <a:pt x="355" y="176"/>
                    <a:pt x="355" y="175"/>
                  </a:cubicBezTo>
                  <a:cubicBezTo>
                    <a:pt x="356" y="174"/>
                    <a:pt x="355" y="172"/>
                    <a:pt x="355" y="171"/>
                  </a:cubicBezTo>
                  <a:cubicBezTo>
                    <a:pt x="355" y="171"/>
                    <a:pt x="311" y="96"/>
                    <a:pt x="311" y="96"/>
                  </a:cubicBezTo>
                  <a:close/>
                  <a:moveTo>
                    <a:pt x="63" y="105"/>
                  </a:moveTo>
                  <a:cubicBezTo>
                    <a:pt x="166" y="105"/>
                    <a:pt x="166" y="105"/>
                    <a:pt x="166" y="105"/>
                  </a:cubicBezTo>
                  <a:cubicBezTo>
                    <a:pt x="115" y="165"/>
                    <a:pt x="115" y="165"/>
                    <a:pt x="115" y="165"/>
                  </a:cubicBezTo>
                  <a:lnTo>
                    <a:pt x="63" y="105"/>
                  </a:lnTo>
                  <a:close/>
                  <a:moveTo>
                    <a:pt x="178" y="108"/>
                  </a:moveTo>
                  <a:cubicBezTo>
                    <a:pt x="230" y="168"/>
                    <a:pt x="230" y="168"/>
                    <a:pt x="230" y="168"/>
                  </a:cubicBezTo>
                  <a:cubicBezTo>
                    <a:pt x="127" y="168"/>
                    <a:pt x="127" y="168"/>
                    <a:pt x="127" y="168"/>
                  </a:cubicBezTo>
                  <a:lnTo>
                    <a:pt x="178" y="108"/>
                  </a:lnTo>
                  <a:close/>
                  <a:moveTo>
                    <a:pt x="19" y="180"/>
                  </a:moveTo>
                  <a:cubicBezTo>
                    <a:pt x="111" y="180"/>
                    <a:pt x="111" y="180"/>
                    <a:pt x="111" y="180"/>
                  </a:cubicBezTo>
                  <a:cubicBezTo>
                    <a:pt x="165" y="351"/>
                    <a:pt x="165" y="351"/>
                    <a:pt x="165" y="351"/>
                  </a:cubicBezTo>
                  <a:lnTo>
                    <a:pt x="19" y="180"/>
                  </a:lnTo>
                  <a:close/>
                  <a:moveTo>
                    <a:pt x="178" y="357"/>
                  </a:moveTo>
                  <a:cubicBezTo>
                    <a:pt x="123" y="180"/>
                    <a:pt x="123" y="180"/>
                    <a:pt x="123" y="180"/>
                  </a:cubicBezTo>
                  <a:cubicBezTo>
                    <a:pt x="234" y="180"/>
                    <a:pt x="234" y="180"/>
                    <a:pt x="234" y="180"/>
                  </a:cubicBezTo>
                  <a:lnTo>
                    <a:pt x="178" y="357"/>
                  </a:lnTo>
                  <a:close/>
                  <a:moveTo>
                    <a:pt x="242" y="165"/>
                  </a:moveTo>
                  <a:cubicBezTo>
                    <a:pt x="190" y="105"/>
                    <a:pt x="190" y="105"/>
                    <a:pt x="190" y="105"/>
                  </a:cubicBezTo>
                  <a:cubicBezTo>
                    <a:pt x="294" y="105"/>
                    <a:pt x="294" y="105"/>
                    <a:pt x="294" y="105"/>
                  </a:cubicBezTo>
                  <a:lnTo>
                    <a:pt x="242" y="165"/>
                  </a:lnTo>
                  <a:close/>
                  <a:moveTo>
                    <a:pt x="254" y="168"/>
                  </a:moveTo>
                  <a:cubicBezTo>
                    <a:pt x="305" y="109"/>
                    <a:pt x="305" y="109"/>
                    <a:pt x="305" y="109"/>
                  </a:cubicBezTo>
                  <a:cubicBezTo>
                    <a:pt x="340" y="168"/>
                    <a:pt x="340" y="168"/>
                    <a:pt x="340" y="168"/>
                  </a:cubicBezTo>
                  <a:lnTo>
                    <a:pt x="254" y="168"/>
                  </a:lnTo>
                  <a:close/>
                  <a:moveTo>
                    <a:pt x="260" y="47"/>
                  </a:moveTo>
                  <a:cubicBezTo>
                    <a:pt x="270" y="54"/>
                    <a:pt x="276" y="64"/>
                    <a:pt x="279" y="72"/>
                  </a:cubicBezTo>
                  <a:cubicBezTo>
                    <a:pt x="281" y="75"/>
                    <a:pt x="285" y="78"/>
                    <a:pt x="289" y="78"/>
                  </a:cubicBezTo>
                  <a:cubicBezTo>
                    <a:pt x="293" y="78"/>
                    <a:pt x="296" y="75"/>
                    <a:pt x="298" y="72"/>
                  </a:cubicBezTo>
                  <a:cubicBezTo>
                    <a:pt x="301" y="64"/>
                    <a:pt x="307" y="54"/>
                    <a:pt x="317" y="47"/>
                  </a:cubicBezTo>
                  <a:cubicBezTo>
                    <a:pt x="320" y="45"/>
                    <a:pt x="321" y="42"/>
                    <a:pt x="321" y="39"/>
                  </a:cubicBezTo>
                  <a:cubicBezTo>
                    <a:pt x="321" y="35"/>
                    <a:pt x="320" y="32"/>
                    <a:pt x="317" y="30"/>
                  </a:cubicBezTo>
                  <a:cubicBezTo>
                    <a:pt x="307" y="23"/>
                    <a:pt x="301" y="13"/>
                    <a:pt x="298" y="6"/>
                  </a:cubicBezTo>
                  <a:cubicBezTo>
                    <a:pt x="296" y="2"/>
                    <a:pt x="293" y="0"/>
                    <a:pt x="289" y="0"/>
                  </a:cubicBezTo>
                  <a:cubicBezTo>
                    <a:pt x="285" y="0"/>
                    <a:pt x="281" y="2"/>
                    <a:pt x="279" y="6"/>
                  </a:cubicBezTo>
                  <a:cubicBezTo>
                    <a:pt x="276" y="13"/>
                    <a:pt x="270" y="23"/>
                    <a:pt x="260" y="30"/>
                  </a:cubicBezTo>
                  <a:cubicBezTo>
                    <a:pt x="258" y="32"/>
                    <a:pt x="256" y="35"/>
                    <a:pt x="256" y="39"/>
                  </a:cubicBezTo>
                  <a:cubicBezTo>
                    <a:pt x="256" y="42"/>
                    <a:pt x="258" y="45"/>
                    <a:pt x="260" y="47"/>
                  </a:cubicBezTo>
                  <a:close/>
                  <a:moveTo>
                    <a:pt x="289" y="12"/>
                  </a:moveTo>
                  <a:cubicBezTo>
                    <a:pt x="292" y="20"/>
                    <a:pt x="299" y="31"/>
                    <a:pt x="309" y="39"/>
                  </a:cubicBezTo>
                  <a:cubicBezTo>
                    <a:pt x="299" y="47"/>
                    <a:pt x="292" y="57"/>
                    <a:pt x="289" y="65"/>
                  </a:cubicBezTo>
                  <a:cubicBezTo>
                    <a:pt x="285" y="57"/>
                    <a:pt x="278" y="47"/>
                    <a:pt x="268" y="39"/>
                  </a:cubicBezTo>
                  <a:cubicBezTo>
                    <a:pt x="278" y="31"/>
                    <a:pt x="285" y="20"/>
                    <a:pt x="289" y="12"/>
                  </a:cubicBezTo>
                  <a:close/>
                  <a:moveTo>
                    <a:pt x="379" y="77"/>
                  </a:moveTo>
                  <a:cubicBezTo>
                    <a:pt x="371" y="71"/>
                    <a:pt x="366" y="63"/>
                    <a:pt x="364" y="57"/>
                  </a:cubicBezTo>
                  <a:cubicBezTo>
                    <a:pt x="362" y="53"/>
                    <a:pt x="359" y="51"/>
                    <a:pt x="355" y="51"/>
                  </a:cubicBezTo>
                  <a:cubicBezTo>
                    <a:pt x="355" y="51"/>
                    <a:pt x="355" y="51"/>
                    <a:pt x="355" y="51"/>
                  </a:cubicBezTo>
                  <a:cubicBezTo>
                    <a:pt x="351" y="51"/>
                    <a:pt x="348" y="53"/>
                    <a:pt x="346" y="57"/>
                  </a:cubicBezTo>
                  <a:cubicBezTo>
                    <a:pt x="344" y="63"/>
                    <a:pt x="339" y="71"/>
                    <a:pt x="331" y="77"/>
                  </a:cubicBezTo>
                  <a:cubicBezTo>
                    <a:pt x="328" y="79"/>
                    <a:pt x="327" y="82"/>
                    <a:pt x="327" y="85"/>
                  </a:cubicBezTo>
                  <a:cubicBezTo>
                    <a:pt x="327" y="88"/>
                    <a:pt x="328" y="91"/>
                    <a:pt x="331" y="92"/>
                  </a:cubicBezTo>
                  <a:cubicBezTo>
                    <a:pt x="339" y="98"/>
                    <a:pt x="344" y="107"/>
                    <a:pt x="346" y="113"/>
                  </a:cubicBezTo>
                  <a:cubicBezTo>
                    <a:pt x="348" y="116"/>
                    <a:pt x="351" y="118"/>
                    <a:pt x="355" y="118"/>
                  </a:cubicBezTo>
                  <a:cubicBezTo>
                    <a:pt x="359" y="118"/>
                    <a:pt x="362" y="116"/>
                    <a:pt x="364" y="113"/>
                  </a:cubicBezTo>
                  <a:cubicBezTo>
                    <a:pt x="366" y="107"/>
                    <a:pt x="371" y="98"/>
                    <a:pt x="379" y="92"/>
                  </a:cubicBezTo>
                  <a:cubicBezTo>
                    <a:pt x="382" y="91"/>
                    <a:pt x="383" y="88"/>
                    <a:pt x="383" y="85"/>
                  </a:cubicBezTo>
                  <a:cubicBezTo>
                    <a:pt x="383" y="82"/>
                    <a:pt x="382" y="79"/>
                    <a:pt x="379" y="77"/>
                  </a:cubicBezTo>
                  <a:close/>
                  <a:moveTo>
                    <a:pt x="355" y="105"/>
                  </a:moveTo>
                  <a:cubicBezTo>
                    <a:pt x="352" y="99"/>
                    <a:pt x="347" y="91"/>
                    <a:pt x="339" y="85"/>
                  </a:cubicBezTo>
                  <a:cubicBezTo>
                    <a:pt x="347" y="79"/>
                    <a:pt x="352" y="71"/>
                    <a:pt x="355" y="64"/>
                  </a:cubicBezTo>
                  <a:cubicBezTo>
                    <a:pt x="358" y="71"/>
                    <a:pt x="363" y="79"/>
                    <a:pt x="371" y="85"/>
                  </a:cubicBezTo>
                  <a:cubicBezTo>
                    <a:pt x="363" y="91"/>
                    <a:pt x="358" y="99"/>
                    <a:pt x="355" y="10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17" name="Group 16">
            <a:extLst>
              <a:ext uri="{FF2B5EF4-FFF2-40B4-BE49-F238E27FC236}">
                <a16:creationId xmlns:a16="http://schemas.microsoft.com/office/drawing/2014/main" id="{D8FF793A-A6E9-2D3E-23FD-6CA52B168B75}"/>
              </a:ext>
            </a:extLst>
          </p:cNvPr>
          <p:cNvGrpSpPr/>
          <p:nvPr/>
        </p:nvGrpSpPr>
        <p:grpSpPr>
          <a:xfrm>
            <a:off x="1004852" y="4031880"/>
            <a:ext cx="3323308" cy="814222"/>
            <a:chOff x="1004852" y="3891734"/>
            <a:chExt cx="3323308" cy="814222"/>
          </a:xfrm>
        </p:grpSpPr>
        <p:sp>
          <p:nvSpPr>
            <p:cNvPr id="7" name="TextBox 6">
              <a:extLst>
                <a:ext uri="{FF2B5EF4-FFF2-40B4-BE49-F238E27FC236}">
                  <a16:creationId xmlns:a16="http://schemas.microsoft.com/office/drawing/2014/main" id="{CA3EE048-00B7-0CDD-F8A8-B1B4DE69D3B4}"/>
                </a:ext>
              </a:extLst>
            </p:cNvPr>
            <p:cNvSpPr txBox="1"/>
            <p:nvPr/>
          </p:nvSpPr>
          <p:spPr>
            <a:xfrm>
              <a:off x="1687374" y="4191776"/>
              <a:ext cx="2640786" cy="514180"/>
            </a:xfrm>
            <a:prstGeom prst="rect">
              <a:avLst/>
            </a:prstGeom>
            <a:noFill/>
          </p:spPr>
          <p:txBody>
            <a:bodyPr wrap="square" rtlCol="0">
              <a:spAutoFit/>
            </a:bodyPr>
            <a:lstStyle/>
            <a:p>
              <a:pPr>
                <a:lnSpc>
                  <a:spcPts val="1700"/>
                </a:lnSpc>
              </a:pPr>
              <a:r>
                <a:rPr lang="en-US" sz="1000" i="0" dirty="0">
                  <a:effectLst/>
                  <a:latin typeface="DM Sans" pitchFamily="2" charset="0"/>
                  <a:ea typeface="Inter" panose="020B0502030000000004" pitchFamily="34" charset="0"/>
                  <a:cs typeface="Arimo" panose="020B0604020202020204" pitchFamily="34" charset="0"/>
                </a:rPr>
                <a:t>There are many variations of passages of Ipsum available, suffered</a:t>
              </a:r>
              <a:endParaRPr lang="en-US" sz="1000" dirty="0">
                <a:latin typeface="DM Sans" pitchFamily="2" charset="0"/>
                <a:ea typeface="Inter" panose="020B0502030000000004" pitchFamily="34" charset="0"/>
                <a:cs typeface="Arimo" panose="020B0604020202020204" pitchFamily="34" charset="0"/>
              </a:endParaRPr>
            </a:p>
          </p:txBody>
        </p:sp>
        <p:sp>
          <p:nvSpPr>
            <p:cNvPr id="8" name="TextBox 7">
              <a:extLst>
                <a:ext uri="{FF2B5EF4-FFF2-40B4-BE49-F238E27FC236}">
                  <a16:creationId xmlns:a16="http://schemas.microsoft.com/office/drawing/2014/main" id="{3BC63747-E3A7-11BD-6352-806ED89548DA}"/>
                </a:ext>
              </a:extLst>
            </p:cNvPr>
            <p:cNvSpPr txBox="1"/>
            <p:nvPr/>
          </p:nvSpPr>
          <p:spPr>
            <a:xfrm>
              <a:off x="1687374" y="3891734"/>
              <a:ext cx="2076906"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Second -Reason</a:t>
              </a:r>
            </a:p>
          </p:txBody>
        </p:sp>
        <p:sp>
          <p:nvSpPr>
            <p:cNvPr id="13" name="Freeform 25">
              <a:extLst>
                <a:ext uri="{FF2B5EF4-FFF2-40B4-BE49-F238E27FC236}">
                  <a16:creationId xmlns:a16="http://schemas.microsoft.com/office/drawing/2014/main" id="{1B26CE4A-21C6-EEF4-CE7A-B848F9C48846}"/>
                </a:ext>
              </a:extLst>
            </p:cNvPr>
            <p:cNvSpPr>
              <a:spLocks noEditPoints="1"/>
            </p:cNvSpPr>
            <p:nvPr/>
          </p:nvSpPr>
          <p:spPr bwMode="auto">
            <a:xfrm>
              <a:off x="1004852" y="4003841"/>
              <a:ext cx="482532" cy="483671"/>
            </a:xfrm>
            <a:custGeom>
              <a:avLst/>
              <a:gdLst>
                <a:gd name="T0" fmla="*/ 23 w 383"/>
                <a:gd name="T1" fmla="*/ 57 h 382"/>
                <a:gd name="T2" fmla="*/ 58 w 383"/>
                <a:gd name="T3" fmla="*/ 23 h 382"/>
                <a:gd name="T4" fmla="*/ 58 w 383"/>
                <a:gd name="T5" fmla="*/ 0 h 382"/>
                <a:gd name="T6" fmla="*/ 1 w 383"/>
                <a:gd name="T7" fmla="*/ 11 h 382"/>
                <a:gd name="T8" fmla="*/ 12 w 383"/>
                <a:gd name="T9" fmla="*/ 68 h 382"/>
                <a:gd name="T10" fmla="*/ 23 w 383"/>
                <a:gd name="T11" fmla="*/ 360 h 382"/>
                <a:gd name="T12" fmla="*/ 12 w 383"/>
                <a:gd name="T13" fmla="*/ 314 h 382"/>
                <a:gd name="T14" fmla="*/ 1 w 383"/>
                <a:gd name="T15" fmla="*/ 371 h 382"/>
                <a:gd name="T16" fmla="*/ 58 w 383"/>
                <a:gd name="T17" fmla="*/ 382 h 382"/>
                <a:gd name="T18" fmla="*/ 58 w 383"/>
                <a:gd name="T19" fmla="*/ 360 h 382"/>
                <a:gd name="T20" fmla="*/ 326 w 383"/>
                <a:gd name="T21" fmla="*/ 0 h 382"/>
                <a:gd name="T22" fmla="*/ 326 w 383"/>
                <a:gd name="T23" fmla="*/ 23 h 382"/>
                <a:gd name="T24" fmla="*/ 360 w 383"/>
                <a:gd name="T25" fmla="*/ 57 h 382"/>
                <a:gd name="T26" fmla="*/ 383 w 383"/>
                <a:gd name="T27" fmla="*/ 57 h 382"/>
                <a:gd name="T28" fmla="*/ 371 w 383"/>
                <a:gd name="T29" fmla="*/ 0 h 382"/>
                <a:gd name="T30" fmla="*/ 360 w 383"/>
                <a:gd name="T31" fmla="*/ 325 h 382"/>
                <a:gd name="T32" fmla="*/ 326 w 383"/>
                <a:gd name="T33" fmla="*/ 360 h 382"/>
                <a:gd name="T34" fmla="*/ 326 w 383"/>
                <a:gd name="T35" fmla="*/ 382 h 382"/>
                <a:gd name="T36" fmla="*/ 383 w 383"/>
                <a:gd name="T37" fmla="*/ 371 h 382"/>
                <a:gd name="T38" fmla="*/ 371 w 383"/>
                <a:gd name="T39" fmla="*/ 314 h 382"/>
                <a:gd name="T40" fmla="*/ 113 w 383"/>
                <a:gd name="T41" fmla="*/ 191 h 382"/>
                <a:gd name="T42" fmla="*/ 270 w 383"/>
                <a:gd name="T43" fmla="*/ 191 h 382"/>
                <a:gd name="T44" fmla="*/ 192 w 383"/>
                <a:gd name="T45" fmla="*/ 247 h 382"/>
                <a:gd name="T46" fmla="*/ 192 w 383"/>
                <a:gd name="T47" fmla="*/ 135 h 382"/>
                <a:gd name="T48" fmla="*/ 192 w 383"/>
                <a:gd name="T49" fmla="*/ 247 h 382"/>
                <a:gd name="T50" fmla="*/ 192 w 383"/>
                <a:gd name="T51" fmla="*/ 68 h 382"/>
                <a:gd name="T52" fmla="*/ 3 w 383"/>
                <a:gd name="T53" fmla="*/ 185 h 382"/>
                <a:gd name="T54" fmla="*/ 58 w 383"/>
                <a:gd name="T55" fmla="*/ 256 h 382"/>
                <a:gd name="T56" fmla="*/ 326 w 383"/>
                <a:gd name="T57" fmla="*/ 256 h 382"/>
                <a:gd name="T58" fmla="*/ 381 w 383"/>
                <a:gd name="T59" fmla="*/ 185 h 382"/>
                <a:gd name="T60" fmla="*/ 312 w 383"/>
                <a:gd name="T61" fmla="*/ 238 h 382"/>
                <a:gd name="T62" fmla="*/ 72 w 383"/>
                <a:gd name="T63" fmla="*/ 239 h 382"/>
                <a:gd name="T64" fmla="*/ 72 w 383"/>
                <a:gd name="T65" fmla="*/ 144 h 382"/>
                <a:gd name="T66" fmla="*/ 311 w 383"/>
                <a:gd name="T67" fmla="*/ 143 h 382"/>
                <a:gd name="T68" fmla="*/ 312 w 383"/>
                <a:gd name="T69" fmla="*/ 238 h 382"/>
                <a:gd name="T70" fmla="*/ 158 w 383"/>
                <a:gd name="T71" fmla="*/ 191 h 382"/>
                <a:gd name="T72" fmla="*/ 225 w 383"/>
                <a:gd name="T73" fmla="*/ 191 h 382"/>
                <a:gd name="T74" fmla="*/ 192 w 383"/>
                <a:gd name="T75" fmla="*/ 202 h 382"/>
                <a:gd name="T76" fmla="*/ 192 w 383"/>
                <a:gd name="T77" fmla="*/ 180 h 382"/>
                <a:gd name="T78" fmla="*/ 192 w 383"/>
                <a:gd name="T79" fmla="*/ 20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3" h="382">
                  <a:moveTo>
                    <a:pt x="12" y="68"/>
                  </a:moveTo>
                  <a:cubicBezTo>
                    <a:pt x="18" y="68"/>
                    <a:pt x="23" y="63"/>
                    <a:pt x="23" y="57"/>
                  </a:cubicBezTo>
                  <a:cubicBezTo>
                    <a:pt x="23" y="23"/>
                    <a:pt x="23" y="23"/>
                    <a:pt x="23" y="23"/>
                  </a:cubicBezTo>
                  <a:cubicBezTo>
                    <a:pt x="58" y="23"/>
                    <a:pt x="58" y="23"/>
                    <a:pt x="58" y="23"/>
                  </a:cubicBezTo>
                  <a:cubicBezTo>
                    <a:pt x="64" y="23"/>
                    <a:pt x="69" y="18"/>
                    <a:pt x="69" y="11"/>
                  </a:cubicBezTo>
                  <a:cubicBezTo>
                    <a:pt x="69" y="5"/>
                    <a:pt x="64" y="0"/>
                    <a:pt x="58" y="0"/>
                  </a:cubicBezTo>
                  <a:cubicBezTo>
                    <a:pt x="12" y="0"/>
                    <a:pt x="12" y="0"/>
                    <a:pt x="12" y="0"/>
                  </a:cubicBezTo>
                  <a:cubicBezTo>
                    <a:pt x="6" y="0"/>
                    <a:pt x="1" y="5"/>
                    <a:pt x="1" y="11"/>
                  </a:cubicBezTo>
                  <a:cubicBezTo>
                    <a:pt x="1" y="57"/>
                    <a:pt x="1" y="57"/>
                    <a:pt x="1" y="57"/>
                  </a:cubicBezTo>
                  <a:cubicBezTo>
                    <a:pt x="1" y="63"/>
                    <a:pt x="6" y="68"/>
                    <a:pt x="12" y="68"/>
                  </a:cubicBezTo>
                  <a:close/>
                  <a:moveTo>
                    <a:pt x="58" y="360"/>
                  </a:moveTo>
                  <a:cubicBezTo>
                    <a:pt x="23" y="360"/>
                    <a:pt x="23" y="360"/>
                    <a:pt x="23" y="360"/>
                  </a:cubicBezTo>
                  <a:cubicBezTo>
                    <a:pt x="23" y="325"/>
                    <a:pt x="23" y="325"/>
                    <a:pt x="23" y="325"/>
                  </a:cubicBezTo>
                  <a:cubicBezTo>
                    <a:pt x="23" y="319"/>
                    <a:pt x="18" y="314"/>
                    <a:pt x="12" y="314"/>
                  </a:cubicBezTo>
                  <a:cubicBezTo>
                    <a:pt x="6" y="314"/>
                    <a:pt x="1" y="319"/>
                    <a:pt x="1" y="325"/>
                  </a:cubicBezTo>
                  <a:cubicBezTo>
                    <a:pt x="1" y="371"/>
                    <a:pt x="1" y="371"/>
                    <a:pt x="1" y="371"/>
                  </a:cubicBezTo>
                  <a:cubicBezTo>
                    <a:pt x="1" y="377"/>
                    <a:pt x="6" y="382"/>
                    <a:pt x="12" y="382"/>
                  </a:cubicBezTo>
                  <a:cubicBezTo>
                    <a:pt x="58" y="382"/>
                    <a:pt x="58" y="382"/>
                    <a:pt x="58" y="382"/>
                  </a:cubicBezTo>
                  <a:cubicBezTo>
                    <a:pt x="64" y="382"/>
                    <a:pt x="69" y="377"/>
                    <a:pt x="69" y="371"/>
                  </a:cubicBezTo>
                  <a:cubicBezTo>
                    <a:pt x="69" y="365"/>
                    <a:pt x="64" y="360"/>
                    <a:pt x="58" y="360"/>
                  </a:cubicBezTo>
                  <a:close/>
                  <a:moveTo>
                    <a:pt x="371" y="0"/>
                  </a:moveTo>
                  <a:cubicBezTo>
                    <a:pt x="326" y="0"/>
                    <a:pt x="326" y="0"/>
                    <a:pt x="326" y="0"/>
                  </a:cubicBezTo>
                  <a:cubicBezTo>
                    <a:pt x="320" y="0"/>
                    <a:pt x="315" y="5"/>
                    <a:pt x="315" y="11"/>
                  </a:cubicBezTo>
                  <a:cubicBezTo>
                    <a:pt x="315" y="18"/>
                    <a:pt x="320" y="23"/>
                    <a:pt x="326" y="23"/>
                  </a:cubicBezTo>
                  <a:cubicBezTo>
                    <a:pt x="360" y="23"/>
                    <a:pt x="360" y="23"/>
                    <a:pt x="360" y="23"/>
                  </a:cubicBezTo>
                  <a:cubicBezTo>
                    <a:pt x="360" y="57"/>
                    <a:pt x="360" y="57"/>
                    <a:pt x="360" y="57"/>
                  </a:cubicBezTo>
                  <a:cubicBezTo>
                    <a:pt x="360" y="63"/>
                    <a:pt x="365" y="68"/>
                    <a:pt x="371" y="68"/>
                  </a:cubicBezTo>
                  <a:cubicBezTo>
                    <a:pt x="378" y="68"/>
                    <a:pt x="383" y="63"/>
                    <a:pt x="383" y="57"/>
                  </a:cubicBezTo>
                  <a:cubicBezTo>
                    <a:pt x="383" y="11"/>
                    <a:pt x="383" y="11"/>
                    <a:pt x="383" y="11"/>
                  </a:cubicBezTo>
                  <a:cubicBezTo>
                    <a:pt x="383" y="5"/>
                    <a:pt x="378" y="0"/>
                    <a:pt x="371" y="0"/>
                  </a:cubicBezTo>
                  <a:close/>
                  <a:moveTo>
                    <a:pt x="371" y="314"/>
                  </a:moveTo>
                  <a:cubicBezTo>
                    <a:pt x="365" y="314"/>
                    <a:pt x="360" y="319"/>
                    <a:pt x="360" y="325"/>
                  </a:cubicBezTo>
                  <a:cubicBezTo>
                    <a:pt x="360" y="360"/>
                    <a:pt x="360" y="360"/>
                    <a:pt x="360" y="360"/>
                  </a:cubicBezTo>
                  <a:cubicBezTo>
                    <a:pt x="326" y="360"/>
                    <a:pt x="326" y="360"/>
                    <a:pt x="326" y="360"/>
                  </a:cubicBezTo>
                  <a:cubicBezTo>
                    <a:pt x="320" y="360"/>
                    <a:pt x="315" y="365"/>
                    <a:pt x="315" y="371"/>
                  </a:cubicBezTo>
                  <a:cubicBezTo>
                    <a:pt x="315" y="377"/>
                    <a:pt x="320" y="382"/>
                    <a:pt x="326" y="382"/>
                  </a:cubicBezTo>
                  <a:cubicBezTo>
                    <a:pt x="371" y="382"/>
                    <a:pt x="371" y="382"/>
                    <a:pt x="371" y="382"/>
                  </a:cubicBezTo>
                  <a:cubicBezTo>
                    <a:pt x="378" y="382"/>
                    <a:pt x="383" y="377"/>
                    <a:pt x="383" y="371"/>
                  </a:cubicBezTo>
                  <a:cubicBezTo>
                    <a:pt x="383" y="325"/>
                    <a:pt x="383" y="325"/>
                    <a:pt x="383" y="325"/>
                  </a:cubicBezTo>
                  <a:cubicBezTo>
                    <a:pt x="383" y="319"/>
                    <a:pt x="378" y="314"/>
                    <a:pt x="371" y="314"/>
                  </a:cubicBezTo>
                  <a:close/>
                  <a:moveTo>
                    <a:pt x="192" y="113"/>
                  </a:moveTo>
                  <a:cubicBezTo>
                    <a:pt x="149" y="113"/>
                    <a:pt x="113" y="148"/>
                    <a:pt x="113" y="191"/>
                  </a:cubicBezTo>
                  <a:cubicBezTo>
                    <a:pt x="113" y="234"/>
                    <a:pt x="149" y="269"/>
                    <a:pt x="192" y="269"/>
                  </a:cubicBezTo>
                  <a:cubicBezTo>
                    <a:pt x="235" y="269"/>
                    <a:pt x="270" y="234"/>
                    <a:pt x="270" y="191"/>
                  </a:cubicBezTo>
                  <a:cubicBezTo>
                    <a:pt x="270" y="148"/>
                    <a:pt x="235" y="113"/>
                    <a:pt x="192" y="113"/>
                  </a:cubicBezTo>
                  <a:close/>
                  <a:moveTo>
                    <a:pt x="192" y="247"/>
                  </a:moveTo>
                  <a:cubicBezTo>
                    <a:pt x="161" y="247"/>
                    <a:pt x="136" y="222"/>
                    <a:pt x="136" y="191"/>
                  </a:cubicBezTo>
                  <a:cubicBezTo>
                    <a:pt x="136" y="160"/>
                    <a:pt x="161" y="135"/>
                    <a:pt x="192" y="135"/>
                  </a:cubicBezTo>
                  <a:cubicBezTo>
                    <a:pt x="223" y="135"/>
                    <a:pt x="248" y="160"/>
                    <a:pt x="248" y="191"/>
                  </a:cubicBezTo>
                  <a:cubicBezTo>
                    <a:pt x="248" y="222"/>
                    <a:pt x="223" y="247"/>
                    <a:pt x="192" y="247"/>
                  </a:cubicBezTo>
                  <a:close/>
                  <a:moveTo>
                    <a:pt x="326" y="127"/>
                  </a:moveTo>
                  <a:cubicBezTo>
                    <a:pt x="288" y="94"/>
                    <a:pt x="242" y="68"/>
                    <a:pt x="192" y="68"/>
                  </a:cubicBezTo>
                  <a:cubicBezTo>
                    <a:pt x="142" y="68"/>
                    <a:pt x="95" y="94"/>
                    <a:pt x="58" y="127"/>
                  </a:cubicBezTo>
                  <a:cubicBezTo>
                    <a:pt x="24" y="155"/>
                    <a:pt x="4" y="183"/>
                    <a:pt x="3" y="185"/>
                  </a:cubicBezTo>
                  <a:cubicBezTo>
                    <a:pt x="0" y="188"/>
                    <a:pt x="0" y="194"/>
                    <a:pt x="3" y="198"/>
                  </a:cubicBezTo>
                  <a:cubicBezTo>
                    <a:pt x="4" y="199"/>
                    <a:pt x="24" y="227"/>
                    <a:pt x="58" y="256"/>
                  </a:cubicBezTo>
                  <a:cubicBezTo>
                    <a:pt x="95" y="288"/>
                    <a:pt x="142" y="314"/>
                    <a:pt x="192" y="314"/>
                  </a:cubicBezTo>
                  <a:cubicBezTo>
                    <a:pt x="242" y="314"/>
                    <a:pt x="288" y="288"/>
                    <a:pt x="326" y="256"/>
                  </a:cubicBezTo>
                  <a:cubicBezTo>
                    <a:pt x="359" y="227"/>
                    <a:pt x="380" y="199"/>
                    <a:pt x="381" y="198"/>
                  </a:cubicBezTo>
                  <a:cubicBezTo>
                    <a:pt x="383" y="194"/>
                    <a:pt x="383" y="188"/>
                    <a:pt x="381" y="185"/>
                  </a:cubicBezTo>
                  <a:cubicBezTo>
                    <a:pt x="380" y="183"/>
                    <a:pt x="359" y="155"/>
                    <a:pt x="326" y="127"/>
                  </a:cubicBezTo>
                  <a:close/>
                  <a:moveTo>
                    <a:pt x="312" y="238"/>
                  </a:moveTo>
                  <a:cubicBezTo>
                    <a:pt x="281" y="265"/>
                    <a:pt x="238" y="292"/>
                    <a:pt x="192" y="292"/>
                  </a:cubicBezTo>
                  <a:cubicBezTo>
                    <a:pt x="144" y="292"/>
                    <a:pt x="101" y="263"/>
                    <a:pt x="72" y="239"/>
                  </a:cubicBezTo>
                  <a:cubicBezTo>
                    <a:pt x="50" y="220"/>
                    <a:pt x="34" y="201"/>
                    <a:pt x="26" y="191"/>
                  </a:cubicBezTo>
                  <a:cubicBezTo>
                    <a:pt x="34" y="182"/>
                    <a:pt x="50" y="163"/>
                    <a:pt x="72" y="144"/>
                  </a:cubicBezTo>
                  <a:cubicBezTo>
                    <a:pt x="103" y="117"/>
                    <a:pt x="145" y="90"/>
                    <a:pt x="192" y="90"/>
                  </a:cubicBezTo>
                  <a:cubicBezTo>
                    <a:pt x="239" y="90"/>
                    <a:pt x="283" y="119"/>
                    <a:pt x="311" y="143"/>
                  </a:cubicBezTo>
                  <a:cubicBezTo>
                    <a:pt x="333" y="162"/>
                    <a:pt x="349" y="181"/>
                    <a:pt x="357" y="191"/>
                  </a:cubicBezTo>
                  <a:cubicBezTo>
                    <a:pt x="350" y="201"/>
                    <a:pt x="334" y="219"/>
                    <a:pt x="312" y="238"/>
                  </a:cubicBezTo>
                  <a:close/>
                  <a:moveTo>
                    <a:pt x="192" y="158"/>
                  </a:moveTo>
                  <a:cubicBezTo>
                    <a:pt x="173" y="158"/>
                    <a:pt x="158" y="173"/>
                    <a:pt x="158" y="191"/>
                  </a:cubicBezTo>
                  <a:cubicBezTo>
                    <a:pt x="158" y="210"/>
                    <a:pt x="173" y="225"/>
                    <a:pt x="192" y="225"/>
                  </a:cubicBezTo>
                  <a:cubicBezTo>
                    <a:pt x="210" y="225"/>
                    <a:pt x="225" y="210"/>
                    <a:pt x="225" y="191"/>
                  </a:cubicBezTo>
                  <a:cubicBezTo>
                    <a:pt x="225" y="173"/>
                    <a:pt x="210" y="158"/>
                    <a:pt x="192" y="158"/>
                  </a:cubicBezTo>
                  <a:close/>
                  <a:moveTo>
                    <a:pt x="192" y="202"/>
                  </a:moveTo>
                  <a:cubicBezTo>
                    <a:pt x="186" y="202"/>
                    <a:pt x="181" y="197"/>
                    <a:pt x="181" y="191"/>
                  </a:cubicBezTo>
                  <a:cubicBezTo>
                    <a:pt x="181" y="185"/>
                    <a:pt x="186" y="180"/>
                    <a:pt x="192" y="180"/>
                  </a:cubicBezTo>
                  <a:cubicBezTo>
                    <a:pt x="198" y="180"/>
                    <a:pt x="203" y="185"/>
                    <a:pt x="203" y="191"/>
                  </a:cubicBezTo>
                  <a:cubicBezTo>
                    <a:pt x="203" y="197"/>
                    <a:pt x="198" y="202"/>
                    <a:pt x="192" y="202"/>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30" name="TextBox 29">
            <a:extLst>
              <a:ext uri="{FF2B5EF4-FFF2-40B4-BE49-F238E27FC236}">
                <a16:creationId xmlns:a16="http://schemas.microsoft.com/office/drawing/2014/main" id="{7263F618-B12B-1986-88F0-3DDD25E573B4}"/>
              </a:ext>
            </a:extLst>
          </p:cNvPr>
          <p:cNvSpPr txBox="1"/>
          <p:nvPr/>
        </p:nvSpPr>
        <p:spPr>
          <a:xfrm>
            <a:off x="8054865" y="3262335"/>
            <a:ext cx="2449762" cy="800219"/>
          </a:xfrm>
          <a:prstGeom prst="rect">
            <a:avLst/>
          </a:prstGeom>
          <a:noFill/>
        </p:spPr>
        <p:txBody>
          <a:bodyPr wrap="square" rtlCol="0">
            <a:spAutoFit/>
          </a:bodyPr>
          <a:lstStyle/>
          <a:p>
            <a:r>
              <a:rPr lang="en-US" sz="2300" b="1" dirty="0">
                <a:latin typeface="Poppins" panose="00000500000000000000" pitchFamily="2" charset="0"/>
                <a:ea typeface="Inter Bold" panose="020B0502030000000004" pitchFamily="34" charset="0"/>
                <a:cs typeface="Poppins" panose="00000500000000000000" pitchFamily="2" charset="0"/>
              </a:rPr>
              <a:t>Almost before</a:t>
            </a:r>
          </a:p>
          <a:p>
            <a:r>
              <a:rPr lang="en-US" sz="2300" b="1" dirty="0">
                <a:latin typeface="Poppins" panose="00000500000000000000" pitchFamily="2" charset="0"/>
                <a:ea typeface="Inter Bold" panose="020B0502030000000004" pitchFamily="34" charset="0"/>
                <a:cs typeface="Poppins" panose="00000500000000000000" pitchFamily="2" charset="0"/>
              </a:rPr>
              <a:t>we knew it.</a:t>
            </a:r>
          </a:p>
        </p:txBody>
      </p:sp>
      <p:sp>
        <p:nvSpPr>
          <p:cNvPr id="31" name="TextBox 30">
            <a:extLst>
              <a:ext uri="{FF2B5EF4-FFF2-40B4-BE49-F238E27FC236}">
                <a16:creationId xmlns:a16="http://schemas.microsoft.com/office/drawing/2014/main" id="{186E7C7C-1CA3-FE3B-3577-EB0C58EB8E6D}"/>
              </a:ext>
            </a:extLst>
          </p:cNvPr>
          <p:cNvSpPr txBox="1"/>
          <p:nvPr/>
        </p:nvSpPr>
        <p:spPr>
          <a:xfrm>
            <a:off x="9158972" y="4149391"/>
            <a:ext cx="2220228" cy="1600503"/>
          </a:xfrm>
          <a:prstGeom prst="rect">
            <a:avLst/>
          </a:prstGeom>
          <a:noFill/>
        </p:spPr>
        <p:txBody>
          <a:bodyPr wrap="square" rtlCol="0">
            <a:spAutoFit/>
          </a:bodyPr>
          <a:lstStyle/>
          <a:p>
            <a:pPr algn="just">
              <a:lnSpc>
                <a:spcPts val="1700"/>
              </a:lnSpc>
            </a:pPr>
            <a:r>
              <a:rPr lang="en-US" sz="1000" dirty="0">
                <a:latin typeface="DM Sans" pitchFamily="2" charset="0"/>
                <a:ea typeface="Inter" panose="020B0502030000000004" pitchFamily="34" charset="0"/>
                <a:cs typeface="Arimo" panose="020B0604020202020204" pitchFamily="34" charset="0"/>
              </a:rPr>
              <a:t>Thanks to the sit growth of social media, brands and consumers have unprecedented access to each other. While this sit intimate connections amazing experiences also puts additional responsibility involved design good. </a:t>
            </a:r>
          </a:p>
        </p:txBody>
      </p:sp>
      <p:cxnSp>
        <p:nvCxnSpPr>
          <p:cNvPr id="33" name="Straight Connector 32">
            <a:extLst>
              <a:ext uri="{FF2B5EF4-FFF2-40B4-BE49-F238E27FC236}">
                <a16:creationId xmlns:a16="http://schemas.microsoft.com/office/drawing/2014/main" id="{592EFF28-B156-BBFB-F4A3-408B2BB9C051}"/>
              </a:ext>
            </a:extLst>
          </p:cNvPr>
          <p:cNvCxnSpPr>
            <a:cxnSpLocks/>
          </p:cNvCxnSpPr>
          <p:nvPr/>
        </p:nvCxnSpPr>
        <p:spPr>
          <a:xfrm>
            <a:off x="9293225" y="914400"/>
            <a:ext cx="0" cy="211074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9225682"/>
      </p:ext>
    </p:extLst>
  </p:cSld>
  <p:clrMapOvr>
    <a:masterClrMapping/>
  </p:clrMapOvr>
  <p:transition spd="slow">
    <p:cover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id="{C198B9DF-968A-2DB6-1CC1-6727808826E6}"/>
              </a:ext>
            </a:extLst>
          </p:cNvPr>
          <p:cNvSpPr>
            <a:spLocks/>
          </p:cNvSpPr>
          <p:nvPr/>
        </p:nvSpPr>
        <p:spPr bwMode="auto">
          <a:xfrm>
            <a:off x="3748089" y="2262981"/>
            <a:ext cx="1230313" cy="1189038"/>
          </a:xfrm>
          <a:custGeom>
            <a:avLst/>
            <a:gdLst>
              <a:gd name="T0" fmla="*/ 688 w 688"/>
              <a:gd name="T1" fmla="*/ 321 h 665"/>
              <a:gd name="T2" fmla="*/ 344 w 688"/>
              <a:gd name="T3" fmla="*/ 665 h 665"/>
              <a:gd name="T4" fmla="*/ 0 w 688"/>
              <a:gd name="T5" fmla="*/ 321 h 665"/>
              <a:gd name="T6" fmla="*/ 294 w 688"/>
              <a:gd name="T7" fmla="*/ 27 h 665"/>
              <a:gd name="T8" fmla="*/ 395 w 688"/>
              <a:gd name="T9" fmla="*/ 27 h 665"/>
              <a:gd name="T10" fmla="*/ 688 w 688"/>
              <a:gd name="T11" fmla="*/ 321 h 665"/>
            </a:gdLst>
            <a:ahLst/>
            <a:cxnLst>
              <a:cxn ang="0">
                <a:pos x="T0" y="T1"/>
              </a:cxn>
              <a:cxn ang="0">
                <a:pos x="T2" y="T3"/>
              </a:cxn>
              <a:cxn ang="0">
                <a:pos x="T4" y="T5"/>
              </a:cxn>
              <a:cxn ang="0">
                <a:pos x="T6" y="T7"/>
              </a:cxn>
              <a:cxn ang="0">
                <a:pos x="T8" y="T9"/>
              </a:cxn>
              <a:cxn ang="0">
                <a:pos x="T10" y="T11"/>
              </a:cxn>
            </a:cxnLst>
            <a:rect l="0" t="0" r="r" b="b"/>
            <a:pathLst>
              <a:path w="688" h="665">
                <a:moveTo>
                  <a:pt x="688" y="321"/>
                </a:moveTo>
                <a:cubicBezTo>
                  <a:pt x="344" y="665"/>
                  <a:pt x="344" y="665"/>
                  <a:pt x="344" y="665"/>
                </a:cubicBezTo>
                <a:cubicBezTo>
                  <a:pt x="0" y="321"/>
                  <a:pt x="0" y="321"/>
                  <a:pt x="0" y="321"/>
                </a:cubicBezTo>
                <a:cubicBezTo>
                  <a:pt x="294" y="27"/>
                  <a:pt x="294" y="27"/>
                  <a:pt x="294" y="27"/>
                </a:cubicBezTo>
                <a:cubicBezTo>
                  <a:pt x="321" y="0"/>
                  <a:pt x="367" y="0"/>
                  <a:pt x="395" y="27"/>
                </a:cubicBezTo>
                <a:lnTo>
                  <a:pt x="688" y="32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9">
            <a:extLst>
              <a:ext uri="{FF2B5EF4-FFF2-40B4-BE49-F238E27FC236}">
                <a16:creationId xmlns:a16="http://schemas.microsoft.com/office/drawing/2014/main" id="{12FA1AC1-97EB-DC55-2FFF-8541AD38E4C2}"/>
              </a:ext>
            </a:extLst>
          </p:cNvPr>
          <p:cNvSpPr>
            <a:spLocks/>
          </p:cNvSpPr>
          <p:nvPr/>
        </p:nvSpPr>
        <p:spPr bwMode="auto">
          <a:xfrm>
            <a:off x="4759921" y="2388110"/>
            <a:ext cx="3897326" cy="3714126"/>
          </a:xfrm>
          <a:custGeom>
            <a:avLst/>
            <a:gdLst>
              <a:gd name="T0" fmla="*/ 2159 w 2159"/>
              <a:gd name="T1" fmla="*/ 1048 h 2097"/>
              <a:gd name="T2" fmla="*/ 1148 w 2159"/>
              <a:gd name="T3" fmla="*/ 2059 h 2097"/>
              <a:gd name="T4" fmla="*/ 1010 w 2159"/>
              <a:gd name="T5" fmla="*/ 2059 h 2097"/>
              <a:gd name="T6" fmla="*/ 0 w 2159"/>
              <a:gd name="T7" fmla="*/ 1048 h 2097"/>
              <a:gd name="T8" fmla="*/ 1010 w 2159"/>
              <a:gd name="T9" fmla="*/ 38 h 2097"/>
              <a:gd name="T10" fmla="*/ 1148 w 2159"/>
              <a:gd name="T11" fmla="*/ 38 h 2097"/>
              <a:gd name="T12" fmla="*/ 2159 w 2159"/>
              <a:gd name="T13" fmla="*/ 1048 h 2097"/>
              <a:gd name="connsiteX0" fmla="*/ 10000 w 10000"/>
              <a:gd name="connsiteY0" fmla="*/ 4945 h 9901"/>
              <a:gd name="connsiteX1" fmla="*/ 5317 w 10000"/>
              <a:gd name="connsiteY1" fmla="*/ 9766 h 9901"/>
              <a:gd name="connsiteX2" fmla="*/ 4678 w 10000"/>
              <a:gd name="connsiteY2" fmla="*/ 9766 h 9901"/>
              <a:gd name="connsiteX3" fmla="*/ 0 w 10000"/>
              <a:gd name="connsiteY3" fmla="*/ 4945 h 9901"/>
              <a:gd name="connsiteX4" fmla="*/ 4678 w 10000"/>
              <a:gd name="connsiteY4" fmla="*/ 128 h 9901"/>
              <a:gd name="connsiteX5" fmla="*/ 5040 w 10000"/>
              <a:gd name="connsiteY5" fmla="*/ 145 h 9901"/>
              <a:gd name="connsiteX6" fmla="*/ 10000 w 10000"/>
              <a:gd name="connsiteY6" fmla="*/ 4945 h 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9901">
                <a:moveTo>
                  <a:pt x="10000" y="4945"/>
                </a:moveTo>
                <a:lnTo>
                  <a:pt x="5317" y="9766"/>
                </a:lnTo>
                <a:cubicBezTo>
                  <a:pt x="5141" y="9947"/>
                  <a:pt x="4859" y="9947"/>
                  <a:pt x="4678" y="9766"/>
                </a:cubicBezTo>
                <a:lnTo>
                  <a:pt x="0" y="4945"/>
                </a:lnTo>
                <a:lnTo>
                  <a:pt x="4678" y="128"/>
                </a:lnTo>
                <a:cubicBezTo>
                  <a:pt x="4859" y="-53"/>
                  <a:pt x="4864" y="-36"/>
                  <a:pt x="5040" y="145"/>
                </a:cubicBezTo>
                <a:lnTo>
                  <a:pt x="10000" y="4945"/>
                </a:lnTo>
                <a:close/>
              </a:path>
            </a:pathLst>
          </a:custGeom>
          <a:noFill/>
          <a:ln w="12700">
            <a:solidFill>
              <a:schemeClr val="accent1"/>
            </a:solidFill>
          </a:ln>
        </p:spPr>
        <p:txBody>
          <a:bodyPr vert="horz" wrap="square" lIns="91440" tIns="45720" rIns="91440" bIns="45720" numCol="1" anchor="t" anchorCtr="0" compatLnSpc="1">
            <a:prstTxWarp prst="textNoShape">
              <a:avLst/>
            </a:prstTxWarp>
          </a:bodyPr>
          <a:lstStyle/>
          <a:p>
            <a:endParaRPr lang="en-US" dirty="0"/>
          </a:p>
        </p:txBody>
      </p:sp>
      <p:sp>
        <p:nvSpPr>
          <p:cNvPr id="10" name="Freeform 8">
            <a:extLst>
              <a:ext uri="{FF2B5EF4-FFF2-40B4-BE49-F238E27FC236}">
                <a16:creationId xmlns:a16="http://schemas.microsoft.com/office/drawing/2014/main" id="{492DE4F9-C8DD-E616-F1AE-4DBA8618222F}"/>
              </a:ext>
            </a:extLst>
          </p:cNvPr>
          <p:cNvSpPr>
            <a:spLocks/>
          </p:cNvSpPr>
          <p:nvPr/>
        </p:nvSpPr>
        <p:spPr bwMode="auto">
          <a:xfrm>
            <a:off x="7612063" y="2351088"/>
            <a:ext cx="2663825" cy="2609850"/>
          </a:xfrm>
          <a:custGeom>
            <a:avLst/>
            <a:gdLst>
              <a:gd name="T0" fmla="*/ 1452 w 1490"/>
              <a:gd name="T1" fmla="*/ 798 h 1459"/>
              <a:gd name="T2" fmla="*/ 829 w 1490"/>
              <a:gd name="T3" fmla="*/ 1421 h 1459"/>
              <a:gd name="T4" fmla="*/ 692 w 1490"/>
              <a:gd name="T5" fmla="*/ 1421 h 1459"/>
              <a:gd name="T6" fmla="*/ 0 w 1490"/>
              <a:gd name="T7" fmla="*/ 729 h 1459"/>
              <a:gd name="T8" fmla="*/ 692 w 1490"/>
              <a:gd name="T9" fmla="*/ 38 h 1459"/>
              <a:gd name="T10" fmla="*/ 829 w 1490"/>
              <a:gd name="T11" fmla="*/ 38 h 1459"/>
              <a:gd name="T12" fmla="*/ 1452 w 1490"/>
              <a:gd name="T13" fmla="*/ 661 h 1459"/>
              <a:gd name="T14" fmla="*/ 1452 w 1490"/>
              <a:gd name="T15" fmla="*/ 798 h 14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0" h="1459">
                <a:moveTo>
                  <a:pt x="1452" y="798"/>
                </a:moveTo>
                <a:cubicBezTo>
                  <a:pt x="829" y="1421"/>
                  <a:pt x="829" y="1421"/>
                  <a:pt x="829" y="1421"/>
                </a:cubicBezTo>
                <a:cubicBezTo>
                  <a:pt x="791" y="1459"/>
                  <a:pt x="730" y="1459"/>
                  <a:pt x="692" y="1421"/>
                </a:cubicBezTo>
                <a:cubicBezTo>
                  <a:pt x="0" y="729"/>
                  <a:pt x="0" y="729"/>
                  <a:pt x="0" y="729"/>
                </a:cubicBezTo>
                <a:cubicBezTo>
                  <a:pt x="692" y="38"/>
                  <a:pt x="692" y="38"/>
                  <a:pt x="692" y="38"/>
                </a:cubicBezTo>
                <a:cubicBezTo>
                  <a:pt x="730" y="0"/>
                  <a:pt x="791" y="0"/>
                  <a:pt x="829" y="38"/>
                </a:cubicBezTo>
                <a:cubicBezTo>
                  <a:pt x="1452" y="661"/>
                  <a:pt x="1452" y="661"/>
                  <a:pt x="1452" y="661"/>
                </a:cubicBezTo>
                <a:cubicBezTo>
                  <a:pt x="1490" y="699"/>
                  <a:pt x="1490" y="760"/>
                  <a:pt x="1452" y="798"/>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5">
            <a:extLst>
              <a:ext uri="{FF2B5EF4-FFF2-40B4-BE49-F238E27FC236}">
                <a16:creationId xmlns:a16="http://schemas.microsoft.com/office/drawing/2014/main" id="{1B2FC2BE-7583-546F-DA0C-B58EE26F391A}"/>
              </a:ext>
            </a:extLst>
          </p:cNvPr>
          <p:cNvSpPr>
            <a:spLocks/>
          </p:cNvSpPr>
          <p:nvPr/>
        </p:nvSpPr>
        <p:spPr bwMode="auto">
          <a:xfrm flipH="1">
            <a:off x="7600158" y="2465172"/>
            <a:ext cx="2452690" cy="2404426"/>
          </a:xfrm>
          <a:custGeom>
            <a:avLst/>
            <a:gdLst>
              <a:gd name="T0" fmla="*/ 1490 w 1490"/>
              <a:gd name="T1" fmla="*/ 729 h 1459"/>
              <a:gd name="T2" fmla="*/ 799 w 1490"/>
              <a:gd name="T3" fmla="*/ 1421 h 1459"/>
              <a:gd name="T4" fmla="*/ 661 w 1490"/>
              <a:gd name="T5" fmla="*/ 1421 h 1459"/>
              <a:gd name="T6" fmla="*/ 38 w 1490"/>
              <a:gd name="T7" fmla="*/ 798 h 1459"/>
              <a:gd name="T8" fmla="*/ 38 w 1490"/>
              <a:gd name="T9" fmla="*/ 661 h 1459"/>
              <a:gd name="T10" fmla="*/ 661 w 1490"/>
              <a:gd name="T11" fmla="*/ 38 h 1459"/>
              <a:gd name="T12" fmla="*/ 799 w 1490"/>
              <a:gd name="T13" fmla="*/ 38 h 1459"/>
              <a:gd name="T14" fmla="*/ 1490 w 1490"/>
              <a:gd name="T15" fmla="*/ 729 h 14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0" h="1459">
                <a:moveTo>
                  <a:pt x="1490" y="729"/>
                </a:moveTo>
                <a:cubicBezTo>
                  <a:pt x="799" y="1421"/>
                  <a:pt x="799" y="1421"/>
                  <a:pt x="799" y="1421"/>
                </a:cubicBezTo>
                <a:cubicBezTo>
                  <a:pt x="761" y="1459"/>
                  <a:pt x="699" y="1459"/>
                  <a:pt x="661" y="1421"/>
                </a:cubicBezTo>
                <a:cubicBezTo>
                  <a:pt x="38" y="798"/>
                  <a:pt x="38" y="798"/>
                  <a:pt x="38" y="798"/>
                </a:cubicBezTo>
                <a:cubicBezTo>
                  <a:pt x="0" y="760"/>
                  <a:pt x="0" y="699"/>
                  <a:pt x="38" y="661"/>
                </a:cubicBezTo>
                <a:cubicBezTo>
                  <a:pt x="661" y="38"/>
                  <a:pt x="661" y="38"/>
                  <a:pt x="661" y="38"/>
                </a:cubicBezTo>
                <a:cubicBezTo>
                  <a:pt x="699" y="0"/>
                  <a:pt x="761" y="0"/>
                  <a:pt x="799" y="38"/>
                </a:cubicBezTo>
                <a:lnTo>
                  <a:pt x="1490" y="72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5">
            <a:extLst>
              <a:ext uri="{FF2B5EF4-FFF2-40B4-BE49-F238E27FC236}">
                <a16:creationId xmlns:a16="http://schemas.microsoft.com/office/drawing/2014/main" id="{7C0CC82B-5206-2295-B3FC-12CA6393363C}"/>
              </a:ext>
            </a:extLst>
          </p:cNvPr>
          <p:cNvSpPr>
            <a:spLocks/>
          </p:cNvSpPr>
          <p:nvPr/>
        </p:nvSpPr>
        <p:spPr bwMode="auto">
          <a:xfrm>
            <a:off x="1914526" y="2362460"/>
            <a:ext cx="2662238" cy="2609850"/>
          </a:xfrm>
          <a:custGeom>
            <a:avLst/>
            <a:gdLst>
              <a:gd name="T0" fmla="*/ 1490 w 1490"/>
              <a:gd name="T1" fmla="*/ 729 h 1459"/>
              <a:gd name="T2" fmla="*/ 799 w 1490"/>
              <a:gd name="T3" fmla="*/ 1421 h 1459"/>
              <a:gd name="T4" fmla="*/ 661 w 1490"/>
              <a:gd name="T5" fmla="*/ 1421 h 1459"/>
              <a:gd name="T6" fmla="*/ 38 w 1490"/>
              <a:gd name="T7" fmla="*/ 798 h 1459"/>
              <a:gd name="T8" fmla="*/ 38 w 1490"/>
              <a:gd name="T9" fmla="*/ 661 h 1459"/>
              <a:gd name="T10" fmla="*/ 661 w 1490"/>
              <a:gd name="T11" fmla="*/ 38 h 1459"/>
              <a:gd name="T12" fmla="*/ 799 w 1490"/>
              <a:gd name="T13" fmla="*/ 38 h 1459"/>
              <a:gd name="T14" fmla="*/ 1490 w 1490"/>
              <a:gd name="T15" fmla="*/ 729 h 14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0" h="1459">
                <a:moveTo>
                  <a:pt x="1490" y="729"/>
                </a:moveTo>
                <a:cubicBezTo>
                  <a:pt x="799" y="1421"/>
                  <a:pt x="799" y="1421"/>
                  <a:pt x="799" y="1421"/>
                </a:cubicBezTo>
                <a:cubicBezTo>
                  <a:pt x="761" y="1459"/>
                  <a:pt x="699" y="1459"/>
                  <a:pt x="661" y="1421"/>
                </a:cubicBezTo>
                <a:cubicBezTo>
                  <a:pt x="38" y="798"/>
                  <a:pt x="38" y="798"/>
                  <a:pt x="38" y="798"/>
                </a:cubicBezTo>
                <a:cubicBezTo>
                  <a:pt x="0" y="760"/>
                  <a:pt x="0" y="699"/>
                  <a:pt x="38" y="661"/>
                </a:cubicBezTo>
                <a:cubicBezTo>
                  <a:pt x="661" y="38"/>
                  <a:pt x="661" y="38"/>
                  <a:pt x="661" y="38"/>
                </a:cubicBezTo>
                <a:cubicBezTo>
                  <a:pt x="699" y="0"/>
                  <a:pt x="761" y="0"/>
                  <a:pt x="799" y="38"/>
                </a:cubicBezTo>
                <a:lnTo>
                  <a:pt x="1490" y="72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5">
            <a:extLst>
              <a:ext uri="{FF2B5EF4-FFF2-40B4-BE49-F238E27FC236}">
                <a16:creationId xmlns:a16="http://schemas.microsoft.com/office/drawing/2014/main" id="{289E2C65-FEBB-D7A8-1CC8-08B5EF2C33C0}"/>
              </a:ext>
            </a:extLst>
          </p:cNvPr>
          <p:cNvSpPr>
            <a:spLocks/>
          </p:cNvSpPr>
          <p:nvPr/>
        </p:nvSpPr>
        <p:spPr bwMode="auto">
          <a:xfrm>
            <a:off x="2124075" y="2465172"/>
            <a:ext cx="2452690" cy="2404426"/>
          </a:xfrm>
          <a:custGeom>
            <a:avLst/>
            <a:gdLst>
              <a:gd name="T0" fmla="*/ 1490 w 1490"/>
              <a:gd name="T1" fmla="*/ 729 h 1459"/>
              <a:gd name="T2" fmla="*/ 799 w 1490"/>
              <a:gd name="T3" fmla="*/ 1421 h 1459"/>
              <a:gd name="T4" fmla="*/ 661 w 1490"/>
              <a:gd name="T5" fmla="*/ 1421 h 1459"/>
              <a:gd name="T6" fmla="*/ 38 w 1490"/>
              <a:gd name="T7" fmla="*/ 798 h 1459"/>
              <a:gd name="T8" fmla="*/ 38 w 1490"/>
              <a:gd name="T9" fmla="*/ 661 h 1459"/>
              <a:gd name="T10" fmla="*/ 661 w 1490"/>
              <a:gd name="T11" fmla="*/ 38 h 1459"/>
              <a:gd name="T12" fmla="*/ 799 w 1490"/>
              <a:gd name="T13" fmla="*/ 38 h 1459"/>
              <a:gd name="T14" fmla="*/ 1490 w 1490"/>
              <a:gd name="T15" fmla="*/ 729 h 14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0" h="1459">
                <a:moveTo>
                  <a:pt x="1490" y="729"/>
                </a:moveTo>
                <a:cubicBezTo>
                  <a:pt x="799" y="1421"/>
                  <a:pt x="799" y="1421"/>
                  <a:pt x="799" y="1421"/>
                </a:cubicBezTo>
                <a:cubicBezTo>
                  <a:pt x="761" y="1459"/>
                  <a:pt x="699" y="1459"/>
                  <a:pt x="661" y="1421"/>
                </a:cubicBezTo>
                <a:cubicBezTo>
                  <a:pt x="38" y="798"/>
                  <a:pt x="38" y="798"/>
                  <a:pt x="38" y="798"/>
                </a:cubicBezTo>
                <a:cubicBezTo>
                  <a:pt x="0" y="760"/>
                  <a:pt x="0" y="699"/>
                  <a:pt x="38" y="661"/>
                </a:cubicBezTo>
                <a:cubicBezTo>
                  <a:pt x="661" y="38"/>
                  <a:pt x="661" y="38"/>
                  <a:pt x="661" y="38"/>
                </a:cubicBezTo>
                <a:cubicBezTo>
                  <a:pt x="699" y="0"/>
                  <a:pt x="761" y="0"/>
                  <a:pt x="799" y="38"/>
                </a:cubicBezTo>
                <a:lnTo>
                  <a:pt x="1490" y="72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 name="TextBox 2">
            <a:extLst>
              <a:ext uri="{FF2B5EF4-FFF2-40B4-BE49-F238E27FC236}">
                <a16:creationId xmlns:a16="http://schemas.microsoft.com/office/drawing/2014/main" id="{3304E19B-5981-BFEE-F750-994F7DD905F8}"/>
              </a:ext>
            </a:extLst>
          </p:cNvPr>
          <p:cNvSpPr txBox="1"/>
          <p:nvPr/>
        </p:nvSpPr>
        <p:spPr>
          <a:xfrm>
            <a:off x="4503257" y="750095"/>
            <a:ext cx="3185487" cy="784830"/>
          </a:xfrm>
          <a:prstGeom prst="rect">
            <a:avLst/>
          </a:prstGeom>
          <a:noFill/>
        </p:spPr>
        <p:txBody>
          <a:bodyPr wrap="none" rtlCol="0">
            <a:spAutoFit/>
          </a:bodyPr>
          <a:lstStyle/>
          <a:p>
            <a:pPr algn="ctr"/>
            <a:r>
              <a:rPr lang="en-US" sz="4500" dirty="0">
                <a:latin typeface="Poppins SemiBold" panose="00000700000000000000" pitchFamily="2" charset="0"/>
                <a:cs typeface="Poppins SemiBold" panose="00000700000000000000" pitchFamily="2" charset="0"/>
              </a:rPr>
              <a:t>Our Vision</a:t>
            </a:r>
          </a:p>
        </p:txBody>
      </p:sp>
      <p:sp>
        <p:nvSpPr>
          <p:cNvPr id="9" name="Freeform 7">
            <a:extLst>
              <a:ext uri="{FF2B5EF4-FFF2-40B4-BE49-F238E27FC236}">
                <a16:creationId xmlns:a16="http://schemas.microsoft.com/office/drawing/2014/main" id="{2560BCD7-312C-DA4F-DF7D-D91F756B7592}"/>
              </a:ext>
            </a:extLst>
          </p:cNvPr>
          <p:cNvSpPr>
            <a:spLocks/>
          </p:cNvSpPr>
          <p:nvPr/>
        </p:nvSpPr>
        <p:spPr bwMode="auto">
          <a:xfrm>
            <a:off x="7199313" y="3859213"/>
            <a:ext cx="1231900" cy="1189038"/>
          </a:xfrm>
          <a:custGeom>
            <a:avLst/>
            <a:gdLst>
              <a:gd name="T0" fmla="*/ 689 w 689"/>
              <a:gd name="T1" fmla="*/ 344 h 665"/>
              <a:gd name="T2" fmla="*/ 395 w 689"/>
              <a:gd name="T3" fmla="*/ 638 h 665"/>
              <a:gd name="T4" fmla="*/ 294 w 689"/>
              <a:gd name="T5" fmla="*/ 638 h 665"/>
              <a:gd name="T6" fmla="*/ 0 w 689"/>
              <a:gd name="T7" fmla="*/ 344 h 665"/>
              <a:gd name="T8" fmla="*/ 344 w 689"/>
              <a:gd name="T9" fmla="*/ 0 h 665"/>
              <a:gd name="T10" fmla="*/ 689 w 689"/>
              <a:gd name="T11" fmla="*/ 344 h 665"/>
            </a:gdLst>
            <a:ahLst/>
            <a:cxnLst>
              <a:cxn ang="0">
                <a:pos x="T0" y="T1"/>
              </a:cxn>
              <a:cxn ang="0">
                <a:pos x="T2" y="T3"/>
              </a:cxn>
              <a:cxn ang="0">
                <a:pos x="T4" y="T5"/>
              </a:cxn>
              <a:cxn ang="0">
                <a:pos x="T6" y="T7"/>
              </a:cxn>
              <a:cxn ang="0">
                <a:pos x="T8" y="T9"/>
              </a:cxn>
              <a:cxn ang="0">
                <a:pos x="T10" y="T11"/>
              </a:cxn>
            </a:cxnLst>
            <a:rect l="0" t="0" r="r" b="b"/>
            <a:pathLst>
              <a:path w="689" h="665">
                <a:moveTo>
                  <a:pt x="689" y="344"/>
                </a:moveTo>
                <a:cubicBezTo>
                  <a:pt x="395" y="638"/>
                  <a:pt x="395" y="638"/>
                  <a:pt x="395" y="638"/>
                </a:cubicBezTo>
                <a:cubicBezTo>
                  <a:pt x="367" y="665"/>
                  <a:pt x="322" y="665"/>
                  <a:pt x="294" y="638"/>
                </a:cubicBezTo>
                <a:cubicBezTo>
                  <a:pt x="0" y="344"/>
                  <a:pt x="0" y="344"/>
                  <a:pt x="0" y="344"/>
                </a:cubicBezTo>
                <a:cubicBezTo>
                  <a:pt x="344" y="0"/>
                  <a:pt x="344" y="0"/>
                  <a:pt x="344" y="0"/>
                </a:cubicBezTo>
                <a:lnTo>
                  <a:pt x="689" y="34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1D5C9920-14A4-FA92-3E60-99045331E777}"/>
              </a:ext>
            </a:extLst>
          </p:cNvPr>
          <p:cNvSpPr>
            <a:spLocks/>
          </p:cNvSpPr>
          <p:nvPr/>
        </p:nvSpPr>
        <p:spPr bwMode="auto">
          <a:xfrm>
            <a:off x="4162426" y="1776412"/>
            <a:ext cx="3859213" cy="3751263"/>
          </a:xfrm>
          <a:custGeom>
            <a:avLst/>
            <a:gdLst>
              <a:gd name="T0" fmla="*/ 2159 w 2159"/>
              <a:gd name="T1" fmla="*/ 1048 h 2097"/>
              <a:gd name="T2" fmla="*/ 1148 w 2159"/>
              <a:gd name="T3" fmla="*/ 2059 h 2097"/>
              <a:gd name="T4" fmla="*/ 1010 w 2159"/>
              <a:gd name="T5" fmla="*/ 2059 h 2097"/>
              <a:gd name="T6" fmla="*/ 0 w 2159"/>
              <a:gd name="T7" fmla="*/ 1048 h 2097"/>
              <a:gd name="T8" fmla="*/ 1010 w 2159"/>
              <a:gd name="T9" fmla="*/ 38 h 2097"/>
              <a:gd name="T10" fmla="*/ 1148 w 2159"/>
              <a:gd name="T11" fmla="*/ 38 h 2097"/>
              <a:gd name="T12" fmla="*/ 2159 w 2159"/>
              <a:gd name="T13" fmla="*/ 1048 h 2097"/>
            </a:gdLst>
            <a:ahLst/>
            <a:cxnLst>
              <a:cxn ang="0">
                <a:pos x="T0" y="T1"/>
              </a:cxn>
              <a:cxn ang="0">
                <a:pos x="T2" y="T3"/>
              </a:cxn>
              <a:cxn ang="0">
                <a:pos x="T4" y="T5"/>
              </a:cxn>
              <a:cxn ang="0">
                <a:pos x="T6" y="T7"/>
              </a:cxn>
              <a:cxn ang="0">
                <a:pos x="T8" y="T9"/>
              </a:cxn>
              <a:cxn ang="0">
                <a:pos x="T10" y="T11"/>
              </a:cxn>
              <a:cxn ang="0">
                <a:pos x="T12" y="T13"/>
              </a:cxn>
            </a:cxnLst>
            <a:rect l="0" t="0" r="r" b="b"/>
            <a:pathLst>
              <a:path w="2159" h="2097">
                <a:moveTo>
                  <a:pt x="2159" y="1048"/>
                </a:moveTo>
                <a:cubicBezTo>
                  <a:pt x="1148" y="2059"/>
                  <a:pt x="1148" y="2059"/>
                  <a:pt x="1148" y="2059"/>
                </a:cubicBezTo>
                <a:cubicBezTo>
                  <a:pt x="1110" y="2097"/>
                  <a:pt x="1049" y="2097"/>
                  <a:pt x="1010" y="2059"/>
                </a:cubicBezTo>
                <a:cubicBezTo>
                  <a:pt x="0" y="1048"/>
                  <a:pt x="0" y="1048"/>
                  <a:pt x="0" y="1048"/>
                </a:cubicBezTo>
                <a:cubicBezTo>
                  <a:pt x="1010" y="38"/>
                  <a:pt x="1010" y="38"/>
                  <a:pt x="1010" y="38"/>
                </a:cubicBezTo>
                <a:cubicBezTo>
                  <a:pt x="1049" y="0"/>
                  <a:pt x="1110" y="0"/>
                  <a:pt x="1148" y="38"/>
                </a:cubicBezTo>
                <a:lnTo>
                  <a:pt x="2159" y="104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3FFB9A0A-CC00-56C3-E1F8-592B8348E4C6}"/>
              </a:ext>
            </a:extLst>
          </p:cNvPr>
          <p:cNvSpPr txBox="1"/>
          <p:nvPr/>
        </p:nvSpPr>
        <p:spPr>
          <a:xfrm>
            <a:off x="830560" y="4960938"/>
            <a:ext cx="1867993" cy="338554"/>
          </a:xfrm>
          <a:prstGeom prst="rect">
            <a:avLst/>
          </a:prstGeom>
          <a:noFill/>
        </p:spPr>
        <p:txBody>
          <a:bodyPr wrap="square" rtlCol="0">
            <a:spAutoFit/>
          </a:bodyPr>
          <a:lstStyle/>
          <a:p>
            <a:r>
              <a:rPr lang="en-US" sz="1600" b="1" dirty="0">
                <a:solidFill>
                  <a:schemeClr val="tx2"/>
                </a:solidFill>
                <a:latin typeface="Poppins" panose="00000500000000000000" pitchFamily="2" charset="0"/>
                <a:ea typeface="Open Sans" panose="020B0606030504020204" pitchFamily="34" charset="0"/>
                <a:cs typeface="Poppins" panose="00000500000000000000" pitchFamily="2" charset="0"/>
              </a:rPr>
              <a:t>First-Reason</a:t>
            </a:r>
          </a:p>
        </p:txBody>
      </p:sp>
      <p:sp>
        <p:nvSpPr>
          <p:cNvPr id="13" name="TextBox 12">
            <a:extLst>
              <a:ext uri="{FF2B5EF4-FFF2-40B4-BE49-F238E27FC236}">
                <a16:creationId xmlns:a16="http://schemas.microsoft.com/office/drawing/2014/main" id="{02F71B31-5F9F-0D8E-CFA9-0EA44DBAB42F}"/>
              </a:ext>
            </a:extLst>
          </p:cNvPr>
          <p:cNvSpPr txBox="1"/>
          <p:nvPr/>
        </p:nvSpPr>
        <p:spPr>
          <a:xfrm>
            <a:off x="830561" y="5291061"/>
            <a:ext cx="2381645" cy="728469"/>
          </a:xfrm>
          <a:prstGeom prst="rect">
            <a:avLst/>
          </a:prstGeom>
          <a:noFill/>
        </p:spPr>
        <p:txBody>
          <a:bodyPr wrap="square" rtlCol="0">
            <a:spAutoFit/>
          </a:bodyPr>
          <a:lstStyle/>
          <a:p>
            <a:pPr>
              <a:lnSpc>
                <a:spcPts val="1700"/>
              </a:lnSpc>
            </a:pPr>
            <a:r>
              <a:rPr lang="en-US" sz="1000" dirty="0">
                <a:solidFill>
                  <a:schemeClr val="accent5"/>
                </a:solidFill>
                <a:latin typeface="DM Sans" pitchFamily="2" charset="0"/>
                <a:ea typeface="Inter" panose="020B0502030000000004" pitchFamily="34" charset="0"/>
              </a:rPr>
              <a:t>G</a:t>
            </a:r>
            <a:r>
              <a:rPr lang="en-US" sz="1000" i="0" dirty="0">
                <a:solidFill>
                  <a:schemeClr val="accent5"/>
                </a:solidFill>
                <a:effectLst/>
                <a:latin typeface="DM Sans" pitchFamily="2" charset="0"/>
                <a:ea typeface="Inter" panose="020B0502030000000004" pitchFamily="34" charset="0"/>
              </a:rPr>
              <a:t>alley of type and scrambled It </a:t>
            </a:r>
          </a:p>
          <a:p>
            <a:pPr>
              <a:lnSpc>
                <a:spcPts val="1700"/>
              </a:lnSpc>
            </a:pPr>
            <a:r>
              <a:rPr lang="en-US" sz="1000" i="0" dirty="0">
                <a:solidFill>
                  <a:schemeClr val="accent5"/>
                </a:solidFill>
                <a:effectLst/>
                <a:latin typeface="DM Sans" pitchFamily="2" charset="0"/>
                <a:ea typeface="Inter" panose="020B0502030000000004" pitchFamily="34" charset="0"/>
              </a:rPr>
              <a:t>make type design specimen book It survived five centuries.</a:t>
            </a:r>
          </a:p>
        </p:txBody>
      </p:sp>
      <p:sp>
        <p:nvSpPr>
          <p:cNvPr id="15" name="Freeform 22">
            <a:extLst>
              <a:ext uri="{FF2B5EF4-FFF2-40B4-BE49-F238E27FC236}">
                <a16:creationId xmlns:a16="http://schemas.microsoft.com/office/drawing/2014/main" id="{6A9A824D-1B1C-94BB-4C23-6479497CE13D}"/>
              </a:ext>
            </a:extLst>
          </p:cNvPr>
          <p:cNvSpPr>
            <a:spLocks noEditPoints="1"/>
          </p:cNvSpPr>
          <p:nvPr/>
        </p:nvSpPr>
        <p:spPr bwMode="auto">
          <a:xfrm>
            <a:off x="4116531" y="2580685"/>
            <a:ext cx="556928" cy="515528"/>
          </a:xfrm>
          <a:custGeom>
            <a:avLst/>
            <a:gdLst>
              <a:gd name="T0" fmla="*/ 325 w 510"/>
              <a:gd name="T1" fmla="*/ 123 h 470"/>
              <a:gd name="T2" fmla="*/ 311 w 510"/>
              <a:gd name="T3" fmla="*/ 109 h 470"/>
              <a:gd name="T4" fmla="*/ 506 w 510"/>
              <a:gd name="T5" fmla="*/ 182 h 470"/>
              <a:gd name="T6" fmla="*/ 427 w 510"/>
              <a:gd name="T7" fmla="*/ 165 h 470"/>
              <a:gd name="T8" fmla="*/ 63 w 510"/>
              <a:gd name="T9" fmla="*/ 64 h 470"/>
              <a:gd name="T10" fmla="*/ 103 w 510"/>
              <a:gd name="T11" fmla="*/ 402 h 470"/>
              <a:gd name="T12" fmla="*/ 82 w 510"/>
              <a:gd name="T13" fmla="*/ 470 h 470"/>
              <a:gd name="T14" fmla="*/ 163 w 510"/>
              <a:gd name="T15" fmla="*/ 427 h 470"/>
              <a:gd name="T16" fmla="*/ 292 w 510"/>
              <a:gd name="T17" fmla="*/ 465 h 470"/>
              <a:gd name="T18" fmla="*/ 360 w 510"/>
              <a:gd name="T19" fmla="*/ 465 h 470"/>
              <a:gd name="T20" fmla="*/ 370 w 510"/>
              <a:gd name="T21" fmla="*/ 370 h 470"/>
              <a:gd name="T22" fmla="*/ 508 w 510"/>
              <a:gd name="T23" fmla="*/ 263 h 470"/>
              <a:gd name="T24" fmla="*/ 475 w 510"/>
              <a:gd name="T25" fmla="*/ 185 h 470"/>
              <a:gd name="T26" fmla="*/ 406 w 510"/>
              <a:gd name="T27" fmla="*/ 185 h 470"/>
              <a:gd name="T28" fmla="*/ 99 w 510"/>
              <a:gd name="T29" fmla="*/ 450 h 470"/>
              <a:gd name="T30" fmla="*/ 127 w 510"/>
              <a:gd name="T31" fmla="*/ 450 h 470"/>
              <a:gd name="T32" fmla="*/ 290 w 510"/>
              <a:gd name="T33" fmla="*/ 421 h 470"/>
              <a:gd name="T34" fmla="*/ 356 w 510"/>
              <a:gd name="T35" fmla="*/ 356 h 470"/>
              <a:gd name="T36" fmla="*/ 311 w 510"/>
              <a:gd name="T37" fmla="*/ 390 h 470"/>
              <a:gd name="T38" fmla="*/ 217 w 510"/>
              <a:gd name="T39" fmla="*/ 414 h 470"/>
              <a:gd name="T40" fmla="*/ 122 w 510"/>
              <a:gd name="T41" fmla="*/ 390 h 470"/>
              <a:gd name="T42" fmla="*/ 78 w 510"/>
              <a:gd name="T43" fmla="*/ 356 h 470"/>
              <a:gd name="T44" fmla="*/ 217 w 510"/>
              <a:gd name="T45" fmla="*/ 20 h 470"/>
              <a:gd name="T46" fmla="*/ 402 w 510"/>
              <a:gd name="T47" fmla="*/ 165 h 470"/>
              <a:gd name="T48" fmla="*/ 351 w 510"/>
              <a:gd name="T49" fmla="*/ 143 h 470"/>
              <a:gd name="T50" fmla="*/ 350 w 510"/>
              <a:gd name="T51" fmla="*/ 207 h 470"/>
              <a:gd name="T52" fmla="*/ 217 w 510"/>
              <a:gd name="T53" fmla="*/ 128 h 470"/>
              <a:gd name="T54" fmla="*/ 153 w 510"/>
              <a:gd name="T55" fmla="*/ 280 h 470"/>
              <a:gd name="T56" fmla="*/ 306 w 510"/>
              <a:gd name="T57" fmla="*/ 227 h 470"/>
              <a:gd name="T58" fmla="*/ 217 w 510"/>
              <a:gd name="T59" fmla="*/ 350 h 470"/>
              <a:gd name="T60" fmla="*/ 123 w 510"/>
              <a:gd name="T61" fmla="*/ 123 h 470"/>
              <a:gd name="T62" fmla="*/ 291 w 510"/>
              <a:gd name="T63" fmla="*/ 83 h 470"/>
              <a:gd name="T64" fmla="*/ 64 w 510"/>
              <a:gd name="T65" fmla="*/ 217 h 470"/>
              <a:gd name="T66" fmla="*/ 325 w 510"/>
              <a:gd name="T67" fmla="*/ 325 h 470"/>
              <a:gd name="T68" fmla="*/ 402 w 510"/>
              <a:gd name="T69" fmla="*/ 269 h 470"/>
              <a:gd name="T70" fmla="*/ 249 w 510"/>
              <a:gd name="T71" fmla="*/ 198 h 470"/>
              <a:gd name="T72" fmla="*/ 207 w 510"/>
              <a:gd name="T73" fmla="*/ 217 h 470"/>
              <a:gd name="T74" fmla="*/ 241 w 510"/>
              <a:gd name="T75" fmla="*/ 241 h 470"/>
              <a:gd name="T76" fmla="*/ 286 w 510"/>
              <a:gd name="T77" fmla="*/ 227 h 470"/>
              <a:gd name="T78" fmla="*/ 168 w 510"/>
              <a:gd name="T79" fmla="*/ 266 h 470"/>
              <a:gd name="T80" fmla="*/ 217 w 510"/>
              <a:gd name="T81" fmla="*/ 147 h 470"/>
              <a:gd name="T82" fmla="*/ 250 w 510"/>
              <a:gd name="T83" fmla="*/ 207 h 470"/>
              <a:gd name="T84" fmla="*/ 384 w 510"/>
              <a:gd name="T85" fmla="*/ 227 h 470"/>
              <a:gd name="T86" fmla="*/ 406 w 510"/>
              <a:gd name="T87" fmla="*/ 24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0" h="470">
                <a:moveTo>
                  <a:pt x="311" y="123"/>
                </a:moveTo>
                <a:cubicBezTo>
                  <a:pt x="313" y="125"/>
                  <a:pt x="316" y="126"/>
                  <a:pt x="318" y="126"/>
                </a:cubicBezTo>
                <a:cubicBezTo>
                  <a:pt x="321" y="126"/>
                  <a:pt x="323" y="125"/>
                  <a:pt x="325" y="123"/>
                </a:cubicBezTo>
                <a:cubicBezTo>
                  <a:pt x="329" y="119"/>
                  <a:pt x="329" y="113"/>
                  <a:pt x="325" y="109"/>
                </a:cubicBezTo>
                <a:cubicBezTo>
                  <a:pt x="325" y="109"/>
                  <a:pt x="325" y="109"/>
                  <a:pt x="325" y="109"/>
                </a:cubicBezTo>
                <a:cubicBezTo>
                  <a:pt x="321" y="105"/>
                  <a:pt x="315" y="105"/>
                  <a:pt x="311" y="109"/>
                </a:cubicBezTo>
                <a:cubicBezTo>
                  <a:pt x="307" y="113"/>
                  <a:pt x="307" y="119"/>
                  <a:pt x="311" y="123"/>
                </a:cubicBezTo>
                <a:close/>
                <a:moveTo>
                  <a:pt x="472" y="217"/>
                </a:moveTo>
                <a:cubicBezTo>
                  <a:pt x="506" y="182"/>
                  <a:pt x="506" y="182"/>
                  <a:pt x="506" y="182"/>
                </a:cubicBezTo>
                <a:cubicBezTo>
                  <a:pt x="509" y="180"/>
                  <a:pt x="510" y="175"/>
                  <a:pt x="508" y="172"/>
                </a:cubicBezTo>
                <a:cubicBezTo>
                  <a:pt x="507" y="168"/>
                  <a:pt x="503" y="165"/>
                  <a:pt x="499" y="165"/>
                </a:cubicBezTo>
                <a:cubicBezTo>
                  <a:pt x="427" y="165"/>
                  <a:pt x="427" y="165"/>
                  <a:pt x="427" y="165"/>
                </a:cubicBezTo>
                <a:cubicBezTo>
                  <a:pt x="418" y="127"/>
                  <a:pt x="398" y="92"/>
                  <a:pt x="370" y="64"/>
                </a:cubicBezTo>
                <a:cubicBezTo>
                  <a:pt x="329" y="23"/>
                  <a:pt x="275" y="0"/>
                  <a:pt x="217" y="0"/>
                </a:cubicBezTo>
                <a:cubicBezTo>
                  <a:pt x="159" y="0"/>
                  <a:pt x="104" y="23"/>
                  <a:pt x="63" y="64"/>
                </a:cubicBezTo>
                <a:cubicBezTo>
                  <a:pt x="23" y="105"/>
                  <a:pt x="0" y="159"/>
                  <a:pt x="0" y="217"/>
                </a:cubicBezTo>
                <a:cubicBezTo>
                  <a:pt x="0" y="275"/>
                  <a:pt x="23" y="329"/>
                  <a:pt x="63" y="370"/>
                </a:cubicBezTo>
                <a:cubicBezTo>
                  <a:pt x="76" y="383"/>
                  <a:pt x="89" y="393"/>
                  <a:pt x="103" y="402"/>
                </a:cubicBezTo>
                <a:cubicBezTo>
                  <a:pt x="73" y="455"/>
                  <a:pt x="73" y="455"/>
                  <a:pt x="73" y="455"/>
                </a:cubicBezTo>
                <a:cubicBezTo>
                  <a:pt x="72" y="458"/>
                  <a:pt x="72" y="462"/>
                  <a:pt x="73" y="465"/>
                </a:cubicBezTo>
                <a:cubicBezTo>
                  <a:pt x="75" y="468"/>
                  <a:pt x="78" y="470"/>
                  <a:pt x="82" y="470"/>
                </a:cubicBezTo>
                <a:cubicBezTo>
                  <a:pt x="133" y="470"/>
                  <a:pt x="133" y="470"/>
                  <a:pt x="133" y="470"/>
                </a:cubicBezTo>
                <a:cubicBezTo>
                  <a:pt x="137" y="470"/>
                  <a:pt x="140" y="468"/>
                  <a:pt x="142" y="465"/>
                </a:cubicBezTo>
                <a:cubicBezTo>
                  <a:pt x="163" y="427"/>
                  <a:pt x="163" y="427"/>
                  <a:pt x="163" y="427"/>
                </a:cubicBezTo>
                <a:cubicBezTo>
                  <a:pt x="180" y="432"/>
                  <a:pt x="198" y="434"/>
                  <a:pt x="217" y="434"/>
                </a:cubicBezTo>
                <a:cubicBezTo>
                  <a:pt x="235" y="434"/>
                  <a:pt x="253" y="432"/>
                  <a:pt x="270" y="427"/>
                </a:cubicBezTo>
                <a:cubicBezTo>
                  <a:pt x="292" y="465"/>
                  <a:pt x="292" y="465"/>
                  <a:pt x="292" y="465"/>
                </a:cubicBezTo>
                <a:cubicBezTo>
                  <a:pt x="293" y="468"/>
                  <a:pt x="297" y="470"/>
                  <a:pt x="300" y="470"/>
                </a:cubicBezTo>
                <a:cubicBezTo>
                  <a:pt x="351" y="470"/>
                  <a:pt x="351" y="470"/>
                  <a:pt x="351" y="470"/>
                </a:cubicBezTo>
                <a:cubicBezTo>
                  <a:pt x="355" y="470"/>
                  <a:pt x="358" y="468"/>
                  <a:pt x="360" y="465"/>
                </a:cubicBezTo>
                <a:cubicBezTo>
                  <a:pt x="362" y="462"/>
                  <a:pt x="362" y="458"/>
                  <a:pt x="360" y="455"/>
                </a:cubicBezTo>
                <a:cubicBezTo>
                  <a:pt x="330" y="402"/>
                  <a:pt x="330" y="402"/>
                  <a:pt x="330" y="402"/>
                </a:cubicBezTo>
                <a:cubicBezTo>
                  <a:pt x="344" y="393"/>
                  <a:pt x="358" y="383"/>
                  <a:pt x="370" y="370"/>
                </a:cubicBezTo>
                <a:cubicBezTo>
                  <a:pt x="398" y="342"/>
                  <a:pt x="418" y="307"/>
                  <a:pt x="427" y="269"/>
                </a:cubicBezTo>
                <a:cubicBezTo>
                  <a:pt x="499" y="269"/>
                  <a:pt x="499" y="269"/>
                  <a:pt x="499" y="269"/>
                </a:cubicBezTo>
                <a:cubicBezTo>
                  <a:pt x="503" y="269"/>
                  <a:pt x="507" y="266"/>
                  <a:pt x="508" y="263"/>
                </a:cubicBezTo>
                <a:cubicBezTo>
                  <a:pt x="510" y="259"/>
                  <a:pt x="509" y="255"/>
                  <a:pt x="506" y="252"/>
                </a:cubicBezTo>
                <a:lnTo>
                  <a:pt x="472" y="217"/>
                </a:lnTo>
                <a:close/>
                <a:moveTo>
                  <a:pt x="475" y="185"/>
                </a:moveTo>
                <a:cubicBezTo>
                  <a:pt x="453" y="207"/>
                  <a:pt x="453" y="207"/>
                  <a:pt x="453" y="207"/>
                </a:cubicBezTo>
                <a:cubicBezTo>
                  <a:pt x="384" y="207"/>
                  <a:pt x="384" y="207"/>
                  <a:pt x="384" y="207"/>
                </a:cubicBezTo>
                <a:cubicBezTo>
                  <a:pt x="406" y="185"/>
                  <a:pt x="406" y="185"/>
                  <a:pt x="406" y="185"/>
                </a:cubicBezTo>
                <a:lnTo>
                  <a:pt x="475" y="185"/>
                </a:lnTo>
                <a:close/>
                <a:moveTo>
                  <a:pt x="127" y="450"/>
                </a:moveTo>
                <a:cubicBezTo>
                  <a:pt x="99" y="450"/>
                  <a:pt x="99" y="450"/>
                  <a:pt x="99" y="450"/>
                </a:cubicBezTo>
                <a:cubicBezTo>
                  <a:pt x="121" y="412"/>
                  <a:pt x="121" y="412"/>
                  <a:pt x="121" y="412"/>
                </a:cubicBezTo>
                <a:cubicBezTo>
                  <a:pt x="128" y="415"/>
                  <a:pt x="136" y="418"/>
                  <a:pt x="144" y="421"/>
                </a:cubicBezTo>
                <a:lnTo>
                  <a:pt x="127" y="450"/>
                </a:lnTo>
                <a:close/>
                <a:moveTo>
                  <a:pt x="334" y="450"/>
                </a:moveTo>
                <a:cubicBezTo>
                  <a:pt x="306" y="450"/>
                  <a:pt x="306" y="450"/>
                  <a:pt x="306" y="450"/>
                </a:cubicBezTo>
                <a:cubicBezTo>
                  <a:pt x="290" y="421"/>
                  <a:pt x="290" y="421"/>
                  <a:pt x="290" y="421"/>
                </a:cubicBezTo>
                <a:cubicBezTo>
                  <a:pt x="298" y="418"/>
                  <a:pt x="305" y="415"/>
                  <a:pt x="313" y="412"/>
                </a:cubicBezTo>
                <a:lnTo>
                  <a:pt x="334" y="450"/>
                </a:lnTo>
                <a:close/>
                <a:moveTo>
                  <a:pt x="356" y="356"/>
                </a:moveTo>
                <a:cubicBezTo>
                  <a:pt x="343" y="369"/>
                  <a:pt x="328" y="380"/>
                  <a:pt x="312" y="389"/>
                </a:cubicBezTo>
                <a:cubicBezTo>
                  <a:pt x="312" y="389"/>
                  <a:pt x="312" y="389"/>
                  <a:pt x="312" y="390"/>
                </a:cubicBezTo>
                <a:cubicBezTo>
                  <a:pt x="312" y="390"/>
                  <a:pt x="312" y="390"/>
                  <a:pt x="311" y="390"/>
                </a:cubicBezTo>
                <a:cubicBezTo>
                  <a:pt x="299" y="396"/>
                  <a:pt x="287" y="402"/>
                  <a:pt x="273" y="406"/>
                </a:cubicBezTo>
                <a:cubicBezTo>
                  <a:pt x="273" y="406"/>
                  <a:pt x="272" y="406"/>
                  <a:pt x="272" y="406"/>
                </a:cubicBezTo>
                <a:cubicBezTo>
                  <a:pt x="254" y="411"/>
                  <a:pt x="236" y="414"/>
                  <a:pt x="217" y="414"/>
                </a:cubicBezTo>
                <a:cubicBezTo>
                  <a:pt x="198" y="414"/>
                  <a:pt x="179" y="411"/>
                  <a:pt x="162" y="406"/>
                </a:cubicBezTo>
                <a:cubicBezTo>
                  <a:pt x="161" y="406"/>
                  <a:pt x="161" y="406"/>
                  <a:pt x="160" y="406"/>
                </a:cubicBezTo>
                <a:cubicBezTo>
                  <a:pt x="147" y="402"/>
                  <a:pt x="134" y="396"/>
                  <a:pt x="122" y="390"/>
                </a:cubicBezTo>
                <a:cubicBezTo>
                  <a:pt x="122" y="390"/>
                  <a:pt x="122" y="390"/>
                  <a:pt x="122" y="390"/>
                </a:cubicBezTo>
                <a:cubicBezTo>
                  <a:pt x="122" y="389"/>
                  <a:pt x="121" y="389"/>
                  <a:pt x="121" y="389"/>
                </a:cubicBezTo>
                <a:cubicBezTo>
                  <a:pt x="105" y="380"/>
                  <a:pt x="91" y="369"/>
                  <a:pt x="78" y="356"/>
                </a:cubicBezTo>
                <a:cubicBezTo>
                  <a:pt x="40" y="319"/>
                  <a:pt x="20" y="270"/>
                  <a:pt x="20" y="217"/>
                </a:cubicBezTo>
                <a:cubicBezTo>
                  <a:pt x="20" y="165"/>
                  <a:pt x="40" y="115"/>
                  <a:pt x="78" y="78"/>
                </a:cubicBezTo>
                <a:cubicBezTo>
                  <a:pt x="115" y="41"/>
                  <a:pt x="164" y="20"/>
                  <a:pt x="217" y="20"/>
                </a:cubicBezTo>
                <a:cubicBezTo>
                  <a:pt x="269" y="20"/>
                  <a:pt x="319" y="41"/>
                  <a:pt x="356" y="78"/>
                </a:cubicBezTo>
                <a:cubicBezTo>
                  <a:pt x="380" y="102"/>
                  <a:pt x="398" y="132"/>
                  <a:pt x="407" y="165"/>
                </a:cubicBezTo>
                <a:cubicBezTo>
                  <a:pt x="402" y="165"/>
                  <a:pt x="402" y="165"/>
                  <a:pt x="402" y="165"/>
                </a:cubicBezTo>
                <a:cubicBezTo>
                  <a:pt x="399" y="165"/>
                  <a:pt x="396" y="167"/>
                  <a:pt x="395" y="168"/>
                </a:cubicBezTo>
                <a:cubicBezTo>
                  <a:pt x="368" y="195"/>
                  <a:pt x="368" y="195"/>
                  <a:pt x="368" y="195"/>
                </a:cubicBezTo>
                <a:cubicBezTo>
                  <a:pt x="366" y="177"/>
                  <a:pt x="360" y="159"/>
                  <a:pt x="351" y="143"/>
                </a:cubicBezTo>
                <a:cubicBezTo>
                  <a:pt x="348" y="138"/>
                  <a:pt x="342" y="137"/>
                  <a:pt x="337" y="139"/>
                </a:cubicBezTo>
                <a:cubicBezTo>
                  <a:pt x="333" y="142"/>
                  <a:pt x="331" y="148"/>
                  <a:pt x="333" y="153"/>
                </a:cubicBezTo>
                <a:cubicBezTo>
                  <a:pt x="343" y="170"/>
                  <a:pt x="348" y="188"/>
                  <a:pt x="350" y="207"/>
                </a:cubicBezTo>
                <a:cubicBezTo>
                  <a:pt x="306" y="207"/>
                  <a:pt x="306" y="207"/>
                  <a:pt x="306" y="207"/>
                </a:cubicBezTo>
                <a:cubicBezTo>
                  <a:pt x="303" y="187"/>
                  <a:pt x="295" y="168"/>
                  <a:pt x="280" y="154"/>
                </a:cubicBezTo>
                <a:cubicBezTo>
                  <a:pt x="263" y="137"/>
                  <a:pt x="241" y="128"/>
                  <a:pt x="217" y="128"/>
                </a:cubicBezTo>
                <a:cubicBezTo>
                  <a:pt x="193" y="128"/>
                  <a:pt x="170" y="137"/>
                  <a:pt x="153" y="154"/>
                </a:cubicBezTo>
                <a:cubicBezTo>
                  <a:pt x="137" y="171"/>
                  <a:pt x="127" y="193"/>
                  <a:pt x="127" y="217"/>
                </a:cubicBezTo>
                <a:cubicBezTo>
                  <a:pt x="127" y="241"/>
                  <a:pt x="137" y="263"/>
                  <a:pt x="153" y="280"/>
                </a:cubicBezTo>
                <a:cubicBezTo>
                  <a:pt x="170" y="297"/>
                  <a:pt x="193" y="307"/>
                  <a:pt x="217" y="307"/>
                </a:cubicBezTo>
                <a:cubicBezTo>
                  <a:pt x="241" y="307"/>
                  <a:pt x="263" y="297"/>
                  <a:pt x="280" y="280"/>
                </a:cubicBezTo>
                <a:cubicBezTo>
                  <a:pt x="295" y="266"/>
                  <a:pt x="303" y="247"/>
                  <a:pt x="306" y="227"/>
                </a:cubicBezTo>
                <a:cubicBezTo>
                  <a:pt x="349" y="227"/>
                  <a:pt x="349" y="227"/>
                  <a:pt x="349" y="227"/>
                </a:cubicBezTo>
                <a:cubicBezTo>
                  <a:pt x="347" y="258"/>
                  <a:pt x="334" y="288"/>
                  <a:pt x="311" y="311"/>
                </a:cubicBezTo>
                <a:cubicBezTo>
                  <a:pt x="286" y="336"/>
                  <a:pt x="252" y="350"/>
                  <a:pt x="217" y="350"/>
                </a:cubicBezTo>
                <a:cubicBezTo>
                  <a:pt x="181" y="350"/>
                  <a:pt x="148" y="336"/>
                  <a:pt x="123" y="311"/>
                </a:cubicBezTo>
                <a:cubicBezTo>
                  <a:pt x="97" y="286"/>
                  <a:pt x="84" y="253"/>
                  <a:pt x="84" y="217"/>
                </a:cubicBezTo>
                <a:cubicBezTo>
                  <a:pt x="84" y="182"/>
                  <a:pt x="97" y="148"/>
                  <a:pt x="123" y="123"/>
                </a:cubicBezTo>
                <a:cubicBezTo>
                  <a:pt x="164" y="81"/>
                  <a:pt x="230" y="72"/>
                  <a:pt x="281" y="100"/>
                </a:cubicBezTo>
                <a:cubicBezTo>
                  <a:pt x="286" y="103"/>
                  <a:pt x="292" y="101"/>
                  <a:pt x="295" y="96"/>
                </a:cubicBezTo>
                <a:cubicBezTo>
                  <a:pt x="297" y="92"/>
                  <a:pt x="296" y="86"/>
                  <a:pt x="291" y="83"/>
                </a:cubicBezTo>
                <a:cubicBezTo>
                  <a:pt x="262" y="67"/>
                  <a:pt x="229" y="61"/>
                  <a:pt x="196" y="65"/>
                </a:cubicBezTo>
                <a:cubicBezTo>
                  <a:pt x="163" y="70"/>
                  <a:pt x="132" y="85"/>
                  <a:pt x="108" y="109"/>
                </a:cubicBezTo>
                <a:cubicBezTo>
                  <a:pt x="80" y="138"/>
                  <a:pt x="64" y="176"/>
                  <a:pt x="64" y="217"/>
                </a:cubicBezTo>
                <a:cubicBezTo>
                  <a:pt x="64" y="258"/>
                  <a:pt x="80" y="296"/>
                  <a:pt x="108" y="325"/>
                </a:cubicBezTo>
                <a:cubicBezTo>
                  <a:pt x="137" y="354"/>
                  <a:pt x="176" y="370"/>
                  <a:pt x="217" y="370"/>
                </a:cubicBezTo>
                <a:cubicBezTo>
                  <a:pt x="258" y="370"/>
                  <a:pt x="296" y="354"/>
                  <a:pt x="325" y="325"/>
                </a:cubicBezTo>
                <a:cubicBezTo>
                  <a:pt x="349" y="302"/>
                  <a:pt x="363" y="272"/>
                  <a:pt x="368" y="239"/>
                </a:cubicBezTo>
                <a:cubicBezTo>
                  <a:pt x="395" y="266"/>
                  <a:pt x="395" y="266"/>
                  <a:pt x="395" y="266"/>
                </a:cubicBezTo>
                <a:cubicBezTo>
                  <a:pt x="396" y="268"/>
                  <a:pt x="399" y="269"/>
                  <a:pt x="402" y="269"/>
                </a:cubicBezTo>
                <a:cubicBezTo>
                  <a:pt x="407" y="269"/>
                  <a:pt x="407" y="269"/>
                  <a:pt x="407" y="269"/>
                </a:cubicBezTo>
                <a:cubicBezTo>
                  <a:pt x="398" y="302"/>
                  <a:pt x="380" y="332"/>
                  <a:pt x="356" y="356"/>
                </a:cubicBezTo>
                <a:close/>
                <a:moveTo>
                  <a:pt x="249" y="198"/>
                </a:moveTo>
                <a:cubicBezTo>
                  <a:pt x="246" y="194"/>
                  <a:pt x="240" y="192"/>
                  <a:pt x="236" y="195"/>
                </a:cubicBezTo>
                <a:cubicBezTo>
                  <a:pt x="212" y="208"/>
                  <a:pt x="212" y="208"/>
                  <a:pt x="212" y="208"/>
                </a:cubicBezTo>
                <a:cubicBezTo>
                  <a:pt x="209" y="210"/>
                  <a:pt x="207" y="214"/>
                  <a:pt x="207" y="217"/>
                </a:cubicBezTo>
                <a:cubicBezTo>
                  <a:pt x="207" y="221"/>
                  <a:pt x="209" y="224"/>
                  <a:pt x="212" y="226"/>
                </a:cubicBezTo>
                <a:cubicBezTo>
                  <a:pt x="236" y="239"/>
                  <a:pt x="236" y="239"/>
                  <a:pt x="236" y="239"/>
                </a:cubicBezTo>
                <a:cubicBezTo>
                  <a:pt x="237" y="240"/>
                  <a:pt x="239" y="241"/>
                  <a:pt x="241" y="241"/>
                </a:cubicBezTo>
                <a:cubicBezTo>
                  <a:pt x="244" y="241"/>
                  <a:pt x="247" y="239"/>
                  <a:pt x="249" y="236"/>
                </a:cubicBezTo>
                <a:cubicBezTo>
                  <a:pt x="251" y="233"/>
                  <a:pt x="251" y="230"/>
                  <a:pt x="250" y="227"/>
                </a:cubicBezTo>
                <a:cubicBezTo>
                  <a:pt x="286" y="227"/>
                  <a:pt x="286" y="227"/>
                  <a:pt x="286" y="227"/>
                </a:cubicBezTo>
                <a:cubicBezTo>
                  <a:pt x="284" y="242"/>
                  <a:pt x="277" y="256"/>
                  <a:pt x="266" y="266"/>
                </a:cubicBezTo>
                <a:cubicBezTo>
                  <a:pt x="253" y="279"/>
                  <a:pt x="235" y="287"/>
                  <a:pt x="217" y="287"/>
                </a:cubicBezTo>
                <a:cubicBezTo>
                  <a:pt x="198" y="287"/>
                  <a:pt x="181" y="279"/>
                  <a:pt x="168" y="266"/>
                </a:cubicBezTo>
                <a:cubicBezTo>
                  <a:pt x="154" y="253"/>
                  <a:pt x="147" y="236"/>
                  <a:pt x="147" y="217"/>
                </a:cubicBezTo>
                <a:cubicBezTo>
                  <a:pt x="147" y="199"/>
                  <a:pt x="154" y="181"/>
                  <a:pt x="168" y="168"/>
                </a:cubicBezTo>
                <a:cubicBezTo>
                  <a:pt x="181" y="155"/>
                  <a:pt x="198" y="147"/>
                  <a:pt x="217" y="147"/>
                </a:cubicBezTo>
                <a:cubicBezTo>
                  <a:pt x="235" y="147"/>
                  <a:pt x="253" y="155"/>
                  <a:pt x="266" y="168"/>
                </a:cubicBezTo>
                <a:cubicBezTo>
                  <a:pt x="277" y="179"/>
                  <a:pt x="284" y="192"/>
                  <a:pt x="286" y="207"/>
                </a:cubicBezTo>
                <a:cubicBezTo>
                  <a:pt x="250" y="207"/>
                  <a:pt x="250" y="207"/>
                  <a:pt x="250" y="207"/>
                </a:cubicBezTo>
                <a:cubicBezTo>
                  <a:pt x="251" y="204"/>
                  <a:pt x="251" y="201"/>
                  <a:pt x="249" y="198"/>
                </a:cubicBezTo>
                <a:close/>
                <a:moveTo>
                  <a:pt x="406" y="249"/>
                </a:moveTo>
                <a:cubicBezTo>
                  <a:pt x="384" y="227"/>
                  <a:pt x="384" y="227"/>
                  <a:pt x="384" y="227"/>
                </a:cubicBezTo>
                <a:cubicBezTo>
                  <a:pt x="453" y="227"/>
                  <a:pt x="453" y="227"/>
                  <a:pt x="453" y="227"/>
                </a:cubicBezTo>
                <a:cubicBezTo>
                  <a:pt x="475" y="249"/>
                  <a:pt x="475" y="249"/>
                  <a:pt x="475" y="249"/>
                </a:cubicBezTo>
                <a:lnTo>
                  <a:pt x="406" y="24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Freeform 25">
            <a:extLst>
              <a:ext uri="{FF2B5EF4-FFF2-40B4-BE49-F238E27FC236}">
                <a16:creationId xmlns:a16="http://schemas.microsoft.com/office/drawing/2014/main" id="{8CA98421-22FC-CAD1-2CF2-2D9BFB82E61A}"/>
              </a:ext>
            </a:extLst>
          </p:cNvPr>
          <p:cNvSpPr>
            <a:spLocks noEditPoints="1"/>
          </p:cNvSpPr>
          <p:nvPr/>
        </p:nvSpPr>
        <p:spPr bwMode="auto">
          <a:xfrm>
            <a:off x="5788459" y="2483150"/>
            <a:ext cx="611909" cy="613353"/>
          </a:xfrm>
          <a:custGeom>
            <a:avLst/>
            <a:gdLst>
              <a:gd name="T0" fmla="*/ 23 w 383"/>
              <a:gd name="T1" fmla="*/ 57 h 382"/>
              <a:gd name="T2" fmla="*/ 58 w 383"/>
              <a:gd name="T3" fmla="*/ 23 h 382"/>
              <a:gd name="T4" fmla="*/ 58 w 383"/>
              <a:gd name="T5" fmla="*/ 0 h 382"/>
              <a:gd name="T6" fmla="*/ 1 w 383"/>
              <a:gd name="T7" fmla="*/ 11 h 382"/>
              <a:gd name="T8" fmla="*/ 12 w 383"/>
              <a:gd name="T9" fmla="*/ 68 h 382"/>
              <a:gd name="T10" fmla="*/ 23 w 383"/>
              <a:gd name="T11" fmla="*/ 360 h 382"/>
              <a:gd name="T12" fmla="*/ 12 w 383"/>
              <a:gd name="T13" fmla="*/ 314 h 382"/>
              <a:gd name="T14" fmla="*/ 1 w 383"/>
              <a:gd name="T15" fmla="*/ 371 h 382"/>
              <a:gd name="T16" fmla="*/ 58 w 383"/>
              <a:gd name="T17" fmla="*/ 382 h 382"/>
              <a:gd name="T18" fmla="*/ 58 w 383"/>
              <a:gd name="T19" fmla="*/ 360 h 382"/>
              <a:gd name="T20" fmla="*/ 326 w 383"/>
              <a:gd name="T21" fmla="*/ 0 h 382"/>
              <a:gd name="T22" fmla="*/ 326 w 383"/>
              <a:gd name="T23" fmla="*/ 23 h 382"/>
              <a:gd name="T24" fmla="*/ 360 w 383"/>
              <a:gd name="T25" fmla="*/ 57 h 382"/>
              <a:gd name="T26" fmla="*/ 383 w 383"/>
              <a:gd name="T27" fmla="*/ 57 h 382"/>
              <a:gd name="T28" fmla="*/ 371 w 383"/>
              <a:gd name="T29" fmla="*/ 0 h 382"/>
              <a:gd name="T30" fmla="*/ 360 w 383"/>
              <a:gd name="T31" fmla="*/ 325 h 382"/>
              <a:gd name="T32" fmla="*/ 326 w 383"/>
              <a:gd name="T33" fmla="*/ 360 h 382"/>
              <a:gd name="T34" fmla="*/ 326 w 383"/>
              <a:gd name="T35" fmla="*/ 382 h 382"/>
              <a:gd name="T36" fmla="*/ 383 w 383"/>
              <a:gd name="T37" fmla="*/ 371 h 382"/>
              <a:gd name="T38" fmla="*/ 371 w 383"/>
              <a:gd name="T39" fmla="*/ 314 h 382"/>
              <a:gd name="T40" fmla="*/ 113 w 383"/>
              <a:gd name="T41" fmla="*/ 191 h 382"/>
              <a:gd name="T42" fmla="*/ 270 w 383"/>
              <a:gd name="T43" fmla="*/ 191 h 382"/>
              <a:gd name="T44" fmla="*/ 192 w 383"/>
              <a:gd name="T45" fmla="*/ 247 h 382"/>
              <a:gd name="T46" fmla="*/ 192 w 383"/>
              <a:gd name="T47" fmla="*/ 135 h 382"/>
              <a:gd name="T48" fmla="*/ 192 w 383"/>
              <a:gd name="T49" fmla="*/ 247 h 382"/>
              <a:gd name="T50" fmla="*/ 192 w 383"/>
              <a:gd name="T51" fmla="*/ 68 h 382"/>
              <a:gd name="T52" fmla="*/ 3 w 383"/>
              <a:gd name="T53" fmla="*/ 185 h 382"/>
              <a:gd name="T54" fmla="*/ 58 w 383"/>
              <a:gd name="T55" fmla="*/ 256 h 382"/>
              <a:gd name="T56" fmla="*/ 326 w 383"/>
              <a:gd name="T57" fmla="*/ 256 h 382"/>
              <a:gd name="T58" fmla="*/ 381 w 383"/>
              <a:gd name="T59" fmla="*/ 185 h 382"/>
              <a:gd name="T60" fmla="*/ 312 w 383"/>
              <a:gd name="T61" fmla="*/ 238 h 382"/>
              <a:gd name="T62" fmla="*/ 72 w 383"/>
              <a:gd name="T63" fmla="*/ 239 h 382"/>
              <a:gd name="T64" fmla="*/ 72 w 383"/>
              <a:gd name="T65" fmla="*/ 144 h 382"/>
              <a:gd name="T66" fmla="*/ 311 w 383"/>
              <a:gd name="T67" fmla="*/ 143 h 382"/>
              <a:gd name="T68" fmla="*/ 312 w 383"/>
              <a:gd name="T69" fmla="*/ 238 h 382"/>
              <a:gd name="T70" fmla="*/ 158 w 383"/>
              <a:gd name="T71" fmla="*/ 191 h 382"/>
              <a:gd name="T72" fmla="*/ 225 w 383"/>
              <a:gd name="T73" fmla="*/ 191 h 382"/>
              <a:gd name="T74" fmla="*/ 192 w 383"/>
              <a:gd name="T75" fmla="*/ 202 h 382"/>
              <a:gd name="T76" fmla="*/ 192 w 383"/>
              <a:gd name="T77" fmla="*/ 180 h 382"/>
              <a:gd name="T78" fmla="*/ 192 w 383"/>
              <a:gd name="T79" fmla="*/ 20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3" h="382">
                <a:moveTo>
                  <a:pt x="12" y="68"/>
                </a:moveTo>
                <a:cubicBezTo>
                  <a:pt x="18" y="68"/>
                  <a:pt x="23" y="63"/>
                  <a:pt x="23" y="57"/>
                </a:cubicBezTo>
                <a:cubicBezTo>
                  <a:pt x="23" y="23"/>
                  <a:pt x="23" y="23"/>
                  <a:pt x="23" y="23"/>
                </a:cubicBezTo>
                <a:cubicBezTo>
                  <a:pt x="58" y="23"/>
                  <a:pt x="58" y="23"/>
                  <a:pt x="58" y="23"/>
                </a:cubicBezTo>
                <a:cubicBezTo>
                  <a:pt x="64" y="23"/>
                  <a:pt x="69" y="18"/>
                  <a:pt x="69" y="11"/>
                </a:cubicBezTo>
                <a:cubicBezTo>
                  <a:pt x="69" y="5"/>
                  <a:pt x="64" y="0"/>
                  <a:pt x="58" y="0"/>
                </a:cubicBezTo>
                <a:cubicBezTo>
                  <a:pt x="12" y="0"/>
                  <a:pt x="12" y="0"/>
                  <a:pt x="12" y="0"/>
                </a:cubicBezTo>
                <a:cubicBezTo>
                  <a:pt x="6" y="0"/>
                  <a:pt x="1" y="5"/>
                  <a:pt x="1" y="11"/>
                </a:cubicBezTo>
                <a:cubicBezTo>
                  <a:pt x="1" y="57"/>
                  <a:pt x="1" y="57"/>
                  <a:pt x="1" y="57"/>
                </a:cubicBezTo>
                <a:cubicBezTo>
                  <a:pt x="1" y="63"/>
                  <a:pt x="6" y="68"/>
                  <a:pt x="12" y="68"/>
                </a:cubicBezTo>
                <a:close/>
                <a:moveTo>
                  <a:pt x="58" y="360"/>
                </a:moveTo>
                <a:cubicBezTo>
                  <a:pt x="23" y="360"/>
                  <a:pt x="23" y="360"/>
                  <a:pt x="23" y="360"/>
                </a:cubicBezTo>
                <a:cubicBezTo>
                  <a:pt x="23" y="325"/>
                  <a:pt x="23" y="325"/>
                  <a:pt x="23" y="325"/>
                </a:cubicBezTo>
                <a:cubicBezTo>
                  <a:pt x="23" y="319"/>
                  <a:pt x="18" y="314"/>
                  <a:pt x="12" y="314"/>
                </a:cubicBezTo>
                <a:cubicBezTo>
                  <a:pt x="6" y="314"/>
                  <a:pt x="1" y="319"/>
                  <a:pt x="1" y="325"/>
                </a:cubicBezTo>
                <a:cubicBezTo>
                  <a:pt x="1" y="371"/>
                  <a:pt x="1" y="371"/>
                  <a:pt x="1" y="371"/>
                </a:cubicBezTo>
                <a:cubicBezTo>
                  <a:pt x="1" y="377"/>
                  <a:pt x="6" y="382"/>
                  <a:pt x="12" y="382"/>
                </a:cubicBezTo>
                <a:cubicBezTo>
                  <a:pt x="58" y="382"/>
                  <a:pt x="58" y="382"/>
                  <a:pt x="58" y="382"/>
                </a:cubicBezTo>
                <a:cubicBezTo>
                  <a:pt x="64" y="382"/>
                  <a:pt x="69" y="377"/>
                  <a:pt x="69" y="371"/>
                </a:cubicBezTo>
                <a:cubicBezTo>
                  <a:pt x="69" y="365"/>
                  <a:pt x="64" y="360"/>
                  <a:pt x="58" y="360"/>
                </a:cubicBezTo>
                <a:close/>
                <a:moveTo>
                  <a:pt x="371" y="0"/>
                </a:moveTo>
                <a:cubicBezTo>
                  <a:pt x="326" y="0"/>
                  <a:pt x="326" y="0"/>
                  <a:pt x="326" y="0"/>
                </a:cubicBezTo>
                <a:cubicBezTo>
                  <a:pt x="320" y="0"/>
                  <a:pt x="315" y="5"/>
                  <a:pt x="315" y="11"/>
                </a:cubicBezTo>
                <a:cubicBezTo>
                  <a:pt x="315" y="18"/>
                  <a:pt x="320" y="23"/>
                  <a:pt x="326" y="23"/>
                </a:cubicBezTo>
                <a:cubicBezTo>
                  <a:pt x="360" y="23"/>
                  <a:pt x="360" y="23"/>
                  <a:pt x="360" y="23"/>
                </a:cubicBezTo>
                <a:cubicBezTo>
                  <a:pt x="360" y="57"/>
                  <a:pt x="360" y="57"/>
                  <a:pt x="360" y="57"/>
                </a:cubicBezTo>
                <a:cubicBezTo>
                  <a:pt x="360" y="63"/>
                  <a:pt x="365" y="68"/>
                  <a:pt x="371" y="68"/>
                </a:cubicBezTo>
                <a:cubicBezTo>
                  <a:pt x="378" y="68"/>
                  <a:pt x="383" y="63"/>
                  <a:pt x="383" y="57"/>
                </a:cubicBezTo>
                <a:cubicBezTo>
                  <a:pt x="383" y="11"/>
                  <a:pt x="383" y="11"/>
                  <a:pt x="383" y="11"/>
                </a:cubicBezTo>
                <a:cubicBezTo>
                  <a:pt x="383" y="5"/>
                  <a:pt x="378" y="0"/>
                  <a:pt x="371" y="0"/>
                </a:cubicBezTo>
                <a:close/>
                <a:moveTo>
                  <a:pt x="371" y="314"/>
                </a:moveTo>
                <a:cubicBezTo>
                  <a:pt x="365" y="314"/>
                  <a:pt x="360" y="319"/>
                  <a:pt x="360" y="325"/>
                </a:cubicBezTo>
                <a:cubicBezTo>
                  <a:pt x="360" y="360"/>
                  <a:pt x="360" y="360"/>
                  <a:pt x="360" y="360"/>
                </a:cubicBezTo>
                <a:cubicBezTo>
                  <a:pt x="326" y="360"/>
                  <a:pt x="326" y="360"/>
                  <a:pt x="326" y="360"/>
                </a:cubicBezTo>
                <a:cubicBezTo>
                  <a:pt x="320" y="360"/>
                  <a:pt x="315" y="365"/>
                  <a:pt x="315" y="371"/>
                </a:cubicBezTo>
                <a:cubicBezTo>
                  <a:pt x="315" y="377"/>
                  <a:pt x="320" y="382"/>
                  <a:pt x="326" y="382"/>
                </a:cubicBezTo>
                <a:cubicBezTo>
                  <a:pt x="371" y="382"/>
                  <a:pt x="371" y="382"/>
                  <a:pt x="371" y="382"/>
                </a:cubicBezTo>
                <a:cubicBezTo>
                  <a:pt x="378" y="382"/>
                  <a:pt x="383" y="377"/>
                  <a:pt x="383" y="371"/>
                </a:cubicBezTo>
                <a:cubicBezTo>
                  <a:pt x="383" y="325"/>
                  <a:pt x="383" y="325"/>
                  <a:pt x="383" y="325"/>
                </a:cubicBezTo>
                <a:cubicBezTo>
                  <a:pt x="383" y="319"/>
                  <a:pt x="378" y="314"/>
                  <a:pt x="371" y="314"/>
                </a:cubicBezTo>
                <a:close/>
                <a:moveTo>
                  <a:pt x="192" y="113"/>
                </a:moveTo>
                <a:cubicBezTo>
                  <a:pt x="149" y="113"/>
                  <a:pt x="113" y="148"/>
                  <a:pt x="113" y="191"/>
                </a:cubicBezTo>
                <a:cubicBezTo>
                  <a:pt x="113" y="234"/>
                  <a:pt x="149" y="269"/>
                  <a:pt x="192" y="269"/>
                </a:cubicBezTo>
                <a:cubicBezTo>
                  <a:pt x="235" y="269"/>
                  <a:pt x="270" y="234"/>
                  <a:pt x="270" y="191"/>
                </a:cubicBezTo>
                <a:cubicBezTo>
                  <a:pt x="270" y="148"/>
                  <a:pt x="235" y="113"/>
                  <a:pt x="192" y="113"/>
                </a:cubicBezTo>
                <a:close/>
                <a:moveTo>
                  <a:pt x="192" y="247"/>
                </a:moveTo>
                <a:cubicBezTo>
                  <a:pt x="161" y="247"/>
                  <a:pt x="136" y="222"/>
                  <a:pt x="136" y="191"/>
                </a:cubicBezTo>
                <a:cubicBezTo>
                  <a:pt x="136" y="160"/>
                  <a:pt x="161" y="135"/>
                  <a:pt x="192" y="135"/>
                </a:cubicBezTo>
                <a:cubicBezTo>
                  <a:pt x="223" y="135"/>
                  <a:pt x="248" y="160"/>
                  <a:pt x="248" y="191"/>
                </a:cubicBezTo>
                <a:cubicBezTo>
                  <a:pt x="248" y="222"/>
                  <a:pt x="223" y="247"/>
                  <a:pt x="192" y="247"/>
                </a:cubicBezTo>
                <a:close/>
                <a:moveTo>
                  <a:pt x="326" y="127"/>
                </a:moveTo>
                <a:cubicBezTo>
                  <a:pt x="288" y="94"/>
                  <a:pt x="242" y="68"/>
                  <a:pt x="192" y="68"/>
                </a:cubicBezTo>
                <a:cubicBezTo>
                  <a:pt x="142" y="68"/>
                  <a:pt x="95" y="94"/>
                  <a:pt x="58" y="127"/>
                </a:cubicBezTo>
                <a:cubicBezTo>
                  <a:pt x="24" y="155"/>
                  <a:pt x="4" y="183"/>
                  <a:pt x="3" y="185"/>
                </a:cubicBezTo>
                <a:cubicBezTo>
                  <a:pt x="0" y="188"/>
                  <a:pt x="0" y="194"/>
                  <a:pt x="3" y="198"/>
                </a:cubicBezTo>
                <a:cubicBezTo>
                  <a:pt x="4" y="199"/>
                  <a:pt x="24" y="227"/>
                  <a:pt x="58" y="256"/>
                </a:cubicBezTo>
                <a:cubicBezTo>
                  <a:pt x="95" y="288"/>
                  <a:pt x="142" y="314"/>
                  <a:pt x="192" y="314"/>
                </a:cubicBezTo>
                <a:cubicBezTo>
                  <a:pt x="242" y="314"/>
                  <a:pt x="288" y="288"/>
                  <a:pt x="326" y="256"/>
                </a:cubicBezTo>
                <a:cubicBezTo>
                  <a:pt x="359" y="227"/>
                  <a:pt x="380" y="199"/>
                  <a:pt x="381" y="198"/>
                </a:cubicBezTo>
                <a:cubicBezTo>
                  <a:pt x="383" y="194"/>
                  <a:pt x="383" y="188"/>
                  <a:pt x="381" y="185"/>
                </a:cubicBezTo>
                <a:cubicBezTo>
                  <a:pt x="380" y="183"/>
                  <a:pt x="359" y="155"/>
                  <a:pt x="326" y="127"/>
                </a:cubicBezTo>
                <a:close/>
                <a:moveTo>
                  <a:pt x="312" y="238"/>
                </a:moveTo>
                <a:cubicBezTo>
                  <a:pt x="281" y="265"/>
                  <a:pt x="238" y="292"/>
                  <a:pt x="192" y="292"/>
                </a:cubicBezTo>
                <a:cubicBezTo>
                  <a:pt x="144" y="292"/>
                  <a:pt x="101" y="263"/>
                  <a:pt x="72" y="239"/>
                </a:cubicBezTo>
                <a:cubicBezTo>
                  <a:pt x="50" y="220"/>
                  <a:pt x="34" y="201"/>
                  <a:pt x="26" y="191"/>
                </a:cubicBezTo>
                <a:cubicBezTo>
                  <a:pt x="34" y="182"/>
                  <a:pt x="50" y="163"/>
                  <a:pt x="72" y="144"/>
                </a:cubicBezTo>
                <a:cubicBezTo>
                  <a:pt x="103" y="117"/>
                  <a:pt x="145" y="90"/>
                  <a:pt x="192" y="90"/>
                </a:cubicBezTo>
                <a:cubicBezTo>
                  <a:pt x="239" y="90"/>
                  <a:pt x="283" y="119"/>
                  <a:pt x="311" y="143"/>
                </a:cubicBezTo>
                <a:cubicBezTo>
                  <a:pt x="333" y="162"/>
                  <a:pt x="349" y="181"/>
                  <a:pt x="357" y="191"/>
                </a:cubicBezTo>
                <a:cubicBezTo>
                  <a:pt x="350" y="201"/>
                  <a:pt x="334" y="219"/>
                  <a:pt x="312" y="238"/>
                </a:cubicBezTo>
                <a:close/>
                <a:moveTo>
                  <a:pt x="192" y="158"/>
                </a:moveTo>
                <a:cubicBezTo>
                  <a:pt x="173" y="158"/>
                  <a:pt x="158" y="173"/>
                  <a:pt x="158" y="191"/>
                </a:cubicBezTo>
                <a:cubicBezTo>
                  <a:pt x="158" y="210"/>
                  <a:pt x="173" y="225"/>
                  <a:pt x="192" y="225"/>
                </a:cubicBezTo>
                <a:cubicBezTo>
                  <a:pt x="210" y="225"/>
                  <a:pt x="225" y="210"/>
                  <a:pt x="225" y="191"/>
                </a:cubicBezTo>
                <a:cubicBezTo>
                  <a:pt x="225" y="173"/>
                  <a:pt x="210" y="158"/>
                  <a:pt x="192" y="158"/>
                </a:cubicBezTo>
                <a:close/>
                <a:moveTo>
                  <a:pt x="192" y="202"/>
                </a:moveTo>
                <a:cubicBezTo>
                  <a:pt x="186" y="202"/>
                  <a:pt x="181" y="197"/>
                  <a:pt x="181" y="191"/>
                </a:cubicBezTo>
                <a:cubicBezTo>
                  <a:pt x="181" y="185"/>
                  <a:pt x="186" y="180"/>
                  <a:pt x="192" y="180"/>
                </a:cubicBezTo>
                <a:cubicBezTo>
                  <a:pt x="198" y="180"/>
                  <a:pt x="203" y="185"/>
                  <a:pt x="203" y="191"/>
                </a:cubicBezTo>
                <a:cubicBezTo>
                  <a:pt x="203" y="197"/>
                  <a:pt x="198" y="202"/>
                  <a:pt x="192" y="2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23">
            <a:extLst>
              <a:ext uri="{FF2B5EF4-FFF2-40B4-BE49-F238E27FC236}">
                <a16:creationId xmlns:a16="http://schemas.microsoft.com/office/drawing/2014/main" id="{C0F5B2ED-B0DA-4C91-EE29-9D857B5F46AF}"/>
              </a:ext>
            </a:extLst>
          </p:cNvPr>
          <p:cNvSpPr>
            <a:spLocks noEditPoints="1"/>
          </p:cNvSpPr>
          <p:nvPr/>
        </p:nvSpPr>
        <p:spPr bwMode="auto">
          <a:xfrm>
            <a:off x="7606931" y="4192177"/>
            <a:ext cx="412850" cy="527462"/>
          </a:xfrm>
          <a:custGeom>
            <a:avLst/>
            <a:gdLst>
              <a:gd name="T0" fmla="*/ 112 w 303"/>
              <a:gd name="T1" fmla="*/ 328 h 384"/>
              <a:gd name="T2" fmla="*/ 45 w 303"/>
              <a:gd name="T3" fmla="*/ 328 h 384"/>
              <a:gd name="T4" fmla="*/ 0 w 303"/>
              <a:gd name="T5" fmla="*/ 373 h 384"/>
              <a:gd name="T6" fmla="*/ 0 w 303"/>
              <a:gd name="T7" fmla="*/ 384 h 384"/>
              <a:gd name="T8" fmla="*/ 157 w 303"/>
              <a:gd name="T9" fmla="*/ 384 h 384"/>
              <a:gd name="T10" fmla="*/ 157 w 303"/>
              <a:gd name="T11" fmla="*/ 373 h 384"/>
              <a:gd name="T12" fmla="*/ 112 w 303"/>
              <a:gd name="T13" fmla="*/ 328 h 384"/>
              <a:gd name="T14" fmla="*/ 249 w 303"/>
              <a:gd name="T15" fmla="*/ 93 h 384"/>
              <a:gd name="T16" fmla="*/ 301 w 303"/>
              <a:gd name="T17" fmla="*/ 28 h 384"/>
              <a:gd name="T18" fmla="*/ 90 w 303"/>
              <a:gd name="T19" fmla="*/ 22 h 384"/>
              <a:gd name="T20" fmla="*/ 90 w 303"/>
              <a:gd name="T21" fmla="*/ 2 h 384"/>
              <a:gd name="T22" fmla="*/ 68 w 303"/>
              <a:gd name="T23" fmla="*/ 2 h 384"/>
              <a:gd name="T24" fmla="*/ 68 w 303"/>
              <a:gd name="T25" fmla="*/ 274 h 384"/>
              <a:gd name="T26" fmla="*/ 45 w 303"/>
              <a:gd name="T27" fmla="*/ 305 h 384"/>
              <a:gd name="T28" fmla="*/ 112 w 303"/>
              <a:gd name="T29" fmla="*/ 305 h 384"/>
              <a:gd name="T30" fmla="*/ 90 w 303"/>
              <a:gd name="T31" fmla="*/ 274 h 384"/>
              <a:gd name="T32" fmla="*/ 90 w 303"/>
              <a:gd name="T33" fmla="*/ 180 h 384"/>
              <a:gd name="T34" fmla="*/ 303 w 303"/>
              <a:gd name="T35" fmla="*/ 187 h 384"/>
              <a:gd name="T36" fmla="*/ 249 w 303"/>
              <a:gd name="T37" fmla="*/ 9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3" h="384">
                <a:moveTo>
                  <a:pt x="112" y="328"/>
                </a:moveTo>
                <a:cubicBezTo>
                  <a:pt x="45" y="328"/>
                  <a:pt x="45" y="328"/>
                  <a:pt x="45" y="328"/>
                </a:cubicBezTo>
                <a:cubicBezTo>
                  <a:pt x="20" y="328"/>
                  <a:pt x="0" y="348"/>
                  <a:pt x="0" y="373"/>
                </a:cubicBezTo>
                <a:cubicBezTo>
                  <a:pt x="0" y="384"/>
                  <a:pt x="0" y="384"/>
                  <a:pt x="0" y="384"/>
                </a:cubicBezTo>
                <a:cubicBezTo>
                  <a:pt x="157" y="384"/>
                  <a:pt x="157" y="384"/>
                  <a:pt x="157" y="384"/>
                </a:cubicBezTo>
                <a:cubicBezTo>
                  <a:pt x="157" y="373"/>
                  <a:pt x="157" y="373"/>
                  <a:pt x="157" y="373"/>
                </a:cubicBezTo>
                <a:cubicBezTo>
                  <a:pt x="157" y="348"/>
                  <a:pt x="137" y="328"/>
                  <a:pt x="112" y="328"/>
                </a:cubicBezTo>
                <a:close/>
                <a:moveTo>
                  <a:pt x="249" y="93"/>
                </a:moveTo>
                <a:cubicBezTo>
                  <a:pt x="301" y="28"/>
                  <a:pt x="301" y="28"/>
                  <a:pt x="301" y="28"/>
                </a:cubicBezTo>
                <a:cubicBezTo>
                  <a:pt x="289" y="27"/>
                  <a:pt x="189" y="0"/>
                  <a:pt x="90" y="22"/>
                </a:cubicBezTo>
                <a:cubicBezTo>
                  <a:pt x="90" y="2"/>
                  <a:pt x="90" y="2"/>
                  <a:pt x="90" y="2"/>
                </a:cubicBezTo>
                <a:cubicBezTo>
                  <a:pt x="68" y="2"/>
                  <a:pt x="68" y="2"/>
                  <a:pt x="68" y="2"/>
                </a:cubicBezTo>
                <a:cubicBezTo>
                  <a:pt x="68" y="274"/>
                  <a:pt x="68" y="274"/>
                  <a:pt x="68" y="274"/>
                </a:cubicBezTo>
                <a:cubicBezTo>
                  <a:pt x="54" y="278"/>
                  <a:pt x="45" y="291"/>
                  <a:pt x="45" y="305"/>
                </a:cubicBezTo>
                <a:cubicBezTo>
                  <a:pt x="112" y="305"/>
                  <a:pt x="112" y="305"/>
                  <a:pt x="112" y="305"/>
                </a:cubicBezTo>
                <a:cubicBezTo>
                  <a:pt x="112" y="291"/>
                  <a:pt x="103" y="278"/>
                  <a:pt x="90" y="274"/>
                </a:cubicBezTo>
                <a:cubicBezTo>
                  <a:pt x="90" y="180"/>
                  <a:pt x="90" y="180"/>
                  <a:pt x="90" y="180"/>
                </a:cubicBezTo>
                <a:cubicBezTo>
                  <a:pt x="205" y="156"/>
                  <a:pt x="288" y="185"/>
                  <a:pt x="303" y="187"/>
                </a:cubicBezTo>
                <a:lnTo>
                  <a:pt x="249" y="9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TextBox 17">
            <a:extLst>
              <a:ext uri="{FF2B5EF4-FFF2-40B4-BE49-F238E27FC236}">
                <a16:creationId xmlns:a16="http://schemas.microsoft.com/office/drawing/2014/main" id="{436D57B8-EEC7-01D9-F3B7-F9427717E425}"/>
              </a:ext>
            </a:extLst>
          </p:cNvPr>
          <p:cNvSpPr txBox="1"/>
          <p:nvPr/>
        </p:nvSpPr>
        <p:spPr>
          <a:xfrm>
            <a:off x="9465767" y="4960938"/>
            <a:ext cx="1867993" cy="338554"/>
          </a:xfrm>
          <a:prstGeom prst="rect">
            <a:avLst/>
          </a:prstGeom>
          <a:noFill/>
        </p:spPr>
        <p:txBody>
          <a:bodyPr wrap="square" rtlCol="0">
            <a:spAutoFit/>
          </a:bodyPr>
          <a:lstStyle/>
          <a:p>
            <a:pPr algn="r"/>
            <a:r>
              <a:rPr lang="en-US" sz="1600" b="1" dirty="0">
                <a:solidFill>
                  <a:schemeClr val="tx2"/>
                </a:solidFill>
                <a:latin typeface="Poppins" panose="00000500000000000000" pitchFamily="2" charset="0"/>
                <a:ea typeface="Open Sans" panose="020B0606030504020204" pitchFamily="34" charset="0"/>
                <a:cs typeface="Poppins" panose="00000500000000000000" pitchFamily="2" charset="0"/>
              </a:rPr>
              <a:t>Third-Reason</a:t>
            </a:r>
          </a:p>
        </p:txBody>
      </p:sp>
      <p:sp>
        <p:nvSpPr>
          <p:cNvPr id="19" name="TextBox 18">
            <a:extLst>
              <a:ext uri="{FF2B5EF4-FFF2-40B4-BE49-F238E27FC236}">
                <a16:creationId xmlns:a16="http://schemas.microsoft.com/office/drawing/2014/main" id="{05EFCB44-EEAF-4A7A-9A69-CA1505AB9871}"/>
              </a:ext>
            </a:extLst>
          </p:cNvPr>
          <p:cNvSpPr txBox="1"/>
          <p:nvPr/>
        </p:nvSpPr>
        <p:spPr>
          <a:xfrm>
            <a:off x="8952115" y="5291061"/>
            <a:ext cx="2381645" cy="728469"/>
          </a:xfrm>
          <a:prstGeom prst="rect">
            <a:avLst/>
          </a:prstGeom>
          <a:noFill/>
        </p:spPr>
        <p:txBody>
          <a:bodyPr wrap="square" rtlCol="0">
            <a:spAutoFit/>
          </a:bodyPr>
          <a:lstStyle/>
          <a:p>
            <a:pPr algn="r">
              <a:lnSpc>
                <a:spcPts val="1700"/>
              </a:lnSpc>
            </a:pPr>
            <a:r>
              <a:rPr lang="en-US" sz="1000" dirty="0">
                <a:solidFill>
                  <a:schemeClr val="accent5"/>
                </a:solidFill>
                <a:latin typeface="DM Sans" pitchFamily="2" charset="0"/>
                <a:ea typeface="Inter" panose="020B0502030000000004" pitchFamily="34" charset="0"/>
              </a:rPr>
              <a:t>G</a:t>
            </a:r>
            <a:r>
              <a:rPr lang="en-US" sz="1000" i="0" dirty="0">
                <a:solidFill>
                  <a:schemeClr val="accent5"/>
                </a:solidFill>
                <a:effectLst/>
                <a:latin typeface="DM Sans" pitchFamily="2" charset="0"/>
                <a:ea typeface="Inter" panose="020B0502030000000004" pitchFamily="34" charset="0"/>
              </a:rPr>
              <a:t>alley of type and scrambled It </a:t>
            </a:r>
          </a:p>
          <a:p>
            <a:pPr algn="r">
              <a:lnSpc>
                <a:spcPts val="1700"/>
              </a:lnSpc>
            </a:pPr>
            <a:r>
              <a:rPr lang="en-US" sz="1000" i="0" dirty="0">
                <a:solidFill>
                  <a:schemeClr val="accent5"/>
                </a:solidFill>
                <a:effectLst/>
                <a:latin typeface="DM Sans" pitchFamily="2" charset="0"/>
                <a:ea typeface="Inter" panose="020B0502030000000004" pitchFamily="34" charset="0"/>
              </a:rPr>
              <a:t>make type design specimen book It survived five centuries.</a:t>
            </a:r>
          </a:p>
        </p:txBody>
      </p:sp>
      <p:sp>
        <p:nvSpPr>
          <p:cNvPr id="22" name="TextBox 21">
            <a:extLst>
              <a:ext uri="{FF2B5EF4-FFF2-40B4-BE49-F238E27FC236}">
                <a16:creationId xmlns:a16="http://schemas.microsoft.com/office/drawing/2014/main" id="{CF05CE73-612F-8CB6-8E00-79A5E77ED072}"/>
              </a:ext>
            </a:extLst>
          </p:cNvPr>
          <p:cNvSpPr txBox="1"/>
          <p:nvPr/>
        </p:nvSpPr>
        <p:spPr>
          <a:xfrm>
            <a:off x="2784621" y="3455958"/>
            <a:ext cx="922047" cy="323165"/>
          </a:xfrm>
          <a:prstGeom prst="rect">
            <a:avLst/>
          </a:prstGeom>
          <a:noFill/>
          <a:effectLst/>
        </p:spPr>
        <p:txBody>
          <a:bodyPr wrap="none" rtlCol="0">
            <a:spAutoFit/>
          </a:bodyPr>
          <a:lstStyle/>
          <a:p>
            <a:pPr algn="ctr"/>
            <a:r>
              <a:rPr lang="en-US" sz="1500" dirty="0">
                <a:latin typeface="Poppins SemiBold" panose="00000700000000000000" pitchFamily="2" charset="0"/>
                <a:cs typeface="Poppins SemiBold" panose="00000700000000000000" pitchFamily="2" charset="0"/>
              </a:rPr>
              <a:t>Mission</a:t>
            </a:r>
          </a:p>
        </p:txBody>
      </p:sp>
      <p:sp>
        <p:nvSpPr>
          <p:cNvPr id="23" name="TextBox 22">
            <a:extLst>
              <a:ext uri="{FF2B5EF4-FFF2-40B4-BE49-F238E27FC236}">
                <a16:creationId xmlns:a16="http://schemas.microsoft.com/office/drawing/2014/main" id="{2184A102-B5A2-528E-A049-4D50C777492F}"/>
              </a:ext>
            </a:extLst>
          </p:cNvPr>
          <p:cNvSpPr txBox="1"/>
          <p:nvPr/>
        </p:nvSpPr>
        <p:spPr>
          <a:xfrm>
            <a:off x="8580861" y="3519428"/>
            <a:ext cx="742511" cy="323165"/>
          </a:xfrm>
          <a:prstGeom prst="rect">
            <a:avLst/>
          </a:prstGeom>
          <a:noFill/>
          <a:effectLst/>
        </p:spPr>
        <p:txBody>
          <a:bodyPr wrap="none" rtlCol="0">
            <a:spAutoFit/>
          </a:bodyPr>
          <a:lstStyle/>
          <a:p>
            <a:pPr algn="ctr"/>
            <a:r>
              <a:rPr lang="en-US" sz="1500" dirty="0">
                <a:latin typeface="Poppins SemiBold" panose="00000700000000000000" pitchFamily="2" charset="0"/>
                <a:cs typeface="Poppins SemiBold" panose="00000700000000000000" pitchFamily="2" charset="0"/>
              </a:rPr>
              <a:t>Goals</a:t>
            </a:r>
          </a:p>
        </p:txBody>
      </p:sp>
      <p:sp>
        <p:nvSpPr>
          <p:cNvPr id="24" name="TextBox 23">
            <a:extLst>
              <a:ext uri="{FF2B5EF4-FFF2-40B4-BE49-F238E27FC236}">
                <a16:creationId xmlns:a16="http://schemas.microsoft.com/office/drawing/2014/main" id="{515CE7D5-630C-69BC-CED8-B1DD4CB15ABB}"/>
              </a:ext>
            </a:extLst>
          </p:cNvPr>
          <p:cNvSpPr txBox="1"/>
          <p:nvPr/>
        </p:nvSpPr>
        <p:spPr>
          <a:xfrm>
            <a:off x="5158036" y="3382774"/>
            <a:ext cx="1867993" cy="338554"/>
          </a:xfrm>
          <a:prstGeom prst="rect">
            <a:avLst/>
          </a:prstGeom>
          <a:noFill/>
        </p:spPr>
        <p:txBody>
          <a:bodyPr wrap="square" rtlCol="0">
            <a:spAutoFit/>
          </a:bodyPr>
          <a:lstStyle/>
          <a:p>
            <a:pPr algn="ctr"/>
            <a:r>
              <a:rPr lang="en-US" sz="1600" b="1" dirty="0">
                <a:solidFill>
                  <a:schemeClr val="bg1"/>
                </a:solidFill>
                <a:latin typeface="Poppins" panose="00000500000000000000" pitchFamily="2" charset="0"/>
                <a:ea typeface="Open Sans" panose="020B0606030504020204" pitchFamily="34" charset="0"/>
                <a:cs typeface="Poppins" panose="00000500000000000000" pitchFamily="2" charset="0"/>
              </a:rPr>
              <a:t>Second-Reason</a:t>
            </a:r>
          </a:p>
        </p:txBody>
      </p:sp>
      <p:sp>
        <p:nvSpPr>
          <p:cNvPr id="25" name="TextBox 24">
            <a:extLst>
              <a:ext uri="{FF2B5EF4-FFF2-40B4-BE49-F238E27FC236}">
                <a16:creationId xmlns:a16="http://schemas.microsoft.com/office/drawing/2014/main" id="{D0F5DA02-F793-B8E5-63FA-9B1C8EC7DF2A}"/>
              </a:ext>
            </a:extLst>
          </p:cNvPr>
          <p:cNvSpPr txBox="1"/>
          <p:nvPr/>
        </p:nvSpPr>
        <p:spPr>
          <a:xfrm>
            <a:off x="4901210" y="3712897"/>
            <a:ext cx="2381645" cy="728469"/>
          </a:xfrm>
          <a:prstGeom prst="rect">
            <a:avLst/>
          </a:prstGeom>
          <a:noFill/>
        </p:spPr>
        <p:txBody>
          <a:bodyPr wrap="square" rtlCol="0">
            <a:spAutoFit/>
          </a:bodyPr>
          <a:lstStyle/>
          <a:p>
            <a:pPr algn="ctr">
              <a:lnSpc>
                <a:spcPts val="1700"/>
              </a:lnSpc>
            </a:pPr>
            <a:r>
              <a:rPr lang="en-US" sz="1000" dirty="0">
                <a:solidFill>
                  <a:schemeClr val="bg1"/>
                </a:solidFill>
                <a:latin typeface="DM Sans" pitchFamily="2" charset="0"/>
                <a:ea typeface="Inter" panose="020B0502030000000004" pitchFamily="34" charset="0"/>
              </a:rPr>
              <a:t>G</a:t>
            </a:r>
            <a:r>
              <a:rPr lang="en-US" sz="1000" i="0" dirty="0">
                <a:solidFill>
                  <a:schemeClr val="bg1"/>
                </a:solidFill>
                <a:effectLst/>
                <a:latin typeface="DM Sans" pitchFamily="2" charset="0"/>
                <a:ea typeface="Inter" panose="020B0502030000000004" pitchFamily="34" charset="0"/>
              </a:rPr>
              <a:t>alley of type and scrambled It </a:t>
            </a:r>
          </a:p>
          <a:p>
            <a:pPr algn="ctr">
              <a:lnSpc>
                <a:spcPts val="1700"/>
              </a:lnSpc>
            </a:pPr>
            <a:r>
              <a:rPr lang="en-US" sz="1000" i="0" dirty="0">
                <a:solidFill>
                  <a:schemeClr val="bg1"/>
                </a:solidFill>
                <a:effectLst/>
                <a:latin typeface="DM Sans" pitchFamily="2" charset="0"/>
                <a:ea typeface="Inter" panose="020B0502030000000004" pitchFamily="34" charset="0"/>
              </a:rPr>
              <a:t>make type design specimen book It survived five centuries.</a:t>
            </a:r>
          </a:p>
        </p:txBody>
      </p:sp>
      <p:sp>
        <p:nvSpPr>
          <p:cNvPr id="32" name="TextBox 31">
            <a:extLst>
              <a:ext uri="{FF2B5EF4-FFF2-40B4-BE49-F238E27FC236}">
                <a16:creationId xmlns:a16="http://schemas.microsoft.com/office/drawing/2014/main" id="{1931E1EC-F779-82DF-F9F2-1A0967B8395A}"/>
              </a:ext>
            </a:extLst>
          </p:cNvPr>
          <p:cNvSpPr txBox="1"/>
          <p:nvPr/>
        </p:nvSpPr>
        <p:spPr>
          <a:xfrm rot="18845244">
            <a:off x="6631947" y="5137908"/>
            <a:ext cx="742512" cy="323165"/>
          </a:xfrm>
          <a:prstGeom prst="rect">
            <a:avLst/>
          </a:prstGeom>
          <a:noFill/>
          <a:effectLst/>
        </p:spPr>
        <p:txBody>
          <a:bodyPr wrap="none" rtlCol="0">
            <a:spAutoFit/>
          </a:bodyPr>
          <a:lstStyle/>
          <a:p>
            <a:pPr algn="ctr"/>
            <a:r>
              <a:rPr lang="en-US" sz="1500" dirty="0">
                <a:latin typeface="Poppins SemiBold" panose="00000700000000000000" pitchFamily="2" charset="0"/>
                <a:cs typeface="Poppins SemiBold" panose="00000700000000000000" pitchFamily="2" charset="0"/>
              </a:rPr>
              <a:t>Goals</a:t>
            </a:r>
          </a:p>
        </p:txBody>
      </p:sp>
      <p:sp>
        <p:nvSpPr>
          <p:cNvPr id="33" name="Isosceles Triangle 32">
            <a:extLst>
              <a:ext uri="{FF2B5EF4-FFF2-40B4-BE49-F238E27FC236}">
                <a16:creationId xmlns:a16="http://schemas.microsoft.com/office/drawing/2014/main" id="{89A70A5D-6CC0-393D-61E8-6731AE437C6D}"/>
              </a:ext>
            </a:extLst>
          </p:cNvPr>
          <p:cNvSpPr/>
          <p:nvPr/>
        </p:nvSpPr>
        <p:spPr>
          <a:xfrm rot="13500000">
            <a:off x="3921877" y="3115725"/>
            <a:ext cx="185522" cy="159933"/>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33">
            <a:extLst>
              <a:ext uri="{FF2B5EF4-FFF2-40B4-BE49-F238E27FC236}">
                <a16:creationId xmlns:a16="http://schemas.microsoft.com/office/drawing/2014/main" id="{A4204969-D100-DEEA-0F24-BB6FAAE0477A}"/>
              </a:ext>
            </a:extLst>
          </p:cNvPr>
          <p:cNvSpPr/>
          <p:nvPr/>
        </p:nvSpPr>
        <p:spPr>
          <a:xfrm rot="2700000">
            <a:off x="8067682" y="4031302"/>
            <a:ext cx="185522" cy="159933"/>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Isosceles Triangle 34">
            <a:extLst>
              <a:ext uri="{FF2B5EF4-FFF2-40B4-BE49-F238E27FC236}">
                <a16:creationId xmlns:a16="http://schemas.microsoft.com/office/drawing/2014/main" id="{B2F59D70-2321-9D07-605E-C8EB96DA65FE}"/>
              </a:ext>
            </a:extLst>
          </p:cNvPr>
          <p:cNvSpPr/>
          <p:nvPr/>
        </p:nvSpPr>
        <p:spPr>
          <a:xfrm rot="8100000">
            <a:off x="6649235" y="4942326"/>
            <a:ext cx="185522" cy="159933"/>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5115176"/>
      </p:ext>
    </p:extLst>
  </p:cSld>
  <p:clrMapOvr>
    <a:masterClrMapping/>
  </p:clrMapOvr>
  <p:transition spd="slow">
    <p:cover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99216B-9DF3-4593-8136-FC023CD9B1B2}"/>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6E07306F-324E-D8FE-BC3D-51D0B0C56E79}"/>
              </a:ext>
            </a:extLst>
          </p:cNvPr>
          <p:cNvSpPr/>
          <p:nvPr/>
        </p:nvSpPr>
        <p:spPr>
          <a:xfrm rot="2498543">
            <a:off x="1488041" y="-1707867"/>
            <a:ext cx="1298174" cy="9683129"/>
          </a:xfrm>
          <a:prstGeom prst="rect">
            <a:avLst/>
          </a:prstGeom>
          <a:solidFill>
            <a:schemeClr val="bg1">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5">
            <a:extLst>
              <a:ext uri="{FF2B5EF4-FFF2-40B4-BE49-F238E27FC236}">
                <a16:creationId xmlns:a16="http://schemas.microsoft.com/office/drawing/2014/main" id="{7F79DDFC-2825-98F1-DED0-9282071021B4}"/>
              </a:ext>
            </a:extLst>
          </p:cNvPr>
          <p:cNvSpPr>
            <a:spLocks/>
          </p:cNvSpPr>
          <p:nvPr/>
        </p:nvSpPr>
        <p:spPr bwMode="auto">
          <a:xfrm rot="529594">
            <a:off x="3341138" y="3967169"/>
            <a:ext cx="1121235" cy="445369"/>
          </a:xfrm>
          <a:custGeom>
            <a:avLst/>
            <a:gdLst>
              <a:gd name="T0" fmla="*/ 0 w 1881"/>
              <a:gd name="T1" fmla="*/ 559 h 743"/>
              <a:gd name="T2" fmla="*/ 1881 w 1881"/>
              <a:gd name="T3" fmla="*/ 743 h 743"/>
              <a:gd name="T4" fmla="*/ 0 w 1881"/>
              <a:gd name="T5" fmla="*/ 559 h 743"/>
            </a:gdLst>
            <a:ahLst/>
            <a:cxnLst>
              <a:cxn ang="0">
                <a:pos x="T0" y="T1"/>
              </a:cxn>
              <a:cxn ang="0">
                <a:pos x="T2" y="T3"/>
              </a:cxn>
              <a:cxn ang="0">
                <a:pos x="T4" y="T5"/>
              </a:cxn>
            </a:cxnLst>
            <a:rect l="0" t="0" r="r" b="b"/>
            <a:pathLst>
              <a:path w="1881" h="743">
                <a:moveTo>
                  <a:pt x="0" y="559"/>
                </a:moveTo>
                <a:cubicBezTo>
                  <a:pt x="0" y="559"/>
                  <a:pt x="1449" y="438"/>
                  <a:pt x="1881" y="743"/>
                </a:cubicBezTo>
                <a:cubicBezTo>
                  <a:pt x="1881" y="743"/>
                  <a:pt x="1330" y="0"/>
                  <a:pt x="0" y="559"/>
                </a:cubicBezTo>
                <a:close/>
              </a:path>
            </a:pathLst>
          </a:custGeom>
          <a:solidFill>
            <a:srgbClr val="000000"/>
          </a:solidFill>
          <a:ln>
            <a:noFill/>
          </a:ln>
          <a:effectLst>
            <a:outerShdw blurRad="127000" dist="381000" dir="2700000" algn="tl" rotWithShape="0">
              <a:prstClr val="black">
                <a:alpha val="35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Arc 9">
            <a:extLst>
              <a:ext uri="{FF2B5EF4-FFF2-40B4-BE49-F238E27FC236}">
                <a16:creationId xmlns:a16="http://schemas.microsoft.com/office/drawing/2014/main" id="{AC8A38E8-E702-C3E8-76DD-75999057311A}"/>
              </a:ext>
            </a:extLst>
          </p:cNvPr>
          <p:cNvSpPr/>
          <p:nvPr/>
        </p:nvSpPr>
        <p:spPr>
          <a:xfrm>
            <a:off x="-806610" y="-605971"/>
            <a:ext cx="8069942" cy="8069942"/>
          </a:xfrm>
          <a:prstGeom prst="arc">
            <a:avLst>
              <a:gd name="adj1" fmla="val 16200000"/>
              <a:gd name="adj2" fmla="val 5145817"/>
            </a:avLst>
          </a:prstGeom>
          <a:ln w="28575">
            <a:solidFill>
              <a:schemeClr val="accent1">
                <a:lumMod val="60000"/>
                <a:lumOff val="40000"/>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Oval 10">
            <a:extLst>
              <a:ext uri="{FF2B5EF4-FFF2-40B4-BE49-F238E27FC236}">
                <a16:creationId xmlns:a16="http://schemas.microsoft.com/office/drawing/2014/main" id="{EA5A84AB-6F0C-1F4E-5516-D8D81F57C48B}"/>
              </a:ext>
            </a:extLst>
          </p:cNvPr>
          <p:cNvSpPr/>
          <p:nvPr/>
        </p:nvSpPr>
        <p:spPr>
          <a:xfrm>
            <a:off x="5849548" y="1439496"/>
            <a:ext cx="3979008" cy="3979008"/>
          </a:xfrm>
          <a:prstGeom prst="ellipse">
            <a:avLst/>
          </a:prstGeom>
          <a:solidFill>
            <a:schemeClr val="accent1"/>
          </a:solidFill>
          <a:ln w="28575">
            <a:solidFill>
              <a:schemeClr val="accent1">
                <a:lumMod val="60000"/>
                <a:lumOff val="40000"/>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solidFill>
            </a:endParaRPr>
          </a:p>
        </p:txBody>
      </p:sp>
      <p:sp>
        <p:nvSpPr>
          <p:cNvPr id="13" name="Oval 12">
            <a:extLst>
              <a:ext uri="{FF2B5EF4-FFF2-40B4-BE49-F238E27FC236}">
                <a16:creationId xmlns:a16="http://schemas.microsoft.com/office/drawing/2014/main" id="{765EF93E-34A0-355C-4142-0EB7238D1220}"/>
              </a:ext>
            </a:extLst>
          </p:cNvPr>
          <p:cNvSpPr/>
          <p:nvPr/>
        </p:nvSpPr>
        <p:spPr>
          <a:xfrm>
            <a:off x="6163108" y="1753057"/>
            <a:ext cx="3351890" cy="3351888"/>
          </a:xfrm>
          <a:prstGeom prst="ellipse">
            <a:avLst/>
          </a:prstGeom>
          <a:solidFill>
            <a:schemeClr val="bg1"/>
          </a:solidFill>
          <a:ln w="2857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1"/>
              </a:solidFill>
            </a:endParaRPr>
          </a:p>
        </p:txBody>
      </p:sp>
      <p:sp>
        <p:nvSpPr>
          <p:cNvPr id="15" name="TextBox 14">
            <a:extLst>
              <a:ext uri="{FF2B5EF4-FFF2-40B4-BE49-F238E27FC236}">
                <a16:creationId xmlns:a16="http://schemas.microsoft.com/office/drawing/2014/main" id="{DFFFB090-5258-B8A0-BBDF-A8DA2EC31E79}"/>
              </a:ext>
            </a:extLst>
          </p:cNvPr>
          <p:cNvSpPr txBox="1"/>
          <p:nvPr/>
        </p:nvSpPr>
        <p:spPr>
          <a:xfrm>
            <a:off x="799630" y="2927513"/>
            <a:ext cx="4904933" cy="1015663"/>
          </a:xfrm>
          <a:prstGeom prst="rect">
            <a:avLst/>
          </a:prstGeom>
          <a:noFill/>
        </p:spPr>
        <p:txBody>
          <a:bodyPr wrap="square" rtlCol="0">
            <a:spAutoFit/>
          </a:bodyPr>
          <a:lstStyle/>
          <a:p>
            <a:r>
              <a:rPr lang="en-US" sz="6000" b="1" dirty="0">
                <a:solidFill>
                  <a:schemeClr val="bg1"/>
                </a:solidFill>
                <a:latin typeface="Poppins" panose="00000500000000000000" pitchFamily="2" charset="0"/>
                <a:cs typeface="Poppins" panose="00000500000000000000" pitchFamily="2" charset="0"/>
              </a:rPr>
              <a:t>Pitch-Deck</a:t>
            </a:r>
          </a:p>
        </p:txBody>
      </p:sp>
      <p:sp>
        <p:nvSpPr>
          <p:cNvPr id="16" name="TextBox 15">
            <a:extLst>
              <a:ext uri="{FF2B5EF4-FFF2-40B4-BE49-F238E27FC236}">
                <a16:creationId xmlns:a16="http://schemas.microsoft.com/office/drawing/2014/main" id="{87781E8F-21DC-B366-54D4-0630076423C9}"/>
              </a:ext>
            </a:extLst>
          </p:cNvPr>
          <p:cNvSpPr txBox="1"/>
          <p:nvPr/>
        </p:nvSpPr>
        <p:spPr>
          <a:xfrm>
            <a:off x="799631" y="2175719"/>
            <a:ext cx="3448380" cy="1015663"/>
          </a:xfrm>
          <a:prstGeom prst="rect">
            <a:avLst/>
          </a:prstGeom>
          <a:noFill/>
        </p:spPr>
        <p:txBody>
          <a:bodyPr wrap="none" rtlCol="0">
            <a:spAutoFit/>
          </a:bodyPr>
          <a:lstStyle/>
          <a:p>
            <a:r>
              <a:rPr lang="en-US" sz="6000" b="1" dirty="0">
                <a:solidFill>
                  <a:schemeClr val="accent2"/>
                </a:solidFill>
                <a:latin typeface="Poppins" panose="00000500000000000000" pitchFamily="2" charset="0"/>
                <a:cs typeface="Poppins" panose="00000500000000000000" pitchFamily="2" charset="0"/>
              </a:rPr>
              <a:t>Investor</a:t>
            </a:r>
          </a:p>
        </p:txBody>
      </p:sp>
      <p:grpSp>
        <p:nvGrpSpPr>
          <p:cNvPr id="17" name="Group 16">
            <a:extLst>
              <a:ext uri="{FF2B5EF4-FFF2-40B4-BE49-F238E27FC236}">
                <a16:creationId xmlns:a16="http://schemas.microsoft.com/office/drawing/2014/main" id="{9956E265-232A-67CE-5B03-5BA89875DC8F}"/>
              </a:ext>
            </a:extLst>
          </p:cNvPr>
          <p:cNvGrpSpPr/>
          <p:nvPr/>
        </p:nvGrpSpPr>
        <p:grpSpPr>
          <a:xfrm>
            <a:off x="908564" y="914400"/>
            <a:ext cx="398855" cy="358824"/>
            <a:chOff x="2205038" y="-3175"/>
            <a:chExt cx="7797800" cy="7015163"/>
          </a:xfrm>
        </p:grpSpPr>
        <p:sp>
          <p:nvSpPr>
            <p:cNvPr id="18" name="Freeform 5">
              <a:extLst>
                <a:ext uri="{FF2B5EF4-FFF2-40B4-BE49-F238E27FC236}">
                  <a16:creationId xmlns:a16="http://schemas.microsoft.com/office/drawing/2014/main" id="{41AFC66E-971B-7BD0-45B5-2B7855E7BC1A}"/>
                </a:ext>
              </a:extLst>
            </p:cNvPr>
            <p:cNvSpPr>
              <a:spLocks/>
            </p:cNvSpPr>
            <p:nvPr/>
          </p:nvSpPr>
          <p:spPr bwMode="auto">
            <a:xfrm>
              <a:off x="2205038" y="296863"/>
              <a:ext cx="4284663" cy="6715125"/>
            </a:xfrm>
            <a:custGeom>
              <a:avLst/>
              <a:gdLst>
                <a:gd name="T0" fmla="*/ 287 w 1417"/>
                <a:gd name="T1" fmla="*/ 2142 h 2221"/>
                <a:gd name="T2" fmla="*/ 287 w 1417"/>
                <a:gd name="T3" fmla="*/ 2142 h 2221"/>
                <a:gd name="T4" fmla="*/ 79 w 1417"/>
                <a:gd name="T5" fmla="*/ 1647 h 2221"/>
                <a:gd name="T6" fmla="*/ 635 w 1417"/>
                <a:gd name="T7" fmla="*/ 287 h 2221"/>
                <a:gd name="T8" fmla="*/ 1130 w 1417"/>
                <a:gd name="T9" fmla="*/ 80 h 2221"/>
                <a:gd name="T10" fmla="*/ 1130 w 1417"/>
                <a:gd name="T11" fmla="*/ 80 h 2221"/>
                <a:gd name="T12" fmla="*/ 1338 w 1417"/>
                <a:gd name="T13" fmla="*/ 575 h 2221"/>
                <a:gd name="T14" fmla="*/ 782 w 1417"/>
                <a:gd name="T15" fmla="*/ 1934 h 2221"/>
                <a:gd name="T16" fmla="*/ 287 w 1417"/>
                <a:gd name="T17" fmla="*/ 2142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7" h="2221">
                  <a:moveTo>
                    <a:pt x="287" y="2142"/>
                  </a:moveTo>
                  <a:cubicBezTo>
                    <a:pt x="287" y="2142"/>
                    <a:pt x="287" y="2142"/>
                    <a:pt x="287" y="2142"/>
                  </a:cubicBezTo>
                  <a:cubicBezTo>
                    <a:pt x="93" y="2063"/>
                    <a:pt x="0" y="1841"/>
                    <a:pt x="79" y="1647"/>
                  </a:cubicBezTo>
                  <a:cubicBezTo>
                    <a:pt x="635" y="287"/>
                    <a:pt x="635" y="287"/>
                    <a:pt x="635" y="287"/>
                  </a:cubicBezTo>
                  <a:cubicBezTo>
                    <a:pt x="715" y="93"/>
                    <a:pt x="936" y="0"/>
                    <a:pt x="1130" y="80"/>
                  </a:cubicBezTo>
                  <a:cubicBezTo>
                    <a:pt x="1130" y="80"/>
                    <a:pt x="1130" y="80"/>
                    <a:pt x="1130" y="80"/>
                  </a:cubicBezTo>
                  <a:cubicBezTo>
                    <a:pt x="1324" y="159"/>
                    <a:pt x="1417" y="381"/>
                    <a:pt x="1338" y="575"/>
                  </a:cubicBezTo>
                  <a:cubicBezTo>
                    <a:pt x="782" y="1934"/>
                    <a:pt x="782" y="1934"/>
                    <a:pt x="782" y="1934"/>
                  </a:cubicBezTo>
                  <a:cubicBezTo>
                    <a:pt x="702" y="2128"/>
                    <a:pt x="481" y="2221"/>
                    <a:pt x="287" y="21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6">
              <a:extLst>
                <a:ext uri="{FF2B5EF4-FFF2-40B4-BE49-F238E27FC236}">
                  <a16:creationId xmlns:a16="http://schemas.microsoft.com/office/drawing/2014/main" id="{03574D61-B874-F76A-2D84-202CAA825E68}"/>
                </a:ext>
              </a:extLst>
            </p:cNvPr>
            <p:cNvSpPr>
              <a:spLocks noEditPoints="1"/>
            </p:cNvSpPr>
            <p:nvPr/>
          </p:nvSpPr>
          <p:spPr bwMode="auto">
            <a:xfrm>
              <a:off x="5513388" y="-3175"/>
              <a:ext cx="4489450" cy="6589713"/>
            </a:xfrm>
            <a:custGeom>
              <a:avLst/>
              <a:gdLst>
                <a:gd name="T0" fmla="*/ 464 w 1485"/>
                <a:gd name="T1" fmla="*/ 2179 h 2179"/>
                <a:gd name="T2" fmla="*/ 310 w 1485"/>
                <a:gd name="T3" fmla="*/ 2149 h 2179"/>
                <a:gd name="T4" fmla="*/ 86 w 1485"/>
                <a:gd name="T5" fmla="*/ 1615 h 2179"/>
                <a:gd name="T6" fmla="*/ 642 w 1485"/>
                <a:gd name="T7" fmla="*/ 255 h 2179"/>
                <a:gd name="T8" fmla="*/ 1021 w 1485"/>
                <a:gd name="T9" fmla="*/ 0 h 2179"/>
                <a:gd name="T10" fmla="*/ 1176 w 1485"/>
                <a:gd name="T11" fmla="*/ 31 h 2179"/>
                <a:gd name="T12" fmla="*/ 1400 w 1485"/>
                <a:gd name="T13" fmla="*/ 565 h 2179"/>
                <a:gd name="T14" fmla="*/ 844 w 1485"/>
                <a:gd name="T15" fmla="*/ 1925 h 2179"/>
                <a:gd name="T16" fmla="*/ 464 w 1485"/>
                <a:gd name="T17" fmla="*/ 2179 h 2179"/>
                <a:gd name="T18" fmla="*/ 1021 w 1485"/>
                <a:gd name="T19" fmla="*/ 60 h 2179"/>
                <a:gd name="T20" fmla="*/ 697 w 1485"/>
                <a:gd name="T21" fmla="*/ 278 h 2179"/>
                <a:gd name="T22" fmla="*/ 141 w 1485"/>
                <a:gd name="T23" fmla="*/ 1638 h 2179"/>
                <a:gd name="T24" fmla="*/ 332 w 1485"/>
                <a:gd name="T25" fmla="*/ 2093 h 2179"/>
                <a:gd name="T26" fmla="*/ 464 w 1485"/>
                <a:gd name="T27" fmla="*/ 2119 h 2179"/>
                <a:gd name="T28" fmla="*/ 788 w 1485"/>
                <a:gd name="T29" fmla="*/ 1902 h 2179"/>
                <a:gd name="T30" fmla="*/ 1344 w 1485"/>
                <a:gd name="T31" fmla="*/ 542 h 2179"/>
                <a:gd name="T32" fmla="*/ 1343 w 1485"/>
                <a:gd name="T33" fmla="*/ 275 h 2179"/>
                <a:gd name="T34" fmla="*/ 1153 w 1485"/>
                <a:gd name="T35" fmla="*/ 87 h 2179"/>
                <a:gd name="T36" fmla="*/ 1021 w 1485"/>
                <a:gd name="T37" fmla="*/ 60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85" h="2179">
                  <a:moveTo>
                    <a:pt x="464" y="2179"/>
                  </a:moveTo>
                  <a:cubicBezTo>
                    <a:pt x="411" y="2179"/>
                    <a:pt x="359" y="2169"/>
                    <a:pt x="310" y="2149"/>
                  </a:cubicBezTo>
                  <a:cubicBezTo>
                    <a:pt x="101" y="2063"/>
                    <a:pt x="0" y="1824"/>
                    <a:pt x="86" y="1615"/>
                  </a:cubicBezTo>
                  <a:cubicBezTo>
                    <a:pt x="642" y="255"/>
                    <a:pt x="642" y="255"/>
                    <a:pt x="642" y="255"/>
                  </a:cubicBezTo>
                  <a:cubicBezTo>
                    <a:pt x="705" y="100"/>
                    <a:pt x="854" y="0"/>
                    <a:pt x="1021" y="0"/>
                  </a:cubicBezTo>
                  <a:cubicBezTo>
                    <a:pt x="1074" y="0"/>
                    <a:pt x="1126" y="11"/>
                    <a:pt x="1176" y="31"/>
                  </a:cubicBezTo>
                  <a:cubicBezTo>
                    <a:pt x="1385" y="116"/>
                    <a:pt x="1485" y="356"/>
                    <a:pt x="1400" y="565"/>
                  </a:cubicBezTo>
                  <a:cubicBezTo>
                    <a:pt x="844" y="1925"/>
                    <a:pt x="844" y="1925"/>
                    <a:pt x="844" y="1925"/>
                  </a:cubicBezTo>
                  <a:cubicBezTo>
                    <a:pt x="780" y="2079"/>
                    <a:pt x="632" y="2179"/>
                    <a:pt x="464" y="2179"/>
                  </a:cubicBezTo>
                  <a:close/>
                  <a:moveTo>
                    <a:pt x="1021" y="60"/>
                  </a:moveTo>
                  <a:cubicBezTo>
                    <a:pt x="878" y="60"/>
                    <a:pt x="751" y="146"/>
                    <a:pt x="697" y="278"/>
                  </a:cubicBezTo>
                  <a:cubicBezTo>
                    <a:pt x="141" y="1638"/>
                    <a:pt x="141" y="1638"/>
                    <a:pt x="141" y="1638"/>
                  </a:cubicBezTo>
                  <a:cubicBezTo>
                    <a:pt x="68" y="1816"/>
                    <a:pt x="154" y="2020"/>
                    <a:pt x="332" y="2093"/>
                  </a:cubicBezTo>
                  <a:cubicBezTo>
                    <a:pt x="375" y="2111"/>
                    <a:pt x="419" y="2119"/>
                    <a:pt x="464" y="2119"/>
                  </a:cubicBezTo>
                  <a:cubicBezTo>
                    <a:pt x="607" y="2119"/>
                    <a:pt x="734" y="2034"/>
                    <a:pt x="788" y="1902"/>
                  </a:cubicBezTo>
                  <a:cubicBezTo>
                    <a:pt x="1344" y="542"/>
                    <a:pt x="1344" y="542"/>
                    <a:pt x="1344" y="542"/>
                  </a:cubicBezTo>
                  <a:cubicBezTo>
                    <a:pt x="1379" y="456"/>
                    <a:pt x="1379" y="361"/>
                    <a:pt x="1343" y="275"/>
                  </a:cubicBezTo>
                  <a:cubicBezTo>
                    <a:pt x="1307" y="189"/>
                    <a:pt x="1239" y="122"/>
                    <a:pt x="1153" y="87"/>
                  </a:cubicBezTo>
                  <a:cubicBezTo>
                    <a:pt x="1111" y="69"/>
                    <a:pt x="1066" y="60"/>
                    <a:pt x="102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0" name="TextBox 19">
            <a:extLst>
              <a:ext uri="{FF2B5EF4-FFF2-40B4-BE49-F238E27FC236}">
                <a16:creationId xmlns:a16="http://schemas.microsoft.com/office/drawing/2014/main" id="{E8D13CE7-DD2D-A6F9-A4B5-5EA6840E0C18}"/>
              </a:ext>
            </a:extLst>
          </p:cNvPr>
          <p:cNvSpPr txBox="1"/>
          <p:nvPr/>
        </p:nvSpPr>
        <p:spPr>
          <a:xfrm>
            <a:off x="1347598" y="929747"/>
            <a:ext cx="1468672" cy="400110"/>
          </a:xfrm>
          <a:prstGeom prst="rect">
            <a:avLst/>
          </a:prstGeom>
          <a:noFill/>
        </p:spPr>
        <p:txBody>
          <a:bodyPr wrap="none" rtlCol="0">
            <a:spAutoFit/>
          </a:bodyPr>
          <a:lstStyle/>
          <a:p>
            <a:r>
              <a:rPr lang="en-US" sz="2000" dirty="0">
                <a:solidFill>
                  <a:schemeClr val="bg1"/>
                </a:solidFill>
                <a:latin typeface="Poppins SemiBold" panose="00000700000000000000" pitchFamily="2" charset="0"/>
                <a:cs typeface="Poppins SemiBold" panose="00000700000000000000" pitchFamily="2" charset="0"/>
              </a:rPr>
              <a:t>Logo Here</a:t>
            </a:r>
          </a:p>
        </p:txBody>
      </p:sp>
      <p:sp>
        <p:nvSpPr>
          <p:cNvPr id="23" name="TextBox 22">
            <a:extLst>
              <a:ext uri="{FF2B5EF4-FFF2-40B4-BE49-F238E27FC236}">
                <a16:creationId xmlns:a16="http://schemas.microsoft.com/office/drawing/2014/main" id="{5BF4CA38-6178-AD6E-8BC7-77039ADCCEE6}"/>
              </a:ext>
            </a:extLst>
          </p:cNvPr>
          <p:cNvSpPr txBox="1"/>
          <p:nvPr/>
        </p:nvSpPr>
        <p:spPr>
          <a:xfrm>
            <a:off x="809157" y="3669609"/>
            <a:ext cx="2379177" cy="1169551"/>
          </a:xfrm>
          <a:prstGeom prst="rect">
            <a:avLst/>
          </a:prstGeom>
          <a:noFill/>
        </p:spPr>
        <p:txBody>
          <a:bodyPr wrap="none" rtlCol="0">
            <a:spAutoFit/>
          </a:bodyPr>
          <a:lstStyle/>
          <a:p>
            <a:r>
              <a:rPr lang="en-US" sz="7000" b="1" dirty="0">
                <a:ln w="12700">
                  <a:solidFill>
                    <a:schemeClr val="accent1">
                      <a:lumMod val="40000"/>
                      <a:lumOff val="60000"/>
                    </a:schemeClr>
                  </a:solidFill>
                </a:ln>
                <a:noFill/>
                <a:latin typeface="Poppins" panose="00000500000000000000" pitchFamily="2" charset="0"/>
                <a:cs typeface="Poppins" panose="00000500000000000000" pitchFamily="2" charset="0"/>
              </a:rPr>
              <a:t>2025</a:t>
            </a:r>
          </a:p>
        </p:txBody>
      </p:sp>
      <p:sp>
        <p:nvSpPr>
          <p:cNvPr id="24" name="Rectangle 23">
            <a:extLst>
              <a:ext uri="{FF2B5EF4-FFF2-40B4-BE49-F238E27FC236}">
                <a16:creationId xmlns:a16="http://schemas.microsoft.com/office/drawing/2014/main" id="{C0102123-7F2F-6644-D907-29EEF894BF62}"/>
              </a:ext>
            </a:extLst>
          </p:cNvPr>
          <p:cNvSpPr/>
          <p:nvPr/>
        </p:nvSpPr>
        <p:spPr>
          <a:xfrm>
            <a:off x="2949936" y="4133565"/>
            <a:ext cx="1692230" cy="357461"/>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0401C8D-327B-9078-9D13-6893BC008531}"/>
              </a:ext>
            </a:extLst>
          </p:cNvPr>
          <p:cNvSpPr txBox="1"/>
          <p:nvPr/>
        </p:nvSpPr>
        <p:spPr>
          <a:xfrm>
            <a:off x="2988779" y="4186182"/>
            <a:ext cx="1614545" cy="276999"/>
          </a:xfrm>
          <a:prstGeom prst="rect">
            <a:avLst/>
          </a:prstGeom>
          <a:noFill/>
        </p:spPr>
        <p:txBody>
          <a:bodyPr wrap="none" rtlCol="0">
            <a:spAutoFit/>
          </a:bodyPr>
          <a:lstStyle/>
          <a:p>
            <a:pPr algn="ctr"/>
            <a:r>
              <a:rPr lang="en-US" sz="1200" spc="300" dirty="0">
                <a:solidFill>
                  <a:schemeClr val="accent1">
                    <a:lumMod val="75000"/>
                  </a:schemeClr>
                </a:solidFill>
                <a:latin typeface="Poppins" panose="00000500000000000000" pitchFamily="2" charset="0"/>
                <a:cs typeface="Poppins" panose="00000500000000000000" pitchFamily="2" charset="0"/>
              </a:rPr>
              <a:t>Presentation</a:t>
            </a:r>
          </a:p>
        </p:txBody>
      </p:sp>
      <p:grpSp>
        <p:nvGrpSpPr>
          <p:cNvPr id="28" name="Group 27">
            <a:extLst>
              <a:ext uri="{FF2B5EF4-FFF2-40B4-BE49-F238E27FC236}">
                <a16:creationId xmlns:a16="http://schemas.microsoft.com/office/drawing/2014/main" id="{D01A2901-C8C8-0B7A-6274-F36A5C72762F}"/>
              </a:ext>
            </a:extLst>
          </p:cNvPr>
          <p:cNvGrpSpPr/>
          <p:nvPr/>
        </p:nvGrpSpPr>
        <p:grpSpPr>
          <a:xfrm>
            <a:off x="10222617" y="920222"/>
            <a:ext cx="1060819" cy="214708"/>
            <a:chOff x="8002860" y="3853704"/>
            <a:chExt cx="964381" cy="195189"/>
          </a:xfrm>
          <a:solidFill>
            <a:schemeClr val="accent1">
              <a:lumMod val="40000"/>
              <a:lumOff val="60000"/>
            </a:schemeClr>
          </a:solidFill>
        </p:grpSpPr>
        <p:sp>
          <p:nvSpPr>
            <p:cNvPr id="29" name="Freeform 86">
              <a:extLst>
                <a:ext uri="{FF2B5EF4-FFF2-40B4-BE49-F238E27FC236}">
                  <a16:creationId xmlns:a16="http://schemas.microsoft.com/office/drawing/2014/main" id="{04C05944-004B-40D5-ABFF-31023AE6F010}"/>
                </a:ext>
              </a:extLst>
            </p:cNvPr>
            <p:cNvSpPr>
              <a:spLocks noEditPoints="1"/>
            </p:cNvSpPr>
            <p:nvPr/>
          </p:nvSpPr>
          <p:spPr bwMode="auto">
            <a:xfrm>
              <a:off x="8516212" y="3853704"/>
              <a:ext cx="195188" cy="19518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240 w 308"/>
                <a:gd name="T11" fmla="*/ 101 h 308"/>
                <a:gd name="T12" fmla="*/ 239 w 308"/>
                <a:gd name="T13" fmla="*/ 104 h 308"/>
                <a:gd name="T14" fmla="*/ 226 w 308"/>
                <a:gd name="T15" fmla="*/ 118 h 308"/>
                <a:gd name="T16" fmla="*/ 224 w 308"/>
                <a:gd name="T17" fmla="*/ 120 h 308"/>
                <a:gd name="T18" fmla="*/ 196 w 308"/>
                <a:gd name="T19" fmla="*/ 195 h 308"/>
                <a:gd name="T20" fmla="*/ 98 w 308"/>
                <a:gd name="T21" fmla="*/ 219 h 308"/>
                <a:gd name="T22" fmla="*/ 79 w 308"/>
                <a:gd name="T23" fmla="*/ 211 h 308"/>
                <a:gd name="T24" fmla="*/ 73 w 308"/>
                <a:gd name="T25" fmla="*/ 207 h 308"/>
                <a:gd name="T26" fmla="*/ 72 w 308"/>
                <a:gd name="T27" fmla="*/ 206 h 308"/>
                <a:gd name="T28" fmla="*/ 75 w 308"/>
                <a:gd name="T29" fmla="*/ 206 h 308"/>
                <a:gd name="T30" fmla="*/ 103 w 308"/>
                <a:gd name="T31" fmla="*/ 203 h 308"/>
                <a:gd name="T32" fmla="*/ 122 w 308"/>
                <a:gd name="T33" fmla="*/ 193 h 308"/>
                <a:gd name="T34" fmla="*/ 122 w 308"/>
                <a:gd name="T35" fmla="*/ 193 h 308"/>
                <a:gd name="T36" fmla="*/ 118 w 308"/>
                <a:gd name="T37" fmla="*/ 192 h 308"/>
                <a:gd name="T38" fmla="*/ 91 w 308"/>
                <a:gd name="T39" fmla="*/ 169 h 308"/>
                <a:gd name="T40" fmla="*/ 92 w 308"/>
                <a:gd name="T41" fmla="*/ 168 h 308"/>
                <a:gd name="T42" fmla="*/ 105 w 308"/>
                <a:gd name="T43" fmla="*/ 167 h 308"/>
                <a:gd name="T44" fmla="*/ 100 w 308"/>
                <a:gd name="T45" fmla="*/ 166 h 308"/>
                <a:gd name="T46" fmla="*/ 79 w 308"/>
                <a:gd name="T47" fmla="*/ 138 h 308"/>
                <a:gd name="T48" fmla="*/ 78 w 308"/>
                <a:gd name="T49" fmla="*/ 134 h 308"/>
                <a:gd name="T50" fmla="*/ 80 w 308"/>
                <a:gd name="T51" fmla="*/ 133 h 308"/>
                <a:gd name="T52" fmla="*/ 93 w 308"/>
                <a:gd name="T53" fmla="*/ 137 h 308"/>
                <a:gd name="T54" fmla="*/ 89 w 308"/>
                <a:gd name="T55" fmla="*/ 133 h 308"/>
                <a:gd name="T56" fmla="*/ 83 w 308"/>
                <a:gd name="T57" fmla="*/ 92 h 308"/>
                <a:gd name="T58" fmla="*/ 85 w 308"/>
                <a:gd name="T59" fmla="*/ 92 h 308"/>
                <a:gd name="T60" fmla="*/ 154 w 308"/>
                <a:gd name="T61" fmla="*/ 127 h 308"/>
                <a:gd name="T62" fmla="*/ 154 w 308"/>
                <a:gd name="T63" fmla="*/ 126 h 308"/>
                <a:gd name="T64" fmla="*/ 155 w 308"/>
                <a:gd name="T65" fmla="*/ 112 h 308"/>
                <a:gd name="T66" fmla="*/ 162 w 308"/>
                <a:gd name="T67" fmla="*/ 98 h 308"/>
                <a:gd name="T68" fmla="*/ 173 w 308"/>
                <a:gd name="T69" fmla="*/ 89 h 308"/>
                <a:gd name="T70" fmla="*/ 187 w 308"/>
                <a:gd name="T71" fmla="*/ 85 h 308"/>
                <a:gd name="T72" fmla="*/ 202 w 308"/>
                <a:gd name="T73" fmla="*/ 87 h 308"/>
                <a:gd name="T74" fmla="*/ 212 w 308"/>
                <a:gd name="T75" fmla="*/ 93 h 308"/>
                <a:gd name="T76" fmla="*/ 214 w 308"/>
                <a:gd name="T77" fmla="*/ 95 h 308"/>
                <a:gd name="T78" fmla="*/ 215 w 308"/>
                <a:gd name="T79" fmla="*/ 95 h 308"/>
                <a:gd name="T80" fmla="*/ 235 w 308"/>
                <a:gd name="T81" fmla="*/ 87 h 308"/>
                <a:gd name="T82" fmla="*/ 236 w 308"/>
                <a:gd name="T83" fmla="*/ 87 h 308"/>
                <a:gd name="T84" fmla="*/ 236 w 308"/>
                <a:gd name="T85" fmla="*/ 88 h 308"/>
                <a:gd name="T86" fmla="*/ 231 w 308"/>
                <a:gd name="T87" fmla="*/ 98 h 308"/>
                <a:gd name="T88" fmla="*/ 222 w 308"/>
                <a:gd name="T89" fmla="*/ 106 h 308"/>
                <a:gd name="T90" fmla="*/ 239 w 308"/>
                <a:gd name="T91" fmla="*/ 101 h 308"/>
                <a:gd name="T92" fmla="*/ 240 w 308"/>
                <a:gd name="T93" fmla="*/ 101 h 308"/>
                <a:gd name="T94" fmla="*/ 240 w 308"/>
                <a:gd name="T95" fmla="*/ 10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240" y="101"/>
                  </a:moveTo>
                  <a:cubicBezTo>
                    <a:pt x="240" y="102"/>
                    <a:pt x="240" y="103"/>
                    <a:pt x="239" y="104"/>
                  </a:cubicBezTo>
                  <a:cubicBezTo>
                    <a:pt x="235" y="109"/>
                    <a:pt x="231" y="114"/>
                    <a:pt x="226" y="118"/>
                  </a:cubicBezTo>
                  <a:cubicBezTo>
                    <a:pt x="225" y="118"/>
                    <a:pt x="224" y="119"/>
                    <a:pt x="224" y="120"/>
                  </a:cubicBezTo>
                  <a:cubicBezTo>
                    <a:pt x="224" y="148"/>
                    <a:pt x="216" y="175"/>
                    <a:pt x="196" y="195"/>
                  </a:cubicBezTo>
                  <a:cubicBezTo>
                    <a:pt x="171" y="221"/>
                    <a:pt x="132" y="228"/>
                    <a:pt x="98" y="219"/>
                  </a:cubicBezTo>
                  <a:cubicBezTo>
                    <a:pt x="91" y="217"/>
                    <a:pt x="85" y="214"/>
                    <a:pt x="79" y="211"/>
                  </a:cubicBezTo>
                  <a:cubicBezTo>
                    <a:pt x="77" y="210"/>
                    <a:pt x="75" y="209"/>
                    <a:pt x="73" y="207"/>
                  </a:cubicBezTo>
                  <a:cubicBezTo>
                    <a:pt x="72" y="207"/>
                    <a:pt x="72" y="207"/>
                    <a:pt x="72" y="206"/>
                  </a:cubicBezTo>
                  <a:cubicBezTo>
                    <a:pt x="73" y="206"/>
                    <a:pt x="73" y="206"/>
                    <a:pt x="75" y="206"/>
                  </a:cubicBezTo>
                  <a:cubicBezTo>
                    <a:pt x="84" y="207"/>
                    <a:pt x="94" y="206"/>
                    <a:pt x="103" y="203"/>
                  </a:cubicBezTo>
                  <a:cubicBezTo>
                    <a:pt x="108" y="201"/>
                    <a:pt x="119" y="197"/>
                    <a:pt x="122" y="193"/>
                  </a:cubicBezTo>
                  <a:cubicBezTo>
                    <a:pt x="122" y="193"/>
                    <a:pt x="122" y="193"/>
                    <a:pt x="122" y="193"/>
                  </a:cubicBezTo>
                  <a:cubicBezTo>
                    <a:pt x="121" y="192"/>
                    <a:pt x="120" y="192"/>
                    <a:pt x="118" y="192"/>
                  </a:cubicBezTo>
                  <a:cubicBezTo>
                    <a:pt x="109" y="189"/>
                    <a:pt x="97" y="185"/>
                    <a:pt x="91" y="169"/>
                  </a:cubicBezTo>
                  <a:cubicBezTo>
                    <a:pt x="90" y="168"/>
                    <a:pt x="91" y="168"/>
                    <a:pt x="92" y="168"/>
                  </a:cubicBezTo>
                  <a:cubicBezTo>
                    <a:pt x="99" y="168"/>
                    <a:pt x="102" y="168"/>
                    <a:pt x="105" y="167"/>
                  </a:cubicBezTo>
                  <a:cubicBezTo>
                    <a:pt x="103" y="167"/>
                    <a:pt x="102" y="167"/>
                    <a:pt x="100" y="166"/>
                  </a:cubicBezTo>
                  <a:cubicBezTo>
                    <a:pt x="89" y="162"/>
                    <a:pt x="80" y="150"/>
                    <a:pt x="79" y="138"/>
                  </a:cubicBezTo>
                  <a:cubicBezTo>
                    <a:pt x="78" y="136"/>
                    <a:pt x="78" y="135"/>
                    <a:pt x="78" y="134"/>
                  </a:cubicBezTo>
                  <a:cubicBezTo>
                    <a:pt x="78" y="133"/>
                    <a:pt x="79" y="133"/>
                    <a:pt x="80" y="133"/>
                  </a:cubicBezTo>
                  <a:cubicBezTo>
                    <a:pt x="86" y="136"/>
                    <a:pt x="92" y="137"/>
                    <a:pt x="93" y="137"/>
                  </a:cubicBezTo>
                  <a:cubicBezTo>
                    <a:pt x="91" y="136"/>
                    <a:pt x="90" y="134"/>
                    <a:pt x="89" y="133"/>
                  </a:cubicBezTo>
                  <a:cubicBezTo>
                    <a:pt x="79" y="123"/>
                    <a:pt x="75" y="104"/>
                    <a:pt x="83" y="92"/>
                  </a:cubicBezTo>
                  <a:cubicBezTo>
                    <a:pt x="83" y="91"/>
                    <a:pt x="84" y="91"/>
                    <a:pt x="85" y="92"/>
                  </a:cubicBezTo>
                  <a:cubicBezTo>
                    <a:pt x="103" y="113"/>
                    <a:pt x="126" y="123"/>
                    <a:pt x="154" y="127"/>
                  </a:cubicBezTo>
                  <a:cubicBezTo>
                    <a:pt x="155" y="127"/>
                    <a:pt x="155" y="127"/>
                    <a:pt x="154" y="126"/>
                  </a:cubicBezTo>
                  <a:cubicBezTo>
                    <a:pt x="154" y="121"/>
                    <a:pt x="154" y="116"/>
                    <a:pt x="155" y="112"/>
                  </a:cubicBezTo>
                  <a:cubicBezTo>
                    <a:pt x="156" y="107"/>
                    <a:pt x="158" y="102"/>
                    <a:pt x="162" y="98"/>
                  </a:cubicBezTo>
                  <a:cubicBezTo>
                    <a:pt x="165" y="94"/>
                    <a:pt x="169" y="91"/>
                    <a:pt x="173" y="89"/>
                  </a:cubicBezTo>
                  <a:cubicBezTo>
                    <a:pt x="178" y="86"/>
                    <a:pt x="182" y="85"/>
                    <a:pt x="187" y="85"/>
                  </a:cubicBezTo>
                  <a:cubicBezTo>
                    <a:pt x="192" y="84"/>
                    <a:pt x="198" y="85"/>
                    <a:pt x="202" y="87"/>
                  </a:cubicBezTo>
                  <a:cubicBezTo>
                    <a:pt x="206" y="88"/>
                    <a:pt x="209" y="90"/>
                    <a:pt x="212" y="93"/>
                  </a:cubicBezTo>
                  <a:cubicBezTo>
                    <a:pt x="213" y="93"/>
                    <a:pt x="213" y="94"/>
                    <a:pt x="214" y="95"/>
                  </a:cubicBezTo>
                  <a:cubicBezTo>
                    <a:pt x="214" y="95"/>
                    <a:pt x="215" y="95"/>
                    <a:pt x="215" y="95"/>
                  </a:cubicBezTo>
                  <a:cubicBezTo>
                    <a:pt x="222" y="93"/>
                    <a:pt x="229" y="91"/>
                    <a:pt x="235" y="87"/>
                  </a:cubicBezTo>
                  <a:cubicBezTo>
                    <a:pt x="236" y="87"/>
                    <a:pt x="236" y="87"/>
                    <a:pt x="236" y="87"/>
                  </a:cubicBezTo>
                  <a:cubicBezTo>
                    <a:pt x="236" y="87"/>
                    <a:pt x="236" y="88"/>
                    <a:pt x="236" y="88"/>
                  </a:cubicBezTo>
                  <a:cubicBezTo>
                    <a:pt x="235" y="92"/>
                    <a:pt x="233" y="95"/>
                    <a:pt x="231" y="98"/>
                  </a:cubicBezTo>
                  <a:cubicBezTo>
                    <a:pt x="229" y="100"/>
                    <a:pt x="225" y="105"/>
                    <a:pt x="222" y="106"/>
                  </a:cubicBezTo>
                  <a:cubicBezTo>
                    <a:pt x="228" y="105"/>
                    <a:pt x="234" y="103"/>
                    <a:pt x="239" y="101"/>
                  </a:cubicBezTo>
                  <a:cubicBezTo>
                    <a:pt x="240" y="101"/>
                    <a:pt x="240" y="101"/>
                    <a:pt x="240" y="101"/>
                  </a:cubicBezTo>
                  <a:cubicBezTo>
                    <a:pt x="240" y="101"/>
                    <a:pt x="240" y="101"/>
                    <a:pt x="240" y="1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0" name="Freeform 89">
              <a:extLst>
                <a:ext uri="{FF2B5EF4-FFF2-40B4-BE49-F238E27FC236}">
                  <a16:creationId xmlns:a16="http://schemas.microsoft.com/office/drawing/2014/main" id="{CCF6BF33-DE06-E84E-AB59-B62AEB745D84}"/>
                </a:ext>
              </a:extLst>
            </p:cNvPr>
            <p:cNvSpPr>
              <a:spLocks noEditPoints="1"/>
            </p:cNvSpPr>
            <p:nvPr/>
          </p:nvSpPr>
          <p:spPr bwMode="auto">
            <a:xfrm>
              <a:off x="8259534" y="3853704"/>
              <a:ext cx="195188" cy="195189"/>
            </a:xfrm>
            <a:custGeom>
              <a:avLst/>
              <a:gdLst>
                <a:gd name="T0" fmla="*/ 190 w 308"/>
                <a:gd name="T1" fmla="*/ 80 h 308"/>
                <a:gd name="T2" fmla="*/ 118 w 308"/>
                <a:gd name="T3" fmla="*/ 80 h 308"/>
                <a:gd name="T4" fmla="*/ 81 w 308"/>
                <a:gd name="T5" fmla="*/ 117 h 308"/>
                <a:gd name="T6" fmla="*/ 81 w 308"/>
                <a:gd name="T7" fmla="*/ 190 h 308"/>
                <a:gd name="T8" fmla="*/ 118 w 308"/>
                <a:gd name="T9" fmla="*/ 227 h 308"/>
                <a:gd name="T10" fmla="*/ 190 w 308"/>
                <a:gd name="T11" fmla="*/ 227 h 308"/>
                <a:gd name="T12" fmla="*/ 227 w 308"/>
                <a:gd name="T13" fmla="*/ 190 h 308"/>
                <a:gd name="T14" fmla="*/ 227 w 308"/>
                <a:gd name="T15" fmla="*/ 117 h 308"/>
                <a:gd name="T16" fmla="*/ 190 w 308"/>
                <a:gd name="T17" fmla="*/ 80 h 308"/>
                <a:gd name="T18" fmla="*/ 155 w 308"/>
                <a:gd name="T19" fmla="*/ 198 h 308"/>
                <a:gd name="T20" fmla="*/ 110 w 308"/>
                <a:gd name="T21" fmla="*/ 154 h 308"/>
                <a:gd name="T22" fmla="*/ 155 w 308"/>
                <a:gd name="T23" fmla="*/ 109 h 308"/>
                <a:gd name="T24" fmla="*/ 199 w 308"/>
                <a:gd name="T25" fmla="*/ 154 h 308"/>
                <a:gd name="T26" fmla="*/ 155 w 308"/>
                <a:gd name="T27" fmla="*/ 198 h 308"/>
                <a:gd name="T28" fmla="*/ 202 w 308"/>
                <a:gd name="T29" fmla="*/ 117 h 308"/>
                <a:gd name="T30" fmla="*/ 191 w 308"/>
                <a:gd name="T31" fmla="*/ 106 h 308"/>
                <a:gd name="T32" fmla="*/ 202 w 308"/>
                <a:gd name="T33" fmla="*/ 96 h 308"/>
                <a:gd name="T34" fmla="*/ 212 w 308"/>
                <a:gd name="T35" fmla="*/ 106 h 308"/>
                <a:gd name="T36" fmla="*/ 202 w 308"/>
                <a:gd name="T37" fmla="*/ 117 h 308"/>
                <a:gd name="T38" fmla="*/ 155 w 308"/>
                <a:gd name="T39" fmla="*/ 125 h 308"/>
                <a:gd name="T40" fmla="*/ 126 w 308"/>
                <a:gd name="T41" fmla="*/ 154 h 308"/>
                <a:gd name="T42" fmla="*/ 155 w 308"/>
                <a:gd name="T43" fmla="*/ 182 h 308"/>
                <a:gd name="T44" fmla="*/ 183 w 308"/>
                <a:gd name="T45" fmla="*/ 154 h 308"/>
                <a:gd name="T46" fmla="*/ 155 w 308"/>
                <a:gd name="T47" fmla="*/ 125 h 308"/>
                <a:gd name="T48" fmla="*/ 154 w 308"/>
                <a:gd name="T49" fmla="*/ 0 h 308"/>
                <a:gd name="T50" fmla="*/ 0 w 308"/>
                <a:gd name="T51" fmla="*/ 154 h 308"/>
                <a:gd name="T52" fmla="*/ 154 w 308"/>
                <a:gd name="T53" fmla="*/ 308 h 308"/>
                <a:gd name="T54" fmla="*/ 308 w 308"/>
                <a:gd name="T55" fmla="*/ 154 h 308"/>
                <a:gd name="T56" fmla="*/ 154 w 308"/>
                <a:gd name="T57" fmla="*/ 0 h 308"/>
                <a:gd name="T58" fmla="*/ 244 w 308"/>
                <a:gd name="T59" fmla="*/ 190 h 308"/>
                <a:gd name="T60" fmla="*/ 190 w 308"/>
                <a:gd name="T61" fmla="*/ 244 h 308"/>
                <a:gd name="T62" fmla="*/ 118 w 308"/>
                <a:gd name="T63" fmla="*/ 244 h 308"/>
                <a:gd name="T64" fmla="*/ 64 w 308"/>
                <a:gd name="T65" fmla="*/ 190 h 308"/>
                <a:gd name="T66" fmla="*/ 64 w 308"/>
                <a:gd name="T67" fmla="*/ 117 h 308"/>
                <a:gd name="T68" fmla="*/ 118 w 308"/>
                <a:gd name="T69" fmla="*/ 63 h 308"/>
                <a:gd name="T70" fmla="*/ 190 w 308"/>
                <a:gd name="T71" fmla="*/ 63 h 308"/>
                <a:gd name="T72" fmla="*/ 244 w 308"/>
                <a:gd name="T73" fmla="*/ 117 h 308"/>
                <a:gd name="T74" fmla="*/ 244 w 308"/>
                <a:gd name="T75" fmla="*/ 19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8" h="308">
                  <a:moveTo>
                    <a:pt x="190" y="80"/>
                  </a:moveTo>
                  <a:cubicBezTo>
                    <a:pt x="118" y="80"/>
                    <a:pt x="118" y="80"/>
                    <a:pt x="118" y="80"/>
                  </a:cubicBezTo>
                  <a:cubicBezTo>
                    <a:pt x="98" y="80"/>
                    <a:pt x="81" y="97"/>
                    <a:pt x="81" y="117"/>
                  </a:cubicBezTo>
                  <a:cubicBezTo>
                    <a:pt x="81" y="190"/>
                    <a:pt x="81" y="190"/>
                    <a:pt x="81" y="190"/>
                  </a:cubicBezTo>
                  <a:cubicBezTo>
                    <a:pt x="81" y="210"/>
                    <a:pt x="98" y="227"/>
                    <a:pt x="118" y="227"/>
                  </a:cubicBezTo>
                  <a:cubicBezTo>
                    <a:pt x="190" y="227"/>
                    <a:pt x="190" y="227"/>
                    <a:pt x="190" y="227"/>
                  </a:cubicBezTo>
                  <a:cubicBezTo>
                    <a:pt x="211" y="227"/>
                    <a:pt x="227" y="210"/>
                    <a:pt x="227" y="190"/>
                  </a:cubicBezTo>
                  <a:cubicBezTo>
                    <a:pt x="227" y="117"/>
                    <a:pt x="227" y="117"/>
                    <a:pt x="227" y="117"/>
                  </a:cubicBezTo>
                  <a:cubicBezTo>
                    <a:pt x="227" y="97"/>
                    <a:pt x="211" y="80"/>
                    <a:pt x="190" y="80"/>
                  </a:cubicBezTo>
                  <a:close/>
                  <a:moveTo>
                    <a:pt x="155" y="198"/>
                  </a:moveTo>
                  <a:cubicBezTo>
                    <a:pt x="130" y="198"/>
                    <a:pt x="110" y="178"/>
                    <a:pt x="110" y="154"/>
                  </a:cubicBezTo>
                  <a:cubicBezTo>
                    <a:pt x="110" y="129"/>
                    <a:pt x="130" y="109"/>
                    <a:pt x="155" y="109"/>
                  </a:cubicBezTo>
                  <a:cubicBezTo>
                    <a:pt x="179" y="109"/>
                    <a:pt x="199" y="129"/>
                    <a:pt x="199" y="154"/>
                  </a:cubicBezTo>
                  <a:cubicBezTo>
                    <a:pt x="199" y="178"/>
                    <a:pt x="179" y="198"/>
                    <a:pt x="155" y="198"/>
                  </a:cubicBezTo>
                  <a:close/>
                  <a:moveTo>
                    <a:pt x="202" y="117"/>
                  </a:moveTo>
                  <a:cubicBezTo>
                    <a:pt x="196" y="117"/>
                    <a:pt x="191" y="112"/>
                    <a:pt x="191" y="106"/>
                  </a:cubicBezTo>
                  <a:cubicBezTo>
                    <a:pt x="191" y="100"/>
                    <a:pt x="196" y="96"/>
                    <a:pt x="202" y="96"/>
                  </a:cubicBezTo>
                  <a:cubicBezTo>
                    <a:pt x="208" y="96"/>
                    <a:pt x="212" y="100"/>
                    <a:pt x="212" y="106"/>
                  </a:cubicBezTo>
                  <a:cubicBezTo>
                    <a:pt x="212" y="112"/>
                    <a:pt x="208" y="117"/>
                    <a:pt x="202" y="117"/>
                  </a:cubicBezTo>
                  <a:close/>
                  <a:moveTo>
                    <a:pt x="155" y="125"/>
                  </a:moveTo>
                  <a:cubicBezTo>
                    <a:pt x="139" y="125"/>
                    <a:pt x="126" y="138"/>
                    <a:pt x="126" y="154"/>
                  </a:cubicBezTo>
                  <a:cubicBezTo>
                    <a:pt x="126" y="169"/>
                    <a:pt x="139" y="182"/>
                    <a:pt x="155" y="182"/>
                  </a:cubicBezTo>
                  <a:cubicBezTo>
                    <a:pt x="170" y="182"/>
                    <a:pt x="183" y="169"/>
                    <a:pt x="183" y="154"/>
                  </a:cubicBezTo>
                  <a:cubicBezTo>
                    <a:pt x="183" y="138"/>
                    <a:pt x="170" y="125"/>
                    <a:pt x="155" y="125"/>
                  </a:cubicBezTo>
                  <a:close/>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244" y="190"/>
                  </a:moveTo>
                  <a:cubicBezTo>
                    <a:pt x="244" y="219"/>
                    <a:pt x="220" y="244"/>
                    <a:pt x="190" y="244"/>
                  </a:cubicBezTo>
                  <a:cubicBezTo>
                    <a:pt x="118" y="244"/>
                    <a:pt x="118" y="244"/>
                    <a:pt x="118" y="244"/>
                  </a:cubicBezTo>
                  <a:cubicBezTo>
                    <a:pt x="88" y="244"/>
                    <a:pt x="64" y="219"/>
                    <a:pt x="64" y="190"/>
                  </a:cubicBezTo>
                  <a:cubicBezTo>
                    <a:pt x="64" y="117"/>
                    <a:pt x="64" y="117"/>
                    <a:pt x="64" y="117"/>
                  </a:cubicBezTo>
                  <a:cubicBezTo>
                    <a:pt x="64" y="88"/>
                    <a:pt x="88" y="63"/>
                    <a:pt x="118" y="63"/>
                  </a:cubicBezTo>
                  <a:cubicBezTo>
                    <a:pt x="190" y="63"/>
                    <a:pt x="190" y="63"/>
                    <a:pt x="190" y="63"/>
                  </a:cubicBezTo>
                  <a:cubicBezTo>
                    <a:pt x="220" y="63"/>
                    <a:pt x="244" y="88"/>
                    <a:pt x="244" y="117"/>
                  </a:cubicBezTo>
                  <a:lnTo>
                    <a:pt x="244" y="19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Freeform 90">
              <a:extLst>
                <a:ext uri="{FF2B5EF4-FFF2-40B4-BE49-F238E27FC236}">
                  <a16:creationId xmlns:a16="http://schemas.microsoft.com/office/drawing/2014/main" id="{64A30C58-E524-C1AB-24D6-56B417949611}"/>
                </a:ext>
              </a:extLst>
            </p:cNvPr>
            <p:cNvSpPr>
              <a:spLocks/>
            </p:cNvSpPr>
            <p:nvPr/>
          </p:nvSpPr>
          <p:spPr bwMode="auto">
            <a:xfrm>
              <a:off x="8002860" y="3854538"/>
              <a:ext cx="195188" cy="193513"/>
            </a:xfrm>
            <a:custGeom>
              <a:avLst/>
              <a:gdLst>
                <a:gd name="T0" fmla="*/ 308 w 308"/>
                <a:gd name="T1" fmla="*/ 154 h 306"/>
                <a:gd name="T2" fmla="*/ 154 w 308"/>
                <a:gd name="T3" fmla="*/ 0 h 306"/>
                <a:gd name="T4" fmla="*/ 0 w 308"/>
                <a:gd name="T5" fmla="*/ 154 h 306"/>
                <a:gd name="T6" fmla="*/ 130 w 308"/>
                <a:gd name="T7" fmla="*/ 306 h 306"/>
                <a:gd name="T8" fmla="*/ 130 w 308"/>
                <a:gd name="T9" fmla="*/ 198 h 306"/>
                <a:gd name="T10" fmla="*/ 91 w 308"/>
                <a:gd name="T11" fmla="*/ 198 h 306"/>
                <a:gd name="T12" fmla="*/ 91 w 308"/>
                <a:gd name="T13" fmla="*/ 154 h 306"/>
                <a:gd name="T14" fmla="*/ 130 w 308"/>
                <a:gd name="T15" fmla="*/ 154 h 306"/>
                <a:gd name="T16" fmla="*/ 130 w 308"/>
                <a:gd name="T17" fmla="*/ 120 h 306"/>
                <a:gd name="T18" fmla="*/ 188 w 308"/>
                <a:gd name="T19" fmla="*/ 60 h 306"/>
                <a:gd name="T20" fmla="*/ 222 w 308"/>
                <a:gd name="T21" fmla="*/ 63 h 306"/>
                <a:gd name="T22" fmla="*/ 222 w 308"/>
                <a:gd name="T23" fmla="*/ 101 h 306"/>
                <a:gd name="T24" fmla="*/ 203 w 308"/>
                <a:gd name="T25" fmla="*/ 101 h 306"/>
                <a:gd name="T26" fmla="*/ 178 w 308"/>
                <a:gd name="T27" fmla="*/ 125 h 306"/>
                <a:gd name="T28" fmla="*/ 178 w 308"/>
                <a:gd name="T29" fmla="*/ 154 h 306"/>
                <a:gd name="T30" fmla="*/ 221 w 308"/>
                <a:gd name="T31" fmla="*/ 154 h 306"/>
                <a:gd name="T32" fmla="*/ 214 w 308"/>
                <a:gd name="T33" fmla="*/ 198 h 306"/>
                <a:gd name="T34" fmla="*/ 178 w 308"/>
                <a:gd name="T35" fmla="*/ 198 h 306"/>
                <a:gd name="T36" fmla="*/ 178 w 308"/>
                <a:gd name="T37" fmla="*/ 306 h 306"/>
                <a:gd name="T38" fmla="*/ 308 w 308"/>
                <a:gd name="T39" fmla="*/ 15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8" h="306">
                  <a:moveTo>
                    <a:pt x="308" y="154"/>
                  </a:moveTo>
                  <a:cubicBezTo>
                    <a:pt x="308" y="69"/>
                    <a:pt x="239" y="0"/>
                    <a:pt x="154" y="0"/>
                  </a:cubicBezTo>
                  <a:cubicBezTo>
                    <a:pt x="69" y="0"/>
                    <a:pt x="0" y="69"/>
                    <a:pt x="0" y="154"/>
                  </a:cubicBezTo>
                  <a:cubicBezTo>
                    <a:pt x="0" y="231"/>
                    <a:pt x="56" y="294"/>
                    <a:pt x="130" y="306"/>
                  </a:cubicBezTo>
                  <a:cubicBezTo>
                    <a:pt x="130" y="198"/>
                    <a:pt x="130" y="198"/>
                    <a:pt x="130" y="198"/>
                  </a:cubicBezTo>
                  <a:cubicBezTo>
                    <a:pt x="91" y="198"/>
                    <a:pt x="91" y="198"/>
                    <a:pt x="91" y="198"/>
                  </a:cubicBezTo>
                  <a:cubicBezTo>
                    <a:pt x="91" y="154"/>
                    <a:pt x="91" y="154"/>
                    <a:pt x="91" y="154"/>
                  </a:cubicBezTo>
                  <a:cubicBezTo>
                    <a:pt x="130" y="154"/>
                    <a:pt x="130" y="154"/>
                    <a:pt x="130" y="154"/>
                  </a:cubicBezTo>
                  <a:cubicBezTo>
                    <a:pt x="130" y="120"/>
                    <a:pt x="130" y="120"/>
                    <a:pt x="130" y="120"/>
                  </a:cubicBezTo>
                  <a:cubicBezTo>
                    <a:pt x="130" y="81"/>
                    <a:pt x="153" y="60"/>
                    <a:pt x="188" y="60"/>
                  </a:cubicBezTo>
                  <a:cubicBezTo>
                    <a:pt x="205" y="60"/>
                    <a:pt x="222" y="63"/>
                    <a:pt x="222" y="63"/>
                  </a:cubicBezTo>
                  <a:cubicBezTo>
                    <a:pt x="222" y="101"/>
                    <a:pt x="222" y="101"/>
                    <a:pt x="222" y="101"/>
                  </a:cubicBezTo>
                  <a:cubicBezTo>
                    <a:pt x="203" y="101"/>
                    <a:pt x="203" y="101"/>
                    <a:pt x="203" y="101"/>
                  </a:cubicBezTo>
                  <a:cubicBezTo>
                    <a:pt x="184" y="101"/>
                    <a:pt x="178" y="113"/>
                    <a:pt x="178" y="125"/>
                  </a:cubicBezTo>
                  <a:cubicBezTo>
                    <a:pt x="178" y="154"/>
                    <a:pt x="178" y="154"/>
                    <a:pt x="178" y="154"/>
                  </a:cubicBezTo>
                  <a:cubicBezTo>
                    <a:pt x="221" y="154"/>
                    <a:pt x="221" y="154"/>
                    <a:pt x="221" y="154"/>
                  </a:cubicBezTo>
                  <a:cubicBezTo>
                    <a:pt x="214" y="198"/>
                    <a:pt x="214" y="198"/>
                    <a:pt x="214" y="198"/>
                  </a:cubicBezTo>
                  <a:cubicBezTo>
                    <a:pt x="178" y="198"/>
                    <a:pt x="178" y="198"/>
                    <a:pt x="178" y="198"/>
                  </a:cubicBezTo>
                  <a:cubicBezTo>
                    <a:pt x="178" y="306"/>
                    <a:pt x="178" y="306"/>
                    <a:pt x="178" y="306"/>
                  </a:cubicBezTo>
                  <a:cubicBezTo>
                    <a:pt x="252" y="294"/>
                    <a:pt x="308" y="231"/>
                    <a:pt x="308" y="15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2" name="Freeform 91">
              <a:extLst>
                <a:ext uri="{FF2B5EF4-FFF2-40B4-BE49-F238E27FC236}">
                  <a16:creationId xmlns:a16="http://schemas.microsoft.com/office/drawing/2014/main" id="{824BC2F2-ABFA-89AA-0FAD-5053100DBC0D}"/>
                </a:ext>
              </a:extLst>
            </p:cNvPr>
            <p:cNvSpPr>
              <a:spLocks noEditPoints="1"/>
            </p:cNvSpPr>
            <p:nvPr/>
          </p:nvSpPr>
          <p:spPr bwMode="auto">
            <a:xfrm>
              <a:off x="8772891" y="3853704"/>
              <a:ext cx="194350" cy="19518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119 w 308"/>
                <a:gd name="T11" fmla="*/ 221 h 308"/>
                <a:gd name="T12" fmla="*/ 89 w 308"/>
                <a:gd name="T13" fmla="*/ 221 h 308"/>
                <a:gd name="T14" fmla="*/ 89 w 308"/>
                <a:gd name="T15" fmla="*/ 125 h 308"/>
                <a:gd name="T16" fmla="*/ 119 w 308"/>
                <a:gd name="T17" fmla="*/ 125 h 308"/>
                <a:gd name="T18" fmla="*/ 119 w 308"/>
                <a:gd name="T19" fmla="*/ 221 h 308"/>
                <a:gd name="T20" fmla="*/ 104 w 308"/>
                <a:gd name="T21" fmla="*/ 112 h 308"/>
                <a:gd name="T22" fmla="*/ 87 w 308"/>
                <a:gd name="T23" fmla="*/ 95 h 308"/>
                <a:gd name="T24" fmla="*/ 104 w 308"/>
                <a:gd name="T25" fmla="*/ 77 h 308"/>
                <a:gd name="T26" fmla="*/ 121 w 308"/>
                <a:gd name="T27" fmla="*/ 95 h 308"/>
                <a:gd name="T28" fmla="*/ 104 w 308"/>
                <a:gd name="T29" fmla="*/ 112 h 308"/>
                <a:gd name="T30" fmla="*/ 231 w 308"/>
                <a:gd name="T31" fmla="*/ 221 h 308"/>
                <a:gd name="T32" fmla="*/ 201 w 308"/>
                <a:gd name="T33" fmla="*/ 221 h 308"/>
                <a:gd name="T34" fmla="*/ 201 w 308"/>
                <a:gd name="T35" fmla="*/ 174 h 308"/>
                <a:gd name="T36" fmla="*/ 185 w 308"/>
                <a:gd name="T37" fmla="*/ 149 h 308"/>
                <a:gd name="T38" fmla="*/ 168 w 308"/>
                <a:gd name="T39" fmla="*/ 173 h 308"/>
                <a:gd name="T40" fmla="*/ 168 w 308"/>
                <a:gd name="T41" fmla="*/ 221 h 308"/>
                <a:gd name="T42" fmla="*/ 138 w 308"/>
                <a:gd name="T43" fmla="*/ 221 h 308"/>
                <a:gd name="T44" fmla="*/ 138 w 308"/>
                <a:gd name="T45" fmla="*/ 125 h 308"/>
                <a:gd name="T46" fmla="*/ 166 w 308"/>
                <a:gd name="T47" fmla="*/ 125 h 308"/>
                <a:gd name="T48" fmla="*/ 166 w 308"/>
                <a:gd name="T49" fmla="*/ 138 h 308"/>
                <a:gd name="T50" fmla="*/ 167 w 308"/>
                <a:gd name="T51" fmla="*/ 138 h 308"/>
                <a:gd name="T52" fmla="*/ 195 w 308"/>
                <a:gd name="T53" fmla="*/ 123 h 308"/>
                <a:gd name="T54" fmla="*/ 231 w 308"/>
                <a:gd name="T55" fmla="*/ 168 h 308"/>
                <a:gd name="T56" fmla="*/ 231 w 308"/>
                <a:gd name="T57" fmla="*/ 22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119" y="221"/>
                  </a:moveTo>
                  <a:cubicBezTo>
                    <a:pt x="89" y="221"/>
                    <a:pt x="89" y="221"/>
                    <a:pt x="89" y="221"/>
                  </a:cubicBezTo>
                  <a:cubicBezTo>
                    <a:pt x="89" y="125"/>
                    <a:pt x="89" y="125"/>
                    <a:pt x="89" y="125"/>
                  </a:cubicBezTo>
                  <a:cubicBezTo>
                    <a:pt x="119" y="125"/>
                    <a:pt x="119" y="125"/>
                    <a:pt x="119" y="125"/>
                  </a:cubicBezTo>
                  <a:lnTo>
                    <a:pt x="119" y="221"/>
                  </a:lnTo>
                  <a:close/>
                  <a:moveTo>
                    <a:pt x="104" y="112"/>
                  </a:moveTo>
                  <a:cubicBezTo>
                    <a:pt x="95" y="112"/>
                    <a:pt x="87" y="104"/>
                    <a:pt x="87" y="95"/>
                  </a:cubicBezTo>
                  <a:cubicBezTo>
                    <a:pt x="87" y="85"/>
                    <a:pt x="95" y="77"/>
                    <a:pt x="104" y="77"/>
                  </a:cubicBezTo>
                  <a:cubicBezTo>
                    <a:pt x="114" y="77"/>
                    <a:pt x="121" y="85"/>
                    <a:pt x="121" y="95"/>
                  </a:cubicBezTo>
                  <a:cubicBezTo>
                    <a:pt x="121" y="104"/>
                    <a:pt x="114" y="112"/>
                    <a:pt x="104" y="112"/>
                  </a:cubicBezTo>
                  <a:close/>
                  <a:moveTo>
                    <a:pt x="231" y="221"/>
                  </a:moveTo>
                  <a:cubicBezTo>
                    <a:pt x="201" y="221"/>
                    <a:pt x="201" y="221"/>
                    <a:pt x="201" y="221"/>
                  </a:cubicBezTo>
                  <a:cubicBezTo>
                    <a:pt x="201" y="174"/>
                    <a:pt x="201" y="174"/>
                    <a:pt x="201" y="174"/>
                  </a:cubicBezTo>
                  <a:cubicBezTo>
                    <a:pt x="201" y="163"/>
                    <a:pt x="201" y="149"/>
                    <a:pt x="185" y="149"/>
                  </a:cubicBezTo>
                  <a:cubicBezTo>
                    <a:pt x="170" y="149"/>
                    <a:pt x="168" y="161"/>
                    <a:pt x="168" y="173"/>
                  </a:cubicBezTo>
                  <a:cubicBezTo>
                    <a:pt x="168" y="221"/>
                    <a:pt x="168" y="221"/>
                    <a:pt x="168" y="221"/>
                  </a:cubicBezTo>
                  <a:cubicBezTo>
                    <a:pt x="138" y="221"/>
                    <a:pt x="138" y="221"/>
                    <a:pt x="138" y="221"/>
                  </a:cubicBezTo>
                  <a:cubicBezTo>
                    <a:pt x="138" y="125"/>
                    <a:pt x="138" y="125"/>
                    <a:pt x="138" y="125"/>
                  </a:cubicBezTo>
                  <a:cubicBezTo>
                    <a:pt x="166" y="125"/>
                    <a:pt x="166" y="125"/>
                    <a:pt x="166" y="125"/>
                  </a:cubicBezTo>
                  <a:cubicBezTo>
                    <a:pt x="166" y="138"/>
                    <a:pt x="166" y="138"/>
                    <a:pt x="166" y="138"/>
                  </a:cubicBezTo>
                  <a:cubicBezTo>
                    <a:pt x="167" y="138"/>
                    <a:pt x="167" y="138"/>
                    <a:pt x="167" y="138"/>
                  </a:cubicBezTo>
                  <a:cubicBezTo>
                    <a:pt x="171" y="131"/>
                    <a:pt x="180" y="123"/>
                    <a:pt x="195" y="123"/>
                  </a:cubicBezTo>
                  <a:cubicBezTo>
                    <a:pt x="225" y="123"/>
                    <a:pt x="231" y="143"/>
                    <a:pt x="231" y="168"/>
                  </a:cubicBezTo>
                  <a:lnTo>
                    <a:pt x="231" y="22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1" name="Rectangle 40">
            <a:extLst>
              <a:ext uri="{FF2B5EF4-FFF2-40B4-BE49-F238E27FC236}">
                <a16:creationId xmlns:a16="http://schemas.microsoft.com/office/drawing/2014/main" id="{9E72386D-4EC8-F536-9B5B-8A26D850084B}"/>
              </a:ext>
            </a:extLst>
          </p:cNvPr>
          <p:cNvSpPr/>
          <p:nvPr/>
        </p:nvSpPr>
        <p:spPr>
          <a:xfrm rot="18900000">
            <a:off x="1325131" y="772269"/>
            <a:ext cx="1298174" cy="9306884"/>
          </a:xfrm>
          <a:prstGeom prst="rect">
            <a:avLst/>
          </a:prstGeom>
          <a:solidFill>
            <a:schemeClr val="bg1">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A21E5934-95DA-C9AD-23F1-7EA9DF34F900}"/>
              </a:ext>
            </a:extLst>
          </p:cNvPr>
          <p:cNvSpPr txBox="1"/>
          <p:nvPr/>
        </p:nvSpPr>
        <p:spPr>
          <a:xfrm>
            <a:off x="9017282" y="5369453"/>
            <a:ext cx="2353913" cy="338554"/>
          </a:xfrm>
          <a:prstGeom prst="rect">
            <a:avLst/>
          </a:prstGeom>
          <a:noFill/>
        </p:spPr>
        <p:txBody>
          <a:bodyPr wrap="square" rtlCol="0">
            <a:spAutoFit/>
          </a:bodyPr>
          <a:lstStyle/>
          <a:p>
            <a:pPr algn="r"/>
            <a:r>
              <a:rPr lang="en-US" sz="1600" dirty="0">
                <a:solidFill>
                  <a:schemeClr val="bg1"/>
                </a:solidFill>
                <a:latin typeface="Poppins SemiBold" panose="00000700000000000000" pitchFamily="2" charset="0"/>
                <a:ea typeface="Inter Bold" panose="020B0502030000000004" pitchFamily="34" charset="0"/>
                <a:cs typeface="Poppins SemiBold" panose="00000700000000000000" pitchFamily="2" charset="0"/>
              </a:rPr>
              <a:t>Michael Jordan</a:t>
            </a:r>
          </a:p>
        </p:txBody>
      </p:sp>
      <p:sp>
        <p:nvSpPr>
          <p:cNvPr id="45" name="TextBox 44">
            <a:extLst>
              <a:ext uri="{FF2B5EF4-FFF2-40B4-BE49-F238E27FC236}">
                <a16:creationId xmlns:a16="http://schemas.microsoft.com/office/drawing/2014/main" id="{5FA5AFEA-DBB7-7405-B590-278856CD9994}"/>
              </a:ext>
            </a:extLst>
          </p:cNvPr>
          <p:cNvSpPr txBox="1"/>
          <p:nvPr/>
        </p:nvSpPr>
        <p:spPr>
          <a:xfrm>
            <a:off x="9514997" y="5641549"/>
            <a:ext cx="1856198" cy="246221"/>
          </a:xfrm>
          <a:prstGeom prst="rect">
            <a:avLst/>
          </a:prstGeom>
          <a:noFill/>
        </p:spPr>
        <p:txBody>
          <a:bodyPr wrap="square" rtlCol="0">
            <a:spAutoFit/>
          </a:bodyPr>
          <a:lstStyle/>
          <a:p>
            <a:pPr algn="r"/>
            <a:r>
              <a:rPr lang="en-US" sz="1000" dirty="0">
                <a:solidFill>
                  <a:schemeClr val="bg1"/>
                </a:solidFill>
                <a:latin typeface="DM Sans" pitchFamily="2" charset="0"/>
                <a:ea typeface="Inter" panose="020B0502030000000004" pitchFamily="34" charset="0"/>
              </a:rPr>
              <a:t>Designer Artist</a:t>
            </a:r>
          </a:p>
        </p:txBody>
      </p:sp>
      <p:sp>
        <p:nvSpPr>
          <p:cNvPr id="46" name="TextBox 45">
            <a:extLst>
              <a:ext uri="{FF2B5EF4-FFF2-40B4-BE49-F238E27FC236}">
                <a16:creationId xmlns:a16="http://schemas.microsoft.com/office/drawing/2014/main" id="{6591F85B-4DA5-AA47-9753-E8EB0D5A2895}"/>
              </a:ext>
            </a:extLst>
          </p:cNvPr>
          <p:cNvSpPr txBox="1"/>
          <p:nvPr/>
        </p:nvSpPr>
        <p:spPr>
          <a:xfrm>
            <a:off x="9844689" y="5182294"/>
            <a:ext cx="1562221" cy="261610"/>
          </a:xfrm>
          <a:prstGeom prst="rect">
            <a:avLst/>
          </a:prstGeom>
          <a:noFill/>
        </p:spPr>
        <p:txBody>
          <a:bodyPr wrap="square" rtlCol="0">
            <a:spAutoFit/>
          </a:bodyPr>
          <a:lstStyle/>
          <a:p>
            <a:pPr algn="r"/>
            <a:r>
              <a:rPr lang="en-US" sz="1100" spc="300" dirty="0">
                <a:solidFill>
                  <a:schemeClr val="bg1"/>
                </a:solidFill>
                <a:latin typeface="DM Sans" pitchFamily="2" charset="0"/>
                <a:ea typeface="Inter" panose="020B0502030000000004" pitchFamily="34" charset="0"/>
              </a:rPr>
              <a:t>PRESENT BY</a:t>
            </a:r>
          </a:p>
        </p:txBody>
      </p:sp>
      <p:cxnSp>
        <p:nvCxnSpPr>
          <p:cNvPr id="48" name="Straight Connector 47">
            <a:extLst>
              <a:ext uri="{FF2B5EF4-FFF2-40B4-BE49-F238E27FC236}">
                <a16:creationId xmlns:a16="http://schemas.microsoft.com/office/drawing/2014/main" id="{CA0998C1-52C6-3BAF-F25E-48A963274678}"/>
              </a:ext>
            </a:extLst>
          </p:cNvPr>
          <p:cNvCxnSpPr>
            <a:cxnSpLocks/>
          </p:cNvCxnSpPr>
          <p:nvPr/>
        </p:nvCxnSpPr>
        <p:spPr>
          <a:xfrm>
            <a:off x="8496300" y="5934129"/>
            <a:ext cx="279337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F8586B94-5CED-080B-9271-9E930A2CE536}"/>
              </a:ext>
            </a:extLst>
          </p:cNvPr>
          <p:cNvSpPr txBox="1"/>
          <p:nvPr/>
        </p:nvSpPr>
        <p:spPr>
          <a:xfrm rot="16200000">
            <a:off x="10507030" y="3305890"/>
            <a:ext cx="1406154" cy="246221"/>
          </a:xfrm>
          <a:prstGeom prst="rect">
            <a:avLst/>
          </a:prstGeom>
          <a:noFill/>
        </p:spPr>
        <p:txBody>
          <a:bodyPr wrap="none" rtlCol="0">
            <a:spAutoFit/>
          </a:bodyPr>
          <a:lstStyle/>
          <a:p>
            <a:r>
              <a:rPr lang="en-US" sz="1000" spc="300" dirty="0">
                <a:solidFill>
                  <a:schemeClr val="bg1"/>
                </a:solidFill>
                <a:latin typeface="Poppins" panose="00000500000000000000" pitchFamily="2" charset="0"/>
                <a:cs typeface="Poppins" panose="00000500000000000000" pitchFamily="2" charset="0"/>
              </a:rPr>
              <a:t>SCROLL HERE</a:t>
            </a:r>
          </a:p>
        </p:txBody>
      </p:sp>
      <p:grpSp>
        <p:nvGrpSpPr>
          <p:cNvPr id="62" name="Group 61">
            <a:extLst>
              <a:ext uri="{FF2B5EF4-FFF2-40B4-BE49-F238E27FC236}">
                <a16:creationId xmlns:a16="http://schemas.microsoft.com/office/drawing/2014/main" id="{259511FE-4834-724F-13DD-45B66680675E}"/>
              </a:ext>
            </a:extLst>
          </p:cNvPr>
          <p:cNvGrpSpPr/>
          <p:nvPr/>
        </p:nvGrpSpPr>
        <p:grpSpPr>
          <a:xfrm>
            <a:off x="11569617" y="3306572"/>
            <a:ext cx="286901" cy="162232"/>
            <a:chOff x="11640714" y="3313946"/>
            <a:chExt cx="260819" cy="147484"/>
          </a:xfrm>
        </p:grpSpPr>
        <p:sp>
          <p:nvSpPr>
            <p:cNvPr id="58" name="Freeform 9">
              <a:extLst>
                <a:ext uri="{FF2B5EF4-FFF2-40B4-BE49-F238E27FC236}">
                  <a16:creationId xmlns:a16="http://schemas.microsoft.com/office/drawing/2014/main" id="{D85C5B46-B235-0237-F7FA-6B0618073B64}"/>
                </a:ext>
              </a:extLst>
            </p:cNvPr>
            <p:cNvSpPr>
              <a:spLocks/>
            </p:cNvSpPr>
            <p:nvPr/>
          </p:nvSpPr>
          <p:spPr bwMode="auto">
            <a:xfrm>
              <a:off x="11790863" y="3313946"/>
              <a:ext cx="110670" cy="147484"/>
            </a:xfrm>
            <a:custGeom>
              <a:avLst/>
              <a:gdLst>
                <a:gd name="T0" fmla="*/ 156 w 469"/>
                <a:gd name="T1" fmla="*/ 0 h 625"/>
                <a:gd name="T2" fmla="*/ 0 w 469"/>
                <a:gd name="T3" fmla="*/ 0 h 625"/>
                <a:gd name="T4" fmla="*/ 313 w 469"/>
                <a:gd name="T5" fmla="*/ 313 h 625"/>
                <a:gd name="T6" fmla="*/ 0 w 469"/>
                <a:gd name="T7" fmla="*/ 625 h 625"/>
                <a:gd name="T8" fmla="*/ 156 w 469"/>
                <a:gd name="T9" fmla="*/ 625 h 625"/>
                <a:gd name="T10" fmla="*/ 469 w 469"/>
                <a:gd name="T11" fmla="*/ 313 h 625"/>
                <a:gd name="T12" fmla="*/ 156 w 469"/>
                <a:gd name="T13" fmla="*/ 0 h 625"/>
              </a:gdLst>
              <a:ahLst/>
              <a:cxnLst>
                <a:cxn ang="0">
                  <a:pos x="T0" y="T1"/>
                </a:cxn>
                <a:cxn ang="0">
                  <a:pos x="T2" y="T3"/>
                </a:cxn>
                <a:cxn ang="0">
                  <a:pos x="T4" y="T5"/>
                </a:cxn>
                <a:cxn ang="0">
                  <a:pos x="T6" y="T7"/>
                </a:cxn>
                <a:cxn ang="0">
                  <a:pos x="T8" y="T9"/>
                </a:cxn>
                <a:cxn ang="0">
                  <a:pos x="T10" y="T11"/>
                </a:cxn>
                <a:cxn ang="0">
                  <a:pos x="T12" y="T13"/>
                </a:cxn>
              </a:cxnLst>
              <a:rect l="0" t="0" r="r" b="b"/>
              <a:pathLst>
                <a:path w="469" h="625">
                  <a:moveTo>
                    <a:pt x="156" y="0"/>
                  </a:moveTo>
                  <a:lnTo>
                    <a:pt x="0" y="0"/>
                  </a:lnTo>
                  <a:lnTo>
                    <a:pt x="313" y="313"/>
                  </a:lnTo>
                  <a:lnTo>
                    <a:pt x="0" y="625"/>
                  </a:lnTo>
                  <a:lnTo>
                    <a:pt x="156" y="625"/>
                  </a:lnTo>
                  <a:lnTo>
                    <a:pt x="469" y="313"/>
                  </a:lnTo>
                  <a:lnTo>
                    <a:pt x="156" y="0"/>
                  </a:lnTo>
                  <a:close/>
                </a:path>
              </a:pathLst>
            </a:custGeom>
            <a:solidFill>
              <a:schemeClr val="bg1">
                <a:alpha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9">
              <a:extLst>
                <a:ext uri="{FF2B5EF4-FFF2-40B4-BE49-F238E27FC236}">
                  <a16:creationId xmlns:a16="http://schemas.microsoft.com/office/drawing/2014/main" id="{BB0A041A-8B24-E9DE-72F9-23096877220C}"/>
                </a:ext>
              </a:extLst>
            </p:cNvPr>
            <p:cNvSpPr>
              <a:spLocks/>
            </p:cNvSpPr>
            <p:nvPr/>
          </p:nvSpPr>
          <p:spPr bwMode="auto">
            <a:xfrm>
              <a:off x="11715788" y="3313946"/>
              <a:ext cx="110670" cy="147484"/>
            </a:xfrm>
            <a:custGeom>
              <a:avLst/>
              <a:gdLst>
                <a:gd name="T0" fmla="*/ 156 w 469"/>
                <a:gd name="T1" fmla="*/ 0 h 625"/>
                <a:gd name="T2" fmla="*/ 0 w 469"/>
                <a:gd name="T3" fmla="*/ 0 h 625"/>
                <a:gd name="T4" fmla="*/ 313 w 469"/>
                <a:gd name="T5" fmla="*/ 313 h 625"/>
                <a:gd name="T6" fmla="*/ 0 w 469"/>
                <a:gd name="T7" fmla="*/ 625 h 625"/>
                <a:gd name="T8" fmla="*/ 156 w 469"/>
                <a:gd name="T9" fmla="*/ 625 h 625"/>
                <a:gd name="T10" fmla="*/ 469 w 469"/>
                <a:gd name="T11" fmla="*/ 313 h 625"/>
                <a:gd name="T12" fmla="*/ 156 w 469"/>
                <a:gd name="T13" fmla="*/ 0 h 625"/>
              </a:gdLst>
              <a:ahLst/>
              <a:cxnLst>
                <a:cxn ang="0">
                  <a:pos x="T0" y="T1"/>
                </a:cxn>
                <a:cxn ang="0">
                  <a:pos x="T2" y="T3"/>
                </a:cxn>
                <a:cxn ang="0">
                  <a:pos x="T4" y="T5"/>
                </a:cxn>
                <a:cxn ang="0">
                  <a:pos x="T6" y="T7"/>
                </a:cxn>
                <a:cxn ang="0">
                  <a:pos x="T8" y="T9"/>
                </a:cxn>
                <a:cxn ang="0">
                  <a:pos x="T10" y="T11"/>
                </a:cxn>
                <a:cxn ang="0">
                  <a:pos x="T12" y="T13"/>
                </a:cxn>
              </a:cxnLst>
              <a:rect l="0" t="0" r="r" b="b"/>
              <a:pathLst>
                <a:path w="469" h="625">
                  <a:moveTo>
                    <a:pt x="156" y="0"/>
                  </a:moveTo>
                  <a:lnTo>
                    <a:pt x="0" y="0"/>
                  </a:lnTo>
                  <a:lnTo>
                    <a:pt x="313" y="313"/>
                  </a:lnTo>
                  <a:lnTo>
                    <a:pt x="0" y="625"/>
                  </a:lnTo>
                  <a:lnTo>
                    <a:pt x="156" y="625"/>
                  </a:lnTo>
                  <a:lnTo>
                    <a:pt x="469" y="313"/>
                  </a:lnTo>
                  <a:lnTo>
                    <a:pt x="156" y="0"/>
                  </a:lnTo>
                  <a:close/>
                </a:path>
              </a:pathLst>
            </a:cu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9">
              <a:extLst>
                <a:ext uri="{FF2B5EF4-FFF2-40B4-BE49-F238E27FC236}">
                  <a16:creationId xmlns:a16="http://schemas.microsoft.com/office/drawing/2014/main" id="{9232AFC8-466E-CCC9-9284-448CFAF7ED64}"/>
                </a:ext>
              </a:extLst>
            </p:cNvPr>
            <p:cNvSpPr>
              <a:spLocks/>
            </p:cNvSpPr>
            <p:nvPr/>
          </p:nvSpPr>
          <p:spPr bwMode="auto">
            <a:xfrm>
              <a:off x="11640714" y="3313946"/>
              <a:ext cx="110670" cy="147484"/>
            </a:xfrm>
            <a:custGeom>
              <a:avLst/>
              <a:gdLst>
                <a:gd name="T0" fmla="*/ 156 w 469"/>
                <a:gd name="T1" fmla="*/ 0 h 625"/>
                <a:gd name="T2" fmla="*/ 0 w 469"/>
                <a:gd name="T3" fmla="*/ 0 h 625"/>
                <a:gd name="T4" fmla="*/ 313 w 469"/>
                <a:gd name="T5" fmla="*/ 313 h 625"/>
                <a:gd name="T6" fmla="*/ 0 w 469"/>
                <a:gd name="T7" fmla="*/ 625 h 625"/>
                <a:gd name="T8" fmla="*/ 156 w 469"/>
                <a:gd name="T9" fmla="*/ 625 h 625"/>
                <a:gd name="T10" fmla="*/ 469 w 469"/>
                <a:gd name="T11" fmla="*/ 313 h 625"/>
                <a:gd name="T12" fmla="*/ 156 w 469"/>
                <a:gd name="T13" fmla="*/ 0 h 625"/>
              </a:gdLst>
              <a:ahLst/>
              <a:cxnLst>
                <a:cxn ang="0">
                  <a:pos x="T0" y="T1"/>
                </a:cxn>
                <a:cxn ang="0">
                  <a:pos x="T2" y="T3"/>
                </a:cxn>
                <a:cxn ang="0">
                  <a:pos x="T4" y="T5"/>
                </a:cxn>
                <a:cxn ang="0">
                  <a:pos x="T6" y="T7"/>
                </a:cxn>
                <a:cxn ang="0">
                  <a:pos x="T8" y="T9"/>
                </a:cxn>
                <a:cxn ang="0">
                  <a:pos x="T10" y="T11"/>
                </a:cxn>
                <a:cxn ang="0">
                  <a:pos x="T12" y="T13"/>
                </a:cxn>
              </a:cxnLst>
              <a:rect l="0" t="0" r="r" b="b"/>
              <a:pathLst>
                <a:path w="469" h="625">
                  <a:moveTo>
                    <a:pt x="156" y="0"/>
                  </a:moveTo>
                  <a:lnTo>
                    <a:pt x="0" y="0"/>
                  </a:lnTo>
                  <a:lnTo>
                    <a:pt x="313" y="313"/>
                  </a:lnTo>
                  <a:lnTo>
                    <a:pt x="0" y="625"/>
                  </a:lnTo>
                  <a:lnTo>
                    <a:pt x="156" y="625"/>
                  </a:lnTo>
                  <a:lnTo>
                    <a:pt x="469" y="313"/>
                  </a:lnTo>
                  <a:lnTo>
                    <a:pt x="15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6" name="TextBox 25">
            <a:extLst>
              <a:ext uri="{FF2B5EF4-FFF2-40B4-BE49-F238E27FC236}">
                <a16:creationId xmlns:a16="http://schemas.microsoft.com/office/drawing/2014/main" id="{41F2B3D0-C6C8-E660-14F6-A88E12235E98}"/>
              </a:ext>
            </a:extLst>
          </p:cNvPr>
          <p:cNvSpPr txBox="1"/>
          <p:nvPr/>
        </p:nvSpPr>
        <p:spPr>
          <a:xfrm>
            <a:off x="1152011" y="5738462"/>
            <a:ext cx="2055371" cy="276999"/>
          </a:xfrm>
          <a:prstGeom prst="rect">
            <a:avLst/>
          </a:prstGeom>
          <a:noFill/>
        </p:spPr>
        <p:txBody>
          <a:bodyPr wrap="none" rtlCol="0">
            <a:spAutoFit/>
          </a:bodyPr>
          <a:lstStyle/>
          <a:p>
            <a:r>
              <a:rPr lang="en-US" sz="1200" spc="300" dirty="0">
                <a:solidFill>
                  <a:schemeClr val="bg1"/>
                </a:solidFill>
                <a:latin typeface="DM Sans" pitchFamily="2" charset="0"/>
                <a:cs typeface="Poppins SemiBold" panose="00000700000000000000" pitchFamily="2" charset="0"/>
              </a:rPr>
              <a:t>www.website.com</a:t>
            </a:r>
          </a:p>
        </p:txBody>
      </p:sp>
      <p:sp>
        <p:nvSpPr>
          <p:cNvPr id="27" name="Freeform 13">
            <a:extLst>
              <a:ext uri="{FF2B5EF4-FFF2-40B4-BE49-F238E27FC236}">
                <a16:creationId xmlns:a16="http://schemas.microsoft.com/office/drawing/2014/main" id="{E8F1C2C8-186C-E25F-654E-41B52B6B0812}"/>
              </a:ext>
            </a:extLst>
          </p:cNvPr>
          <p:cNvSpPr>
            <a:spLocks noEditPoints="1"/>
          </p:cNvSpPr>
          <p:nvPr/>
        </p:nvSpPr>
        <p:spPr bwMode="auto">
          <a:xfrm>
            <a:off x="920340" y="5777924"/>
            <a:ext cx="197997" cy="197997"/>
          </a:xfrm>
          <a:custGeom>
            <a:avLst/>
            <a:gdLst>
              <a:gd name="T0" fmla="*/ 0 w 1474"/>
              <a:gd name="T1" fmla="*/ 736 h 1475"/>
              <a:gd name="T2" fmla="*/ 1474 w 1474"/>
              <a:gd name="T3" fmla="*/ 738 h 1475"/>
              <a:gd name="T4" fmla="*/ 402 w 1474"/>
              <a:gd name="T5" fmla="*/ 376 h 1475"/>
              <a:gd name="T6" fmla="*/ 59 w 1474"/>
              <a:gd name="T7" fmla="*/ 707 h 1475"/>
              <a:gd name="T8" fmla="*/ 402 w 1474"/>
              <a:gd name="T9" fmla="*/ 376 h 1475"/>
              <a:gd name="T10" fmla="*/ 402 w 1474"/>
              <a:gd name="T11" fmla="*/ 1100 h 1475"/>
              <a:gd name="T12" fmla="*/ 59 w 1474"/>
              <a:gd name="T13" fmla="*/ 768 h 1475"/>
              <a:gd name="T14" fmla="*/ 1260 w 1474"/>
              <a:gd name="T15" fmla="*/ 306 h 1475"/>
              <a:gd name="T16" fmla="*/ 1120 w 1474"/>
              <a:gd name="T17" fmla="*/ 707 h 1475"/>
              <a:gd name="T18" fmla="*/ 1260 w 1474"/>
              <a:gd name="T19" fmla="*/ 306 h 1475"/>
              <a:gd name="T20" fmla="*/ 1260 w 1474"/>
              <a:gd name="T21" fmla="*/ 1169 h 1475"/>
              <a:gd name="T22" fmla="*/ 1120 w 1474"/>
              <a:gd name="T23" fmla="*/ 768 h 1475"/>
              <a:gd name="T24" fmla="*/ 460 w 1474"/>
              <a:gd name="T25" fmla="*/ 389 h 1475"/>
              <a:gd name="T26" fmla="*/ 707 w 1474"/>
              <a:gd name="T27" fmla="*/ 707 h 1475"/>
              <a:gd name="T28" fmla="*/ 460 w 1474"/>
              <a:gd name="T29" fmla="*/ 389 h 1475"/>
              <a:gd name="T30" fmla="*/ 768 w 1474"/>
              <a:gd name="T31" fmla="*/ 707 h 1475"/>
              <a:gd name="T32" fmla="*/ 1014 w 1474"/>
              <a:gd name="T33" fmla="*/ 389 h 1475"/>
              <a:gd name="T34" fmla="*/ 414 w 1474"/>
              <a:gd name="T35" fmla="*/ 768 h 1475"/>
              <a:gd name="T36" fmla="*/ 457 w 1474"/>
              <a:gd name="T37" fmla="*/ 1079 h 1475"/>
              <a:gd name="T38" fmla="*/ 626 w 1474"/>
              <a:gd name="T39" fmla="*/ 1067 h 1475"/>
              <a:gd name="T40" fmla="*/ 706 w 1474"/>
              <a:gd name="T41" fmla="*/ 768 h 1475"/>
              <a:gd name="T42" fmla="*/ 1014 w 1474"/>
              <a:gd name="T43" fmla="*/ 1086 h 1475"/>
              <a:gd name="T44" fmla="*/ 767 w 1474"/>
              <a:gd name="T45" fmla="*/ 768 h 1475"/>
              <a:gd name="T46" fmla="*/ 1014 w 1474"/>
              <a:gd name="T47" fmla="*/ 1086 h 1475"/>
              <a:gd name="T48" fmla="*/ 880 w 1474"/>
              <a:gd name="T49" fmla="*/ 131 h 1475"/>
              <a:gd name="T50" fmla="*/ 768 w 1474"/>
              <a:gd name="T51" fmla="*/ 63 h 1475"/>
              <a:gd name="T52" fmla="*/ 996 w 1474"/>
              <a:gd name="T53" fmla="*/ 333 h 1475"/>
              <a:gd name="T54" fmla="*/ 707 w 1474"/>
              <a:gd name="T55" fmla="*/ 60 h 1475"/>
              <a:gd name="T56" fmla="*/ 554 w 1474"/>
              <a:gd name="T57" fmla="*/ 181 h 1475"/>
              <a:gd name="T58" fmla="*/ 707 w 1474"/>
              <a:gd name="T59" fmla="*/ 357 h 1475"/>
              <a:gd name="T60" fmla="*/ 767 w 1474"/>
              <a:gd name="T61" fmla="*/ 1412 h 1475"/>
              <a:gd name="T62" fmla="*/ 919 w 1474"/>
              <a:gd name="T63" fmla="*/ 1295 h 1475"/>
              <a:gd name="T64" fmla="*/ 767 w 1474"/>
              <a:gd name="T65" fmla="*/ 1118 h 1475"/>
              <a:gd name="T66" fmla="*/ 477 w 1474"/>
              <a:gd name="T67" fmla="*/ 1149 h 1475"/>
              <a:gd name="T68" fmla="*/ 638 w 1474"/>
              <a:gd name="T69" fmla="*/ 1382 h 1475"/>
              <a:gd name="T70" fmla="*/ 706 w 1474"/>
              <a:gd name="T71" fmla="*/ 1118 h 1475"/>
              <a:gd name="T72" fmla="*/ 1054 w 1474"/>
              <a:gd name="T73" fmla="*/ 1156 h 1475"/>
              <a:gd name="T74" fmla="*/ 1218 w 1474"/>
              <a:gd name="T75" fmla="*/ 1215 h 1475"/>
              <a:gd name="T76" fmla="*/ 1218 w 1474"/>
              <a:gd name="T77" fmla="*/ 260 h 1475"/>
              <a:gd name="T78" fmla="*/ 1054 w 1474"/>
              <a:gd name="T79" fmla="*/ 319 h 1475"/>
              <a:gd name="T80" fmla="*/ 553 w 1474"/>
              <a:gd name="T81" fmla="*/ 86 h 1475"/>
              <a:gd name="T82" fmla="*/ 420 w 1474"/>
              <a:gd name="T83" fmla="*/ 318 h 1475"/>
              <a:gd name="T84" fmla="*/ 255 w 1474"/>
              <a:gd name="T85" fmla="*/ 1215 h 1475"/>
              <a:gd name="T86" fmla="*/ 420 w 1474"/>
              <a:gd name="T87" fmla="*/ 1157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4" h="1475">
                <a:moveTo>
                  <a:pt x="737" y="1475"/>
                </a:moveTo>
                <a:cubicBezTo>
                  <a:pt x="329" y="1475"/>
                  <a:pt x="0" y="1144"/>
                  <a:pt x="0" y="736"/>
                </a:cubicBezTo>
                <a:cubicBezTo>
                  <a:pt x="0" y="330"/>
                  <a:pt x="331" y="0"/>
                  <a:pt x="738" y="0"/>
                </a:cubicBezTo>
                <a:cubicBezTo>
                  <a:pt x="1144" y="1"/>
                  <a:pt x="1474" y="331"/>
                  <a:pt x="1474" y="738"/>
                </a:cubicBezTo>
                <a:cubicBezTo>
                  <a:pt x="1474" y="1145"/>
                  <a:pt x="1144" y="1475"/>
                  <a:pt x="737" y="1475"/>
                </a:cubicBezTo>
                <a:close/>
                <a:moveTo>
                  <a:pt x="402" y="376"/>
                </a:moveTo>
                <a:cubicBezTo>
                  <a:pt x="339" y="352"/>
                  <a:pt x="277" y="329"/>
                  <a:pt x="214" y="306"/>
                </a:cubicBezTo>
                <a:cubicBezTo>
                  <a:pt x="120" y="421"/>
                  <a:pt x="68" y="555"/>
                  <a:pt x="59" y="707"/>
                </a:cubicBezTo>
                <a:cubicBezTo>
                  <a:pt x="159" y="707"/>
                  <a:pt x="256" y="707"/>
                  <a:pt x="354" y="707"/>
                </a:cubicBezTo>
                <a:cubicBezTo>
                  <a:pt x="357" y="594"/>
                  <a:pt x="371" y="483"/>
                  <a:pt x="402" y="376"/>
                </a:cubicBezTo>
                <a:close/>
                <a:moveTo>
                  <a:pt x="214" y="1169"/>
                </a:moveTo>
                <a:cubicBezTo>
                  <a:pt x="278" y="1146"/>
                  <a:pt x="339" y="1123"/>
                  <a:pt x="402" y="1100"/>
                </a:cubicBezTo>
                <a:cubicBezTo>
                  <a:pt x="371" y="993"/>
                  <a:pt x="357" y="881"/>
                  <a:pt x="354" y="768"/>
                </a:cubicBezTo>
                <a:cubicBezTo>
                  <a:pt x="255" y="768"/>
                  <a:pt x="158" y="768"/>
                  <a:pt x="59" y="768"/>
                </a:cubicBezTo>
                <a:cubicBezTo>
                  <a:pt x="68" y="920"/>
                  <a:pt x="120" y="1054"/>
                  <a:pt x="214" y="1169"/>
                </a:cubicBezTo>
                <a:close/>
                <a:moveTo>
                  <a:pt x="1260" y="306"/>
                </a:moveTo>
                <a:cubicBezTo>
                  <a:pt x="1196" y="329"/>
                  <a:pt x="1134" y="352"/>
                  <a:pt x="1072" y="376"/>
                </a:cubicBezTo>
                <a:cubicBezTo>
                  <a:pt x="1103" y="483"/>
                  <a:pt x="1117" y="594"/>
                  <a:pt x="1120" y="707"/>
                </a:cubicBezTo>
                <a:cubicBezTo>
                  <a:pt x="1219" y="707"/>
                  <a:pt x="1316" y="707"/>
                  <a:pt x="1415" y="707"/>
                </a:cubicBezTo>
                <a:cubicBezTo>
                  <a:pt x="1406" y="554"/>
                  <a:pt x="1354" y="420"/>
                  <a:pt x="1260" y="306"/>
                </a:cubicBezTo>
                <a:close/>
                <a:moveTo>
                  <a:pt x="1072" y="1099"/>
                </a:moveTo>
                <a:cubicBezTo>
                  <a:pt x="1135" y="1123"/>
                  <a:pt x="1197" y="1146"/>
                  <a:pt x="1260" y="1169"/>
                </a:cubicBezTo>
                <a:cubicBezTo>
                  <a:pt x="1354" y="1054"/>
                  <a:pt x="1406" y="920"/>
                  <a:pt x="1414" y="768"/>
                </a:cubicBezTo>
                <a:cubicBezTo>
                  <a:pt x="1315" y="768"/>
                  <a:pt x="1218" y="768"/>
                  <a:pt x="1120" y="768"/>
                </a:cubicBezTo>
                <a:cubicBezTo>
                  <a:pt x="1117" y="881"/>
                  <a:pt x="1103" y="992"/>
                  <a:pt x="1072" y="1099"/>
                </a:cubicBezTo>
                <a:close/>
                <a:moveTo>
                  <a:pt x="460" y="389"/>
                </a:moveTo>
                <a:cubicBezTo>
                  <a:pt x="430" y="492"/>
                  <a:pt x="415" y="598"/>
                  <a:pt x="413" y="707"/>
                </a:cubicBezTo>
                <a:cubicBezTo>
                  <a:pt x="512" y="707"/>
                  <a:pt x="609" y="707"/>
                  <a:pt x="707" y="707"/>
                </a:cubicBezTo>
                <a:cubicBezTo>
                  <a:pt x="707" y="609"/>
                  <a:pt x="707" y="511"/>
                  <a:pt x="707" y="416"/>
                </a:cubicBezTo>
                <a:cubicBezTo>
                  <a:pt x="624" y="407"/>
                  <a:pt x="543" y="398"/>
                  <a:pt x="460" y="389"/>
                </a:cubicBezTo>
                <a:close/>
                <a:moveTo>
                  <a:pt x="768" y="416"/>
                </a:moveTo>
                <a:cubicBezTo>
                  <a:pt x="768" y="512"/>
                  <a:pt x="768" y="609"/>
                  <a:pt x="768" y="707"/>
                </a:cubicBezTo>
                <a:cubicBezTo>
                  <a:pt x="866" y="707"/>
                  <a:pt x="963" y="707"/>
                  <a:pt x="1061" y="707"/>
                </a:cubicBezTo>
                <a:cubicBezTo>
                  <a:pt x="1058" y="598"/>
                  <a:pt x="1044" y="491"/>
                  <a:pt x="1014" y="389"/>
                </a:cubicBezTo>
                <a:cubicBezTo>
                  <a:pt x="931" y="398"/>
                  <a:pt x="850" y="407"/>
                  <a:pt x="768" y="416"/>
                </a:cubicBezTo>
                <a:close/>
                <a:moveTo>
                  <a:pt x="414" y="768"/>
                </a:moveTo>
                <a:cubicBezTo>
                  <a:pt x="414" y="771"/>
                  <a:pt x="413" y="774"/>
                  <a:pt x="413" y="776"/>
                </a:cubicBezTo>
                <a:cubicBezTo>
                  <a:pt x="416" y="879"/>
                  <a:pt x="430" y="980"/>
                  <a:pt x="457" y="1079"/>
                </a:cubicBezTo>
                <a:cubicBezTo>
                  <a:pt x="461" y="1091"/>
                  <a:pt x="467" y="1088"/>
                  <a:pt x="475" y="1087"/>
                </a:cubicBezTo>
                <a:cubicBezTo>
                  <a:pt x="525" y="1080"/>
                  <a:pt x="576" y="1073"/>
                  <a:pt x="626" y="1067"/>
                </a:cubicBezTo>
                <a:cubicBezTo>
                  <a:pt x="653" y="1064"/>
                  <a:pt x="680" y="1063"/>
                  <a:pt x="706" y="1062"/>
                </a:cubicBezTo>
                <a:cubicBezTo>
                  <a:pt x="706" y="963"/>
                  <a:pt x="706" y="865"/>
                  <a:pt x="706" y="768"/>
                </a:cubicBezTo>
                <a:cubicBezTo>
                  <a:pt x="608" y="768"/>
                  <a:pt x="511" y="768"/>
                  <a:pt x="414" y="768"/>
                </a:cubicBezTo>
                <a:close/>
                <a:moveTo>
                  <a:pt x="1014" y="1086"/>
                </a:moveTo>
                <a:cubicBezTo>
                  <a:pt x="1044" y="983"/>
                  <a:pt x="1059" y="877"/>
                  <a:pt x="1061" y="768"/>
                </a:cubicBezTo>
                <a:cubicBezTo>
                  <a:pt x="962" y="768"/>
                  <a:pt x="865" y="768"/>
                  <a:pt x="767" y="768"/>
                </a:cubicBezTo>
                <a:cubicBezTo>
                  <a:pt x="767" y="866"/>
                  <a:pt x="767" y="964"/>
                  <a:pt x="767" y="1059"/>
                </a:cubicBezTo>
                <a:cubicBezTo>
                  <a:pt x="850" y="1068"/>
                  <a:pt x="931" y="1077"/>
                  <a:pt x="1014" y="1086"/>
                </a:cubicBezTo>
                <a:close/>
                <a:moveTo>
                  <a:pt x="996" y="333"/>
                </a:moveTo>
                <a:cubicBezTo>
                  <a:pt x="967" y="256"/>
                  <a:pt x="933" y="188"/>
                  <a:pt x="880" y="131"/>
                </a:cubicBezTo>
                <a:cubicBezTo>
                  <a:pt x="853" y="102"/>
                  <a:pt x="822" y="78"/>
                  <a:pt x="783" y="66"/>
                </a:cubicBezTo>
                <a:cubicBezTo>
                  <a:pt x="778" y="65"/>
                  <a:pt x="773" y="64"/>
                  <a:pt x="768" y="63"/>
                </a:cubicBezTo>
                <a:cubicBezTo>
                  <a:pt x="768" y="161"/>
                  <a:pt x="768" y="257"/>
                  <a:pt x="768" y="357"/>
                </a:cubicBezTo>
                <a:cubicBezTo>
                  <a:pt x="844" y="349"/>
                  <a:pt x="919" y="341"/>
                  <a:pt x="996" y="333"/>
                </a:cubicBezTo>
                <a:close/>
                <a:moveTo>
                  <a:pt x="707" y="357"/>
                </a:moveTo>
                <a:cubicBezTo>
                  <a:pt x="707" y="256"/>
                  <a:pt x="707" y="160"/>
                  <a:pt x="707" y="60"/>
                </a:cubicBezTo>
                <a:cubicBezTo>
                  <a:pt x="687" y="69"/>
                  <a:pt x="669" y="75"/>
                  <a:pt x="652" y="84"/>
                </a:cubicBezTo>
                <a:cubicBezTo>
                  <a:pt x="611" y="107"/>
                  <a:pt x="580" y="142"/>
                  <a:pt x="554" y="181"/>
                </a:cubicBezTo>
                <a:cubicBezTo>
                  <a:pt x="522" y="227"/>
                  <a:pt x="499" y="276"/>
                  <a:pt x="478" y="332"/>
                </a:cubicBezTo>
                <a:cubicBezTo>
                  <a:pt x="555" y="341"/>
                  <a:pt x="630" y="349"/>
                  <a:pt x="707" y="357"/>
                </a:cubicBezTo>
                <a:close/>
                <a:moveTo>
                  <a:pt x="767" y="1118"/>
                </a:moveTo>
                <a:cubicBezTo>
                  <a:pt x="767" y="1219"/>
                  <a:pt x="767" y="1315"/>
                  <a:pt x="767" y="1412"/>
                </a:cubicBezTo>
                <a:cubicBezTo>
                  <a:pt x="793" y="1408"/>
                  <a:pt x="815" y="1397"/>
                  <a:pt x="836" y="1382"/>
                </a:cubicBezTo>
                <a:cubicBezTo>
                  <a:pt x="870" y="1359"/>
                  <a:pt x="896" y="1329"/>
                  <a:pt x="919" y="1295"/>
                </a:cubicBezTo>
                <a:cubicBezTo>
                  <a:pt x="951" y="1249"/>
                  <a:pt x="975" y="1199"/>
                  <a:pt x="996" y="1143"/>
                </a:cubicBezTo>
                <a:cubicBezTo>
                  <a:pt x="919" y="1134"/>
                  <a:pt x="844" y="1126"/>
                  <a:pt x="767" y="1118"/>
                </a:cubicBezTo>
                <a:close/>
                <a:moveTo>
                  <a:pt x="481" y="1142"/>
                </a:moveTo>
                <a:cubicBezTo>
                  <a:pt x="479" y="1145"/>
                  <a:pt x="478" y="1147"/>
                  <a:pt x="477" y="1149"/>
                </a:cubicBezTo>
                <a:cubicBezTo>
                  <a:pt x="498" y="1190"/>
                  <a:pt x="517" y="1232"/>
                  <a:pt x="540" y="1273"/>
                </a:cubicBezTo>
                <a:cubicBezTo>
                  <a:pt x="565" y="1316"/>
                  <a:pt x="596" y="1354"/>
                  <a:pt x="638" y="1382"/>
                </a:cubicBezTo>
                <a:cubicBezTo>
                  <a:pt x="658" y="1397"/>
                  <a:pt x="680" y="1408"/>
                  <a:pt x="706" y="1412"/>
                </a:cubicBezTo>
                <a:cubicBezTo>
                  <a:pt x="706" y="1315"/>
                  <a:pt x="706" y="1218"/>
                  <a:pt x="706" y="1118"/>
                </a:cubicBezTo>
                <a:cubicBezTo>
                  <a:pt x="630" y="1126"/>
                  <a:pt x="555" y="1134"/>
                  <a:pt x="481" y="1142"/>
                </a:cubicBezTo>
                <a:close/>
                <a:moveTo>
                  <a:pt x="1054" y="1156"/>
                </a:moveTo>
                <a:cubicBezTo>
                  <a:pt x="1021" y="1244"/>
                  <a:pt x="982" y="1323"/>
                  <a:pt x="917" y="1391"/>
                </a:cubicBezTo>
                <a:cubicBezTo>
                  <a:pt x="1033" y="1358"/>
                  <a:pt x="1131" y="1301"/>
                  <a:pt x="1218" y="1215"/>
                </a:cubicBezTo>
                <a:cubicBezTo>
                  <a:pt x="1162" y="1195"/>
                  <a:pt x="1109" y="1176"/>
                  <a:pt x="1054" y="1156"/>
                </a:cubicBezTo>
                <a:close/>
                <a:moveTo>
                  <a:pt x="1218" y="260"/>
                </a:moveTo>
                <a:cubicBezTo>
                  <a:pt x="1131" y="174"/>
                  <a:pt x="1033" y="117"/>
                  <a:pt x="917" y="84"/>
                </a:cubicBezTo>
                <a:cubicBezTo>
                  <a:pt x="982" y="152"/>
                  <a:pt x="1021" y="232"/>
                  <a:pt x="1054" y="319"/>
                </a:cubicBezTo>
                <a:cubicBezTo>
                  <a:pt x="1108" y="299"/>
                  <a:pt x="1162" y="280"/>
                  <a:pt x="1218" y="260"/>
                </a:cubicBezTo>
                <a:close/>
                <a:moveTo>
                  <a:pt x="553" y="86"/>
                </a:moveTo>
                <a:cubicBezTo>
                  <a:pt x="440" y="117"/>
                  <a:pt x="343" y="174"/>
                  <a:pt x="256" y="260"/>
                </a:cubicBezTo>
                <a:cubicBezTo>
                  <a:pt x="312" y="280"/>
                  <a:pt x="366" y="299"/>
                  <a:pt x="420" y="318"/>
                </a:cubicBezTo>
                <a:cubicBezTo>
                  <a:pt x="453" y="231"/>
                  <a:pt x="492" y="153"/>
                  <a:pt x="553" y="86"/>
                </a:cubicBezTo>
                <a:close/>
                <a:moveTo>
                  <a:pt x="255" y="1215"/>
                </a:moveTo>
                <a:cubicBezTo>
                  <a:pt x="343" y="1301"/>
                  <a:pt x="440" y="1358"/>
                  <a:pt x="557" y="1391"/>
                </a:cubicBezTo>
                <a:cubicBezTo>
                  <a:pt x="492" y="1323"/>
                  <a:pt x="453" y="1243"/>
                  <a:pt x="420" y="1157"/>
                </a:cubicBezTo>
                <a:cubicBezTo>
                  <a:pt x="366" y="1176"/>
                  <a:pt x="312" y="1195"/>
                  <a:pt x="255" y="1215"/>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Picture Placeholder 3">
            <a:extLst>
              <a:ext uri="{FF2B5EF4-FFF2-40B4-BE49-F238E27FC236}">
                <a16:creationId xmlns:a16="http://schemas.microsoft.com/office/drawing/2014/main" id="{AD3A1F52-4266-A227-2856-3BBF65AE315E}"/>
              </a:ext>
            </a:extLst>
          </p:cNvPr>
          <p:cNvSpPr>
            <a:spLocks noGrp="1"/>
          </p:cNvSpPr>
          <p:nvPr>
            <p:ph type="pic" sz="quarter" idx="10"/>
          </p:nvPr>
        </p:nvSpPr>
        <p:spPr/>
      </p:sp>
    </p:spTree>
    <p:extLst>
      <p:ext uri="{BB962C8B-B14F-4D97-AF65-F5344CB8AC3E}">
        <p14:creationId xmlns:p14="http://schemas.microsoft.com/office/powerpoint/2010/main" val="900255642"/>
      </p:ext>
    </p:extLst>
  </p:cSld>
  <p:clrMapOvr>
    <a:masterClrMapping/>
  </p:clrMapOvr>
  <p:transition spd="slow">
    <p:cover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EDD5D62-5C9B-25DC-5D97-1D829D748C62}"/>
              </a:ext>
            </a:extLst>
          </p:cNvPr>
          <p:cNvSpPr>
            <a:spLocks noGrp="1"/>
          </p:cNvSpPr>
          <p:nvPr>
            <p:ph type="pic" sz="quarter" idx="10"/>
          </p:nvPr>
        </p:nvSpPr>
        <p:spPr/>
      </p:sp>
      <p:sp>
        <p:nvSpPr>
          <p:cNvPr id="40" name="Oval 39">
            <a:extLst>
              <a:ext uri="{FF2B5EF4-FFF2-40B4-BE49-F238E27FC236}">
                <a16:creationId xmlns:a16="http://schemas.microsoft.com/office/drawing/2014/main" id="{B72D4C41-16D8-4D33-3068-705B78DB9F48}"/>
              </a:ext>
            </a:extLst>
          </p:cNvPr>
          <p:cNvSpPr/>
          <p:nvPr/>
        </p:nvSpPr>
        <p:spPr>
          <a:xfrm>
            <a:off x="-696617" y="-677070"/>
            <a:ext cx="4992625" cy="4992625"/>
          </a:xfrm>
          <a:prstGeom prst="ellipse">
            <a:avLst/>
          </a:prstGeom>
          <a:noFill/>
          <a:ln w="19050">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68C7F077-08F1-E42C-4E79-EB08FAEADAB8}"/>
              </a:ext>
            </a:extLst>
          </p:cNvPr>
          <p:cNvSpPr/>
          <p:nvPr/>
        </p:nvSpPr>
        <p:spPr>
          <a:xfrm>
            <a:off x="8812934" y="0"/>
            <a:ext cx="2464666" cy="5246678"/>
          </a:xfrm>
          <a:prstGeom prst="rect">
            <a:avLst/>
          </a:prstGeom>
          <a:solidFill>
            <a:schemeClr val="tx2">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5577398" y="750095"/>
            <a:ext cx="4591321"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Business Goals</a:t>
            </a:r>
          </a:p>
        </p:txBody>
      </p:sp>
      <p:sp>
        <p:nvSpPr>
          <p:cNvPr id="8" name="Oval 7">
            <a:extLst>
              <a:ext uri="{FF2B5EF4-FFF2-40B4-BE49-F238E27FC236}">
                <a16:creationId xmlns:a16="http://schemas.microsoft.com/office/drawing/2014/main" id="{2B53A85B-4BA3-A164-BAA3-CA00E2ECB7B8}"/>
              </a:ext>
            </a:extLst>
          </p:cNvPr>
          <p:cNvSpPr/>
          <p:nvPr/>
        </p:nvSpPr>
        <p:spPr>
          <a:xfrm>
            <a:off x="-696617" y="-677070"/>
            <a:ext cx="4576763" cy="4576763"/>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99EE05CA-4DA4-9FD7-6D70-30899568EE18}"/>
              </a:ext>
            </a:extLst>
          </p:cNvPr>
          <p:cNvSpPr/>
          <p:nvPr/>
        </p:nvSpPr>
        <p:spPr>
          <a:xfrm>
            <a:off x="-19548" y="0"/>
            <a:ext cx="3222624" cy="3222622"/>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0D2B87A-C2FF-0969-D062-C9265263EFA9}"/>
              </a:ext>
            </a:extLst>
          </p:cNvPr>
          <p:cNvSpPr/>
          <p:nvPr/>
        </p:nvSpPr>
        <p:spPr>
          <a:xfrm>
            <a:off x="693255" y="712802"/>
            <a:ext cx="1797019" cy="1797019"/>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
            <a:extLst>
              <a:ext uri="{FF2B5EF4-FFF2-40B4-BE49-F238E27FC236}">
                <a16:creationId xmlns:a16="http://schemas.microsoft.com/office/drawing/2014/main" id="{CD82B09D-2778-8A23-E76D-B605219C600D}"/>
              </a:ext>
            </a:extLst>
          </p:cNvPr>
          <p:cNvSpPr>
            <a:spLocks/>
          </p:cNvSpPr>
          <p:nvPr/>
        </p:nvSpPr>
        <p:spPr bwMode="auto">
          <a:xfrm rot="281525">
            <a:off x="1598598" y="1874294"/>
            <a:ext cx="1582737" cy="1611881"/>
          </a:xfrm>
          <a:custGeom>
            <a:avLst/>
            <a:gdLst>
              <a:gd name="T0" fmla="*/ 605 w 1412"/>
              <a:gd name="T1" fmla="*/ 0 h 1438"/>
              <a:gd name="T2" fmla="*/ 0 w 1412"/>
              <a:gd name="T3" fmla="*/ 0 h 1438"/>
              <a:gd name="T4" fmla="*/ 0 w 1412"/>
              <a:gd name="T5" fmla="*/ 651 h 1438"/>
              <a:gd name="T6" fmla="*/ 785 w 1412"/>
              <a:gd name="T7" fmla="*/ 1438 h 1438"/>
              <a:gd name="T8" fmla="*/ 785 w 1412"/>
              <a:gd name="T9" fmla="*/ 808 h 1438"/>
              <a:gd name="T10" fmla="*/ 1412 w 1412"/>
              <a:gd name="T11" fmla="*/ 808 h 1438"/>
              <a:gd name="T12" fmla="*/ 605 w 1412"/>
              <a:gd name="T13" fmla="*/ 0 h 1438"/>
            </a:gdLst>
            <a:ahLst/>
            <a:cxnLst>
              <a:cxn ang="0">
                <a:pos x="T0" y="T1"/>
              </a:cxn>
              <a:cxn ang="0">
                <a:pos x="T2" y="T3"/>
              </a:cxn>
              <a:cxn ang="0">
                <a:pos x="T4" y="T5"/>
              </a:cxn>
              <a:cxn ang="0">
                <a:pos x="T6" y="T7"/>
              </a:cxn>
              <a:cxn ang="0">
                <a:pos x="T8" y="T9"/>
              </a:cxn>
              <a:cxn ang="0">
                <a:pos x="T10" y="T11"/>
              </a:cxn>
              <a:cxn ang="0">
                <a:pos x="T12" y="T13"/>
              </a:cxn>
            </a:cxnLst>
            <a:rect l="0" t="0" r="r" b="b"/>
            <a:pathLst>
              <a:path w="1412" h="1438">
                <a:moveTo>
                  <a:pt x="605" y="0"/>
                </a:moveTo>
                <a:lnTo>
                  <a:pt x="0" y="0"/>
                </a:lnTo>
                <a:lnTo>
                  <a:pt x="0" y="651"/>
                </a:lnTo>
                <a:lnTo>
                  <a:pt x="785" y="1438"/>
                </a:lnTo>
                <a:lnTo>
                  <a:pt x="785" y="808"/>
                </a:lnTo>
                <a:lnTo>
                  <a:pt x="1412" y="808"/>
                </a:lnTo>
                <a:lnTo>
                  <a:pt x="605" y="0"/>
                </a:lnTo>
                <a:close/>
              </a:path>
            </a:pathLst>
          </a:custGeom>
          <a:gradFill>
            <a:gsLst>
              <a:gs pos="0">
                <a:schemeClr val="bg1">
                  <a:lumMod val="95000"/>
                </a:schemeClr>
              </a:gs>
              <a:gs pos="100000">
                <a:schemeClr val="bg1"/>
              </a:gs>
            </a:gsLst>
            <a:lin ang="8100000" scaled="1"/>
          </a:gradFill>
          <a:ln>
            <a:noFill/>
          </a:ln>
          <a:effectLst>
            <a:outerShdw blurRad="152400" dist="101600" dir="8100000" algn="tr" rotWithShape="0">
              <a:schemeClr val="tx2">
                <a:alpha val="1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11" name="Freeform 5">
            <a:extLst>
              <a:ext uri="{FF2B5EF4-FFF2-40B4-BE49-F238E27FC236}">
                <a16:creationId xmlns:a16="http://schemas.microsoft.com/office/drawing/2014/main" id="{ED26A015-9C4B-3E15-AF8A-8C8481FD5E9D}"/>
              </a:ext>
            </a:extLst>
          </p:cNvPr>
          <p:cNvSpPr>
            <a:spLocks/>
          </p:cNvSpPr>
          <p:nvPr/>
        </p:nvSpPr>
        <p:spPr bwMode="auto">
          <a:xfrm rot="281525">
            <a:off x="2509077" y="2987717"/>
            <a:ext cx="1582737" cy="1611881"/>
          </a:xfrm>
          <a:custGeom>
            <a:avLst/>
            <a:gdLst>
              <a:gd name="T0" fmla="*/ 605 w 1412"/>
              <a:gd name="T1" fmla="*/ 0 h 1438"/>
              <a:gd name="T2" fmla="*/ 0 w 1412"/>
              <a:gd name="T3" fmla="*/ 0 h 1438"/>
              <a:gd name="T4" fmla="*/ 0 w 1412"/>
              <a:gd name="T5" fmla="*/ 651 h 1438"/>
              <a:gd name="T6" fmla="*/ 785 w 1412"/>
              <a:gd name="T7" fmla="*/ 1438 h 1438"/>
              <a:gd name="T8" fmla="*/ 785 w 1412"/>
              <a:gd name="T9" fmla="*/ 808 h 1438"/>
              <a:gd name="T10" fmla="*/ 1412 w 1412"/>
              <a:gd name="T11" fmla="*/ 808 h 1438"/>
              <a:gd name="T12" fmla="*/ 605 w 1412"/>
              <a:gd name="T13" fmla="*/ 0 h 1438"/>
            </a:gdLst>
            <a:ahLst/>
            <a:cxnLst>
              <a:cxn ang="0">
                <a:pos x="T0" y="T1"/>
              </a:cxn>
              <a:cxn ang="0">
                <a:pos x="T2" y="T3"/>
              </a:cxn>
              <a:cxn ang="0">
                <a:pos x="T4" y="T5"/>
              </a:cxn>
              <a:cxn ang="0">
                <a:pos x="T6" y="T7"/>
              </a:cxn>
              <a:cxn ang="0">
                <a:pos x="T8" y="T9"/>
              </a:cxn>
              <a:cxn ang="0">
                <a:pos x="T10" y="T11"/>
              </a:cxn>
              <a:cxn ang="0">
                <a:pos x="T12" y="T13"/>
              </a:cxn>
            </a:cxnLst>
            <a:rect l="0" t="0" r="r" b="b"/>
            <a:pathLst>
              <a:path w="1412" h="1438">
                <a:moveTo>
                  <a:pt x="605" y="0"/>
                </a:moveTo>
                <a:lnTo>
                  <a:pt x="0" y="0"/>
                </a:lnTo>
                <a:lnTo>
                  <a:pt x="0" y="651"/>
                </a:lnTo>
                <a:lnTo>
                  <a:pt x="785" y="1438"/>
                </a:lnTo>
                <a:lnTo>
                  <a:pt x="785" y="808"/>
                </a:lnTo>
                <a:lnTo>
                  <a:pt x="1412" y="808"/>
                </a:lnTo>
                <a:lnTo>
                  <a:pt x="605" y="0"/>
                </a:lnTo>
                <a:close/>
              </a:path>
            </a:pathLst>
          </a:custGeom>
          <a:gradFill>
            <a:gsLst>
              <a:gs pos="0">
                <a:schemeClr val="bg1">
                  <a:lumMod val="95000"/>
                </a:schemeClr>
              </a:gs>
              <a:gs pos="100000">
                <a:schemeClr val="bg1"/>
              </a:gs>
            </a:gsLst>
            <a:lin ang="8100000" scaled="1"/>
          </a:gradFill>
          <a:ln>
            <a:noFill/>
          </a:ln>
          <a:effectLst>
            <a:outerShdw blurRad="152400" dist="101600" dir="8100000" algn="tr" rotWithShape="0">
              <a:schemeClr val="accent3">
                <a:alpha val="1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12" name="Freeform 5">
            <a:extLst>
              <a:ext uri="{FF2B5EF4-FFF2-40B4-BE49-F238E27FC236}">
                <a16:creationId xmlns:a16="http://schemas.microsoft.com/office/drawing/2014/main" id="{DA6EAD41-B337-20FF-12C6-3FB27BB57F26}"/>
              </a:ext>
            </a:extLst>
          </p:cNvPr>
          <p:cNvSpPr>
            <a:spLocks/>
          </p:cNvSpPr>
          <p:nvPr/>
        </p:nvSpPr>
        <p:spPr bwMode="auto">
          <a:xfrm rot="281525">
            <a:off x="3425366" y="4107988"/>
            <a:ext cx="1582737" cy="1611881"/>
          </a:xfrm>
          <a:custGeom>
            <a:avLst/>
            <a:gdLst>
              <a:gd name="T0" fmla="*/ 605 w 1412"/>
              <a:gd name="T1" fmla="*/ 0 h 1438"/>
              <a:gd name="T2" fmla="*/ 0 w 1412"/>
              <a:gd name="T3" fmla="*/ 0 h 1438"/>
              <a:gd name="T4" fmla="*/ 0 w 1412"/>
              <a:gd name="T5" fmla="*/ 651 h 1438"/>
              <a:gd name="T6" fmla="*/ 785 w 1412"/>
              <a:gd name="T7" fmla="*/ 1438 h 1438"/>
              <a:gd name="T8" fmla="*/ 785 w 1412"/>
              <a:gd name="T9" fmla="*/ 808 h 1438"/>
              <a:gd name="T10" fmla="*/ 1412 w 1412"/>
              <a:gd name="T11" fmla="*/ 808 h 1438"/>
              <a:gd name="T12" fmla="*/ 605 w 1412"/>
              <a:gd name="T13" fmla="*/ 0 h 1438"/>
            </a:gdLst>
            <a:ahLst/>
            <a:cxnLst>
              <a:cxn ang="0">
                <a:pos x="T0" y="T1"/>
              </a:cxn>
              <a:cxn ang="0">
                <a:pos x="T2" y="T3"/>
              </a:cxn>
              <a:cxn ang="0">
                <a:pos x="T4" y="T5"/>
              </a:cxn>
              <a:cxn ang="0">
                <a:pos x="T6" y="T7"/>
              </a:cxn>
              <a:cxn ang="0">
                <a:pos x="T8" y="T9"/>
              </a:cxn>
              <a:cxn ang="0">
                <a:pos x="T10" y="T11"/>
              </a:cxn>
              <a:cxn ang="0">
                <a:pos x="T12" y="T13"/>
              </a:cxn>
            </a:cxnLst>
            <a:rect l="0" t="0" r="r" b="b"/>
            <a:pathLst>
              <a:path w="1412" h="1438">
                <a:moveTo>
                  <a:pt x="605" y="0"/>
                </a:moveTo>
                <a:lnTo>
                  <a:pt x="0" y="0"/>
                </a:lnTo>
                <a:lnTo>
                  <a:pt x="0" y="651"/>
                </a:lnTo>
                <a:lnTo>
                  <a:pt x="785" y="1438"/>
                </a:lnTo>
                <a:lnTo>
                  <a:pt x="785" y="808"/>
                </a:lnTo>
                <a:lnTo>
                  <a:pt x="1412" y="808"/>
                </a:lnTo>
                <a:lnTo>
                  <a:pt x="605" y="0"/>
                </a:lnTo>
                <a:close/>
              </a:path>
            </a:pathLst>
          </a:custGeom>
          <a:gradFill>
            <a:gsLst>
              <a:gs pos="0">
                <a:schemeClr val="bg1">
                  <a:lumMod val="95000"/>
                </a:schemeClr>
              </a:gs>
              <a:gs pos="100000">
                <a:schemeClr val="bg1"/>
              </a:gs>
            </a:gsLst>
            <a:lin ang="8100000" scaled="1"/>
          </a:gradFill>
          <a:ln>
            <a:noFill/>
          </a:ln>
          <a:effectLst>
            <a:outerShdw blurRad="152400" dist="101600" dir="8100000" algn="tr" rotWithShape="0">
              <a:schemeClr val="accent3">
                <a:alpha val="1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14" name="Freeform 79">
            <a:extLst>
              <a:ext uri="{FF2B5EF4-FFF2-40B4-BE49-F238E27FC236}">
                <a16:creationId xmlns:a16="http://schemas.microsoft.com/office/drawing/2014/main" id="{4AFE18F8-7048-815A-8AFC-87DD18778D16}"/>
              </a:ext>
            </a:extLst>
          </p:cNvPr>
          <p:cNvSpPr>
            <a:spLocks noEditPoints="1"/>
          </p:cNvSpPr>
          <p:nvPr/>
        </p:nvSpPr>
        <p:spPr bwMode="auto">
          <a:xfrm>
            <a:off x="1977296" y="2189272"/>
            <a:ext cx="471269" cy="477235"/>
          </a:xfrm>
          <a:custGeom>
            <a:avLst/>
            <a:gdLst>
              <a:gd name="T0" fmla="*/ 134 w 158"/>
              <a:gd name="T1" fmla="*/ 37 h 160"/>
              <a:gd name="T2" fmla="*/ 32 w 158"/>
              <a:gd name="T3" fmla="*/ 32 h 160"/>
              <a:gd name="T4" fmla="*/ 0 w 158"/>
              <a:gd name="T5" fmla="*/ 60 h 160"/>
              <a:gd name="T6" fmla="*/ 17 w 158"/>
              <a:gd name="T7" fmla="*/ 72 h 160"/>
              <a:gd name="T8" fmla="*/ 30 w 158"/>
              <a:gd name="T9" fmla="*/ 52 h 160"/>
              <a:gd name="T10" fmla="*/ 33 w 158"/>
              <a:gd name="T11" fmla="*/ 44 h 160"/>
              <a:gd name="T12" fmla="*/ 65 w 158"/>
              <a:gd name="T13" fmla="*/ 31 h 160"/>
              <a:gd name="T14" fmla="*/ 129 w 158"/>
              <a:gd name="T15" fmla="*/ 37 h 160"/>
              <a:gd name="T16" fmla="*/ 133 w 158"/>
              <a:gd name="T17" fmla="*/ 48 h 160"/>
              <a:gd name="T18" fmla="*/ 141 w 158"/>
              <a:gd name="T19" fmla="*/ 72 h 160"/>
              <a:gd name="T20" fmla="*/ 158 w 158"/>
              <a:gd name="T21" fmla="*/ 60 h 160"/>
              <a:gd name="T22" fmla="*/ 33 w 158"/>
              <a:gd name="T23" fmla="*/ 100 h 160"/>
              <a:gd name="T24" fmla="*/ 33 w 158"/>
              <a:gd name="T25" fmla="*/ 127 h 160"/>
              <a:gd name="T26" fmla="*/ 133 w 158"/>
              <a:gd name="T27" fmla="*/ 108 h 160"/>
              <a:gd name="T28" fmla="*/ 125 w 158"/>
              <a:gd name="T29" fmla="*/ 122 h 160"/>
              <a:gd name="T30" fmla="*/ 32 w 158"/>
              <a:gd name="T31" fmla="*/ 108 h 160"/>
              <a:gd name="T32" fmla="*/ 126 w 158"/>
              <a:gd name="T33" fmla="*/ 108 h 160"/>
              <a:gd name="T34" fmla="*/ 112 w 158"/>
              <a:gd name="T35" fmla="*/ 115 h 160"/>
              <a:gd name="T36" fmla="*/ 117 w 158"/>
              <a:gd name="T37" fmla="*/ 110 h 160"/>
              <a:gd name="T38" fmla="*/ 36 w 158"/>
              <a:gd name="T39" fmla="*/ 114 h 160"/>
              <a:gd name="T40" fmla="*/ 91 w 158"/>
              <a:gd name="T41" fmla="*/ 114 h 160"/>
              <a:gd name="T42" fmla="*/ 99 w 158"/>
              <a:gd name="T43" fmla="*/ 111 h 160"/>
              <a:gd name="T44" fmla="*/ 105 w 158"/>
              <a:gd name="T45" fmla="*/ 116 h 160"/>
              <a:gd name="T46" fmla="*/ 125 w 158"/>
              <a:gd name="T47" fmla="*/ 132 h 160"/>
              <a:gd name="T48" fmla="*/ 25 w 158"/>
              <a:gd name="T49" fmla="*/ 152 h 160"/>
              <a:gd name="T50" fmla="*/ 133 w 158"/>
              <a:gd name="T51" fmla="*/ 152 h 160"/>
              <a:gd name="T52" fmla="*/ 126 w 158"/>
              <a:gd name="T53" fmla="*/ 152 h 160"/>
              <a:gd name="T54" fmla="*/ 32 w 158"/>
              <a:gd name="T55" fmla="*/ 152 h 160"/>
              <a:gd name="T56" fmla="*/ 125 w 158"/>
              <a:gd name="T57" fmla="*/ 139 h 160"/>
              <a:gd name="T58" fmla="*/ 117 w 158"/>
              <a:gd name="T59" fmla="*/ 141 h 160"/>
              <a:gd name="T60" fmla="*/ 122 w 158"/>
              <a:gd name="T61" fmla="*/ 147 h 160"/>
              <a:gd name="T62" fmla="*/ 38 w 158"/>
              <a:gd name="T63" fmla="*/ 143 h 160"/>
              <a:gd name="T64" fmla="*/ 90 w 158"/>
              <a:gd name="T65" fmla="*/ 148 h 160"/>
              <a:gd name="T66" fmla="*/ 105 w 158"/>
              <a:gd name="T67" fmla="*/ 143 h 160"/>
              <a:gd name="T68" fmla="*/ 99 w 158"/>
              <a:gd name="T69" fmla="*/ 148 h 160"/>
              <a:gd name="T70" fmla="*/ 105 w 158"/>
              <a:gd name="T71" fmla="*/ 143 h 160"/>
              <a:gd name="T72" fmla="*/ 25 w 158"/>
              <a:gd name="T73" fmla="*/ 77 h 160"/>
              <a:gd name="T74" fmla="*/ 125 w 158"/>
              <a:gd name="T75" fmla="*/ 96 h 160"/>
              <a:gd name="T76" fmla="*/ 125 w 158"/>
              <a:gd name="T77" fmla="*/ 69 h 160"/>
              <a:gd name="T78" fmla="*/ 33 w 158"/>
              <a:gd name="T79" fmla="*/ 91 h 160"/>
              <a:gd name="T80" fmla="*/ 33 w 158"/>
              <a:gd name="T81" fmla="*/ 75 h 160"/>
              <a:gd name="T82" fmla="*/ 126 w 158"/>
              <a:gd name="T83" fmla="*/ 88 h 160"/>
              <a:gd name="T84" fmla="*/ 111 w 158"/>
              <a:gd name="T85" fmla="*/ 84 h 160"/>
              <a:gd name="T86" fmla="*/ 122 w 158"/>
              <a:gd name="T87" fmla="*/ 82 h 160"/>
              <a:gd name="T88" fmla="*/ 38 w 158"/>
              <a:gd name="T89" fmla="*/ 80 h 160"/>
              <a:gd name="T90" fmla="*/ 90 w 158"/>
              <a:gd name="T91" fmla="*/ 84 h 160"/>
              <a:gd name="T92" fmla="*/ 104 w 158"/>
              <a:gd name="T93" fmla="*/ 80 h 160"/>
              <a:gd name="T94" fmla="*/ 98 w 158"/>
              <a:gd name="T95" fmla="*/ 84 h 160"/>
              <a:gd name="T96" fmla="*/ 104 w 158"/>
              <a:gd name="T97" fmla="*/ 80 h 160"/>
              <a:gd name="T98" fmla="*/ 61 w 158"/>
              <a:gd name="T99" fmla="*/ 44 h 160"/>
              <a:gd name="T100" fmla="*/ 68 w 158"/>
              <a:gd name="T101" fmla="*/ 42 h 160"/>
              <a:gd name="T102" fmla="*/ 47 w 158"/>
              <a:gd name="T103" fmla="*/ 42 h 160"/>
              <a:gd name="T104" fmla="*/ 56 w 158"/>
              <a:gd name="T105" fmla="*/ 44 h 160"/>
              <a:gd name="T106" fmla="*/ 101 w 158"/>
              <a:gd name="T107" fmla="*/ 34 h 160"/>
              <a:gd name="T108" fmla="*/ 94 w 158"/>
              <a:gd name="T109" fmla="*/ 51 h 160"/>
              <a:gd name="T110" fmla="*/ 99 w 158"/>
              <a:gd name="T111" fmla="*/ 64 h 160"/>
              <a:gd name="T112" fmla="*/ 110 w 158"/>
              <a:gd name="T113" fmla="*/ 51 h 160"/>
              <a:gd name="T114" fmla="*/ 102 w 158"/>
              <a:gd name="T115" fmla="*/ 3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60">
                <a:moveTo>
                  <a:pt x="141" y="40"/>
                </a:moveTo>
                <a:cubicBezTo>
                  <a:pt x="137" y="40"/>
                  <a:pt x="136" y="40"/>
                  <a:pt x="134" y="42"/>
                </a:cubicBezTo>
                <a:cubicBezTo>
                  <a:pt x="134" y="37"/>
                  <a:pt x="134" y="37"/>
                  <a:pt x="134" y="37"/>
                </a:cubicBezTo>
                <a:cubicBezTo>
                  <a:pt x="134" y="16"/>
                  <a:pt x="117" y="0"/>
                  <a:pt x="97" y="0"/>
                </a:cubicBezTo>
                <a:cubicBezTo>
                  <a:pt x="81" y="0"/>
                  <a:pt x="69" y="10"/>
                  <a:pt x="62" y="24"/>
                </a:cubicBezTo>
                <a:cubicBezTo>
                  <a:pt x="53" y="18"/>
                  <a:pt x="38" y="21"/>
                  <a:pt x="32" y="32"/>
                </a:cubicBezTo>
                <a:cubicBezTo>
                  <a:pt x="29" y="36"/>
                  <a:pt x="27" y="39"/>
                  <a:pt x="27" y="44"/>
                </a:cubicBezTo>
                <a:cubicBezTo>
                  <a:pt x="25" y="42"/>
                  <a:pt x="22" y="40"/>
                  <a:pt x="17" y="40"/>
                </a:cubicBezTo>
                <a:cubicBezTo>
                  <a:pt x="8" y="40"/>
                  <a:pt x="0" y="48"/>
                  <a:pt x="0" y="60"/>
                </a:cubicBezTo>
                <a:cubicBezTo>
                  <a:pt x="0" y="69"/>
                  <a:pt x="8" y="77"/>
                  <a:pt x="17" y="77"/>
                </a:cubicBezTo>
                <a:cubicBezTo>
                  <a:pt x="19" y="77"/>
                  <a:pt x="21" y="77"/>
                  <a:pt x="21" y="76"/>
                </a:cubicBezTo>
                <a:cubicBezTo>
                  <a:pt x="21" y="74"/>
                  <a:pt x="19" y="72"/>
                  <a:pt x="17" y="72"/>
                </a:cubicBezTo>
                <a:cubicBezTo>
                  <a:pt x="11" y="72"/>
                  <a:pt x="5" y="66"/>
                  <a:pt x="5" y="60"/>
                </a:cubicBezTo>
                <a:cubicBezTo>
                  <a:pt x="5" y="52"/>
                  <a:pt x="11" y="45"/>
                  <a:pt x="19" y="47"/>
                </a:cubicBezTo>
                <a:cubicBezTo>
                  <a:pt x="24" y="47"/>
                  <a:pt x="27" y="48"/>
                  <a:pt x="30" y="52"/>
                </a:cubicBezTo>
                <a:cubicBezTo>
                  <a:pt x="30" y="53"/>
                  <a:pt x="32" y="53"/>
                  <a:pt x="33" y="53"/>
                </a:cubicBezTo>
                <a:cubicBezTo>
                  <a:pt x="35" y="52"/>
                  <a:pt x="35" y="52"/>
                  <a:pt x="35" y="50"/>
                </a:cubicBezTo>
                <a:cubicBezTo>
                  <a:pt x="33" y="48"/>
                  <a:pt x="33" y="45"/>
                  <a:pt x="33" y="44"/>
                </a:cubicBezTo>
                <a:cubicBezTo>
                  <a:pt x="33" y="34"/>
                  <a:pt x="41" y="26"/>
                  <a:pt x="51" y="26"/>
                </a:cubicBezTo>
                <a:cubicBezTo>
                  <a:pt x="54" y="26"/>
                  <a:pt x="59" y="27"/>
                  <a:pt x="62" y="31"/>
                </a:cubicBezTo>
                <a:cubicBezTo>
                  <a:pt x="64" y="31"/>
                  <a:pt x="65" y="31"/>
                  <a:pt x="65" y="31"/>
                </a:cubicBezTo>
                <a:cubicBezTo>
                  <a:pt x="67" y="31"/>
                  <a:pt x="67" y="29"/>
                  <a:pt x="67" y="29"/>
                </a:cubicBezTo>
                <a:cubicBezTo>
                  <a:pt x="72" y="11"/>
                  <a:pt x="89" y="2"/>
                  <a:pt x="105" y="7"/>
                </a:cubicBezTo>
                <a:cubicBezTo>
                  <a:pt x="120" y="11"/>
                  <a:pt x="129" y="23"/>
                  <a:pt x="129" y="37"/>
                </a:cubicBezTo>
                <a:cubicBezTo>
                  <a:pt x="129" y="40"/>
                  <a:pt x="129" y="44"/>
                  <a:pt x="128" y="45"/>
                </a:cubicBezTo>
                <a:cubicBezTo>
                  <a:pt x="128" y="47"/>
                  <a:pt x="128" y="48"/>
                  <a:pt x="129" y="48"/>
                </a:cubicBezTo>
                <a:cubicBezTo>
                  <a:pt x="131" y="48"/>
                  <a:pt x="131" y="48"/>
                  <a:pt x="133" y="48"/>
                </a:cubicBezTo>
                <a:cubicBezTo>
                  <a:pt x="134" y="47"/>
                  <a:pt x="137" y="47"/>
                  <a:pt x="141" y="47"/>
                </a:cubicBezTo>
                <a:cubicBezTo>
                  <a:pt x="147" y="47"/>
                  <a:pt x="153" y="52"/>
                  <a:pt x="153" y="60"/>
                </a:cubicBezTo>
                <a:cubicBezTo>
                  <a:pt x="153" y="66"/>
                  <a:pt x="147" y="72"/>
                  <a:pt x="141" y="72"/>
                </a:cubicBezTo>
                <a:cubicBezTo>
                  <a:pt x="139" y="72"/>
                  <a:pt x="137" y="74"/>
                  <a:pt x="137" y="76"/>
                </a:cubicBezTo>
                <a:cubicBezTo>
                  <a:pt x="137" y="77"/>
                  <a:pt x="139" y="77"/>
                  <a:pt x="141" y="77"/>
                </a:cubicBezTo>
                <a:cubicBezTo>
                  <a:pt x="150" y="77"/>
                  <a:pt x="158" y="69"/>
                  <a:pt x="158" y="60"/>
                </a:cubicBezTo>
                <a:cubicBezTo>
                  <a:pt x="158" y="48"/>
                  <a:pt x="150" y="40"/>
                  <a:pt x="141" y="40"/>
                </a:cubicBezTo>
                <a:close/>
                <a:moveTo>
                  <a:pt x="125" y="100"/>
                </a:moveTo>
                <a:cubicBezTo>
                  <a:pt x="33" y="100"/>
                  <a:pt x="33" y="100"/>
                  <a:pt x="33" y="100"/>
                </a:cubicBezTo>
                <a:cubicBezTo>
                  <a:pt x="30" y="100"/>
                  <a:pt x="25" y="105"/>
                  <a:pt x="25" y="108"/>
                </a:cubicBezTo>
                <a:cubicBezTo>
                  <a:pt x="25" y="119"/>
                  <a:pt x="25" y="119"/>
                  <a:pt x="25" y="119"/>
                </a:cubicBezTo>
                <a:cubicBezTo>
                  <a:pt x="25" y="124"/>
                  <a:pt x="30" y="127"/>
                  <a:pt x="33" y="127"/>
                </a:cubicBezTo>
                <a:cubicBezTo>
                  <a:pt x="125" y="127"/>
                  <a:pt x="125" y="127"/>
                  <a:pt x="125" y="127"/>
                </a:cubicBezTo>
                <a:cubicBezTo>
                  <a:pt x="130" y="127"/>
                  <a:pt x="133" y="124"/>
                  <a:pt x="133" y="119"/>
                </a:cubicBezTo>
                <a:cubicBezTo>
                  <a:pt x="133" y="108"/>
                  <a:pt x="133" y="108"/>
                  <a:pt x="133" y="108"/>
                </a:cubicBezTo>
                <a:cubicBezTo>
                  <a:pt x="133" y="105"/>
                  <a:pt x="130" y="100"/>
                  <a:pt x="125" y="100"/>
                </a:cubicBezTo>
                <a:close/>
                <a:moveTo>
                  <a:pt x="126" y="119"/>
                </a:moveTo>
                <a:cubicBezTo>
                  <a:pt x="126" y="121"/>
                  <a:pt x="126" y="122"/>
                  <a:pt x="125" y="122"/>
                </a:cubicBezTo>
                <a:cubicBezTo>
                  <a:pt x="33" y="122"/>
                  <a:pt x="33" y="122"/>
                  <a:pt x="33" y="122"/>
                </a:cubicBezTo>
                <a:cubicBezTo>
                  <a:pt x="32" y="122"/>
                  <a:pt x="32" y="121"/>
                  <a:pt x="32" y="119"/>
                </a:cubicBezTo>
                <a:cubicBezTo>
                  <a:pt x="32" y="108"/>
                  <a:pt x="32" y="108"/>
                  <a:pt x="32" y="108"/>
                </a:cubicBezTo>
                <a:cubicBezTo>
                  <a:pt x="32" y="106"/>
                  <a:pt x="32" y="106"/>
                  <a:pt x="33" y="106"/>
                </a:cubicBezTo>
                <a:cubicBezTo>
                  <a:pt x="125" y="106"/>
                  <a:pt x="125" y="106"/>
                  <a:pt x="125" y="106"/>
                </a:cubicBezTo>
                <a:cubicBezTo>
                  <a:pt x="126" y="106"/>
                  <a:pt x="126" y="106"/>
                  <a:pt x="126" y="108"/>
                </a:cubicBezTo>
                <a:lnTo>
                  <a:pt x="126" y="119"/>
                </a:lnTo>
                <a:close/>
                <a:moveTo>
                  <a:pt x="117" y="110"/>
                </a:moveTo>
                <a:cubicBezTo>
                  <a:pt x="113" y="110"/>
                  <a:pt x="112" y="112"/>
                  <a:pt x="112" y="115"/>
                </a:cubicBezTo>
                <a:cubicBezTo>
                  <a:pt x="112" y="118"/>
                  <a:pt x="113" y="120"/>
                  <a:pt x="117" y="120"/>
                </a:cubicBezTo>
                <a:cubicBezTo>
                  <a:pt x="120" y="120"/>
                  <a:pt x="122" y="116"/>
                  <a:pt x="122" y="115"/>
                </a:cubicBezTo>
                <a:cubicBezTo>
                  <a:pt x="122" y="112"/>
                  <a:pt x="120" y="110"/>
                  <a:pt x="117" y="110"/>
                </a:cubicBezTo>
                <a:close/>
                <a:moveTo>
                  <a:pt x="90" y="111"/>
                </a:moveTo>
                <a:cubicBezTo>
                  <a:pt x="38" y="111"/>
                  <a:pt x="38" y="111"/>
                  <a:pt x="38" y="111"/>
                </a:cubicBezTo>
                <a:cubicBezTo>
                  <a:pt x="36" y="111"/>
                  <a:pt x="36" y="113"/>
                  <a:pt x="36" y="114"/>
                </a:cubicBezTo>
                <a:cubicBezTo>
                  <a:pt x="36" y="116"/>
                  <a:pt x="36" y="116"/>
                  <a:pt x="38" y="116"/>
                </a:cubicBezTo>
                <a:cubicBezTo>
                  <a:pt x="90" y="116"/>
                  <a:pt x="90" y="116"/>
                  <a:pt x="90" y="116"/>
                </a:cubicBezTo>
                <a:cubicBezTo>
                  <a:pt x="91" y="116"/>
                  <a:pt x="91" y="116"/>
                  <a:pt x="91" y="114"/>
                </a:cubicBezTo>
                <a:cubicBezTo>
                  <a:pt x="91" y="113"/>
                  <a:pt x="91" y="111"/>
                  <a:pt x="90" y="111"/>
                </a:cubicBezTo>
                <a:close/>
                <a:moveTo>
                  <a:pt x="105" y="111"/>
                </a:moveTo>
                <a:cubicBezTo>
                  <a:pt x="99" y="111"/>
                  <a:pt x="99" y="111"/>
                  <a:pt x="99" y="111"/>
                </a:cubicBezTo>
                <a:cubicBezTo>
                  <a:pt x="98" y="111"/>
                  <a:pt x="96" y="113"/>
                  <a:pt x="96" y="114"/>
                </a:cubicBezTo>
                <a:cubicBezTo>
                  <a:pt x="96" y="116"/>
                  <a:pt x="98" y="116"/>
                  <a:pt x="99" y="116"/>
                </a:cubicBezTo>
                <a:cubicBezTo>
                  <a:pt x="105" y="116"/>
                  <a:pt x="105" y="116"/>
                  <a:pt x="105" y="116"/>
                </a:cubicBezTo>
                <a:cubicBezTo>
                  <a:pt x="107" y="116"/>
                  <a:pt x="108" y="116"/>
                  <a:pt x="108" y="114"/>
                </a:cubicBezTo>
                <a:cubicBezTo>
                  <a:pt x="108" y="113"/>
                  <a:pt x="107" y="111"/>
                  <a:pt x="105" y="111"/>
                </a:cubicBezTo>
                <a:close/>
                <a:moveTo>
                  <a:pt x="125" y="132"/>
                </a:moveTo>
                <a:cubicBezTo>
                  <a:pt x="33" y="132"/>
                  <a:pt x="33" y="132"/>
                  <a:pt x="33" y="132"/>
                </a:cubicBezTo>
                <a:cubicBezTo>
                  <a:pt x="30" y="132"/>
                  <a:pt x="25" y="137"/>
                  <a:pt x="25" y="140"/>
                </a:cubicBezTo>
                <a:cubicBezTo>
                  <a:pt x="25" y="152"/>
                  <a:pt x="25" y="152"/>
                  <a:pt x="25" y="152"/>
                </a:cubicBezTo>
                <a:cubicBezTo>
                  <a:pt x="25" y="157"/>
                  <a:pt x="30" y="160"/>
                  <a:pt x="33" y="160"/>
                </a:cubicBezTo>
                <a:cubicBezTo>
                  <a:pt x="125" y="160"/>
                  <a:pt x="125" y="160"/>
                  <a:pt x="125" y="160"/>
                </a:cubicBezTo>
                <a:cubicBezTo>
                  <a:pt x="130" y="160"/>
                  <a:pt x="133" y="157"/>
                  <a:pt x="133" y="152"/>
                </a:cubicBezTo>
                <a:cubicBezTo>
                  <a:pt x="133" y="140"/>
                  <a:pt x="133" y="140"/>
                  <a:pt x="133" y="140"/>
                </a:cubicBezTo>
                <a:cubicBezTo>
                  <a:pt x="133" y="137"/>
                  <a:pt x="130" y="132"/>
                  <a:pt x="125" y="132"/>
                </a:cubicBezTo>
                <a:close/>
                <a:moveTo>
                  <a:pt x="126" y="152"/>
                </a:moveTo>
                <a:cubicBezTo>
                  <a:pt x="126" y="154"/>
                  <a:pt x="126" y="155"/>
                  <a:pt x="125" y="155"/>
                </a:cubicBezTo>
                <a:cubicBezTo>
                  <a:pt x="33" y="155"/>
                  <a:pt x="33" y="155"/>
                  <a:pt x="33" y="155"/>
                </a:cubicBezTo>
                <a:cubicBezTo>
                  <a:pt x="32" y="155"/>
                  <a:pt x="32" y="154"/>
                  <a:pt x="32" y="152"/>
                </a:cubicBezTo>
                <a:cubicBezTo>
                  <a:pt x="32" y="140"/>
                  <a:pt x="32" y="140"/>
                  <a:pt x="32" y="140"/>
                </a:cubicBezTo>
                <a:cubicBezTo>
                  <a:pt x="32" y="139"/>
                  <a:pt x="32" y="139"/>
                  <a:pt x="33" y="139"/>
                </a:cubicBezTo>
                <a:cubicBezTo>
                  <a:pt x="125" y="139"/>
                  <a:pt x="125" y="139"/>
                  <a:pt x="125" y="139"/>
                </a:cubicBezTo>
                <a:cubicBezTo>
                  <a:pt x="126" y="139"/>
                  <a:pt x="126" y="139"/>
                  <a:pt x="126" y="140"/>
                </a:cubicBezTo>
                <a:lnTo>
                  <a:pt x="126" y="152"/>
                </a:lnTo>
                <a:close/>
                <a:moveTo>
                  <a:pt x="117" y="141"/>
                </a:moveTo>
                <a:cubicBezTo>
                  <a:pt x="113" y="141"/>
                  <a:pt x="112" y="144"/>
                  <a:pt x="112" y="147"/>
                </a:cubicBezTo>
                <a:cubicBezTo>
                  <a:pt x="112" y="149"/>
                  <a:pt x="113" y="152"/>
                  <a:pt x="117" y="152"/>
                </a:cubicBezTo>
                <a:cubicBezTo>
                  <a:pt x="120" y="152"/>
                  <a:pt x="122" y="149"/>
                  <a:pt x="122" y="147"/>
                </a:cubicBezTo>
                <a:cubicBezTo>
                  <a:pt x="122" y="144"/>
                  <a:pt x="120" y="141"/>
                  <a:pt x="117" y="141"/>
                </a:cubicBezTo>
                <a:close/>
                <a:moveTo>
                  <a:pt x="90" y="143"/>
                </a:moveTo>
                <a:cubicBezTo>
                  <a:pt x="38" y="143"/>
                  <a:pt x="38" y="143"/>
                  <a:pt x="38" y="143"/>
                </a:cubicBezTo>
                <a:cubicBezTo>
                  <a:pt x="36" y="143"/>
                  <a:pt x="36" y="145"/>
                  <a:pt x="36" y="147"/>
                </a:cubicBezTo>
                <a:cubicBezTo>
                  <a:pt x="36" y="148"/>
                  <a:pt x="36" y="148"/>
                  <a:pt x="38" y="148"/>
                </a:cubicBezTo>
                <a:cubicBezTo>
                  <a:pt x="90" y="148"/>
                  <a:pt x="90" y="148"/>
                  <a:pt x="90" y="148"/>
                </a:cubicBezTo>
                <a:cubicBezTo>
                  <a:pt x="91" y="148"/>
                  <a:pt x="91" y="148"/>
                  <a:pt x="91" y="147"/>
                </a:cubicBezTo>
                <a:cubicBezTo>
                  <a:pt x="91" y="145"/>
                  <a:pt x="91" y="143"/>
                  <a:pt x="90" y="143"/>
                </a:cubicBezTo>
                <a:close/>
                <a:moveTo>
                  <a:pt x="105" y="143"/>
                </a:moveTo>
                <a:cubicBezTo>
                  <a:pt x="99" y="143"/>
                  <a:pt x="99" y="143"/>
                  <a:pt x="99" y="143"/>
                </a:cubicBezTo>
                <a:cubicBezTo>
                  <a:pt x="98" y="143"/>
                  <a:pt x="96" y="145"/>
                  <a:pt x="96" y="147"/>
                </a:cubicBezTo>
                <a:cubicBezTo>
                  <a:pt x="96" y="148"/>
                  <a:pt x="98" y="148"/>
                  <a:pt x="99" y="148"/>
                </a:cubicBezTo>
                <a:cubicBezTo>
                  <a:pt x="105" y="148"/>
                  <a:pt x="105" y="148"/>
                  <a:pt x="105" y="148"/>
                </a:cubicBezTo>
                <a:cubicBezTo>
                  <a:pt x="107" y="148"/>
                  <a:pt x="108" y="148"/>
                  <a:pt x="108" y="147"/>
                </a:cubicBezTo>
                <a:cubicBezTo>
                  <a:pt x="108" y="145"/>
                  <a:pt x="107" y="143"/>
                  <a:pt x="105" y="143"/>
                </a:cubicBezTo>
                <a:close/>
                <a:moveTo>
                  <a:pt x="125" y="69"/>
                </a:moveTo>
                <a:cubicBezTo>
                  <a:pt x="33" y="69"/>
                  <a:pt x="33" y="69"/>
                  <a:pt x="33" y="69"/>
                </a:cubicBezTo>
                <a:cubicBezTo>
                  <a:pt x="30" y="69"/>
                  <a:pt x="25" y="74"/>
                  <a:pt x="25" y="77"/>
                </a:cubicBezTo>
                <a:cubicBezTo>
                  <a:pt x="25" y="88"/>
                  <a:pt x="25" y="88"/>
                  <a:pt x="25" y="88"/>
                </a:cubicBezTo>
                <a:cubicBezTo>
                  <a:pt x="25" y="93"/>
                  <a:pt x="30" y="96"/>
                  <a:pt x="33" y="96"/>
                </a:cubicBezTo>
                <a:cubicBezTo>
                  <a:pt x="125" y="96"/>
                  <a:pt x="125" y="96"/>
                  <a:pt x="125" y="96"/>
                </a:cubicBezTo>
                <a:cubicBezTo>
                  <a:pt x="130" y="96"/>
                  <a:pt x="133" y="93"/>
                  <a:pt x="133" y="88"/>
                </a:cubicBezTo>
                <a:cubicBezTo>
                  <a:pt x="133" y="77"/>
                  <a:pt x="133" y="77"/>
                  <a:pt x="133" y="77"/>
                </a:cubicBezTo>
                <a:cubicBezTo>
                  <a:pt x="133" y="74"/>
                  <a:pt x="130" y="69"/>
                  <a:pt x="125" y="69"/>
                </a:cubicBezTo>
                <a:close/>
                <a:moveTo>
                  <a:pt x="126" y="88"/>
                </a:moveTo>
                <a:cubicBezTo>
                  <a:pt x="126" y="89"/>
                  <a:pt x="126" y="91"/>
                  <a:pt x="125" y="91"/>
                </a:cubicBezTo>
                <a:cubicBezTo>
                  <a:pt x="33" y="91"/>
                  <a:pt x="33" y="91"/>
                  <a:pt x="33" y="91"/>
                </a:cubicBezTo>
                <a:cubicBezTo>
                  <a:pt x="32" y="91"/>
                  <a:pt x="32" y="89"/>
                  <a:pt x="32" y="88"/>
                </a:cubicBezTo>
                <a:cubicBezTo>
                  <a:pt x="32" y="77"/>
                  <a:pt x="32" y="77"/>
                  <a:pt x="32" y="77"/>
                </a:cubicBezTo>
                <a:cubicBezTo>
                  <a:pt x="32" y="77"/>
                  <a:pt x="32" y="75"/>
                  <a:pt x="33" y="75"/>
                </a:cubicBezTo>
                <a:cubicBezTo>
                  <a:pt x="125" y="75"/>
                  <a:pt x="125" y="75"/>
                  <a:pt x="125" y="75"/>
                </a:cubicBezTo>
                <a:cubicBezTo>
                  <a:pt x="126" y="75"/>
                  <a:pt x="126" y="77"/>
                  <a:pt x="126" y="77"/>
                </a:cubicBezTo>
                <a:lnTo>
                  <a:pt x="126" y="88"/>
                </a:lnTo>
                <a:close/>
                <a:moveTo>
                  <a:pt x="115" y="79"/>
                </a:moveTo>
                <a:cubicBezTo>
                  <a:pt x="114" y="79"/>
                  <a:pt x="114" y="79"/>
                  <a:pt x="112" y="80"/>
                </a:cubicBezTo>
                <a:cubicBezTo>
                  <a:pt x="112" y="82"/>
                  <a:pt x="111" y="84"/>
                  <a:pt x="111" y="84"/>
                </a:cubicBezTo>
                <a:cubicBezTo>
                  <a:pt x="112" y="87"/>
                  <a:pt x="114" y="88"/>
                  <a:pt x="117" y="88"/>
                </a:cubicBezTo>
                <a:cubicBezTo>
                  <a:pt x="119" y="88"/>
                  <a:pt x="120" y="87"/>
                  <a:pt x="120" y="87"/>
                </a:cubicBezTo>
                <a:cubicBezTo>
                  <a:pt x="122" y="85"/>
                  <a:pt x="122" y="84"/>
                  <a:pt x="122" y="82"/>
                </a:cubicBezTo>
                <a:cubicBezTo>
                  <a:pt x="122" y="80"/>
                  <a:pt x="119" y="77"/>
                  <a:pt x="115" y="79"/>
                </a:cubicBezTo>
                <a:close/>
                <a:moveTo>
                  <a:pt x="90" y="80"/>
                </a:moveTo>
                <a:cubicBezTo>
                  <a:pt x="38" y="80"/>
                  <a:pt x="38" y="80"/>
                  <a:pt x="38" y="80"/>
                </a:cubicBezTo>
                <a:cubicBezTo>
                  <a:pt x="36" y="80"/>
                  <a:pt x="35" y="81"/>
                  <a:pt x="35" y="83"/>
                </a:cubicBezTo>
                <a:cubicBezTo>
                  <a:pt x="35" y="84"/>
                  <a:pt x="36" y="84"/>
                  <a:pt x="38" y="84"/>
                </a:cubicBezTo>
                <a:cubicBezTo>
                  <a:pt x="90" y="84"/>
                  <a:pt x="90" y="84"/>
                  <a:pt x="90" y="84"/>
                </a:cubicBezTo>
                <a:cubicBezTo>
                  <a:pt x="90" y="84"/>
                  <a:pt x="91" y="84"/>
                  <a:pt x="91" y="83"/>
                </a:cubicBezTo>
                <a:cubicBezTo>
                  <a:pt x="91" y="81"/>
                  <a:pt x="90" y="80"/>
                  <a:pt x="90" y="80"/>
                </a:cubicBezTo>
                <a:close/>
                <a:moveTo>
                  <a:pt x="104" y="80"/>
                </a:moveTo>
                <a:cubicBezTo>
                  <a:pt x="98" y="80"/>
                  <a:pt x="98" y="80"/>
                  <a:pt x="98" y="80"/>
                </a:cubicBezTo>
                <a:cubicBezTo>
                  <a:pt x="96" y="80"/>
                  <a:pt x="95" y="81"/>
                  <a:pt x="95" y="83"/>
                </a:cubicBezTo>
                <a:cubicBezTo>
                  <a:pt x="95" y="84"/>
                  <a:pt x="96" y="84"/>
                  <a:pt x="98" y="84"/>
                </a:cubicBezTo>
                <a:cubicBezTo>
                  <a:pt x="104" y="84"/>
                  <a:pt x="104" y="84"/>
                  <a:pt x="104" y="84"/>
                </a:cubicBezTo>
                <a:cubicBezTo>
                  <a:pt x="106" y="84"/>
                  <a:pt x="107" y="84"/>
                  <a:pt x="107" y="83"/>
                </a:cubicBezTo>
                <a:cubicBezTo>
                  <a:pt x="107" y="81"/>
                  <a:pt x="106" y="80"/>
                  <a:pt x="104" y="80"/>
                </a:cubicBezTo>
                <a:close/>
                <a:moveTo>
                  <a:pt x="57" y="64"/>
                </a:moveTo>
                <a:cubicBezTo>
                  <a:pt x="59" y="64"/>
                  <a:pt x="61" y="62"/>
                  <a:pt x="61" y="62"/>
                </a:cubicBezTo>
                <a:cubicBezTo>
                  <a:pt x="61" y="44"/>
                  <a:pt x="61" y="44"/>
                  <a:pt x="61" y="44"/>
                </a:cubicBezTo>
                <a:cubicBezTo>
                  <a:pt x="64" y="47"/>
                  <a:pt x="64" y="47"/>
                  <a:pt x="64" y="47"/>
                </a:cubicBezTo>
                <a:cubicBezTo>
                  <a:pt x="66" y="47"/>
                  <a:pt x="68" y="47"/>
                  <a:pt x="68" y="47"/>
                </a:cubicBezTo>
                <a:cubicBezTo>
                  <a:pt x="69" y="46"/>
                  <a:pt x="69" y="44"/>
                  <a:pt x="68" y="42"/>
                </a:cubicBezTo>
                <a:cubicBezTo>
                  <a:pt x="59" y="34"/>
                  <a:pt x="59" y="34"/>
                  <a:pt x="59" y="34"/>
                </a:cubicBezTo>
                <a:cubicBezTo>
                  <a:pt x="59" y="34"/>
                  <a:pt x="57" y="34"/>
                  <a:pt x="56" y="34"/>
                </a:cubicBezTo>
                <a:cubicBezTo>
                  <a:pt x="47" y="42"/>
                  <a:pt x="47" y="42"/>
                  <a:pt x="47" y="42"/>
                </a:cubicBezTo>
                <a:cubicBezTo>
                  <a:pt x="46" y="44"/>
                  <a:pt x="46" y="46"/>
                  <a:pt x="47" y="47"/>
                </a:cubicBezTo>
                <a:cubicBezTo>
                  <a:pt x="49" y="47"/>
                  <a:pt x="51" y="47"/>
                  <a:pt x="51" y="47"/>
                </a:cubicBezTo>
                <a:cubicBezTo>
                  <a:pt x="56" y="44"/>
                  <a:pt x="56" y="44"/>
                  <a:pt x="56" y="44"/>
                </a:cubicBezTo>
                <a:cubicBezTo>
                  <a:pt x="56" y="62"/>
                  <a:pt x="56" y="62"/>
                  <a:pt x="56" y="62"/>
                </a:cubicBezTo>
                <a:cubicBezTo>
                  <a:pt x="56" y="62"/>
                  <a:pt x="56" y="64"/>
                  <a:pt x="57" y="64"/>
                </a:cubicBezTo>
                <a:close/>
                <a:moveTo>
                  <a:pt x="101" y="34"/>
                </a:moveTo>
                <a:cubicBezTo>
                  <a:pt x="99" y="34"/>
                  <a:pt x="97" y="36"/>
                  <a:pt x="97" y="37"/>
                </a:cubicBezTo>
                <a:cubicBezTo>
                  <a:pt x="97" y="55"/>
                  <a:pt x="97" y="55"/>
                  <a:pt x="97" y="55"/>
                </a:cubicBezTo>
                <a:cubicBezTo>
                  <a:pt x="94" y="51"/>
                  <a:pt x="94" y="51"/>
                  <a:pt x="94" y="51"/>
                </a:cubicBezTo>
                <a:cubicBezTo>
                  <a:pt x="93" y="51"/>
                  <a:pt x="91" y="51"/>
                  <a:pt x="91" y="51"/>
                </a:cubicBezTo>
                <a:cubicBezTo>
                  <a:pt x="90" y="52"/>
                  <a:pt x="90" y="54"/>
                  <a:pt x="91" y="55"/>
                </a:cubicBezTo>
                <a:cubicBezTo>
                  <a:pt x="99" y="64"/>
                  <a:pt x="99" y="64"/>
                  <a:pt x="99" y="64"/>
                </a:cubicBezTo>
                <a:cubicBezTo>
                  <a:pt x="99" y="64"/>
                  <a:pt x="101" y="64"/>
                  <a:pt x="102" y="64"/>
                </a:cubicBezTo>
                <a:cubicBezTo>
                  <a:pt x="110" y="55"/>
                  <a:pt x="110" y="55"/>
                  <a:pt x="110" y="55"/>
                </a:cubicBezTo>
                <a:cubicBezTo>
                  <a:pt x="112" y="54"/>
                  <a:pt x="112" y="52"/>
                  <a:pt x="110" y="51"/>
                </a:cubicBezTo>
                <a:cubicBezTo>
                  <a:pt x="108" y="51"/>
                  <a:pt x="107" y="51"/>
                  <a:pt x="107" y="51"/>
                </a:cubicBezTo>
                <a:cubicBezTo>
                  <a:pt x="102" y="55"/>
                  <a:pt x="102" y="55"/>
                  <a:pt x="102" y="55"/>
                </a:cubicBezTo>
                <a:cubicBezTo>
                  <a:pt x="102" y="37"/>
                  <a:pt x="102" y="37"/>
                  <a:pt x="102" y="37"/>
                </a:cubicBezTo>
                <a:cubicBezTo>
                  <a:pt x="102" y="36"/>
                  <a:pt x="102" y="34"/>
                  <a:pt x="101" y="3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147">
            <a:extLst>
              <a:ext uri="{FF2B5EF4-FFF2-40B4-BE49-F238E27FC236}">
                <a16:creationId xmlns:a16="http://schemas.microsoft.com/office/drawing/2014/main" id="{36F9D396-1085-7BB6-CB8B-6FA7A53DAD27}"/>
              </a:ext>
            </a:extLst>
          </p:cNvPr>
          <p:cNvSpPr>
            <a:spLocks noEditPoints="1"/>
          </p:cNvSpPr>
          <p:nvPr/>
        </p:nvSpPr>
        <p:spPr bwMode="auto">
          <a:xfrm>
            <a:off x="3822287" y="4368729"/>
            <a:ext cx="247493" cy="460446"/>
          </a:xfrm>
          <a:custGeom>
            <a:avLst/>
            <a:gdLst>
              <a:gd name="T0" fmla="*/ 75 w 86"/>
              <a:gd name="T1" fmla="*/ 0 h 160"/>
              <a:gd name="T2" fmla="*/ 12 w 86"/>
              <a:gd name="T3" fmla="*/ 0 h 160"/>
              <a:gd name="T4" fmla="*/ 0 w 86"/>
              <a:gd name="T5" fmla="*/ 12 h 160"/>
              <a:gd name="T6" fmla="*/ 0 w 86"/>
              <a:gd name="T7" fmla="*/ 149 h 160"/>
              <a:gd name="T8" fmla="*/ 12 w 86"/>
              <a:gd name="T9" fmla="*/ 160 h 160"/>
              <a:gd name="T10" fmla="*/ 75 w 86"/>
              <a:gd name="T11" fmla="*/ 160 h 160"/>
              <a:gd name="T12" fmla="*/ 86 w 86"/>
              <a:gd name="T13" fmla="*/ 149 h 160"/>
              <a:gd name="T14" fmla="*/ 86 w 86"/>
              <a:gd name="T15" fmla="*/ 12 h 160"/>
              <a:gd name="T16" fmla="*/ 75 w 86"/>
              <a:gd name="T17" fmla="*/ 0 h 160"/>
              <a:gd name="T18" fmla="*/ 35 w 86"/>
              <a:gd name="T19" fmla="*/ 7 h 160"/>
              <a:gd name="T20" fmla="*/ 51 w 86"/>
              <a:gd name="T21" fmla="*/ 7 h 160"/>
              <a:gd name="T22" fmla="*/ 52 w 86"/>
              <a:gd name="T23" fmla="*/ 8 h 160"/>
              <a:gd name="T24" fmla="*/ 51 w 86"/>
              <a:gd name="T25" fmla="*/ 9 h 160"/>
              <a:gd name="T26" fmla="*/ 35 w 86"/>
              <a:gd name="T27" fmla="*/ 9 h 160"/>
              <a:gd name="T28" fmla="*/ 34 w 86"/>
              <a:gd name="T29" fmla="*/ 8 h 160"/>
              <a:gd name="T30" fmla="*/ 35 w 86"/>
              <a:gd name="T31" fmla="*/ 7 h 160"/>
              <a:gd name="T32" fmla="*/ 20 w 86"/>
              <a:gd name="T33" fmla="*/ 4 h 160"/>
              <a:gd name="T34" fmla="*/ 22 w 86"/>
              <a:gd name="T35" fmla="*/ 6 h 160"/>
              <a:gd name="T36" fmla="*/ 20 w 86"/>
              <a:gd name="T37" fmla="*/ 8 h 160"/>
              <a:gd name="T38" fmla="*/ 18 w 86"/>
              <a:gd name="T39" fmla="*/ 6 h 160"/>
              <a:gd name="T40" fmla="*/ 20 w 86"/>
              <a:gd name="T41" fmla="*/ 4 h 160"/>
              <a:gd name="T42" fmla="*/ 13 w 86"/>
              <a:gd name="T43" fmla="*/ 4 h 160"/>
              <a:gd name="T44" fmla="*/ 15 w 86"/>
              <a:gd name="T45" fmla="*/ 6 h 160"/>
              <a:gd name="T46" fmla="*/ 13 w 86"/>
              <a:gd name="T47" fmla="*/ 9 h 160"/>
              <a:gd name="T48" fmla="*/ 10 w 86"/>
              <a:gd name="T49" fmla="*/ 6 h 160"/>
              <a:gd name="T50" fmla="*/ 13 w 86"/>
              <a:gd name="T51" fmla="*/ 4 h 160"/>
              <a:gd name="T52" fmla="*/ 47 w 86"/>
              <a:gd name="T53" fmla="*/ 154 h 160"/>
              <a:gd name="T54" fmla="*/ 39 w 86"/>
              <a:gd name="T55" fmla="*/ 154 h 160"/>
              <a:gd name="T56" fmla="*/ 34 w 86"/>
              <a:gd name="T57" fmla="*/ 150 h 160"/>
              <a:gd name="T58" fmla="*/ 39 w 86"/>
              <a:gd name="T59" fmla="*/ 145 h 160"/>
              <a:gd name="T60" fmla="*/ 47 w 86"/>
              <a:gd name="T61" fmla="*/ 145 h 160"/>
              <a:gd name="T62" fmla="*/ 52 w 86"/>
              <a:gd name="T63" fmla="*/ 150 h 160"/>
              <a:gd name="T64" fmla="*/ 47 w 86"/>
              <a:gd name="T65" fmla="*/ 154 h 160"/>
              <a:gd name="T66" fmla="*/ 81 w 86"/>
              <a:gd name="T67" fmla="*/ 141 h 160"/>
              <a:gd name="T68" fmla="*/ 5 w 86"/>
              <a:gd name="T69" fmla="*/ 141 h 160"/>
              <a:gd name="T70" fmla="*/ 5 w 86"/>
              <a:gd name="T71" fmla="*/ 19 h 160"/>
              <a:gd name="T72" fmla="*/ 81 w 86"/>
              <a:gd name="T73" fmla="*/ 19 h 160"/>
              <a:gd name="T74" fmla="*/ 81 w 86"/>
              <a:gd name="T75" fmla="*/ 141 h 160"/>
              <a:gd name="T76" fmla="*/ 81 w 86"/>
              <a:gd name="T77" fmla="*/ 141 h 160"/>
              <a:gd name="T78" fmla="*/ 81 w 86"/>
              <a:gd name="T79" fmla="*/ 14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6" h="160">
                <a:moveTo>
                  <a:pt x="75" y="0"/>
                </a:moveTo>
                <a:cubicBezTo>
                  <a:pt x="12" y="0"/>
                  <a:pt x="12" y="0"/>
                  <a:pt x="12" y="0"/>
                </a:cubicBezTo>
                <a:cubicBezTo>
                  <a:pt x="5" y="0"/>
                  <a:pt x="0" y="5"/>
                  <a:pt x="0" y="12"/>
                </a:cubicBezTo>
                <a:cubicBezTo>
                  <a:pt x="0" y="149"/>
                  <a:pt x="0" y="149"/>
                  <a:pt x="0" y="149"/>
                </a:cubicBezTo>
                <a:cubicBezTo>
                  <a:pt x="0" y="155"/>
                  <a:pt x="5" y="160"/>
                  <a:pt x="12" y="160"/>
                </a:cubicBezTo>
                <a:cubicBezTo>
                  <a:pt x="75" y="160"/>
                  <a:pt x="75" y="160"/>
                  <a:pt x="75" y="160"/>
                </a:cubicBezTo>
                <a:cubicBezTo>
                  <a:pt x="81" y="160"/>
                  <a:pt x="86" y="155"/>
                  <a:pt x="86" y="149"/>
                </a:cubicBezTo>
                <a:cubicBezTo>
                  <a:pt x="86" y="12"/>
                  <a:pt x="86" y="12"/>
                  <a:pt x="86" y="12"/>
                </a:cubicBezTo>
                <a:cubicBezTo>
                  <a:pt x="86" y="5"/>
                  <a:pt x="81" y="0"/>
                  <a:pt x="75" y="0"/>
                </a:cubicBezTo>
                <a:close/>
                <a:moveTo>
                  <a:pt x="35" y="7"/>
                </a:moveTo>
                <a:cubicBezTo>
                  <a:pt x="51" y="7"/>
                  <a:pt x="51" y="7"/>
                  <a:pt x="51" y="7"/>
                </a:cubicBezTo>
                <a:cubicBezTo>
                  <a:pt x="51" y="7"/>
                  <a:pt x="52" y="7"/>
                  <a:pt x="52" y="8"/>
                </a:cubicBezTo>
                <a:cubicBezTo>
                  <a:pt x="52" y="8"/>
                  <a:pt x="51" y="9"/>
                  <a:pt x="51" y="9"/>
                </a:cubicBezTo>
                <a:cubicBezTo>
                  <a:pt x="35" y="9"/>
                  <a:pt x="35" y="9"/>
                  <a:pt x="35" y="9"/>
                </a:cubicBezTo>
                <a:cubicBezTo>
                  <a:pt x="35" y="9"/>
                  <a:pt x="34" y="8"/>
                  <a:pt x="34" y="8"/>
                </a:cubicBezTo>
                <a:cubicBezTo>
                  <a:pt x="34" y="7"/>
                  <a:pt x="35" y="7"/>
                  <a:pt x="35" y="7"/>
                </a:cubicBezTo>
                <a:close/>
                <a:moveTo>
                  <a:pt x="20" y="4"/>
                </a:moveTo>
                <a:cubicBezTo>
                  <a:pt x="21" y="4"/>
                  <a:pt x="22" y="5"/>
                  <a:pt x="22" y="6"/>
                </a:cubicBezTo>
                <a:cubicBezTo>
                  <a:pt x="22" y="7"/>
                  <a:pt x="21" y="8"/>
                  <a:pt x="20" y="8"/>
                </a:cubicBezTo>
                <a:cubicBezTo>
                  <a:pt x="19" y="8"/>
                  <a:pt x="18" y="7"/>
                  <a:pt x="18" y="6"/>
                </a:cubicBezTo>
                <a:cubicBezTo>
                  <a:pt x="18" y="5"/>
                  <a:pt x="19" y="4"/>
                  <a:pt x="20" y="4"/>
                </a:cubicBezTo>
                <a:close/>
                <a:moveTo>
                  <a:pt x="13" y="4"/>
                </a:moveTo>
                <a:cubicBezTo>
                  <a:pt x="14" y="4"/>
                  <a:pt x="15" y="5"/>
                  <a:pt x="15" y="6"/>
                </a:cubicBezTo>
                <a:cubicBezTo>
                  <a:pt x="15" y="8"/>
                  <a:pt x="14" y="9"/>
                  <a:pt x="13" y="9"/>
                </a:cubicBezTo>
                <a:cubicBezTo>
                  <a:pt x="11" y="9"/>
                  <a:pt x="10" y="8"/>
                  <a:pt x="10" y="6"/>
                </a:cubicBezTo>
                <a:cubicBezTo>
                  <a:pt x="10" y="5"/>
                  <a:pt x="11" y="4"/>
                  <a:pt x="13" y="4"/>
                </a:cubicBezTo>
                <a:close/>
                <a:moveTo>
                  <a:pt x="47" y="154"/>
                </a:moveTo>
                <a:cubicBezTo>
                  <a:pt x="39" y="154"/>
                  <a:pt x="39" y="154"/>
                  <a:pt x="39" y="154"/>
                </a:cubicBezTo>
                <a:cubicBezTo>
                  <a:pt x="36" y="154"/>
                  <a:pt x="34" y="152"/>
                  <a:pt x="34" y="150"/>
                </a:cubicBezTo>
                <a:cubicBezTo>
                  <a:pt x="34" y="147"/>
                  <a:pt x="36" y="145"/>
                  <a:pt x="39" y="145"/>
                </a:cubicBezTo>
                <a:cubicBezTo>
                  <a:pt x="47" y="145"/>
                  <a:pt x="47" y="145"/>
                  <a:pt x="47" y="145"/>
                </a:cubicBezTo>
                <a:cubicBezTo>
                  <a:pt x="50" y="145"/>
                  <a:pt x="52" y="147"/>
                  <a:pt x="52" y="150"/>
                </a:cubicBezTo>
                <a:cubicBezTo>
                  <a:pt x="52" y="152"/>
                  <a:pt x="50" y="154"/>
                  <a:pt x="47" y="154"/>
                </a:cubicBezTo>
                <a:close/>
                <a:moveTo>
                  <a:pt x="81" y="141"/>
                </a:moveTo>
                <a:cubicBezTo>
                  <a:pt x="5" y="141"/>
                  <a:pt x="5" y="141"/>
                  <a:pt x="5" y="141"/>
                </a:cubicBezTo>
                <a:cubicBezTo>
                  <a:pt x="5" y="19"/>
                  <a:pt x="5" y="19"/>
                  <a:pt x="5" y="19"/>
                </a:cubicBezTo>
                <a:cubicBezTo>
                  <a:pt x="81" y="19"/>
                  <a:pt x="81" y="19"/>
                  <a:pt x="81" y="19"/>
                </a:cubicBezTo>
                <a:lnTo>
                  <a:pt x="81" y="141"/>
                </a:lnTo>
                <a:close/>
                <a:moveTo>
                  <a:pt x="81" y="141"/>
                </a:moveTo>
                <a:cubicBezTo>
                  <a:pt x="81" y="141"/>
                  <a:pt x="81" y="141"/>
                  <a:pt x="81" y="141"/>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Freeform 57">
            <a:extLst>
              <a:ext uri="{FF2B5EF4-FFF2-40B4-BE49-F238E27FC236}">
                <a16:creationId xmlns:a16="http://schemas.microsoft.com/office/drawing/2014/main" id="{B1609416-FC41-1900-986B-4CA181889866}"/>
              </a:ext>
            </a:extLst>
          </p:cNvPr>
          <p:cNvSpPr>
            <a:spLocks noEditPoints="1"/>
          </p:cNvSpPr>
          <p:nvPr/>
        </p:nvSpPr>
        <p:spPr bwMode="auto">
          <a:xfrm>
            <a:off x="2866834" y="3298200"/>
            <a:ext cx="514542" cy="514542"/>
          </a:xfrm>
          <a:custGeom>
            <a:avLst/>
            <a:gdLst>
              <a:gd name="T0" fmla="*/ 126 w 160"/>
              <a:gd name="T1" fmla="*/ 74 h 160"/>
              <a:gd name="T2" fmla="*/ 106 w 160"/>
              <a:gd name="T3" fmla="*/ 84 h 160"/>
              <a:gd name="T4" fmla="*/ 93 w 160"/>
              <a:gd name="T5" fmla="*/ 79 h 160"/>
              <a:gd name="T6" fmla="*/ 91 w 160"/>
              <a:gd name="T7" fmla="*/ 50 h 160"/>
              <a:gd name="T8" fmla="*/ 112 w 160"/>
              <a:gd name="T9" fmla="*/ 26 h 160"/>
              <a:gd name="T10" fmla="*/ 86 w 160"/>
              <a:gd name="T11" fmla="*/ 28 h 160"/>
              <a:gd name="T12" fmla="*/ 70 w 160"/>
              <a:gd name="T13" fmla="*/ 23 h 160"/>
              <a:gd name="T14" fmla="*/ 35 w 160"/>
              <a:gd name="T15" fmla="*/ 47 h 160"/>
              <a:gd name="T16" fmla="*/ 2 w 160"/>
              <a:gd name="T17" fmla="*/ 56 h 160"/>
              <a:gd name="T18" fmla="*/ 30 w 160"/>
              <a:gd name="T19" fmla="*/ 92 h 160"/>
              <a:gd name="T20" fmla="*/ 42 w 160"/>
              <a:gd name="T21" fmla="*/ 96 h 160"/>
              <a:gd name="T22" fmla="*/ 78 w 160"/>
              <a:gd name="T23" fmla="*/ 68 h 160"/>
              <a:gd name="T24" fmla="*/ 77 w 160"/>
              <a:gd name="T25" fmla="*/ 106 h 160"/>
              <a:gd name="T26" fmla="*/ 77 w 160"/>
              <a:gd name="T27" fmla="*/ 76 h 160"/>
              <a:gd name="T28" fmla="*/ 40 w 160"/>
              <a:gd name="T29" fmla="*/ 125 h 160"/>
              <a:gd name="T30" fmla="*/ 37 w 160"/>
              <a:gd name="T31" fmla="*/ 117 h 160"/>
              <a:gd name="T32" fmla="*/ 30 w 160"/>
              <a:gd name="T33" fmla="*/ 128 h 160"/>
              <a:gd name="T34" fmla="*/ 70 w 160"/>
              <a:gd name="T35" fmla="*/ 80 h 160"/>
              <a:gd name="T36" fmla="*/ 74 w 160"/>
              <a:gd name="T37" fmla="*/ 111 h 160"/>
              <a:gd name="T38" fmla="*/ 48 w 160"/>
              <a:gd name="T39" fmla="*/ 159 h 160"/>
              <a:gd name="T40" fmla="*/ 70 w 160"/>
              <a:gd name="T41" fmla="*/ 138 h 160"/>
              <a:gd name="T42" fmla="*/ 104 w 160"/>
              <a:gd name="T43" fmla="*/ 92 h 160"/>
              <a:gd name="T44" fmla="*/ 138 w 160"/>
              <a:gd name="T45" fmla="*/ 84 h 160"/>
              <a:gd name="T46" fmla="*/ 149 w 160"/>
              <a:gd name="T47" fmla="*/ 90 h 160"/>
              <a:gd name="T48" fmla="*/ 106 w 160"/>
              <a:gd name="T49" fmla="*/ 103 h 160"/>
              <a:gd name="T50" fmla="*/ 88 w 160"/>
              <a:gd name="T51" fmla="*/ 124 h 160"/>
              <a:gd name="T52" fmla="*/ 144 w 160"/>
              <a:gd name="T53" fmla="*/ 95 h 160"/>
              <a:gd name="T54" fmla="*/ 160 w 160"/>
              <a:gd name="T55" fmla="*/ 71 h 160"/>
              <a:gd name="T56" fmla="*/ 6 w 160"/>
              <a:gd name="T57" fmla="*/ 63 h 160"/>
              <a:gd name="T58" fmla="*/ 18 w 160"/>
              <a:gd name="T59" fmla="*/ 64 h 160"/>
              <a:gd name="T60" fmla="*/ 30 w 160"/>
              <a:gd name="T61" fmla="*/ 72 h 160"/>
              <a:gd name="T62" fmla="*/ 24 w 160"/>
              <a:gd name="T63" fmla="*/ 64 h 160"/>
              <a:gd name="T64" fmla="*/ 26 w 160"/>
              <a:gd name="T65" fmla="*/ 66 h 160"/>
              <a:gd name="T66" fmla="*/ 35 w 160"/>
              <a:gd name="T67" fmla="*/ 68 h 160"/>
              <a:gd name="T68" fmla="*/ 24 w 160"/>
              <a:gd name="T69" fmla="*/ 55 h 160"/>
              <a:gd name="T70" fmla="*/ 24 w 160"/>
              <a:gd name="T71" fmla="*/ 44 h 160"/>
              <a:gd name="T72" fmla="*/ 48 w 160"/>
              <a:gd name="T73" fmla="*/ 69 h 160"/>
              <a:gd name="T74" fmla="*/ 51 w 160"/>
              <a:gd name="T75" fmla="*/ 61 h 160"/>
              <a:gd name="T76" fmla="*/ 40 w 160"/>
              <a:gd name="T77" fmla="*/ 52 h 160"/>
              <a:gd name="T78" fmla="*/ 82 w 160"/>
              <a:gd name="T79" fmla="*/ 7 h 160"/>
              <a:gd name="T80" fmla="*/ 82 w 160"/>
              <a:gd name="T81" fmla="*/ 7 h 160"/>
              <a:gd name="T82" fmla="*/ 64 w 160"/>
              <a:gd name="T83" fmla="*/ 37 h 160"/>
              <a:gd name="T84" fmla="*/ 109 w 160"/>
              <a:gd name="T85" fmla="*/ 32 h 160"/>
              <a:gd name="T86" fmla="*/ 112 w 160"/>
              <a:gd name="T87" fmla="*/ 36 h 160"/>
              <a:gd name="T88" fmla="*/ 83 w 160"/>
              <a:gd name="T89" fmla="*/ 45 h 160"/>
              <a:gd name="T90" fmla="*/ 75 w 160"/>
              <a:gd name="T91" fmla="*/ 128 h 160"/>
              <a:gd name="T92" fmla="*/ 78 w 160"/>
              <a:gd name="T93" fmla="*/ 133 h 160"/>
              <a:gd name="T94" fmla="*/ 42 w 160"/>
              <a:gd name="T95" fmla="*/ 104 h 160"/>
              <a:gd name="T96" fmla="*/ 35 w 160"/>
              <a:gd name="T97" fmla="*/ 10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 h="160">
                <a:moveTo>
                  <a:pt x="158" y="68"/>
                </a:moveTo>
                <a:cubicBezTo>
                  <a:pt x="158" y="68"/>
                  <a:pt x="157" y="66"/>
                  <a:pt x="155" y="66"/>
                </a:cubicBezTo>
                <a:cubicBezTo>
                  <a:pt x="128" y="72"/>
                  <a:pt x="128" y="72"/>
                  <a:pt x="128" y="72"/>
                </a:cubicBezTo>
                <a:cubicBezTo>
                  <a:pt x="126" y="74"/>
                  <a:pt x="126" y="74"/>
                  <a:pt x="126" y="74"/>
                </a:cubicBezTo>
                <a:cubicBezTo>
                  <a:pt x="126" y="76"/>
                  <a:pt x="126" y="77"/>
                  <a:pt x="128" y="77"/>
                </a:cubicBezTo>
                <a:cubicBezTo>
                  <a:pt x="131" y="80"/>
                  <a:pt x="131" y="80"/>
                  <a:pt x="131" y="80"/>
                </a:cubicBezTo>
                <a:cubicBezTo>
                  <a:pt x="117" y="95"/>
                  <a:pt x="117" y="95"/>
                  <a:pt x="117" y="95"/>
                </a:cubicBezTo>
                <a:cubicBezTo>
                  <a:pt x="106" y="84"/>
                  <a:pt x="106" y="84"/>
                  <a:pt x="106" y="84"/>
                </a:cubicBezTo>
                <a:cubicBezTo>
                  <a:pt x="104" y="84"/>
                  <a:pt x="104" y="84"/>
                  <a:pt x="104" y="84"/>
                </a:cubicBezTo>
                <a:cubicBezTo>
                  <a:pt x="102" y="84"/>
                  <a:pt x="102" y="84"/>
                  <a:pt x="101" y="84"/>
                </a:cubicBezTo>
                <a:cubicBezTo>
                  <a:pt x="88" y="98"/>
                  <a:pt x="88" y="98"/>
                  <a:pt x="88" y="98"/>
                </a:cubicBezTo>
                <a:cubicBezTo>
                  <a:pt x="93" y="79"/>
                  <a:pt x="93" y="79"/>
                  <a:pt x="93" y="79"/>
                </a:cubicBezTo>
                <a:cubicBezTo>
                  <a:pt x="94" y="76"/>
                  <a:pt x="93" y="71"/>
                  <a:pt x="90" y="68"/>
                </a:cubicBezTo>
                <a:cubicBezTo>
                  <a:pt x="88" y="64"/>
                  <a:pt x="86" y="63"/>
                  <a:pt x="83" y="61"/>
                </a:cubicBezTo>
                <a:cubicBezTo>
                  <a:pt x="88" y="50"/>
                  <a:pt x="88" y="50"/>
                  <a:pt x="88" y="50"/>
                </a:cubicBezTo>
                <a:cubicBezTo>
                  <a:pt x="90" y="50"/>
                  <a:pt x="90" y="50"/>
                  <a:pt x="91" y="50"/>
                </a:cubicBezTo>
                <a:cubicBezTo>
                  <a:pt x="101" y="50"/>
                  <a:pt x="109" y="47"/>
                  <a:pt x="115" y="42"/>
                </a:cubicBezTo>
                <a:cubicBezTo>
                  <a:pt x="117" y="40"/>
                  <a:pt x="117" y="40"/>
                  <a:pt x="117" y="40"/>
                </a:cubicBezTo>
                <a:cubicBezTo>
                  <a:pt x="120" y="37"/>
                  <a:pt x="122" y="32"/>
                  <a:pt x="118" y="29"/>
                </a:cubicBezTo>
                <a:cubicBezTo>
                  <a:pt x="117" y="28"/>
                  <a:pt x="115" y="26"/>
                  <a:pt x="112" y="26"/>
                </a:cubicBezTo>
                <a:cubicBezTo>
                  <a:pt x="110" y="26"/>
                  <a:pt x="107" y="26"/>
                  <a:pt x="106" y="28"/>
                </a:cubicBezTo>
                <a:cubicBezTo>
                  <a:pt x="104" y="28"/>
                  <a:pt x="104" y="28"/>
                  <a:pt x="104" y="28"/>
                </a:cubicBezTo>
                <a:cubicBezTo>
                  <a:pt x="104" y="29"/>
                  <a:pt x="102" y="31"/>
                  <a:pt x="101" y="31"/>
                </a:cubicBezTo>
                <a:cubicBezTo>
                  <a:pt x="96" y="34"/>
                  <a:pt x="90" y="32"/>
                  <a:pt x="86" y="28"/>
                </a:cubicBezTo>
                <a:cubicBezTo>
                  <a:pt x="91" y="26"/>
                  <a:pt x="96" y="21"/>
                  <a:pt x="96" y="15"/>
                </a:cubicBezTo>
                <a:cubicBezTo>
                  <a:pt x="96" y="7"/>
                  <a:pt x="90" y="0"/>
                  <a:pt x="82" y="0"/>
                </a:cubicBezTo>
                <a:cubicBezTo>
                  <a:pt x="74" y="0"/>
                  <a:pt x="67" y="7"/>
                  <a:pt x="67" y="15"/>
                </a:cubicBezTo>
                <a:cubicBezTo>
                  <a:pt x="67" y="18"/>
                  <a:pt x="69" y="21"/>
                  <a:pt x="70" y="23"/>
                </a:cubicBezTo>
                <a:cubicBezTo>
                  <a:pt x="67" y="24"/>
                  <a:pt x="64" y="26"/>
                  <a:pt x="62" y="28"/>
                </a:cubicBezTo>
                <a:cubicBezTo>
                  <a:pt x="62" y="28"/>
                  <a:pt x="62" y="28"/>
                  <a:pt x="61" y="28"/>
                </a:cubicBezTo>
                <a:cubicBezTo>
                  <a:pt x="56" y="36"/>
                  <a:pt x="48" y="40"/>
                  <a:pt x="40" y="42"/>
                </a:cubicBezTo>
                <a:cubicBezTo>
                  <a:pt x="38" y="44"/>
                  <a:pt x="37" y="44"/>
                  <a:pt x="35" y="47"/>
                </a:cubicBezTo>
                <a:cubicBezTo>
                  <a:pt x="29" y="40"/>
                  <a:pt x="29" y="40"/>
                  <a:pt x="29" y="40"/>
                </a:cubicBezTo>
                <a:cubicBezTo>
                  <a:pt x="26" y="37"/>
                  <a:pt x="21" y="37"/>
                  <a:pt x="19" y="40"/>
                </a:cubicBezTo>
                <a:cubicBezTo>
                  <a:pt x="10" y="48"/>
                  <a:pt x="10" y="48"/>
                  <a:pt x="10" y="48"/>
                </a:cubicBezTo>
                <a:cubicBezTo>
                  <a:pt x="2" y="56"/>
                  <a:pt x="2" y="56"/>
                  <a:pt x="2" y="56"/>
                </a:cubicBezTo>
                <a:cubicBezTo>
                  <a:pt x="0" y="58"/>
                  <a:pt x="0" y="60"/>
                  <a:pt x="0" y="61"/>
                </a:cubicBezTo>
                <a:cubicBezTo>
                  <a:pt x="0" y="63"/>
                  <a:pt x="0" y="66"/>
                  <a:pt x="2" y="66"/>
                </a:cubicBezTo>
                <a:cubicBezTo>
                  <a:pt x="26" y="90"/>
                  <a:pt x="26" y="90"/>
                  <a:pt x="26" y="90"/>
                </a:cubicBezTo>
                <a:cubicBezTo>
                  <a:pt x="26" y="92"/>
                  <a:pt x="29" y="92"/>
                  <a:pt x="30" y="92"/>
                </a:cubicBezTo>
                <a:cubicBezTo>
                  <a:pt x="32" y="92"/>
                  <a:pt x="34" y="92"/>
                  <a:pt x="35" y="90"/>
                </a:cubicBezTo>
                <a:cubicBezTo>
                  <a:pt x="43" y="80"/>
                  <a:pt x="43" y="80"/>
                  <a:pt x="43" y="80"/>
                </a:cubicBezTo>
                <a:cubicBezTo>
                  <a:pt x="40" y="92"/>
                  <a:pt x="40" y="92"/>
                  <a:pt x="40" y="92"/>
                </a:cubicBezTo>
                <a:cubicBezTo>
                  <a:pt x="38" y="93"/>
                  <a:pt x="40" y="95"/>
                  <a:pt x="42" y="96"/>
                </a:cubicBezTo>
                <a:cubicBezTo>
                  <a:pt x="42" y="96"/>
                  <a:pt x="42" y="96"/>
                  <a:pt x="43" y="96"/>
                </a:cubicBezTo>
                <a:cubicBezTo>
                  <a:pt x="45" y="95"/>
                  <a:pt x="45" y="95"/>
                  <a:pt x="45" y="95"/>
                </a:cubicBezTo>
                <a:cubicBezTo>
                  <a:pt x="56" y="68"/>
                  <a:pt x="56" y="68"/>
                  <a:pt x="56" y="68"/>
                </a:cubicBezTo>
                <a:cubicBezTo>
                  <a:pt x="78" y="68"/>
                  <a:pt x="78" y="68"/>
                  <a:pt x="78" y="68"/>
                </a:cubicBezTo>
                <a:cubicBezTo>
                  <a:pt x="82" y="68"/>
                  <a:pt x="83" y="69"/>
                  <a:pt x="85" y="71"/>
                </a:cubicBezTo>
                <a:cubicBezTo>
                  <a:pt x="86" y="72"/>
                  <a:pt x="88" y="76"/>
                  <a:pt x="86" y="77"/>
                </a:cubicBezTo>
                <a:cubicBezTo>
                  <a:pt x="80" y="103"/>
                  <a:pt x="80" y="103"/>
                  <a:pt x="80" y="103"/>
                </a:cubicBezTo>
                <a:cubicBezTo>
                  <a:pt x="80" y="104"/>
                  <a:pt x="78" y="106"/>
                  <a:pt x="77" y="106"/>
                </a:cubicBezTo>
                <a:cubicBezTo>
                  <a:pt x="75" y="106"/>
                  <a:pt x="75" y="104"/>
                  <a:pt x="75" y="104"/>
                </a:cubicBezTo>
                <a:cubicBezTo>
                  <a:pt x="75" y="104"/>
                  <a:pt x="74" y="103"/>
                  <a:pt x="75" y="103"/>
                </a:cubicBezTo>
                <a:cubicBezTo>
                  <a:pt x="78" y="79"/>
                  <a:pt x="78" y="79"/>
                  <a:pt x="78" y="79"/>
                </a:cubicBezTo>
                <a:cubicBezTo>
                  <a:pt x="78" y="77"/>
                  <a:pt x="78" y="77"/>
                  <a:pt x="77" y="76"/>
                </a:cubicBezTo>
                <a:cubicBezTo>
                  <a:pt x="77" y="76"/>
                  <a:pt x="77" y="76"/>
                  <a:pt x="75" y="76"/>
                </a:cubicBezTo>
                <a:cubicBezTo>
                  <a:pt x="67" y="76"/>
                  <a:pt x="67" y="76"/>
                  <a:pt x="67" y="76"/>
                </a:cubicBezTo>
                <a:cubicBezTo>
                  <a:pt x="67" y="76"/>
                  <a:pt x="66" y="76"/>
                  <a:pt x="66" y="77"/>
                </a:cubicBezTo>
                <a:cubicBezTo>
                  <a:pt x="64" y="77"/>
                  <a:pt x="46" y="112"/>
                  <a:pt x="40" y="125"/>
                </a:cubicBezTo>
                <a:cubicBezTo>
                  <a:pt x="40" y="127"/>
                  <a:pt x="38" y="127"/>
                  <a:pt x="37" y="127"/>
                </a:cubicBezTo>
                <a:cubicBezTo>
                  <a:pt x="35" y="125"/>
                  <a:pt x="35" y="125"/>
                  <a:pt x="35" y="125"/>
                </a:cubicBezTo>
                <a:cubicBezTo>
                  <a:pt x="35" y="124"/>
                  <a:pt x="34" y="124"/>
                  <a:pt x="35" y="122"/>
                </a:cubicBezTo>
                <a:cubicBezTo>
                  <a:pt x="37" y="117"/>
                  <a:pt x="37" y="117"/>
                  <a:pt x="37" y="117"/>
                </a:cubicBezTo>
                <a:cubicBezTo>
                  <a:pt x="37" y="116"/>
                  <a:pt x="37" y="114"/>
                  <a:pt x="35" y="114"/>
                </a:cubicBezTo>
                <a:cubicBezTo>
                  <a:pt x="34" y="112"/>
                  <a:pt x="32" y="114"/>
                  <a:pt x="30" y="116"/>
                </a:cubicBezTo>
                <a:cubicBezTo>
                  <a:pt x="29" y="120"/>
                  <a:pt x="29" y="120"/>
                  <a:pt x="29" y="120"/>
                </a:cubicBezTo>
                <a:cubicBezTo>
                  <a:pt x="27" y="124"/>
                  <a:pt x="29" y="125"/>
                  <a:pt x="30" y="128"/>
                </a:cubicBezTo>
                <a:cubicBezTo>
                  <a:pt x="30" y="130"/>
                  <a:pt x="34" y="132"/>
                  <a:pt x="37" y="133"/>
                </a:cubicBezTo>
                <a:cubicBezTo>
                  <a:pt x="37" y="133"/>
                  <a:pt x="37" y="133"/>
                  <a:pt x="38" y="133"/>
                </a:cubicBezTo>
                <a:cubicBezTo>
                  <a:pt x="42" y="133"/>
                  <a:pt x="45" y="132"/>
                  <a:pt x="46" y="128"/>
                </a:cubicBezTo>
                <a:cubicBezTo>
                  <a:pt x="51" y="117"/>
                  <a:pt x="66" y="88"/>
                  <a:pt x="70" y="80"/>
                </a:cubicBezTo>
                <a:cubicBezTo>
                  <a:pt x="72" y="80"/>
                  <a:pt x="72" y="80"/>
                  <a:pt x="72" y="80"/>
                </a:cubicBezTo>
                <a:cubicBezTo>
                  <a:pt x="69" y="101"/>
                  <a:pt x="69" y="101"/>
                  <a:pt x="69" y="101"/>
                </a:cubicBezTo>
                <a:cubicBezTo>
                  <a:pt x="67" y="104"/>
                  <a:pt x="69" y="106"/>
                  <a:pt x="70" y="108"/>
                </a:cubicBezTo>
                <a:cubicBezTo>
                  <a:pt x="72" y="109"/>
                  <a:pt x="72" y="111"/>
                  <a:pt x="74" y="111"/>
                </a:cubicBezTo>
                <a:cubicBezTo>
                  <a:pt x="40" y="146"/>
                  <a:pt x="40" y="146"/>
                  <a:pt x="40" y="146"/>
                </a:cubicBezTo>
                <a:cubicBezTo>
                  <a:pt x="38" y="146"/>
                  <a:pt x="38" y="148"/>
                  <a:pt x="38" y="148"/>
                </a:cubicBezTo>
                <a:cubicBezTo>
                  <a:pt x="38" y="149"/>
                  <a:pt x="38" y="149"/>
                  <a:pt x="40" y="151"/>
                </a:cubicBezTo>
                <a:cubicBezTo>
                  <a:pt x="48" y="159"/>
                  <a:pt x="48" y="159"/>
                  <a:pt x="48" y="159"/>
                </a:cubicBezTo>
                <a:cubicBezTo>
                  <a:pt x="50" y="160"/>
                  <a:pt x="50" y="160"/>
                  <a:pt x="51" y="160"/>
                </a:cubicBezTo>
                <a:cubicBezTo>
                  <a:pt x="51" y="160"/>
                  <a:pt x="53" y="160"/>
                  <a:pt x="53" y="159"/>
                </a:cubicBezTo>
                <a:cubicBezTo>
                  <a:pt x="70" y="141"/>
                  <a:pt x="70" y="141"/>
                  <a:pt x="70" y="141"/>
                </a:cubicBezTo>
                <a:cubicBezTo>
                  <a:pt x="72" y="141"/>
                  <a:pt x="72" y="138"/>
                  <a:pt x="70" y="138"/>
                </a:cubicBezTo>
                <a:cubicBezTo>
                  <a:pt x="69" y="136"/>
                  <a:pt x="67" y="136"/>
                  <a:pt x="66" y="138"/>
                </a:cubicBezTo>
                <a:cubicBezTo>
                  <a:pt x="51" y="152"/>
                  <a:pt x="51" y="152"/>
                  <a:pt x="51" y="152"/>
                </a:cubicBezTo>
                <a:cubicBezTo>
                  <a:pt x="46" y="148"/>
                  <a:pt x="46" y="148"/>
                  <a:pt x="46" y="148"/>
                </a:cubicBezTo>
                <a:cubicBezTo>
                  <a:pt x="104" y="92"/>
                  <a:pt x="104" y="92"/>
                  <a:pt x="104" y="92"/>
                </a:cubicBezTo>
                <a:cubicBezTo>
                  <a:pt x="114" y="101"/>
                  <a:pt x="114" y="101"/>
                  <a:pt x="114" y="101"/>
                </a:cubicBezTo>
                <a:cubicBezTo>
                  <a:pt x="115" y="103"/>
                  <a:pt x="115" y="103"/>
                  <a:pt x="117" y="103"/>
                </a:cubicBezTo>
                <a:cubicBezTo>
                  <a:pt x="117" y="103"/>
                  <a:pt x="118" y="103"/>
                  <a:pt x="118" y="101"/>
                </a:cubicBezTo>
                <a:cubicBezTo>
                  <a:pt x="138" y="84"/>
                  <a:pt x="138" y="84"/>
                  <a:pt x="138" y="84"/>
                </a:cubicBezTo>
                <a:cubicBezTo>
                  <a:pt x="139" y="82"/>
                  <a:pt x="139" y="80"/>
                  <a:pt x="138" y="79"/>
                </a:cubicBezTo>
                <a:cubicBezTo>
                  <a:pt x="136" y="77"/>
                  <a:pt x="136" y="77"/>
                  <a:pt x="136" y="77"/>
                </a:cubicBezTo>
                <a:cubicBezTo>
                  <a:pt x="152" y="74"/>
                  <a:pt x="152" y="74"/>
                  <a:pt x="152" y="74"/>
                </a:cubicBezTo>
                <a:cubicBezTo>
                  <a:pt x="149" y="90"/>
                  <a:pt x="149" y="90"/>
                  <a:pt x="149" y="90"/>
                </a:cubicBezTo>
                <a:cubicBezTo>
                  <a:pt x="146" y="88"/>
                  <a:pt x="146" y="88"/>
                  <a:pt x="146" y="88"/>
                </a:cubicBezTo>
                <a:cubicBezTo>
                  <a:pt x="146" y="87"/>
                  <a:pt x="142" y="87"/>
                  <a:pt x="142" y="88"/>
                </a:cubicBezTo>
                <a:cubicBezTo>
                  <a:pt x="117" y="112"/>
                  <a:pt x="117" y="112"/>
                  <a:pt x="117" y="112"/>
                </a:cubicBezTo>
                <a:cubicBezTo>
                  <a:pt x="106" y="103"/>
                  <a:pt x="106" y="103"/>
                  <a:pt x="106" y="103"/>
                </a:cubicBezTo>
                <a:cubicBezTo>
                  <a:pt x="104" y="101"/>
                  <a:pt x="102" y="101"/>
                  <a:pt x="101" y="103"/>
                </a:cubicBezTo>
                <a:cubicBezTo>
                  <a:pt x="83" y="120"/>
                  <a:pt x="83" y="120"/>
                  <a:pt x="83" y="120"/>
                </a:cubicBezTo>
                <a:cubicBezTo>
                  <a:pt x="82" y="120"/>
                  <a:pt x="82" y="124"/>
                  <a:pt x="83" y="124"/>
                </a:cubicBezTo>
                <a:cubicBezTo>
                  <a:pt x="85" y="125"/>
                  <a:pt x="86" y="125"/>
                  <a:pt x="88" y="124"/>
                </a:cubicBezTo>
                <a:cubicBezTo>
                  <a:pt x="104" y="109"/>
                  <a:pt x="104" y="109"/>
                  <a:pt x="104" y="109"/>
                </a:cubicBezTo>
                <a:cubicBezTo>
                  <a:pt x="114" y="120"/>
                  <a:pt x="114" y="120"/>
                  <a:pt x="114" y="120"/>
                </a:cubicBezTo>
                <a:cubicBezTo>
                  <a:pt x="118" y="120"/>
                  <a:pt x="118" y="120"/>
                  <a:pt x="118" y="120"/>
                </a:cubicBezTo>
                <a:cubicBezTo>
                  <a:pt x="144" y="95"/>
                  <a:pt x="144" y="95"/>
                  <a:pt x="144" y="95"/>
                </a:cubicBezTo>
                <a:cubicBezTo>
                  <a:pt x="149" y="100"/>
                  <a:pt x="149" y="100"/>
                  <a:pt x="149" y="100"/>
                </a:cubicBezTo>
                <a:cubicBezTo>
                  <a:pt x="149" y="100"/>
                  <a:pt x="150" y="100"/>
                  <a:pt x="152" y="100"/>
                </a:cubicBezTo>
                <a:cubicBezTo>
                  <a:pt x="154" y="100"/>
                  <a:pt x="154" y="98"/>
                  <a:pt x="154" y="98"/>
                </a:cubicBezTo>
                <a:cubicBezTo>
                  <a:pt x="160" y="71"/>
                  <a:pt x="160" y="71"/>
                  <a:pt x="160" y="71"/>
                </a:cubicBezTo>
                <a:cubicBezTo>
                  <a:pt x="160" y="69"/>
                  <a:pt x="158" y="68"/>
                  <a:pt x="158" y="68"/>
                </a:cubicBezTo>
                <a:close/>
                <a:moveTo>
                  <a:pt x="30" y="85"/>
                </a:moveTo>
                <a:cubicBezTo>
                  <a:pt x="30" y="85"/>
                  <a:pt x="30" y="85"/>
                  <a:pt x="29" y="85"/>
                </a:cubicBezTo>
                <a:cubicBezTo>
                  <a:pt x="6" y="63"/>
                  <a:pt x="6" y="63"/>
                  <a:pt x="6" y="63"/>
                </a:cubicBezTo>
                <a:cubicBezTo>
                  <a:pt x="6" y="61"/>
                  <a:pt x="6" y="61"/>
                  <a:pt x="6" y="61"/>
                </a:cubicBezTo>
                <a:cubicBezTo>
                  <a:pt x="13" y="55"/>
                  <a:pt x="13" y="55"/>
                  <a:pt x="13" y="55"/>
                </a:cubicBezTo>
                <a:cubicBezTo>
                  <a:pt x="19" y="61"/>
                  <a:pt x="19" y="61"/>
                  <a:pt x="19" y="61"/>
                </a:cubicBezTo>
                <a:cubicBezTo>
                  <a:pt x="19" y="63"/>
                  <a:pt x="18" y="63"/>
                  <a:pt x="18" y="64"/>
                </a:cubicBezTo>
                <a:cubicBezTo>
                  <a:pt x="18" y="66"/>
                  <a:pt x="19" y="68"/>
                  <a:pt x="21" y="69"/>
                </a:cubicBezTo>
                <a:cubicBezTo>
                  <a:pt x="21" y="71"/>
                  <a:pt x="21" y="71"/>
                  <a:pt x="21" y="71"/>
                </a:cubicBezTo>
                <a:cubicBezTo>
                  <a:pt x="22" y="72"/>
                  <a:pt x="24" y="72"/>
                  <a:pt x="27" y="72"/>
                </a:cubicBezTo>
                <a:cubicBezTo>
                  <a:pt x="27" y="72"/>
                  <a:pt x="29" y="72"/>
                  <a:pt x="30" y="72"/>
                </a:cubicBezTo>
                <a:cubicBezTo>
                  <a:pt x="37" y="79"/>
                  <a:pt x="37" y="79"/>
                  <a:pt x="37" y="79"/>
                </a:cubicBezTo>
                <a:lnTo>
                  <a:pt x="30" y="85"/>
                </a:lnTo>
                <a:close/>
                <a:moveTo>
                  <a:pt x="24" y="66"/>
                </a:moveTo>
                <a:cubicBezTo>
                  <a:pt x="24" y="64"/>
                  <a:pt x="24" y="64"/>
                  <a:pt x="24" y="64"/>
                </a:cubicBezTo>
                <a:cubicBezTo>
                  <a:pt x="27" y="61"/>
                  <a:pt x="27" y="61"/>
                  <a:pt x="27" y="61"/>
                </a:cubicBezTo>
                <a:cubicBezTo>
                  <a:pt x="29" y="64"/>
                  <a:pt x="29" y="64"/>
                  <a:pt x="29" y="64"/>
                </a:cubicBezTo>
                <a:cubicBezTo>
                  <a:pt x="27" y="66"/>
                  <a:pt x="27" y="66"/>
                  <a:pt x="27" y="66"/>
                </a:cubicBezTo>
                <a:cubicBezTo>
                  <a:pt x="26" y="66"/>
                  <a:pt x="26" y="66"/>
                  <a:pt x="26" y="66"/>
                </a:cubicBezTo>
                <a:cubicBezTo>
                  <a:pt x="24" y="66"/>
                  <a:pt x="24" y="66"/>
                  <a:pt x="24" y="66"/>
                </a:cubicBezTo>
                <a:close/>
                <a:moveTo>
                  <a:pt x="48" y="69"/>
                </a:moveTo>
                <a:cubicBezTo>
                  <a:pt x="42" y="74"/>
                  <a:pt x="42" y="74"/>
                  <a:pt x="42" y="74"/>
                </a:cubicBezTo>
                <a:cubicBezTo>
                  <a:pt x="35" y="68"/>
                  <a:pt x="35" y="68"/>
                  <a:pt x="35" y="68"/>
                </a:cubicBezTo>
                <a:cubicBezTo>
                  <a:pt x="35" y="66"/>
                  <a:pt x="35" y="66"/>
                  <a:pt x="35" y="66"/>
                </a:cubicBezTo>
                <a:cubicBezTo>
                  <a:pt x="37" y="66"/>
                  <a:pt x="37" y="63"/>
                  <a:pt x="35" y="63"/>
                </a:cubicBezTo>
                <a:cubicBezTo>
                  <a:pt x="29" y="55"/>
                  <a:pt x="29" y="55"/>
                  <a:pt x="29" y="55"/>
                </a:cubicBezTo>
                <a:cubicBezTo>
                  <a:pt x="24" y="55"/>
                  <a:pt x="24" y="55"/>
                  <a:pt x="24" y="55"/>
                </a:cubicBezTo>
                <a:cubicBezTo>
                  <a:pt x="22" y="56"/>
                  <a:pt x="22" y="56"/>
                  <a:pt x="22" y="56"/>
                </a:cubicBezTo>
                <a:cubicBezTo>
                  <a:pt x="18" y="50"/>
                  <a:pt x="18" y="50"/>
                  <a:pt x="18" y="50"/>
                </a:cubicBezTo>
                <a:cubicBezTo>
                  <a:pt x="22" y="44"/>
                  <a:pt x="22" y="44"/>
                  <a:pt x="22" y="44"/>
                </a:cubicBezTo>
                <a:cubicBezTo>
                  <a:pt x="24" y="44"/>
                  <a:pt x="24" y="44"/>
                  <a:pt x="24" y="44"/>
                </a:cubicBezTo>
                <a:cubicBezTo>
                  <a:pt x="35" y="56"/>
                  <a:pt x="35" y="56"/>
                  <a:pt x="35" y="56"/>
                </a:cubicBezTo>
                <a:cubicBezTo>
                  <a:pt x="37" y="56"/>
                  <a:pt x="37" y="56"/>
                  <a:pt x="38" y="58"/>
                </a:cubicBezTo>
                <a:cubicBezTo>
                  <a:pt x="48" y="68"/>
                  <a:pt x="48" y="68"/>
                  <a:pt x="48" y="68"/>
                </a:cubicBezTo>
                <a:cubicBezTo>
                  <a:pt x="48" y="68"/>
                  <a:pt x="48" y="68"/>
                  <a:pt x="48" y="69"/>
                </a:cubicBezTo>
                <a:close/>
                <a:moveTo>
                  <a:pt x="51" y="61"/>
                </a:moveTo>
                <a:cubicBezTo>
                  <a:pt x="46" y="58"/>
                  <a:pt x="46" y="58"/>
                  <a:pt x="46" y="58"/>
                </a:cubicBezTo>
                <a:cubicBezTo>
                  <a:pt x="50" y="58"/>
                  <a:pt x="51" y="56"/>
                  <a:pt x="53" y="56"/>
                </a:cubicBezTo>
                <a:lnTo>
                  <a:pt x="51" y="61"/>
                </a:lnTo>
                <a:close/>
                <a:moveTo>
                  <a:pt x="54" y="48"/>
                </a:moveTo>
                <a:cubicBezTo>
                  <a:pt x="51" y="50"/>
                  <a:pt x="48" y="52"/>
                  <a:pt x="43" y="53"/>
                </a:cubicBezTo>
                <a:cubicBezTo>
                  <a:pt x="42" y="53"/>
                  <a:pt x="42" y="53"/>
                  <a:pt x="42" y="53"/>
                </a:cubicBezTo>
                <a:cubicBezTo>
                  <a:pt x="40" y="52"/>
                  <a:pt x="40" y="52"/>
                  <a:pt x="40" y="52"/>
                </a:cubicBezTo>
                <a:cubicBezTo>
                  <a:pt x="40" y="50"/>
                  <a:pt x="42" y="48"/>
                  <a:pt x="42" y="48"/>
                </a:cubicBezTo>
                <a:cubicBezTo>
                  <a:pt x="48" y="47"/>
                  <a:pt x="51" y="45"/>
                  <a:pt x="56" y="42"/>
                </a:cubicBezTo>
                <a:cubicBezTo>
                  <a:pt x="54" y="48"/>
                  <a:pt x="54" y="48"/>
                  <a:pt x="54" y="48"/>
                </a:cubicBezTo>
                <a:close/>
                <a:moveTo>
                  <a:pt x="82" y="7"/>
                </a:moveTo>
                <a:cubicBezTo>
                  <a:pt x="86" y="7"/>
                  <a:pt x="90" y="10"/>
                  <a:pt x="90" y="15"/>
                </a:cubicBezTo>
                <a:cubicBezTo>
                  <a:pt x="90" y="20"/>
                  <a:pt x="86" y="23"/>
                  <a:pt x="82" y="23"/>
                </a:cubicBezTo>
                <a:cubicBezTo>
                  <a:pt x="77" y="23"/>
                  <a:pt x="74" y="20"/>
                  <a:pt x="74" y="15"/>
                </a:cubicBezTo>
                <a:cubicBezTo>
                  <a:pt x="74" y="10"/>
                  <a:pt x="77" y="7"/>
                  <a:pt x="82" y="7"/>
                </a:cubicBezTo>
                <a:close/>
                <a:moveTo>
                  <a:pt x="77" y="61"/>
                </a:moveTo>
                <a:cubicBezTo>
                  <a:pt x="75" y="61"/>
                  <a:pt x="75" y="61"/>
                  <a:pt x="75" y="61"/>
                </a:cubicBezTo>
                <a:cubicBezTo>
                  <a:pt x="58" y="61"/>
                  <a:pt x="58" y="61"/>
                  <a:pt x="58" y="61"/>
                </a:cubicBezTo>
                <a:cubicBezTo>
                  <a:pt x="64" y="37"/>
                  <a:pt x="64" y="37"/>
                  <a:pt x="64" y="37"/>
                </a:cubicBezTo>
                <a:cubicBezTo>
                  <a:pt x="66" y="32"/>
                  <a:pt x="69" y="29"/>
                  <a:pt x="74" y="29"/>
                </a:cubicBezTo>
                <a:cubicBezTo>
                  <a:pt x="77" y="29"/>
                  <a:pt x="78" y="31"/>
                  <a:pt x="82" y="32"/>
                </a:cubicBezTo>
                <a:cubicBezTo>
                  <a:pt x="86" y="39"/>
                  <a:pt x="96" y="40"/>
                  <a:pt x="104" y="37"/>
                </a:cubicBezTo>
                <a:cubicBezTo>
                  <a:pt x="109" y="32"/>
                  <a:pt x="109" y="32"/>
                  <a:pt x="109" y="32"/>
                </a:cubicBezTo>
                <a:cubicBezTo>
                  <a:pt x="110" y="32"/>
                  <a:pt x="110" y="32"/>
                  <a:pt x="110" y="32"/>
                </a:cubicBezTo>
                <a:cubicBezTo>
                  <a:pt x="110" y="32"/>
                  <a:pt x="110" y="32"/>
                  <a:pt x="112" y="32"/>
                </a:cubicBezTo>
                <a:cubicBezTo>
                  <a:pt x="112" y="32"/>
                  <a:pt x="112" y="32"/>
                  <a:pt x="114" y="32"/>
                </a:cubicBezTo>
                <a:cubicBezTo>
                  <a:pt x="114" y="34"/>
                  <a:pt x="114" y="36"/>
                  <a:pt x="112" y="36"/>
                </a:cubicBezTo>
                <a:cubicBezTo>
                  <a:pt x="112" y="37"/>
                  <a:pt x="112" y="37"/>
                  <a:pt x="112" y="37"/>
                </a:cubicBezTo>
                <a:cubicBezTo>
                  <a:pt x="106" y="42"/>
                  <a:pt x="99" y="44"/>
                  <a:pt x="91" y="44"/>
                </a:cubicBezTo>
                <a:cubicBezTo>
                  <a:pt x="86" y="44"/>
                  <a:pt x="86" y="44"/>
                  <a:pt x="86" y="44"/>
                </a:cubicBezTo>
                <a:cubicBezTo>
                  <a:pt x="85" y="44"/>
                  <a:pt x="83" y="45"/>
                  <a:pt x="83" y="45"/>
                </a:cubicBezTo>
                <a:cubicBezTo>
                  <a:pt x="77" y="61"/>
                  <a:pt x="77" y="61"/>
                  <a:pt x="77" y="61"/>
                </a:cubicBezTo>
                <a:close/>
                <a:moveTo>
                  <a:pt x="78" y="128"/>
                </a:moveTo>
                <a:cubicBezTo>
                  <a:pt x="78" y="128"/>
                  <a:pt x="78" y="128"/>
                  <a:pt x="77" y="128"/>
                </a:cubicBezTo>
                <a:cubicBezTo>
                  <a:pt x="75" y="128"/>
                  <a:pt x="75" y="128"/>
                  <a:pt x="75" y="128"/>
                </a:cubicBezTo>
                <a:cubicBezTo>
                  <a:pt x="73" y="130"/>
                  <a:pt x="73" y="130"/>
                  <a:pt x="73" y="131"/>
                </a:cubicBezTo>
                <a:cubicBezTo>
                  <a:pt x="73" y="131"/>
                  <a:pt x="73" y="133"/>
                  <a:pt x="75" y="133"/>
                </a:cubicBezTo>
                <a:cubicBezTo>
                  <a:pt x="77" y="134"/>
                  <a:pt x="77" y="134"/>
                  <a:pt x="77" y="134"/>
                </a:cubicBezTo>
                <a:cubicBezTo>
                  <a:pt x="78" y="134"/>
                  <a:pt x="78" y="133"/>
                  <a:pt x="78" y="133"/>
                </a:cubicBezTo>
                <a:cubicBezTo>
                  <a:pt x="80" y="133"/>
                  <a:pt x="80" y="131"/>
                  <a:pt x="80" y="131"/>
                </a:cubicBezTo>
                <a:cubicBezTo>
                  <a:pt x="80" y="130"/>
                  <a:pt x="80" y="130"/>
                  <a:pt x="78" y="128"/>
                </a:cubicBezTo>
                <a:close/>
                <a:moveTo>
                  <a:pt x="40" y="107"/>
                </a:moveTo>
                <a:cubicBezTo>
                  <a:pt x="42" y="106"/>
                  <a:pt x="42" y="106"/>
                  <a:pt x="42" y="104"/>
                </a:cubicBezTo>
                <a:cubicBezTo>
                  <a:pt x="42" y="104"/>
                  <a:pt x="42" y="102"/>
                  <a:pt x="40" y="102"/>
                </a:cubicBezTo>
                <a:cubicBezTo>
                  <a:pt x="40" y="101"/>
                  <a:pt x="39" y="101"/>
                  <a:pt x="39" y="101"/>
                </a:cubicBezTo>
                <a:cubicBezTo>
                  <a:pt x="37" y="101"/>
                  <a:pt x="37" y="101"/>
                  <a:pt x="35" y="102"/>
                </a:cubicBezTo>
                <a:cubicBezTo>
                  <a:pt x="35" y="104"/>
                  <a:pt x="35" y="104"/>
                  <a:pt x="35" y="104"/>
                </a:cubicBezTo>
                <a:cubicBezTo>
                  <a:pt x="35" y="106"/>
                  <a:pt x="35" y="106"/>
                  <a:pt x="35" y="107"/>
                </a:cubicBezTo>
                <a:cubicBezTo>
                  <a:pt x="37" y="107"/>
                  <a:pt x="37" y="107"/>
                  <a:pt x="39" y="107"/>
                </a:cubicBezTo>
                <a:lnTo>
                  <a:pt x="40" y="10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TextBox 16">
            <a:extLst>
              <a:ext uri="{FF2B5EF4-FFF2-40B4-BE49-F238E27FC236}">
                <a16:creationId xmlns:a16="http://schemas.microsoft.com/office/drawing/2014/main" id="{D40DB827-F76C-2657-44B8-D2B7A3C2DC24}"/>
              </a:ext>
            </a:extLst>
          </p:cNvPr>
          <p:cNvSpPr txBox="1"/>
          <p:nvPr/>
        </p:nvSpPr>
        <p:spPr>
          <a:xfrm>
            <a:off x="5650423" y="3866010"/>
            <a:ext cx="2811569" cy="696922"/>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specimen book It survived five dolor sit centuries.</a:t>
            </a:r>
          </a:p>
        </p:txBody>
      </p:sp>
      <p:sp>
        <p:nvSpPr>
          <p:cNvPr id="18" name="TextBox 17">
            <a:extLst>
              <a:ext uri="{FF2B5EF4-FFF2-40B4-BE49-F238E27FC236}">
                <a16:creationId xmlns:a16="http://schemas.microsoft.com/office/drawing/2014/main" id="{E5EE5C81-C639-4312-3AD8-AFC25BF2615A}"/>
              </a:ext>
            </a:extLst>
          </p:cNvPr>
          <p:cNvSpPr txBox="1"/>
          <p:nvPr/>
        </p:nvSpPr>
        <p:spPr>
          <a:xfrm>
            <a:off x="5650424" y="3582247"/>
            <a:ext cx="2069491"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Second -Reason</a:t>
            </a:r>
          </a:p>
        </p:txBody>
      </p:sp>
      <p:sp>
        <p:nvSpPr>
          <p:cNvPr id="22" name="TextBox 21">
            <a:extLst>
              <a:ext uri="{FF2B5EF4-FFF2-40B4-BE49-F238E27FC236}">
                <a16:creationId xmlns:a16="http://schemas.microsoft.com/office/drawing/2014/main" id="{1712E0E0-A620-CA27-FEA8-CE214E751D1C}"/>
              </a:ext>
            </a:extLst>
          </p:cNvPr>
          <p:cNvSpPr txBox="1"/>
          <p:nvPr/>
        </p:nvSpPr>
        <p:spPr>
          <a:xfrm>
            <a:off x="5650424" y="2201578"/>
            <a:ext cx="2069491"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First -Reason</a:t>
            </a:r>
          </a:p>
        </p:txBody>
      </p:sp>
      <p:sp>
        <p:nvSpPr>
          <p:cNvPr id="24" name="TextBox 23">
            <a:extLst>
              <a:ext uri="{FF2B5EF4-FFF2-40B4-BE49-F238E27FC236}">
                <a16:creationId xmlns:a16="http://schemas.microsoft.com/office/drawing/2014/main" id="{6BBEB4B9-E54C-9D35-AB6F-E838C4A121FF}"/>
              </a:ext>
            </a:extLst>
          </p:cNvPr>
          <p:cNvSpPr txBox="1"/>
          <p:nvPr/>
        </p:nvSpPr>
        <p:spPr>
          <a:xfrm>
            <a:off x="5650423" y="2485341"/>
            <a:ext cx="2811569" cy="696922"/>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specimen book It survived five dolor sit centuries.</a:t>
            </a:r>
          </a:p>
        </p:txBody>
      </p:sp>
      <p:sp>
        <p:nvSpPr>
          <p:cNvPr id="20" name="TextBox 19">
            <a:extLst>
              <a:ext uri="{FF2B5EF4-FFF2-40B4-BE49-F238E27FC236}">
                <a16:creationId xmlns:a16="http://schemas.microsoft.com/office/drawing/2014/main" id="{21EF5A05-41A7-012A-2982-802646A08A1C}"/>
              </a:ext>
            </a:extLst>
          </p:cNvPr>
          <p:cNvSpPr txBox="1"/>
          <p:nvPr/>
        </p:nvSpPr>
        <p:spPr>
          <a:xfrm>
            <a:off x="5650424" y="4962915"/>
            <a:ext cx="2069491"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Third -Reason</a:t>
            </a:r>
          </a:p>
        </p:txBody>
      </p:sp>
      <p:sp>
        <p:nvSpPr>
          <p:cNvPr id="26" name="TextBox 25">
            <a:extLst>
              <a:ext uri="{FF2B5EF4-FFF2-40B4-BE49-F238E27FC236}">
                <a16:creationId xmlns:a16="http://schemas.microsoft.com/office/drawing/2014/main" id="{D4897CEE-5F68-202B-9B30-267D624D77EB}"/>
              </a:ext>
            </a:extLst>
          </p:cNvPr>
          <p:cNvSpPr txBox="1"/>
          <p:nvPr/>
        </p:nvSpPr>
        <p:spPr>
          <a:xfrm>
            <a:off x="5650423" y="5246678"/>
            <a:ext cx="2811569" cy="696922"/>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specimen book It survived five dolor sit centuries.</a:t>
            </a:r>
          </a:p>
        </p:txBody>
      </p:sp>
      <p:sp>
        <p:nvSpPr>
          <p:cNvPr id="39" name="Rectangle 38">
            <a:extLst>
              <a:ext uri="{FF2B5EF4-FFF2-40B4-BE49-F238E27FC236}">
                <a16:creationId xmlns:a16="http://schemas.microsoft.com/office/drawing/2014/main" id="{3E565D55-878D-6B7A-7F76-4EB0185341D9}"/>
              </a:ext>
            </a:extLst>
          </p:cNvPr>
          <p:cNvSpPr/>
          <p:nvPr/>
        </p:nvSpPr>
        <p:spPr>
          <a:xfrm>
            <a:off x="9327839" y="2189272"/>
            <a:ext cx="1949761" cy="3057406"/>
          </a:xfrm>
          <a:prstGeom prst="rect">
            <a:avLst/>
          </a:prstGeom>
          <a:gradFill>
            <a:gsLst>
              <a:gs pos="0">
                <a:schemeClr val="accent3">
                  <a:alpha val="75000"/>
                </a:schemeClr>
              </a:gs>
              <a:gs pos="100000">
                <a:schemeClr val="accent1">
                  <a:alpha val="75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9">
            <a:extLst>
              <a:ext uri="{FF2B5EF4-FFF2-40B4-BE49-F238E27FC236}">
                <a16:creationId xmlns:a16="http://schemas.microsoft.com/office/drawing/2014/main" id="{EAB09A48-77E8-C9FC-980C-10A0AD3373AE}"/>
              </a:ext>
            </a:extLst>
          </p:cNvPr>
          <p:cNvSpPr>
            <a:spLocks noEditPoints="1"/>
          </p:cNvSpPr>
          <p:nvPr/>
        </p:nvSpPr>
        <p:spPr bwMode="auto">
          <a:xfrm>
            <a:off x="1065752" y="997989"/>
            <a:ext cx="739617" cy="692922"/>
          </a:xfrm>
          <a:custGeom>
            <a:avLst/>
            <a:gdLst>
              <a:gd name="T0" fmla="*/ 549 w 1542"/>
              <a:gd name="T1" fmla="*/ 736 h 1444"/>
              <a:gd name="T2" fmla="*/ 619 w 1542"/>
              <a:gd name="T3" fmla="*/ 735 h 1444"/>
              <a:gd name="T4" fmla="*/ 691 w 1542"/>
              <a:gd name="T5" fmla="*/ 789 h 1444"/>
              <a:gd name="T6" fmla="*/ 703 w 1542"/>
              <a:gd name="T7" fmla="*/ 792 h 1444"/>
              <a:gd name="T8" fmla="*/ 777 w 1542"/>
              <a:gd name="T9" fmla="*/ 738 h 1444"/>
              <a:gd name="T10" fmla="*/ 768 w 1542"/>
              <a:gd name="T11" fmla="*/ 722 h 1444"/>
              <a:gd name="T12" fmla="*/ 633 w 1542"/>
              <a:gd name="T13" fmla="*/ 488 h 1444"/>
              <a:gd name="T14" fmla="*/ 626 w 1542"/>
              <a:gd name="T15" fmla="*/ 463 h 1444"/>
              <a:gd name="T16" fmla="*/ 626 w 1542"/>
              <a:gd name="T17" fmla="*/ 328 h 1444"/>
              <a:gd name="T18" fmla="*/ 626 w 1542"/>
              <a:gd name="T19" fmla="*/ 311 h 1444"/>
              <a:gd name="T20" fmla="*/ 860 w 1542"/>
              <a:gd name="T21" fmla="*/ 312 h 1444"/>
              <a:gd name="T22" fmla="*/ 909 w 1542"/>
              <a:gd name="T23" fmla="*/ 285 h 1444"/>
              <a:gd name="T24" fmla="*/ 896 w 1542"/>
              <a:gd name="T25" fmla="*/ 230 h 1444"/>
              <a:gd name="T26" fmla="*/ 857 w 1542"/>
              <a:gd name="T27" fmla="*/ 186 h 1444"/>
              <a:gd name="T28" fmla="*/ 901 w 1542"/>
              <a:gd name="T29" fmla="*/ 135 h 1444"/>
              <a:gd name="T30" fmla="*/ 903 w 1542"/>
              <a:gd name="T31" fmla="*/ 76 h 1444"/>
              <a:gd name="T32" fmla="*/ 863 w 1542"/>
              <a:gd name="T33" fmla="*/ 60 h 1444"/>
              <a:gd name="T34" fmla="*/ 626 w 1542"/>
              <a:gd name="T35" fmla="*/ 60 h 1444"/>
              <a:gd name="T36" fmla="*/ 603 w 1542"/>
              <a:gd name="T37" fmla="*/ 18 h 1444"/>
              <a:gd name="T38" fmla="*/ 536 w 1542"/>
              <a:gd name="T39" fmla="*/ 61 h 1444"/>
              <a:gd name="T40" fmla="*/ 535 w 1542"/>
              <a:gd name="T41" fmla="*/ 462 h 1444"/>
              <a:gd name="T42" fmla="*/ 528 w 1542"/>
              <a:gd name="T43" fmla="*/ 488 h 1444"/>
              <a:gd name="T44" fmla="*/ 394 w 1542"/>
              <a:gd name="T45" fmla="*/ 721 h 1444"/>
              <a:gd name="T46" fmla="*/ 386 w 1542"/>
              <a:gd name="T47" fmla="*/ 736 h 1444"/>
              <a:gd name="T48" fmla="*/ 468 w 1542"/>
              <a:gd name="T49" fmla="*/ 796 h 1444"/>
              <a:gd name="T50" fmla="*/ 549 w 1542"/>
              <a:gd name="T51" fmla="*/ 736 h 1444"/>
              <a:gd name="T52" fmla="*/ 1532 w 1542"/>
              <a:gd name="T53" fmla="*/ 1370 h 1444"/>
              <a:gd name="T54" fmla="*/ 1107 w 1542"/>
              <a:gd name="T55" fmla="*/ 708 h 1444"/>
              <a:gd name="T56" fmla="*/ 1024 w 1542"/>
              <a:gd name="T57" fmla="*/ 710 h 1444"/>
              <a:gd name="T58" fmla="*/ 951 w 1542"/>
              <a:gd name="T59" fmla="*/ 837 h 1444"/>
              <a:gd name="T60" fmla="*/ 951 w 1542"/>
              <a:gd name="T61" fmla="*/ 860 h 1444"/>
              <a:gd name="T62" fmla="*/ 1282 w 1542"/>
              <a:gd name="T63" fmla="*/ 1433 h 1444"/>
              <a:gd name="T64" fmla="*/ 1300 w 1542"/>
              <a:gd name="T65" fmla="*/ 1444 h 1444"/>
              <a:gd name="T66" fmla="*/ 1483 w 1542"/>
              <a:gd name="T67" fmla="*/ 1444 h 1444"/>
              <a:gd name="T68" fmla="*/ 1542 w 1542"/>
              <a:gd name="T69" fmla="*/ 1410 h 1444"/>
              <a:gd name="T70" fmla="*/ 1542 w 1542"/>
              <a:gd name="T71" fmla="*/ 1386 h 1444"/>
              <a:gd name="T72" fmla="*/ 1532 w 1542"/>
              <a:gd name="T73" fmla="*/ 1370 h 1444"/>
              <a:gd name="T74" fmla="*/ 731 w 1542"/>
              <a:gd name="T75" fmla="*/ 884 h 1444"/>
              <a:gd name="T76" fmla="*/ 667 w 1542"/>
              <a:gd name="T77" fmla="*/ 884 h 1444"/>
              <a:gd name="T78" fmla="*/ 594 w 1542"/>
              <a:gd name="T79" fmla="*/ 829 h 1444"/>
              <a:gd name="T80" fmla="*/ 574 w 1542"/>
              <a:gd name="T81" fmla="*/ 829 h 1444"/>
              <a:gd name="T82" fmla="*/ 507 w 1542"/>
              <a:gd name="T83" fmla="*/ 879 h 1444"/>
              <a:gd name="T84" fmla="*/ 432 w 1542"/>
              <a:gd name="T85" fmla="*/ 880 h 1444"/>
              <a:gd name="T86" fmla="*/ 341 w 1542"/>
              <a:gd name="T87" fmla="*/ 814 h 1444"/>
              <a:gd name="T88" fmla="*/ 332 w 1542"/>
              <a:gd name="T89" fmla="*/ 828 h 1444"/>
              <a:gd name="T90" fmla="*/ 169 w 1542"/>
              <a:gd name="T91" fmla="*/ 1110 h 1444"/>
              <a:gd name="T92" fmla="*/ 17 w 1542"/>
              <a:gd name="T93" fmla="*/ 1373 h 1444"/>
              <a:gd name="T94" fmla="*/ 44 w 1542"/>
              <a:gd name="T95" fmla="*/ 1442 h 1444"/>
              <a:gd name="T96" fmla="*/ 64 w 1542"/>
              <a:gd name="T97" fmla="*/ 1443 h 1444"/>
              <a:gd name="T98" fmla="*/ 1167 w 1542"/>
              <a:gd name="T99" fmla="*/ 1443 h 1444"/>
              <a:gd name="T100" fmla="*/ 1185 w 1542"/>
              <a:gd name="T101" fmla="*/ 1443 h 1444"/>
              <a:gd name="T102" fmla="*/ 822 w 1542"/>
              <a:gd name="T103" fmla="*/ 816 h 1444"/>
              <a:gd name="T104" fmla="*/ 731 w 1542"/>
              <a:gd name="T105" fmla="*/ 884 h 1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2" h="1444">
                <a:moveTo>
                  <a:pt x="549" y="736"/>
                </a:moveTo>
                <a:cubicBezTo>
                  <a:pt x="576" y="715"/>
                  <a:pt x="592" y="715"/>
                  <a:pt x="619" y="735"/>
                </a:cubicBezTo>
                <a:cubicBezTo>
                  <a:pt x="643" y="753"/>
                  <a:pt x="667" y="771"/>
                  <a:pt x="691" y="789"/>
                </a:cubicBezTo>
                <a:cubicBezTo>
                  <a:pt x="694" y="791"/>
                  <a:pt x="701" y="794"/>
                  <a:pt x="703" y="792"/>
                </a:cubicBezTo>
                <a:cubicBezTo>
                  <a:pt x="728" y="774"/>
                  <a:pt x="752" y="756"/>
                  <a:pt x="777" y="738"/>
                </a:cubicBezTo>
                <a:cubicBezTo>
                  <a:pt x="773" y="731"/>
                  <a:pt x="771" y="727"/>
                  <a:pt x="768" y="722"/>
                </a:cubicBezTo>
                <a:cubicBezTo>
                  <a:pt x="723" y="644"/>
                  <a:pt x="677" y="566"/>
                  <a:pt x="633" y="488"/>
                </a:cubicBezTo>
                <a:cubicBezTo>
                  <a:pt x="628" y="480"/>
                  <a:pt x="626" y="471"/>
                  <a:pt x="626" y="463"/>
                </a:cubicBezTo>
                <a:cubicBezTo>
                  <a:pt x="625" y="418"/>
                  <a:pt x="626" y="373"/>
                  <a:pt x="626" y="328"/>
                </a:cubicBezTo>
                <a:cubicBezTo>
                  <a:pt x="626" y="323"/>
                  <a:pt x="626" y="317"/>
                  <a:pt x="626" y="311"/>
                </a:cubicBezTo>
                <a:cubicBezTo>
                  <a:pt x="705" y="311"/>
                  <a:pt x="782" y="311"/>
                  <a:pt x="860" y="312"/>
                </a:cubicBezTo>
                <a:cubicBezTo>
                  <a:pt x="881" y="312"/>
                  <a:pt x="899" y="306"/>
                  <a:pt x="909" y="285"/>
                </a:cubicBezTo>
                <a:cubicBezTo>
                  <a:pt x="918" y="264"/>
                  <a:pt x="911" y="246"/>
                  <a:pt x="896" y="230"/>
                </a:cubicBezTo>
                <a:cubicBezTo>
                  <a:pt x="883" y="216"/>
                  <a:pt x="870" y="201"/>
                  <a:pt x="857" y="186"/>
                </a:cubicBezTo>
                <a:cubicBezTo>
                  <a:pt x="872" y="168"/>
                  <a:pt x="887" y="152"/>
                  <a:pt x="901" y="135"/>
                </a:cubicBezTo>
                <a:cubicBezTo>
                  <a:pt x="917" y="117"/>
                  <a:pt x="917" y="94"/>
                  <a:pt x="903" y="76"/>
                </a:cubicBezTo>
                <a:cubicBezTo>
                  <a:pt x="892" y="64"/>
                  <a:pt x="878" y="60"/>
                  <a:pt x="863" y="60"/>
                </a:cubicBezTo>
                <a:cubicBezTo>
                  <a:pt x="784" y="60"/>
                  <a:pt x="706" y="60"/>
                  <a:pt x="626" y="60"/>
                </a:cubicBezTo>
                <a:cubicBezTo>
                  <a:pt x="625" y="41"/>
                  <a:pt x="618" y="27"/>
                  <a:pt x="603" y="18"/>
                </a:cubicBezTo>
                <a:cubicBezTo>
                  <a:pt x="571" y="0"/>
                  <a:pt x="536" y="23"/>
                  <a:pt x="536" y="61"/>
                </a:cubicBezTo>
                <a:cubicBezTo>
                  <a:pt x="536" y="195"/>
                  <a:pt x="536" y="328"/>
                  <a:pt x="535" y="462"/>
                </a:cubicBezTo>
                <a:cubicBezTo>
                  <a:pt x="535" y="471"/>
                  <a:pt x="533" y="481"/>
                  <a:pt x="528" y="488"/>
                </a:cubicBezTo>
                <a:cubicBezTo>
                  <a:pt x="484" y="566"/>
                  <a:pt x="439" y="644"/>
                  <a:pt x="394" y="721"/>
                </a:cubicBezTo>
                <a:cubicBezTo>
                  <a:pt x="391" y="726"/>
                  <a:pt x="389" y="731"/>
                  <a:pt x="386" y="736"/>
                </a:cubicBezTo>
                <a:cubicBezTo>
                  <a:pt x="414" y="756"/>
                  <a:pt x="441" y="776"/>
                  <a:pt x="468" y="796"/>
                </a:cubicBezTo>
                <a:cubicBezTo>
                  <a:pt x="495" y="776"/>
                  <a:pt x="522" y="756"/>
                  <a:pt x="549" y="736"/>
                </a:cubicBezTo>
                <a:close/>
                <a:moveTo>
                  <a:pt x="1532" y="1370"/>
                </a:moveTo>
                <a:cubicBezTo>
                  <a:pt x="1390" y="1149"/>
                  <a:pt x="1249" y="929"/>
                  <a:pt x="1107" y="708"/>
                </a:cubicBezTo>
                <a:cubicBezTo>
                  <a:pt x="1084" y="673"/>
                  <a:pt x="1045" y="674"/>
                  <a:pt x="1024" y="710"/>
                </a:cubicBezTo>
                <a:cubicBezTo>
                  <a:pt x="1000" y="753"/>
                  <a:pt x="976" y="795"/>
                  <a:pt x="951" y="837"/>
                </a:cubicBezTo>
                <a:cubicBezTo>
                  <a:pt x="946" y="846"/>
                  <a:pt x="947" y="852"/>
                  <a:pt x="951" y="860"/>
                </a:cubicBezTo>
                <a:cubicBezTo>
                  <a:pt x="1062" y="1051"/>
                  <a:pt x="1172" y="1242"/>
                  <a:pt x="1282" y="1433"/>
                </a:cubicBezTo>
                <a:cubicBezTo>
                  <a:pt x="1286" y="1440"/>
                  <a:pt x="1291" y="1444"/>
                  <a:pt x="1300" y="1444"/>
                </a:cubicBezTo>
                <a:cubicBezTo>
                  <a:pt x="1361" y="1443"/>
                  <a:pt x="1422" y="1442"/>
                  <a:pt x="1483" y="1444"/>
                </a:cubicBezTo>
                <a:cubicBezTo>
                  <a:pt x="1511" y="1444"/>
                  <a:pt x="1530" y="1436"/>
                  <a:pt x="1542" y="1410"/>
                </a:cubicBezTo>
                <a:cubicBezTo>
                  <a:pt x="1542" y="1402"/>
                  <a:pt x="1542" y="1394"/>
                  <a:pt x="1542" y="1386"/>
                </a:cubicBezTo>
                <a:cubicBezTo>
                  <a:pt x="1539" y="1381"/>
                  <a:pt x="1536" y="1375"/>
                  <a:pt x="1532" y="1370"/>
                </a:cubicBezTo>
                <a:close/>
                <a:moveTo>
                  <a:pt x="731" y="884"/>
                </a:moveTo>
                <a:cubicBezTo>
                  <a:pt x="708" y="901"/>
                  <a:pt x="690" y="901"/>
                  <a:pt x="667" y="884"/>
                </a:cubicBezTo>
                <a:cubicBezTo>
                  <a:pt x="643" y="866"/>
                  <a:pt x="618" y="848"/>
                  <a:pt x="594" y="829"/>
                </a:cubicBezTo>
                <a:cubicBezTo>
                  <a:pt x="586" y="823"/>
                  <a:pt x="581" y="823"/>
                  <a:pt x="574" y="829"/>
                </a:cubicBezTo>
                <a:cubicBezTo>
                  <a:pt x="552" y="846"/>
                  <a:pt x="529" y="863"/>
                  <a:pt x="507" y="879"/>
                </a:cubicBezTo>
                <a:cubicBezTo>
                  <a:pt x="476" y="902"/>
                  <a:pt x="462" y="902"/>
                  <a:pt x="432" y="880"/>
                </a:cubicBezTo>
                <a:cubicBezTo>
                  <a:pt x="402" y="858"/>
                  <a:pt x="371" y="836"/>
                  <a:pt x="341" y="814"/>
                </a:cubicBezTo>
                <a:cubicBezTo>
                  <a:pt x="337" y="819"/>
                  <a:pt x="335" y="824"/>
                  <a:pt x="332" y="828"/>
                </a:cubicBezTo>
                <a:cubicBezTo>
                  <a:pt x="278" y="922"/>
                  <a:pt x="223" y="1016"/>
                  <a:pt x="169" y="1110"/>
                </a:cubicBezTo>
                <a:cubicBezTo>
                  <a:pt x="118" y="1197"/>
                  <a:pt x="67" y="1285"/>
                  <a:pt x="17" y="1373"/>
                </a:cubicBezTo>
                <a:cubicBezTo>
                  <a:pt x="0" y="1402"/>
                  <a:pt x="13" y="1435"/>
                  <a:pt x="44" y="1442"/>
                </a:cubicBezTo>
                <a:cubicBezTo>
                  <a:pt x="51" y="1443"/>
                  <a:pt x="57" y="1443"/>
                  <a:pt x="64" y="1443"/>
                </a:cubicBezTo>
                <a:cubicBezTo>
                  <a:pt x="431" y="1443"/>
                  <a:pt x="799" y="1443"/>
                  <a:pt x="1167" y="1443"/>
                </a:cubicBezTo>
                <a:cubicBezTo>
                  <a:pt x="1172" y="1443"/>
                  <a:pt x="1177" y="1443"/>
                  <a:pt x="1185" y="1443"/>
                </a:cubicBezTo>
                <a:cubicBezTo>
                  <a:pt x="1063" y="1232"/>
                  <a:pt x="943" y="1025"/>
                  <a:pt x="822" y="816"/>
                </a:cubicBezTo>
                <a:cubicBezTo>
                  <a:pt x="791" y="839"/>
                  <a:pt x="761" y="862"/>
                  <a:pt x="731" y="884"/>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08008993"/>
      </p:ext>
    </p:extLst>
  </p:cSld>
  <p:clrMapOvr>
    <a:masterClrMapping/>
  </p:clrMapOvr>
  <p:transition spd="slow">
    <p:cover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304E19B-5981-BFEE-F750-994F7DD905F8}"/>
              </a:ext>
            </a:extLst>
          </p:cNvPr>
          <p:cNvSpPr txBox="1"/>
          <p:nvPr/>
        </p:nvSpPr>
        <p:spPr>
          <a:xfrm>
            <a:off x="812006" y="750095"/>
            <a:ext cx="5710218" cy="784830"/>
          </a:xfrm>
          <a:prstGeom prst="rect">
            <a:avLst/>
          </a:prstGeom>
          <a:noFill/>
        </p:spPr>
        <p:txBody>
          <a:bodyPr wrap="none" rtlCol="0">
            <a:spAutoFit/>
          </a:bodyPr>
          <a:lstStyle/>
          <a:p>
            <a:pPr algn="ctr"/>
            <a:r>
              <a:rPr lang="en-US" sz="4500" dirty="0">
                <a:latin typeface="Poppins SemiBold" panose="00000700000000000000" pitchFamily="2" charset="0"/>
                <a:cs typeface="Poppins SemiBold" panose="00000700000000000000" pitchFamily="2" charset="0"/>
              </a:rPr>
              <a:t>Business Objective</a:t>
            </a:r>
          </a:p>
        </p:txBody>
      </p:sp>
      <p:sp>
        <p:nvSpPr>
          <p:cNvPr id="7" name="Freeform 5">
            <a:extLst>
              <a:ext uri="{FF2B5EF4-FFF2-40B4-BE49-F238E27FC236}">
                <a16:creationId xmlns:a16="http://schemas.microsoft.com/office/drawing/2014/main" id="{C73C04D4-9B62-20E8-4835-FC099D139254}"/>
              </a:ext>
            </a:extLst>
          </p:cNvPr>
          <p:cNvSpPr>
            <a:spLocks/>
          </p:cNvSpPr>
          <p:nvPr/>
        </p:nvSpPr>
        <p:spPr bwMode="auto">
          <a:xfrm>
            <a:off x="912094" y="2470671"/>
            <a:ext cx="3268663" cy="3562350"/>
          </a:xfrm>
          <a:custGeom>
            <a:avLst/>
            <a:gdLst>
              <a:gd name="T0" fmla="*/ 866 w 866"/>
              <a:gd name="T1" fmla="*/ 517 h 944"/>
              <a:gd name="T2" fmla="*/ 481 w 866"/>
              <a:gd name="T3" fmla="*/ 944 h 944"/>
              <a:gd name="T4" fmla="*/ 0 w 866"/>
              <a:gd name="T5" fmla="*/ 423 h 944"/>
              <a:gd name="T6" fmla="*/ 396 w 866"/>
              <a:gd name="T7" fmla="*/ 0 h 944"/>
              <a:gd name="T8" fmla="*/ 866 w 866"/>
              <a:gd name="T9" fmla="*/ 517 h 944"/>
            </a:gdLst>
            <a:ahLst/>
            <a:cxnLst>
              <a:cxn ang="0">
                <a:pos x="T0" y="T1"/>
              </a:cxn>
              <a:cxn ang="0">
                <a:pos x="T2" y="T3"/>
              </a:cxn>
              <a:cxn ang="0">
                <a:pos x="T4" y="T5"/>
              </a:cxn>
              <a:cxn ang="0">
                <a:pos x="T6" y="T7"/>
              </a:cxn>
              <a:cxn ang="0">
                <a:pos x="T8" y="T9"/>
              </a:cxn>
            </a:cxnLst>
            <a:rect l="0" t="0" r="r" b="b"/>
            <a:pathLst>
              <a:path w="866" h="944">
                <a:moveTo>
                  <a:pt x="866" y="517"/>
                </a:moveTo>
                <a:cubicBezTo>
                  <a:pt x="866" y="774"/>
                  <a:pt x="712" y="944"/>
                  <a:pt x="481" y="944"/>
                </a:cubicBezTo>
                <a:cubicBezTo>
                  <a:pt x="220" y="944"/>
                  <a:pt x="0" y="684"/>
                  <a:pt x="0" y="423"/>
                </a:cubicBezTo>
                <a:cubicBezTo>
                  <a:pt x="0" y="118"/>
                  <a:pt x="233" y="0"/>
                  <a:pt x="396" y="0"/>
                </a:cubicBezTo>
                <a:cubicBezTo>
                  <a:pt x="705" y="0"/>
                  <a:pt x="866" y="295"/>
                  <a:pt x="866" y="517"/>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5000EA8C-7C27-9D48-1ED9-F0C7E35500FD}"/>
              </a:ext>
            </a:extLst>
          </p:cNvPr>
          <p:cNvSpPr>
            <a:spLocks/>
          </p:cNvSpPr>
          <p:nvPr/>
        </p:nvSpPr>
        <p:spPr bwMode="auto">
          <a:xfrm>
            <a:off x="1194909" y="2356371"/>
            <a:ext cx="3268663" cy="3563938"/>
          </a:xfrm>
          <a:custGeom>
            <a:avLst/>
            <a:gdLst>
              <a:gd name="T0" fmla="*/ 866 w 866"/>
              <a:gd name="T1" fmla="*/ 517 h 944"/>
              <a:gd name="T2" fmla="*/ 481 w 866"/>
              <a:gd name="T3" fmla="*/ 944 h 944"/>
              <a:gd name="T4" fmla="*/ 0 w 866"/>
              <a:gd name="T5" fmla="*/ 423 h 944"/>
              <a:gd name="T6" fmla="*/ 368 w 866"/>
              <a:gd name="T7" fmla="*/ 0 h 944"/>
              <a:gd name="T8" fmla="*/ 866 w 866"/>
              <a:gd name="T9" fmla="*/ 517 h 944"/>
            </a:gdLst>
            <a:ahLst/>
            <a:cxnLst>
              <a:cxn ang="0">
                <a:pos x="T0" y="T1"/>
              </a:cxn>
              <a:cxn ang="0">
                <a:pos x="T2" y="T3"/>
              </a:cxn>
              <a:cxn ang="0">
                <a:pos x="T4" y="T5"/>
              </a:cxn>
              <a:cxn ang="0">
                <a:pos x="T6" y="T7"/>
              </a:cxn>
              <a:cxn ang="0">
                <a:pos x="T8" y="T9"/>
              </a:cxn>
            </a:cxnLst>
            <a:rect l="0" t="0" r="r" b="b"/>
            <a:pathLst>
              <a:path w="866" h="944">
                <a:moveTo>
                  <a:pt x="866" y="517"/>
                </a:moveTo>
                <a:cubicBezTo>
                  <a:pt x="866" y="774"/>
                  <a:pt x="712" y="944"/>
                  <a:pt x="481" y="944"/>
                </a:cubicBezTo>
                <a:cubicBezTo>
                  <a:pt x="220" y="944"/>
                  <a:pt x="0" y="684"/>
                  <a:pt x="0" y="423"/>
                </a:cubicBezTo>
                <a:cubicBezTo>
                  <a:pt x="0" y="118"/>
                  <a:pt x="205" y="0"/>
                  <a:pt x="368" y="0"/>
                </a:cubicBezTo>
                <a:cubicBezTo>
                  <a:pt x="676" y="0"/>
                  <a:pt x="866" y="296"/>
                  <a:pt x="866" y="51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6D621369-6A6F-4391-82C6-DF54ECB3B9FE}"/>
              </a:ext>
            </a:extLst>
          </p:cNvPr>
          <p:cNvSpPr>
            <a:spLocks/>
          </p:cNvSpPr>
          <p:nvPr/>
        </p:nvSpPr>
        <p:spPr bwMode="auto">
          <a:xfrm>
            <a:off x="1440116" y="2625589"/>
            <a:ext cx="2779836" cy="3025504"/>
          </a:xfrm>
          <a:custGeom>
            <a:avLst/>
            <a:gdLst>
              <a:gd name="T0" fmla="*/ 709 w 709"/>
              <a:gd name="T1" fmla="*/ 423 h 772"/>
              <a:gd name="T2" fmla="*/ 393 w 709"/>
              <a:gd name="T3" fmla="*/ 772 h 772"/>
              <a:gd name="T4" fmla="*/ 0 w 709"/>
              <a:gd name="T5" fmla="*/ 346 h 772"/>
              <a:gd name="T6" fmla="*/ 301 w 709"/>
              <a:gd name="T7" fmla="*/ 0 h 772"/>
              <a:gd name="T8" fmla="*/ 709 w 709"/>
              <a:gd name="T9" fmla="*/ 423 h 772"/>
            </a:gdLst>
            <a:ahLst/>
            <a:cxnLst>
              <a:cxn ang="0">
                <a:pos x="T0" y="T1"/>
              </a:cxn>
              <a:cxn ang="0">
                <a:pos x="T2" y="T3"/>
              </a:cxn>
              <a:cxn ang="0">
                <a:pos x="T4" y="T5"/>
              </a:cxn>
              <a:cxn ang="0">
                <a:pos x="T6" y="T7"/>
              </a:cxn>
              <a:cxn ang="0">
                <a:pos x="T8" y="T9"/>
              </a:cxn>
            </a:cxnLst>
            <a:rect l="0" t="0" r="r" b="b"/>
            <a:pathLst>
              <a:path w="709" h="772">
                <a:moveTo>
                  <a:pt x="709" y="423"/>
                </a:moveTo>
                <a:cubicBezTo>
                  <a:pt x="709" y="633"/>
                  <a:pt x="583" y="772"/>
                  <a:pt x="393" y="772"/>
                </a:cubicBezTo>
                <a:cubicBezTo>
                  <a:pt x="180" y="772"/>
                  <a:pt x="0" y="559"/>
                  <a:pt x="0" y="346"/>
                </a:cubicBezTo>
                <a:cubicBezTo>
                  <a:pt x="0" y="96"/>
                  <a:pt x="167" y="0"/>
                  <a:pt x="301" y="0"/>
                </a:cubicBezTo>
                <a:cubicBezTo>
                  <a:pt x="553" y="0"/>
                  <a:pt x="709" y="242"/>
                  <a:pt x="709" y="42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98B80C4F-CE71-C821-C42A-7179655E1093}"/>
              </a:ext>
            </a:extLst>
          </p:cNvPr>
          <p:cNvSpPr>
            <a:spLocks/>
          </p:cNvSpPr>
          <p:nvPr/>
        </p:nvSpPr>
        <p:spPr bwMode="auto">
          <a:xfrm>
            <a:off x="1691796" y="2896121"/>
            <a:ext cx="2276475" cy="2479675"/>
          </a:xfrm>
          <a:custGeom>
            <a:avLst/>
            <a:gdLst>
              <a:gd name="T0" fmla="*/ 603 w 603"/>
              <a:gd name="T1" fmla="*/ 360 h 657"/>
              <a:gd name="T2" fmla="*/ 334 w 603"/>
              <a:gd name="T3" fmla="*/ 657 h 657"/>
              <a:gd name="T4" fmla="*/ 0 w 603"/>
              <a:gd name="T5" fmla="*/ 295 h 657"/>
              <a:gd name="T6" fmla="*/ 256 w 603"/>
              <a:gd name="T7" fmla="*/ 0 h 657"/>
              <a:gd name="T8" fmla="*/ 603 w 603"/>
              <a:gd name="T9" fmla="*/ 360 h 657"/>
            </a:gdLst>
            <a:ahLst/>
            <a:cxnLst>
              <a:cxn ang="0">
                <a:pos x="T0" y="T1"/>
              </a:cxn>
              <a:cxn ang="0">
                <a:pos x="T2" y="T3"/>
              </a:cxn>
              <a:cxn ang="0">
                <a:pos x="T4" y="T5"/>
              </a:cxn>
              <a:cxn ang="0">
                <a:pos x="T6" y="T7"/>
              </a:cxn>
              <a:cxn ang="0">
                <a:pos x="T8" y="T9"/>
              </a:cxn>
            </a:cxnLst>
            <a:rect l="0" t="0" r="r" b="b"/>
            <a:pathLst>
              <a:path w="603" h="657">
                <a:moveTo>
                  <a:pt x="603" y="360"/>
                </a:moveTo>
                <a:cubicBezTo>
                  <a:pt x="603" y="539"/>
                  <a:pt x="496" y="657"/>
                  <a:pt x="334" y="657"/>
                </a:cubicBezTo>
                <a:cubicBezTo>
                  <a:pt x="153" y="657"/>
                  <a:pt x="0" y="476"/>
                  <a:pt x="0" y="295"/>
                </a:cubicBezTo>
                <a:cubicBezTo>
                  <a:pt x="0" y="82"/>
                  <a:pt x="142" y="0"/>
                  <a:pt x="256" y="0"/>
                </a:cubicBezTo>
                <a:cubicBezTo>
                  <a:pt x="470" y="0"/>
                  <a:pt x="603" y="206"/>
                  <a:pt x="603" y="36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098123E-F4DC-843E-4A87-94124A4937BD}"/>
              </a:ext>
            </a:extLst>
          </p:cNvPr>
          <p:cNvSpPr>
            <a:spLocks/>
          </p:cNvSpPr>
          <p:nvPr/>
        </p:nvSpPr>
        <p:spPr bwMode="auto">
          <a:xfrm>
            <a:off x="1954503" y="3186173"/>
            <a:ext cx="1752650" cy="1904336"/>
          </a:xfrm>
          <a:custGeom>
            <a:avLst/>
            <a:gdLst>
              <a:gd name="T0" fmla="*/ 447 w 447"/>
              <a:gd name="T1" fmla="*/ 266 h 486"/>
              <a:gd name="T2" fmla="*/ 248 w 447"/>
              <a:gd name="T3" fmla="*/ 486 h 486"/>
              <a:gd name="T4" fmla="*/ 0 w 447"/>
              <a:gd name="T5" fmla="*/ 218 h 486"/>
              <a:gd name="T6" fmla="*/ 190 w 447"/>
              <a:gd name="T7" fmla="*/ 0 h 486"/>
              <a:gd name="T8" fmla="*/ 447 w 447"/>
              <a:gd name="T9" fmla="*/ 266 h 486"/>
            </a:gdLst>
            <a:ahLst/>
            <a:cxnLst>
              <a:cxn ang="0">
                <a:pos x="T0" y="T1"/>
              </a:cxn>
              <a:cxn ang="0">
                <a:pos x="T2" y="T3"/>
              </a:cxn>
              <a:cxn ang="0">
                <a:pos x="T4" y="T5"/>
              </a:cxn>
              <a:cxn ang="0">
                <a:pos x="T6" y="T7"/>
              </a:cxn>
              <a:cxn ang="0">
                <a:pos x="T8" y="T9"/>
              </a:cxn>
            </a:cxnLst>
            <a:rect l="0" t="0" r="r" b="b"/>
            <a:pathLst>
              <a:path w="447" h="486">
                <a:moveTo>
                  <a:pt x="447" y="266"/>
                </a:moveTo>
                <a:cubicBezTo>
                  <a:pt x="447" y="398"/>
                  <a:pt x="367" y="486"/>
                  <a:pt x="248" y="486"/>
                </a:cubicBezTo>
                <a:cubicBezTo>
                  <a:pt x="113" y="486"/>
                  <a:pt x="0" y="352"/>
                  <a:pt x="0" y="218"/>
                </a:cubicBezTo>
                <a:cubicBezTo>
                  <a:pt x="0" y="60"/>
                  <a:pt x="105" y="0"/>
                  <a:pt x="190" y="0"/>
                </a:cubicBezTo>
                <a:cubicBezTo>
                  <a:pt x="349" y="0"/>
                  <a:pt x="447" y="152"/>
                  <a:pt x="447" y="26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345029D7-5F97-8574-B417-A3A453B38010}"/>
              </a:ext>
            </a:extLst>
          </p:cNvPr>
          <p:cNvSpPr>
            <a:spLocks/>
          </p:cNvSpPr>
          <p:nvPr/>
        </p:nvSpPr>
        <p:spPr bwMode="auto">
          <a:xfrm>
            <a:off x="2190271" y="3440634"/>
            <a:ext cx="1279525" cy="1395413"/>
          </a:xfrm>
          <a:custGeom>
            <a:avLst/>
            <a:gdLst>
              <a:gd name="T0" fmla="*/ 339 w 339"/>
              <a:gd name="T1" fmla="*/ 202 h 370"/>
              <a:gd name="T2" fmla="*/ 188 w 339"/>
              <a:gd name="T3" fmla="*/ 370 h 370"/>
              <a:gd name="T4" fmla="*/ 0 w 339"/>
              <a:gd name="T5" fmla="*/ 166 h 370"/>
              <a:gd name="T6" fmla="*/ 144 w 339"/>
              <a:gd name="T7" fmla="*/ 0 h 370"/>
              <a:gd name="T8" fmla="*/ 339 w 339"/>
              <a:gd name="T9" fmla="*/ 202 h 370"/>
            </a:gdLst>
            <a:ahLst/>
            <a:cxnLst>
              <a:cxn ang="0">
                <a:pos x="T0" y="T1"/>
              </a:cxn>
              <a:cxn ang="0">
                <a:pos x="T2" y="T3"/>
              </a:cxn>
              <a:cxn ang="0">
                <a:pos x="T4" y="T5"/>
              </a:cxn>
              <a:cxn ang="0">
                <a:pos x="T6" y="T7"/>
              </a:cxn>
              <a:cxn ang="0">
                <a:pos x="T8" y="T9"/>
              </a:cxn>
            </a:cxnLst>
            <a:rect l="0" t="0" r="r" b="b"/>
            <a:pathLst>
              <a:path w="339" h="370">
                <a:moveTo>
                  <a:pt x="339" y="202"/>
                </a:moveTo>
                <a:cubicBezTo>
                  <a:pt x="339" y="303"/>
                  <a:pt x="279" y="370"/>
                  <a:pt x="188" y="370"/>
                </a:cubicBezTo>
                <a:cubicBezTo>
                  <a:pt x="86" y="370"/>
                  <a:pt x="0" y="268"/>
                  <a:pt x="0" y="166"/>
                </a:cubicBezTo>
                <a:cubicBezTo>
                  <a:pt x="0" y="46"/>
                  <a:pt x="80" y="0"/>
                  <a:pt x="144" y="0"/>
                </a:cubicBezTo>
                <a:cubicBezTo>
                  <a:pt x="265" y="0"/>
                  <a:pt x="339" y="116"/>
                  <a:pt x="339" y="2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1">
            <a:extLst>
              <a:ext uri="{FF2B5EF4-FFF2-40B4-BE49-F238E27FC236}">
                <a16:creationId xmlns:a16="http://schemas.microsoft.com/office/drawing/2014/main" id="{A6CBAA29-0018-31A3-E6A6-AE7C9D8D0A66}"/>
              </a:ext>
            </a:extLst>
          </p:cNvPr>
          <p:cNvSpPr>
            <a:spLocks/>
          </p:cNvSpPr>
          <p:nvPr/>
        </p:nvSpPr>
        <p:spPr bwMode="auto">
          <a:xfrm>
            <a:off x="2523331" y="3804462"/>
            <a:ext cx="614994" cy="667756"/>
          </a:xfrm>
          <a:custGeom>
            <a:avLst/>
            <a:gdLst>
              <a:gd name="T0" fmla="*/ 157 w 157"/>
              <a:gd name="T1" fmla="*/ 93 h 170"/>
              <a:gd name="T2" fmla="*/ 87 w 157"/>
              <a:gd name="T3" fmla="*/ 170 h 170"/>
              <a:gd name="T4" fmla="*/ 0 w 157"/>
              <a:gd name="T5" fmla="*/ 76 h 170"/>
              <a:gd name="T6" fmla="*/ 67 w 157"/>
              <a:gd name="T7" fmla="*/ 0 h 170"/>
              <a:gd name="T8" fmla="*/ 157 w 157"/>
              <a:gd name="T9" fmla="*/ 93 h 170"/>
            </a:gdLst>
            <a:ahLst/>
            <a:cxnLst>
              <a:cxn ang="0">
                <a:pos x="T0" y="T1"/>
              </a:cxn>
              <a:cxn ang="0">
                <a:pos x="T2" y="T3"/>
              </a:cxn>
              <a:cxn ang="0">
                <a:pos x="T4" y="T5"/>
              </a:cxn>
              <a:cxn ang="0">
                <a:pos x="T6" y="T7"/>
              </a:cxn>
              <a:cxn ang="0">
                <a:pos x="T8" y="T9"/>
              </a:cxn>
            </a:cxnLst>
            <a:rect l="0" t="0" r="r" b="b"/>
            <a:pathLst>
              <a:path w="157" h="170">
                <a:moveTo>
                  <a:pt x="157" y="93"/>
                </a:moveTo>
                <a:cubicBezTo>
                  <a:pt x="157" y="139"/>
                  <a:pt x="129" y="170"/>
                  <a:pt x="87" y="170"/>
                </a:cubicBezTo>
                <a:cubicBezTo>
                  <a:pt x="40" y="170"/>
                  <a:pt x="0" y="123"/>
                  <a:pt x="0" y="76"/>
                </a:cubicBezTo>
                <a:cubicBezTo>
                  <a:pt x="0" y="21"/>
                  <a:pt x="37" y="0"/>
                  <a:pt x="67" y="0"/>
                </a:cubicBezTo>
                <a:cubicBezTo>
                  <a:pt x="122" y="0"/>
                  <a:pt x="157" y="53"/>
                  <a:pt x="157" y="9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0" name="Group 59">
            <a:extLst>
              <a:ext uri="{FF2B5EF4-FFF2-40B4-BE49-F238E27FC236}">
                <a16:creationId xmlns:a16="http://schemas.microsoft.com/office/drawing/2014/main" id="{46492D95-1604-055D-2147-2840C36A1C0B}"/>
              </a:ext>
            </a:extLst>
          </p:cNvPr>
          <p:cNvGrpSpPr/>
          <p:nvPr/>
        </p:nvGrpSpPr>
        <p:grpSpPr>
          <a:xfrm rot="20571284" flipH="1">
            <a:off x="2713744" y="2003061"/>
            <a:ext cx="4397830" cy="2948813"/>
            <a:chOff x="921861" y="2581045"/>
            <a:chExt cx="4234657" cy="2839403"/>
          </a:xfrm>
          <a:effectLst>
            <a:outerShdw blurRad="254000" dist="177800" dir="3840000" algn="tl" rotWithShape="0">
              <a:prstClr val="black">
                <a:alpha val="20000"/>
              </a:prstClr>
            </a:outerShdw>
          </a:effectLst>
        </p:grpSpPr>
        <p:sp>
          <p:nvSpPr>
            <p:cNvPr id="61" name="Freeform 11">
              <a:extLst>
                <a:ext uri="{FF2B5EF4-FFF2-40B4-BE49-F238E27FC236}">
                  <a16:creationId xmlns:a16="http://schemas.microsoft.com/office/drawing/2014/main" id="{0048F9BF-9964-B3F8-DF34-F6BF068D8453}"/>
                </a:ext>
              </a:extLst>
            </p:cNvPr>
            <p:cNvSpPr>
              <a:spLocks/>
            </p:cNvSpPr>
            <p:nvPr/>
          </p:nvSpPr>
          <p:spPr bwMode="auto">
            <a:xfrm>
              <a:off x="4620419" y="4000747"/>
              <a:ext cx="536099" cy="27940"/>
            </a:xfrm>
            <a:custGeom>
              <a:avLst/>
              <a:gdLst>
                <a:gd name="T0" fmla="*/ 284 w 307"/>
                <a:gd name="T1" fmla="*/ 0 h 16"/>
                <a:gd name="T2" fmla="*/ 284 w 307"/>
                <a:gd name="T3" fmla="*/ 0 h 16"/>
                <a:gd name="T4" fmla="*/ 0 w 307"/>
                <a:gd name="T5" fmla="*/ 0 h 16"/>
                <a:gd name="T6" fmla="*/ 0 w 307"/>
                <a:gd name="T7" fmla="*/ 16 h 16"/>
                <a:gd name="T8" fmla="*/ 284 w 307"/>
                <a:gd name="T9" fmla="*/ 16 h 16"/>
                <a:gd name="T10" fmla="*/ 307 w 307"/>
                <a:gd name="T11" fmla="*/ 0 h 16"/>
                <a:gd name="T12" fmla="*/ 284 w 307"/>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07" h="16">
                  <a:moveTo>
                    <a:pt x="284" y="0"/>
                  </a:moveTo>
                  <a:lnTo>
                    <a:pt x="284" y="0"/>
                  </a:lnTo>
                  <a:lnTo>
                    <a:pt x="0" y="0"/>
                  </a:lnTo>
                  <a:lnTo>
                    <a:pt x="0" y="16"/>
                  </a:lnTo>
                  <a:lnTo>
                    <a:pt x="284" y="16"/>
                  </a:lnTo>
                  <a:lnTo>
                    <a:pt x="307" y="0"/>
                  </a:lnTo>
                  <a:lnTo>
                    <a:pt x="284" y="0"/>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12">
              <a:extLst>
                <a:ext uri="{FF2B5EF4-FFF2-40B4-BE49-F238E27FC236}">
                  <a16:creationId xmlns:a16="http://schemas.microsoft.com/office/drawing/2014/main" id="{9E0EA8FF-12B0-DD75-9C53-5CF483A07E55}"/>
                </a:ext>
              </a:extLst>
            </p:cNvPr>
            <p:cNvSpPr>
              <a:spLocks/>
            </p:cNvSpPr>
            <p:nvPr/>
          </p:nvSpPr>
          <p:spPr bwMode="auto">
            <a:xfrm>
              <a:off x="4620419" y="3974553"/>
              <a:ext cx="536099" cy="26193"/>
            </a:xfrm>
            <a:custGeom>
              <a:avLst/>
              <a:gdLst>
                <a:gd name="T0" fmla="*/ 307 w 307"/>
                <a:gd name="T1" fmla="*/ 15 h 15"/>
                <a:gd name="T2" fmla="*/ 284 w 307"/>
                <a:gd name="T3" fmla="*/ 0 h 15"/>
                <a:gd name="T4" fmla="*/ 284 w 307"/>
                <a:gd name="T5" fmla="*/ 0 h 15"/>
                <a:gd name="T6" fmla="*/ 0 w 307"/>
                <a:gd name="T7" fmla="*/ 0 h 15"/>
                <a:gd name="T8" fmla="*/ 0 w 307"/>
                <a:gd name="T9" fmla="*/ 15 h 15"/>
                <a:gd name="T10" fmla="*/ 297 w 307"/>
                <a:gd name="T11" fmla="*/ 15 h 15"/>
                <a:gd name="T12" fmla="*/ 297 w 307"/>
                <a:gd name="T13" fmla="*/ 15 h 15"/>
                <a:gd name="T14" fmla="*/ 307 w 307"/>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7" h="15">
                  <a:moveTo>
                    <a:pt x="307" y="15"/>
                  </a:moveTo>
                  <a:lnTo>
                    <a:pt x="284" y="0"/>
                  </a:lnTo>
                  <a:lnTo>
                    <a:pt x="284" y="0"/>
                  </a:lnTo>
                  <a:lnTo>
                    <a:pt x="0" y="0"/>
                  </a:lnTo>
                  <a:lnTo>
                    <a:pt x="0" y="15"/>
                  </a:lnTo>
                  <a:lnTo>
                    <a:pt x="297" y="15"/>
                  </a:lnTo>
                  <a:lnTo>
                    <a:pt x="297" y="15"/>
                  </a:lnTo>
                  <a:lnTo>
                    <a:pt x="307" y="15"/>
                  </a:lnTo>
                  <a:close/>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3">
              <a:extLst>
                <a:ext uri="{FF2B5EF4-FFF2-40B4-BE49-F238E27FC236}">
                  <a16:creationId xmlns:a16="http://schemas.microsoft.com/office/drawing/2014/main" id="{71344959-3011-5471-1BA5-CC57685C433E}"/>
                </a:ext>
              </a:extLst>
            </p:cNvPr>
            <p:cNvSpPr>
              <a:spLocks/>
            </p:cNvSpPr>
            <p:nvPr/>
          </p:nvSpPr>
          <p:spPr bwMode="auto">
            <a:xfrm>
              <a:off x="921861" y="3822630"/>
              <a:ext cx="2327752" cy="344011"/>
            </a:xfrm>
            <a:custGeom>
              <a:avLst/>
              <a:gdLst>
                <a:gd name="T0" fmla="*/ 939 w 1333"/>
                <a:gd name="T1" fmla="*/ 0 h 197"/>
                <a:gd name="T2" fmla="*/ 939 w 1333"/>
                <a:gd name="T3" fmla="*/ 2 h 197"/>
                <a:gd name="T4" fmla="*/ 0 w 1333"/>
                <a:gd name="T5" fmla="*/ 2 h 197"/>
                <a:gd name="T6" fmla="*/ 118 w 1333"/>
                <a:gd name="T7" fmla="*/ 99 h 197"/>
                <a:gd name="T8" fmla="*/ 0 w 1333"/>
                <a:gd name="T9" fmla="*/ 197 h 197"/>
                <a:gd name="T10" fmla="*/ 939 w 1333"/>
                <a:gd name="T11" fmla="*/ 197 h 197"/>
                <a:gd name="T12" fmla="*/ 939 w 1333"/>
                <a:gd name="T13" fmla="*/ 195 h 197"/>
                <a:gd name="T14" fmla="*/ 1333 w 1333"/>
                <a:gd name="T15" fmla="*/ 195 h 197"/>
                <a:gd name="T16" fmla="*/ 1333 w 1333"/>
                <a:gd name="T17" fmla="*/ 0 h 197"/>
                <a:gd name="T18" fmla="*/ 939 w 1333"/>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3" h="197">
                  <a:moveTo>
                    <a:pt x="939" y="0"/>
                  </a:moveTo>
                  <a:lnTo>
                    <a:pt x="939" y="2"/>
                  </a:lnTo>
                  <a:lnTo>
                    <a:pt x="0" y="2"/>
                  </a:lnTo>
                  <a:lnTo>
                    <a:pt x="118" y="99"/>
                  </a:lnTo>
                  <a:lnTo>
                    <a:pt x="0" y="197"/>
                  </a:lnTo>
                  <a:lnTo>
                    <a:pt x="939" y="197"/>
                  </a:lnTo>
                  <a:lnTo>
                    <a:pt x="939" y="195"/>
                  </a:lnTo>
                  <a:lnTo>
                    <a:pt x="1333" y="195"/>
                  </a:lnTo>
                  <a:lnTo>
                    <a:pt x="1333" y="0"/>
                  </a:lnTo>
                  <a:lnTo>
                    <a:pt x="939"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4">
              <a:extLst>
                <a:ext uri="{FF2B5EF4-FFF2-40B4-BE49-F238E27FC236}">
                  <a16:creationId xmlns:a16="http://schemas.microsoft.com/office/drawing/2014/main" id="{9DC1857B-B408-2A6E-E20D-D38ED2B77842}"/>
                </a:ext>
              </a:extLst>
            </p:cNvPr>
            <p:cNvSpPr>
              <a:spLocks/>
            </p:cNvSpPr>
            <p:nvPr/>
          </p:nvSpPr>
          <p:spPr bwMode="auto">
            <a:xfrm>
              <a:off x="1279843" y="3097935"/>
              <a:ext cx="2324259" cy="1122838"/>
            </a:xfrm>
            <a:custGeom>
              <a:avLst/>
              <a:gdLst>
                <a:gd name="T0" fmla="*/ 67 w 1331"/>
                <a:gd name="T1" fmla="*/ 0 h 643"/>
                <a:gd name="T2" fmla="*/ 144 w 1331"/>
                <a:gd name="T3" fmla="*/ 132 h 643"/>
                <a:gd name="T4" fmla="*/ 0 w 1331"/>
                <a:gd name="T5" fmla="*/ 183 h 643"/>
                <a:gd name="T6" fmla="*/ 1264 w 1331"/>
                <a:gd name="T7" fmla="*/ 643 h 643"/>
                <a:gd name="T8" fmla="*/ 1331 w 1331"/>
                <a:gd name="T9" fmla="*/ 461 h 643"/>
                <a:gd name="T10" fmla="*/ 67 w 1331"/>
                <a:gd name="T11" fmla="*/ 0 h 643"/>
              </a:gdLst>
              <a:ahLst/>
              <a:cxnLst>
                <a:cxn ang="0">
                  <a:pos x="T0" y="T1"/>
                </a:cxn>
                <a:cxn ang="0">
                  <a:pos x="T2" y="T3"/>
                </a:cxn>
                <a:cxn ang="0">
                  <a:pos x="T4" y="T5"/>
                </a:cxn>
                <a:cxn ang="0">
                  <a:pos x="T6" y="T7"/>
                </a:cxn>
                <a:cxn ang="0">
                  <a:pos x="T8" y="T9"/>
                </a:cxn>
                <a:cxn ang="0">
                  <a:pos x="T10" y="T11"/>
                </a:cxn>
              </a:cxnLst>
              <a:rect l="0" t="0" r="r" b="b"/>
              <a:pathLst>
                <a:path w="1331" h="643">
                  <a:moveTo>
                    <a:pt x="67" y="0"/>
                  </a:moveTo>
                  <a:lnTo>
                    <a:pt x="144" y="132"/>
                  </a:lnTo>
                  <a:lnTo>
                    <a:pt x="0" y="183"/>
                  </a:lnTo>
                  <a:lnTo>
                    <a:pt x="1264" y="643"/>
                  </a:lnTo>
                  <a:lnTo>
                    <a:pt x="1331" y="461"/>
                  </a:lnTo>
                  <a:lnTo>
                    <a:pt x="67"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5">
              <a:extLst>
                <a:ext uri="{FF2B5EF4-FFF2-40B4-BE49-F238E27FC236}">
                  <a16:creationId xmlns:a16="http://schemas.microsoft.com/office/drawing/2014/main" id="{AF562EE1-C2FD-EF31-C361-79951B59AD96}"/>
                </a:ext>
              </a:extLst>
            </p:cNvPr>
            <p:cNvSpPr>
              <a:spLocks/>
            </p:cNvSpPr>
            <p:nvPr/>
          </p:nvSpPr>
          <p:spPr bwMode="auto">
            <a:xfrm>
              <a:off x="1279843" y="3765003"/>
              <a:ext cx="2324259" cy="1124585"/>
            </a:xfrm>
            <a:custGeom>
              <a:avLst/>
              <a:gdLst>
                <a:gd name="T0" fmla="*/ 67 w 1331"/>
                <a:gd name="T1" fmla="*/ 644 h 644"/>
                <a:gd name="T2" fmla="*/ 144 w 1331"/>
                <a:gd name="T3" fmla="*/ 512 h 644"/>
                <a:gd name="T4" fmla="*/ 0 w 1331"/>
                <a:gd name="T5" fmla="*/ 461 h 644"/>
                <a:gd name="T6" fmla="*/ 1264 w 1331"/>
                <a:gd name="T7" fmla="*/ 0 h 644"/>
                <a:gd name="T8" fmla="*/ 1331 w 1331"/>
                <a:gd name="T9" fmla="*/ 183 h 644"/>
                <a:gd name="T10" fmla="*/ 67 w 1331"/>
                <a:gd name="T11" fmla="*/ 644 h 644"/>
              </a:gdLst>
              <a:ahLst/>
              <a:cxnLst>
                <a:cxn ang="0">
                  <a:pos x="T0" y="T1"/>
                </a:cxn>
                <a:cxn ang="0">
                  <a:pos x="T2" y="T3"/>
                </a:cxn>
                <a:cxn ang="0">
                  <a:pos x="T4" y="T5"/>
                </a:cxn>
                <a:cxn ang="0">
                  <a:pos x="T6" y="T7"/>
                </a:cxn>
                <a:cxn ang="0">
                  <a:pos x="T8" y="T9"/>
                </a:cxn>
                <a:cxn ang="0">
                  <a:pos x="T10" y="T11"/>
                </a:cxn>
              </a:cxnLst>
              <a:rect l="0" t="0" r="r" b="b"/>
              <a:pathLst>
                <a:path w="1331" h="644">
                  <a:moveTo>
                    <a:pt x="67" y="644"/>
                  </a:moveTo>
                  <a:lnTo>
                    <a:pt x="144" y="512"/>
                  </a:lnTo>
                  <a:lnTo>
                    <a:pt x="0" y="461"/>
                  </a:lnTo>
                  <a:lnTo>
                    <a:pt x="1264" y="0"/>
                  </a:lnTo>
                  <a:lnTo>
                    <a:pt x="1331" y="183"/>
                  </a:lnTo>
                  <a:lnTo>
                    <a:pt x="67" y="64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6">
              <a:extLst>
                <a:ext uri="{FF2B5EF4-FFF2-40B4-BE49-F238E27FC236}">
                  <a16:creationId xmlns:a16="http://schemas.microsoft.com/office/drawing/2014/main" id="{238A33AA-D9E5-187C-8555-AA0F5E9DD04E}"/>
                </a:ext>
              </a:extLst>
            </p:cNvPr>
            <p:cNvSpPr>
              <a:spLocks/>
            </p:cNvSpPr>
            <p:nvPr/>
          </p:nvSpPr>
          <p:spPr bwMode="auto">
            <a:xfrm>
              <a:off x="1908493" y="3908195"/>
              <a:ext cx="1952307" cy="1512253"/>
            </a:xfrm>
            <a:custGeom>
              <a:avLst/>
              <a:gdLst>
                <a:gd name="T0" fmla="*/ 890 w 1319"/>
                <a:gd name="T1" fmla="*/ 364 h 1020"/>
                <a:gd name="T2" fmla="*/ 166 w 1319"/>
                <a:gd name="T3" fmla="*/ 1020 h 1020"/>
                <a:gd name="T4" fmla="*/ 181 w 1319"/>
                <a:gd name="T5" fmla="*/ 825 h 1020"/>
                <a:gd name="T6" fmla="*/ 0 w 1319"/>
                <a:gd name="T7" fmla="*/ 827 h 1020"/>
                <a:gd name="T8" fmla="*/ 781 w 1319"/>
                <a:gd name="T9" fmla="*/ 171 h 1020"/>
                <a:gd name="T10" fmla="*/ 1319 w 1319"/>
                <a:gd name="T11" fmla="*/ 0 h 1020"/>
                <a:gd name="T12" fmla="*/ 1319 w 1319"/>
                <a:gd name="T13" fmla="*/ 125 h 1020"/>
                <a:gd name="T14" fmla="*/ 890 w 1319"/>
                <a:gd name="T15" fmla="*/ 364 h 10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9" h="1020">
                  <a:moveTo>
                    <a:pt x="890" y="364"/>
                  </a:moveTo>
                  <a:cubicBezTo>
                    <a:pt x="166" y="1020"/>
                    <a:pt x="166" y="1020"/>
                    <a:pt x="166" y="1020"/>
                  </a:cubicBezTo>
                  <a:cubicBezTo>
                    <a:pt x="181" y="825"/>
                    <a:pt x="181" y="825"/>
                    <a:pt x="181" y="825"/>
                  </a:cubicBezTo>
                  <a:cubicBezTo>
                    <a:pt x="0" y="827"/>
                    <a:pt x="0" y="827"/>
                    <a:pt x="0" y="827"/>
                  </a:cubicBezTo>
                  <a:cubicBezTo>
                    <a:pt x="781" y="171"/>
                    <a:pt x="781" y="171"/>
                    <a:pt x="781" y="171"/>
                  </a:cubicBezTo>
                  <a:cubicBezTo>
                    <a:pt x="911" y="66"/>
                    <a:pt x="1034" y="0"/>
                    <a:pt x="1319" y="0"/>
                  </a:cubicBezTo>
                  <a:cubicBezTo>
                    <a:pt x="1319" y="125"/>
                    <a:pt x="1319" y="125"/>
                    <a:pt x="1319" y="125"/>
                  </a:cubicBezTo>
                  <a:cubicBezTo>
                    <a:pt x="1173" y="137"/>
                    <a:pt x="991" y="263"/>
                    <a:pt x="890" y="36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7">
              <a:extLst>
                <a:ext uri="{FF2B5EF4-FFF2-40B4-BE49-F238E27FC236}">
                  <a16:creationId xmlns:a16="http://schemas.microsoft.com/office/drawing/2014/main" id="{733D89C5-A125-DA21-291C-68E8FE330D67}"/>
                </a:ext>
              </a:extLst>
            </p:cNvPr>
            <p:cNvSpPr>
              <a:spLocks/>
            </p:cNvSpPr>
            <p:nvPr/>
          </p:nvSpPr>
          <p:spPr bwMode="auto">
            <a:xfrm>
              <a:off x="1908493" y="2581045"/>
              <a:ext cx="1952307" cy="1512253"/>
            </a:xfrm>
            <a:custGeom>
              <a:avLst/>
              <a:gdLst>
                <a:gd name="T0" fmla="*/ 890 w 1319"/>
                <a:gd name="T1" fmla="*/ 656 h 1021"/>
                <a:gd name="T2" fmla="*/ 166 w 1319"/>
                <a:gd name="T3" fmla="*/ 0 h 1021"/>
                <a:gd name="T4" fmla="*/ 181 w 1319"/>
                <a:gd name="T5" fmla="*/ 195 h 1021"/>
                <a:gd name="T6" fmla="*/ 0 w 1319"/>
                <a:gd name="T7" fmla="*/ 193 h 1021"/>
                <a:gd name="T8" fmla="*/ 781 w 1319"/>
                <a:gd name="T9" fmla="*/ 849 h 1021"/>
                <a:gd name="T10" fmla="*/ 1319 w 1319"/>
                <a:gd name="T11" fmla="*/ 1021 h 1021"/>
                <a:gd name="T12" fmla="*/ 1319 w 1319"/>
                <a:gd name="T13" fmla="*/ 896 h 1021"/>
                <a:gd name="T14" fmla="*/ 890 w 1319"/>
                <a:gd name="T15" fmla="*/ 656 h 10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9" h="1021">
                  <a:moveTo>
                    <a:pt x="890" y="656"/>
                  </a:moveTo>
                  <a:cubicBezTo>
                    <a:pt x="166" y="0"/>
                    <a:pt x="166" y="0"/>
                    <a:pt x="166" y="0"/>
                  </a:cubicBezTo>
                  <a:cubicBezTo>
                    <a:pt x="181" y="195"/>
                    <a:pt x="181" y="195"/>
                    <a:pt x="181" y="195"/>
                  </a:cubicBezTo>
                  <a:cubicBezTo>
                    <a:pt x="0" y="193"/>
                    <a:pt x="0" y="193"/>
                    <a:pt x="0" y="193"/>
                  </a:cubicBezTo>
                  <a:cubicBezTo>
                    <a:pt x="781" y="849"/>
                    <a:pt x="781" y="849"/>
                    <a:pt x="781" y="849"/>
                  </a:cubicBezTo>
                  <a:cubicBezTo>
                    <a:pt x="911" y="954"/>
                    <a:pt x="1034" y="1021"/>
                    <a:pt x="1319" y="1021"/>
                  </a:cubicBezTo>
                  <a:cubicBezTo>
                    <a:pt x="1319" y="896"/>
                    <a:pt x="1319" y="896"/>
                    <a:pt x="1319" y="896"/>
                  </a:cubicBezTo>
                  <a:cubicBezTo>
                    <a:pt x="1173" y="883"/>
                    <a:pt x="991" y="758"/>
                    <a:pt x="890" y="65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Rectangle 18">
              <a:extLst>
                <a:ext uri="{FF2B5EF4-FFF2-40B4-BE49-F238E27FC236}">
                  <a16:creationId xmlns:a16="http://schemas.microsoft.com/office/drawing/2014/main" id="{5C74E8C3-27CA-AAB3-18C6-B107C007E656}"/>
                </a:ext>
              </a:extLst>
            </p:cNvPr>
            <p:cNvSpPr>
              <a:spLocks noChangeArrowheads="1"/>
            </p:cNvSpPr>
            <p:nvPr/>
          </p:nvSpPr>
          <p:spPr bwMode="auto">
            <a:xfrm>
              <a:off x="3860800" y="3908195"/>
              <a:ext cx="233997" cy="92551"/>
            </a:xfrm>
            <a:prstGeom prst="rect">
              <a:avLst/>
            </a:prstGeom>
            <a:solidFill>
              <a:schemeClr val="accent4">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Rectangle 19">
              <a:extLst>
                <a:ext uri="{FF2B5EF4-FFF2-40B4-BE49-F238E27FC236}">
                  <a16:creationId xmlns:a16="http://schemas.microsoft.com/office/drawing/2014/main" id="{590A4751-2390-DEE4-8F23-BB58437321F8}"/>
                </a:ext>
              </a:extLst>
            </p:cNvPr>
            <p:cNvSpPr>
              <a:spLocks noChangeArrowheads="1"/>
            </p:cNvSpPr>
            <p:nvPr/>
          </p:nvSpPr>
          <p:spPr bwMode="auto">
            <a:xfrm>
              <a:off x="3860800" y="4000747"/>
              <a:ext cx="233997" cy="92551"/>
            </a:xfrm>
            <a:prstGeom prst="rect">
              <a:avLst/>
            </a:prstGeom>
            <a:solidFill>
              <a:schemeClr val="accent4">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Rectangle 20">
              <a:extLst>
                <a:ext uri="{FF2B5EF4-FFF2-40B4-BE49-F238E27FC236}">
                  <a16:creationId xmlns:a16="http://schemas.microsoft.com/office/drawing/2014/main" id="{7C23C002-4202-24A7-61B4-E431FEF83531}"/>
                </a:ext>
              </a:extLst>
            </p:cNvPr>
            <p:cNvSpPr>
              <a:spLocks noChangeArrowheads="1"/>
            </p:cNvSpPr>
            <p:nvPr/>
          </p:nvSpPr>
          <p:spPr bwMode="auto">
            <a:xfrm>
              <a:off x="4162902" y="3838345"/>
              <a:ext cx="385922" cy="164148"/>
            </a:xfrm>
            <a:prstGeom prst="rect">
              <a:avLst/>
            </a:prstGeom>
            <a:solidFill>
              <a:schemeClr val="accent4">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Rectangle 21">
              <a:extLst>
                <a:ext uri="{FF2B5EF4-FFF2-40B4-BE49-F238E27FC236}">
                  <a16:creationId xmlns:a16="http://schemas.microsoft.com/office/drawing/2014/main" id="{29A21005-FD01-1254-F2C5-97A0BF9FDA31}"/>
                </a:ext>
              </a:extLst>
            </p:cNvPr>
            <p:cNvSpPr>
              <a:spLocks noChangeArrowheads="1"/>
            </p:cNvSpPr>
            <p:nvPr/>
          </p:nvSpPr>
          <p:spPr bwMode="auto">
            <a:xfrm>
              <a:off x="4162902" y="4002493"/>
              <a:ext cx="385922" cy="164148"/>
            </a:xfrm>
            <a:prstGeom prst="rect">
              <a:avLst/>
            </a:prstGeom>
            <a:solidFill>
              <a:schemeClr val="accent4">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22">
              <a:extLst>
                <a:ext uri="{FF2B5EF4-FFF2-40B4-BE49-F238E27FC236}">
                  <a16:creationId xmlns:a16="http://schemas.microsoft.com/office/drawing/2014/main" id="{65DD17F4-9A36-555F-5293-C79C9490DE92}"/>
                </a:ext>
              </a:extLst>
            </p:cNvPr>
            <p:cNvSpPr>
              <a:spLocks/>
            </p:cNvSpPr>
            <p:nvPr/>
          </p:nvSpPr>
          <p:spPr bwMode="auto">
            <a:xfrm>
              <a:off x="4548823" y="3838345"/>
              <a:ext cx="71597" cy="328295"/>
            </a:xfrm>
            <a:custGeom>
              <a:avLst/>
              <a:gdLst>
                <a:gd name="T0" fmla="*/ 0 w 41"/>
                <a:gd name="T1" fmla="*/ 188 h 188"/>
                <a:gd name="T2" fmla="*/ 41 w 41"/>
                <a:gd name="T3" fmla="*/ 147 h 188"/>
                <a:gd name="T4" fmla="*/ 41 w 41"/>
                <a:gd name="T5" fmla="*/ 40 h 188"/>
                <a:gd name="T6" fmla="*/ 0 w 41"/>
                <a:gd name="T7" fmla="*/ 0 h 188"/>
                <a:gd name="T8" fmla="*/ 0 w 41"/>
                <a:gd name="T9" fmla="*/ 188 h 188"/>
              </a:gdLst>
              <a:ahLst/>
              <a:cxnLst>
                <a:cxn ang="0">
                  <a:pos x="T0" y="T1"/>
                </a:cxn>
                <a:cxn ang="0">
                  <a:pos x="T2" y="T3"/>
                </a:cxn>
                <a:cxn ang="0">
                  <a:pos x="T4" y="T5"/>
                </a:cxn>
                <a:cxn ang="0">
                  <a:pos x="T6" y="T7"/>
                </a:cxn>
                <a:cxn ang="0">
                  <a:pos x="T8" y="T9"/>
                </a:cxn>
              </a:cxnLst>
              <a:rect l="0" t="0" r="r" b="b"/>
              <a:pathLst>
                <a:path w="41" h="188">
                  <a:moveTo>
                    <a:pt x="0" y="188"/>
                  </a:moveTo>
                  <a:lnTo>
                    <a:pt x="41" y="147"/>
                  </a:lnTo>
                  <a:lnTo>
                    <a:pt x="41" y="40"/>
                  </a:lnTo>
                  <a:lnTo>
                    <a:pt x="0" y="0"/>
                  </a:lnTo>
                  <a:lnTo>
                    <a:pt x="0" y="188"/>
                  </a:ln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F67A9F74-207E-ECE3-E67F-CBD234DA23E7}"/>
                </a:ext>
              </a:extLst>
            </p:cNvPr>
            <p:cNvSpPr>
              <a:spLocks/>
            </p:cNvSpPr>
            <p:nvPr/>
          </p:nvSpPr>
          <p:spPr bwMode="auto">
            <a:xfrm>
              <a:off x="4094798" y="3838345"/>
              <a:ext cx="68104" cy="328295"/>
            </a:xfrm>
            <a:custGeom>
              <a:avLst/>
              <a:gdLst>
                <a:gd name="T0" fmla="*/ 39 w 39"/>
                <a:gd name="T1" fmla="*/ 0 h 188"/>
                <a:gd name="T2" fmla="*/ 0 w 39"/>
                <a:gd name="T3" fmla="*/ 40 h 188"/>
                <a:gd name="T4" fmla="*/ 0 w 39"/>
                <a:gd name="T5" fmla="*/ 147 h 188"/>
                <a:gd name="T6" fmla="*/ 39 w 39"/>
                <a:gd name="T7" fmla="*/ 188 h 188"/>
                <a:gd name="T8" fmla="*/ 39 w 39"/>
                <a:gd name="T9" fmla="*/ 0 h 188"/>
              </a:gdLst>
              <a:ahLst/>
              <a:cxnLst>
                <a:cxn ang="0">
                  <a:pos x="T0" y="T1"/>
                </a:cxn>
                <a:cxn ang="0">
                  <a:pos x="T2" y="T3"/>
                </a:cxn>
                <a:cxn ang="0">
                  <a:pos x="T4" y="T5"/>
                </a:cxn>
                <a:cxn ang="0">
                  <a:pos x="T6" y="T7"/>
                </a:cxn>
                <a:cxn ang="0">
                  <a:pos x="T8" y="T9"/>
                </a:cxn>
              </a:cxnLst>
              <a:rect l="0" t="0" r="r" b="b"/>
              <a:pathLst>
                <a:path w="39" h="188">
                  <a:moveTo>
                    <a:pt x="39" y="0"/>
                  </a:moveTo>
                  <a:lnTo>
                    <a:pt x="0" y="40"/>
                  </a:lnTo>
                  <a:lnTo>
                    <a:pt x="0" y="147"/>
                  </a:lnTo>
                  <a:lnTo>
                    <a:pt x="39" y="188"/>
                  </a:lnTo>
                  <a:lnTo>
                    <a:pt x="39" y="0"/>
                  </a:ln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Rectangle 24">
              <a:extLst>
                <a:ext uri="{FF2B5EF4-FFF2-40B4-BE49-F238E27FC236}">
                  <a16:creationId xmlns:a16="http://schemas.microsoft.com/office/drawing/2014/main" id="{38927845-C4F8-A72E-C650-CA5B6BDFD8E1}"/>
                </a:ext>
              </a:extLst>
            </p:cNvPr>
            <p:cNvSpPr>
              <a:spLocks noChangeArrowheads="1"/>
            </p:cNvSpPr>
            <p:nvPr/>
          </p:nvSpPr>
          <p:spPr bwMode="auto">
            <a:xfrm>
              <a:off x="3860800" y="3908195"/>
              <a:ext cx="31432" cy="185103"/>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5" name="TextBox 74">
            <a:extLst>
              <a:ext uri="{FF2B5EF4-FFF2-40B4-BE49-F238E27FC236}">
                <a16:creationId xmlns:a16="http://schemas.microsoft.com/office/drawing/2014/main" id="{F69B3D11-1B1A-67E1-5849-5A2AEBF852C3}"/>
              </a:ext>
            </a:extLst>
          </p:cNvPr>
          <p:cNvSpPr txBox="1"/>
          <p:nvPr/>
        </p:nvSpPr>
        <p:spPr>
          <a:xfrm rot="18018286" flipH="1">
            <a:off x="4186907" y="2755795"/>
            <a:ext cx="1461141" cy="217933"/>
          </a:xfrm>
          <a:prstGeom prst="rect">
            <a:avLst/>
          </a:prstGeom>
          <a:noFill/>
        </p:spPr>
        <p:txBody>
          <a:bodyPr wrap="square" rtlCol="0">
            <a:spAutoFit/>
          </a:bodyPr>
          <a:lstStyle/>
          <a:p>
            <a:pPr algn="ctr"/>
            <a:r>
              <a:rPr lang="en-US" sz="900" dirty="0">
                <a:solidFill>
                  <a:schemeClr val="bg1"/>
                </a:solidFill>
                <a:latin typeface="Poppins Light" panose="00000400000000000000" pitchFamily="50" charset="0"/>
                <a:ea typeface="Open Sans" panose="020B0606030504020204" pitchFamily="34" charset="0"/>
                <a:cs typeface="Poppins Light" panose="00000400000000000000" pitchFamily="50" charset="0"/>
              </a:rPr>
              <a:t>Description title</a:t>
            </a:r>
          </a:p>
        </p:txBody>
      </p:sp>
      <p:sp>
        <p:nvSpPr>
          <p:cNvPr id="76" name="TextBox 75">
            <a:extLst>
              <a:ext uri="{FF2B5EF4-FFF2-40B4-BE49-F238E27FC236}">
                <a16:creationId xmlns:a16="http://schemas.microsoft.com/office/drawing/2014/main" id="{53870AF9-C823-FB7C-CDC3-1202A021E4B6}"/>
              </a:ext>
            </a:extLst>
          </p:cNvPr>
          <p:cNvSpPr txBox="1"/>
          <p:nvPr/>
        </p:nvSpPr>
        <p:spPr>
          <a:xfrm rot="19344150" flipH="1">
            <a:off x="4882360" y="2731962"/>
            <a:ext cx="1328309" cy="217933"/>
          </a:xfrm>
          <a:prstGeom prst="rect">
            <a:avLst/>
          </a:prstGeom>
          <a:noFill/>
        </p:spPr>
        <p:txBody>
          <a:bodyPr wrap="square" rtlCol="0">
            <a:spAutoFit/>
          </a:bodyPr>
          <a:lstStyle/>
          <a:p>
            <a:pPr algn="ctr"/>
            <a:r>
              <a:rPr lang="en-US" sz="900" dirty="0">
                <a:solidFill>
                  <a:schemeClr val="bg1"/>
                </a:solidFill>
                <a:latin typeface="Poppins Light" panose="00000400000000000000" pitchFamily="50" charset="0"/>
                <a:ea typeface="Open Sans" panose="020B0606030504020204" pitchFamily="34" charset="0"/>
                <a:cs typeface="Poppins Light" panose="00000400000000000000" pitchFamily="50" charset="0"/>
              </a:rPr>
              <a:t>Description title</a:t>
            </a:r>
          </a:p>
        </p:txBody>
      </p:sp>
      <p:sp>
        <p:nvSpPr>
          <p:cNvPr id="77" name="TextBox 76">
            <a:extLst>
              <a:ext uri="{FF2B5EF4-FFF2-40B4-BE49-F238E27FC236}">
                <a16:creationId xmlns:a16="http://schemas.microsoft.com/office/drawing/2014/main" id="{4B24A397-5195-2D8D-5FD0-EB9F0757CA2B}"/>
              </a:ext>
            </a:extLst>
          </p:cNvPr>
          <p:cNvSpPr txBox="1"/>
          <p:nvPr/>
        </p:nvSpPr>
        <p:spPr>
          <a:xfrm rot="20571284" flipH="1">
            <a:off x="5410726" y="2985898"/>
            <a:ext cx="1328309" cy="217933"/>
          </a:xfrm>
          <a:prstGeom prst="rect">
            <a:avLst/>
          </a:prstGeom>
          <a:noFill/>
        </p:spPr>
        <p:txBody>
          <a:bodyPr wrap="square" rtlCol="0">
            <a:spAutoFit/>
          </a:bodyPr>
          <a:lstStyle/>
          <a:p>
            <a:pPr algn="ctr"/>
            <a:r>
              <a:rPr lang="en-US" sz="900" dirty="0">
                <a:solidFill>
                  <a:schemeClr val="bg1"/>
                </a:solidFill>
                <a:latin typeface="Poppins Light" panose="00000400000000000000" pitchFamily="50" charset="0"/>
                <a:ea typeface="Open Sans" panose="020B0606030504020204" pitchFamily="34" charset="0"/>
                <a:cs typeface="Poppins Light" panose="00000400000000000000" pitchFamily="50" charset="0"/>
              </a:rPr>
              <a:t>Description title</a:t>
            </a:r>
          </a:p>
        </p:txBody>
      </p:sp>
      <p:sp>
        <p:nvSpPr>
          <p:cNvPr id="78" name="TextBox 77">
            <a:extLst>
              <a:ext uri="{FF2B5EF4-FFF2-40B4-BE49-F238E27FC236}">
                <a16:creationId xmlns:a16="http://schemas.microsoft.com/office/drawing/2014/main" id="{D1137DE9-6849-43A2-F626-FA04BFF0BE30}"/>
              </a:ext>
            </a:extLst>
          </p:cNvPr>
          <p:cNvSpPr txBox="1"/>
          <p:nvPr/>
        </p:nvSpPr>
        <p:spPr>
          <a:xfrm rot="155072" flipH="1">
            <a:off x="5087496" y="3502269"/>
            <a:ext cx="1328309" cy="217933"/>
          </a:xfrm>
          <a:prstGeom prst="rect">
            <a:avLst/>
          </a:prstGeom>
          <a:noFill/>
        </p:spPr>
        <p:txBody>
          <a:bodyPr wrap="square" rtlCol="0">
            <a:spAutoFit/>
          </a:bodyPr>
          <a:lstStyle/>
          <a:p>
            <a:pPr algn="ctr"/>
            <a:r>
              <a:rPr lang="en-US" sz="900" dirty="0">
                <a:solidFill>
                  <a:schemeClr val="bg1"/>
                </a:solidFill>
                <a:latin typeface="Poppins Light" panose="00000400000000000000" pitchFamily="50" charset="0"/>
                <a:ea typeface="Open Sans" panose="020B0606030504020204" pitchFamily="34" charset="0"/>
                <a:cs typeface="Poppins Light" panose="00000400000000000000" pitchFamily="50" charset="0"/>
              </a:rPr>
              <a:t>Description title</a:t>
            </a:r>
          </a:p>
        </p:txBody>
      </p:sp>
      <p:sp>
        <p:nvSpPr>
          <p:cNvPr id="79" name="TextBox 78">
            <a:extLst>
              <a:ext uri="{FF2B5EF4-FFF2-40B4-BE49-F238E27FC236}">
                <a16:creationId xmlns:a16="http://schemas.microsoft.com/office/drawing/2014/main" id="{13BA38A8-BC4D-2B5A-F8B1-55B1CD9E7E59}"/>
              </a:ext>
            </a:extLst>
          </p:cNvPr>
          <p:cNvSpPr txBox="1"/>
          <p:nvPr/>
        </p:nvSpPr>
        <p:spPr>
          <a:xfrm rot="1456428" flipH="1">
            <a:off x="4663769" y="3883912"/>
            <a:ext cx="1328309" cy="217933"/>
          </a:xfrm>
          <a:prstGeom prst="rect">
            <a:avLst/>
          </a:prstGeom>
          <a:noFill/>
        </p:spPr>
        <p:txBody>
          <a:bodyPr wrap="square" rtlCol="0">
            <a:spAutoFit/>
          </a:bodyPr>
          <a:lstStyle/>
          <a:p>
            <a:pPr algn="ctr"/>
            <a:r>
              <a:rPr lang="en-US" sz="900" dirty="0">
                <a:solidFill>
                  <a:schemeClr val="bg1"/>
                </a:solidFill>
                <a:latin typeface="Poppins Light" panose="00000400000000000000" pitchFamily="50" charset="0"/>
                <a:ea typeface="Open Sans" panose="020B0606030504020204" pitchFamily="34" charset="0"/>
                <a:cs typeface="Poppins Light" panose="00000400000000000000" pitchFamily="50" charset="0"/>
              </a:rPr>
              <a:t>Description title</a:t>
            </a:r>
          </a:p>
        </p:txBody>
      </p:sp>
      <p:sp>
        <p:nvSpPr>
          <p:cNvPr id="81" name="TextBox 80">
            <a:extLst>
              <a:ext uri="{FF2B5EF4-FFF2-40B4-BE49-F238E27FC236}">
                <a16:creationId xmlns:a16="http://schemas.microsoft.com/office/drawing/2014/main" id="{781D81C8-5831-62CC-BAC2-CAE02800DCC2}"/>
              </a:ext>
            </a:extLst>
          </p:cNvPr>
          <p:cNvSpPr txBox="1"/>
          <p:nvPr/>
        </p:nvSpPr>
        <p:spPr>
          <a:xfrm>
            <a:off x="8710248" y="3207705"/>
            <a:ext cx="2745880" cy="696922"/>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specimen book It survived five centuries.</a:t>
            </a:r>
          </a:p>
        </p:txBody>
      </p:sp>
      <p:sp>
        <p:nvSpPr>
          <p:cNvPr id="82" name="TextBox 81">
            <a:extLst>
              <a:ext uri="{FF2B5EF4-FFF2-40B4-BE49-F238E27FC236}">
                <a16:creationId xmlns:a16="http://schemas.microsoft.com/office/drawing/2014/main" id="{E1E8F293-DE67-2752-70AE-29C923B9CB60}"/>
              </a:ext>
            </a:extLst>
          </p:cNvPr>
          <p:cNvSpPr txBox="1"/>
          <p:nvPr/>
        </p:nvSpPr>
        <p:spPr>
          <a:xfrm>
            <a:off x="8710248" y="2926079"/>
            <a:ext cx="2043926" cy="323165"/>
          </a:xfrm>
          <a:prstGeom prst="rect">
            <a:avLst/>
          </a:prstGeom>
          <a:noFill/>
        </p:spPr>
        <p:txBody>
          <a:bodyPr wrap="square" rtlCol="0">
            <a:spAutoFit/>
          </a:bodyPr>
          <a:lstStyle/>
          <a:p>
            <a:r>
              <a:rPr lang="en-US" sz="1500" b="1" dirty="0">
                <a:solidFill>
                  <a:schemeClr val="accent5"/>
                </a:solidFill>
                <a:latin typeface="Poppins" panose="00000500000000000000" pitchFamily="2" charset="0"/>
                <a:ea typeface="Open Sans" panose="020B0606030504020204" pitchFamily="34" charset="0"/>
                <a:cs typeface="Poppins" panose="00000500000000000000" pitchFamily="2" charset="0"/>
              </a:rPr>
              <a:t>M. Objectives</a:t>
            </a:r>
          </a:p>
        </p:txBody>
      </p:sp>
      <p:sp>
        <p:nvSpPr>
          <p:cNvPr id="83" name="TextBox 82">
            <a:extLst>
              <a:ext uri="{FF2B5EF4-FFF2-40B4-BE49-F238E27FC236}">
                <a16:creationId xmlns:a16="http://schemas.microsoft.com/office/drawing/2014/main" id="{A9D9375A-D6A4-407F-C5F3-CD048E0F33FC}"/>
              </a:ext>
            </a:extLst>
          </p:cNvPr>
          <p:cNvSpPr txBox="1"/>
          <p:nvPr/>
        </p:nvSpPr>
        <p:spPr>
          <a:xfrm>
            <a:off x="8710248" y="4455011"/>
            <a:ext cx="2745881" cy="491738"/>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cs typeface="Arimo" panose="020B0604020202020204" pitchFamily="34" charset="0"/>
              </a:rPr>
              <a:t>There are many variations of passages of Ipsum available, suffered</a:t>
            </a:r>
            <a:endParaRPr lang="en-US" sz="1000" dirty="0">
              <a:solidFill>
                <a:schemeClr val="accent5"/>
              </a:solidFill>
              <a:latin typeface="DM Sans" pitchFamily="2" charset="0"/>
              <a:ea typeface="Inter" panose="020B0502030000000004" pitchFamily="34" charset="0"/>
              <a:cs typeface="Arimo" panose="020B0604020202020204" pitchFamily="34" charset="0"/>
            </a:endParaRPr>
          </a:p>
        </p:txBody>
      </p:sp>
      <p:sp>
        <p:nvSpPr>
          <p:cNvPr id="84" name="TextBox 83">
            <a:extLst>
              <a:ext uri="{FF2B5EF4-FFF2-40B4-BE49-F238E27FC236}">
                <a16:creationId xmlns:a16="http://schemas.microsoft.com/office/drawing/2014/main" id="{9CED22FB-97DA-95EA-ECB5-B28905A55EBD}"/>
              </a:ext>
            </a:extLst>
          </p:cNvPr>
          <p:cNvSpPr txBox="1"/>
          <p:nvPr/>
        </p:nvSpPr>
        <p:spPr>
          <a:xfrm>
            <a:off x="8710248" y="4173385"/>
            <a:ext cx="2043926" cy="323165"/>
          </a:xfrm>
          <a:prstGeom prst="rect">
            <a:avLst/>
          </a:prstGeom>
          <a:noFill/>
        </p:spPr>
        <p:txBody>
          <a:bodyPr wrap="square" rtlCol="0">
            <a:spAutoFit/>
          </a:bodyPr>
          <a:lstStyle/>
          <a:p>
            <a:r>
              <a:rPr lang="en-US" sz="1500" b="1" dirty="0">
                <a:solidFill>
                  <a:schemeClr val="accent5"/>
                </a:solidFill>
                <a:latin typeface="Poppins" panose="00000500000000000000" pitchFamily="2" charset="0"/>
                <a:ea typeface="Open Sans" panose="020B0606030504020204" pitchFamily="34" charset="0"/>
                <a:cs typeface="Poppins" panose="00000500000000000000" pitchFamily="2" charset="0"/>
              </a:rPr>
              <a:t>M. Objectives</a:t>
            </a:r>
          </a:p>
        </p:txBody>
      </p:sp>
      <p:sp>
        <p:nvSpPr>
          <p:cNvPr id="85" name="TextBox 84">
            <a:extLst>
              <a:ext uri="{FF2B5EF4-FFF2-40B4-BE49-F238E27FC236}">
                <a16:creationId xmlns:a16="http://schemas.microsoft.com/office/drawing/2014/main" id="{CBE1C2BE-202D-9FB6-04B5-E4934137BFA9}"/>
              </a:ext>
            </a:extLst>
          </p:cNvPr>
          <p:cNvSpPr txBox="1"/>
          <p:nvPr/>
        </p:nvSpPr>
        <p:spPr>
          <a:xfrm>
            <a:off x="8710248" y="5498222"/>
            <a:ext cx="2745881" cy="491738"/>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cs typeface="Arimo" panose="020B0604020202020204" pitchFamily="34" charset="0"/>
              </a:rPr>
              <a:t>There are many variations of passages of Ipsum available, suffered</a:t>
            </a:r>
            <a:endParaRPr lang="en-US" sz="1000" dirty="0">
              <a:solidFill>
                <a:schemeClr val="accent5"/>
              </a:solidFill>
              <a:latin typeface="DM Sans" pitchFamily="2" charset="0"/>
              <a:ea typeface="Inter" panose="020B0502030000000004" pitchFamily="34" charset="0"/>
              <a:cs typeface="Arimo" panose="020B0604020202020204" pitchFamily="34" charset="0"/>
            </a:endParaRPr>
          </a:p>
        </p:txBody>
      </p:sp>
      <p:sp>
        <p:nvSpPr>
          <p:cNvPr id="86" name="TextBox 85">
            <a:extLst>
              <a:ext uri="{FF2B5EF4-FFF2-40B4-BE49-F238E27FC236}">
                <a16:creationId xmlns:a16="http://schemas.microsoft.com/office/drawing/2014/main" id="{260722B7-CA98-840D-6CF8-EDD34EEB58DC}"/>
              </a:ext>
            </a:extLst>
          </p:cNvPr>
          <p:cNvSpPr txBox="1"/>
          <p:nvPr/>
        </p:nvSpPr>
        <p:spPr>
          <a:xfrm>
            <a:off x="8710248" y="5216596"/>
            <a:ext cx="2043926"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M. Tactics</a:t>
            </a:r>
          </a:p>
        </p:txBody>
      </p:sp>
      <p:sp>
        <p:nvSpPr>
          <p:cNvPr id="87" name="TextBox 86">
            <a:extLst>
              <a:ext uri="{FF2B5EF4-FFF2-40B4-BE49-F238E27FC236}">
                <a16:creationId xmlns:a16="http://schemas.microsoft.com/office/drawing/2014/main" id="{B5C4783B-A343-B8F1-2EAE-D2AB4B61C30D}"/>
              </a:ext>
            </a:extLst>
          </p:cNvPr>
          <p:cNvSpPr txBox="1"/>
          <p:nvPr/>
        </p:nvSpPr>
        <p:spPr>
          <a:xfrm>
            <a:off x="8710248" y="2168215"/>
            <a:ext cx="2745881" cy="491738"/>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cs typeface="Arimo" panose="020B0604020202020204" pitchFamily="34" charset="0"/>
              </a:rPr>
              <a:t>There are many variations of passages of Ipsum available, suffered</a:t>
            </a:r>
            <a:endParaRPr lang="en-US" sz="1000" dirty="0">
              <a:solidFill>
                <a:schemeClr val="accent5"/>
              </a:solidFill>
              <a:latin typeface="DM Sans" pitchFamily="2" charset="0"/>
              <a:ea typeface="Inter" panose="020B0502030000000004" pitchFamily="34" charset="0"/>
              <a:cs typeface="Arimo" panose="020B0604020202020204" pitchFamily="34" charset="0"/>
            </a:endParaRPr>
          </a:p>
        </p:txBody>
      </p:sp>
      <p:sp>
        <p:nvSpPr>
          <p:cNvPr id="88" name="TextBox 87">
            <a:extLst>
              <a:ext uri="{FF2B5EF4-FFF2-40B4-BE49-F238E27FC236}">
                <a16:creationId xmlns:a16="http://schemas.microsoft.com/office/drawing/2014/main" id="{F709F764-E58A-5A61-BAC1-84A27AB67544}"/>
              </a:ext>
            </a:extLst>
          </p:cNvPr>
          <p:cNvSpPr txBox="1"/>
          <p:nvPr/>
        </p:nvSpPr>
        <p:spPr>
          <a:xfrm>
            <a:off x="8710248" y="1886589"/>
            <a:ext cx="2043926" cy="323165"/>
          </a:xfrm>
          <a:prstGeom prst="rect">
            <a:avLst/>
          </a:prstGeom>
          <a:noFill/>
        </p:spPr>
        <p:txBody>
          <a:bodyPr wrap="square" rtlCol="0">
            <a:spAutoFit/>
          </a:bodyPr>
          <a:lstStyle/>
          <a:p>
            <a:r>
              <a:rPr lang="en-US" sz="1500" b="1" dirty="0">
                <a:solidFill>
                  <a:schemeClr val="accent5"/>
                </a:solidFill>
                <a:latin typeface="Poppins" panose="00000500000000000000" pitchFamily="2" charset="0"/>
                <a:ea typeface="Open Sans" panose="020B0606030504020204" pitchFamily="34" charset="0"/>
                <a:cs typeface="Poppins" panose="00000500000000000000" pitchFamily="2" charset="0"/>
              </a:rPr>
              <a:t>M. Strategics</a:t>
            </a:r>
          </a:p>
        </p:txBody>
      </p:sp>
      <p:sp>
        <p:nvSpPr>
          <p:cNvPr id="91" name="Freeform 6">
            <a:extLst>
              <a:ext uri="{FF2B5EF4-FFF2-40B4-BE49-F238E27FC236}">
                <a16:creationId xmlns:a16="http://schemas.microsoft.com/office/drawing/2014/main" id="{50EF0861-3B5B-5C2D-9BE2-80B861E56601}"/>
              </a:ext>
            </a:extLst>
          </p:cNvPr>
          <p:cNvSpPr>
            <a:spLocks noEditPoints="1"/>
          </p:cNvSpPr>
          <p:nvPr/>
        </p:nvSpPr>
        <p:spPr bwMode="auto">
          <a:xfrm>
            <a:off x="8079037" y="5266118"/>
            <a:ext cx="423081" cy="436729"/>
          </a:xfrm>
          <a:custGeom>
            <a:avLst/>
            <a:gdLst>
              <a:gd name="T0" fmla="*/ 64 w 155"/>
              <a:gd name="T1" fmla="*/ 142 h 160"/>
              <a:gd name="T2" fmla="*/ 75 w 155"/>
              <a:gd name="T3" fmla="*/ 148 h 160"/>
              <a:gd name="T4" fmla="*/ 67 w 155"/>
              <a:gd name="T5" fmla="*/ 8 h 160"/>
              <a:gd name="T6" fmla="*/ 80 w 155"/>
              <a:gd name="T7" fmla="*/ 11 h 160"/>
              <a:gd name="T8" fmla="*/ 83 w 155"/>
              <a:gd name="T9" fmla="*/ 11 h 160"/>
              <a:gd name="T10" fmla="*/ 88 w 155"/>
              <a:gd name="T11" fmla="*/ 8 h 160"/>
              <a:gd name="T12" fmla="*/ 2 w 155"/>
              <a:gd name="T13" fmla="*/ 35 h 160"/>
              <a:gd name="T14" fmla="*/ 8 w 155"/>
              <a:gd name="T15" fmla="*/ 35 h 160"/>
              <a:gd name="T16" fmla="*/ 0 w 155"/>
              <a:gd name="T17" fmla="*/ 21 h 160"/>
              <a:gd name="T18" fmla="*/ 5 w 155"/>
              <a:gd name="T19" fmla="*/ 24 h 160"/>
              <a:gd name="T20" fmla="*/ 11 w 155"/>
              <a:gd name="T21" fmla="*/ 57 h 160"/>
              <a:gd name="T22" fmla="*/ 13 w 155"/>
              <a:gd name="T23" fmla="*/ 64 h 160"/>
              <a:gd name="T24" fmla="*/ 23 w 155"/>
              <a:gd name="T25" fmla="*/ 110 h 160"/>
              <a:gd name="T26" fmla="*/ 28 w 155"/>
              <a:gd name="T27" fmla="*/ 111 h 160"/>
              <a:gd name="T28" fmla="*/ 8 w 155"/>
              <a:gd name="T29" fmla="*/ 44 h 160"/>
              <a:gd name="T30" fmla="*/ 10 w 155"/>
              <a:gd name="T31" fmla="*/ 51 h 160"/>
              <a:gd name="T32" fmla="*/ 14 w 155"/>
              <a:gd name="T33" fmla="*/ 13 h 160"/>
              <a:gd name="T34" fmla="*/ 9 w 155"/>
              <a:gd name="T35" fmla="*/ 17 h 160"/>
              <a:gd name="T36" fmla="*/ 24 w 155"/>
              <a:gd name="T37" fmla="*/ 8 h 160"/>
              <a:gd name="T38" fmla="*/ 23 w 155"/>
              <a:gd name="T39" fmla="*/ 13 h 160"/>
              <a:gd name="T40" fmla="*/ 21 w 155"/>
              <a:gd name="T41" fmla="*/ 95 h 160"/>
              <a:gd name="T42" fmla="*/ 24 w 155"/>
              <a:gd name="T43" fmla="*/ 102 h 160"/>
              <a:gd name="T44" fmla="*/ 14 w 155"/>
              <a:gd name="T45" fmla="*/ 69 h 160"/>
              <a:gd name="T46" fmla="*/ 17 w 155"/>
              <a:gd name="T47" fmla="*/ 77 h 160"/>
              <a:gd name="T48" fmla="*/ 16 w 155"/>
              <a:gd name="T49" fmla="*/ 85 h 160"/>
              <a:gd name="T50" fmla="*/ 22 w 155"/>
              <a:gd name="T51" fmla="*/ 86 h 160"/>
              <a:gd name="T52" fmla="*/ 146 w 155"/>
              <a:gd name="T53" fmla="*/ 51 h 160"/>
              <a:gd name="T54" fmla="*/ 144 w 155"/>
              <a:gd name="T55" fmla="*/ 45 h 160"/>
              <a:gd name="T56" fmla="*/ 149 w 155"/>
              <a:gd name="T57" fmla="*/ 39 h 160"/>
              <a:gd name="T58" fmla="*/ 148 w 155"/>
              <a:gd name="T59" fmla="*/ 33 h 160"/>
              <a:gd name="T60" fmla="*/ 152 w 155"/>
              <a:gd name="T61" fmla="*/ 26 h 160"/>
              <a:gd name="T62" fmla="*/ 155 w 155"/>
              <a:gd name="T63" fmla="*/ 21 h 160"/>
              <a:gd name="T64" fmla="*/ 133 w 155"/>
              <a:gd name="T65" fmla="*/ 13 h 160"/>
              <a:gd name="T66" fmla="*/ 127 w 155"/>
              <a:gd name="T67" fmla="*/ 9 h 160"/>
              <a:gd name="T68" fmla="*/ 145 w 155"/>
              <a:gd name="T69" fmla="*/ 17 h 160"/>
              <a:gd name="T70" fmla="*/ 140 w 155"/>
              <a:gd name="T71" fmla="*/ 13 h 160"/>
              <a:gd name="T72" fmla="*/ 140 w 155"/>
              <a:gd name="T73" fmla="*/ 61 h 160"/>
              <a:gd name="T74" fmla="*/ 146 w 155"/>
              <a:gd name="T75" fmla="*/ 60 h 160"/>
              <a:gd name="T76" fmla="*/ 123 w 155"/>
              <a:gd name="T77" fmla="*/ 124 h 160"/>
              <a:gd name="T78" fmla="*/ 123 w 155"/>
              <a:gd name="T79" fmla="*/ 109 h 160"/>
              <a:gd name="T80" fmla="*/ 123 w 155"/>
              <a:gd name="T81" fmla="*/ 84 h 160"/>
              <a:gd name="T82" fmla="*/ 123 w 155"/>
              <a:gd name="T83" fmla="*/ 61 h 160"/>
              <a:gd name="T84" fmla="*/ 123 w 155"/>
              <a:gd name="T85" fmla="*/ 45 h 160"/>
              <a:gd name="T86" fmla="*/ 123 w 155"/>
              <a:gd name="T87" fmla="*/ 19 h 160"/>
              <a:gd name="T88" fmla="*/ 32 w 155"/>
              <a:gd name="T89" fmla="*/ 12 h 160"/>
              <a:gd name="T90" fmla="*/ 26 w 155"/>
              <a:gd name="T91" fmla="*/ 123 h 160"/>
              <a:gd name="T92" fmla="*/ 32 w 155"/>
              <a:gd name="T93" fmla="*/ 132 h 160"/>
              <a:gd name="T94" fmla="*/ 32 w 155"/>
              <a:gd name="T95" fmla="*/ 149 h 160"/>
              <a:gd name="T96" fmla="*/ 123 w 155"/>
              <a:gd name="T97" fmla="*/ 140 h 160"/>
              <a:gd name="T98" fmla="*/ 123 w 155"/>
              <a:gd name="T99" fmla="*/ 126 h 160"/>
              <a:gd name="T100" fmla="*/ 127 w 155"/>
              <a:gd name="T101" fmla="*/ 119 h 160"/>
              <a:gd name="T102" fmla="*/ 37 w 155"/>
              <a:gd name="T103" fmla="*/ 149 h 160"/>
              <a:gd name="T104" fmla="*/ 118 w 155"/>
              <a:gd name="T105" fmla="*/ 123 h 160"/>
              <a:gd name="T106" fmla="*/ 118 w 155"/>
              <a:gd name="T107" fmla="*/ 123 h 160"/>
              <a:gd name="T108" fmla="*/ 44 w 155"/>
              <a:gd name="T109" fmla="*/ 5 h 160"/>
              <a:gd name="T110" fmla="*/ 133 w 155"/>
              <a:gd name="T111" fmla="*/ 95 h 160"/>
              <a:gd name="T112" fmla="*/ 132 w 155"/>
              <a:gd name="T113" fmla="*/ 102 h 160"/>
              <a:gd name="T114" fmla="*/ 130 w 155"/>
              <a:gd name="T115" fmla="*/ 107 h 160"/>
              <a:gd name="T116" fmla="*/ 129 w 155"/>
              <a:gd name="T117" fmla="*/ 115 h 160"/>
              <a:gd name="T118" fmla="*/ 137 w 155"/>
              <a:gd name="T119" fmla="*/ 82 h 160"/>
              <a:gd name="T120" fmla="*/ 136 w 155"/>
              <a:gd name="T121" fmla="*/ 89 h 160"/>
              <a:gd name="T122" fmla="*/ 140 w 155"/>
              <a:gd name="T123" fmla="*/ 69 h 160"/>
              <a:gd name="T124" fmla="*/ 139 w 155"/>
              <a:gd name="T125"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5" h="160">
                <a:moveTo>
                  <a:pt x="75" y="153"/>
                </a:moveTo>
                <a:cubicBezTo>
                  <a:pt x="81" y="153"/>
                  <a:pt x="85" y="148"/>
                  <a:pt x="85" y="142"/>
                </a:cubicBezTo>
                <a:cubicBezTo>
                  <a:pt x="85" y="136"/>
                  <a:pt x="81" y="131"/>
                  <a:pt x="75" y="131"/>
                </a:cubicBezTo>
                <a:cubicBezTo>
                  <a:pt x="69" y="131"/>
                  <a:pt x="64" y="136"/>
                  <a:pt x="64" y="142"/>
                </a:cubicBezTo>
                <a:cubicBezTo>
                  <a:pt x="64" y="148"/>
                  <a:pt x="69" y="153"/>
                  <a:pt x="75" y="153"/>
                </a:cubicBezTo>
                <a:close/>
                <a:moveTo>
                  <a:pt x="75" y="137"/>
                </a:moveTo>
                <a:cubicBezTo>
                  <a:pt x="78" y="137"/>
                  <a:pt x="80" y="139"/>
                  <a:pt x="80" y="142"/>
                </a:cubicBezTo>
                <a:cubicBezTo>
                  <a:pt x="80" y="145"/>
                  <a:pt x="78" y="148"/>
                  <a:pt x="75" y="148"/>
                </a:cubicBezTo>
                <a:cubicBezTo>
                  <a:pt x="72" y="148"/>
                  <a:pt x="69" y="145"/>
                  <a:pt x="69" y="142"/>
                </a:cubicBezTo>
                <a:cubicBezTo>
                  <a:pt x="69" y="139"/>
                  <a:pt x="72" y="137"/>
                  <a:pt x="75" y="137"/>
                </a:cubicBezTo>
                <a:close/>
                <a:moveTo>
                  <a:pt x="78" y="8"/>
                </a:moveTo>
                <a:cubicBezTo>
                  <a:pt x="67" y="8"/>
                  <a:pt x="67" y="8"/>
                  <a:pt x="67" y="8"/>
                </a:cubicBezTo>
                <a:cubicBezTo>
                  <a:pt x="65" y="8"/>
                  <a:pt x="64" y="9"/>
                  <a:pt x="64" y="11"/>
                </a:cubicBezTo>
                <a:cubicBezTo>
                  <a:pt x="64" y="13"/>
                  <a:pt x="65" y="13"/>
                  <a:pt x="67" y="13"/>
                </a:cubicBezTo>
                <a:cubicBezTo>
                  <a:pt x="78" y="13"/>
                  <a:pt x="78" y="13"/>
                  <a:pt x="78" y="13"/>
                </a:cubicBezTo>
                <a:cubicBezTo>
                  <a:pt x="79" y="13"/>
                  <a:pt x="80" y="13"/>
                  <a:pt x="80" y="11"/>
                </a:cubicBezTo>
                <a:cubicBezTo>
                  <a:pt x="80" y="9"/>
                  <a:pt x="79" y="8"/>
                  <a:pt x="78" y="8"/>
                </a:cubicBezTo>
                <a:close/>
                <a:moveTo>
                  <a:pt x="88" y="8"/>
                </a:moveTo>
                <a:cubicBezTo>
                  <a:pt x="85" y="8"/>
                  <a:pt x="85" y="8"/>
                  <a:pt x="85" y="8"/>
                </a:cubicBezTo>
                <a:cubicBezTo>
                  <a:pt x="84" y="8"/>
                  <a:pt x="83" y="9"/>
                  <a:pt x="83" y="11"/>
                </a:cubicBezTo>
                <a:cubicBezTo>
                  <a:pt x="83" y="13"/>
                  <a:pt x="84" y="13"/>
                  <a:pt x="85" y="13"/>
                </a:cubicBezTo>
                <a:cubicBezTo>
                  <a:pt x="88" y="13"/>
                  <a:pt x="88" y="13"/>
                  <a:pt x="88" y="13"/>
                </a:cubicBezTo>
                <a:cubicBezTo>
                  <a:pt x="89" y="13"/>
                  <a:pt x="91" y="13"/>
                  <a:pt x="91" y="11"/>
                </a:cubicBezTo>
                <a:cubicBezTo>
                  <a:pt x="91" y="9"/>
                  <a:pt x="89" y="8"/>
                  <a:pt x="88" y="8"/>
                </a:cubicBezTo>
                <a:close/>
                <a:moveTo>
                  <a:pt x="8" y="35"/>
                </a:moveTo>
                <a:cubicBezTo>
                  <a:pt x="7" y="33"/>
                  <a:pt x="7" y="33"/>
                  <a:pt x="7" y="33"/>
                </a:cubicBezTo>
                <a:cubicBezTo>
                  <a:pt x="7" y="32"/>
                  <a:pt x="6" y="31"/>
                  <a:pt x="4" y="31"/>
                </a:cubicBezTo>
                <a:cubicBezTo>
                  <a:pt x="3" y="32"/>
                  <a:pt x="2" y="33"/>
                  <a:pt x="2" y="35"/>
                </a:cubicBezTo>
                <a:cubicBezTo>
                  <a:pt x="3" y="37"/>
                  <a:pt x="3" y="37"/>
                  <a:pt x="3" y="37"/>
                </a:cubicBezTo>
                <a:cubicBezTo>
                  <a:pt x="3" y="39"/>
                  <a:pt x="5" y="39"/>
                  <a:pt x="6" y="39"/>
                </a:cubicBezTo>
                <a:cubicBezTo>
                  <a:pt x="7" y="39"/>
                  <a:pt x="7" y="39"/>
                  <a:pt x="7" y="39"/>
                </a:cubicBezTo>
                <a:cubicBezTo>
                  <a:pt x="8" y="39"/>
                  <a:pt x="9" y="37"/>
                  <a:pt x="8" y="35"/>
                </a:cubicBezTo>
                <a:close/>
                <a:moveTo>
                  <a:pt x="5" y="24"/>
                </a:moveTo>
                <a:cubicBezTo>
                  <a:pt x="5" y="22"/>
                  <a:pt x="5" y="22"/>
                  <a:pt x="5" y="22"/>
                </a:cubicBezTo>
                <a:cubicBezTo>
                  <a:pt x="6" y="20"/>
                  <a:pt x="5" y="19"/>
                  <a:pt x="3" y="19"/>
                </a:cubicBezTo>
                <a:cubicBezTo>
                  <a:pt x="1" y="19"/>
                  <a:pt x="0" y="19"/>
                  <a:pt x="0" y="21"/>
                </a:cubicBezTo>
                <a:cubicBezTo>
                  <a:pt x="0" y="21"/>
                  <a:pt x="0" y="22"/>
                  <a:pt x="0" y="23"/>
                </a:cubicBezTo>
                <a:cubicBezTo>
                  <a:pt x="0" y="24"/>
                  <a:pt x="0" y="24"/>
                  <a:pt x="0" y="25"/>
                </a:cubicBezTo>
                <a:cubicBezTo>
                  <a:pt x="0" y="25"/>
                  <a:pt x="1" y="26"/>
                  <a:pt x="2" y="26"/>
                </a:cubicBezTo>
                <a:cubicBezTo>
                  <a:pt x="4" y="26"/>
                  <a:pt x="5" y="25"/>
                  <a:pt x="5" y="24"/>
                </a:cubicBezTo>
                <a:close/>
                <a:moveTo>
                  <a:pt x="13" y="64"/>
                </a:moveTo>
                <a:cubicBezTo>
                  <a:pt x="15" y="64"/>
                  <a:pt x="16" y="63"/>
                  <a:pt x="15" y="61"/>
                </a:cubicBezTo>
                <a:cubicBezTo>
                  <a:pt x="14" y="58"/>
                  <a:pt x="14" y="58"/>
                  <a:pt x="14" y="58"/>
                </a:cubicBezTo>
                <a:cubicBezTo>
                  <a:pt x="14" y="57"/>
                  <a:pt x="12" y="57"/>
                  <a:pt x="11" y="57"/>
                </a:cubicBezTo>
                <a:cubicBezTo>
                  <a:pt x="10" y="57"/>
                  <a:pt x="9" y="58"/>
                  <a:pt x="9" y="60"/>
                </a:cubicBezTo>
                <a:cubicBezTo>
                  <a:pt x="10" y="63"/>
                  <a:pt x="10" y="63"/>
                  <a:pt x="10" y="63"/>
                </a:cubicBezTo>
                <a:cubicBezTo>
                  <a:pt x="10" y="63"/>
                  <a:pt x="12" y="64"/>
                  <a:pt x="12" y="64"/>
                </a:cubicBezTo>
                <a:lnTo>
                  <a:pt x="13" y="64"/>
                </a:lnTo>
                <a:close/>
                <a:moveTo>
                  <a:pt x="28" y="111"/>
                </a:moveTo>
                <a:cubicBezTo>
                  <a:pt x="28" y="109"/>
                  <a:pt x="28" y="109"/>
                  <a:pt x="28" y="109"/>
                </a:cubicBezTo>
                <a:cubicBezTo>
                  <a:pt x="28" y="108"/>
                  <a:pt x="26" y="107"/>
                  <a:pt x="24" y="107"/>
                </a:cubicBezTo>
                <a:cubicBezTo>
                  <a:pt x="24" y="108"/>
                  <a:pt x="23" y="109"/>
                  <a:pt x="23" y="110"/>
                </a:cubicBezTo>
                <a:cubicBezTo>
                  <a:pt x="24" y="113"/>
                  <a:pt x="24" y="113"/>
                  <a:pt x="24" y="113"/>
                </a:cubicBezTo>
                <a:cubicBezTo>
                  <a:pt x="24" y="114"/>
                  <a:pt x="25" y="115"/>
                  <a:pt x="26" y="115"/>
                </a:cubicBezTo>
                <a:cubicBezTo>
                  <a:pt x="27" y="115"/>
                  <a:pt x="27" y="115"/>
                  <a:pt x="27" y="115"/>
                </a:cubicBezTo>
                <a:cubicBezTo>
                  <a:pt x="28" y="115"/>
                  <a:pt x="29" y="113"/>
                  <a:pt x="28" y="111"/>
                </a:cubicBezTo>
                <a:close/>
                <a:moveTo>
                  <a:pt x="10" y="51"/>
                </a:moveTo>
                <a:cubicBezTo>
                  <a:pt x="12" y="51"/>
                  <a:pt x="12" y="50"/>
                  <a:pt x="12" y="48"/>
                </a:cubicBezTo>
                <a:cubicBezTo>
                  <a:pt x="11" y="45"/>
                  <a:pt x="11" y="45"/>
                  <a:pt x="11" y="45"/>
                </a:cubicBezTo>
                <a:cubicBezTo>
                  <a:pt x="11" y="45"/>
                  <a:pt x="9" y="44"/>
                  <a:pt x="8" y="44"/>
                </a:cubicBezTo>
                <a:cubicBezTo>
                  <a:pt x="7" y="45"/>
                  <a:pt x="6" y="45"/>
                  <a:pt x="6" y="47"/>
                </a:cubicBezTo>
                <a:cubicBezTo>
                  <a:pt x="7" y="50"/>
                  <a:pt x="7" y="50"/>
                  <a:pt x="7" y="50"/>
                </a:cubicBezTo>
                <a:cubicBezTo>
                  <a:pt x="7" y="51"/>
                  <a:pt x="8" y="51"/>
                  <a:pt x="9" y="51"/>
                </a:cubicBezTo>
                <a:lnTo>
                  <a:pt x="10" y="51"/>
                </a:lnTo>
                <a:close/>
                <a:moveTo>
                  <a:pt x="9" y="17"/>
                </a:moveTo>
                <a:cubicBezTo>
                  <a:pt x="10" y="17"/>
                  <a:pt x="10" y="17"/>
                  <a:pt x="10" y="17"/>
                </a:cubicBezTo>
                <a:cubicBezTo>
                  <a:pt x="13" y="16"/>
                  <a:pt x="13" y="16"/>
                  <a:pt x="13" y="16"/>
                </a:cubicBezTo>
                <a:cubicBezTo>
                  <a:pt x="14" y="16"/>
                  <a:pt x="15" y="15"/>
                  <a:pt x="14" y="13"/>
                </a:cubicBezTo>
                <a:cubicBezTo>
                  <a:pt x="14" y="11"/>
                  <a:pt x="13" y="10"/>
                  <a:pt x="12" y="11"/>
                </a:cubicBezTo>
                <a:cubicBezTo>
                  <a:pt x="9" y="12"/>
                  <a:pt x="9" y="12"/>
                  <a:pt x="9" y="12"/>
                </a:cubicBezTo>
                <a:cubicBezTo>
                  <a:pt x="8" y="12"/>
                  <a:pt x="7" y="14"/>
                  <a:pt x="7" y="15"/>
                </a:cubicBezTo>
                <a:cubicBezTo>
                  <a:pt x="8" y="16"/>
                  <a:pt x="8" y="17"/>
                  <a:pt x="9" y="17"/>
                </a:cubicBezTo>
                <a:close/>
                <a:moveTo>
                  <a:pt x="23" y="13"/>
                </a:moveTo>
                <a:cubicBezTo>
                  <a:pt x="25" y="13"/>
                  <a:pt x="25" y="13"/>
                  <a:pt x="25" y="13"/>
                </a:cubicBezTo>
                <a:cubicBezTo>
                  <a:pt x="27" y="12"/>
                  <a:pt x="27" y="11"/>
                  <a:pt x="27" y="9"/>
                </a:cubicBezTo>
                <a:cubicBezTo>
                  <a:pt x="27" y="8"/>
                  <a:pt x="25" y="7"/>
                  <a:pt x="24" y="8"/>
                </a:cubicBezTo>
                <a:cubicBezTo>
                  <a:pt x="22" y="9"/>
                  <a:pt x="22" y="9"/>
                  <a:pt x="22" y="9"/>
                </a:cubicBezTo>
                <a:cubicBezTo>
                  <a:pt x="20" y="9"/>
                  <a:pt x="20" y="10"/>
                  <a:pt x="20" y="12"/>
                </a:cubicBezTo>
                <a:cubicBezTo>
                  <a:pt x="20" y="13"/>
                  <a:pt x="21" y="13"/>
                  <a:pt x="22" y="13"/>
                </a:cubicBezTo>
                <a:cubicBezTo>
                  <a:pt x="23" y="13"/>
                  <a:pt x="23" y="13"/>
                  <a:pt x="23" y="13"/>
                </a:cubicBezTo>
                <a:close/>
                <a:moveTo>
                  <a:pt x="24" y="102"/>
                </a:moveTo>
                <a:cubicBezTo>
                  <a:pt x="25" y="102"/>
                  <a:pt x="26" y="100"/>
                  <a:pt x="25" y="99"/>
                </a:cubicBezTo>
                <a:cubicBezTo>
                  <a:pt x="24" y="96"/>
                  <a:pt x="24" y="96"/>
                  <a:pt x="24" y="96"/>
                </a:cubicBezTo>
                <a:cubicBezTo>
                  <a:pt x="24" y="95"/>
                  <a:pt x="23" y="95"/>
                  <a:pt x="21" y="95"/>
                </a:cubicBezTo>
                <a:cubicBezTo>
                  <a:pt x="20" y="95"/>
                  <a:pt x="20" y="96"/>
                  <a:pt x="20" y="98"/>
                </a:cubicBezTo>
                <a:cubicBezTo>
                  <a:pt x="20" y="100"/>
                  <a:pt x="20" y="100"/>
                  <a:pt x="20" y="100"/>
                </a:cubicBezTo>
                <a:cubicBezTo>
                  <a:pt x="20" y="101"/>
                  <a:pt x="22" y="102"/>
                  <a:pt x="23" y="102"/>
                </a:cubicBezTo>
                <a:lnTo>
                  <a:pt x="24" y="102"/>
                </a:lnTo>
                <a:close/>
                <a:moveTo>
                  <a:pt x="17" y="77"/>
                </a:moveTo>
                <a:cubicBezTo>
                  <a:pt x="19" y="77"/>
                  <a:pt x="20" y="75"/>
                  <a:pt x="19" y="73"/>
                </a:cubicBezTo>
                <a:cubicBezTo>
                  <a:pt x="18" y="71"/>
                  <a:pt x="18" y="71"/>
                  <a:pt x="18" y="71"/>
                </a:cubicBezTo>
                <a:cubicBezTo>
                  <a:pt x="18" y="70"/>
                  <a:pt x="16" y="69"/>
                  <a:pt x="14" y="69"/>
                </a:cubicBezTo>
                <a:cubicBezTo>
                  <a:pt x="13" y="70"/>
                  <a:pt x="12" y="71"/>
                  <a:pt x="12" y="72"/>
                </a:cubicBezTo>
                <a:cubicBezTo>
                  <a:pt x="13" y="75"/>
                  <a:pt x="13" y="75"/>
                  <a:pt x="13" y="75"/>
                </a:cubicBezTo>
                <a:cubicBezTo>
                  <a:pt x="13" y="76"/>
                  <a:pt x="15" y="77"/>
                  <a:pt x="16" y="77"/>
                </a:cubicBezTo>
                <a:lnTo>
                  <a:pt x="17" y="77"/>
                </a:lnTo>
                <a:close/>
                <a:moveTo>
                  <a:pt x="22" y="86"/>
                </a:moveTo>
                <a:cubicBezTo>
                  <a:pt x="21" y="83"/>
                  <a:pt x="21" y="83"/>
                  <a:pt x="21" y="83"/>
                </a:cubicBezTo>
                <a:cubicBezTo>
                  <a:pt x="21" y="83"/>
                  <a:pt x="19" y="82"/>
                  <a:pt x="17" y="82"/>
                </a:cubicBezTo>
                <a:cubicBezTo>
                  <a:pt x="17" y="83"/>
                  <a:pt x="16" y="83"/>
                  <a:pt x="16" y="85"/>
                </a:cubicBezTo>
                <a:cubicBezTo>
                  <a:pt x="17" y="88"/>
                  <a:pt x="17" y="88"/>
                  <a:pt x="17" y="88"/>
                </a:cubicBezTo>
                <a:cubicBezTo>
                  <a:pt x="17" y="89"/>
                  <a:pt x="18" y="89"/>
                  <a:pt x="19" y="89"/>
                </a:cubicBezTo>
                <a:cubicBezTo>
                  <a:pt x="20" y="89"/>
                  <a:pt x="20" y="89"/>
                  <a:pt x="20" y="89"/>
                </a:cubicBezTo>
                <a:cubicBezTo>
                  <a:pt x="22" y="89"/>
                  <a:pt x="23" y="88"/>
                  <a:pt x="22" y="86"/>
                </a:cubicBezTo>
                <a:close/>
                <a:moveTo>
                  <a:pt x="144" y="45"/>
                </a:moveTo>
                <a:cubicBezTo>
                  <a:pt x="143" y="48"/>
                  <a:pt x="143" y="48"/>
                  <a:pt x="143" y="48"/>
                </a:cubicBezTo>
                <a:cubicBezTo>
                  <a:pt x="142" y="50"/>
                  <a:pt x="143" y="51"/>
                  <a:pt x="145" y="51"/>
                </a:cubicBezTo>
                <a:cubicBezTo>
                  <a:pt x="146" y="51"/>
                  <a:pt x="146" y="51"/>
                  <a:pt x="146" y="51"/>
                </a:cubicBezTo>
                <a:cubicBezTo>
                  <a:pt x="147" y="51"/>
                  <a:pt x="148" y="51"/>
                  <a:pt x="148" y="50"/>
                </a:cubicBezTo>
                <a:cubicBezTo>
                  <a:pt x="149" y="47"/>
                  <a:pt x="149" y="47"/>
                  <a:pt x="149" y="47"/>
                </a:cubicBezTo>
                <a:cubicBezTo>
                  <a:pt x="149" y="45"/>
                  <a:pt x="148" y="45"/>
                  <a:pt x="147" y="44"/>
                </a:cubicBezTo>
                <a:cubicBezTo>
                  <a:pt x="146" y="44"/>
                  <a:pt x="144" y="45"/>
                  <a:pt x="144" y="45"/>
                </a:cubicBezTo>
                <a:close/>
                <a:moveTo>
                  <a:pt x="148" y="33"/>
                </a:moveTo>
                <a:cubicBezTo>
                  <a:pt x="147" y="35"/>
                  <a:pt x="147" y="35"/>
                  <a:pt x="147" y="35"/>
                </a:cubicBezTo>
                <a:cubicBezTo>
                  <a:pt x="146" y="37"/>
                  <a:pt x="147" y="39"/>
                  <a:pt x="148" y="39"/>
                </a:cubicBezTo>
                <a:cubicBezTo>
                  <a:pt x="149" y="39"/>
                  <a:pt x="149" y="39"/>
                  <a:pt x="149" y="39"/>
                </a:cubicBezTo>
                <a:cubicBezTo>
                  <a:pt x="150" y="39"/>
                  <a:pt x="152" y="39"/>
                  <a:pt x="152" y="37"/>
                </a:cubicBezTo>
                <a:cubicBezTo>
                  <a:pt x="152" y="35"/>
                  <a:pt x="152" y="35"/>
                  <a:pt x="152" y="35"/>
                </a:cubicBezTo>
                <a:cubicBezTo>
                  <a:pt x="152" y="33"/>
                  <a:pt x="152" y="32"/>
                  <a:pt x="151" y="31"/>
                </a:cubicBezTo>
                <a:cubicBezTo>
                  <a:pt x="149" y="31"/>
                  <a:pt x="148" y="32"/>
                  <a:pt x="148" y="33"/>
                </a:cubicBezTo>
                <a:close/>
                <a:moveTo>
                  <a:pt x="152" y="19"/>
                </a:moveTo>
                <a:cubicBezTo>
                  <a:pt x="150" y="19"/>
                  <a:pt x="149" y="20"/>
                  <a:pt x="150" y="22"/>
                </a:cubicBezTo>
                <a:cubicBezTo>
                  <a:pt x="150" y="24"/>
                  <a:pt x="150" y="24"/>
                  <a:pt x="150" y="24"/>
                </a:cubicBezTo>
                <a:cubicBezTo>
                  <a:pt x="149" y="25"/>
                  <a:pt x="151" y="26"/>
                  <a:pt x="152" y="26"/>
                </a:cubicBezTo>
                <a:cubicBezTo>
                  <a:pt x="153" y="26"/>
                  <a:pt x="153" y="26"/>
                  <a:pt x="153" y="26"/>
                </a:cubicBezTo>
                <a:cubicBezTo>
                  <a:pt x="153" y="26"/>
                  <a:pt x="155" y="25"/>
                  <a:pt x="155" y="25"/>
                </a:cubicBezTo>
                <a:cubicBezTo>
                  <a:pt x="155" y="24"/>
                  <a:pt x="155" y="24"/>
                  <a:pt x="155" y="23"/>
                </a:cubicBezTo>
                <a:cubicBezTo>
                  <a:pt x="155" y="22"/>
                  <a:pt x="155" y="21"/>
                  <a:pt x="155" y="21"/>
                </a:cubicBezTo>
                <a:cubicBezTo>
                  <a:pt x="154" y="19"/>
                  <a:pt x="153" y="19"/>
                  <a:pt x="152" y="19"/>
                </a:cubicBezTo>
                <a:close/>
                <a:moveTo>
                  <a:pt x="130" y="13"/>
                </a:moveTo>
                <a:cubicBezTo>
                  <a:pt x="132" y="13"/>
                  <a:pt x="132" y="13"/>
                  <a:pt x="132" y="13"/>
                </a:cubicBezTo>
                <a:cubicBezTo>
                  <a:pt x="132" y="13"/>
                  <a:pt x="132" y="13"/>
                  <a:pt x="133" y="13"/>
                </a:cubicBezTo>
                <a:cubicBezTo>
                  <a:pt x="134" y="13"/>
                  <a:pt x="135" y="13"/>
                  <a:pt x="136" y="12"/>
                </a:cubicBezTo>
                <a:cubicBezTo>
                  <a:pt x="136" y="10"/>
                  <a:pt x="135" y="9"/>
                  <a:pt x="133" y="9"/>
                </a:cubicBezTo>
                <a:cubicBezTo>
                  <a:pt x="131" y="8"/>
                  <a:pt x="131" y="8"/>
                  <a:pt x="131" y="8"/>
                </a:cubicBezTo>
                <a:cubicBezTo>
                  <a:pt x="130" y="7"/>
                  <a:pt x="128" y="8"/>
                  <a:pt x="127" y="9"/>
                </a:cubicBezTo>
                <a:cubicBezTo>
                  <a:pt x="127" y="11"/>
                  <a:pt x="128" y="12"/>
                  <a:pt x="130" y="13"/>
                </a:cubicBezTo>
                <a:close/>
                <a:moveTo>
                  <a:pt x="142" y="16"/>
                </a:moveTo>
                <a:cubicBezTo>
                  <a:pt x="145" y="17"/>
                  <a:pt x="145" y="17"/>
                  <a:pt x="145" y="17"/>
                </a:cubicBezTo>
                <a:cubicBezTo>
                  <a:pt x="145" y="17"/>
                  <a:pt x="145" y="17"/>
                  <a:pt x="145" y="17"/>
                </a:cubicBezTo>
                <a:cubicBezTo>
                  <a:pt x="146" y="17"/>
                  <a:pt x="147" y="16"/>
                  <a:pt x="148" y="15"/>
                </a:cubicBezTo>
                <a:cubicBezTo>
                  <a:pt x="148" y="14"/>
                  <a:pt x="147" y="12"/>
                  <a:pt x="145" y="12"/>
                </a:cubicBezTo>
                <a:cubicBezTo>
                  <a:pt x="143" y="11"/>
                  <a:pt x="143" y="11"/>
                  <a:pt x="143" y="11"/>
                </a:cubicBezTo>
                <a:cubicBezTo>
                  <a:pt x="142" y="10"/>
                  <a:pt x="140" y="11"/>
                  <a:pt x="140" y="13"/>
                </a:cubicBezTo>
                <a:cubicBezTo>
                  <a:pt x="140" y="15"/>
                  <a:pt x="140" y="16"/>
                  <a:pt x="142" y="16"/>
                </a:cubicBezTo>
                <a:close/>
                <a:moveTo>
                  <a:pt x="143" y="57"/>
                </a:moveTo>
                <a:cubicBezTo>
                  <a:pt x="142" y="57"/>
                  <a:pt x="141" y="57"/>
                  <a:pt x="141" y="58"/>
                </a:cubicBezTo>
                <a:cubicBezTo>
                  <a:pt x="140" y="61"/>
                  <a:pt x="140" y="61"/>
                  <a:pt x="140" y="61"/>
                </a:cubicBezTo>
                <a:cubicBezTo>
                  <a:pt x="139" y="63"/>
                  <a:pt x="140" y="64"/>
                  <a:pt x="142" y="64"/>
                </a:cubicBezTo>
                <a:cubicBezTo>
                  <a:pt x="142" y="64"/>
                  <a:pt x="142" y="64"/>
                  <a:pt x="142" y="64"/>
                </a:cubicBezTo>
                <a:cubicBezTo>
                  <a:pt x="143" y="64"/>
                  <a:pt x="145" y="64"/>
                  <a:pt x="145" y="63"/>
                </a:cubicBezTo>
                <a:cubicBezTo>
                  <a:pt x="146" y="60"/>
                  <a:pt x="146" y="60"/>
                  <a:pt x="146" y="60"/>
                </a:cubicBezTo>
                <a:cubicBezTo>
                  <a:pt x="146" y="58"/>
                  <a:pt x="145" y="57"/>
                  <a:pt x="143" y="57"/>
                </a:cubicBezTo>
                <a:close/>
                <a:moveTo>
                  <a:pt x="127" y="119"/>
                </a:moveTo>
                <a:cubicBezTo>
                  <a:pt x="126" y="119"/>
                  <a:pt x="124" y="120"/>
                  <a:pt x="124" y="121"/>
                </a:cubicBezTo>
                <a:cubicBezTo>
                  <a:pt x="123" y="124"/>
                  <a:pt x="123" y="124"/>
                  <a:pt x="123" y="124"/>
                </a:cubicBezTo>
                <a:cubicBezTo>
                  <a:pt x="123" y="123"/>
                  <a:pt x="123" y="123"/>
                  <a:pt x="123" y="123"/>
                </a:cubicBezTo>
                <a:cubicBezTo>
                  <a:pt x="123" y="113"/>
                  <a:pt x="123" y="113"/>
                  <a:pt x="123" y="113"/>
                </a:cubicBezTo>
                <a:cubicBezTo>
                  <a:pt x="123" y="110"/>
                  <a:pt x="123" y="110"/>
                  <a:pt x="123" y="110"/>
                </a:cubicBezTo>
                <a:cubicBezTo>
                  <a:pt x="123" y="109"/>
                  <a:pt x="123" y="109"/>
                  <a:pt x="123" y="109"/>
                </a:cubicBezTo>
                <a:cubicBezTo>
                  <a:pt x="123" y="99"/>
                  <a:pt x="123" y="99"/>
                  <a:pt x="123" y="99"/>
                </a:cubicBezTo>
                <a:cubicBezTo>
                  <a:pt x="123" y="97"/>
                  <a:pt x="123" y="97"/>
                  <a:pt x="123" y="97"/>
                </a:cubicBezTo>
                <a:cubicBezTo>
                  <a:pt x="123" y="87"/>
                  <a:pt x="123" y="87"/>
                  <a:pt x="123" y="87"/>
                </a:cubicBezTo>
                <a:cubicBezTo>
                  <a:pt x="123" y="84"/>
                  <a:pt x="123" y="84"/>
                  <a:pt x="123" y="84"/>
                </a:cubicBezTo>
                <a:cubicBezTo>
                  <a:pt x="123" y="83"/>
                  <a:pt x="123" y="83"/>
                  <a:pt x="123" y="83"/>
                </a:cubicBezTo>
                <a:cubicBezTo>
                  <a:pt x="123" y="73"/>
                  <a:pt x="123" y="73"/>
                  <a:pt x="123" y="73"/>
                </a:cubicBezTo>
                <a:cubicBezTo>
                  <a:pt x="123" y="71"/>
                  <a:pt x="123" y="71"/>
                  <a:pt x="123" y="71"/>
                </a:cubicBezTo>
                <a:cubicBezTo>
                  <a:pt x="123" y="61"/>
                  <a:pt x="123" y="61"/>
                  <a:pt x="123" y="61"/>
                </a:cubicBezTo>
                <a:cubicBezTo>
                  <a:pt x="123" y="58"/>
                  <a:pt x="123" y="58"/>
                  <a:pt x="123" y="58"/>
                </a:cubicBezTo>
                <a:cubicBezTo>
                  <a:pt x="123" y="57"/>
                  <a:pt x="123" y="57"/>
                  <a:pt x="123" y="57"/>
                </a:cubicBezTo>
                <a:cubicBezTo>
                  <a:pt x="123" y="47"/>
                  <a:pt x="123" y="47"/>
                  <a:pt x="123" y="47"/>
                </a:cubicBezTo>
                <a:cubicBezTo>
                  <a:pt x="123" y="45"/>
                  <a:pt x="123" y="45"/>
                  <a:pt x="123" y="45"/>
                </a:cubicBezTo>
                <a:cubicBezTo>
                  <a:pt x="123" y="35"/>
                  <a:pt x="123" y="35"/>
                  <a:pt x="123" y="35"/>
                </a:cubicBezTo>
                <a:cubicBezTo>
                  <a:pt x="123" y="31"/>
                  <a:pt x="123" y="31"/>
                  <a:pt x="123" y="31"/>
                </a:cubicBezTo>
                <a:cubicBezTo>
                  <a:pt x="123" y="21"/>
                  <a:pt x="123" y="21"/>
                  <a:pt x="123" y="21"/>
                </a:cubicBezTo>
                <a:cubicBezTo>
                  <a:pt x="123" y="19"/>
                  <a:pt x="123" y="19"/>
                  <a:pt x="123" y="19"/>
                </a:cubicBezTo>
                <a:cubicBezTo>
                  <a:pt x="123" y="12"/>
                  <a:pt x="123" y="12"/>
                  <a:pt x="123" y="12"/>
                </a:cubicBezTo>
                <a:cubicBezTo>
                  <a:pt x="123" y="5"/>
                  <a:pt x="118" y="0"/>
                  <a:pt x="111" y="0"/>
                </a:cubicBezTo>
                <a:cubicBezTo>
                  <a:pt x="44" y="0"/>
                  <a:pt x="44" y="0"/>
                  <a:pt x="44" y="0"/>
                </a:cubicBezTo>
                <a:cubicBezTo>
                  <a:pt x="37" y="0"/>
                  <a:pt x="32" y="5"/>
                  <a:pt x="32" y="12"/>
                </a:cubicBezTo>
                <a:cubicBezTo>
                  <a:pt x="32" y="124"/>
                  <a:pt x="32" y="124"/>
                  <a:pt x="32" y="124"/>
                </a:cubicBezTo>
                <a:cubicBezTo>
                  <a:pt x="31" y="121"/>
                  <a:pt x="31" y="121"/>
                  <a:pt x="31" y="121"/>
                </a:cubicBezTo>
                <a:cubicBezTo>
                  <a:pt x="31" y="120"/>
                  <a:pt x="29" y="119"/>
                  <a:pt x="28" y="119"/>
                </a:cubicBezTo>
                <a:cubicBezTo>
                  <a:pt x="27" y="120"/>
                  <a:pt x="26" y="121"/>
                  <a:pt x="26" y="123"/>
                </a:cubicBezTo>
                <a:cubicBezTo>
                  <a:pt x="27" y="125"/>
                  <a:pt x="27" y="125"/>
                  <a:pt x="27" y="125"/>
                </a:cubicBezTo>
                <a:cubicBezTo>
                  <a:pt x="28" y="127"/>
                  <a:pt x="29" y="128"/>
                  <a:pt x="30" y="127"/>
                </a:cubicBezTo>
                <a:cubicBezTo>
                  <a:pt x="31" y="127"/>
                  <a:pt x="32" y="126"/>
                  <a:pt x="32" y="126"/>
                </a:cubicBezTo>
                <a:cubicBezTo>
                  <a:pt x="32" y="132"/>
                  <a:pt x="32" y="132"/>
                  <a:pt x="32" y="132"/>
                </a:cubicBezTo>
                <a:cubicBezTo>
                  <a:pt x="30" y="133"/>
                  <a:pt x="29" y="134"/>
                  <a:pt x="29" y="135"/>
                </a:cubicBezTo>
                <a:cubicBezTo>
                  <a:pt x="30" y="138"/>
                  <a:pt x="30" y="138"/>
                  <a:pt x="30" y="138"/>
                </a:cubicBezTo>
                <a:cubicBezTo>
                  <a:pt x="30" y="139"/>
                  <a:pt x="31" y="140"/>
                  <a:pt x="32" y="140"/>
                </a:cubicBezTo>
                <a:cubicBezTo>
                  <a:pt x="32" y="149"/>
                  <a:pt x="32" y="149"/>
                  <a:pt x="32" y="149"/>
                </a:cubicBezTo>
                <a:cubicBezTo>
                  <a:pt x="32" y="155"/>
                  <a:pt x="37" y="160"/>
                  <a:pt x="44" y="160"/>
                </a:cubicBezTo>
                <a:cubicBezTo>
                  <a:pt x="111" y="160"/>
                  <a:pt x="111" y="160"/>
                  <a:pt x="111" y="160"/>
                </a:cubicBezTo>
                <a:cubicBezTo>
                  <a:pt x="118" y="160"/>
                  <a:pt x="123" y="155"/>
                  <a:pt x="123" y="149"/>
                </a:cubicBezTo>
                <a:cubicBezTo>
                  <a:pt x="123" y="140"/>
                  <a:pt x="123" y="140"/>
                  <a:pt x="123" y="140"/>
                </a:cubicBezTo>
                <a:cubicBezTo>
                  <a:pt x="124" y="140"/>
                  <a:pt x="125" y="139"/>
                  <a:pt x="125" y="138"/>
                </a:cubicBezTo>
                <a:cubicBezTo>
                  <a:pt x="126" y="135"/>
                  <a:pt x="126" y="135"/>
                  <a:pt x="126" y="135"/>
                </a:cubicBezTo>
                <a:cubicBezTo>
                  <a:pt x="126" y="134"/>
                  <a:pt x="125" y="133"/>
                  <a:pt x="123" y="132"/>
                </a:cubicBezTo>
                <a:cubicBezTo>
                  <a:pt x="123" y="126"/>
                  <a:pt x="123" y="126"/>
                  <a:pt x="123" y="126"/>
                </a:cubicBezTo>
                <a:cubicBezTo>
                  <a:pt x="123" y="126"/>
                  <a:pt x="124" y="127"/>
                  <a:pt x="125" y="127"/>
                </a:cubicBezTo>
                <a:cubicBezTo>
                  <a:pt x="127" y="128"/>
                  <a:pt x="128" y="127"/>
                  <a:pt x="128" y="125"/>
                </a:cubicBezTo>
                <a:cubicBezTo>
                  <a:pt x="129" y="123"/>
                  <a:pt x="129" y="123"/>
                  <a:pt x="129" y="123"/>
                </a:cubicBezTo>
                <a:cubicBezTo>
                  <a:pt x="129" y="121"/>
                  <a:pt x="128" y="120"/>
                  <a:pt x="127" y="119"/>
                </a:cubicBezTo>
                <a:close/>
                <a:moveTo>
                  <a:pt x="118" y="149"/>
                </a:moveTo>
                <a:cubicBezTo>
                  <a:pt x="118" y="152"/>
                  <a:pt x="115" y="155"/>
                  <a:pt x="111" y="155"/>
                </a:cubicBezTo>
                <a:cubicBezTo>
                  <a:pt x="44" y="155"/>
                  <a:pt x="44" y="155"/>
                  <a:pt x="44" y="155"/>
                </a:cubicBezTo>
                <a:cubicBezTo>
                  <a:pt x="40" y="155"/>
                  <a:pt x="37" y="152"/>
                  <a:pt x="37" y="149"/>
                </a:cubicBezTo>
                <a:cubicBezTo>
                  <a:pt x="37" y="128"/>
                  <a:pt x="37" y="128"/>
                  <a:pt x="37" y="128"/>
                </a:cubicBezTo>
                <a:cubicBezTo>
                  <a:pt x="118" y="128"/>
                  <a:pt x="118" y="128"/>
                  <a:pt x="118" y="128"/>
                </a:cubicBezTo>
                <a:cubicBezTo>
                  <a:pt x="118" y="149"/>
                  <a:pt x="118" y="149"/>
                  <a:pt x="118" y="149"/>
                </a:cubicBezTo>
                <a:close/>
                <a:moveTo>
                  <a:pt x="118" y="123"/>
                </a:moveTo>
                <a:cubicBezTo>
                  <a:pt x="37" y="123"/>
                  <a:pt x="37" y="123"/>
                  <a:pt x="37" y="123"/>
                </a:cubicBezTo>
                <a:cubicBezTo>
                  <a:pt x="37" y="22"/>
                  <a:pt x="37" y="22"/>
                  <a:pt x="37" y="22"/>
                </a:cubicBezTo>
                <a:cubicBezTo>
                  <a:pt x="118" y="22"/>
                  <a:pt x="118" y="22"/>
                  <a:pt x="118" y="22"/>
                </a:cubicBezTo>
                <a:cubicBezTo>
                  <a:pt x="118" y="123"/>
                  <a:pt x="118" y="123"/>
                  <a:pt x="118" y="123"/>
                </a:cubicBezTo>
                <a:close/>
                <a:moveTo>
                  <a:pt x="118" y="16"/>
                </a:moveTo>
                <a:cubicBezTo>
                  <a:pt x="37" y="16"/>
                  <a:pt x="37" y="16"/>
                  <a:pt x="37" y="16"/>
                </a:cubicBezTo>
                <a:cubicBezTo>
                  <a:pt x="37" y="12"/>
                  <a:pt x="37" y="12"/>
                  <a:pt x="37" y="12"/>
                </a:cubicBezTo>
                <a:cubicBezTo>
                  <a:pt x="37" y="9"/>
                  <a:pt x="40" y="5"/>
                  <a:pt x="44" y="5"/>
                </a:cubicBezTo>
                <a:cubicBezTo>
                  <a:pt x="111" y="5"/>
                  <a:pt x="111" y="5"/>
                  <a:pt x="111" y="5"/>
                </a:cubicBezTo>
                <a:cubicBezTo>
                  <a:pt x="115" y="5"/>
                  <a:pt x="118" y="9"/>
                  <a:pt x="118" y="12"/>
                </a:cubicBezTo>
                <a:cubicBezTo>
                  <a:pt x="118" y="16"/>
                  <a:pt x="118" y="16"/>
                  <a:pt x="118" y="16"/>
                </a:cubicBezTo>
                <a:close/>
                <a:moveTo>
                  <a:pt x="133" y="95"/>
                </a:moveTo>
                <a:cubicBezTo>
                  <a:pt x="132" y="95"/>
                  <a:pt x="131" y="95"/>
                  <a:pt x="131" y="96"/>
                </a:cubicBezTo>
                <a:cubicBezTo>
                  <a:pt x="130" y="99"/>
                  <a:pt x="130" y="99"/>
                  <a:pt x="130" y="99"/>
                </a:cubicBezTo>
                <a:cubicBezTo>
                  <a:pt x="129" y="100"/>
                  <a:pt x="130" y="102"/>
                  <a:pt x="132" y="102"/>
                </a:cubicBezTo>
                <a:cubicBezTo>
                  <a:pt x="132" y="102"/>
                  <a:pt x="132" y="102"/>
                  <a:pt x="132" y="102"/>
                </a:cubicBezTo>
                <a:cubicBezTo>
                  <a:pt x="133" y="102"/>
                  <a:pt x="134" y="101"/>
                  <a:pt x="135" y="100"/>
                </a:cubicBezTo>
                <a:cubicBezTo>
                  <a:pt x="136" y="98"/>
                  <a:pt x="136" y="98"/>
                  <a:pt x="136" y="98"/>
                </a:cubicBezTo>
                <a:cubicBezTo>
                  <a:pt x="136" y="96"/>
                  <a:pt x="135" y="95"/>
                  <a:pt x="133" y="95"/>
                </a:cubicBezTo>
                <a:close/>
                <a:moveTo>
                  <a:pt x="130" y="107"/>
                </a:moveTo>
                <a:cubicBezTo>
                  <a:pt x="129" y="107"/>
                  <a:pt x="127" y="108"/>
                  <a:pt x="127" y="109"/>
                </a:cubicBezTo>
                <a:cubicBezTo>
                  <a:pt x="126" y="111"/>
                  <a:pt x="126" y="111"/>
                  <a:pt x="126" y="111"/>
                </a:cubicBezTo>
                <a:cubicBezTo>
                  <a:pt x="125" y="113"/>
                  <a:pt x="126" y="115"/>
                  <a:pt x="128" y="115"/>
                </a:cubicBezTo>
                <a:cubicBezTo>
                  <a:pt x="129" y="115"/>
                  <a:pt x="129" y="115"/>
                  <a:pt x="129" y="115"/>
                </a:cubicBezTo>
                <a:cubicBezTo>
                  <a:pt x="130" y="115"/>
                  <a:pt x="131" y="114"/>
                  <a:pt x="132" y="113"/>
                </a:cubicBezTo>
                <a:cubicBezTo>
                  <a:pt x="132" y="110"/>
                  <a:pt x="132" y="110"/>
                  <a:pt x="132" y="110"/>
                </a:cubicBezTo>
                <a:cubicBezTo>
                  <a:pt x="132" y="109"/>
                  <a:pt x="132" y="108"/>
                  <a:pt x="130" y="107"/>
                </a:cubicBezTo>
                <a:close/>
                <a:moveTo>
                  <a:pt x="137" y="82"/>
                </a:moveTo>
                <a:cubicBezTo>
                  <a:pt x="136" y="82"/>
                  <a:pt x="134" y="83"/>
                  <a:pt x="134" y="83"/>
                </a:cubicBezTo>
                <a:cubicBezTo>
                  <a:pt x="133" y="86"/>
                  <a:pt x="133" y="86"/>
                  <a:pt x="133" y="86"/>
                </a:cubicBezTo>
                <a:cubicBezTo>
                  <a:pt x="132" y="88"/>
                  <a:pt x="133" y="89"/>
                  <a:pt x="135" y="89"/>
                </a:cubicBezTo>
                <a:cubicBezTo>
                  <a:pt x="136" y="89"/>
                  <a:pt x="136" y="89"/>
                  <a:pt x="136" y="89"/>
                </a:cubicBezTo>
                <a:cubicBezTo>
                  <a:pt x="137" y="89"/>
                  <a:pt x="138" y="89"/>
                  <a:pt x="138" y="88"/>
                </a:cubicBezTo>
                <a:cubicBezTo>
                  <a:pt x="139" y="85"/>
                  <a:pt x="139" y="85"/>
                  <a:pt x="139" y="85"/>
                </a:cubicBezTo>
                <a:cubicBezTo>
                  <a:pt x="139" y="83"/>
                  <a:pt x="138" y="83"/>
                  <a:pt x="137" y="82"/>
                </a:cubicBezTo>
                <a:close/>
                <a:moveTo>
                  <a:pt x="140" y="69"/>
                </a:moveTo>
                <a:cubicBezTo>
                  <a:pt x="139" y="69"/>
                  <a:pt x="137" y="70"/>
                  <a:pt x="137" y="71"/>
                </a:cubicBezTo>
                <a:cubicBezTo>
                  <a:pt x="137" y="73"/>
                  <a:pt x="137" y="73"/>
                  <a:pt x="137" y="73"/>
                </a:cubicBezTo>
                <a:cubicBezTo>
                  <a:pt x="136" y="75"/>
                  <a:pt x="137" y="77"/>
                  <a:pt x="138" y="77"/>
                </a:cubicBezTo>
                <a:cubicBezTo>
                  <a:pt x="139" y="77"/>
                  <a:pt x="139" y="77"/>
                  <a:pt x="139" y="77"/>
                </a:cubicBezTo>
                <a:cubicBezTo>
                  <a:pt x="140" y="77"/>
                  <a:pt x="141" y="76"/>
                  <a:pt x="141" y="75"/>
                </a:cubicBezTo>
                <a:cubicBezTo>
                  <a:pt x="142" y="72"/>
                  <a:pt x="142" y="72"/>
                  <a:pt x="142" y="72"/>
                </a:cubicBezTo>
                <a:cubicBezTo>
                  <a:pt x="142" y="71"/>
                  <a:pt x="141" y="70"/>
                  <a:pt x="140" y="6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19">
            <a:extLst>
              <a:ext uri="{FF2B5EF4-FFF2-40B4-BE49-F238E27FC236}">
                <a16:creationId xmlns:a16="http://schemas.microsoft.com/office/drawing/2014/main" id="{0B2E3EE8-DD0A-B9A9-D4A1-F89D6A1F2127}"/>
              </a:ext>
            </a:extLst>
          </p:cNvPr>
          <p:cNvSpPr>
            <a:spLocks noEditPoints="1"/>
          </p:cNvSpPr>
          <p:nvPr/>
        </p:nvSpPr>
        <p:spPr bwMode="auto">
          <a:xfrm>
            <a:off x="8081921" y="4222907"/>
            <a:ext cx="414892" cy="436729"/>
          </a:xfrm>
          <a:custGeom>
            <a:avLst/>
            <a:gdLst>
              <a:gd name="T0" fmla="*/ 142 w 152"/>
              <a:gd name="T1" fmla="*/ 153 h 160"/>
              <a:gd name="T2" fmla="*/ 133 w 152"/>
              <a:gd name="T3" fmla="*/ 46 h 160"/>
              <a:gd name="T4" fmla="*/ 110 w 152"/>
              <a:gd name="T5" fmla="*/ 54 h 160"/>
              <a:gd name="T6" fmla="*/ 92 w 152"/>
              <a:gd name="T7" fmla="*/ 153 h 160"/>
              <a:gd name="T8" fmla="*/ 84 w 152"/>
              <a:gd name="T9" fmla="*/ 90 h 160"/>
              <a:gd name="T10" fmla="*/ 60 w 152"/>
              <a:gd name="T11" fmla="*/ 98 h 160"/>
              <a:gd name="T12" fmla="*/ 42 w 152"/>
              <a:gd name="T13" fmla="*/ 153 h 160"/>
              <a:gd name="T14" fmla="*/ 34 w 152"/>
              <a:gd name="T15" fmla="*/ 117 h 160"/>
              <a:gd name="T16" fmla="*/ 10 w 152"/>
              <a:gd name="T17" fmla="*/ 125 h 160"/>
              <a:gd name="T18" fmla="*/ 3 w 152"/>
              <a:gd name="T19" fmla="*/ 153 h 160"/>
              <a:gd name="T20" fmla="*/ 3 w 152"/>
              <a:gd name="T21" fmla="*/ 160 h 160"/>
              <a:gd name="T22" fmla="*/ 152 w 152"/>
              <a:gd name="T23" fmla="*/ 156 h 160"/>
              <a:gd name="T24" fmla="*/ 36 w 152"/>
              <a:gd name="T25" fmla="*/ 153 h 160"/>
              <a:gd name="T26" fmla="*/ 17 w 152"/>
              <a:gd name="T27" fmla="*/ 125 h 160"/>
              <a:gd name="T28" fmla="*/ 34 w 152"/>
              <a:gd name="T29" fmla="*/ 123 h 160"/>
              <a:gd name="T30" fmla="*/ 36 w 152"/>
              <a:gd name="T31" fmla="*/ 153 h 160"/>
              <a:gd name="T32" fmla="*/ 66 w 152"/>
              <a:gd name="T33" fmla="*/ 153 h 160"/>
              <a:gd name="T34" fmla="*/ 68 w 152"/>
              <a:gd name="T35" fmla="*/ 97 h 160"/>
              <a:gd name="T36" fmla="*/ 86 w 152"/>
              <a:gd name="T37" fmla="*/ 98 h 160"/>
              <a:gd name="T38" fmla="*/ 136 w 152"/>
              <a:gd name="T39" fmla="*/ 153 h 160"/>
              <a:gd name="T40" fmla="*/ 116 w 152"/>
              <a:gd name="T41" fmla="*/ 54 h 160"/>
              <a:gd name="T42" fmla="*/ 133 w 152"/>
              <a:gd name="T43" fmla="*/ 51 h 160"/>
              <a:gd name="T44" fmla="*/ 136 w 152"/>
              <a:gd name="T45" fmla="*/ 153 h 160"/>
              <a:gd name="T46" fmla="*/ 33 w 152"/>
              <a:gd name="T47" fmla="*/ 86 h 160"/>
              <a:gd name="T48" fmla="*/ 98 w 152"/>
              <a:gd name="T49" fmla="*/ 43 h 160"/>
              <a:gd name="T50" fmla="*/ 136 w 152"/>
              <a:gd name="T51" fmla="*/ 11 h 160"/>
              <a:gd name="T52" fmla="*/ 139 w 152"/>
              <a:gd name="T53" fmla="*/ 24 h 160"/>
              <a:gd name="T54" fmla="*/ 142 w 152"/>
              <a:gd name="T55" fmla="*/ 3 h 160"/>
              <a:gd name="T56" fmla="*/ 139 w 152"/>
              <a:gd name="T57" fmla="*/ 0 h 160"/>
              <a:gd name="T58" fmla="*/ 117 w 152"/>
              <a:gd name="T59" fmla="*/ 3 h 160"/>
              <a:gd name="T60" fmla="*/ 131 w 152"/>
              <a:gd name="T61" fmla="*/ 6 h 160"/>
              <a:gd name="T62" fmla="*/ 89 w 152"/>
              <a:gd name="T63" fmla="*/ 25 h 160"/>
              <a:gd name="T64" fmla="*/ 85 w 152"/>
              <a:gd name="T65" fmla="*/ 25 h 160"/>
              <a:gd name="T66" fmla="*/ 28 w 152"/>
              <a:gd name="T67" fmla="*/ 86 h 160"/>
              <a:gd name="T68" fmla="*/ 20 w 152"/>
              <a:gd name="T69" fmla="*/ 98 h 160"/>
              <a:gd name="T70" fmla="*/ 20 w 152"/>
              <a:gd name="T71" fmla="*/ 91 h 160"/>
              <a:gd name="T72" fmla="*/ 20 w 152"/>
              <a:gd name="T73"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2" h="160">
                <a:moveTo>
                  <a:pt x="148" y="153"/>
                </a:moveTo>
                <a:cubicBezTo>
                  <a:pt x="142" y="153"/>
                  <a:pt x="142" y="153"/>
                  <a:pt x="142" y="153"/>
                </a:cubicBezTo>
                <a:cubicBezTo>
                  <a:pt x="142" y="54"/>
                  <a:pt x="142" y="54"/>
                  <a:pt x="142" y="54"/>
                </a:cubicBezTo>
                <a:cubicBezTo>
                  <a:pt x="142" y="49"/>
                  <a:pt x="138" y="46"/>
                  <a:pt x="133" y="46"/>
                </a:cubicBezTo>
                <a:cubicBezTo>
                  <a:pt x="118" y="46"/>
                  <a:pt x="118" y="46"/>
                  <a:pt x="118" y="46"/>
                </a:cubicBezTo>
                <a:cubicBezTo>
                  <a:pt x="113" y="46"/>
                  <a:pt x="110" y="49"/>
                  <a:pt x="110" y="54"/>
                </a:cubicBezTo>
                <a:cubicBezTo>
                  <a:pt x="110" y="153"/>
                  <a:pt x="110" y="153"/>
                  <a:pt x="110" y="153"/>
                </a:cubicBezTo>
                <a:cubicBezTo>
                  <a:pt x="92" y="153"/>
                  <a:pt x="92" y="153"/>
                  <a:pt x="92" y="153"/>
                </a:cubicBezTo>
                <a:cubicBezTo>
                  <a:pt x="92" y="98"/>
                  <a:pt x="92" y="98"/>
                  <a:pt x="92" y="98"/>
                </a:cubicBezTo>
                <a:cubicBezTo>
                  <a:pt x="92" y="94"/>
                  <a:pt x="89" y="90"/>
                  <a:pt x="84" y="90"/>
                </a:cubicBezTo>
                <a:cubicBezTo>
                  <a:pt x="68" y="90"/>
                  <a:pt x="68" y="90"/>
                  <a:pt x="68" y="90"/>
                </a:cubicBezTo>
                <a:cubicBezTo>
                  <a:pt x="64" y="90"/>
                  <a:pt x="60" y="94"/>
                  <a:pt x="60" y="98"/>
                </a:cubicBezTo>
                <a:cubicBezTo>
                  <a:pt x="60" y="153"/>
                  <a:pt x="60" y="153"/>
                  <a:pt x="60" y="153"/>
                </a:cubicBezTo>
                <a:cubicBezTo>
                  <a:pt x="42" y="153"/>
                  <a:pt x="42" y="153"/>
                  <a:pt x="42" y="153"/>
                </a:cubicBezTo>
                <a:cubicBezTo>
                  <a:pt x="42" y="125"/>
                  <a:pt x="42" y="125"/>
                  <a:pt x="42" y="125"/>
                </a:cubicBezTo>
                <a:cubicBezTo>
                  <a:pt x="42" y="120"/>
                  <a:pt x="39" y="117"/>
                  <a:pt x="34" y="117"/>
                </a:cubicBezTo>
                <a:cubicBezTo>
                  <a:pt x="19" y="117"/>
                  <a:pt x="19" y="117"/>
                  <a:pt x="19" y="117"/>
                </a:cubicBezTo>
                <a:cubicBezTo>
                  <a:pt x="15" y="117"/>
                  <a:pt x="10" y="120"/>
                  <a:pt x="10" y="125"/>
                </a:cubicBezTo>
                <a:cubicBezTo>
                  <a:pt x="10" y="153"/>
                  <a:pt x="10" y="153"/>
                  <a:pt x="10" y="153"/>
                </a:cubicBezTo>
                <a:cubicBezTo>
                  <a:pt x="3" y="153"/>
                  <a:pt x="3" y="153"/>
                  <a:pt x="3" y="153"/>
                </a:cubicBezTo>
                <a:cubicBezTo>
                  <a:pt x="1" y="153"/>
                  <a:pt x="0" y="155"/>
                  <a:pt x="0" y="156"/>
                </a:cubicBezTo>
                <a:cubicBezTo>
                  <a:pt x="0" y="158"/>
                  <a:pt x="1" y="160"/>
                  <a:pt x="3" y="160"/>
                </a:cubicBezTo>
                <a:cubicBezTo>
                  <a:pt x="148" y="160"/>
                  <a:pt x="148" y="160"/>
                  <a:pt x="148" y="160"/>
                </a:cubicBezTo>
                <a:cubicBezTo>
                  <a:pt x="150" y="160"/>
                  <a:pt x="152" y="158"/>
                  <a:pt x="152" y="156"/>
                </a:cubicBezTo>
                <a:cubicBezTo>
                  <a:pt x="152" y="155"/>
                  <a:pt x="150" y="153"/>
                  <a:pt x="148" y="153"/>
                </a:cubicBezTo>
                <a:close/>
                <a:moveTo>
                  <a:pt x="36" y="153"/>
                </a:moveTo>
                <a:cubicBezTo>
                  <a:pt x="17" y="153"/>
                  <a:pt x="17" y="153"/>
                  <a:pt x="17" y="153"/>
                </a:cubicBezTo>
                <a:cubicBezTo>
                  <a:pt x="17" y="125"/>
                  <a:pt x="17" y="125"/>
                  <a:pt x="17" y="125"/>
                </a:cubicBezTo>
                <a:cubicBezTo>
                  <a:pt x="17" y="124"/>
                  <a:pt x="18" y="123"/>
                  <a:pt x="19" y="123"/>
                </a:cubicBezTo>
                <a:cubicBezTo>
                  <a:pt x="34" y="123"/>
                  <a:pt x="34" y="123"/>
                  <a:pt x="34" y="123"/>
                </a:cubicBezTo>
                <a:cubicBezTo>
                  <a:pt x="36" y="123"/>
                  <a:pt x="36" y="124"/>
                  <a:pt x="36" y="125"/>
                </a:cubicBezTo>
                <a:lnTo>
                  <a:pt x="36" y="153"/>
                </a:lnTo>
                <a:close/>
                <a:moveTo>
                  <a:pt x="86" y="153"/>
                </a:moveTo>
                <a:cubicBezTo>
                  <a:pt x="66" y="153"/>
                  <a:pt x="66" y="153"/>
                  <a:pt x="66" y="153"/>
                </a:cubicBezTo>
                <a:cubicBezTo>
                  <a:pt x="66" y="98"/>
                  <a:pt x="66" y="98"/>
                  <a:pt x="66" y="98"/>
                </a:cubicBezTo>
                <a:cubicBezTo>
                  <a:pt x="66" y="98"/>
                  <a:pt x="68" y="97"/>
                  <a:pt x="68" y="97"/>
                </a:cubicBezTo>
                <a:cubicBezTo>
                  <a:pt x="84" y="97"/>
                  <a:pt x="84" y="97"/>
                  <a:pt x="84" y="97"/>
                </a:cubicBezTo>
                <a:cubicBezTo>
                  <a:pt x="85" y="97"/>
                  <a:pt x="86" y="98"/>
                  <a:pt x="86" y="98"/>
                </a:cubicBezTo>
                <a:lnTo>
                  <a:pt x="86" y="153"/>
                </a:lnTo>
                <a:close/>
                <a:moveTo>
                  <a:pt x="136" y="153"/>
                </a:moveTo>
                <a:cubicBezTo>
                  <a:pt x="116" y="153"/>
                  <a:pt x="116" y="153"/>
                  <a:pt x="116" y="153"/>
                </a:cubicBezTo>
                <a:cubicBezTo>
                  <a:pt x="116" y="54"/>
                  <a:pt x="116" y="54"/>
                  <a:pt x="116" y="54"/>
                </a:cubicBezTo>
                <a:cubicBezTo>
                  <a:pt x="116" y="52"/>
                  <a:pt x="117" y="51"/>
                  <a:pt x="118" y="51"/>
                </a:cubicBezTo>
                <a:cubicBezTo>
                  <a:pt x="133" y="51"/>
                  <a:pt x="133" y="51"/>
                  <a:pt x="133" y="51"/>
                </a:cubicBezTo>
                <a:cubicBezTo>
                  <a:pt x="135" y="51"/>
                  <a:pt x="136" y="52"/>
                  <a:pt x="136" y="54"/>
                </a:cubicBezTo>
                <a:lnTo>
                  <a:pt x="136" y="153"/>
                </a:lnTo>
                <a:close/>
                <a:moveTo>
                  <a:pt x="30" y="87"/>
                </a:moveTo>
                <a:cubicBezTo>
                  <a:pt x="31" y="87"/>
                  <a:pt x="32" y="86"/>
                  <a:pt x="33" y="86"/>
                </a:cubicBezTo>
                <a:cubicBezTo>
                  <a:pt x="87" y="32"/>
                  <a:pt x="87" y="32"/>
                  <a:pt x="87" y="32"/>
                </a:cubicBezTo>
                <a:cubicBezTo>
                  <a:pt x="98" y="43"/>
                  <a:pt x="98" y="43"/>
                  <a:pt x="98" y="43"/>
                </a:cubicBezTo>
                <a:cubicBezTo>
                  <a:pt x="100" y="45"/>
                  <a:pt x="102" y="45"/>
                  <a:pt x="103" y="43"/>
                </a:cubicBezTo>
                <a:cubicBezTo>
                  <a:pt x="136" y="11"/>
                  <a:pt x="136" y="11"/>
                  <a:pt x="136" y="11"/>
                </a:cubicBezTo>
                <a:cubicBezTo>
                  <a:pt x="136" y="21"/>
                  <a:pt x="136" y="21"/>
                  <a:pt x="136" y="21"/>
                </a:cubicBezTo>
                <a:cubicBezTo>
                  <a:pt x="136" y="22"/>
                  <a:pt x="137" y="24"/>
                  <a:pt x="139" y="24"/>
                </a:cubicBezTo>
                <a:cubicBezTo>
                  <a:pt x="141" y="24"/>
                  <a:pt x="142" y="22"/>
                  <a:pt x="142" y="21"/>
                </a:cubicBezTo>
                <a:cubicBezTo>
                  <a:pt x="142" y="3"/>
                  <a:pt x="142" y="3"/>
                  <a:pt x="142" y="3"/>
                </a:cubicBezTo>
                <a:cubicBezTo>
                  <a:pt x="142" y="2"/>
                  <a:pt x="142" y="1"/>
                  <a:pt x="141" y="1"/>
                </a:cubicBezTo>
                <a:cubicBezTo>
                  <a:pt x="140" y="0"/>
                  <a:pt x="140" y="0"/>
                  <a:pt x="139" y="0"/>
                </a:cubicBezTo>
                <a:cubicBezTo>
                  <a:pt x="120" y="0"/>
                  <a:pt x="120" y="0"/>
                  <a:pt x="120" y="0"/>
                </a:cubicBezTo>
                <a:cubicBezTo>
                  <a:pt x="119" y="0"/>
                  <a:pt x="117" y="1"/>
                  <a:pt x="117" y="3"/>
                </a:cubicBezTo>
                <a:cubicBezTo>
                  <a:pt x="117" y="5"/>
                  <a:pt x="119" y="6"/>
                  <a:pt x="120" y="6"/>
                </a:cubicBezTo>
                <a:cubicBezTo>
                  <a:pt x="131" y="6"/>
                  <a:pt x="131" y="6"/>
                  <a:pt x="131" y="6"/>
                </a:cubicBezTo>
                <a:cubicBezTo>
                  <a:pt x="101" y="37"/>
                  <a:pt x="101" y="37"/>
                  <a:pt x="101" y="37"/>
                </a:cubicBezTo>
                <a:cubicBezTo>
                  <a:pt x="89" y="25"/>
                  <a:pt x="89" y="25"/>
                  <a:pt x="89" y="25"/>
                </a:cubicBezTo>
                <a:cubicBezTo>
                  <a:pt x="88" y="25"/>
                  <a:pt x="87" y="24"/>
                  <a:pt x="87" y="24"/>
                </a:cubicBezTo>
                <a:cubicBezTo>
                  <a:pt x="86" y="24"/>
                  <a:pt x="85" y="25"/>
                  <a:pt x="85" y="25"/>
                </a:cubicBezTo>
                <a:cubicBezTo>
                  <a:pt x="28" y="81"/>
                  <a:pt x="28" y="81"/>
                  <a:pt x="28" y="81"/>
                </a:cubicBezTo>
                <a:cubicBezTo>
                  <a:pt x="27" y="83"/>
                  <a:pt x="27" y="84"/>
                  <a:pt x="28" y="86"/>
                </a:cubicBezTo>
                <a:cubicBezTo>
                  <a:pt x="28" y="86"/>
                  <a:pt x="29" y="87"/>
                  <a:pt x="30" y="87"/>
                </a:cubicBezTo>
                <a:close/>
                <a:moveTo>
                  <a:pt x="20" y="98"/>
                </a:moveTo>
                <a:cubicBezTo>
                  <a:pt x="22" y="98"/>
                  <a:pt x="23" y="96"/>
                  <a:pt x="23" y="95"/>
                </a:cubicBezTo>
                <a:cubicBezTo>
                  <a:pt x="23" y="93"/>
                  <a:pt x="22" y="91"/>
                  <a:pt x="20" y="91"/>
                </a:cubicBezTo>
                <a:cubicBezTo>
                  <a:pt x="18" y="91"/>
                  <a:pt x="16" y="93"/>
                  <a:pt x="16" y="95"/>
                </a:cubicBezTo>
                <a:cubicBezTo>
                  <a:pt x="16" y="96"/>
                  <a:pt x="18" y="98"/>
                  <a:pt x="20" y="9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28">
            <a:extLst>
              <a:ext uri="{FF2B5EF4-FFF2-40B4-BE49-F238E27FC236}">
                <a16:creationId xmlns:a16="http://schemas.microsoft.com/office/drawing/2014/main" id="{F18AC239-54F7-CAF1-B712-788BDE8E3020}"/>
              </a:ext>
            </a:extLst>
          </p:cNvPr>
          <p:cNvSpPr>
            <a:spLocks noEditPoints="1"/>
          </p:cNvSpPr>
          <p:nvPr/>
        </p:nvSpPr>
        <p:spPr bwMode="auto">
          <a:xfrm>
            <a:off x="8074235" y="2975601"/>
            <a:ext cx="436729" cy="436729"/>
          </a:xfrm>
          <a:custGeom>
            <a:avLst/>
            <a:gdLst>
              <a:gd name="T0" fmla="*/ 80 w 160"/>
              <a:gd name="T1" fmla="*/ 0 h 160"/>
              <a:gd name="T2" fmla="*/ 80 w 160"/>
              <a:gd name="T3" fmla="*/ 6 h 160"/>
              <a:gd name="T4" fmla="*/ 69 w 160"/>
              <a:gd name="T5" fmla="*/ 16 h 160"/>
              <a:gd name="T6" fmla="*/ 64 w 160"/>
              <a:gd name="T7" fmla="*/ 72 h 160"/>
              <a:gd name="T8" fmla="*/ 103 w 160"/>
              <a:gd name="T9" fmla="*/ 49 h 160"/>
              <a:gd name="T10" fmla="*/ 70 w 160"/>
              <a:gd name="T11" fmla="*/ 36 h 160"/>
              <a:gd name="T12" fmla="*/ 56 w 160"/>
              <a:gd name="T13" fmla="*/ 65 h 160"/>
              <a:gd name="T14" fmla="*/ 91 w 160"/>
              <a:gd name="T15" fmla="*/ 41 h 160"/>
              <a:gd name="T16" fmla="*/ 96 w 160"/>
              <a:gd name="T17" fmla="*/ 67 h 160"/>
              <a:gd name="T18" fmla="*/ 61 w 160"/>
              <a:gd name="T19" fmla="*/ 49 h 160"/>
              <a:gd name="T20" fmla="*/ 135 w 160"/>
              <a:gd name="T21" fmla="*/ 121 h 160"/>
              <a:gd name="T22" fmla="*/ 135 w 160"/>
              <a:gd name="T23" fmla="*/ 116 h 160"/>
              <a:gd name="T24" fmla="*/ 146 w 160"/>
              <a:gd name="T25" fmla="*/ 105 h 160"/>
              <a:gd name="T26" fmla="*/ 146 w 160"/>
              <a:gd name="T27" fmla="*/ 123 h 160"/>
              <a:gd name="T28" fmla="*/ 126 w 160"/>
              <a:gd name="T29" fmla="*/ 123 h 160"/>
              <a:gd name="T30" fmla="*/ 120 w 160"/>
              <a:gd name="T31" fmla="*/ 160 h 160"/>
              <a:gd name="T32" fmla="*/ 160 w 160"/>
              <a:gd name="T33" fmla="*/ 136 h 160"/>
              <a:gd name="T34" fmla="*/ 151 w 160"/>
              <a:gd name="T35" fmla="*/ 155 h 160"/>
              <a:gd name="T36" fmla="*/ 117 w 160"/>
              <a:gd name="T37" fmla="*/ 136 h 160"/>
              <a:gd name="T38" fmla="*/ 155 w 160"/>
              <a:gd name="T39" fmla="*/ 136 h 160"/>
              <a:gd name="T40" fmla="*/ 40 w 160"/>
              <a:gd name="T41" fmla="*/ 105 h 160"/>
              <a:gd name="T42" fmla="*/ 24 w 160"/>
              <a:gd name="T43" fmla="*/ 121 h 160"/>
              <a:gd name="T44" fmla="*/ 24 w 160"/>
              <a:gd name="T45" fmla="*/ 116 h 160"/>
              <a:gd name="T46" fmla="*/ 35 w 160"/>
              <a:gd name="T47" fmla="*/ 123 h 160"/>
              <a:gd name="T48" fmla="*/ 15 w 160"/>
              <a:gd name="T49" fmla="*/ 124 h 160"/>
              <a:gd name="T50" fmla="*/ 0 w 160"/>
              <a:gd name="T51" fmla="*/ 136 h 160"/>
              <a:gd name="T52" fmla="*/ 40 w 160"/>
              <a:gd name="T53" fmla="*/ 160 h 160"/>
              <a:gd name="T54" fmla="*/ 35 w 160"/>
              <a:gd name="T55" fmla="*/ 123 h 160"/>
              <a:gd name="T56" fmla="*/ 8 w 160"/>
              <a:gd name="T57" fmla="*/ 155 h 160"/>
              <a:gd name="T58" fmla="*/ 13 w 160"/>
              <a:gd name="T59" fmla="*/ 129 h 160"/>
              <a:gd name="T60" fmla="*/ 43 w 160"/>
              <a:gd name="T61" fmla="*/ 152 h 160"/>
              <a:gd name="T62" fmla="*/ 67 w 160"/>
              <a:gd name="T63" fmla="*/ 137 h 160"/>
              <a:gd name="T64" fmla="*/ 55 w 160"/>
              <a:gd name="T65" fmla="*/ 135 h 160"/>
              <a:gd name="T66" fmla="*/ 53 w 160"/>
              <a:gd name="T67" fmla="*/ 137 h 160"/>
              <a:gd name="T68" fmla="*/ 62 w 160"/>
              <a:gd name="T69" fmla="*/ 150 h 160"/>
              <a:gd name="T70" fmla="*/ 105 w 160"/>
              <a:gd name="T71" fmla="*/ 140 h 160"/>
              <a:gd name="T72" fmla="*/ 103 w 160"/>
              <a:gd name="T73" fmla="*/ 26 h 160"/>
              <a:gd name="T74" fmla="*/ 131 w 160"/>
              <a:gd name="T75" fmla="*/ 71 h 160"/>
              <a:gd name="T76" fmla="*/ 143 w 160"/>
              <a:gd name="T77" fmla="*/ 83 h 160"/>
              <a:gd name="T78" fmla="*/ 147 w 160"/>
              <a:gd name="T79" fmla="*/ 71 h 160"/>
              <a:gd name="T80" fmla="*/ 101 w 160"/>
              <a:gd name="T81" fmla="*/ 23 h 160"/>
              <a:gd name="T82" fmla="*/ 58 w 160"/>
              <a:gd name="T83" fmla="*/ 25 h 160"/>
              <a:gd name="T84" fmla="*/ 57 w 160"/>
              <a:gd name="T85" fmla="*/ 22 h 160"/>
              <a:gd name="T86" fmla="*/ 43 w 160"/>
              <a:gd name="T87" fmla="*/ 19 h 160"/>
              <a:gd name="T88" fmla="*/ 17 w 160"/>
              <a:gd name="T89" fmla="*/ 81 h 160"/>
              <a:gd name="T90" fmla="*/ 50 w 160"/>
              <a:gd name="T91" fmla="*/ 31 h 160"/>
              <a:gd name="T92" fmla="*/ 51 w 160"/>
              <a:gd name="T93" fmla="*/ 3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0" h="160">
                <a:moveTo>
                  <a:pt x="80" y="33"/>
                </a:moveTo>
                <a:cubicBezTo>
                  <a:pt x="89" y="33"/>
                  <a:pt x="96" y="26"/>
                  <a:pt x="96" y="16"/>
                </a:cubicBezTo>
                <a:cubicBezTo>
                  <a:pt x="96" y="8"/>
                  <a:pt x="89" y="0"/>
                  <a:pt x="80" y="0"/>
                </a:cubicBezTo>
                <a:cubicBezTo>
                  <a:pt x="71" y="0"/>
                  <a:pt x="64" y="8"/>
                  <a:pt x="64" y="16"/>
                </a:cubicBezTo>
                <a:cubicBezTo>
                  <a:pt x="64" y="26"/>
                  <a:pt x="71" y="33"/>
                  <a:pt x="80" y="33"/>
                </a:cubicBezTo>
                <a:close/>
                <a:moveTo>
                  <a:pt x="80" y="6"/>
                </a:moveTo>
                <a:cubicBezTo>
                  <a:pt x="86" y="6"/>
                  <a:pt x="90" y="11"/>
                  <a:pt x="90" y="16"/>
                </a:cubicBezTo>
                <a:cubicBezTo>
                  <a:pt x="90" y="22"/>
                  <a:pt x="86" y="27"/>
                  <a:pt x="80" y="27"/>
                </a:cubicBezTo>
                <a:cubicBezTo>
                  <a:pt x="74" y="27"/>
                  <a:pt x="69" y="22"/>
                  <a:pt x="69" y="16"/>
                </a:cubicBezTo>
                <a:cubicBezTo>
                  <a:pt x="69" y="11"/>
                  <a:pt x="74" y="6"/>
                  <a:pt x="80" y="6"/>
                </a:cubicBezTo>
                <a:close/>
                <a:moveTo>
                  <a:pt x="56" y="65"/>
                </a:moveTo>
                <a:cubicBezTo>
                  <a:pt x="56" y="69"/>
                  <a:pt x="59" y="72"/>
                  <a:pt x="64" y="72"/>
                </a:cubicBezTo>
                <a:cubicBezTo>
                  <a:pt x="96" y="72"/>
                  <a:pt x="96" y="72"/>
                  <a:pt x="96" y="72"/>
                </a:cubicBezTo>
                <a:cubicBezTo>
                  <a:pt x="100" y="72"/>
                  <a:pt x="103" y="69"/>
                  <a:pt x="103" y="65"/>
                </a:cubicBezTo>
                <a:cubicBezTo>
                  <a:pt x="103" y="49"/>
                  <a:pt x="103" y="49"/>
                  <a:pt x="103" y="49"/>
                </a:cubicBezTo>
                <a:cubicBezTo>
                  <a:pt x="103" y="42"/>
                  <a:pt x="97" y="36"/>
                  <a:pt x="90" y="36"/>
                </a:cubicBezTo>
                <a:cubicBezTo>
                  <a:pt x="89" y="36"/>
                  <a:pt x="89" y="36"/>
                  <a:pt x="89" y="36"/>
                </a:cubicBezTo>
                <a:cubicBezTo>
                  <a:pt x="83" y="39"/>
                  <a:pt x="77" y="39"/>
                  <a:pt x="70" y="36"/>
                </a:cubicBezTo>
                <a:cubicBezTo>
                  <a:pt x="69" y="36"/>
                  <a:pt x="69" y="36"/>
                  <a:pt x="69" y="36"/>
                </a:cubicBezTo>
                <a:cubicBezTo>
                  <a:pt x="62" y="36"/>
                  <a:pt x="56" y="42"/>
                  <a:pt x="56" y="49"/>
                </a:cubicBezTo>
                <a:cubicBezTo>
                  <a:pt x="56" y="65"/>
                  <a:pt x="56" y="65"/>
                  <a:pt x="56" y="65"/>
                </a:cubicBezTo>
                <a:close/>
                <a:moveTo>
                  <a:pt x="61" y="49"/>
                </a:moveTo>
                <a:cubicBezTo>
                  <a:pt x="61" y="45"/>
                  <a:pt x="64" y="41"/>
                  <a:pt x="68" y="41"/>
                </a:cubicBezTo>
                <a:cubicBezTo>
                  <a:pt x="76" y="44"/>
                  <a:pt x="84" y="44"/>
                  <a:pt x="91" y="41"/>
                </a:cubicBezTo>
                <a:cubicBezTo>
                  <a:pt x="95" y="41"/>
                  <a:pt x="98" y="45"/>
                  <a:pt x="98" y="49"/>
                </a:cubicBezTo>
                <a:cubicBezTo>
                  <a:pt x="98" y="65"/>
                  <a:pt x="98" y="65"/>
                  <a:pt x="98" y="65"/>
                </a:cubicBezTo>
                <a:cubicBezTo>
                  <a:pt x="98" y="66"/>
                  <a:pt x="97" y="67"/>
                  <a:pt x="96" y="67"/>
                </a:cubicBezTo>
                <a:cubicBezTo>
                  <a:pt x="64" y="67"/>
                  <a:pt x="64" y="67"/>
                  <a:pt x="64" y="67"/>
                </a:cubicBezTo>
                <a:cubicBezTo>
                  <a:pt x="62" y="67"/>
                  <a:pt x="61" y="66"/>
                  <a:pt x="61" y="65"/>
                </a:cubicBezTo>
                <a:cubicBezTo>
                  <a:pt x="61" y="49"/>
                  <a:pt x="61" y="49"/>
                  <a:pt x="61" y="49"/>
                </a:cubicBezTo>
                <a:close/>
                <a:moveTo>
                  <a:pt x="135" y="88"/>
                </a:moveTo>
                <a:cubicBezTo>
                  <a:pt x="127" y="88"/>
                  <a:pt x="119" y="96"/>
                  <a:pt x="119" y="105"/>
                </a:cubicBezTo>
                <a:cubicBezTo>
                  <a:pt x="119" y="114"/>
                  <a:pt x="127" y="121"/>
                  <a:pt x="135" y="121"/>
                </a:cubicBezTo>
                <a:cubicBezTo>
                  <a:pt x="145" y="121"/>
                  <a:pt x="151" y="114"/>
                  <a:pt x="151" y="105"/>
                </a:cubicBezTo>
                <a:cubicBezTo>
                  <a:pt x="151" y="96"/>
                  <a:pt x="145" y="88"/>
                  <a:pt x="135" y="88"/>
                </a:cubicBezTo>
                <a:close/>
                <a:moveTo>
                  <a:pt x="135" y="116"/>
                </a:moveTo>
                <a:cubicBezTo>
                  <a:pt x="129" y="116"/>
                  <a:pt x="125" y="110"/>
                  <a:pt x="125" y="105"/>
                </a:cubicBezTo>
                <a:cubicBezTo>
                  <a:pt x="125" y="99"/>
                  <a:pt x="129" y="94"/>
                  <a:pt x="135" y="94"/>
                </a:cubicBezTo>
                <a:cubicBezTo>
                  <a:pt x="141" y="94"/>
                  <a:pt x="146" y="99"/>
                  <a:pt x="146" y="105"/>
                </a:cubicBezTo>
                <a:cubicBezTo>
                  <a:pt x="146" y="110"/>
                  <a:pt x="141" y="116"/>
                  <a:pt x="135" y="116"/>
                </a:cubicBezTo>
                <a:close/>
                <a:moveTo>
                  <a:pt x="146" y="123"/>
                </a:moveTo>
                <a:cubicBezTo>
                  <a:pt x="146" y="123"/>
                  <a:pt x="146" y="123"/>
                  <a:pt x="146" y="123"/>
                </a:cubicBezTo>
                <a:cubicBezTo>
                  <a:pt x="146" y="124"/>
                  <a:pt x="146" y="124"/>
                  <a:pt x="146" y="124"/>
                </a:cubicBezTo>
                <a:cubicBezTo>
                  <a:pt x="139" y="127"/>
                  <a:pt x="132" y="127"/>
                  <a:pt x="126" y="124"/>
                </a:cubicBezTo>
                <a:cubicBezTo>
                  <a:pt x="126" y="123"/>
                  <a:pt x="126" y="123"/>
                  <a:pt x="126" y="123"/>
                </a:cubicBezTo>
                <a:cubicBezTo>
                  <a:pt x="118" y="123"/>
                  <a:pt x="112" y="130"/>
                  <a:pt x="112" y="136"/>
                </a:cubicBezTo>
                <a:cubicBezTo>
                  <a:pt x="112" y="152"/>
                  <a:pt x="112" y="152"/>
                  <a:pt x="112" y="152"/>
                </a:cubicBezTo>
                <a:cubicBezTo>
                  <a:pt x="112" y="157"/>
                  <a:pt x="116" y="160"/>
                  <a:pt x="120" y="160"/>
                </a:cubicBezTo>
                <a:cubicBezTo>
                  <a:pt x="151" y="160"/>
                  <a:pt x="151" y="160"/>
                  <a:pt x="151" y="160"/>
                </a:cubicBezTo>
                <a:cubicBezTo>
                  <a:pt x="156" y="160"/>
                  <a:pt x="160" y="157"/>
                  <a:pt x="160" y="152"/>
                </a:cubicBezTo>
                <a:cubicBezTo>
                  <a:pt x="160" y="136"/>
                  <a:pt x="160" y="136"/>
                  <a:pt x="160" y="136"/>
                </a:cubicBezTo>
                <a:cubicBezTo>
                  <a:pt x="160" y="130"/>
                  <a:pt x="154" y="123"/>
                  <a:pt x="146" y="123"/>
                </a:cubicBezTo>
                <a:close/>
                <a:moveTo>
                  <a:pt x="155" y="152"/>
                </a:moveTo>
                <a:cubicBezTo>
                  <a:pt x="155" y="154"/>
                  <a:pt x="153" y="155"/>
                  <a:pt x="151" y="155"/>
                </a:cubicBezTo>
                <a:cubicBezTo>
                  <a:pt x="120" y="155"/>
                  <a:pt x="120" y="155"/>
                  <a:pt x="120" y="155"/>
                </a:cubicBezTo>
                <a:cubicBezTo>
                  <a:pt x="119" y="155"/>
                  <a:pt x="117" y="154"/>
                  <a:pt x="117" y="152"/>
                </a:cubicBezTo>
                <a:cubicBezTo>
                  <a:pt x="117" y="136"/>
                  <a:pt x="117" y="136"/>
                  <a:pt x="117" y="136"/>
                </a:cubicBezTo>
                <a:cubicBezTo>
                  <a:pt x="117" y="132"/>
                  <a:pt x="121" y="129"/>
                  <a:pt x="125" y="129"/>
                </a:cubicBezTo>
                <a:cubicBezTo>
                  <a:pt x="131" y="132"/>
                  <a:pt x="140" y="132"/>
                  <a:pt x="147" y="129"/>
                </a:cubicBezTo>
                <a:cubicBezTo>
                  <a:pt x="151" y="129"/>
                  <a:pt x="155" y="132"/>
                  <a:pt x="155" y="136"/>
                </a:cubicBezTo>
                <a:lnTo>
                  <a:pt x="155" y="152"/>
                </a:lnTo>
                <a:close/>
                <a:moveTo>
                  <a:pt x="24" y="121"/>
                </a:moveTo>
                <a:cubicBezTo>
                  <a:pt x="33" y="121"/>
                  <a:pt x="40" y="114"/>
                  <a:pt x="40" y="105"/>
                </a:cubicBezTo>
                <a:cubicBezTo>
                  <a:pt x="40" y="96"/>
                  <a:pt x="33" y="88"/>
                  <a:pt x="24" y="88"/>
                </a:cubicBezTo>
                <a:cubicBezTo>
                  <a:pt x="16" y="88"/>
                  <a:pt x="8" y="96"/>
                  <a:pt x="8" y="105"/>
                </a:cubicBezTo>
                <a:cubicBezTo>
                  <a:pt x="8" y="114"/>
                  <a:pt x="16" y="121"/>
                  <a:pt x="24" y="121"/>
                </a:cubicBezTo>
                <a:close/>
                <a:moveTo>
                  <a:pt x="24" y="94"/>
                </a:moveTo>
                <a:cubicBezTo>
                  <a:pt x="30" y="94"/>
                  <a:pt x="35" y="99"/>
                  <a:pt x="35" y="105"/>
                </a:cubicBezTo>
                <a:cubicBezTo>
                  <a:pt x="35" y="110"/>
                  <a:pt x="30" y="116"/>
                  <a:pt x="24" y="116"/>
                </a:cubicBezTo>
                <a:cubicBezTo>
                  <a:pt x="18" y="116"/>
                  <a:pt x="13" y="110"/>
                  <a:pt x="13" y="105"/>
                </a:cubicBezTo>
                <a:cubicBezTo>
                  <a:pt x="13" y="99"/>
                  <a:pt x="18" y="94"/>
                  <a:pt x="24" y="94"/>
                </a:cubicBezTo>
                <a:close/>
                <a:moveTo>
                  <a:pt x="35" y="123"/>
                </a:moveTo>
                <a:cubicBezTo>
                  <a:pt x="34" y="123"/>
                  <a:pt x="34" y="123"/>
                  <a:pt x="34" y="123"/>
                </a:cubicBezTo>
                <a:cubicBezTo>
                  <a:pt x="33" y="124"/>
                  <a:pt x="33" y="124"/>
                  <a:pt x="33" y="124"/>
                </a:cubicBezTo>
                <a:cubicBezTo>
                  <a:pt x="28" y="127"/>
                  <a:pt x="21" y="127"/>
                  <a:pt x="15" y="124"/>
                </a:cubicBezTo>
                <a:cubicBezTo>
                  <a:pt x="14" y="123"/>
                  <a:pt x="14" y="123"/>
                  <a:pt x="14" y="123"/>
                </a:cubicBezTo>
                <a:cubicBezTo>
                  <a:pt x="13" y="123"/>
                  <a:pt x="13" y="123"/>
                  <a:pt x="13" y="123"/>
                </a:cubicBezTo>
                <a:cubicBezTo>
                  <a:pt x="7" y="123"/>
                  <a:pt x="1" y="130"/>
                  <a:pt x="0" y="136"/>
                </a:cubicBezTo>
                <a:cubicBezTo>
                  <a:pt x="0" y="152"/>
                  <a:pt x="0" y="152"/>
                  <a:pt x="0" y="152"/>
                </a:cubicBezTo>
                <a:cubicBezTo>
                  <a:pt x="0" y="157"/>
                  <a:pt x="4" y="160"/>
                  <a:pt x="8" y="160"/>
                </a:cubicBezTo>
                <a:cubicBezTo>
                  <a:pt x="40" y="160"/>
                  <a:pt x="40" y="160"/>
                  <a:pt x="40" y="160"/>
                </a:cubicBezTo>
                <a:cubicBezTo>
                  <a:pt x="44" y="160"/>
                  <a:pt x="49" y="157"/>
                  <a:pt x="49" y="152"/>
                </a:cubicBezTo>
                <a:cubicBezTo>
                  <a:pt x="49" y="136"/>
                  <a:pt x="49" y="136"/>
                  <a:pt x="49" y="136"/>
                </a:cubicBezTo>
                <a:cubicBezTo>
                  <a:pt x="49" y="130"/>
                  <a:pt x="43" y="123"/>
                  <a:pt x="35" y="123"/>
                </a:cubicBezTo>
                <a:close/>
                <a:moveTo>
                  <a:pt x="43" y="152"/>
                </a:moveTo>
                <a:cubicBezTo>
                  <a:pt x="43" y="154"/>
                  <a:pt x="42" y="155"/>
                  <a:pt x="40" y="155"/>
                </a:cubicBezTo>
                <a:cubicBezTo>
                  <a:pt x="8" y="155"/>
                  <a:pt x="8" y="155"/>
                  <a:pt x="8" y="155"/>
                </a:cubicBezTo>
                <a:cubicBezTo>
                  <a:pt x="7" y="155"/>
                  <a:pt x="6" y="154"/>
                  <a:pt x="6" y="152"/>
                </a:cubicBezTo>
                <a:cubicBezTo>
                  <a:pt x="6" y="136"/>
                  <a:pt x="6" y="136"/>
                  <a:pt x="6" y="136"/>
                </a:cubicBezTo>
                <a:cubicBezTo>
                  <a:pt x="6" y="132"/>
                  <a:pt x="9" y="129"/>
                  <a:pt x="13" y="129"/>
                </a:cubicBezTo>
                <a:cubicBezTo>
                  <a:pt x="20" y="132"/>
                  <a:pt x="28" y="132"/>
                  <a:pt x="35" y="129"/>
                </a:cubicBezTo>
                <a:cubicBezTo>
                  <a:pt x="39" y="129"/>
                  <a:pt x="43" y="132"/>
                  <a:pt x="43" y="136"/>
                </a:cubicBezTo>
                <a:lnTo>
                  <a:pt x="43" y="152"/>
                </a:lnTo>
                <a:close/>
                <a:moveTo>
                  <a:pt x="103" y="135"/>
                </a:moveTo>
                <a:cubicBezTo>
                  <a:pt x="91" y="140"/>
                  <a:pt x="78" y="141"/>
                  <a:pt x="65" y="137"/>
                </a:cubicBezTo>
                <a:cubicBezTo>
                  <a:pt x="67" y="137"/>
                  <a:pt x="67" y="137"/>
                  <a:pt x="67" y="137"/>
                </a:cubicBezTo>
                <a:cubicBezTo>
                  <a:pt x="68" y="137"/>
                  <a:pt x="69" y="135"/>
                  <a:pt x="69" y="133"/>
                </a:cubicBezTo>
                <a:cubicBezTo>
                  <a:pt x="68" y="132"/>
                  <a:pt x="67" y="132"/>
                  <a:pt x="66" y="132"/>
                </a:cubicBezTo>
                <a:cubicBezTo>
                  <a:pt x="55" y="135"/>
                  <a:pt x="55" y="135"/>
                  <a:pt x="55" y="135"/>
                </a:cubicBezTo>
                <a:cubicBezTo>
                  <a:pt x="55" y="135"/>
                  <a:pt x="55" y="135"/>
                  <a:pt x="54" y="135"/>
                </a:cubicBezTo>
                <a:cubicBezTo>
                  <a:pt x="54" y="136"/>
                  <a:pt x="53" y="136"/>
                  <a:pt x="53" y="137"/>
                </a:cubicBezTo>
                <a:cubicBezTo>
                  <a:pt x="53" y="137"/>
                  <a:pt x="53" y="137"/>
                  <a:pt x="53" y="137"/>
                </a:cubicBezTo>
                <a:cubicBezTo>
                  <a:pt x="53" y="138"/>
                  <a:pt x="53" y="138"/>
                  <a:pt x="53" y="138"/>
                </a:cubicBezTo>
                <a:cubicBezTo>
                  <a:pt x="59" y="148"/>
                  <a:pt x="59" y="148"/>
                  <a:pt x="59" y="148"/>
                </a:cubicBezTo>
                <a:cubicBezTo>
                  <a:pt x="59" y="150"/>
                  <a:pt x="61" y="151"/>
                  <a:pt x="62" y="150"/>
                </a:cubicBezTo>
                <a:cubicBezTo>
                  <a:pt x="63" y="149"/>
                  <a:pt x="64" y="147"/>
                  <a:pt x="63" y="146"/>
                </a:cubicBezTo>
                <a:cubicBezTo>
                  <a:pt x="62" y="142"/>
                  <a:pt x="62" y="142"/>
                  <a:pt x="62" y="142"/>
                </a:cubicBezTo>
                <a:cubicBezTo>
                  <a:pt x="76" y="147"/>
                  <a:pt x="91" y="146"/>
                  <a:pt x="105" y="140"/>
                </a:cubicBezTo>
                <a:cubicBezTo>
                  <a:pt x="106" y="139"/>
                  <a:pt x="107" y="137"/>
                  <a:pt x="106" y="137"/>
                </a:cubicBezTo>
                <a:cubicBezTo>
                  <a:pt x="105" y="135"/>
                  <a:pt x="105" y="134"/>
                  <a:pt x="103" y="135"/>
                </a:cubicBezTo>
                <a:close/>
                <a:moveTo>
                  <a:pt x="103" y="26"/>
                </a:moveTo>
                <a:cubicBezTo>
                  <a:pt x="122" y="34"/>
                  <a:pt x="135" y="53"/>
                  <a:pt x="138" y="73"/>
                </a:cubicBezTo>
                <a:cubicBezTo>
                  <a:pt x="135" y="71"/>
                  <a:pt x="135" y="71"/>
                  <a:pt x="135" y="71"/>
                </a:cubicBezTo>
                <a:cubicBezTo>
                  <a:pt x="134" y="70"/>
                  <a:pt x="132" y="70"/>
                  <a:pt x="131" y="71"/>
                </a:cubicBezTo>
                <a:cubicBezTo>
                  <a:pt x="130" y="72"/>
                  <a:pt x="130" y="73"/>
                  <a:pt x="131" y="74"/>
                </a:cubicBezTo>
                <a:cubicBezTo>
                  <a:pt x="139" y="83"/>
                  <a:pt x="139" y="83"/>
                  <a:pt x="139" y="83"/>
                </a:cubicBezTo>
                <a:cubicBezTo>
                  <a:pt x="140" y="83"/>
                  <a:pt x="142" y="83"/>
                  <a:pt x="143" y="83"/>
                </a:cubicBezTo>
                <a:cubicBezTo>
                  <a:pt x="150" y="74"/>
                  <a:pt x="150" y="74"/>
                  <a:pt x="150" y="74"/>
                </a:cubicBezTo>
                <a:cubicBezTo>
                  <a:pt x="152" y="73"/>
                  <a:pt x="152" y="72"/>
                  <a:pt x="150" y="71"/>
                </a:cubicBezTo>
                <a:cubicBezTo>
                  <a:pt x="150" y="70"/>
                  <a:pt x="148" y="70"/>
                  <a:pt x="147" y="71"/>
                </a:cubicBezTo>
                <a:cubicBezTo>
                  <a:pt x="143" y="74"/>
                  <a:pt x="143" y="74"/>
                  <a:pt x="143" y="74"/>
                </a:cubicBezTo>
                <a:cubicBezTo>
                  <a:pt x="141" y="51"/>
                  <a:pt x="126" y="30"/>
                  <a:pt x="105" y="22"/>
                </a:cubicBezTo>
                <a:cubicBezTo>
                  <a:pt x="104" y="21"/>
                  <a:pt x="102" y="22"/>
                  <a:pt x="101" y="23"/>
                </a:cubicBezTo>
                <a:cubicBezTo>
                  <a:pt x="101" y="24"/>
                  <a:pt x="101" y="26"/>
                  <a:pt x="103" y="26"/>
                </a:cubicBezTo>
                <a:close/>
                <a:moveTo>
                  <a:pt x="58" y="26"/>
                </a:moveTo>
                <a:cubicBezTo>
                  <a:pt x="58" y="25"/>
                  <a:pt x="58" y="25"/>
                  <a:pt x="58" y="25"/>
                </a:cubicBezTo>
                <a:cubicBezTo>
                  <a:pt x="58" y="24"/>
                  <a:pt x="58" y="24"/>
                  <a:pt x="58" y="24"/>
                </a:cubicBezTo>
                <a:cubicBezTo>
                  <a:pt x="58" y="24"/>
                  <a:pt x="58" y="24"/>
                  <a:pt x="58" y="23"/>
                </a:cubicBezTo>
                <a:cubicBezTo>
                  <a:pt x="58" y="23"/>
                  <a:pt x="58" y="22"/>
                  <a:pt x="57" y="22"/>
                </a:cubicBezTo>
                <a:cubicBezTo>
                  <a:pt x="57" y="22"/>
                  <a:pt x="57" y="22"/>
                  <a:pt x="57" y="22"/>
                </a:cubicBezTo>
                <a:cubicBezTo>
                  <a:pt x="47" y="17"/>
                  <a:pt x="47" y="17"/>
                  <a:pt x="47" y="17"/>
                </a:cubicBezTo>
                <a:cubicBezTo>
                  <a:pt x="45" y="17"/>
                  <a:pt x="43" y="17"/>
                  <a:pt x="43" y="19"/>
                </a:cubicBezTo>
                <a:cubicBezTo>
                  <a:pt x="42" y="20"/>
                  <a:pt x="43" y="22"/>
                  <a:pt x="44" y="22"/>
                </a:cubicBezTo>
                <a:cubicBezTo>
                  <a:pt x="50" y="25"/>
                  <a:pt x="50" y="25"/>
                  <a:pt x="50" y="25"/>
                </a:cubicBezTo>
                <a:cubicBezTo>
                  <a:pt x="29" y="36"/>
                  <a:pt x="17" y="57"/>
                  <a:pt x="17" y="81"/>
                </a:cubicBezTo>
                <a:cubicBezTo>
                  <a:pt x="17" y="82"/>
                  <a:pt x="17" y="83"/>
                  <a:pt x="19" y="83"/>
                </a:cubicBezTo>
                <a:cubicBezTo>
                  <a:pt x="20" y="83"/>
                  <a:pt x="22" y="82"/>
                  <a:pt x="22" y="81"/>
                </a:cubicBezTo>
                <a:cubicBezTo>
                  <a:pt x="22" y="60"/>
                  <a:pt x="32" y="41"/>
                  <a:pt x="50" y="31"/>
                </a:cubicBezTo>
                <a:cubicBezTo>
                  <a:pt x="48" y="34"/>
                  <a:pt x="48" y="34"/>
                  <a:pt x="48" y="34"/>
                </a:cubicBezTo>
                <a:cubicBezTo>
                  <a:pt x="47" y="36"/>
                  <a:pt x="48" y="37"/>
                  <a:pt x="49" y="38"/>
                </a:cubicBezTo>
                <a:cubicBezTo>
                  <a:pt x="50" y="38"/>
                  <a:pt x="50" y="38"/>
                  <a:pt x="51" y="38"/>
                </a:cubicBezTo>
                <a:cubicBezTo>
                  <a:pt x="52" y="38"/>
                  <a:pt x="52" y="37"/>
                  <a:pt x="53" y="37"/>
                </a:cubicBezTo>
                <a:cubicBezTo>
                  <a:pt x="58" y="26"/>
                  <a:pt x="58" y="26"/>
                  <a:pt x="58"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34">
            <a:extLst>
              <a:ext uri="{FF2B5EF4-FFF2-40B4-BE49-F238E27FC236}">
                <a16:creationId xmlns:a16="http://schemas.microsoft.com/office/drawing/2014/main" id="{DA46B641-1737-4645-6711-8D8E91B86899}"/>
              </a:ext>
            </a:extLst>
          </p:cNvPr>
          <p:cNvSpPr>
            <a:spLocks noEditPoints="1"/>
          </p:cNvSpPr>
          <p:nvPr/>
        </p:nvSpPr>
        <p:spPr bwMode="auto">
          <a:xfrm>
            <a:off x="8066370" y="1936113"/>
            <a:ext cx="459084" cy="538350"/>
          </a:xfrm>
          <a:custGeom>
            <a:avLst/>
            <a:gdLst>
              <a:gd name="T0" fmla="*/ 9 w 139"/>
              <a:gd name="T1" fmla="*/ 52 h 163"/>
              <a:gd name="T2" fmla="*/ 5 w 139"/>
              <a:gd name="T3" fmla="*/ 98 h 163"/>
              <a:gd name="T4" fmla="*/ 11 w 139"/>
              <a:gd name="T5" fmla="*/ 117 h 163"/>
              <a:gd name="T6" fmla="*/ 19 w 139"/>
              <a:gd name="T7" fmla="*/ 135 h 163"/>
              <a:gd name="T8" fmla="*/ 55 w 139"/>
              <a:gd name="T9" fmla="*/ 148 h 163"/>
              <a:gd name="T10" fmla="*/ 128 w 139"/>
              <a:gd name="T11" fmla="*/ 163 h 163"/>
              <a:gd name="T12" fmla="*/ 121 w 139"/>
              <a:gd name="T13" fmla="*/ 120 h 163"/>
              <a:gd name="T14" fmla="*/ 60 w 139"/>
              <a:gd name="T15" fmla="*/ 146 h 163"/>
              <a:gd name="T16" fmla="*/ 28 w 139"/>
              <a:gd name="T17" fmla="*/ 147 h 163"/>
              <a:gd name="T18" fmla="*/ 18 w 139"/>
              <a:gd name="T19" fmla="*/ 129 h 163"/>
              <a:gd name="T20" fmla="*/ 16 w 139"/>
              <a:gd name="T21" fmla="*/ 122 h 163"/>
              <a:gd name="T22" fmla="*/ 5 w 139"/>
              <a:gd name="T23" fmla="*/ 108 h 163"/>
              <a:gd name="T24" fmla="*/ 25 w 139"/>
              <a:gd name="T25" fmla="*/ 69 h 163"/>
              <a:gd name="T26" fmla="*/ 24 w 139"/>
              <a:gd name="T27" fmla="*/ 64 h 163"/>
              <a:gd name="T28" fmla="*/ 58 w 139"/>
              <a:gd name="T29" fmla="*/ 10 h 163"/>
              <a:gd name="T30" fmla="*/ 113 w 139"/>
              <a:gd name="T31" fmla="*/ 125 h 163"/>
              <a:gd name="T32" fmla="*/ 112 w 139"/>
              <a:gd name="T33" fmla="*/ 78 h 163"/>
              <a:gd name="T34" fmla="*/ 121 w 139"/>
              <a:gd name="T35" fmla="*/ 69 h 163"/>
              <a:gd name="T36" fmla="*/ 117 w 139"/>
              <a:gd name="T37" fmla="*/ 36 h 163"/>
              <a:gd name="T38" fmla="*/ 98 w 139"/>
              <a:gd name="T39" fmla="*/ 20 h 163"/>
              <a:gd name="T40" fmla="*/ 65 w 139"/>
              <a:gd name="T41" fmla="*/ 20 h 163"/>
              <a:gd name="T42" fmla="*/ 37 w 139"/>
              <a:gd name="T43" fmla="*/ 37 h 163"/>
              <a:gd name="T44" fmla="*/ 38 w 139"/>
              <a:gd name="T45" fmla="*/ 73 h 163"/>
              <a:gd name="T46" fmla="*/ 76 w 139"/>
              <a:gd name="T47" fmla="*/ 78 h 163"/>
              <a:gd name="T48" fmla="*/ 99 w 139"/>
              <a:gd name="T49" fmla="*/ 98 h 163"/>
              <a:gd name="T50" fmla="*/ 119 w 139"/>
              <a:gd name="T51" fmla="*/ 59 h 163"/>
              <a:gd name="T52" fmla="*/ 115 w 139"/>
              <a:gd name="T53" fmla="*/ 62 h 163"/>
              <a:gd name="T54" fmla="*/ 110 w 139"/>
              <a:gd name="T55" fmla="*/ 43 h 163"/>
              <a:gd name="T56" fmla="*/ 110 w 139"/>
              <a:gd name="T57" fmla="*/ 48 h 163"/>
              <a:gd name="T58" fmla="*/ 107 w 139"/>
              <a:gd name="T59" fmla="*/ 64 h 163"/>
              <a:gd name="T60" fmla="*/ 100 w 139"/>
              <a:gd name="T61" fmla="*/ 59 h 163"/>
              <a:gd name="T62" fmla="*/ 105 w 139"/>
              <a:gd name="T63" fmla="*/ 47 h 163"/>
              <a:gd name="T64" fmla="*/ 99 w 139"/>
              <a:gd name="T65" fmla="*/ 64 h 163"/>
              <a:gd name="T66" fmla="*/ 94 w 139"/>
              <a:gd name="T67" fmla="*/ 61 h 163"/>
              <a:gd name="T68" fmla="*/ 87 w 139"/>
              <a:gd name="T69" fmla="*/ 55 h 163"/>
              <a:gd name="T70" fmla="*/ 87 w 139"/>
              <a:gd name="T71" fmla="*/ 48 h 163"/>
              <a:gd name="T72" fmla="*/ 94 w 139"/>
              <a:gd name="T73" fmla="*/ 30 h 163"/>
              <a:gd name="T74" fmla="*/ 87 w 139"/>
              <a:gd name="T75" fmla="*/ 27 h 163"/>
              <a:gd name="T76" fmla="*/ 103 w 139"/>
              <a:gd name="T77" fmla="*/ 37 h 163"/>
              <a:gd name="T78" fmla="*/ 87 w 139"/>
              <a:gd name="T79" fmla="*/ 37 h 163"/>
              <a:gd name="T80" fmla="*/ 76 w 139"/>
              <a:gd name="T81" fmla="*/ 22 h 163"/>
              <a:gd name="T82" fmla="*/ 57 w 139"/>
              <a:gd name="T83" fmla="*/ 27 h 163"/>
              <a:gd name="T84" fmla="*/ 64 w 139"/>
              <a:gd name="T85" fmla="*/ 37 h 163"/>
              <a:gd name="T86" fmla="*/ 65 w 139"/>
              <a:gd name="T87" fmla="*/ 48 h 163"/>
              <a:gd name="T88" fmla="*/ 48 w 139"/>
              <a:gd name="T89" fmla="*/ 24 h 163"/>
              <a:gd name="T90" fmla="*/ 48 w 139"/>
              <a:gd name="T91" fmla="*/ 24 h 163"/>
              <a:gd name="T92" fmla="*/ 57 w 139"/>
              <a:gd name="T93" fmla="*/ 43 h 163"/>
              <a:gd name="T94" fmla="*/ 37 w 139"/>
              <a:gd name="T95" fmla="*/ 48 h 163"/>
              <a:gd name="T96" fmla="*/ 37 w 139"/>
              <a:gd name="T97" fmla="*/ 48 h 163"/>
              <a:gd name="T98" fmla="*/ 48 w 139"/>
              <a:gd name="T99" fmla="*/ 69 h 163"/>
              <a:gd name="T100" fmla="*/ 45 w 139"/>
              <a:gd name="T101" fmla="*/ 62 h 163"/>
              <a:gd name="T102" fmla="*/ 59 w 139"/>
              <a:gd name="T103" fmla="*/ 52 h 163"/>
              <a:gd name="T104" fmla="*/ 52 w 139"/>
              <a:gd name="T105" fmla="*/ 65 h 163"/>
              <a:gd name="T106" fmla="*/ 69 w 139"/>
              <a:gd name="T107" fmla="*/ 39 h 163"/>
              <a:gd name="T108" fmla="*/ 72 w 139"/>
              <a:gd name="T109" fmla="*/ 43 h 163"/>
              <a:gd name="T110" fmla="*/ 82 w 139"/>
              <a:gd name="T111" fmla="*/ 53 h 163"/>
              <a:gd name="T112" fmla="*/ 72 w 139"/>
              <a:gd name="T113" fmla="*/ 48 h 163"/>
              <a:gd name="T114" fmla="*/ 78 w 139"/>
              <a:gd name="T115" fmla="*/ 69 h 163"/>
              <a:gd name="T116" fmla="*/ 92 w 139"/>
              <a:gd name="T117" fmla="*/ 94 h 163"/>
              <a:gd name="T118" fmla="*/ 103 w 139"/>
              <a:gd name="T119" fmla="*/ 88 h 163"/>
              <a:gd name="T120" fmla="*/ 83 w 139"/>
              <a:gd name="T121" fmla="*/ 72 h 163"/>
              <a:gd name="T122" fmla="*/ 103 w 139"/>
              <a:gd name="T123" fmla="*/ 85 h 163"/>
              <a:gd name="T124" fmla="*/ 113 w 139"/>
              <a:gd name="T125" fmla="*/ 8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9" h="163">
                <a:moveTo>
                  <a:pt x="135" y="80"/>
                </a:moveTo>
                <a:cubicBezTo>
                  <a:pt x="139" y="58"/>
                  <a:pt x="133" y="26"/>
                  <a:pt x="108" y="11"/>
                </a:cubicBezTo>
                <a:cubicBezTo>
                  <a:pt x="92" y="3"/>
                  <a:pt x="74" y="0"/>
                  <a:pt x="57" y="5"/>
                </a:cubicBezTo>
                <a:cubicBezTo>
                  <a:pt x="32" y="11"/>
                  <a:pt x="15" y="29"/>
                  <a:pt x="9" y="52"/>
                </a:cubicBezTo>
                <a:cubicBezTo>
                  <a:pt x="8" y="56"/>
                  <a:pt x="7" y="61"/>
                  <a:pt x="8" y="65"/>
                </a:cubicBezTo>
                <a:cubicBezTo>
                  <a:pt x="8" y="69"/>
                  <a:pt x="9" y="71"/>
                  <a:pt x="10" y="74"/>
                </a:cubicBezTo>
                <a:cubicBezTo>
                  <a:pt x="11" y="78"/>
                  <a:pt x="11" y="81"/>
                  <a:pt x="11" y="85"/>
                </a:cubicBezTo>
                <a:cubicBezTo>
                  <a:pt x="11" y="90"/>
                  <a:pt x="8" y="95"/>
                  <a:pt x="5" y="98"/>
                </a:cubicBezTo>
                <a:cubicBezTo>
                  <a:pt x="2" y="103"/>
                  <a:pt x="0" y="106"/>
                  <a:pt x="1" y="111"/>
                </a:cubicBezTo>
                <a:cubicBezTo>
                  <a:pt x="2" y="112"/>
                  <a:pt x="5" y="114"/>
                  <a:pt x="8" y="115"/>
                </a:cubicBezTo>
                <a:cubicBezTo>
                  <a:pt x="11" y="115"/>
                  <a:pt x="11" y="115"/>
                  <a:pt x="11" y="115"/>
                </a:cubicBezTo>
                <a:cubicBezTo>
                  <a:pt x="11" y="117"/>
                  <a:pt x="11" y="117"/>
                  <a:pt x="11" y="117"/>
                </a:cubicBezTo>
                <a:cubicBezTo>
                  <a:pt x="11" y="122"/>
                  <a:pt x="11" y="126"/>
                  <a:pt x="13" y="127"/>
                </a:cubicBezTo>
                <a:cubicBezTo>
                  <a:pt x="13" y="127"/>
                  <a:pt x="13" y="127"/>
                  <a:pt x="13" y="128"/>
                </a:cubicBezTo>
                <a:cubicBezTo>
                  <a:pt x="13" y="130"/>
                  <a:pt x="13" y="132"/>
                  <a:pt x="15" y="133"/>
                </a:cubicBezTo>
                <a:cubicBezTo>
                  <a:pt x="16" y="133"/>
                  <a:pt x="17" y="134"/>
                  <a:pt x="19" y="135"/>
                </a:cubicBezTo>
                <a:cubicBezTo>
                  <a:pt x="19" y="139"/>
                  <a:pt x="19" y="139"/>
                  <a:pt x="19" y="139"/>
                </a:cubicBezTo>
                <a:cubicBezTo>
                  <a:pt x="18" y="143"/>
                  <a:pt x="18" y="149"/>
                  <a:pt x="27" y="152"/>
                </a:cubicBezTo>
                <a:cubicBezTo>
                  <a:pt x="28" y="152"/>
                  <a:pt x="30" y="153"/>
                  <a:pt x="32" y="153"/>
                </a:cubicBezTo>
                <a:cubicBezTo>
                  <a:pt x="40" y="152"/>
                  <a:pt x="48" y="150"/>
                  <a:pt x="55" y="148"/>
                </a:cubicBezTo>
                <a:cubicBezTo>
                  <a:pt x="58" y="152"/>
                  <a:pt x="59" y="156"/>
                  <a:pt x="59" y="160"/>
                </a:cubicBezTo>
                <a:cubicBezTo>
                  <a:pt x="59" y="161"/>
                  <a:pt x="59" y="162"/>
                  <a:pt x="60" y="162"/>
                </a:cubicBezTo>
                <a:cubicBezTo>
                  <a:pt x="60" y="163"/>
                  <a:pt x="61" y="163"/>
                  <a:pt x="62" y="163"/>
                </a:cubicBezTo>
                <a:cubicBezTo>
                  <a:pt x="128" y="163"/>
                  <a:pt x="128" y="163"/>
                  <a:pt x="128" y="163"/>
                </a:cubicBezTo>
                <a:cubicBezTo>
                  <a:pt x="130" y="163"/>
                  <a:pt x="131" y="162"/>
                  <a:pt x="131" y="161"/>
                </a:cubicBezTo>
                <a:cubicBezTo>
                  <a:pt x="132" y="160"/>
                  <a:pt x="131" y="159"/>
                  <a:pt x="130" y="159"/>
                </a:cubicBezTo>
                <a:cubicBezTo>
                  <a:pt x="128" y="156"/>
                  <a:pt x="118" y="134"/>
                  <a:pt x="118" y="126"/>
                </a:cubicBezTo>
                <a:cubicBezTo>
                  <a:pt x="119" y="124"/>
                  <a:pt x="120" y="122"/>
                  <a:pt x="121" y="120"/>
                </a:cubicBezTo>
                <a:cubicBezTo>
                  <a:pt x="128" y="107"/>
                  <a:pt x="133" y="94"/>
                  <a:pt x="135" y="80"/>
                </a:cubicBezTo>
                <a:close/>
                <a:moveTo>
                  <a:pt x="123" y="158"/>
                </a:moveTo>
                <a:cubicBezTo>
                  <a:pt x="64" y="158"/>
                  <a:pt x="64" y="158"/>
                  <a:pt x="64" y="158"/>
                </a:cubicBezTo>
                <a:cubicBezTo>
                  <a:pt x="64" y="154"/>
                  <a:pt x="63" y="149"/>
                  <a:pt x="60" y="146"/>
                </a:cubicBezTo>
                <a:cubicBezTo>
                  <a:pt x="68" y="143"/>
                  <a:pt x="75" y="139"/>
                  <a:pt x="78" y="135"/>
                </a:cubicBezTo>
                <a:cubicBezTo>
                  <a:pt x="80" y="133"/>
                  <a:pt x="79" y="132"/>
                  <a:pt x="78" y="131"/>
                </a:cubicBezTo>
                <a:cubicBezTo>
                  <a:pt x="76" y="130"/>
                  <a:pt x="75" y="131"/>
                  <a:pt x="74" y="132"/>
                </a:cubicBezTo>
                <a:cubicBezTo>
                  <a:pt x="66" y="142"/>
                  <a:pt x="35" y="149"/>
                  <a:pt x="28" y="147"/>
                </a:cubicBezTo>
                <a:cubicBezTo>
                  <a:pt x="23" y="145"/>
                  <a:pt x="24" y="143"/>
                  <a:pt x="24" y="139"/>
                </a:cubicBezTo>
                <a:cubicBezTo>
                  <a:pt x="24" y="136"/>
                  <a:pt x="24" y="136"/>
                  <a:pt x="24" y="136"/>
                </a:cubicBezTo>
                <a:cubicBezTo>
                  <a:pt x="24" y="132"/>
                  <a:pt x="22" y="130"/>
                  <a:pt x="20" y="129"/>
                </a:cubicBezTo>
                <a:cubicBezTo>
                  <a:pt x="19" y="129"/>
                  <a:pt x="19" y="129"/>
                  <a:pt x="18" y="129"/>
                </a:cubicBezTo>
                <a:cubicBezTo>
                  <a:pt x="19" y="128"/>
                  <a:pt x="20" y="128"/>
                  <a:pt x="20" y="127"/>
                </a:cubicBezTo>
                <a:cubicBezTo>
                  <a:pt x="21" y="127"/>
                  <a:pt x="21" y="126"/>
                  <a:pt x="21" y="125"/>
                </a:cubicBezTo>
                <a:cubicBezTo>
                  <a:pt x="21" y="123"/>
                  <a:pt x="21" y="122"/>
                  <a:pt x="19" y="122"/>
                </a:cubicBezTo>
                <a:cubicBezTo>
                  <a:pt x="16" y="122"/>
                  <a:pt x="16" y="122"/>
                  <a:pt x="16" y="122"/>
                </a:cubicBezTo>
                <a:cubicBezTo>
                  <a:pt x="16" y="117"/>
                  <a:pt x="16" y="117"/>
                  <a:pt x="16" y="117"/>
                </a:cubicBezTo>
                <a:cubicBezTo>
                  <a:pt x="16" y="115"/>
                  <a:pt x="16" y="113"/>
                  <a:pt x="14" y="112"/>
                </a:cubicBezTo>
                <a:cubicBezTo>
                  <a:pt x="12" y="110"/>
                  <a:pt x="11" y="109"/>
                  <a:pt x="8" y="109"/>
                </a:cubicBezTo>
                <a:cubicBezTo>
                  <a:pt x="6" y="109"/>
                  <a:pt x="6" y="108"/>
                  <a:pt x="5" y="108"/>
                </a:cubicBezTo>
                <a:cubicBezTo>
                  <a:pt x="5" y="107"/>
                  <a:pt x="8" y="103"/>
                  <a:pt x="10" y="101"/>
                </a:cubicBezTo>
                <a:cubicBezTo>
                  <a:pt x="12" y="97"/>
                  <a:pt x="16" y="91"/>
                  <a:pt x="16" y="85"/>
                </a:cubicBezTo>
                <a:cubicBezTo>
                  <a:pt x="16" y="82"/>
                  <a:pt x="16" y="79"/>
                  <a:pt x="15" y="75"/>
                </a:cubicBezTo>
                <a:cubicBezTo>
                  <a:pt x="18" y="73"/>
                  <a:pt x="21" y="71"/>
                  <a:pt x="25" y="69"/>
                </a:cubicBezTo>
                <a:cubicBezTo>
                  <a:pt x="27" y="69"/>
                  <a:pt x="28" y="69"/>
                  <a:pt x="29" y="70"/>
                </a:cubicBezTo>
                <a:cubicBezTo>
                  <a:pt x="31" y="70"/>
                  <a:pt x="32" y="69"/>
                  <a:pt x="32" y="69"/>
                </a:cubicBezTo>
                <a:cubicBezTo>
                  <a:pt x="32" y="67"/>
                  <a:pt x="32" y="65"/>
                  <a:pt x="31" y="65"/>
                </a:cubicBezTo>
                <a:cubicBezTo>
                  <a:pt x="28" y="64"/>
                  <a:pt x="27" y="64"/>
                  <a:pt x="24" y="64"/>
                </a:cubicBezTo>
                <a:cubicBezTo>
                  <a:pt x="21" y="65"/>
                  <a:pt x="16" y="67"/>
                  <a:pt x="14" y="69"/>
                </a:cubicBezTo>
                <a:cubicBezTo>
                  <a:pt x="13" y="69"/>
                  <a:pt x="13" y="67"/>
                  <a:pt x="13" y="65"/>
                </a:cubicBezTo>
                <a:cubicBezTo>
                  <a:pt x="13" y="61"/>
                  <a:pt x="13" y="57"/>
                  <a:pt x="15" y="53"/>
                </a:cubicBezTo>
                <a:cubicBezTo>
                  <a:pt x="20" y="32"/>
                  <a:pt x="36" y="16"/>
                  <a:pt x="58" y="10"/>
                </a:cubicBezTo>
                <a:cubicBezTo>
                  <a:pt x="74" y="6"/>
                  <a:pt x="91" y="8"/>
                  <a:pt x="106" y="16"/>
                </a:cubicBezTo>
                <a:cubicBezTo>
                  <a:pt x="128" y="30"/>
                  <a:pt x="134" y="58"/>
                  <a:pt x="130" y="80"/>
                </a:cubicBezTo>
                <a:cubicBezTo>
                  <a:pt x="128" y="93"/>
                  <a:pt x="123" y="106"/>
                  <a:pt x="117" y="117"/>
                </a:cubicBezTo>
                <a:cubicBezTo>
                  <a:pt x="115" y="120"/>
                  <a:pt x="114" y="122"/>
                  <a:pt x="113" y="125"/>
                </a:cubicBezTo>
                <a:cubicBezTo>
                  <a:pt x="112" y="125"/>
                  <a:pt x="112" y="126"/>
                  <a:pt x="112" y="126"/>
                </a:cubicBezTo>
                <a:cubicBezTo>
                  <a:pt x="112" y="133"/>
                  <a:pt x="118" y="149"/>
                  <a:pt x="123" y="158"/>
                </a:cubicBezTo>
                <a:close/>
                <a:moveTo>
                  <a:pt x="119" y="86"/>
                </a:moveTo>
                <a:cubicBezTo>
                  <a:pt x="119" y="82"/>
                  <a:pt x="116" y="79"/>
                  <a:pt x="112" y="78"/>
                </a:cubicBezTo>
                <a:cubicBezTo>
                  <a:pt x="107" y="71"/>
                  <a:pt x="107" y="71"/>
                  <a:pt x="107" y="71"/>
                </a:cubicBezTo>
                <a:cubicBezTo>
                  <a:pt x="107" y="70"/>
                  <a:pt x="107" y="69"/>
                  <a:pt x="108" y="69"/>
                </a:cubicBezTo>
                <a:cubicBezTo>
                  <a:pt x="113" y="67"/>
                  <a:pt x="113" y="67"/>
                  <a:pt x="113" y="67"/>
                </a:cubicBezTo>
                <a:cubicBezTo>
                  <a:pt x="114" y="69"/>
                  <a:pt x="119" y="70"/>
                  <a:pt x="121" y="69"/>
                </a:cubicBezTo>
                <a:cubicBezTo>
                  <a:pt x="125" y="68"/>
                  <a:pt x="127" y="64"/>
                  <a:pt x="126" y="61"/>
                </a:cubicBezTo>
                <a:cubicBezTo>
                  <a:pt x="126" y="58"/>
                  <a:pt x="124" y="54"/>
                  <a:pt x="120" y="54"/>
                </a:cubicBezTo>
                <a:cubicBezTo>
                  <a:pt x="116" y="46"/>
                  <a:pt x="116" y="46"/>
                  <a:pt x="116" y="46"/>
                </a:cubicBezTo>
                <a:cubicBezTo>
                  <a:pt x="119" y="43"/>
                  <a:pt x="120" y="38"/>
                  <a:pt x="117" y="36"/>
                </a:cubicBezTo>
                <a:cubicBezTo>
                  <a:pt x="114" y="32"/>
                  <a:pt x="109" y="32"/>
                  <a:pt x="106" y="33"/>
                </a:cubicBezTo>
                <a:cubicBezTo>
                  <a:pt x="102" y="30"/>
                  <a:pt x="102" y="30"/>
                  <a:pt x="102" y="30"/>
                </a:cubicBezTo>
                <a:cubicBezTo>
                  <a:pt x="102" y="29"/>
                  <a:pt x="103" y="28"/>
                  <a:pt x="103" y="27"/>
                </a:cubicBezTo>
                <a:cubicBezTo>
                  <a:pt x="103" y="24"/>
                  <a:pt x="100" y="21"/>
                  <a:pt x="98" y="20"/>
                </a:cubicBezTo>
                <a:cubicBezTo>
                  <a:pt x="94" y="18"/>
                  <a:pt x="91" y="19"/>
                  <a:pt x="88" y="22"/>
                </a:cubicBezTo>
                <a:cubicBezTo>
                  <a:pt x="81" y="20"/>
                  <a:pt x="81" y="20"/>
                  <a:pt x="81" y="20"/>
                </a:cubicBezTo>
                <a:cubicBezTo>
                  <a:pt x="80" y="16"/>
                  <a:pt x="76" y="14"/>
                  <a:pt x="73" y="14"/>
                </a:cubicBezTo>
                <a:cubicBezTo>
                  <a:pt x="70" y="14"/>
                  <a:pt x="66" y="16"/>
                  <a:pt x="65" y="20"/>
                </a:cubicBezTo>
                <a:cubicBezTo>
                  <a:pt x="54" y="22"/>
                  <a:pt x="54" y="22"/>
                  <a:pt x="54" y="22"/>
                </a:cubicBezTo>
                <a:cubicBezTo>
                  <a:pt x="52" y="19"/>
                  <a:pt x="47" y="18"/>
                  <a:pt x="44" y="21"/>
                </a:cubicBezTo>
                <a:cubicBezTo>
                  <a:pt x="41" y="23"/>
                  <a:pt x="40" y="27"/>
                  <a:pt x="42" y="31"/>
                </a:cubicBezTo>
                <a:cubicBezTo>
                  <a:pt x="37" y="37"/>
                  <a:pt x="37" y="37"/>
                  <a:pt x="37" y="37"/>
                </a:cubicBezTo>
                <a:cubicBezTo>
                  <a:pt x="32" y="38"/>
                  <a:pt x="30" y="42"/>
                  <a:pt x="30" y="45"/>
                </a:cubicBezTo>
                <a:cubicBezTo>
                  <a:pt x="30" y="49"/>
                  <a:pt x="32" y="53"/>
                  <a:pt x="36" y="53"/>
                </a:cubicBezTo>
                <a:cubicBezTo>
                  <a:pt x="40" y="64"/>
                  <a:pt x="40" y="64"/>
                  <a:pt x="40" y="64"/>
                </a:cubicBezTo>
                <a:cubicBezTo>
                  <a:pt x="38" y="66"/>
                  <a:pt x="37" y="69"/>
                  <a:pt x="38" y="73"/>
                </a:cubicBezTo>
                <a:cubicBezTo>
                  <a:pt x="40" y="76"/>
                  <a:pt x="43" y="78"/>
                  <a:pt x="46" y="78"/>
                </a:cubicBezTo>
                <a:cubicBezTo>
                  <a:pt x="49" y="78"/>
                  <a:pt x="53" y="75"/>
                  <a:pt x="54" y="72"/>
                </a:cubicBezTo>
                <a:cubicBezTo>
                  <a:pt x="68" y="72"/>
                  <a:pt x="68" y="72"/>
                  <a:pt x="68" y="72"/>
                </a:cubicBezTo>
                <a:cubicBezTo>
                  <a:pt x="69" y="76"/>
                  <a:pt x="73" y="79"/>
                  <a:pt x="76" y="78"/>
                </a:cubicBezTo>
                <a:cubicBezTo>
                  <a:pt x="86" y="91"/>
                  <a:pt x="86" y="91"/>
                  <a:pt x="86" y="91"/>
                </a:cubicBezTo>
                <a:cubicBezTo>
                  <a:pt x="83" y="94"/>
                  <a:pt x="83" y="97"/>
                  <a:pt x="85" y="101"/>
                </a:cubicBezTo>
                <a:cubicBezTo>
                  <a:pt x="87" y="103"/>
                  <a:pt x="89" y="105"/>
                  <a:pt x="92" y="104"/>
                </a:cubicBezTo>
                <a:cubicBezTo>
                  <a:pt x="96" y="104"/>
                  <a:pt x="99" y="101"/>
                  <a:pt x="99" y="98"/>
                </a:cubicBezTo>
                <a:cubicBezTo>
                  <a:pt x="106" y="92"/>
                  <a:pt x="106" y="92"/>
                  <a:pt x="106" y="92"/>
                </a:cubicBezTo>
                <a:cubicBezTo>
                  <a:pt x="108" y="93"/>
                  <a:pt x="109" y="94"/>
                  <a:pt x="110" y="94"/>
                </a:cubicBezTo>
                <a:cubicBezTo>
                  <a:pt x="114" y="94"/>
                  <a:pt x="118" y="91"/>
                  <a:pt x="119" y="86"/>
                </a:cubicBezTo>
                <a:close/>
                <a:moveTo>
                  <a:pt x="119" y="59"/>
                </a:moveTo>
                <a:cubicBezTo>
                  <a:pt x="120" y="59"/>
                  <a:pt x="121" y="60"/>
                  <a:pt x="121" y="61"/>
                </a:cubicBezTo>
                <a:cubicBezTo>
                  <a:pt x="121" y="63"/>
                  <a:pt x="120" y="64"/>
                  <a:pt x="120" y="64"/>
                </a:cubicBezTo>
                <a:cubicBezTo>
                  <a:pt x="118" y="64"/>
                  <a:pt x="116" y="64"/>
                  <a:pt x="116" y="63"/>
                </a:cubicBezTo>
                <a:cubicBezTo>
                  <a:pt x="115" y="62"/>
                  <a:pt x="115" y="62"/>
                  <a:pt x="115" y="62"/>
                </a:cubicBezTo>
                <a:cubicBezTo>
                  <a:pt x="115" y="60"/>
                  <a:pt x="117" y="59"/>
                  <a:pt x="119" y="59"/>
                </a:cubicBezTo>
                <a:close/>
                <a:moveTo>
                  <a:pt x="110" y="37"/>
                </a:moveTo>
                <a:cubicBezTo>
                  <a:pt x="112" y="37"/>
                  <a:pt x="113" y="39"/>
                  <a:pt x="113" y="40"/>
                </a:cubicBezTo>
                <a:cubicBezTo>
                  <a:pt x="113" y="42"/>
                  <a:pt x="112" y="43"/>
                  <a:pt x="110" y="43"/>
                </a:cubicBezTo>
                <a:cubicBezTo>
                  <a:pt x="110" y="43"/>
                  <a:pt x="109" y="43"/>
                  <a:pt x="109" y="43"/>
                </a:cubicBezTo>
                <a:cubicBezTo>
                  <a:pt x="108" y="43"/>
                  <a:pt x="108" y="41"/>
                  <a:pt x="108" y="40"/>
                </a:cubicBezTo>
                <a:cubicBezTo>
                  <a:pt x="108" y="38"/>
                  <a:pt x="109" y="37"/>
                  <a:pt x="110" y="37"/>
                </a:cubicBezTo>
                <a:close/>
                <a:moveTo>
                  <a:pt x="110" y="48"/>
                </a:moveTo>
                <a:cubicBezTo>
                  <a:pt x="111" y="48"/>
                  <a:pt x="111" y="48"/>
                  <a:pt x="111" y="48"/>
                </a:cubicBezTo>
                <a:cubicBezTo>
                  <a:pt x="114" y="54"/>
                  <a:pt x="114" y="54"/>
                  <a:pt x="114" y="54"/>
                </a:cubicBezTo>
                <a:cubicBezTo>
                  <a:pt x="112" y="56"/>
                  <a:pt x="110" y="59"/>
                  <a:pt x="110" y="62"/>
                </a:cubicBezTo>
                <a:cubicBezTo>
                  <a:pt x="107" y="64"/>
                  <a:pt x="107" y="64"/>
                  <a:pt x="107" y="64"/>
                </a:cubicBezTo>
                <a:cubicBezTo>
                  <a:pt x="106" y="63"/>
                  <a:pt x="106" y="62"/>
                  <a:pt x="105" y="61"/>
                </a:cubicBezTo>
                <a:cubicBezTo>
                  <a:pt x="110" y="48"/>
                  <a:pt x="110" y="48"/>
                  <a:pt x="110" y="48"/>
                </a:cubicBezTo>
                <a:close/>
                <a:moveTo>
                  <a:pt x="105" y="47"/>
                </a:moveTo>
                <a:cubicBezTo>
                  <a:pt x="100" y="59"/>
                  <a:pt x="100" y="59"/>
                  <a:pt x="100" y="59"/>
                </a:cubicBezTo>
                <a:cubicBezTo>
                  <a:pt x="92" y="52"/>
                  <a:pt x="92" y="52"/>
                  <a:pt x="92" y="52"/>
                </a:cubicBezTo>
                <a:cubicBezTo>
                  <a:pt x="92" y="51"/>
                  <a:pt x="93" y="49"/>
                  <a:pt x="94" y="48"/>
                </a:cubicBezTo>
                <a:cubicBezTo>
                  <a:pt x="104" y="46"/>
                  <a:pt x="104" y="46"/>
                  <a:pt x="104" y="46"/>
                </a:cubicBezTo>
                <a:cubicBezTo>
                  <a:pt x="104" y="46"/>
                  <a:pt x="105" y="46"/>
                  <a:pt x="105" y="47"/>
                </a:cubicBezTo>
                <a:close/>
                <a:moveTo>
                  <a:pt x="102" y="68"/>
                </a:moveTo>
                <a:cubicBezTo>
                  <a:pt x="102" y="69"/>
                  <a:pt x="101" y="70"/>
                  <a:pt x="99" y="69"/>
                </a:cubicBezTo>
                <a:cubicBezTo>
                  <a:pt x="98" y="69"/>
                  <a:pt x="97" y="69"/>
                  <a:pt x="97" y="67"/>
                </a:cubicBezTo>
                <a:cubicBezTo>
                  <a:pt x="97" y="65"/>
                  <a:pt x="98" y="64"/>
                  <a:pt x="99" y="64"/>
                </a:cubicBezTo>
                <a:cubicBezTo>
                  <a:pt x="100" y="64"/>
                  <a:pt x="100" y="64"/>
                  <a:pt x="101" y="64"/>
                </a:cubicBezTo>
                <a:cubicBezTo>
                  <a:pt x="102" y="65"/>
                  <a:pt x="103" y="66"/>
                  <a:pt x="102" y="68"/>
                </a:cubicBezTo>
                <a:close/>
                <a:moveTo>
                  <a:pt x="87" y="55"/>
                </a:moveTo>
                <a:cubicBezTo>
                  <a:pt x="94" y="61"/>
                  <a:pt x="94" y="61"/>
                  <a:pt x="94" y="61"/>
                </a:cubicBezTo>
                <a:cubicBezTo>
                  <a:pt x="93" y="62"/>
                  <a:pt x="92" y="64"/>
                  <a:pt x="92" y="64"/>
                </a:cubicBezTo>
                <a:cubicBezTo>
                  <a:pt x="83" y="67"/>
                  <a:pt x="83" y="67"/>
                  <a:pt x="83" y="67"/>
                </a:cubicBezTo>
                <a:cubicBezTo>
                  <a:pt x="82" y="66"/>
                  <a:pt x="82" y="65"/>
                  <a:pt x="81" y="64"/>
                </a:cubicBezTo>
                <a:lnTo>
                  <a:pt x="87" y="55"/>
                </a:lnTo>
                <a:close/>
                <a:moveTo>
                  <a:pt x="83" y="46"/>
                </a:moveTo>
                <a:cubicBezTo>
                  <a:pt x="83" y="44"/>
                  <a:pt x="85" y="43"/>
                  <a:pt x="87" y="43"/>
                </a:cubicBezTo>
                <a:cubicBezTo>
                  <a:pt x="87" y="43"/>
                  <a:pt x="89" y="44"/>
                  <a:pt x="89" y="46"/>
                </a:cubicBezTo>
                <a:cubicBezTo>
                  <a:pt x="89" y="48"/>
                  <a:pt x="87" y="48"/>
                  <a:pt x="87" y="48"/>
                </a:cubicBezTo>
                <a:cubicBezTo>
                  <a:pt x="85" y="48"/>
                  <a:pt x="83" y="48"/>
                  <a:pt x="83" y="46"/>
                </a:cubicBezTo>
                <a:close/>
                <a:moveTo>
                  <a:pt x="94" y="24"/>
                </a:moveTo>
                <a:cubicBezTo>
                  <a:pt x="96" y="24"/>
                  <a:pt x="97" y="26"/>
                  <a:pt x="97" y="27"/>
                </a:cubicBezTo>
                <a:cubicBezTo>
                  <a:pt x="97" y="28"/>
                  <a:pt x="96" y="30"/>
                  <a:pt x="94" y="30"/>
                </a:cubicBezTo>
                <a:cubicBezTo>
                  <a:pt x="92" y="30"/>
                  <a:pt x="92" y="28"/>
                  <a:pt x="92" y="27"/>
                </a:cubicBezTo>
                <a:cubicBezTo>
                  <a:pt x="92" y="26"/>
                  <a:pt x="92" y="24"/>
                  <a:pt x="94" y="24"/>
                </a:cubicBezTo>
                <a:close/>
                <a:moveTo>
                  <a:pt x="80" y="25"/>
                </a:moveTo>
                <a:cubicBezTo>
                  <a:pt x="87" y="27"/>
                  <a:pt x="87" y="27"/>
                  <a:pt x="87" y="27"/>
                </a:cubicBezTo>
                <a:cubicBezTo>
                  <a:pt x="87" y="27"/>
                  <a:pt x="87" y="27"/>
                  <a:pt x="87" y="27"/>
                </a:cubicBezTo>
                <a:cubicBezTo>
                  <a:pt x="87" y="32"/>
                  <a:pt x="90" y="35"/>
                  <a:pt x="94" y="35"/>
                </a:cubicBezTo>
                <a:cubicBezTo>
                  <a:pt x="96" y="35"/>
                  <a:pt x="97" y="35"/>
                  <a:pt x="98" y="34"/>
                </a:cubicBezTo>
                <a:cubicBezTo>
                  <a:pt x="103" y="37"/>
                  <a:pt x="103" y="37"/>
                  <a:pt x="103" y="37"/>
                </a:cubicBezTo>
                <a:cubicBezTo>
                  <a:pt x="103" y="40"/>
                  <a:pt x="103" y="40"/>
                  <a:pt x="103" y="40"/>
                </a:cubicBezTo>
                <a:cubicBezTo>
                  <a:pt x="103" y="41"/>
                  <a:pt x="103" y="41"/>
                  <a:pt x="103" y="41"/>
                </a:cubicBezTo>
                <a:cubicBezTo>
                  <a:pt x="93" y="43"/>
                  <a:pt x="93" y="43"/>
                  <a:pt x="93" y="43"/>
                </a:cubicBezTo>
                <a:cubicBezTo>
                  <a:pt x="92" y="40"/>
                  <a:pt x="90" y="38"/>
                  <a:pt x="87" y="37"/>
                </a:cubicBezTo>
                <a:cubicBezTo>
                  <a:pt x="77" y="28"/>
                  <a:pt x="77" y="28"/>
                  <a:pt x="77" y="28"/>
                </a:cubicBezTo>
                <a:cubicBezTo>
                  <a:pt x="79" y="27"/>
                  <a:pt x="80" y="27"/>
                  <a:pt x="80" y="25"/>
                </a:cubicBezTo>
                <a:close/>
                <a:moveTo>
                  <a:pt x="73" y="19"/>
                </a:moveTo>
                <a:cubicBezTo>
                  <a:pt x="74" y="19"/>
                  <a:pt x="76" y="20"/>
                  <a:pt x="76" y="22"/>
                </a:cubicBezTo>
                <a:cubicBezTo>
                  <a:pt x="76" y="23"/>
                  <a:pt x="74" y="24"/>
                  <a:pt x="73" y="24"/>
                </a:cubicBezTo>
                <a:cubicBezTo>
                  <a:pt x="71" y="24"/>
                  <a:pt x="70" y="23"/>
                  <a:pt x="70" y="22"/>
                </a:cubicBezTo>
                <a:cubicBezTo>
                  <a:pt x="70" y="20"/>
                  <a:pt x="71" y="19"/>
                  <a:pt x="73" y="19"/>
                </a:cubicBezTo>
                <a:close/>
                <a:moveTo>
                  <a:pt x="57" y="27"/>
                </a:moveTo>
                <a:cubicBezTo>
                  <a:pt x="57" y="27"/>
                  <a:pt x="57" y="27"/>
                  <a:pt x="57" y="27"/>
                </a:cubicBezTo>
                <a:cubicBezTo>
                  <a:pt x="65" y="25"/>
                  <a:pt x="65" y="25"/>
                  <a:pt x="65" y="25"/>
                </a:cubicBezTo>
                <a:cubicBezTo>
                  <a:pt x="66" y="27"/>
                  <a:pt x="67" y="27"/>
                  <a:pt x="69" y="28"/>
                </a:cubicBezTo>
                <a:cubicBezTo>
                  <a:pt x="64" y="37"/>
                  <a:pt x="64" y="37"/>
                  <a:pt x="64" y="37"/>
                </a:cubicBezTo>
                <a:cubicBezTo>
                  <a:pt x="55" y="32"/>
                  <a:pt x="55" y="32"/>
                  <a:pt x="55" y="32"/>
                </a:cubicBezTo>
                <a:cubicBezTo>
                  <a:pt x="56" y="30"/>
                  <a:pt x="57" y="28"/>
                  <a:pt x="57" y="27"/>
                </a:cubicBezTo>
                <a:close/>
                <a:moveTo>
                  <a:pt x="67" y="46"/>
                </a:moveTo>
                <a:cubicBezTo>
                  <a:pt x="67" y="48"/>
                  <a:pt x="66" y="48"/>
                  <a:pt x="65" y="48"/>
                </a:cubicBezTo>
                <a:cubicBezTo>
                  <a:pt x="63" y="48"/>
                  <a:pt x="62" y="48"/>
                  <a:pt x="62" y="46"/>
                </a:cubicBezTo>
                <a:cubicBezTo>
                  <a:pt x="62" y="44"/>
                  <a:pt x="63" y="43"/>
                  <a:pt x="65" y="43"/>
                </a:cubicBezTo>
                <a:cubicBezTo>
                  <a:pt x="66" y="43"/>
                  <a:pt x="67" y="44"/>
                  <a:pt x="67" y="46"/>
                </a:cubicBezTo>
                <a:close/>
                <a:moveTo>
                  <a:pt x="48" y="24"/>
                </a:moveTo>
                <a:cubicBezTo>
                  <a:pt x="50" y="24"/>
                  <a:pt x="51" y="26"/>
                  <a:pt x="51" y="27"/>
                </a:cubicBezTo>
                <a:cubicBezTo>
                  <a:pt x="51" y="28"/>
                  <a:pt x="50" y="30"/>
                  <a:pt x="48" y="30"/>
                </a:cubicBezTo>
                <a:cubicBezTo>
                  <a:pt x="47" y="30"/>
                  <a:pt x="46" y="28"/>
                  <a:pt x="46" y="27"/>
                </a:cubicBezTo>
                <a:cubicBezTo>
                  <a:pt x="46" y="26"/>
                  <a:pt x="47" y="24"/>
                  <a:pt x="48" y="24"/>
                </a:cubicBezTo>
                <a:close/>
                <a:moveTo>
                  <a:pt x="46" y="34"/>
                </a:moveTo>
                <a:cubicBezTo>
                  <a:pt x="48" y="35"/>
                  <a:pt x="49" y="35"/>
                  <a:pt x="51" y="35"/>
                </a:cubicBezTo>
                <a:cubicBezTo>
                  <a:pt x="59" y="40"/>
                  <a:pt x="59" y="40"/>
                  <a:pt x="59" y="40"/>
                </a:cubicBezTo>
                <a:cubicBezTo>
                  <a:pt x="59" y="41"/>
                  <a:pt x="58" y="42"/>
                  <a:pt x="57" y="43"/>
                </a:cubicBezTo>
                <a:cubicBezTo>
                  <a:pt x="45" y="43"/>
                  <a:pt x="45" y="43"/>
                  <a:pt x="45" y="43"/>
                </a:cubicBezTo>
                <a:cubicBezTo>
                  <a:pt x="45" y="42"/>
                  <a:pt x="43" y="40"/>
                  <a:pt x="43" y="39"/>
                </a:cubicBezTo>
                <a:lnTo>
                  <a:pt x="46" y="34"/>
                </a:lnTo>
                <a:close/>
                <a:moveTo>
                  <a:pt x="37" y="48"/>
                </a:moveTo>
                <a:cubicBezTo>
                  <a:pt x="37" y="48"/>
                  <a:pt x="35" y="48"/>
                  <a:pt x="35" y="46"/>
                </a:cubicBezTo>
                <a:cubicBezTo>
                  <a:pt x="35" y="44"/>
                  <a:pt x="37" y="43"/>
                  <a:pt x="37" y="43"/>
                </a:cubicBezTo>
                <a:cubicBezTo>
                  <a:pt x="39" y="43"/>
                  <a:pt x="41" y="44"/>
                  <a:pt x="41" y="46"/>
                </a:cubicBezTo>
                <a:cubicBezTo>
                  <a:pt x="41" y="48"/>
                  <a:pt x="39" y="48"/>
                  <a:pt x="37" y="48"/>
                </a:cubicBezTo>
                <a:close/>
                <a:moveTo>
                  <a:pt x="46" y="72"/>
                </a:moveTo>
                <a:cubicBezTo>
                  <a:pt x="44" y="72"/>
                  <a:pt x="43" y="71"/>
                  <a:pt x="43" y="69"/>
                </a:cubicBezTo>
                <a:cubicBezTo>
                  <a:pt x="43" y="69"/>
                  <a:pt x="44" y="67"/>
                  <a:pt x="46" y="67"/>
                </a:cubicBezTo>
                <a:cubicBezTo>
                  <a:pt x="48" y="67"/>
                  <a:pt x="48" y="69"/>
                  <a:pt x="48" y="69"/>
                </a:cubicBezTo>
                <a:cubicBezTo>
                  <a:pt x="48" y="71"/>
                  <a:pt x="48" y="72"/>
                  <a:pt x="46" y="72"/>
                </a:cubicBezTo>
                <a:close/>
                <a:moveTo>
                  <a:pt x="48" y="62"/>
                </a:moveTo>
                <a:cubicBezTo>
                  <a:pt x="47" y="62"/>
                  <a:pt x="47" y="62"/>
                  <a:pt x="46" y="62"/>
                </a:cubicBezTo>
                <a:cubicBezTo>
                  <a:pt x="45" y="62"/>
                  <a:pt x="45" y="62"/>
                  <a:pt x="45" y="62"/>
                </a:cubicBezTo>
                <a:cubicBezTo>
                  <a:pt x="42" y="53"/>
                  <a:pt x="42" y="53"/>
                  <a:pt x="42" y="53"/>
                </a:cubicBezTo>
                <a:cubicBezTo>
                  <a:pt x="43" y="52"/>
                  <a:pt x="45" y="50"/>
                  <a:pt x="45" y="48"/>
                </a:cubicBezTo>
                <a:cubicBezTo>
                  <a:pt x="57" y="48"/>
                  <a:pt x="57" y="48"/>
                  <a:pt x="57" y="48"/>
                </a:cubicBezTo>
                <a:cubicBezTo>
                  <a:pt x="58" y="50"/>
                  <a:pt x="59" y="51"/>
                  <a:pt x="59" y="52"/>
                </a:cubicBezTo>
                <a:lnTo>
                  <a:pt x="48" y="62"/>
                </a:lnTo>
                <a:close/>
                <a:moveTo>
                  <a:pt x="68" y="67"/>
                </a:moveTo>
                <a:cubicBezTo>
                  <a:pt x="54" y="67"/>
                  <a:pt x="54" y="67"/>
                  <a:pt x="54" y="67"/>
                </a:cubicBezTo>
                <a:cubicBezTo>
                  <a:pt x="54" y="66"/>
                  <a:pt x="53" y="65"/>
                  <a:pt x="52" y="65"/>
                </a:cubicBezTo>
                <a:cubicBezTo>
                  <a:pt x="65" y="54"/>
                  <a:pt x="65" y="54"/>
                  <a:pt x="65" y="54"/>
                </a:cubicBezTo>
                <a:cubicBezTo>
                  <a:pt x="70" y="64"/>
                  <a:pt x="70" y="64"/>
                  <a:pt x="70" y="64"/>
                </a:cubicBezTo>
                <a:cubicBezTo>
                  <a:pt x="69" y="64"/>
                  <a:pt x="68" y="66"/>
                  <a:pt x="68" y="67"/>
                </a:cubicBezTo>
                <a:close/>
                <a:moveTo>
                  <a:pt x="69" y="39"/>
                </a:moveTo>
                <a:cubicBezTo>
                  <a:pt x="73" y="32"/>
                  <a:pt x="73" y="32"/>
                  <a:pt x="73" y="32"/>
                </a:cubicBezTo>
                <a:cubicBezTo>
                  <a:pt x="81" y="39"/>
                  <a:pt x="81" y="39"/>
                  <a:pt x="81" y="39"/>
                </a:cubicBezTo>
                <a:cubicBezTo>
                  <a:pt x="80" y="40"/>
                  <a:pt x="79" y="42"/>
                  <a:pt x="79" y="43"/>
                </a:cubicBezTo>
                <a:cubicBezTo>
                  <a:pt x="72" y="43"/>
                  <a:pt x="72" y="43"/>
                  <a:pt x="72" y="43"/>
                </a:cubicBezTo>
                <a:cubicBezTo>
                  <a:pt x="71" y="42"/>
                  <a:pt x="70" y="40"/>
                  <a:pt x="69" y="39"/>
                </a:cubicBezTo>
                <a:close/>
                <a:moveTo>
                  <a:pt x="72" y="48"/>
                </a:moveTo>
                <a:cubicBezTo>
                  <a:pt x="79" y="48"/>
                  <a:pt x="79" y="48"/>
                  <a:pt x="79" y="48"/>
                </a:cubicBezTo>
                <a:cubicBezTo>
                  <a:pt x="79" y="50"/>
                  <a:pt x="81" y="52"/>
                  <a:pt x="82" y="53"/>
                </a:cubicBezTo>
                <a:cubicBezTo>
                  <a:pt x="76" y="62"/>
                  <a:pt x="76" y="62"/>
                  <a:pt x="76" y="62"/>
                </a:cubicBezTo>
                <a:cubicBezTo>
                  <a:pt x="75" y="62"/>
                  <a:pt x="75" y="62"/>
                  <a:pt x="75" y="62"/>
                </a:cubicBezTo>
                <a:cubicBezTo>
                  <a:pt x="70" y="52"/>
                  <a:pt x="70" y="52"/>
                  <a:pt x="70" y="52"/>
                </a:cubicBezTo>
                <a:cubicBezTo>
                  <a:pt x="71" y="51"/>
                  <a:pt x="72" y="49"/>
                  <a:pt x="72" y="48"/>
                </a:cubicBezTo>
                <a:close/>
                <a:moveTo>
                  <a:pt x="76" y="72"/>
                </a:moveTo>
                <a:cubicBezTo>
                  <a:pt x="74" y="72"/>
                  <a:pt x="73" y="71"/>
                  <a:pt x="73" y="69"/>
                </a:cubicBezTo>
                <a:cubicBezTo>
                  <a:pt x="73" y="69"/>
                  <a:pt x="74" y="67"/>
                  <a:pt x="76" y="67"/>
                </a:cubicBezTo>
                <a:cubicBezTo>
                  <a:pt x="77" y="67"/>
                  <a:pt x="78" y="69"/>
                  <a:pt x="78" y="69"/>
                </a:cubicBezTo>
                <a:cubicBezTo>
                  <a:pt x="78" y="71"/>
                  <a:pt x="77" y="72"/>
                  <a:pt x="76" y="72"/>
                </a:cubicBezTo>
                <a:close/>
                <a:moveTo>
                  <a:pt x="92" y="99"/>
                </a:moveTo>
                <a:cubicBezTo>
                  <a:pt x="90" y="99"/>
                  <a:pt x="89" y="98"/>
                  <a:pt x="89" y="96"/>
                </a:cubicBezTo>
                <a:cubicBezTo>
                  <a:pt x="89" y="95"/>
                  <a:pt x="90" y="94"/>
                  <a:pt x="92" y="94"/>
                </a:cubicBezTo>
                <a:cubicBezTo>
                  <a:pt x="93" y="94"/>
                  <a:pt x="94" y="95"/>
                  <a:pt x="94" y="96"/>
                </a:cubicBezTo>
                <a:cubicBezTo>
                  <a:pt x="94" y="98"/>
                  <a:pt x="93" y="99"/>
                  <a:pt x="92" y="99"/>
                </a:cubicBezTo>
                <a:close/>
                <a:moveTo>
                  <a:pt x="103" y="85"/>
                </a:moveTo>
                <a:cubicBezTo>
                  <a:pt x="103" y="88"/>
                  <a:pt x="103" y="88"/>
                  <a:pt x="103" y="88"/>
                </a:cubicBezTo>
                <a:cubicBezTo>
                  <a:pt x="98" y="92"/>
                  <a:pt x="98" y="92"/>
                  <a:pt x="98" y="92"/>
                </a:cubicBezTo>
                <a:cubicBezTo>
                  <a:pt x="97" y="90"/>
                  <a:pt x="93" y="88"/>
                  <a:pt x="90" y="89"/>
                </a:cubicBezTo>
                <a:cubicBezTo>
                  <a:pt x="81" y="75"/>
                  <a:pt x="81" y="75"/>
                  <a:pt x="81" y="75"/>
                </a:cubicBezTo>
                <a:cubicBezTo>
                  <a:pt x="82" y="75"/>
                  <a:pt x="83" y="73"/>
                  <a:pt x="83" y="72"/>
                </a:cubicBezTo>
                <a:cubicBezTo>
                  <a:pt x="92" y="70"/>
                  <a:pt x="92" y="70"/>
                  <a:pt x="92" y="70"/>
                </a:cubicBezTo>
                <a:cubicBezTo>
                  <a:pt x="94" y="75"/>
                  <a:pt x="98" y="76"/>
                  <a:pt x="103" y="75"/>
                </a:cubicBezTo>
                <a:cubicBezTo>
                  <a:pt x="106" y="79"/>
                  <a:pt x="106" y="79"/>
                  <a:pt x="106" y="79"/>
                </a:cubicBezTo>
                <a:cubicBezTo>
                  <a:pt x="103" y="80"/>
                  <a:pt x="103" y="83"/>
                  <a:pt x="103" y="85"/>
                </a:cubicBezTo>
                <a:close/>
                <a:moveTo>
                  <a:pt x="110" y="89"/>
                </a:moveTo>
                <a:cubicBezTo>
                  <a:pt x="109" y="89"/>
                  <a:pt x="108" y="87"/>
                  <a:pt x="108" y="85"/>
                </a:cubicBezTo>
                <a:cubicBezTo>
                  <a:pt x="108" y="85"/>
                  <a:pt x="109" y="83"/>
                  <a:pt x="110" y="83"/>
                </a:cubicBezTo>
                <a:cubicBezTo>
                  <a:pt x="112" y="83"/>
                  <a:pt x="113" y="85"/>
                  <a:pt x="113" y="85"/>
                </a:cubicBezTo>
                <a:cubicBezTo>
                  <a:pt x="113" y="87"/>
                  <a:pt x="112" y="89"/>
                  <a:pt x="110" y="8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92732322"/>
      </p:ext>
    </p:extLst>
  </p:cSld>
  <p:clrMapOvr>
    <a:masterClrMapping/>
  </p:clrMapOvr>
  <p:transition spd="slow">
    <p:cover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3CB2A5-8207-FCC3-532A-CA0648A6E166}"/>
              </a:ext>
            </a:extLst>
          </p:cNvPr>
          <p:cNvSpPr>
            <a:spLocks noGrp="1"/>
          </p:cNvSpPr>
          <p:nvPr>
            <p:ph type="pic" sz="quarter" idx="10"/>
          </p:nvPr>
        </p:nvSpPr>
        <p:spPr/>
      </p:sp>
      <p:sp>
        <p:nvSpPr>
          <p:cNvPr id="27" name="Rectangle 26">
            <a:extLst>
              <a:ext uri="{FF2B5EF4-FFF2-40B4-BE49-F238E27FC236}">
                <a16:creationId xmlns:a16="http://schemas.microsoft.com/office/drawing/2014/main" id="{A036A63A-D9B3-2857-E697-2B44920A5BE8}"/>
              </a:ext>
            </a:extLst>
          </p:cNvPr>
          <p:cNvSpPr/>
          <p:nvPr/>
        </p:nvSpPr>
        <p:spPr>
          <a:xfrm>
            <a:off x="914400" y="2702719"/>
            <a:ext cx="2514600" cy="107157"/>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84167CC-86CF-71E9-F22A-4239DD33F14B}"/>
              </a:ext>
            </a:extLst>
          </p:cNvPr>
          <p:cNvSpPr/>
          <p:nvPr/>
        </p:nvSpPr>
        <p:spPr>
          <a:xfrm>
            <a:off x="6797675" y="0"/>
            <a:ext cx="5394325" cy="68580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D164BF70-69F8-91E7-A4F4-4C922FB667AA}"/>
              </a:ext>
            </a:extLst>
          </p:cNvPr>
          <p:cNvGraphicFramePr/>
          <p:nvPr>
            <p:extLst>
              <p:ext uri="{D42A27DB-BD31-4B8C-83A1-F6EECF244321}">
                <p14:modId xmlns:p14="http://schemas.microsoft.com/office/powerpoint/2010/main" val="945783256"/>
              </p:ext>
            </p:extLst>
          </p:nvPr>
        </p:nvGraphicFramePr>
        <p:xfrm>
          <a:off x="6746874" y="2374900"/>
          <a:ext cx="5543551" cy="3695700"/>
        </p:xfrm>
        <a:graphic>
          <a:graphicData uri="http://schemas.openxmlformats.org/drawingml/2006/chart">
            <c:chart xmlns:c="http://schemas.openxmlformats.org/drawingml/2006/chart" xmlns:r="http://schemas.openxmlformats.org/officeDocument/2006/relationships" r:id="rId2"/>
          </a:graphicData>
        </a:graphic>
      </p:graphicFrame>
      <p:sp>
        <p:nvSpPr>
          <p:cNvPr id="26" name="Oval 25">
            <a:extLst>
              <a:ext uri="{FF2B5EF4-FFF2-40B4-BE49-F238E27FC236}">
                <a16:creationId xmlns:a16="http://schemas.microsoft.com/office/drawing/2014/main" id="{3FD4BBE2-89E3-A419-CC78-9B735F70586F}"/>
              </a:ext>
            </a:extLst>
          </p:cNvPr>
          <p:cNvSpPr/>
          <p:nvPr/>
        </p:nvSpPr>
        <p:spPr>
          <a:xfrm>
            <a:off x="8591549" y="3295650"/>
            <a:ext cx="1854200" cy="1854200"/>
          </a:xfrm>
          <a:prstGeom prst="ellipse">
            <a:avLst/>
          </a:prstGeom>
          <a:solidFill>
            <a:schemeClr val="bg1"/>
          </a:solidFill>
          <a:ln>
            <a:noFill/>
          </a:ln>
          <a:effectLst>
            <a:outerShdw blurRad="38100" dist="12700" dir="2700000" algn="tl"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808D3DA-4DD1-CCF0-C206-181B8116702F}"/>
              </a:ext>
            </a:extLst>
          </p:cNvPr>
          <p:cNvSpPr/>
          <p:nvPr/>
        </p:nvSpPr>
        <p:spPr>
          <a:xfrm>
            <a:off x="0" y="2809876"/>
            <a:ext cx="4140200" cy="33813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5131533"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Market Research</a:t>
            </a:r>
          </a:p>
        </p:txBody>
      </p:sp>
      <p:sp>
        <p:nvSpPr>
          <p:cNvPr id="6" name="TextBox 5">
            <a:extLst>
              <a:ext uri="{FF2B5EF4-FFF2-40B4-BE49-F238E27FC236}">
                <a16:creationId xmlns:a16="http://schemas.microsoft.com/office/drawing/2014/main" id="{D73A9DB1-F9C0-CD25-5FEE-4E1163B2339A}"/>
              </a:ext>
            </a:extLst>
          </p:cNvPr>
          <p:cNvSpPr txBox="1"/>
          <p:nvPr/>
        </p:nvSpPr>
        <p:spPr>
          <a:xfrm>
            <a:off x="8876486" y="3830335"/>
            <a:ext cx="1284326" cy="784830"/>
          </a:xfrm>
          <a:prstGeom prst="rect">
            <a:avLst/>
          </a:prstGeom>
          <a:noFill/>
        </p:spPr>
        <p:txBody>
          <a:bodyPr wrap="none" rtlCol="0">
            <a:spAutoFit/>
          </a:bodyPr>
          <a:lstStyle/>
          <a:p>
            <a:pPr algn="ctr"/>
            <a:r>
              <a:rPr lang="en-US" sz="4500" dirty="0">
                <a:latin typeface="Poppins SemiBold" panose="00000700000000000000" pitchFamily="2" charset="0"/>
                <a:cs typeface="Poppins SemiBold" panose="00000700000000000000" pitchFamily="2" charset="0"/>
              </a:rPr>
              <a:t>15M</a:t>
            </a:r>
          </a:p>
        </p:txBody>
      </p:sp>
      <p:sp>
        <p:nvSpPr>
          <p:cNvPr id="7" name="TextBox 6">
            <a:extLst>
              <a:ext uri="{FF2B5EF4-FFF2-40B4-BE49-F238E27FC236}">
                <a16:creationId xmlns:a16="http://schemas.microsoft.com/office/drawing/2014/main" id="{32BD5BD0-1CE5-AC2F-892F-2EEAB9E3FD52}"/>
              </a:ext>
            </a:extLst>
          </p:cNvPr>
          <p:cNvSpPr txBox="1"/>
          <p:nvPr/>
        </p:nvSpPr>
        <p:spPr>
          <a:xfrm>
            <a:off x="827881" y="3302488"/>
            <a:ext cx="2152650" cy="646331"/>
          </a:xfrm>
          <a:prstGeom prst="rect">
            <a:avLst/>
          </a:prstGeom>
          <a:noFill/>
        </p:spPr>
        <p:txBody>
          <a:bodyPr wrap="square" rtlCol="0">
            <a:spAutoFit/>
          </a:bodyPr>
          <a:lstStyle/>
          <a:p>
            <a:r>
              <a:rPr lang="en-US" b="1" dirty="0">
                <a:latin typeface="Poppins" panose="00000500000000000000" pitchFamily="2" charset="0"/>
                <a:ea typeface="Inter Bold" panose="020B0502030000000004" pitchFamily="34" charset="0"/>
                <a:cs typeface="Poppins" panose="00000500000000000000" pitchFamily="2" charset="0"/>
              </a:rPr>
              <a:t>Almost before</a:t>
            </a:r>
          </a:p>
          <a:p>
            <a:r>
              <a:rPr lang="en-US" b="1" dirty="0">
                <a:latin typeface="Poppins" panose="00000500000000000000" pitchFamily="2" charset="0"/>
                <a:ea typeface="Inter Bold" panose="020B0502030000000004" pitchFamily="34" charset="0"/>
                <a:cs typeface="Poppins" panose="00000500000000000000" pitchFamily="2" charset="0"/>
              </a:rPr>
              <a:t>we knew it.</a:t>
            </a:r>
          </a:p>
        </p:txBody>
      </p:sp>
      <p:sp>
        <p:nvSpPr>
          <p:cNvPr id="8" name="TextBox 7">
            <a:extLst>
              <a:ext uri="{FF2B5EF4-FFF2-40B4-BE49-F238E27FC236}">
                <a16:creationId xmlns:a16="http://schemas.microsoft.com/office/drawing/2014/main" id="{7E64B26E-7241-9BF4-04C8-A8186F973F70}"/>
              </a:ext>
            </a:extLst>
          </p:cNvPr>
          <p:cNvSpPr txBox="1"/>
          <p:nvPr/>
        </p:nvSpPr>
        <p:spPr>
          <a:xfrm>
            <a:off x="827880" y="3956922"/>
            <a:ext cx="2948591" cy="693203"/>
          </a:xfrm>
          <a:prstGeom prst="rect">
            <a:avLst/>
          </a:prstGeom>
          <a:noFill/>
        </p:spPr>
        <p:txBody>
          <a:bodyPr wrap="square" rtlCol="0">
            <a:spAutoFit/>
          </a:bodyPr>
          <a:lstStyle/>
          <a:p>
            <a:pPr>
              <a:lnSpc>
                <a:spcPts val="1600"/>
              </a:lnSpc>
            </a:pPr>
            <a:r>
              <a:rPr lang="en-US" sz="1000" i="0" dirty="0">
                <a:effectLst/>
                <a:latin typeface="DM Sans" pitchFamily="2" charset="0"/>
                <a:ea typeface="Inter" panose="020B0502030000000004" pitchFamily="34" charset="0"/>
              </a:rPr>
              <a:t>Took a galley of type and scrambled it</a:t>
            </a:r>
          </a:p>
          <a:p>
            <a:pPr>
              <a:lnSpc>
                <a:spcPts val="1600"/>
              </a:lnSpc>
            </a:pPr>
            <a:r>
              <a:rPr lang="en-US" sz="1000" i="0" dirty="0">
                <a:effectLst/>
                <a:latin typeface="DM Sans" pitchFamily="2" charset="0"/>
                <a:ea typeface="Inter" panose="020B0502030000000004" pitchFamily="34" charset="0"/>
              </a:rPr>
              <a:t>make a type specimen book It survived elites</a:t>
            </a:r>
          </a:p>
          <a:p>
            <a:pPr>
              <a:lnSpc>
                <a:spcPts val="1600"/>
              </a:lnSpc>
            </a:pPr>
            <a:r>
              <a:rPr lang="en-US" sz="1000" i="0" dirty="0">
                <a:effectLst/>
                <a:latin typeface="DM Sans" pitchFamily="2" charset="0"/>
                <a:ea typeface="Inter" panose="020B0502030000000004" pitchFamily="34" charset="0"/>
              </a:rPr>
              <a:t>not only five centuries.</a:t>
            </a:r>
          </a:p>
        </p:txBody>
      </p:sp>
      <p:sp>
        <p:nvSpPr>
          <p:cNvPr id="9" name="TextBox 8">
            <a:extLst>
              <a:ext uri="{FF2B5EF4-FFF2-40B4-BE49-F238E27FC236}">
                <a16:creationId xmlns:a16="http://schemas.microsoft.com/office/drawing/2014/main" id="{01D84C99-2117-E2FE-0EE8-28364408FE2A}"/>
              </a:ext>
            </a:extLst>
          </p:cNvPr>
          <p:cNvSpPr txBox="1"/>
          <p:nvPr/>
        </p:nvSpPr>
        <p:spPr>
          <a:xfrm>
            <a:off x="827880" y="4743102"/>
            <a:ext cx="2948591" cy="898387"/>
          </a:xfrm>
          <a:prstGeom prst="rect">
            <a:avLst/>
          </a:prstGeom>
          <a:noFill/>
        </p:spPr>
        <p:txBody>
          <a:bodyPr wrap="square" rtlCol="0">
            <a:spAutoFit/>
          </a:bodyPr>
          <a:lstStyle/>
          <a:p>
            <a:pPr>
              <a:lnSpc>
                <a:spcPts val="1600"/>
              </a:lnSpc>
            </a:pPr>
            <a:r>
              <a:rPr lang="en-US" sz="1000" dirty="0">
                <a:latin typeface="DM Sans" pitchFamily="2" charset="0"/>
                <a:ea typeface="Inter" panose="020B0502030000000004" pitchFamily="34" charset="0"/>
                <a:cs typeface="Arimo" panose="020B0604020202020204" pitchFamily="34" charset="0"/>
              </a:rPr>
              <a:t>Thanks to the growth of social media, brands consumers have unprecedented access to each also puts additional design on everyone's involved dolor amen.</a:t>
            </a:r>
          </a:p>
        </p:txBody>
      </p:sp>
      <p:sp>
        <p:nvSpPr>
          <p:cNvPr id="14" name="Rectangle 13">
            <a:extLst>
              <a:ext uri="{FF2B5EF4-FFF2-40B4-BE49-F238E27FC236}">
                <a16:creationId xmlns:a16="http://schemas.microsoft.com/office/drawing/2014/main" id="{0FBA9B9E-B336-CF06-8779-24CEAB629082}"/>
              </a:ext>
            </a:extLst>
          </p:cNvPr>
          <p:cNvSpPr/>
          <p:nvPr/>
        </p:nvSpPr>
        <p:spPr>
          <a:xfrm>
            <a:off x="3429000" y="2143126"/>
            <a:ext cx="711200" cy="66675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BFB2F99-EF40-89EF-E2D9-8F125FD5CB9C}"/>
              </a:ext>
            </a:extLst>
          </p:cNvPr>
          <p:cNvSpPr txBox="1"/>
          <p:nvPr/>
        </p:nvSpPr>
        <p:spPr>
          <a:xfrm>
            <a:off x="8526230" y="1658378"/>
            <a:ext cx="1984839" cy="323165"/>
          </a:xfrm>
          <a:prstGeom prst="rect">
            <a:avLst/>
          </a:prstGeom>
          <a:noFill/>
        </p:spPr>
        <p:txBody>
          <a:bodyPr wrap="none" rtlCol="0">
            <a:spAutoFit/>
          </a:bodyPr>
          <a:lstStyle/>
          <a:p>
            <a:pPr algn="ctr"/>
            <a:r>
              <a:rPr lang="en-US" sz="1500" dirty="0">
                <a:latin typeface="Poppins SemiBold" panose="00000700000000000000" pitchFamily="2" charset="0"/>
                <a:cs typeface="Poppins SemiBold" panose="00000700000000000000" pitchFamily="2" charset="0"/>
              </a:rPr>
              <a:t>Research Example</a:t>
            </a:r>
          </a:p>
        </p:txBody>
      </p:sp>
    </p:spTree>
    <p:extLst>
      <p:ext uri="{BB962C8B-B14F-4D97-AF65-F5344CB8AC3E}">
        <p14:creationId xmlns:p14="http://schemas.microsoft.com/office/powerpoint/2010/main" val="43493076"/>
      </p:ext>
    </p:extLst>
  </p:cSld>
  <p:clrMapOvr>
    <a:masterClrMapping/>
  </p:clrMapOvr>
  <p:transition spd="slow">
    <p:cover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402E82D-D1AB-F419-D80F-7249D736DE9F}"/>
              </a:ext>
            </a:extLst>
          </p:cNvPr>
          <p:cNvSpPr>
            <a:spLocks noGrp="1"/>
          </p:cNvSpPr>
          <p:nvPr>
            <p:ph type="pic" sz="quarter" idx="10"/>
          </p:nvPr>
        </p:nvSpPr>
        <p:spPr/>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3528530"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Market Size</a:t>
            </a:r>
          </a:p>
        </p:txBody>
      </p:sp>
      <p:sp>
        <p:nvSpPr>
          <p:cNvPr id="14" name="Oval 13">
            <a:extLst>
              <a:ext uri="{FF2B5EF4-FFF2-40B4-BE49-F238E27FC236}">
                <a16:creationId xmlns:a16="http://schemas.microsoft.com/office/drawing/2014/main" id="{4D733293-A2A0-EB72-8259-CB7261AD4407}"/>
              </a:ext>
            </a:extLst>
          </p:cNvPr>
          <p:cNvSpPr/>
          <p:nvPr/>
        </p:nvSpPr>
        <p:spPr>
          <a:xfrm>
            <a:off x="6384117" y="3242990"/>
            <a:ext cx="1931087" cy="1931083"/>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1A5DE546-EE83-F873-AB6D-73EA4D86D78F}"/>
              </a:ext>
            </a:extLst>
          </p:cNvPr>
          <p:cNvSpPr/>
          <p:nvPr/>
        </p:nvSpPr>
        <p:spPr>
          <a:xfrm>
            <a:off x="5179920" y="1841750"/>
            <a:ext cx="2230421" cy="22304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9849E9DA-853A-A325-6205-1AD79864DBA7}"/>
              </a:ext>
            </a:extLst>
          </p:cNvPr>
          <p:cNvSpPr/>
          <p:nvPr/>
        </p:nvSpPr>
        <p:spPr>
          <a:xfrm>
            <a:off x="5919094" y="4213100"/>
            <a:ext cx="1730499" cy="17304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F82EB96F-F2E1-0967-6B4D-44FF1B4E9D0C}"/>
              </a:ext>
            </a:extLst>
          </p:cNvPr>
          <p:cNvSpPr/>
          <p:nvPr/>
        </p:nvSpPr>
        <p:spPr>
          <a:xfrm>
            <a:off x="7451994" y="3218664"/>
            <a:ext cx="1349549" cy="13495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21D827CE-95D6-2806-63AD-48A592127452}"/>
              </a:ext>
            </a:extLst>
          </p:cNvPr>
          <p:cNvSpPr/>
          <p:nvPr/>
        </p:nvSpPr>
        <p:spPr>
          <a:xfrm>
            <a:off x="5001526" y="2753705"/>
            <a:ext cx="2306483" cy="2306479"/>
          </a:xfrm>
          <a:prstGeom prst="ellipse">
            <a:avLst/>
          </a:prstGeom>
          <a:solidFill>
            <a:schemeClr val="tx2">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6404E5F-4A88-1B3A-C535-BABEAB83B2E0}"/>
              </a:ext>
            </a:extLst>
          </p:cNvPr>
          <p:cNvSpPr/>
          <p:nvPr/>
        </p:nvSpPr>
        <p:spPr>
          <a:xfrm>
            <a:off x="5595741" y="2753705"/>
            <a:ext cx="1398782" cy="611590"/>
          </a:xfrm>
          <a:prstGeom prst="rect">
            <a:avLst/>
          </a:prstGeom>
        </p:spPr>
        <p:txBody>
          <a:bodyPr wrap="square">
            <a:spAutoFit/>
          </a:bodyPr>
          <a:lstStyle/>
          <a:p>
            <a:pPr algn="ctr"/>
            <a:r>
              <a:rPr lang="en-US" sz="3600" dirty="0">
                <a:solidFill>
                  <a:srgbClr val="FFFFFF"/>
                </a:solidFill>
                <a:latin typeface="Poppins" panose="00000500000000000000" pitchFamily="2" charset="0"/>
                <a:ea typeface="Jost" pitchFamily="2" charset="0"/>
                <a:cs typeface="Poppins" panose="00000500000000000000" pitchFamily="2" charset="0"/>
              </a:rPr>
              <a:t>1.8+B</a:t>
            </a:r>
          </a:p>
        </p:txBody>
      </p:sp>
      <p:sp>
        <p:nvSpPr>
          <p:cNvPr id="7" name="Rectangle 6">
            <a:extLst>
              <a:ext uri="{FF2B5EF4-FFF2-40B4-BE49-F238E27FC236}">
                <a16:creationId xmlns:a16="http://schemas.microsoft.com/office/drawing/2014/main" id="{CF5F2E57-8148-A7DF-3998-DF157F955CFE}"/>
              </a:ext>
            </a:extLst>
          </p:cNvPr>
          <p:cNvSpPr/>
          <p:nvPr/>
        </p:nvSpPr>
        <p:spPr>
          <a:xfrm>
            <a:off x="6084953" y="4947197"/>
            <a:ext cx="1398782" cy="611590"/>
          </a:xfrm>
          <a:prstGeom prst="rect">
            <a:avLst/>
          </a:prstGeom>
        </p:spPr>
        <p:txBody>
          <a:bodyPr wrap="square">
            <a:spAutoFit/>
          </a:bodyPr>
          <a:lstStyle/>
          <a:p>
            <a:pPr algn="ctr"/>
            <a:r>
              <a:rPr lang="en-US" sz="3600" dirty="0">
                <a:solidFill>
                  <a:srgbClr val="FFFFFF"/>
                </a:solidFill>
                <a:latin typeface="Poppins" panose="00000500000000000000" pitchFamily="2" charset="0"/>
                <a:ea typeface="Jost" pitchFamily="2" charset="0"/>
                <a:cs typeface="Poppins" panose="00000500000000000000" pitchFamily="2" charset="0"/>
              </a:rPr>
              <a:t>10M</a:t>
            </a:r>
          </a:p>
        </p:txBody>
      </p:sp>
      <p:sp>
        <p:nvSpPr>
          <p:cNvPr id="9" name="Rectangle 8">
            <a:extLst>
              <a:ext uri="{FF2B5EF4-FFF2-40B4-BE49-F238E27FC236}">
                <a16:creationId xmlns:a16="http://schemas.microsoft.com/office/drawing/2014/main" id="{BD74465F-361F-D54E-4AE4-328610B6B733}"/>
              </a:ext>
            </a:extLst>
          </p:cNvPr>
          <p:cNvSpPr/>
          <p:nvPr/>
        </p:nvSpPr>
        <p:spPr>
          <a:xfrm>
            <a:off x="5717123" y="2544677"/>
            <a:ext cx="1156018" cy="291234"/>
          </a:xfrm>
          <a:prstGeom prst="rect">
            <a:avLst/>
          </a:prstGeom>
        </p:spPr>
        <p:txBody>
          <a:bodyPr wrap="square">
            <a:spAutoFit/>
          </a:bodyPr>
          <a:lstStyle/>
          <a:p>
            <a:pPr algn="ctr"/>
            <a:r>
              <a:rPr lang="en-US" sz="1400" dirty="0">
                <a:solidFill>
                  <a:schemeClr val="bg1"/>
                </a:solidFill>
                <a:latin typeface="DM Sans bold" pitchFamily="2" charset="0"/>
                <a:ea typeface="Jost" pitchFamily="2" charset="0"/>
                <a:cs typeface="Arimo" panose="020B0604020202020204" pitchFamily="34" charset="0"/>
              </a:rPr>
              <a:t>US Dollars</a:t>
            </a:r>
          </a:p>
        </p:txBody>
      </p:sp>
      <p:sp>
        <p:nvSpPr>
          <p:cNvPr id="10" name="Rectangle 9">
            <a:extLst>
              <a:ext uri="{FF2B5EF4-FFF2-40B4-BE49-F238E27FC236}">
                <a16:creationId xmlns:a16="http://schemas.microsoft.com/office/drawing/2014/main" id="{820B83F8-CF26-2632-F46A-B35EDD95066B}"/>
              </a:ext>
            </a:extLst>
          </p:cNvPr>
          <p:cNvSpPr/>
          <p:nvPr/>
        </p:nvSpPr>
        <p:spPr>
          <a:xfrm>
            <a:off x="6206335" y="4714136"/>
            <a:ext cx="1156018" cy="291234"/>
          </a:xfrm>
          <a:prstGeom prst="rect">
            <a:avLst/>
          </a:prstGeom>
        </p:spPr>
        <p:txBody>
          <a:bodyPr wrap="square">
            <a:spAutoFit/>
          </a:bodyPr>
          <a:lstStyle/>
          <a:p>
            <a:pPr algn="ctr"/>
            <a:r>
              <a:rPr lang="en-US" sz="1400" dirty="0">
                <a:solidFill>
                  <a:schemeClr val="bg1"/>
                </a:solidFill>
                <a:latin typeface="DM Sans bold" pitchFamily="2" charset="0"/>
                <a:ea typeface="Jost" pitchFamily="2" charset="0"/>
                <a:cs typeface="Arimo" panose="020B0604020202020204" pitchFamily="34" charset="0"/>
              </a:rPr>
              <a:t>US Dollars</a:t>
            </a:r>
          </a:p>
        </p:txBody>
      </p:sp>
      <p:sp>
        <p:nvSpPr>
          <p:cNvPr id="17" name="Oval 16">
            <a:extLst>
              <a:ext uri="{FF2B5EF4-FFF2-40B4-BE49-F238E27FC236}">
                <a16:creationId xmlns:a16="http://schemas.microsoft.com/office/drawing/2014/main" id="{73AB3F4C-8E2A-3B4B-95B9-FF608F1FE5D9}"/>
              </a:ext>
            </a:extLst>
          </p:cNvPr>
          <p:cNvSpPr/>
          <p:nvPr/>
        </p:nvSpPr>
        <p:spPr>
          <a:xfrm>
            <a:off x="6955477" y="2361914"/>
            <a:ext cx="1737299" cy="1737296"/>
          </a:xfrm>
          <a:prstGeom prst="ellipse">
            <a:avLst/>
          </a:prstGeom>
          <a:solidFill>
            <a:schemeClr val="tx2">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63D242D-6E2C-929B-D520-7B0214DEA34D}"/>
              </a:ext>
            </a:extLst>
          </p:cNvPr>
          <p:cNvSpPr/>
          <p:nvPr/>
        </p:nvSpPr>
        <p:spPr>
          <a:xfrm>
            <a:off x="7560760" y="3726234"/>
            <a:ext cx="1132016" cy="611590"/>
          </a:xfrm>
          <a:prstGeom prst="rect">
            <a:avLst/>
          </a:prstGeom>
        </p:spPr>
        <p:txBody>
          <a:bodyPr wrap="square">
            <a:spAutoFit/>
          </a:bodyPr>
          <a:lstStyle/>
          <a:p>
            <a:pPr algn="ctr"/>
            <a:r>
              <a:rPr lang="en-US" sz="3500" dirty="0">
                <a:solidFill>
                  <a:srgbClr val="FFFFFF"/>
                </a:solidFill>
                <a:latin typeface="Poppins" panose="00000500000000000000" pitchFamily="2" charset="0"/>
                <a:ea typeface="Jost" pitchFamily="2" charset="0"/>
                <a:cs typeface="Poppins" panose="00000500000000000000" pitchFamily="2" charset="0"/>
              </a:rPr>
              <a:t>8M</a:t>
            </a:r>
          </a:p>
        </p:txBody>
      </p:sp>
      <p:sp>
        <p:nvSpPr>
          <p:cNvPr id="11" name="Rectangle 10">
            <a:extLst>
              <a:ext uri="{FF2B5EF4-FFF2-40B4-BE49-F238E27FC236}">
                <a16:creationId xmlns:a16="http://schemas.microsoft.com/office/drawing/2014/main" id="{BA928442-C9EF-D595-3229-DA183D483AE2}"/>
              </a:ext>
            </a:extLst>
          </p:cNvPr>
          <p:cNvSpPr/>
          <p:nvPr/>
        </p:nvSpPr>
        <p:spPr>
          <a:xfrm>
            <a:off x="7548760" y="3517207"/>
            <a:ext cx="1156018" cy="291234"/>
          </a:xfrm>
          <a:prstGeom prst="rect">
            <a:avLst/>
          </a:prstGeom>
        </p:spPr>
        <p:txBody>
          <a:bodyPr wrap="square">
            <a:spAutoFit/>
          </a:bodyPr>
          <a:lstStyle/>
          <a:p>
            <a:pPr algn="ctr"/>
            <a:r>
              <a:rPr lang="en-US" sz="1400" dirty="0">
                <a:solidFill>
                  <a:schemeClr val="bg1"/>
                </a:solidFill>
                <a:latin typeface="DM Sans bold" pitchFamily="2" charset="0"/>
                <a:ea typeface="Jost" pitchFamily="2" charset="0"/>
                <a:cs typeface="Arimo" panose="020B0604020202020204" pitchFamily="34" charset="0"/>
              </a:rPr>
              <a:t>US Dollars</a:t>
            </a:r>
          </a:p>
        </p:txBody>
      </p:sp>
      <p:sp>
        <p:nvSpPr>
          <p:cNvPr id="23" name="TextBox 22">
            <a:extLst>
              <a:ext uri="{FF2B5EF4-FFF2-40B4-BE49-F238E27FC236}">
                <a16:creationId xmlns:a16="http://schemas.microsoft.com/office/drawing/2014/main" id="{751836C0-831A-9E65-8315-93960FEAFE0D}"/>
              </a:ext>
            </a:extLst>
          </p:cNvPr>
          <p:cNvSpPr txBox="1"/>
          <p:nvPr/>
        </p:nvSpPr>
        <p:spPr>
          <a:xfrm>
            <a:off x="1619832" y="2182528"/>
            <a:ext cx="2085915" cy="553998"/>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Serviceable </a:t>
            </a:r>
          </a:p>
          <a:p>
            <a:r>
              <a:rPr lang="en-US" sz="1500" b="1" dirty="0">
                <a:latin typeface="Poppins" panose="00000500000000000000" pitchFamily="2" charset="0"/>
                <a:cs typeface="Poppins" panose="00000500000000000000" pitchFamily="2" charset="0"/>
              </a:rPr>
              <a:t>Obtainable Market</a:t>
            </a:r>
          </a:p>
        </p:txBody>
      </p:sp>
      <p:sp>
        <p:nvSpPr>
          <p:cNvPr id="24" name="TextBox 23">
            <a:extLst>
              <a:ext uri="{FF2B5EF4-FFF2-40B4-BE49-F238E27FC236}">
                <a16:creationId xmlns:a16="http://schemas.microsoft.com/office/drawing/2014/main" id="{A3E36FD6-C966-D699-8000-A15FCF9B3541}"/>
              </a:ext>
            </a:extLst>
          </p:cNvPr>
          <p:cNvSpPr txBox="1"/>
          <p:nvPr/>
        </p:nvSpPr>
        <p:spPr>
          <a:xfrm>
            <a:off x="1619831" y="2706080"/>
            <a:ext cx="2720705" cy="696922"/>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rPr>
              <a:t>Took galley of type and scrambled It make type design specimen book It survived five dolor sit centuries.</a:t>
            </a:r>
          </a:p>
        </p:txBody>
      </p:sp>
      <p:sp>
        <p:nvSpPr>
          <p:cNvPr id="27" name="TextBox 26">
            <a:extLst>
              <a:ext uri="{FF2B5EF4-FFF2-40B4-BE49-F238E27FC236}">
                <a16:creationId xmlns:a16="http://schemas.microsoft.com/office/drawing/2014/main" id="{78CA680B-BFF4-63CB-539B-0FC3EC800DA5}"/>
              </a:ext>
            </a:extLst>
          </p:cNvPr>
          <p:cNvSpPr txBox="1"/>
          <p:nvPr/>
        </p:nvSpPr>
        <p:spPr>
          <a:xfrm>
            <a:off x="1619832" y="3692383"/>
            <a:ext cx="2085915" cy="553998"/>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Service</a:t>
            </a:r>
          </a:p>
          <a:p>
            <a:r>
              <a:rPr lang="en-US" sz="1500" b="1" dirty="0">
                <a:latin typeface="Poppins" panose="00000500000000000000" pitchFamily="2" charset="0"/>
                <a:cs typeface="Poppins" panose="00000500000000000000" pitchFamily="2" charset="0"/>
              </a:rPr>
              <a:t>Available Market</a:t>
            </a:r>
          </a:p>
        </p:txBody>
      </p:sp>
      <p:sp>
        <p:nvSpPr>
          <p:cNvPr id="28" name="TextBox 27">
            <a:extLst>
              <a:ext uri="{FF2B5EF4-FFF2-40B4-BE49-F238E27FC236}">
                <a16:creationId xmlns:a16="http://schemas.microsoft.com/office/drawing/2014/main" id="{9526D4C2-4E54-50B5-D921-ED73978A2196}"/>
              </a:ext>
            </a:extLst>
          </p:cNvPr>
          <p:cNvSpPr txBox="1"/>
          <p:nvPr/>
        </p:nvSpPr>
        <p:spPr>
          <a:xfrm>
            <a:off x="1619831" y="4215935"/>
            <a:ext cx="2720705" cy="488019"/>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rPr>
              <a:t>Took galley of type and scrambled It make dolor sit centuries.</a:t>
            </a:r>
          </a:p>
        </p:txBody>
      </p:sp>
      <p:sp>
        <p:nvSpPr>
          <p:cNvPr id="31" name="TextBox 30">
            <a:extLst>
              <a:ext uri="{FF2B5EF4-FFF2-40B4-BE49-F238E27FC236}">
                <a16:creationId xmlns:a16="http://schemas.microsoft.com/office/drawing/2014/main" id="{B01E353B-6A8E-9F12-460F-362551C3D76A}"/>
              </a:ext>
            </a:extLst>
          </p:cNvPr>
          <p:cNvSpPr txBox="1"/>
          <p:nvPr/>
        </p:nvSpPr>
        <p:spPr>
          <a:xfrm>
            <a:off x="1619832" y="4993336"/>
            <a:ext cx="2085915" cy="553998"/>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Total Available Market</a:t>
            </a:r>
          </a:p>
        </p:txBody>
      </p:sp>
      <p:sp>
        <p:nvSpPr>
          <p:cNvPr id="32" name="TextBox 31">
            <a:extLst>
              <a:ext uri="{FF2B5EF4-FFF2-40B4-BE49-F238E27FC236}">
                <a16:creationId xmlns:a16="http://schemas.microsoft.com/office/drawing/2014/main" id="{7D12DA75-4D80-1189-B288-AB06DF305956}"/>
              </a:ext>
            </a:extLst>
          </p:cNvPr>
          <p:cNvSpPr txBox="1"/>
          <p:nvPr/>
        </p:nvSpPr>
        <p:spPr>
          <a:xfrm>
            <a:off x="1619831" y="5516888"/>
            <a:ext cx="2720705" cy="488019"/>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rPr>
              <a:t>Took galley of type and scrambled It make dolor sit centuries.</a:t>
            </a:r>
          </a:p>
        </p:txBody>
      </p:sp>
      <p:sp>
        <p:nvSpPr>
          <p:cNvPr id="36" name="Oval 35">
            <a:extLst>
              <a:ext uri="{FF2B5EF4-FFF2-40B4-BE49-F238E27FC236}">
                <a16:creationId xmlns:a16="http://schemas.microsoft.com/office/drawing/2014/main" id="{2450EEBA-8629-A21A-775E-D46DE96E3E91}"/>
              </a:ext>
            </a:extLst>
          </p:cNvPr>
          <p:cNvSpPr/>
          <p:nvPr/>
        </p:nvSpPr>
        <p:spPr>
          <a:xfrm>
            <a:off x="914400" y="2209960"/>
            <a:ext cx="570089" cy="570089"/>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CF27B6A4-9104-1275-C94F-8D41AF7EED47}"/>
              </a:ext>
            </a:extLst>
          </p:cNvPr>
          <p:cNvSpPr/>
          <p:nvPr/>
        </p:nvSpPr>
        <p:spPr>
          <a:xfrm>
            <a:off x="914400" y="3719815"/>
            <a:ext cx="570089" cy="570089"/>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EF0DC77D-9562-5BA1-58AD-7CB1071AEF56}"/>
              </a:ext>
            </a:extLst>
          </p:cNvPr>
          <p:cNvSpPr/>
          <p:nvPr/>
        </p:nvSpPr>
        <p:spPr>
          <a:xfrm>
            <a:off x="914400" y="5020768"/>
            <a:ext cx="570089" cy="570089"/>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7B3570F4-FE56-17E5-B5D4-EB8EBC93E7F7}"/>
              </a:ext>
            </a:extLst>
          </p:cNvPr>
          <p:cNvSpPr txBox="1"/>
          <p:nvPr/>
        </p:nvSpPr>
        <p:spPr>
          <a:xfrm>
            <a:off x="1029365" y="2356505"/>
            <a:ext cx="340158" cy="276999"/>
          </a:xfrm>
          <a:prstGeom prst="rect">
            <a:avLst/>
          </a:prstGeom>
          <a:noFill/>
        </p:spPr>
        <p:txBody>
          <a:bodyPr wrap="none" rtlCol="0">
            <a:spAutoFit/>
          </a:bodyPr>
          <a:lstStyle/>
          <a:p>
            <a:pPr algn="ctr"/>
            <a:r>
              <a:rPr lang="en-US" sz="1200" dirty="0">
                <a:latin typeface="Poppins" panose="00000500000000000000" pitchFamily="2" charset="0"/>
                <a:cs typeface="Poppins" panose="00000500000000000000" pitchFamily="2" charset="0"/>
              </a:rPr>
              <a:t>01</a:t>
            </a:r>
          </a:p>
        </p:txBody>
      </p:sp>
      <p:sp>
        <p:nvSpPr>
          <p:cNvPr id="40" name="TextBox 39">
            <a:extLst>
              <a:ext uri="{FF2B5EF4-FFF2-40B4-BE49-F238E27FC236}">
                <a16:creationId xmlns:a16="http://schemas.microsoft.com/office/drawing/2014/main" id="{D27BFFA3-5356-80AE-F7DC-ECA06279E10A}"/>
              </a:ext>
            </a:extLst>
          </p:cNvPr>
          <p:cNvSpPr txBox="1"/>
          <p:nvPr/>
        </p:nvSpPr>
        <p:spPr>
          <a:xfrm>
            <a:off x="1014938" y="3866360"/>
            <a:ext cx="369012" cy="276999"/>
          </a:xfrm>
          <a:prstGeom prst="rect">
            <a:avLst/>
          </a:prstGeom>
          <a:noFill/>
        </p:spPr>
        <p:txBody>
          <a:bodyPr wrap="none" rtlCol="0">
            <a:spAutoFit/>
          </a:bodyPr>
          <a:lstStyle/>
          <a:p>
            <a:pPr algn="ctr"/>
            <a:r>
              <a:rPr lang="en-US" sz="1200" dirty="0">
                <a:solidFill>
                  <a:schemeClr val="bg1"/>
                </a:solidFill>
                <a:latin typeface="Poppins" panose="00000500000000000000" pitchFamily="2" charset="0"/>
                <a:cs typeface="Poppins" panose="00000500000000000000" pitchFamily="2" charset="0"/>
              </a:rPr>
              <a:t>02</a:t>
            </a:r>
          </a:p>
        </p:txBody>
      </p:sp>
      <p:sp>
        <p:nvSpPr>
          <p:cNvPr id="41" name="TextBox 40">
            <a:extLst>
              <a:ext uri="{FF2B5EF4-FFF2-40B4-BE49-F238E27FC236}">
                <a16:creationId xmlns:a16="http://schemas.microsoft.com/office/drawing/2014/main" id="{CF9533F2-AB90-40B7-2DA9-6C336D729407}"/>
              </a:ext>
            </a:extLst>
          </p:cNvPr>
          <p:cNvSpPr txBox="1"/>
          <p:nvPr/>
        </p:nvSpPr>
        <p:spPr>
          <a:xfrm>
            <a:off x="1013335" y="5167313"/>
            <a:ext cx="372218" cy="276999"/>
          </a:xfrm>
          <a:prstGeom prst="rect">
            <a:avLst/>
          </a:prstGeom>
          <a:noFill/>
        </p:spPr>
        <p:txBody>
          <a:bodyPr wrap="none" rtlCol="0">
            <a:spAutoFit/>
          </a:bodyPr>
          <a:lstStyle/>
          <a:p>
            <a:pPr algn="ctr"/>
            <a:r>
              <a:rPr lang="en-US" sz="1200" dirty="0">
                <a:solidFill>
                  <a:schemeClr val="bg1"/>
                </a:solidFill>
                <a:latin typeface="Poppins" panose="00000500000000000000" pitchFamily="2" charset="0"/>
                <a:cs typeface="Poppins" panose="00000500000000000000" pitchFamily="2" charset="0"/>
              </a:rPr>
              <a:t>03</a:t>
            </a:r>
          </a:p>
        </p:txBody>
      </p:sp>
      <p:sp>
        <p:nvSpPr>
          <p:cNvPr id="58" name="Oval 57">
            <a:extLst>
              <a:ext uri="{FF2B5EF4-FFF2-40B4-BE49-F238E27FC236}">
                <a16:creationId xmlns:a16="http://schemas.microsoft.com/office/drawing/2014/main" id="{CC12FFBC-DEF3-E3A9-856E-5378FD2E092E}"/>
              </a:ext>
            </a:extLst>
          </p:cNvPr>
          <p:cNvSpPr/>
          <p:nvPr/>
        </p:nvSpPr>
        <p:spPr>
          <a:xfrm>
            <a:off x="10340824" y="4576209"/>
            <a:ext cx="4791276" cy="479127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6DCFCD02-A75B-3D62-A5BE-9D14E2C94AA1}"/>
              </a:ext>
            </a:extLst>
          </p:cNvPr>
          <p:cNvSpPr/>
          <p:nvPr/>
        </p:nvSpPr>
        <p:spPr>
          <a:xfrm>
            <a:off x="10756596" y="4991980"/>
            <a:ext cx="3959732" cy="3959732"/>
          </a:xfrm>
          <a:prstGeom prst="ellips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B4BEB40B-3E6F-3DB0-7EFA-BF7A339F830B}"/>
              </a:ext>
            </a:extLst>
          </p:cNvPr>
          <p:cNvSpPr/>
          <p:nvPr/>
        </p:nvSpPr>
        <p:spPr>
          <a:xfrm>
            <a:off x="11248960" y="5484344"/>
            <a:ext cx="2975005" cy="2975005"/>
          </a:xfrm>
          <a:prstGeom prst="ellipse">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0956143"/>
      </p:ext>
    </p:extLst>
  </p:cSld>
  <p:clrMapOvr>
    <a:masterClrMapping/>
  </p:clrMapOvr>
  <p:transition spd="slow">
    <p:cover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01DACEC-9A5C-5066-9EE6-7B82CF219950}"/>
              </a:ext>
            </a:extLst>
          </p:cNvPr>
          <p:cNvSpPr/>
          <p:nvPr/>
        </p:nvSpPr>
        <p:spPr>
          <a:xfrm>
            <a:off x="4524374" y="2200276"/>
            <a:ext cx="7667625" cy="465772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4076757"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Market Trend</a:t>
            </a:r>
          </a:p>
        </p:txBody>
      </p:sp>
      <p:graphicFrame>
        <p:nvGraphicFramePr>
          <p:cNvPr id="4" name="Chart 3">
            <a:extLst>
              <a:ext uri="{FF2B5EF4-FFF2-40B4-BE49-F238E27FC236}">
                <a16:creationId xmlns:a16="http://schemas.microsoft.com/office/drawing/2014/main" id="{53B0799A-E0DE-11AD-7B97-06B457CFAF7A}"/>
              </a:ext>
            </a:extLst>
          </p:cNvPr>
          <p:cNvGraphicFramePr/>
          <p:nvPr>
            <p:extLst>
              <p:ext uri="{D42A27DB-BD31-4B8C-83A1-F6EECF244321}">
                <p14:modId xmlns:p14="http://schemas.microsoft.com/office/powerpoint/2010/main" val="70559908"/>
              </p:ext>
            </p:extLst>
          </p:nvPr>
        </p:nvGraphicFramePr>
        <p:xfrm>
          <a:off x="5320315" y="2024203"/>
          <a:ext cx="2233360" cy="413370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6BE23538-E568-ACBD-0636-2DF306836C3A}"/>
              </a:ext>
            </a:extLst>
          </p:cNvPr>
          <p:cNvSpPr txBox="1"/>
          <p:nvPr/>
        </p:nvSpPr>
        <p:spPr>
          <a:xfrm>
            <a:off x="827881" y="2715054"/>
            <a:ext cx="2152650" cy="646331"/>
          </a:xfrm>
          <a:prstGeom prst="rect">
            <a:avLst/>
          </a:prstGeom>
          <a:noFill/>
        </p:spPr>
        <p:txBody>
          <a:bodyPr wrap="square" rtlCol="0">
            <a:spAutoFit/>
          </a:bodyPr>
          <a:lstStyle/>
          <a:p>
            <a:r>
              <a:rPr lang="en-US" b="1" dirty="0">
                <a:latin typeface="Poppins" panose="00000500000000000000" pitchFamily="2" charset="0"/>
                <a:ea typeface="Inter Bold" panose="020B0502030000000004" pitchFamily="34" charset="0"/>
                <a:cs typeface="Poppins" panose="00000500000000000000" pitchFamily="2" charset="0"/>
              </a:rPr>
              <a:t>Almost before</a:t>
            </a:r>
          </a:p>
          <a:p>
            <a:r>
              <a:rPr lang="en-US" b="1" dirty="0">
                <a:latin typeface="Poppins" panose="00000500000000000000" pitchFamily="2" charset="0"/>
                <a:ea typeface="Inter Bold" panose="020B0502030000000004" pitchFamily="34" charset="0"/>
                <a:cs typeface="Poppins" panose="00000500000000000000" pitchFamily="2" charset="0"/>
              </a:rPr>
              <a:t>we knew it.</a:t>
            </a:r>
          </a:p>
        </p:txBody>
      </p:sp>
      <p:sp>
        <p:nvSpPr>
          <p:cNvPr id="8" name="TextBox 7">
            <a:extLst>
              <a:ext uri="{FF2B5EF4-FFF2-40B4-BE49-F238E27FC236}">
                <a16:creationId xmlns:a16="http://schemas.microsoft.com/office/drawing/2014/main" id="{2FBF990C-6625-374C-7D4D-D7538C41F5B9}"/>
              </a:ext>
            </a:extLst>
          </p:cNvPr>
          <p:cNvSpPr txBox="1"/>
          <p:nvPr/>
        </p:nvSpPr>
        <p:spPr>
          <a:xfrm>
            <a:off x="827880" y="3369488"/>
            <a:ext cx="2948591" cy="693203"/>
          </a:xfrm>
          <a:prstGeom prst="rect">
            <a:avLst/>
          </a:prstGeom>
          <a:noFill/>
        </p:spPr>
        <p:txBody>
          <a:bodyPr wrap="square" rtlCol="0">
            <a:spAutoFit/>
          </a:bodyPr>
          <a:lstStyle/>
          <a:p>
            <a:pPr>
              <a:lnSpc>
                <a:spcPts val="1600"/>
              </a:lnSpc>
            </a:pPr>
            <a:r>
              <a:rPr lang="en-US" sz="1000" i="0" dirty="0">
                <a:effectLst/>
                <a:latin typeface="DM Sans" pitchFamily="2" charset="0"/>
                <a:ea typeface="Inter" panose="020B0502030000000004" pitchFamily="34" charset="0"/>
              </a:rPr>
              <a:t>Took a galley of type and scrambled it</a:t>
            </a:r>
          </a:p>
          <a:p>
            <a:pPr>
              <a:lnSpc>
                <a:spcPts val="1600"/>
              </a:lnSpc>
            </a:pPr>
            <a:r>
              <a:rPr lang="en-US" sz="1000" i="0" dirty="0">
                <a:effectLst/>
                <a:latin typeface="DM Sans" pitchFamily="2" charset="0"/>
                <a:ea typeface="Inter" panose="020B0502030000000004" pitchFamily="34" charset="0"/>
              </a:rPr>
              <a:t>make a type specimen book It survived elites</a:t>
            </a:r>
          </a:p>
          <a:p>
            <a:pPr>
              <a:lnSpc>
                <a:spcPts val="1600"/>
              </a:lnSpc>
            </a:pPr>
            <a:r>
              <a:rPr lang="en-US" sz="1000" i="0" dirty="0">
                <a:effectLst/>
                <a:latin typeface="DM Sans" pitchFamily="2" charset="0"/>
                <a:ea typeface="Inter" panose="020B0502030000000004" pitchFamily="34" charset="0"/>
              </a:rPr>
              <a:t>not only five centuries.</a:t>
            </a:r>
          </a:p>
        </p:txBody>
      </p:sp>
      <p:sp>
        <p:nvSpPr>
          <p:cNvPr id="9" name="TextBox 8">
            <a:extLst>
              <a:ext uri="{FF2B5EF4-FFF2-40B4-BE49-F238E27FC236}">
                <a16:creationId xmlns:a16="http://schemas.microsoft.com/office/drawing/2014/main" id="{D62E3AAB-E9EA-AC79-1967-9F4EE127DC72}"/>
              </a:ext>
            </a:extLst>
          </p:cNvPr>
          <p:cNvSpPr txBox="1"/>
          <p:nvPr/>
        </p:nvSpPr>
        <p:spPr>
          <a:xfrm>
            <a:off x="827880" y="4155668"/>
            <a:ext cx="2948591" cy="898387"/>
          </a:xfrm>
          <a:prstGeom prst="rect">
            <a:avLst/>
          </a:prstGeom>
          <a:noFill/>
        </p:spPr>
        <p:txBody>
          <a:bodyPr wrap="square" rtlCol="0">
            <a:spAutoFit/>
          </a:bodyPr>
          <a:lstStyle/>
          <a:p>
            <a:pPr>
              <a:lnSpc>
                <a:spcPts val="1600"/>
              </a:lnSpc>
            </a:pPr>
            <a:r>
              <a:rPr lang="en-US" sz="1000" dirty="0">
                <a:latin typeface="DM Sans" pitchFamily="2" charset="0"/>
                <a:ea typeface="Inter" panose="020B0502030000000004" pitchFamily="34" charset="0"/>
                <a:cs typeface="Arimo" panose="020B0604020202020204" pitchFamily="34" charset="0"/>
              </a:rPr>
              <a:t>Thanks to the growth of social media, brands consumers have unprecedented access to each also puts additional design on everyone's involved dolor amen.</a:t>
            </a:r>
          </a:p>
        </p:txBody>
      </p:sp>
      <p:sp>
        <p:nvSpPr>
          <p:cNvPr id="10" name="TextBox 9">
            <a:extLst>
              <a:ext uri="{FF2B5EF4-FFF2-40B4-BE49-F238E27FC236}">
                <a16:creationId xmlns:a16="http://schemas.microsoft.com/office/drawing/2014/main" id="{62390D24-146B-8C4D-78DB-B2213A6F3A11}"/>
              </a:ext>
            </a:extLst>
          </p:cNvPr>
          <p:cNvSpPr txBox="1"/>
          <p:nvPr/>
        </p:nvSpPr>
        <p:spPr>
          <a:xfrm>
            <a:off x="1152011" y="5738462"/>
            <a:ext cx="2055371" cy="276999"/>
          </a:xfrm>
          <a:prstGeom prst="rect">
            <a:avLst/>
          </a:prstGeom>
          <a:noFill/>
        </p:spPr>
        <p:txBody>
          <a:bodyPr wrap="none" rtlCol="0">
            <a:spAutoFit/>
          </a:bodyPr>
          <a:lstStyle/>
          <a:p>
            <a:r>
              <a:rPr lang="en-US" sz="1200" spc="300" dirty="0">
                <a:latin typeface="DM Sans" pitchFamily="2" charset="0"/>
                <a:cs typeface="Poppins SemiBold" panose="00000700000000000000" pitchFamily="2" charset="0"/>
              </a:rPr>
              <a:t>www.website.com</a:t>
            </a:r>
          </a:p>
        </p:txBody>
      </p:sp>
      <p:sp>
        <p:nvSpPr>
          <p:cNvPr id="11" name="Freeform 13">
            <a:extLst>
              <a:ext uri="{FF2B5EF4-FFF2-40B4-BE49-F238E27FC236}">
                <a16:creationId xmlns:a16="http://schemas.microsoft.com/office/drawing/2014/main" id="{1846F5D3-6B58-9D1A-F774-D38D10B4E46E}"/>
              </a:ext>
            </a:extLst>
          </p:cNvPr>
          <p:cNvSpPr>
            <a:spLocks noEditPoints="1"/>
          </p:cNvSpPr>
          <p:nvPr/>
        </p:nvSpPr>
        <p:spPr bwMode="auto">
          <a:xfrm>
            <a:off x="920340" y="5777924"/>
            <a:ext cx="197997" cy="197997"/>
          </a:xfrm>
          <a:custGeom>
            <a:avLst/>
            <a:gdLst>
              <a:gd name="T0" fmla="*/ 0 w 1474"/>
              <a:gd name="T1" fmla="*/ 736 h 1475"/>
              <a:gd name="T2" fmla="*/ 1474 w 1474"/>
              <a:gd name="T3" fmla="*/ 738 h 1475"/>
              <a:gd name="T4" fmla="*/ 402 w 1474"/>
              <a:gd name="T5" fmla="*/ 376 h 1475"/>
              <a:gd name="T6" fmla="*/ 59 w 1474"/>
              <a:gd name="T7" fmla="*/ 707 h 1475"/>
              <a:gd name="T8" fmla="*/ 402 w 1474"/>
              <a:gd name="T9" fmla="*/ 376 h 1475"/>
              <a:gd name="T10" fmla="*/ 402 w 1474"/>
              <a:gd name="T11" fmla="*/ 1100 h 1475"/>
              <a:gd name="T12" fmla="*/ 59 w 1474"/>
              <a:gd name="T13" fmla="*/ 768 h 1475"/>
              <a:gd name="T14" fmla="*/ 1260 w 1474"/>
              <a:gd name="T15" fmla="*/ 306 h 1475"/>
              <a:gd name="T16" fmla="*/ 1120 w 1474"/>
              <a:gd name="T17" fmla="*/ 707 h 1475"/>
              <a:gd name="T18" fmla="*/ 1260 w 1474"/>
              <a:gd name="T19" fmla="*/ 306 h 1475"/>
              <a:gd name="T20" fmla="*/ 1260 w 1474"/>
              <a:gd name="T21" fmla="*/ 1169 h 1475"/>
              <a:gd name="T22" fmla="*/ 1120 w 1474"/>
              <a:gd name="T23" fmla="*/ 768 h 1475"/>
              <a:gd name="T24" fmla="*/ 460 w 1474"/>
              <a:gd name="T25" fmla="*/ 389 h 1475"/>
              <a:gd name="T26" fmla="*/ 707 w 1474"/>
              <a:gd name="T27" fmla="*/ 707 h 1475"/>
              <a:gd name="T28" fmla="*/ 460 w 1474"/>
              <a:gd name="T29" fmla="*/ 389 h 1475"/>
              <a:gd name="T30" fmla="*/ 768 w 1474"/>
              <a:gd name="T31" fmla="*/ 707 h 1475"/>
              <a:gd name="T32" fmla="*/ 1014 w 1474"/>
              <a:gd name="T33" fmla="*/ 389 h 1475"/>
              <a:gd name="T34" fmla="*/ 414 w 1474"/>
              <a:gd name="T35" fmla="*/ 768 h 1475"/>
              <a:gd name="T36" fmla="*/ 457 w 1474"/>
              <a:gd name="T37" fmla="*/ 1079 h 1475"/>
              <a:gd name="T38" fmla="*/ 626 w 1474"/>
              <a:gd name="T39" fmla="*/ 1067 h 1475"/>
              <a:gd name="T40" fmla="*/ 706 w 1474"/>
              <a:gd name="T41" fmla="*/ 768 h 1475"/>
              <a:gd name="T42" fmla="*/ 1014 w 1474"/>
              <a:gd name="T43" fmla="*/ 1086 h 1475"/>
              <a:gd name="T44" fmla="*/ 767 w 1474"/>
              <a:gd name="T45" fmla="*/ 768 h 1475"/>
              <a:gd name="T46" fmla="*/ 1014 w 1474"/>
              <a:gd name="T47" fmla="*/ 1086 h 1475"/>
              <a:gd name="T48" fmla="*/ 880 w 1474"/>
              <a:gd name="T49" fmla="*/ 131 h 1475"/>
              <a:gd name="T50" fmla="*/ 768 w 1474"/>
              <a:gd name="T51" fmla="*/ 63 h 1475"/>
              <a:gd name="T52" fmla="*/ 996 w 1474"/>
              <a:gd name="T53" fmla="*/ 333 h 1475"/>
              <a:gd name="T54" fmla="*/ 707 w 1474"/>
              <a:gd name="T55" fmla="*/ 60 h 1475"/>
              <a:gd name="T56" fmla="*/ 554 w 1474"/>
              <a:gd name="T57" fmla="*/ 181 h 1475"/>
              <a:gd name="T58" fmla="*/ 707 w 1474"/>
              <a:gd name="T59" fmla="*/ 357 h 1475"/>
              <a:gd name="T60" fmla="*/ 767 w 1474"/>
              <a:gd name="T61" fmla="*/ 1412 h 1475"/>
              <a:gd name="T62" fmla="*/ 919 w 1474"/>
              <a:gd name="T63" fmla="*/ 1295 h 1475"/>
              <a:gd name="T64" fmla="*/ 767 w 1474"/>
              <a:gd name="T65" fmla="*/ 1118 h 1475"/>
              <a:gd name="T66" fmla="*/ 477 w 1474"/>
              <a:gd name="T67" fmla="*/ 1149 h 1475"/>
              <a:gd name="T68" fmla="*/ 638 w 1474"/>
              <a:gd name="T69" fmla="*/ 1382 h 1475"/>
              <a:gd name="T70" fmla="*/ 706 w 1474"/>
              <a:gd name="T71" fmla="*/ 1118 h 1475"/>
              <a:gd name="T72" fmla="*/ 1054 w 1474"/>
              <a:gd name="T73" fmla="*/ 1156 h 1475"/>
              <a:gd name="T74" fmla="*/ 1218 w 1474"/>
              <a:gd name="T75" fmla="*/ 1215 h 1475"/>
              <a:gd name="T76" fmla="*/ 1218 w 1474"/>
              <a:gd name="T77" fmla="*/ 260 h 1475"/>
              <a:gd name="T78" fmla="*/ 1054 w 1474"/>
              <a:gd name="T79" fmla="*/ 319 h 1475"/>
              <a:gd name="T80" fmla="*/ 553 w 1474"/>
              <a:gd name="T81" fmla="*/ 86 h 1475"/>
              <a:gd name="T82" fmla="*/ 420 w 1474"/>
              <a:gd name="T83" fmla="*/ 318 h 1475"/>
              <a:gd name="T84" fmla="*/ 255 w 1474"/>
              <a:gd name="T85" fmla="*/ 1215 h 1475"/>
              <a:gd name="T86" fmla="*/ 420 w 1474"/>
              <a:gd name="T87" fmla="*/ 1157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4" h="1475">
                <a:moveTo>
                  <a:pt x="737" y="1475"/>
                </a:moveTo>
                <a:cubicBezTo>
                  <a:pt x="329" y="1475"/>
                  <a:pt x="0" y="1144"/>
                  <a:pt x="0" y="736"/>
                </a:cubicBezTo>
                <a:cubicBezTo>
                  <a:pt x="0" y="330"/>
                  <a:pt x="331" y="0"/>
                  <a:pt x="738" y="0"/>
                </a:cubicBezTo>
                <a:cubicBezTo>
                  <a:pt x="1144" y="1"/>
                  <a:pt x="1474" y="331"/>
                  <a:pt x="1474" y="738"/>
                </a:cubicBezTo>
                <a:cubicBezTo>
                  <a:pt x="1474" y="1145"/>
                  <a:pt x="1144" y="1475"/>
                  <a:pt x="737" y="1475"/>
                </a:cubicBezTo>
                <a:close/>
                <a:moveTo>
                  <a:pt x="402" y="376"/>
                </a:moveTo>
                <a:cubicBezTo>
                  <a:pt x="339" y="352"/>
                  <a:pt x="277" y="329"/>
                  <a:pt x="214" y="306"/>
                </a:cubicBezTo>
                <a:cubicBezTo>
                  <a:pt x="120" y="421"/>
                  <a:pt x="68" y="555"/>
                  <a:pt x="59" y="707"/>
                </a:cubicBezTo>
                <a:cubicBezTo>
                  <a:pt x="159" y="707"/>
                  <a:pt x="256" y="707"/>
                  <a:pt x="354" y="707"/>
                </a:cubicBezTo>
                <a:cubicBezTo>
                  <a:pt x="357" y="594"/>
                  <a:pt x="371" y="483"/>
                  <a:pt x="402" y="376"/>
                </a:cubicBezTo>
                <a:close/>
                <a:moveTo>
                  <a:pt x="214" y="1169"/>
                </a:moveTo>
                <a:cubicBezTo>
                  <a:pt x="278" y="1146"/>
                  <a:pt x="339" y="1123"/>
                  <a:pt x="402" y="1100"/>
                </a:cubicBezTo>
                <a:cubicBezTo>
                  <a:pt x="371" y="993"/>
                  <a:pt x="357" y="881"/>
                  <a:pt x="354" y="768"/>
                </a:cubicBezTo>
                <a:cubicBezTo>
                  <a:pt x="255" y="768"/>
                  <a:pt x="158" y="768"/>
                  <a:pt x="59" y="768"/>
                </a:cubicBezTo>
                <a:cubicBezTo>
                  <a:pt x="68" y="920"/>
                  <a:pt x="120" y="1054"/>
                  <a:pt x="214" y="1169"/>
                </a:cubicBezTo>
                <a:close/>
                <a:moveTo>
                  <a:pt x="1260" y="306"/>
                </a:moveTo>
                <a:cubicBezTo>
                  <a:pt x="1196" y="329"/>
                  <a:pt x="1134" y="352"/>
                  <a:pt x="1072" y="376"/>
                </a:cubicBezTo>
                <a:cubicBezTo>
                  <a:pt x="1103" y="483"/>
                  <a:pt x="1117" y="594"/>
                  <a:pt x="1120" y="707"/>
                </a:cubicBezTo>
                <a:cubicBezTo>
                  <a:pt x="1219" y="707"/>
                  <a:pt x="1316" y="707"/>
                  <a:pt x="1415" y="707"/>
                </a:cubicBezTo>
                <a:cubicBezTo>
                  <a:pt x="1406" y="554"/>
                  <a:pt x="1354" y="420"/>
                  <a:pt x="1260" y="306"/>
                </a:cubicBezTo>
                <a:close/>
                <a:moveTo>
                  <a:pt x="1072" y="1099"/>
                </a:moveTo>
                <a:cubicBezTo>
                  <a:pt x="1135" y="1123"/>
                  <a:pt x="1197" y="1146"/>
                  <a:pt x="1260" y="1169"/>
                </a:cubicBezTo>
                <a:cubicBezTo>
                  <a:pt x="1354" y="1054"/>
                  <a:pt x="1406" y="920"/>
                  <a:pt x="1414" y="768"/>
                </a:cubicBezTo>
                <a:cubicBezTo>
                  <a:pt x="1315" y="768"/>
                  <a:pt x="1218" y="768"/>
                  <a:pt x="1120" y="768"/>
                </a:cubicBezTo>
                <a:cubicBezTo>
                  <a:pt x="1117" y="881"/>
                  <a:pt x="1103" y="992"/>
                  <a:pt x="1072" y="1099"/>
                </a:cubicBezTo>
                <a:close/>
                <a:moveTo>
                  <a:pt x="460" y="389"/>
                </a:moveTo>
                <a:cubicBezTo>
                  <a:pt x="430" y="492"/>
                  <a:pt x="415" y="598"/>
                  <a:pt x="413" y="707"/>
                </a:cubicBezTo>
                <a:cubicBezTo>
                  <a:pt x="512" y="707"/>
                  <a:pt x="609" y="707"/>
                  <a:pt x="707" y="707"/>
                </a:cubicBezTo>
                <a:cubicBezTo>
                  <a:pt x="707" y="609"/>
                  <a:pt x="707" y="511"/>
                  <a:pt x="707" y="416"/>
                </a:cubicBezTo>
                <a:cubicBezTo>
                  <a:pt x="624" y="407"/>
                  <a:pt x="543" y="398"/>
                  <a:pt x="460" y="389"/>
                </a:cubicBezTo>
                <a:close/>
                <a:moveTo>
                  <a:pt x="768" y="416"/>
                </a:moveTo>
                <a:cubicBezTo>
                  <a:pt x="768" y="512"/>
                  <a:pt x="768" y="609"/>
                  <a:pt x="768" y="707"/>
                </a:cubicBezTo>
                <a:cubicBezTo>
                  <a:pt x="866" y="707"/>
                  <a:pt x="963" y="707"/>
                  <a:pt x="1061" y="707"/>
                </a:cubicBezTo>
                <a:cubicBezTo>
                  <a:pt x="1058" y="598"/>
                  <a:pt x="1044" y="491"/>
                  <a:pt x="1014" y="389"/>
                </a:cubicBezTo>
                <a:cubicBezTo>
                  <a:pt x="931" y="398"/>
                  <a:pt x="850" y="407"/>
                  <a:pt x="768" y="416"/>
                </a:cubicBezTo>
                <a:close/>
                <a:moveTo>
                  <a:pt x="414" y="768"/>
                </a:moveTo>
                <a:cubicBezTo>
                  <a:pt x="414" y="771"/>
                  <a:pt x="413" y="774"/>
                  <a:pt x="413" y="776"/>
                </a:cubicBezTo>
                <a:cubicBezTo>
                  <a:pt x="416" y="879"/>
                  <a:pt x="430" y="980"/>
                  <a:pt x="457" y="1079"/>
                </a:cubicBezTo>
                <a:cubicBezTo>
                  <a:pt x="461" y="1091"/>
                  <a:pt x="467" y="1088"/>
                  <a:pt x="475" y="1087"/>
                </a:cubicBezTo>
                <a:cubicBezTo>
                  <a:pt x="525" y="1080"/>
                  <a:pt x="576" y="1073"/>
                  <a:pt x="626" y="1067"/>
                </a:cubicBezTo>
                <a:cubicBezTo>
                  <a:pt x="653" y="1064"/>
                  <a:pt x="680" y="1063"/>
                  <a:pt x="706" y="1062"/>
                </a:cubicBezTo>
                <a:cubicBezTo>
                  <a:pt x="706" y="963"/>
                  <a:pt x="706" y="865"/>
                  <a:pt x="706" y="768"/>
                </a:cubicBezTo>
                <a:cubicBezTo>
                  <a:pt x="608" y="768"/>
                  <a:pt x="511" y="768"/>
                  <a:pt x="414" y="768"/>
                </a:cubicBezTo>
                <a:close/>
                <a:moveTo>
                  <a:pt x="1014" y="1086"/>
                </a:moveTo>
                <a:cubicBezTo>
                  <a:pt x="1044" y="983"/>
                  <a:pt x="1059" y="877"/>
                  <a:pt x="1061" y="768"/>
                </a:cubicBezTo>
                <a:cubicBezTo>
                  <a:pt x="962" y="768"/>
                  <a:pt x="865" y="768"/>
                  <a:pt x="767" y="768"/>
                </a:cubicBezTo>
                <a:cubicBezTo>
                  <a:pt x="767" y="866"/>
                  <a:pt x="767" y="964"/>
                  <a:pt x="767" y="1059"/>
                </a:cubicBezTo>
                <a:cubicBezTo>
                  <a:pt x="850" y="1068"/>
                  <a:pt x="931" y="1077"/>
                  <a:pt x="1014" y="1086"/>
                </a:cubicBezTo>
                <a:close/>
                <a:moveTo>
                  <a:pt x="996" y="333"/>
                </a:moveTo>
                <a:cubicBezTo>
                  <a:pt x="967" y="256"/>
                  <a:pt x="933" y="188"/>
                  <a:pt x="880" y="131"/>
                </a:cubicBezTo>
                <a:cubicBezTo>
                  <a:pt x="853" y="102"/>
                  <a:pt x="822" y="78"/>
                  <a:pt x="783" y="66"/>
                </a:cubicBezTo>
                <a:cubicBezTo>
                  <a:pt x="778" y="65"/>
                  <a:pt x="773" y="64"/>
                  <a:pt x="768" y="63"/>
                </a:cubicBezTo>
                <a:cubicBezTo>
                  <a:pt x="768" y="161"/>
                  <a:pt x="768" y="257"/>
                  <a:pt x="768" y="357"/>
                </a:cubicBezTo>
                <a:cubicBezTo>
                  <a:pt x="844" y="349"/>
                  <a:pt x="919" y="341"/>
                  <a:pt x="996" y="333"/>
                </a:cubicBezTo>
                <a:close/>
                <a:moveTo>
                  <a:pt x="707" y="357"/>
                </a:moveTo>
                <a:cubicBezTo>
                  <a:pt x="707" y="256"/>
                  <a:pt x="707" y="160"/>
                  <a:pt x="707" y="60"/>
                </a:cubicBezTo>
                <a:cubicBezTo>
                  <a:pt x="687" y="69"/>
                  <a:pt x="669" y="75"/>
                  <a:pt x="652" y="84"/>
                </a:cubicBezTo>
                <a:cubicBezTo>
                  <a:pt x="611" y="107"/>
                  <a:pt x="580" y="142"/>
                  <a:pt x="554" y="181"/>
                </a:cubicBezTo>
                <a:cubicBezTo>
                  <a:pt x="522" y="227"/>
                  <a:pt x="499" y="276"/>
                  <a:pt x="478" y="332"/>
                </a:cubicBezTo>
                <a:cubicBezTo>
                  <a:pt x="555" y="341"/>
                  <a:pt x="630" y="349"/>
                  <a:pt x="707" y="357"/>
                </a:cubicBezTo>
                <a:close/>
                <a:moveTo>
                  <a:pt x="767" y="1118"/>
                </a:moveTo>
                <a:cubicBezTo>
                  <a:pt x="767" y="1219"/>
                  <a:pt x="767" y="1315"/>
                  <a:pt x="767" y="1412"/>
                </a:cubicBezTo>
                <a:cubicBezTo>
                  <a:pt x="793" y="1408"/>
                  <a:pt x="815" y="1397"/>
                  <a:pt x="836" y="1382"/>
                </a:cubicBezTo>
                <a:cubicBezTo>
                  <a:pt x="870" y="1359"/>
                  <a:pt x="896" y="1329"/>
                  <a:pt x="919" y="1295"/>
                </a:cubicBezTo>
                <a:cubicBezTo>
                  <a:pt x="951" y="1249"/>
                  <a:pt x="975" y="1199"/>
                  <a:pt x="996" y="1143"/>
                </a:cubicBezTo>
                <a:cubicBezTo>
                  <a:pt x="919" y="1134"/>
                  <a:pt x="844" y="1126"/>
                  <a:pt x="767" y="1118"/>
                </a:cubicBezTo>
                <a:close/>
                <a:moveTo>
                  <a:pt x="481" y="1142"/>
                </a:moveTo>
                <a:cubicBezTo>
                  <a:pt x="479" y="1145"/>
                  <a:pt x="478" y="1147"/>
                  <a:pt x="477" y="1149"/>
                </a:cubicBezTo>
                <a:cubicBezTo>
                  <a:pt x="498" y="1190"/>
                  <a:pt x="517" y="1232"/>
                  <a:pt x="540" y="1273"/>
                </a:cubicBezTo>
                <a:cubicBezTo>
                  <a:pt x="565" y="1316"/>
                  <a:pt x="596" y="1354"/>
                  <a:pt x="638" y="1382"/>
                </a:cubicBezTo>
                <a:cubicBezTo>
                  <a:pt x="658" y="1397"/>
                  <a:pt x="680" y="1408"/>
                  <a:pt x="706" y="1412"/>
                </a:cubicBezTo>
                <a:cubicBezTo>
                  <a:pt x="706" y="1315"/>
                  <a:pt x="706" y="1218"/>
                  <a:pt x="706" y="1118"/>
                </a:cubicBezTo>
                <a:cubicBezTo>
                  <a:pt x="630" y="1126"/>
                  <a:pt x="555" y="1134"/>
                  <a:pt x="481" y="1142"/>
                </a:cubicBezTo>
                <a:close/>
                <a:moveTo>
                  <a:pt x="1054" y="1156"/>
                </a:moveTo>
                <a:cubicBezTo>
                  <a:pt x="1021" y="1244"/>
                  <a:pt x="982" y="1323"/>
                  <a:pt x="917" y="1391"/>
                </a:cubicBezTo>
                <a:cubicBezTo>
                  <a:pt x="1033" y="1358"/>
                  <a:pt x="1131" y="1301"/>
                  <a:pt x="1218" y="1215"/>
                </a:cubicBezTo>
                <a:cubicBezTo>
                  <a:pt x="1162" y="1195"/>
                  <a:pt x="1109" y="1176"/>
                  <a:pt x="1054" y="1156"/>
                </a:cubicBezTo>
                <a:close/>
                <a:moveTo>
                  <a:pt x="1218" y="260"/>
                </a:moveTo>
                <a:cubicBezTo>
                  <a:pt x="1131" y="174"/>
                  <a:pt x="1033" y="117"/>
                  <a:pt x="917" y="84"/>
                </a:cubicBezTo>
                <a:cubicBezTo>
                  <a:pt x="982" y="152"/>
                  <a:pt x="1021" y="232"/>
                  <a:pt x="1054" y="319"/>
                </a:cubicBezTo>
                <a:cubicBezTo>
                  <a:pt x="1108" y="299"/>
                  <a:pt x="1162" y="280"/>
                  <a:pt x="1218" y="260"/>
                </a:cubicBezTo>
                <a:close/>
                <a:moveTo>
                  <a:pt x="553" y="86"/>
                </a:moveTo>
                <a:cubicBezTo>
                  <a:pt x="440" y="117"/>
                  <a:pt x="343" y="174"/>
                  <a:pt x="256" y="260"/>
                </a:cubicBezTo>
                <a:cubicBezTo>
                  <a:pt x="312" y="280"/>
                  <a:pt x="366" y="299"/>
                  <a:pt x="420" y="318"/>
                </a:cubicBezTo>
                <a:cubicBezTo>
                  <a:pt x="453" y="231"/>
                  <a:pt x="492" y="153"/>
                  <a:pt x="553" y="86"/>
                </a:cubicBezTo>
                <a:close/>
                <a:moveTo>
                  <a:pt x="255" y="1215"/>
                </a:moveTo>
                <a:cubicBezTo>
                  <a:pt x="343" y="1301"/>
                  <a:pt x="440" y="1358"/>
                  <a:pt x="557" y="1391"/>
                </a:cubicBezTo>
                <a:cubicBezTo>
                  <a:pt x="492" y="1323"/>
                  <a:pt x="453" y="1243"/>
                  <a:pt x="420" y="1157"/>
                </a:cubicBezTo>
                <a:cubicBezTo>
                  <a:pt x="366" y="1176"/>
                  <a:pt x="312" y="1195"/>
                  <a:pt x="255" y="121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Rectangle 11">
            <a:extLst>
              <a:ext uri="{FF2B5EF4-FFF2-40B4-BE49-F238E27FC236}">
                <a16:creationId xmlns:a16="http://schemas.microsoft.com/office/drawing/2014/main" id="{396E150F-CDCC-531F-523A-A6DB5903574C}"/>
              </a:ext>
            </a:extLst>
          </p:cNvPr>
          <p:cNvSpPr/>
          <p:nvPr/>
        </p:nvSpPr>
        <p:spPr>
          <a:xfrm>
            <a:off x="0" y="2200276"/>
            <a:ext cx="1809750" cy="109585"/>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D94D41B3-1B46-0489-237D-E8C69B903599}"/>
              </a:ext>
            </a:extLst>
          </p:cNvPr>
          <p:cNvSpPr>
            <a:spLocks noGrp="1"/>
          </p:cNvSpPr>
          <p:nvPr>
            <p:ph type="pic" sz="quarter" idx="10"/>
          </p:nvPr>
        </p:nvSpPr>
        <p:spPr/>
      </p:sp>
    </p:spTree>
    <p:extLst>
      <p:ext uri="{BB962C8B-B14F-4D97-AF65-F5344CB8AC3E}">
        <p14:creationId xmlns:p14="http://schemas.microsoft.com/office/powerpoint/2010/main" val="1270372556"/>
      </p:ext>
    </p:extLst>
  </p:cSld>
  <p:clrMapOvr>
    <a:masterClrMapping/>
  </p:clrMapOvr>
  <p:transition spd="slow">
    <p:cover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C8213509-3D17-40D8-9687-AF100C80E311}"/>
              </a:ext>
            </a:extLst>
          </p:cNvPr>
          <p:cNvSpPr>
            <a:spLocks/>
          </p:cNvSpPr>
          <p:nvPr/>
        </p:nvSpPr>
        <p:spPr bwMode="auto">
          <a:xfrm>
            <a:off x="6096001" y="2073275"/>
            <a:ext cx="2646363" cy="398462"/>
          </a:xfrm>
          <a:custGeom>
            <a:avLst/>
            <a:gdLst>
              <a:gd name="T0" fmla="*/ 1280 w 1383"/>
              <a:gd name="T1" fmla="*/ 208 h 208"/>
              <a:gd name="T2" fmla="*/ 0 w 1383"/>
              <a:gd name="T3" fmla="*/ 208 h 208"/>
              <a:gd name="T4" fmla="*/ 0 w 1383"/>
              <a:gd name="T5" fmla="*/ 0 h 208"/>
              <a:gd name="T6" fmla="*/ 1280 w 1383"/>
              <a:gd name="T7" fmla="*/ 0 h 208"/>
              <a:gd name="T8" fmla="*/ 1383 w 1383"/>
              <a:gd name="T9" fmla="*/ 104 h 208"/>
              <a:gd name="T10" fmla="*/ 1383 w 1383"/>
              <a:gd name="T11" fmla="*/ 104 h 208"/>
              <a:gd name="T12" fmla="*/ 1280 w 1383"/>
              <a:gd name="T13" fmla="*/ 208 h 208"/>
            </a:gdLst>
            <a:ahLst/>
            <a:cxnLst>
              <a:cxn ang="0">
                <a:pos x="T0" y="T1"/>
              </a:cxn>
              <a:cxn ang="0">
                <a:pos x="T2" y="T3"/>
              </a:cxn>
              <a:cxn ang="0">
                <a:pos x="T4" y="T5"/>
              </a:cxn>
              <a:cxn ang="0">
                <a:pos x="T6" y="T7"/>
              </a:cxn>
              <a:cxn ang="0">
                <a:pos x="T8" y="T9"/>
              </a:cxn>
              <a:cxn ang="0">
                <a:pos x="T10" y="T11"/>
              </a:cxn>
              <a:cxn ang="0">
                <a:pos x="T12" y="T13"/>
              </a:cxn>
            </a:cxnLst>
            <a:rect l="0" t="0" r="r" b="b"/>
            <a:pathLst>
              <a:path w="1383" h="208">
                <a:moveTo>
                  <a:pt x="1280" y="208"/>
                </a:moveTo>
                <a:cubicBezTo>
                  <a:pt x="0" y="208"/>
                  <a:pt x="0" y="208"/>
                  <a:pt x="0" y="208"/>
                </a:cubicBezTo>
                <a:cubicBezTo>
                  <a:pt x="0" y="0"/>
                  <a:pt x="0" y="0"/>
                  <a:pt x="0" y="0"/>
                </a:cubicBezTo>
                <a:cubicBezTo>
                  <a:pt x="1280" y="0"/>
                  <a:pt x="1280" y="0"/>
                  <a:pt x="1280" y="0"/>
                </a:cubicBezTo>
                <a:cubicBezTo>
                  <a:pt x="1337" y="0"/>
                  <a:pt x="1383" y="47"/>
                  <a:pt x="1383" y="104"/>
                </a:cubicBezTo>
                <a:cubicBezTo>
                  <a:pt x="1383" y="104"/>
                  <a:pt x="1383" y="104"/>
                  <a:pt x="1383" y="104"/>
                </a:cubicBezTo>
                <a:cubicBezTo>
                  <a:pt x="1383" y="162"/>
                  <a:pt x="1337" y="208"/>
                  <a:pt x="1280" y="2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3662481" y="750095"/>
            <a:ext cx="4867038" cy="784830"/>
          </a:xfrm>
          <a:prstGeom prst="rect">
            <a:avLst/>
          </a:prstGeom>
          <a:noFill/>
        </p:spPr>
        <p:txBody>
          <a:bodyPr wrap="none" rtlCol="0">
            <a:spAutoFit/>
          </a:bodyPr>
          <a:lstStyle/>
          <a:p>
            <a:pPr algn="ctr"/>
            <a:r>
              <a:rPr lang="en-US" sz="4500" dirty="0">
                <a:latin typeface="Poppins SemiBold" panose="00000700000000000000" pitchFamily="2" charset="0"/>
                <a:cs typeface="Poppins SemiBold" panose="00000700000000000000" pitchFamily="2" charset="0"/>
              </a:rPr>
              <a:t>Market Analysis</a:t>
            </a:r>
          </a:p>
        </p:txBody>
      </p:sp>
      <p:sp>
        <p:nvSpPr>
          <p:cNvPr id="9" name="Freeform 5">
            <a:extLst>
              <a:ext uri="{FF2B5EF4-FFF2-40B4-BE49-F238E27FC236}">
                <a16:creationId xmlns:a16="http://schemas.microsoft.com/office/drawing/2014/main" id="{26032FF1-9E8E-BFE1-0B13-988117AF0219}"/>
              </a:ext>
            </a:extLst>
          </p:cNvPr>
          <p:cNvSpPr>
            <a:spLocks noEditPoints="1"/>
          </p:cNvSpPr>
          <p:nvPr/>
        </p:nvSpPr>
        <p:spPr bwMode="auto">
          <a:xfrm>
            <a:off x="4160838" y="2073275"/>
            <a:ext cx="3867150" cy="3870325"/>
          </a:xfrm>
          <a:custGeom>
            <a:avLst/>
            <a:gdLst>
              <a:gd name="T0" fmla="*/ 1011 w 2021"/>
              <a:gd name="T1" fmla="*/ 2021 h 2021"/>
              <a:gd name="T2" fmla="*/ 0 w 2021"/>
              <a:gd name="T3" fmla="*/ 1011 h 2021"/>
              <a:gd name="T4" fmla="*/ 1011 w 2021"/>
              <a:gd name="T5" fmla="*/ 0 h 2021"/>
              <a:gd name="T6" fmla="*/ 2021 w 2021"/>
              <a:gd name="T7" fmla="*/ 1011 h 2021"/>
              <a:gd name="T8" fmla="*/ 1011 w 2021"/>
              <a:gd name="T9" fmla="*/ 2021 h 2021"/>
              <a:gd name="T10" fmla="*/ 1011 w 2021"/>
              <a:gd name="T11" fmla="*/ 209 h 2021"/>
              <a:gd name="T12" fmla="*/ 209 w 2021"/>
              <a:gd name="T13" fmla="*/ 1011 h 2021"/>
              <a:gd name="T14" fmla="*/ 1011 w 2021"/>
              <a:gd name="T15" fmla="*/ 1813 h 2021"/>
              <a:gd name="T16" fmla="*/ 1813 w 2021"/>
              <a:gd name="T17" fmla="*/ 1011 h 2021"/>
              <a:gd name="T18" fmla="*/ 1011 w 2021"/>
              <a:gd name="T19" fmla="*/ 209 h 2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1" h="2021">
                <a:moveTo>
                  <a:pt x="1011" y="2021"/>
                </a:moveTo>
                <a:cubicBezTo>
                  <a:pt x="454" y="2021"/>
                  <a:pt x="0" y="1568"/>
                  <a:pt x="0" y="1011"/>
                </a:cubicBezTo>
                <a:cubicBezTo>
                  <a:pt x="0" y="454"/>
                  <a:pt x="454" y="0"/>
                  <a:pt x="1011" y="0"/>
                </a:cubicBezTo>
                <a:cubicBezTo>
                  <a:pt x="1568" y="0"/>
                  <a:pt x="2021" y="454"/>
                  <a:pt x="2021" y="1011"/>
                </a:cubicBezTo>
                <a:cubicBezTo>
                  <a:pt x="2021" y="1568"/>
                  <a:pt x="1568" y="2021"/>
                  <a:pt x="1011" y="2021"/>
                </a:cubicBezTo>
                <a:close/>
                <a:moveTo>
                  <a:pt x="1011" y="209"/>
                </a:moveTo>
                <a:cubicBezTo>
                  <a:pt x="568" y="209"/>
                  <a:pt x="209" y="569"/>
                  <a:pt x="209" y="1011"/>
                </a:cubicBezTo>
                <a:cubicBezTo>
                  <a:pt x="209" y="1453"/>
                  <a:pt x="568" y="1813"/>
                  <a:pt x="1011" y="1813"/>
                </a:cubicBezTo>
                <a:cubicBezTo>
                  <a:pt x="1453" y="1813"/>
                  <a:pt x="1813" y="1453"/>
                  <a:pt x="1813" y="1011"/>
                </a:cubicBezTo>
                <a:cubicBezTo>
                  <a:pt x="1813" y="569"/>
                  <a:pt x="1453" y="209"/>
                  <a:pt x="1011" y="209"/>
                </a:cubicBezTo>
                <a:close/>
              </a:path>
            </a:pathLst>
          </a:custGeom>
          <a:solidFill>
            <a:schemeClr val="bg1"/>
          </a:solidFill>
          <a:ln w="15875">
            <a:solidFill>
              <a:schemeClr val="accent4"/>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1">
            <a:extLst>
              <a:ext uri="{FF2B5EF4-FFF2-40B4-BE49-F238E27FC236}">
                <a16:creationId xmlns:a16="http://schemas.microsoft.com/office/drawing/2014/main" id="{6FD50AB6-3487-9B1F-BEFF-0876CADE9D08}"/>
              </a:ext>
            </a:extLst>
          </p:cNvPr>
          <p:cNvSpPr>
            <a:spLocks/>
          </p:cNvSpPr>
          <p:nvPr/>
        </p:nvSpPr>
        <p:spPr bwMode="auto">
          <a:xfrm>
            <a:off x="3448051" y="5146675"/>
            <a:ext cx="2647950" cy="398462"/>
          </a:xfrm>
          <a:custGeom>
            <a:avLst/>
            <a:gdLst>
              <a:gd name="T0" fmla="*/ 104 w 1384"/>
              <a:gd name="T1" fmla="*/ 208 h 208"/>
              <a:gd name="T2" fmla="*/ 1384 w 1384"/>
              <a:gd name="T3" fmla="*/ 208 h 208"/>
              <a:gd name="T4" fmla="*/ 1384 w 1384"/>
              <a:gd name="T5" fmla="*/ 0 h 208"/>
              <a:gd name="T6" fmla="*/ 104 w 1384"/>
              <a:gd name="T7" fmla="*/ 0 h 208"/>
              <a:gd name="T8" fmla="*/ 0 w 1384"/>
              <a:gd name="T9" fmla="*/ 104 h 208"/>
              <a:gd name="T10" fmla="*/ 0 w 1384"/>
              <a:gd name="T11" fmla="*/ 104 h 208"/>
              <a:gd name="T12" fmla="*/ 104 w 1384"/>
              <a:gd name="T13" fmla="*/ 208 h 208"/>
            </a:gdLst>
            <a:ahLst/>
            <a:cxnLst>
              <a:cxn ang="0">
                <a:pos x="T0" y="T1"/>
              </a:cxn>
              <a:cxn ang="0">
                <a:pos x="T2" y="T3"/>
              </a:cxn>
              <a:cxn ang="0">
                <a:pos x="T4" y="T5"/>
              </a:cxn>
              <a:cxn ang="0">
                <a:pos x="T6" y="T7"/>
              </a:cxn>
              <a:cxn ang="0">
                <a:pos x="T8" y="T9"/>
              </a:cxn>
              <a:cxn ang="0">
                <a:pos x="T10" y="T11"/>
              </a:cxn>
              <a:cxn ang="0">
                <a:pos x="T12" y="T13"/>
              </a:cxn>
            </a:cxnLst>
            <a:rect l="0" t="0" r="r" b="b"/>
            <a:pathLst>
              <a:path w="1384" h="208">
                <a:moveTo>
                  <a:pt x="104" y="208"/>
                </a:moveTo>
                <a:cubicBezTo>
                  <a:pt x="1384" y="208"/>
                  <a:pt x="1384" y="208"/>
                  <a:pt x="1384" y="208"/>
                </a:cubicBezTo>
                <a:cubicBezTo>
                  <a:pt x="1384" y="0"/>
                  <a:pt x="1384" y="0"/>
                  <a:pt x="1384" y="0"/>
                </a:cubicBezTo>
                <a:cubicBezTo>
                  <a:pt x="104" y="0"/>
                  <a:pt x="104" y="0"/>
                  <a:pt x="104" y="0"/>
                </a:cubicBezTo>
                <a:cubicBezTo>
                  <a:pt x="46" y="0"/>
                  <a:pt x="0" y="47"/>
                  <a:pt x="0" y="104"/>
                </a:cubicBezTo>
                <a:cubicBezTo>
                  <a:pt x="0" y="104"/>
                  <a:pt x="0" y="104"/>
                  <a:pt x="0" y="104"/>
                </a:cubicBezTo>
                <a:cubicBezTo>
                  <a:pt x="0" y="161"/>
                  <a:pt x="46" y="208"/>
                  <a:pt x="104" y="20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TextBox 19">
            <a:extLst>
              <a:ext uri="{FF2B5EF4-FFF2-40B4-BE49-F238E27FC236}">
                <a16:creationId xmlns:a16="http://schemas.microsoft.com/office/drawing/2014/main" id="{02E7C995-6478-90BF-5B51-A68D7725AD4D}"/>
              </a:ext>
            </a:extLst>
          </p:cNvPr>
          <p:cNvSpPr txBox="1"/>
          <p:nvPr/>
        </p:nvSpPr>
        <p:spPr>
          <a:xfrm>
            <a:off x="7631114" y="2110924"/>
            <a:ext cx="900747" cy="323165"/>
          </a:xfrm>
          <a:prstGeom prst="rect">
            <a:avLst/>
          </a:prstGeom>
          <a:noFill/>
        </p:spPr>
        <p:txBody>
          <a:bodyPr wrap="square" rtlCol="0">
            <a:spAutoFit/>
          </a:bodyPr>
          <a:lstStyle/>
          <a:p>
            <a:pPr algn="r"/>
            <a:r>
              <a:rPr lang="en-US" sz="1500" b="1" dirty="0">
                <a:solidFill>
                  <a:schemeClr val="bg1"/>
                </a:solidFill>
                <a:latin typeface="Poppins" panose="00000500000000000000" pitchFamily="2" charset="0"/>
                <a:ea typeface="Inter" panose="020B0502030000000004" pitchFamily="34" charset="0"/>
                <a:cs typeface="Poppins" panose="00000500000000000000" pitchFamily="2" charset="0"/>
              </a:rPr>
              <a:t>$35B</a:t>
            </a:r>
          </a:p>
        </p:txBody>
      </p:sp>
      <p:sp>
        <p:nvSpPr>
          <p:cNvPr id="21" name="TextBox 20">
            <a:extLst>
              <a:ext uri="{FF2B5EF4-FFF2-40B4-BE49-F238E27FC236}">
                <a16:creationId xmlns:a16="http://schemas.microsoft.com/office/drawing/2014/main" id="{9B2A7DD0-33E7-AC24-E247-6FF975171A0E}"/>
              </a:ext>
            </a:extLst>
          </p:cNvPr>
          <p:cNvSpPr txBox="1"/>
          <p:nvPr/>
        </p:nvSpPr>
        <p:spPr>
          <a:xfrm>
            <a:off x="3699771" y="5184324"/>
            <a:ext cx="729353" cy="323165"/>
          </a:xfrm>
          <a:prstGeom prst="rect">
            <a:avLst/>
          </a:prstGeom>
          <a:noFill/>
        </p:spPr>
        <p:txBody>
          <a:bodyPr wrap="square" rtlCol="0">
            <a:spAutoFit/>
          </a:bodyPr>
          <a:lstStyle/>
          <a:p>
            <a:r>
              <a:rPr lang="en-US" sz="1500" b="1" dirty="0">
                <a:solidFill>
                  <a:schemeClr val="bg1"/>
                </a:solidFill>
                <a:latin typeface="Poppins" panose="00000500000000000000" pitchFamily="2" charset="0"/>
                <a:ea typeface="Inter" panose="020B0502030000000004" pitchFamily="34" charset="0"/>
                <a:cs typeface="Poppins" panose="00000500000000000000" pitchFamily="2" charset="0"/>
              </a:rPr>
              <a:t>65%</a:t>
            </a:r>
          </a:p>
        </p:txBody>
      </p:sp>
      <p:sp>
        <p:nvSpPr>
          <p:cNvPr id="22" name="TextBox 21">
            <a:extLst>
              <a:ext uri="{FF2B5EF4-FFF2-40B4-BE49-F238E27FC236}">
                <a16:creationId xmlns:a16="http://schemas.microsoft.com/office/drawing/2014/main" id="{4A8B8387-6AC3-BECC-0A71-BD9C6C405520}"/>
              </a:ext>
            </a:extLst>
          </p:cNvPr>
          <p:cNvSpPr txBox="1"/>
          <p:nvPr/>
        </p:nvSpPr>
        <p:spPr>
          <a:xfrm>
            <a:off x="9085377" y="1988304"/>
            <a:ext cx="1544143" cy="323165"/>
          </a:xfrm>
          <a:prstGeom prst="rect">
            <a:avLst/>
          </a:prstGeom>
          <a:noFill/>
        </p:spPr>
        <p:txBody>
          <a:bodyPr wrap="square" rtlCol="0">
            <a:spAutoFit/>
          </a:bodyPr>
          <a:lstStyle/>
          <a:p>
            <a:r>
              <a:rPr lang="en-US" sz="1500" b="1" dirty="0">
                <a:solidFill>
                  <a:schemeClr val="tx2"/>
                </a:solidFill>
                <a:latin typeface="Poppins" panose="00000500000000000000" pitchFamily="2" charset="0"/>
                <a:ea typeface="Open Sans" panose="020B0606030504020204" pitchFamily="34" charset="0"/>
                <a:cs typeface="Poppins" panose="00000500000000000000" pitchFamily="2" charset="0"/>
              </a:rPr>
              <a:t>Market Cap</a:t>
            </a:r>
          </a:p>
        </p:txBody>
      </p:sp>
      <p:sp>
        <p:nvSpPr>
          <p:cNvPr id="23" name="TextBox 22">
            <a:extLst>
              <a:ext uri="{FF2B5EF4-FFF2-40B4-BE49-F238E27FC236}">
                <a16:creationId xmlns:a16="http://schemas.microsoft.com/office/drawing/2014/main" id="{E86ED62F-FDD8-C20A-025C-B78D313FB938}"/>
              </a:ext>
            </a:extLst>
          </p:cNvPr>
          <p:cNvSpPr txBox="1"/>
          <p:nvPr/>
        </p:nvSpPr>
        <p:spPr>
          <a:xfrm>
            <a:off x="9085377" y="2272707"/>
            <a:ext cx="2119876" cy="728469"/>
          </a:xfrm>
          <a:prstGeom prst="rect">
            <a:avLst/>
          </a:prstGeom>
          <a:noFill/>
        </p:spPr>
        <p:txBody>
          <a:bodyPr wrap="square" rtlCol="0">
            <a:spAutoFit/>
          </a:bodyPr>
          <a:lstStyle/>
          <a:p>
            <a:pPr>
              <a:lnSpc>
                <a:spcPts val="17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dolor centuries.</a:t>
            </a:r>
          </a:p>
        </p:txBody>
      </p:sp>
      <p:sp>
        <p:nvSpPr>
          <p:cNvPr id="24" name="TextBox 23">
            <a:extLst>
              <a:ext uri="{FF2B5EF4-FFF2-40B4-BE49-F238E27FC236}">
                <a16:creationId xmlns:a16="http://schemas.microsoft.com/office/drawing/2014/main" id="{1CD45FAC-12D3-0CAC-EF63-C8478B8693B1}"/>
              </a:ext>
            </a:extLst>
          </p:cNvPr>
          <p:cNvSpPr txBox="1"/>
          <p:nvPr/>
        </p:nvSpPr>
        <p:spPr>
          <a:xfrm>
            <a:off x="9085377" y="4393709"/>
            <a:ext cx="1544143" cy="323165"/>
          </a:xfrm>
          <a:prstGeom prst="rect">
            <a:avLst/>
          </a:prstGeom>
          <a:noFill/>
        </p:spPr>
        <p:txBody>
          <a:bodyPr wrap="square" rtlCol="0">
            <a:spAutoFit/>
          </a:bodyPr>
          <a:lstStyle/>
          <a:p>
            <a:r>
              <a:rPr lang="en-US" sz="1500" b="1" dirty="0">
                <a:solidFill>
                  <a:schemeClr val="tx2"/>
                </a:solidFill>
                <a:latin typeface="Poppins" panose="00000500000000000000" pitchFamily="2" charset="0"/>
                <a:ea typeface="Open Sans" panose="020B0606030504020204" pitchFamily="34" charset="0"/>
                <a:cs typeface="Poppins" panose="00000500000000000000" pitchFamily="2" charset="0"/>
              </a:rPr>
              <a:t>Market Cap</a:t>
            </a:r>
          </a:p>
        </p:txBody>
      </p:sp>
      <p:sp>
        <p:nvSpPr>
          <p:cNvPr id="25" name="TextBox 24">
            <a:extLst>
              <a:ext uri="{FF2B5EF4-FFF2-40B4-BE49-F238E27FC236}">
                <a16:creationId xmlns:a16="http://schemas.microsoft.com/office/drawing/2014/main" id="{31BD8DE0-728A-023F-3F64-2C7ECCCE66B9}"/>
              </a:ext>
            </a:extLst>
          </p:cNvPr>
          <p:cNvSpPr txBox="1"/>
          <p:nvPr/>
        </p:nvSpPr>
        <p:spPr>
          <a:xfrm>
            <a:off x="9085377" y="4678112"/>
            <a:ext cx="2119876" cy="946478"/>
          </a:xfrm>
          <a:prstGeom prst="rect">
            <a:avLst/>
          </a:prstGeom>
          <a:noFill/>
        </p:spPr>
        <p:txBody>
          <a:bodyPr wrap="square" rtlCol="0">
            <a:spAutoFit/>
          </a:bodyPr>
          <a:lstStyle/>
          <a:p>
            <a:pPr>
              <a:lnSpc>
                <a:spcPts val="17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specimen book It survived five dolor centuries.</a:t>
            </a:r>
          </a:p>
        </p:txBody>
      </p:sp>
      <p:sp>
        <p:nvSpPr>
          <p:cNvPr id="26" name="TextBox 25">
            <a:extLst>
              <a:ext uri="{FF2B5EF4-FFF2-40B4-BE49-F238E27FC236}">
                <a16:creationId xmlns:a16="http://schemas.microsoft.com/office/drawing/2014/main" id="{EDE9B5E2-D7F0-FC5F-3FA1-C6DDB98F8E2B}"/>
              </a:ext>
            </a:extLst>
          </p:cNvPr>
          <p:cNvSpPr txBox="1"/>
          <p:nvPr/>
        </p:nvSpPr>
        <p:spPr>
          <a:xfrm>
            <a:off x="1618590" y="2888348"/>
            <a:ext cx="1544143" cy="323165"/>
          </a:xfrm>
          <a:prstGeom prst="rect">
            <a:avLst/>
          </a:prstGeom>
          <a:noFill/>
        </p:spPr>
        <p:txBody>
          <a:bodyPr wrap="square" rtlCol="0">
            <a:spAutoFit/>
          </a:bodyPr>
          <a:lstStyle/>
          <a:p>
            <a:pPr algn="r"/>
            <a:r>
              <a:rPr lang="en-US" sz="1500" b="1" dirty="0">
                <a:solidFill>
                  <a:schemeClr val="tx2"/>
                </a:solidFill>
                <a:latin typeface="Poppins" panose="00000500000000000000" pitchFamily="2" charset="0"/>
                <a:ea typeface="Open Sans" panose="020B0606030504020204" pitchFamily="34" charset="0"/>
                <a:cs typeface="Poppins" panose="00000500000000000000" pitchFamily="2" charset="0"/>
              </a:rPr>
              <a:t>Market Cap</a:t>
            </a:r>
          </a:p>
        </p:txBody>
      </p:sp>
      <p:sp>
        <p:nvSpPr>
          <p:cNvPr id="27" name="TextBox 26">
            <a:extLst>
              <a:ext uri="{FF2B5EF4-FFF2-40B4-BE49-F238E27FC236}">
                <a16:creationId xmlns:a16="http://schemas.microsoft.com/office/drawing/2014/main" id="{D9A47DCD-81BD-6841-B3FE-1DF5E61F2EAA}"/>
              </a:ext>
            </a:extLst>
          </p:cNvPr>
          <p:cNvSpPr txBox="1"/>
          <p:nvPr/>
        </p:nvSpPr>
        <p:spPr>
          <a:xfrm>
            <a:off x="1042857" y="3172751"/>
            <a:ext cx="2119876" cy="946478"/>
          </a:xfrm>
          <a:prstGeom prst="rect">
            <a:avLst/>
          </a:prstGeom>
          <a:noFill/>
        </p:spPr>
        <p:txBody>
          <a:bodyPr wrap="square" rtlCol="0">
            <a:spAutoFit/>
          </a:bodyPr>
          <a:lstStyle/>
          <a:p>
            <a:pPr algn="r">
              <a:lnSpc>
                <a:spcPts val="17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specimen book It survived five dolor centuries.</a:t>
            </a:r>
          </a:p>
        </p:txBody>
      </p:sp>
      <p:sp>
        <p:nvSpPr>
          <p:cNvPr id="28" name="TextBox 27">
            <a:extLst>
              <a:ext uri="{FF2B5EF4-FFF2-40B4-BE49-F238E27FC236}">
                <a16:creationId xmlns:a16="http://schemas.microsoft.com/office/drawing/2014/main" id="{8D84ECFC-A8F2-D286-F07A-A23081863384}"/>
              </a:ext>
            </a:extLst>
          </p:cNvPr>
          <p:cNvSpPr txBox="1"/>
          <p:nvPr/>
        </p:nvSpPr>
        <p:spPr>
          <a:xfrm>
            <a:off x="1618590" y="5165274"/>
            <a:ext cx="1544143" cy="323165"/>
          </a:xfrm>
          <a:prstGeom prst="rect">
            <a:avLst/>
          </a:prstGeom>
          <a:noFill/>
        </p:spPr>
        <p:txBody>
          <a:bodyPr wrap="square" rtlCol="0">
            <a:spAutoFit/>
          </a:bodyPr>
          <a:lstStyle/>
          <a:p>
            <a:pPr algn="r"/>
            <a:r>
              <a:rPr lang="en-US" sz="1500" b="1" dirty="0">
                <a:solidFill>
                  <a:schemeClr val="tx2"/>
                </a:solidFill>
                <a:latin typeface="Poppins" panose="00000500000000000000" pitchFamily="2" charset="0"/>
                <a:ea typeface="Open Sans" panose="020B0606030504020204" pitchFamily="34" charset="0"/>
                <a:cs typeface="Poppins" panose="00000500000000000000" pitchFamily="2" charset="0"/>
              </a:rPr>
              <a:t>Market Cap</a:t>
            </a:r>
          </a:p>
        </p:txBody>
      </p:sp>
      <p:sp>
        <p:nvSpPr>
          <p:cNvPr id="29" name="TextBox 28">
            <a:extLst>
              <a:ext uri="{FF2B5EF4-FFF2-40B4-BE49-F238E27FC236}">
                <a16:creationId xmlns:a16="http://schemas.microsoft.com/office/drawing/2014/main" id="{117E64AC-8FB6-F853-9D73-2CAEA8420197}"/>
              </a:ext>
            </a:extLst>
          </p:cNvPr>
          <p:cNvSpPr txBox="1"/>
          <p:nvPr/>
        </p:nvSpPr>
        <p:spPr>
          <a:xfrm>
            <a:off x="1042857" y="5449677"/>
            <a:ext cx="2119876" cy="728469"/>
          </a:xfrm>
          <a:prstGeom prst="rect">
            <a:avLst/>
          </a:prstGeom>
          <a:noFill/>
        </p:spPr>
        <p:txBody>
          <a:bodyPr wrap="square" rtlCol="0">
            <a:spAutoFit/>
          </a:bodyPr>
          <a:lstStyle/>
          <a:p>
            <a:pPr algn="r">
              <a:lnSpc>
                <a:spcPts val="17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dolor centuries.</a:t>
            </a:r>
          </a:p>
        </p:txBody>
      </p:sp>
      <p:sp>
        <p:nvSpPr>
          <p:cNvPr id="10" name="Freeform 6">
            <a:extLst>
              <a:ext uri="{FF2B5EF4-FFF2-40B4-BE49-F238E27FC236}">
                <a16:creationId xmlns:a16="http://schemas.microsoft.com/office/drawing/2014/main" id="{167C9BEE-68D0-8585-4D36-6334B310B05D}"/>
              </a:ext>
            </a:extLst>
          </p:cNvPr>
          <p:cNvSpPr>
            <a:spLocks noEditPoints="1"/>
          </p:cNvSpPr>
          <p:nvPr/>
        </p:nvSpPr>
        <p:spPr bwMode="auto">
          <a:xfrm>
            <a:off x="4559301" y="2471738"/>
            <a:ext cx="3071813" cy="3073400"/>
          </a:xfrm>
          <a:custGeom>
            <a:avLst/>
            <a:gdLst>
              <a:gd name="T0" fmla="*/ 803 w 1605"/>
              <a:gd name="T1" fmla="*/ 1605 h 1605"/>
              <a:gd name="T2" fmla="*/ 0 w 1605"/>
              <a:gd name="T3" fmla="*/ 803 h 1605"/>
              <a:gd name="T4" fmla="*/ 803 w 1605"/>
              <a:gd name="T5" fmla="*/ 0 h 1605"/>
              <a:gd name="T6" fmla="*/ 1605 w 1605"/>
              <a:gd name="T7" fmla="*/ 803 h 1605"/>
              <a:gd name="T8" fmla="*/ 803 w 1605"/>
              <a:gd name="T9" fmla="*/ 1605 h 1605"/>
              <a:gd name="T10" fmla="*/ 803 w 1605"/>
              <a:gd name="T11" fmla="*/ 209 h 1605"/>
              <a:gd name="T12" fmla="*/ 209 w 1605"/>
              <a:gd name="T13" fmla="*/ 803 h 1605"/>
              <a:gd name="T14" fmla="*/ 803 w 1605"/>
              <a:gd name="T15" fmla="*/ 1397 h 1605"/>
              <a:gd name="T16" fmla="*/ 1397 w 1605"/>
              <a:gd name="T17" fmla="*/ 803 h 1605"/>
              <a:gd name="T18" fmla="*/ 803 w 1605"/>
              <a:gd name="T19" fmla="*/ 209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05" h="1605">
                <a:moveTo>
                  <a:pt x="803" y="1605"/>
                </a:moveTo>
                <a:cubicBezTo>
                  <a:pt x="360" y="1605"/>
                  <a:pt x="0" y="1245"/>
                  <a:pt x="0" y="803"/>
                </a:cubicBezTo>
                <a:cubicBezTo>
                  <a:pt x="0" y="360"/>
                  <a:pt x="360" y="0"/>
                  <a:pt x="803" y="0"/>
                </a:cubicBezTo>
                <a:cubicBezTo>
                  <a:pt x="1245" y="0"/>
                  <a:pt x="1605" y="360"/>
                  <a:pt x="1605" y="803"/>
                </a:cubicBezTo>
                <a:cubicBezTo>
                  <a:pt x="1605" y="1245"/>
                  <a:pt x="1245" y="1605"/>
                  <a:pt x="803" y="1605"/>
                </a:cubicBezTo>
                <a:close/>
                <a:moveTo>
                  <a:pt x="803" y="209"/>
                </a:moveTo>
                <a:cubicBezTo>
                  <a:pt x="475" y="209"/>
                  <a:pt x="209" y="475"/>
                  <a:pt x="209" y="803"/>
                </a:cubicBezTo>
                <a:cubicBezTo>
                  <a:pt x="209" y="1130"/>
                  <a:pt x="475" y="1397"/>
                  <a:pt x="803" y="1397"/>
                </a:cubicBezTo>
                <a:cubicBezTo>
                  <a:pt x="1130" y="1397"/>
                  <a:pt x="1397" y="1130"/>
                  <a:pt x="1397" y="803"/>
                </a:cubicBezTo>
                <a:cubicBezTo>
                  <a:pt x="1397" y="475"/>
                  <a:pt x="1130" y="209"/>
                  <a:pt x="803" y="209"/>
                </a:cubicBezTo>
                <a:close/>
              </a:path>
            </a:pathLst>
          </a:custGeom>
          <a:solidFill>
            <a:schemeClr val="bg1">
              <a:lumMod val="95000"/>
            </a:schemeClr>
          </a:solidFill>
          <a:ln w="15875">
            <a:solidFill>
              <a:schemeClr val="accent3"/>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3">
            <a:extLst>
              <a:ext uri="{FF2B5EF4-FFF2-40B4-BE49-F238E27FC236}">
                <a16:creationId xmlns:a16="http://schemas.microsoft.com/office/drawing/2014/main" id="{08C9245C-B1E3-F0E5-193D-929270DC66DC}"/>
              </a:ext>
            </a:extLst>
          </p:cNvPr>
          <p:cNvSpPr>
            <a:spLocks/>
          </p:cNvSpPr>
          <p:nvPr/>
        </p:nvSpPr>
        <p:spPr bwMode="auto">
          <a:xfrm>
            <a:off x="3448051" y="2871788"/>
            <a:ext cx="2647950" cy="396875"/>
          </a:xfrm>
          <a:custGeom>
            <a:avLst/>
            <a:gdLst>
              <a:gd name="T0" fmla="*/ 104 w 1384"/>
              <a:gd name="T1" fmla="*/ 207 h 207"/>
              <a:gd name="T2" fmla="*/ 1384 w 1384"/>
              <a:gd name="T3" fmla="*/ 207 h 207"/>
              <a:gd name="T4" fmla="*/ 1384 w 1384"/>
              <a:gd name="T5" fmla="*/ 0 h 207"/>
              <a:gd name="T6" fmla="*/ 104 w 1384"/>
              <a:gd name="T7" fmla="*/ 0 h 207"/>
              <a:gd name="T8" fmla="*/ 0 w 1384"/>
              <a:gd name="T9" fmla="*/ 103 h 207"/>
              <a:gd name="T10" fmla="*/ 0 w 1384"/>
              <a:gd name="T11" fmla="*/ 103 h 207"/>
              <a:gd name="T12" fmla="*/ 104 w 1384"/>
              <a:gd name="T13" fmla="*/ 207 h 207"/>
            </a:gdLst>
            <a:ahLst/>
            <a:cxnLst>
              <a:cxn ang="0">
                <a:pos x="T0" y="T1"/>
              </a:cxn>
              <a:cxn ang="0">
                <a:pos x="T2" y="T3"/>
              </a:cxn>
              <a:cxn ang="0">
                <a:pos x="T4" y="T5"/>
              </a:cxn>
              <a:cxn ang="0">
                <a:pos x="T6" y="T7"/>
              </a:cxn>
              <a:cxn ang="0">
                <a:pos x="T8" y="T9"/>
              </a:cxn>
              <a:cxn ang="0">
                <a:pos x="T10" y="T11"/>
              </a:cxn>
              <a:cxn ang="0">
                <a:pos x="T12" y="T13"/>
              </a:cxn>
            </a:cxnLst>
            <a:rect l="0" t="0" r="r" b="b"/>
            <a:pathLst>
              <a:path w="1384" h="207">
                <a:moveTo>
                  <a:pt x="104" y="207"/>
                </a:moveTo>
                <a:cubicBezTo>
                  <a:pt x="1384" y="207"/>
                  <a:pt x="1384" y="207"/>
                  <a:pt x="1384" y="207"/>
                </a:cubicBezTo>
                <a:cubicBezTo>
                  <a:pt x="1384" y="0"/>
                  <a:pt x="1384" y="0"/>
                  <a:pt x="1384" y="0"/>
                </a:cubicBezTo>
                <a:cubicBezTo>
                  <a:pt x="104" y="0"/>
                  <a:pt x="104" y="0"/>
                  <a:pt x="104" y="0"/>
                </a:cubicBezTo>
                <a:cubicBezTo>
                  <a:pt x="46" y="0"/>
                  <a:pt x="0" y="46"/>
                  <a:pt x="0" y="103"/>
                </a:cubicBezTo>
                <a:cubicBezTo>
                  <a:pt x="0" y="103"/>
                  <a:pt x="0" y="103"/>
                  <a:pt x="0" y="103"/>
                </a:cubicBezTo>
                <a:cubicBezTo>
                  <a:pt x="0" y="161"/>
                  <a:pt x="46" y="207"/>
                  <a:pt x="104" y="20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AA81CAA4-E3EC-5D00-7B6A-2966CE390D04}"/>
              </a:ext>
            </a:extLst>
          </p:cNvPr>
          <p:cNvSpPr>
            <a:spLocks noEditPoints="1"/>
          </p:cNvSpPr>
          <p:nvPr/>
        </p:nvSpPr>
        <p:spPr bwMode="auto">
          <a:xfrm>
            <a:off x="4957763" y="2870200"/>
            <a:ext cx="2274888" cy="2276475"/>
          </a:xfrm>
          <a:custGeom>
            <a:avLst/>
            <a:gdLst>
              <a:gd name="T0" fmla="*/ 595 w 1189"/>
              <a:gd name="T1" fmla="*/ 1189 h 1189"/>
              <a:gd name="T2" fmla="*/ 0 w 1189"/>
              <a:gd name="T3" fmla="*/ 595 h 1189"/>
              <a:gd name="T4" fmla="*/ 595 w 1189"/>
              <a:gd name="T5" fmla="*/ 0 h 1189"/>
              <a:gd name="T6" fmla="*/ 1189 w 1189"/>
              <a:gd name="T7" fmla="*/ 595 h 1189"/>
              <a:gd name="T8" fmla="*/ 595 w 1189"/>
              <a:gd name="T9" fmla="*/ 1189 h 1189"/>
              <a:gd name="T10" fmla="*/ 595 w 1189"/>
              <a:gd name="T11" fmla="*/ 209 h 1189"/>
              <a:gd name="T12" fmla="*/ 209 w 1189"/>
              <a:gd name="T13" fmla="*/ 595 h 1189"/>
              <a:gd name="T14" fmla="*/ 595 w 1189"/>
              <a:gd name="T15" fmla="*/ 981 h 1189"/>
              <a:gd name="T16" fmla="*/ 981 w 1189"/>
              <a:gd name="T17" fmla="*/ 595 h 1189"/>
              <a:gd name="T18" fmla="*/ 595 w 1189"/>
              <a:gd name="T19" fmla="*/ 209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9" h="1189">
                <a:moveTo>
                  <a:pt x="595" y="1189"/>
                </a:moveTo>
                <a:cubicBezTo>
                  <a:pt x="267" y="1189"/>
                  <a:pt x="0" y="923"/>
                  <a:pt x="0" y="595"/>
                </a:cubicBezTo>
                <a:cubicBezTo>
                  <a:pt x="0" y="267"/>
                  <a:pt x="267" y="0"/>
                  <a:pt x="595" y="0"/>
                </a:cubicBezTo>
                <a:cubicBezTo>
                  <a:pt x="922" y="0"/>
                  <a:pt x="1189" y="267"/>
                  <a:pt x="1189" y="595"/>
                </a:cubicBezTo>
                <a:cubicBezTo>
                  <a:pt x="1189" y="923"/>
                  <a:pt x="922" y="1189"/>
                  <a:pt x="595" y="1189"/>
                </a:cubicBezTo>
                <a:close/>
                <a:moveTo>
                  <a:pt x="595" y="209"/>
                </a:moveTo>
                <a:cubicBezTo>
                  <a:pt x="382" y="209"/>
                  <a:pt x="209" y="382"/>
                  <a:pt x="209" y="595"/>
                </a:cubicBezTo>
                <a:cubicBezTo>
                  <a:pt x="209" y="808"/>
                  <a:pt x="382" y="981"/>
                  <a:pt x="595" y="981"/>
                </a:cubicBezTo>
                <a:cubicBezTo>
                  <a:pt x="808" y="981"/>
                  <a:pt x="981" y="808"/>
                  <a:pt x="981" y="595"/>
                </a:cubicBezTo>
                <a:cubicBezTo>
                  <a:pt x="981" y="382"/>
                  <a:pt x="808" y="209"/>
                  <a:pt x="595" y="209"/>
                </a:cubicBezTo>
                <a:close/>
              </a:path>
            </a:pathLst>
          </a:custGeom>
          <a:solidFill>
            <a:schemeClr val="bg1"/>
          </a:solidFill>
          <a:ln w="15875">
            <a:solidFill>
              <a:schemeClr val="accent2"/>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2">
            <a:extLst>
              <a:ext uri="{FF2B5EF4-FFF2-40B4-BE49-F238E27FC236}">
                <a16:creationId xmlns:a16="http://schemas.microsoft.com/office/drawing/2014/main" id="{2A159E9C-5D68-6BC3-85CB-F116E5E01B8D}"/>
              </a:ext>
            </a:extLst>
          </p:cNvPr>
          <p:cNvSpPr>
            <a:spLocks/>
          </p:cNvSpPr>
          <p:nvPr/>
        </p:nvSpPr>
        <p:spPr bwMode="auto">
          <a:xfrm>
            <a:off x="6096001" y="4349750"/>
            <a:ext cx="2646363" cy="396875"/>
          </a:xfrm>
          <a:custGeom>
            <a:avLst/>
            <a:gdLst>
              <a:gd name="T0" fmla="*/ 1280 w 1383"/>
              <a:gd name="T1" fmla="*/ 207 h 207"/>
              <a:gd name="T2" fmla="*/ 0 w 1383"/>
              <a:gd name="T3" fmla="*/ 207 h 207"/>
              <a:gd name="T4" fmla="*/ 0 w 1383"/>
              <a:gd name="T5" fmla="*/ 0 h 207"/>
              <a:gd name="T6" fmla="*/ 1280 w 1383"/>
              <a:gd name="T7" fmla="*/ 0 h 207"/>
              <a:gd name="T8" fmla="*/ 1383 w 1383"/>
              <a:gd name="T9" fmla="*/ 104 h 207"/>
              <a:gd name="T10" fmla="*/ 1383 w 1383"/>
              <a:gd name="T11" fmla="*/ 104 h 207"/>
              <a:gd name="T12" fmla="*/ 1280 w 1383"/>
              <a:gd name="T13" fmla="*/ 207 h 207"/>
            </a:gdLst>
            <a:ahLst/>
            <a:cxnLst>
              <a:cxn ang="0">
                <a:pos x="T0" y="T1"/>
              </a:cxn>
              <a:cxn ang="0">
                <a:pos x="T2" y="T3"/>
              </a:cxn>
              <a:cxn ang="0">
                <a:pos x="T4" y="T5"/>
              </a:cxn>
              <a:cxn ang="0">
                <a:pos x="T6" y="T7"/>
              </a:cxn>
              <a:cxn ang="0">
                <a:pos x="T8" y="T9"/>
              </a:cxn>
              <a:cxn ang="0">
                <a:pos x="T10" y="T11"/>
              </a:cxn>
              <a:cxn ang="0">
                <a:pos x="T12" y="T13"/>
              </a:cxn>
            </a:cxnLst>
            <a:rect l="0" t="0" r="r" b="b"/>
            <a:pathLst>
              <a:path w="1383" h="207">
                <a:moveTo>
                  <a:pt x="1280" y="207"/>
                </a:moveTo>
                <a:cubicBezTo>
                  <a:pt x="0" y="207"/>
                  <a:pt x="0" y="207"/>
                  <a:pt x="0" y="207"/>
                </a:cubicBezTo>
                <a:cubicBezTo>
                  <a:pt x="0" y="0"/>
                  <a:pt x="0" y="0"/>
                  <a:pt x="0" y="0"/>
                </a:cubicBezTo>
                <a:cubicBezTo>
                  <a:pt x="1280" y="0"/>
                  <a:pt x="1280" y="0"/>
                  <a:pt x="1280" y="0"/>
                </a:cubicBezTo>
                <a:cubicBezTo>
                  <a:pt x="1337" y="0"/>
                  <a:pt x="1383" y="46"/>
                  <a:pt x="1383" y="104"/>
                </a:cubicBezTo>
                <a:cubicBezTo>
                  <a:pt x="1383" y="104"/>
                  <a:pt x="1383" y="104"/>
                  <a:pt x="1383" y="104"/>
                </a:cubicBezTo>
                <a:cubicBezTo>
                  <a:pt x="1383" y="161"/>
                  <a:pt x="1337" y="207"/>
                  <a:pt x="1280" y="20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8">
            <a:extLst>
              <a:ext uri="{FF2B5EF4-FFF2-40B4-BE49-F238E27FC236}">
                <a16:creationId xmlns:a16="http://schemas.microsoft.com/office/drawing/2014/main" id="{3917EE3F-74CD-3519-4081-A827D74C2951}"/>
              </a:ext>
            </a:extLst>
          </p:cNvPr>
          <p:cNvSpPr>
            <a:spLocks noEditPoints="1"/>
          </p:cNvSpPr>
          <p:nvPr/>
        </p:nvSpPr>
        <p:spPr bwMode="auto">
          <a:xfrm>
            <a:off x="5356226" y="3268663"/>
            <a:ext cx="1477963" cy="1479550"/>
          </a:xfrm>
          <a:custGeom>
            <a:avLst/>
            <a:gdLst>
              <a:gd name="T0" fmla="*/ 387 w 773"/>
              <a:gd name="T1" fmla="*/ 773 h 773"/>
              <a:gd name="T2" fmla="*/ 0 w 773"/>
              <a:gd name="T3" fmla="*/ 387 h 773"/>
              <a:gd name="T4" fmla="*/ 387 w 773"/>
              <a:gd name="T5" fmla="*/ 0 h 773"/>
              <a:gd name="T6" fmla="*/ 773 w 773"/>
              <a:gd name="T7" fmla="*/ 387 h 773"/>
              <a:gd name="T8" fmla="*/ 387 w 773"/>
              <a:gd name="T9" fmla="*/ 773 h 773"/>
              <a:gd name="T10" fmla="*/ 387 w 773"/>
              <a:gd name="T11" fmla="*/ 209 h 773"/>
              <a:gd name="T12" fmla="*/ 208 w 773"/>
              <a:gd name="T13" fmla="*/ 387 h 773"/>
              <a:gd name="T14" fmla="*/ 387 w 773"/>
              <a:gd name="T15" fmla="*/ 565 h 773"/>
              <a:gd name="T16" fmla="*/ 565 w 773"/>
              <a:gd name="T17" fmla="*/ 387 h 773"/>
              <a:gd name="T18" fmla="*/ 387 w 773"/>
              <a:gd name="T19" fmla="*/ 209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3" h="773">
                <a:moveTo>
                  <a:pt x="387" y="773"/>
                </a:moveTo>
                <a:cubicBezTo>
                  <a:pt x="174" y="773"/>
                  <a:pt x="0" y="600"/>
                  <a:pt x="0" y="387"/>
                </a:cubicBezTo>
                <a:cubicBezTo>
                  <a:pt x="0" y="174"/>
                  <a:pt x="174" y="0"/>
                  <a:pt x="387" y="0"/>
                </a:cubicBezTo>
                <a:cubicBezTo>
                  <a:pt x="600" y="0"/>
                  <a:pt x="773" y="174"/>
                  <a:pt x="773" y="387"/>
                </a:cubicBezTo>
                <a:cubicBezTo>
                  <a:pt x="773" y="600"/>
                  <a:pt x="600" y="773"/>
                  <a:pt x="387" y="773"/>
                </a:cubicBezTo>
                <a:close/>
                <a:moveTo>
                  <a:pt x="387" y="209"/>
                </a:moveTo>
                <a:cubicBezTo>
                  <a:pt x="288" y="209"/>
                  <a:pt x="208" y="289"/>
                  <a:pt x="208" y="387"/>
                </a:cubicBezTo>
                <a:cubicBezTo>
                  <a:pt x="208" y="485"/>
                  <a:pt x="288" y="565"/>
                  <a:pt x="387" y="565"/>
                </a:cubicBezTo>
                <a:cubicBezTo>
                  <a:pt x="485" y="565"/>
                  <a:pt x="565" y="485"/>
                  <a:pt x="565" y="387"/>
                </a:cubicBezTo>
                <a:cubicBezTo>
                  <a:pt x="565" y="289"/>
                  <a:pt x="485" y="209"/>
                  <a:pt x="387" y="209"/>
                </a:cubicBezTo>
                <a:close/>
              </a:path>
            </a:pathLst>
          </a:custGeom>
          <a:solidFill>
            <a:schemeClr val="bg1">
              <a:lumMod val="95000"/>
            </a:schemeClr>
          </a:solidFill>
          <a:ln w="15875">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3" name="Oval 9">
            <a:extLst>
              <a:ext uri="{FF2B5EF4-FFF2-40B4-BE49-F238E27FC236}">
                <a16:creationId xmlns:a16="http://schemas.microsoft.com/office/drawing/2014/main" id="{1738FA2B-E4D2-2CB6-4E9C-93C97CFE5EA5}"/>
              </a:ext>
            </a:extLst>
          </p:cNvPr>
          <p:cNvSpPr>
            <a:spLocks noChangeArrowheads="1"/>
          </p:cNvSpPr>
          <p:nvPr/>
        </p:nvSpPr>
        <p:spPr bwMode="auto">
          <a:xfrm>
            <a:off x="5733164" y="3648869"/>
            <a:ext cx="724088" cy="720726"/>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TextBox 17">
            <a:extLst>
              <a:ext uri="{FF2B5EF4-FFF2-40B4-BE49-F238E27FC236}">
                <a16:creationId xmlns:a16="http://schemas.microsoft.com/office/drawing/2014/main" id="{59709F0E-3D59-294A-8C0F-DB043C9E5792}"/>
              </a:ext>
            </a:extLst>
          </p:cNvPr>
          <p:cNvSpPr txBox="1"/>
          <p:nvPr/>
        </p:nvSpPr>
        <p:spPr>
          <a:xfrm>
            <a:off x="3699772" y="2908643"/>
            <a:ext cx="649779" cy="323165"/>
          </a:xfrm>
          <a:prstGeom prst="rect">
            <a:avLst/>
          </a:prstGeom>
          <a:noFill/>
        </p:spPr>
        <p:txBody>
          <a:bodyPr wrap="square" rtlCol="0">
            <a:spAutoFit/>
          </a:bodyPr>
          <a:lstStyle/>
          <a:p>
            <a:r>
              <a:rPr lang="en-US" sz="1500" b="1" dirty="0">
                <a:solidFill>
                  <a:schemeClr val="bg1"/>
                </a:solidFill>
                <a:latin typeface="Poppins" panose="00000500000000000000" pitchFamily="2" charset="0"/>
                <a:ea typeface="Inter" panose="020B0502030000000004" pitchFamily="34" charset="0"/>
                <a:cs typeface="Poppins" panose="00000500000000000000" pitchFamily="2" charset="0"/>
              </a:rPr>
              <a:t>30M</a:t>
            </a:r>
          </a:p>
        </p:txBody>
      </p:sp>
      <p:sp>
        <p:nvSpPr>
          <p:cNvPr id="19" name="TextBox 18">
            <a:extLst>
              <a:ext uri="{FF2B5EF4-FFF2-40B4-BE49-F238E27FC236}">
                <a16:creationId xmlns:a16="http://schemas.microsoft.com/office/drawing/2014/main" id="{BF348EA5-7A52-EFBD-9587-01191B501E64}"/>
              </a:ext>
            </a:extLst>
          </p:cNvPr>
          <p:cNvSpPr txBox="1"/>
          <p:nvPr/>
        </p:nvSpPr>
        <p:spPr>
          <a:xfrm>
            <a:off x="7941946" y="4386605"/>
            <a:ext cx="589915" cy="323165"/>
          </a:xfrm>
          <a:prstGeom prst="rect">
            <a:avLst/>
          </a:prstGeom>
          <a:noFill/>
        </p:spPr>
        <p:txBody>
          <a:bodyPr wrap="square" rtlCol="0">
            <a:spAutoFit/>
          </a:bodyPr>
          <a:lstStyle/>
          <a:p>
            <a:pPr algn="r"/>
            <a:r>
              <a:rPr lang="en-US" sz="1500" b="1" dirty="0">
                <a:solidFill>
                  <a:schemeClr val="bg1"/>
                </a:solidFill>
                <a:latin typeface="Poppins" panose="00000500000000000000" pitchFamily="2" charset="0"/>
                <a:ea typeface="Inter" panose="020B0502030000000004" pitchFamily="34" charset="0"/>
                <a:cs typeface="Poppins" panose="00000500000000000000" pitchFamily="2" charset="0"/>
              </a:rPr>
              <a:t>10K</a:t>
            </a:r>
          </a:p>
        </p:txBody>
      </p:sp>
    </p:spTree>
    <p:extLst>
      <p:ext uri="{BB962C8B-B14F-4D97-AF65-F5344CB8AC3E}">
        <p14:creationId xmlns:p14="http://schemas.microsoft.com/office/powerpoint/2010/main" val="2845269322"/>
      </p:ext>
    </p:extLst>
  </p:cSld>
  <p:clrMapOvr>
    <a:masterClrMapping/>
  </p:clrMapOvr>
  <p:transition spd="slow">
    <p:cover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13">
            <a:extLst>
              <a:ext uri="{FF2B5EF4-FFF2-40B4-BE49-F238E27FC236}">
                <a16:creationId xmlns:a16="http://schemas.microsoft.com/office/drawing/2014/main" id="{AC09F114-80EC-C13B-EBC7-7E22C8ED885B}"/>
              </a:ext>
            </a:extLst>
          </p:cNvPr>
          <p:cNvSpPr>
            <a:spLocks/>
          </p:cNvSpPr>
          <p:nvPr/>
        </p:nvSpPr>
        <p:spPr bwMode="auto">
          <a:xfrm>
            <a:off x="4628279" y="1828228"/>
            <a:ext cx="2935442" cy="2935442"/>
          </a:xfrm>
          <a:custGeom>
            <a:avLst/>
            <a:gdLst>
              <a:gd name="T0" fmla="*/ 2813 w 3421"/>
              <a:gd name="T1" fmla="*/ 2813 h 3422"/>
              <a:gd name="T2" fmla="*/ 609 w 3421"/>
              <a:gd name="T3" fmla="*/ 2813 h 3422"/>
              <a:gd name="T4" fmla="*/ 609 w 3421"/>
              <a:gd name="T5" fmla="*/ 609 h 3422"/>
              <a:gd name="T6" fmla="*/ 2813 w 3421"/>
              <a:gd name="T7" fmla="*/ 609 h 3422"/>
              <a:gd name="T8" fmla="*/ 2813 w 3421"/>
              <a:gd name="T9" fmla="*/ 2813 h 3422"/>
            </a:gdLst>
            <a:ahLst/>
            <a:cxnLst>
              <a:cxn ang="0">
                <a:pos x="T0" y="T1"/>
              </a:cxn>
              <a:cxn ang="0">
                <a:pos x="T2" y="T3"/>
              </a:cxn>
              <a:cxn ang="0">
                <a:pos x="T4" y="T5"/>
              </a:cxn>
              <a:cxn ang="0">
                <a:pos x="T6" y="T7"/>
              </a:cxn>
              <a:cxn ang="0">
                <a:pos x="T8" y="T9"/>
              </a:cxn>
            </a:cxnLst>
            <a:rect l="0" t="0" r="r" b="b"/>
            <a:pathLst>
              <a:path w="3421" h="3422">
                <a:moveTo>
                  <a:pt x="2813" y="2813"/>
                </a:moveTo>
                <a:cubicBezTo>
                  <a:pt x="2204" y="3422"/>
                  <a:pt x="1217" y="3422"/>
                  <a:pt x="609" y="2813"/>
                </a:cubicBezTo>
                <a:cubicBezTo>
                  <a:pt x="0" y="2205"/>
                  <a:pt x="0" y="1218"/>
                  <a:pt x="609" y="609"/>
                </a:cubicBezTo>
                <a:cubicBezTo>
                  <a:pt x="1217" y="0"/>
                  <a:pt x="2204" y="0"/>
                  <a:pt x="2813" y="609"/>
                </a:cubicBezTo>
                <a:cubicBezTo>
                  <a:pt x="3421" y="1218"/>
                  <a:pt x="3421" y="2205"/>
                  <a:pt x="2813" y="2813"/>
                </a:cubicBezTo>
                <a:close/>
              </a:path>
            </a:pathLst>
          </a:custGeom>
          <a:noFill/>
          <a:ln w="12700">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3741028" y="750095"/>
            <a:ext cx="4709944" cy="784830"/>
          </a:xfrm>
          <a:prstGeom prst="rect">
            <a:avLst/>
          </a:prstGeom>
          <a:noFill/>
        </p:spPr>
        <p:txBody>
          <a:bodyPr wrap="none" rtlCol="0">
            <a:spAutoFit/>
          </a:bodyPr>
          <a:lstStyle/>
          <a:p>
            <a:pPr algn="ctr"/>
            <a:r>
              <a:rPr lang="en-US" sz="4500" dirty="0">
                <a:latin typeface="Poppins SemiBold" panose="00000700000000000000" pitchFamily="2" charset="0"/>
                <a:cs typeface="Poppins SemiBold" panose="00000700000000000000" pitchFamily="2" charset="0"/>
              </a:rPr>
              <a:t>Business Model</a:t>
            </a:r>
          </a:p>
        </p:txBody>
      </p:sp>
      <p:sp>
        <p:nvSpPr>
          <p:cNvPr id="44" name="Freeform 13">
            <a:extLst>
              <a:ext uri="{FF2B5EF4-FFF2-40B4-BE49-F238E27FC236}">
                <a16:creationId xmlns:a16="http://schemas.microsoft.com/office/drawing/2014/main" id="{50145F7C-268F-2ECB-BED9-62EACAEF6D7B}"/>
              </a:ext>
            </a:extLst>
          </p:cNvPr>
          <p:cNvSpPr>
            <a:spLocks/>
          </p:cNvSpPr>
          <p:nvPr/>
        </p:nvSpPr>
        <p:spPr bwMode="auto">
          <a:xfrm>
            <a:off x="4883008" y="2082957"/>
            <a:ext cx="2425985" cy="2425985"/>
          </a:xfrm>
          <a:custGeom>
            <a:avLst/>
            <a:gdLst>
              <a:gd name="T0" fmla="*/ 2813 w 3421"/>
              <a:gd name="T1" fmla="*/ 2813 h 3422"/>
              <a:gd name="T2" fmla="*/ 609 w 3421"/>
              <a:gd name="T3" fmla="*/ 2813 h 3422"/>
              <a:gd name="T4" fmla="*/ 609 w 3421"/>
              <a:gd name="T5" fmla="*/ 609 h 3422"/>
              <a:gd name="T6" fmla="*/ 2813 w 3421"/>
              <a:gd name="T7" fmla="*/ 609 h 3422"/>
              <a:gd name="T8" fmla="*/ 2813 w 3421"/>
              <a:gd name="T9" fmla="*/ 2813 h 3422"/>
            </a:gdLst>
            <a:ahLst/>
            <a:cxnLst>
              <a:cxn ang="0">
                <a:pos x="T0" y="T1"/>
              </a:cxn>
              <a:cxn ang="0">
                <a:pos x="T2" y="T3"/>
              </a:cxn>
              <a:cxn ang="0">
                <a:pos x="T4" y="T5"/>
              </a:cxn>
              <a:cxn ang="0">
                <a:pos x="T6" y="T7"/>
              </a:cxn>
              <a:cxn ang="0">
                <a:pos x="T8" y="T9"/>
              </a:cxn>
            </a:cxnLst>
            <a:rect l="0" t="0" r="r" b="b"/>
            <a:pathLst>
              <a:path w="3421" h="3422">
                <a:moveTo>
                  <a:pt x="2813" y="2813"/>
                </a:moveTo>
                <a:cubicBezTo>
                  <a:pt x="2204" y="3422"/>
                  <a:pt x="1217" y="3422"/>
                  <a:pt x="609" y="2813"/>
                </a:cubicBezTo>
                <a:cubicBezTo>
                  <a:pt x="0" y="2205"/>
                  <a:pt x="0" y="1218"/>
                  <a:pt x="609" y="609"/>
                </a:cubicBezTo>
                <a:cubicBezTo>
                  <a:pt x="1217" y="0"/>
                  <a:pt x="2204" y="0"/>
                  <a:pt x="2813" y="609"/>
                </a:cubicBezTo>
                <a:cubicBezTo>
                  <a:pt x="3421" y="1218"/>
                  <a:pt x="3421" y="2205"/>
                  <a:pt x="2813" y="2813"/>
                </a:cubicBez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3">
            <a:extLst>
              <a:ext uri="{FF2B5EF4-FFF2-40B4-BE49-F238E27FC236}">
                <a16:creationId xmlns:a16="http://schemas.microsoft.com/office/drawing/2014/main" id="{A99E4070-4B67-3F31-AA3A-1026FD0EAF80}"/>
              </a:ext>
            </a:extLst>
          </p:cNvPr>
          <p:cNvSpPr>
            <a:spLocks/>
          </p:cNvSpPr>
          <p:nvPr/>
        </p:nvSpPr>
        <p:spPr bwMode="auto">
          <a:xfrm>
            <a:off x="5191862" y="2391811"/>
            <a:ext cx="1808279" cy="1808279"/>
          </a:xfrm>
          <a:custGeom>
            <a:avLst/>
            <a:gdLst>
              <a:gd name="T0" fmla="*/ 2813 w 3421"/>
              <a:gd name="T1" fmla="*/ 2813 h 3422"/>
              <a:gd name="T2" fmla="*/ 609 w 3421"/>
              <a:gd name="T3" fmla="*/ 2813 h 3422"/>
              <a:gd name="T4" fmla="*/ 609 w 3421"/>
              <a:gd name="T5" fmla="*/ 609 h 3422"/>
              <a:gd name="T6" fmla="*/ 2813 w 3421"/>
              <a:gd name="T7" fmla="*/ 609 h 3422"/>
              <a:gd name="T8" fmla="*/ 2813 w 3421"/>
              <a:gd name="T9" fmla="*/ 2813 h 3422"/>
            </a:gdLst>
            <a:ahLst/>
            <a:cxnLst>
              <a:cxn ang="0">
                <a:pos x="T0" y="T1"/>
              </a:cxn>
              <a:cxn ang="0">
                <a:pos x="T2" y="T3"/>
              </a:cxn>
              <a:cxn ang="0">
                <a:pos x="T4" y="T5"/>
              </a:cxn>
              <a:cxn ang="0">
                <a:pos x="T6" y="T7"/>
              </a:cxn>
              <a:cxn ang="0">
                <a:pos x="T8" y="T9"/>
              </a:cxn>
            </a:cxnLst>
            <a:rect l="0" t="0" r="r" b="b"/>
            <a:pathLst>
              <a:path w="3421" h="3422">
                <a:moveTo>
                  <a:pt x="2813" y="2813"/>
                </a:moveTo>
                <a:cubicBezTo>
                  <a:pt x="2204" y="3422"/>
                  <a:pt x="1217" y="3422"/>
                  <a:pt x="609" y="2813"/>
                </a:cubicBezTo>
                <a:cubicBezTo>
                  <a:pt x="0" y="2205"/>
                  <a:pt x="0" y="1218"/>
                  <a:pt x="609" y="609"/>
                </a:cubicBezTo>
                <a:cubicBezTo>
                  <a:pt x="1217" y="0"/>
                  <a:pt x="2204" y="0"/>
                  <a:pt x="2813" y="609"/>
                </a:cubicBezTo>
                <a:cubicBezTo>
                  <a:pt x="3421" y="1218"/>
                  <a:pt x="3421" y="2205"/>
                  <a:pt x="2813" y="2813"/>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3">
            <a:extLst>
              <a:ext uri="{FF2B5EF4-FFF2-40B4-BE49-F238E27FC236}">
                <a16:creationId xmlns:a16="http://schemas.microsoft.com/office/drawing/2014/main" id="{D0DB7614-C9E7-9E18-F959-98307741AE9F}"/>
              </a:ext>
            </a:extLst>
          </p:cNvPr>
          <p:cNvSpPr>
            <a:spLocks/>
          </p:cNvSpPr>
          <p:nvPr/>
        </p:nvSpPr>
        <p:spPr bwMode="auto">
          <a:xfrm>
            <a:off x="5482306" y="2682256"/>
            <a:ext cx="1227389" cy="1227387"/>
          </a:xfrm>
          <a:custGeom>
            <a:avLst/>
            <a:gdLst>
              <a:gd name="T0" fmla="*/ 2813 w 3421"/>
              <a:gd name="T1" fmla="*/ 2813 h 3422"/>
              <a:gd name="T2" fmla="*/ 609 w 3421"/>
              <a:gd name="T3" fmla="*/ 2813 h 3422"/>
              <a:gd name="T4" fmla="*/ 609 w 3421"/>
              <a:gd name="T5" fmla="*/ 609 h 3422"/>
              <a:gd name="T6" fmla="*/ 2813 w 3421"/>
              <a:gd name="T7" fmla="*/ 609 h 3422"/>
              <a:gd name="T8" fmla="*/ 2813 w 3421"/>
              <a:gd name="T9" fmla="*/ 2813 h 3422"/>
            </a:gdLst>
            <a:ahLst/>
            <a:cxnLst>
              <a:cxn ang="0">
                <a:pos x="T0" y="T1"/>
              </a:cxn>
              <a:cxn ang="0">
                <a:pos x="T2" y="T3"/>
              </a:cxn>
              <a:cxn ang="0">
                <a:pos x="T4" y="T5"/>
              </a:cxn>
              <a:cxn ang="0">
                <a:pos x="T6" y="T7"/>
              </a:cxn>
              <a:cxn ang="0">
                <a:pos x="T8" y="T9"/>
              </a:cxn>
            </a:cxnLst>
            <a:rect l="0" t="0" r="r" b="b"/>
            <a:pathLst>
              <a:path w="3421" h="3422">
                <a:moveTo>
                  <a:pt x="2813" y="2813"/>
                </a:moveTo>
                <a:cubicBezTo>
                  <a:pt x="2204" y="3422"/>
                  <a:pt x="1217" y="3422"/>
                  <a:pt x="609" y="2813"/>
                </a:cubicBezTo>
                <a:cubicBezTo>
                  <a:pt x="0" y="2205"/>
                  <a:pt x="0" y="1218"/>
                  <a:pt x="609" y="609"/>
                </a:cubicBezTo>
                <a:cubicBezTo>
                  <a:pt x="1217" y="0"/>
                  <a:pt x="2204" y="0"/>
                  <a:pt x="2813" y="609"/>
                </a:cubicBezTo>
                <a:cubicBezTo>
                  <a:pt x="3421" y="1218"/>
                  <a:pt x="3421" y="2205"/>
                  <a:pt x="2813" y="281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13">
            <a:extLst>
              <a:ext uri="{FF2B5EF4-FFF2-40B4-BE49-F238E27FC236}">
                <a16:creationId xmlns:a16="http://schemas.microsoft.com/office/drawing/2014/main" id="{8B2854A5-6465-69C6-3336-A12475E535C8}"/>
              </a:ext>
            </a:extLst>
          </p:cNvPr>
          <p:cNvSpPr>
            <a:spLocks/>
          </p:cNvSpPr>
          <p:nvPr/>
        </p:nvSpPr>
        <p:spPr bwMode="auto">
          <a:xfrm>
            <a:off x="9005489" y="2682256"/>
            <a:ext cx="1227389" cy="1227387"/>
          </a:xfrm>
          <a:custGeom>
            <a:avLst/>
            <a:gdLst>
              <a:gd name="T0" fmla="*/ 2813 w 3421"/>
              <a:gd name="T1" fmla="*/ 2813 h 3422"/>
              <a:gd name="T2" fmla="*/ 609 w 3421"/>
              <a:gd name="T3" fmla="*/ 2813 h 3422"/>
              <a:gd name="T4" fmla="*/ 609 w 3421"/>
              <a:gd name="T5" fmla="*/ 609 h 3422"/>
              <a:gd name="T6" fmla="*/ 2813 w 3421"/>
              <a:gd name="T7" fmla="*/ 609 h 3422"/>
              <a:gd name="T8" fmla="*/ 2813 w 3421"/>
              <a:gd name="T9" fmla="*/ 2813 h 3422"/>
            </a:gdLst>
            <a:ahLst/>
            <a:cxnLst>
              <a:cxn ang="0">
                <a:pos x="T0" y="T1"/>
              </a:cxn>
              <a:cxn ang="0">
                <a:pos x="T2" y="T3"/>
              </a:cxn>
              <a:cxn ang="0">
                <a:pos x="T4" y="T5"/>
              </a:cxn>
              <a:cxn ang="0">
                <a:pos x="T6" y="T7"/>
              </a:cxn>
              <a:cxn ang="0">
                <a:pos x="T8" y="T9"/>
              </a:cxn>
            </a:cxnLst>
            <a:rect l="0" t="0" r="r" b="b"/>
            <a:pathLst>
              <a:path w="3421" h="3422">
                <a:moveTo>
                  <a:pt x="2813" y="2813"/>
                </a:moveTo>
                <a:cubicBezTo>
                  <a:pt x="2204" y="3422"/>
                  <a:pt x="1217" y="3422"/>
                  <a:pt x="609" y="2813"/>
                </a:cubicBezTo>
                <a:cubicBezTo>
                  <a:pt x="0" y="2205"/>
                  <a:pt x="0" y="1218"/>
                  <a:pt x="609" y="609"/>
                </a:cubicBezTo>
                <a:cubicBezTo>
                  <a:pt x="1217" y="0"/>
                  <a:pt x="2204" y="0"/>
                  <a:pt x="2813" y="609"/>
                </a:cubicBezTo>
                <a:cubicBezTo>
                  <a:pt x="3421" y="1218"/>
                  <a:pt x="3421" y="2205"/>
                  <a:pt x="2813" y="281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13">
            <a:extLst>
              <a:ext uri="{FF2B5EF4-FFF2-40B4-BE49-F238E27FC236}">
                <a16:creationId xmlns:a16="http://schemas.microsoft.com/office/drawing/2014/main" id="{2324812A-251A-FE20-AFDD-E908CC5A59B7}"/>
              </a:ext>
            </a:extLst>
          </p:cNvPr>
          <p:cNvSpPr>
            <a:spLocks/>
          </p:cNvSpPr>
          <p:nvPr/>
        </p:nvSpPr>
        <p:spPr bwMode="auto">
          <a:xfrm>
            <a:off x="1959123" y="2682256"/>
            <a:ext cx="1227389" cy="1227387"/>
          </a:xfrm>
          <a:custGeom>
            <a:avLst/>
            <a:gdLst>
              <a:gd name="T0" fmla="*/ 2813 w 3421"/>
              <a:gd name="T1" fmla="*/ 2813 h 3422"/>
              <a:gd name="T2" fmla="*/ 609 w 3421"/>
              <a:gd name="T3" fmla="*/ 2813 h 3422"/>
              <a:gd name="T4" fmla="*/ 609 w 3421"/>
              <a:gd name="T5" fmla="*/ 609 h 3422"/>
              <a:gd name="T6" fmla="*/ 2813 w 3421"/>
              <a:gd name="T7" fmla="*/ 609 h 3422"/>
              <a:gd name="T8" fmla="*/ 2813 w 3421"/>
              <a:gd name="T9" fmla="*/ 2813 h 3422"/>
            </a:gdLst>
            <a:ahLst/>
            <a:cxnLst>
              <a:cxn ang="0">
                <a:pos x="T0" y="T1"/>
              </a:cxn>
              <a:cxn ang="0">
                <a:pos x="T2" y="T3"/>
              </a:cxn>
              <a:cxn ang="0">
                <a:pos x="T4" y="T5"/>
              </a:cxn>
              <a:cxn ang="0">
                <a:pos x="T6" y="T7"/>
              </a:cxn>
              <a:cxn ang="0">
                <a:pos x="T8" y="T9"/>
              </a:cxn>
            </a:cxnLst>
            <a:rect l="0" t="0" r="r" b="b"/>
            <a:pathLst>
              <a:path w="3421" h="3422">
                <a:moveTo>
                  <a:pt x="2813" y="2813"/>
                </a:moveTo>
                <a:cubicBezTo>
                  <a:pt x="2204" y="3422"/>
                  <a:pt x="1217" y="3422"/>
                  <a:pt x="609" y="2813"/>
                </a:cubicBezTo>
                <a:cubicBezTo>
                  <a:pt x="0" y="2205"/>
                  <a:pt x="0" y="1218"/>
                  <a:pt x="609" y="609"/>
                </a:cubicBezTo>
                <a:cubicBezTo>
                  <a:pt x="1217" y="0"/>
                  <a:pt x="2204" y="0"/>
                  <a:pt x="2813" y="609"/>
                </a:cubicBezTo>
                <a:cubicBezTo>
                  <a:pt x="3421" y="1218"/>
                  <a:pt x="3421" y="2205"/>
                  <a:pt x="2813" y="281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51" name="Straight Connector 50">
            <a:extLst>
              <a:ext uri="{FF2B5EF4-FFF2-40B4-BE49-F238E27FC236}">
                <a16:creationId xmlns:a16="http://schemas.microsoft.com/office/drawing/2014/main" id="{310A560E-689C-0D05-D42A-8B507E558749}"/>
              </a:ext>
            </a:extLst>
          </p:cNvPr>
          <p:cNvCxnSpPr>
            <a:cxnSpLocks/>
          </p:cNvCxnSpPr>
          <p:nvPr/>
        </p:nvCxnSpPr>
        <p:spPr>
          <a:xfrm>
            <a:off x="2908910" y="3295949"/>
            <a:ext cx="1238301" cy="0"/>
          </a:xfrm>
          <a:prstGeom prst="line">
            <a:avLst/>
          </a:prstGeom>
          <a:ln w="12700">
            <a:solidFill>
              <a:schemeClr val="tx2"/>
            </a:solidFill>
            <a:tail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8272FB7-0BE9-C37D-9B5E-DB0311E4C3EC}"/>
              </a:ext>
            </a:extLst>
          </p:cNvPr>
          <p:cNvCxnSpPr>
            <a:cxnSpLocks/>
          </p:cNvCxnSpPr>
          <p:nvPr/>
        </p:nvCxnSpPr>
        <p:spPr>
          <a:xfrm>
            <a:off x="8044790" y="3295949"/>
            <a:ext cx="1238301" cy="0"/>
          </a:xfrm>
          <a:prstGeom prst="line">
            <a:avLst/>
          </a:prstGeom>
          <a:ln w="12700">
            <a:solidFill>
              <a:schemeClr val="tx2"/>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43683773-0F04-46D6-D55D-5FD09A452C20}"/>
              </a:ext>
            </a:extLst>
          </p:cNvPr>
          <p:cNvSpPr txBox="1"/>
          <p:nvPr/>
        </p:nvSpPr>
        <p:spPr>
          <a:xfrm>
            <a:off x="1795662" y="4953678"/>
            <a:ext cx="1544143" cy="338554"/>
          </a:xfrm>
          <a:prstGeom prst="rect">
            <a:avLst/>
          </a:prstGeom>
          <a:noFill/>
        </p:spPr>
        <p:txBody>
          <a:bodyPr wrap="square" rtlCol="0">
            <a:spAutoFit/>
          </a:bodyPr>
          <a:lstStyle/>
          <a:p>
            <a:pPr algn="ctr"/>
            <a:r>
              <a:rPr lang="en-US" sz="1600" b="1" dirty="0">
                <a:solidFill>
                  <a:schemeClr val="tx2"/>
                </a:solidFill>
                <a:latin typeface="Poppins" panose="00000500000000000000" pitchFamily="2" charset="0"/>
                <a:ea typeface="Open Sans" panose="020B0606030504020204" pitchFamily="34" charset="0"/>
                <a:cs typeface="Poppins" panose="00000500000000000000" pitchFamily="2" charset="0"/>
              </a:rPr>
              <a:t>Service #1</a:t>
            </a:r>
          </a:p>
        </p:txBody>
      </p:sp>
      <p:sp>
        <p:nvSpPr>
          <p:cNvPr id="59" name="TextBox 58">
            <a:extLst>
              <a:ext uri="{FF2B5EF4-FFF2-40B4-BE49-F238E27FC236}">
                <a16:creationId xmlns:a16="http://schemas.microsoft.com/office/drawing/2014/main" id="{6C3D5C30-D5B7-50C6-2F43-3CA2DEC879B3}"/>
              </a:ext>
            </a:extLst>
          </p:cNvPr>
          <p:cNvSpPr txBox="1"/>
          <p:nvPr/>
        </p:nvSpPr>
        <p:spPr>
          <a:xfrm>
            <a:off x="1218378" y="5295231"/>
            <a:ext cx="2698710" cy="728469"/>
          </a:xfrm>
          <a:prstGeom prst="rect">
            <a:avLst/>
          </a:prstGeom>
          <a:noFill/>
        </p:spPr>
        <p:txBody>
          <a:bodyPr wrap="square" rtlCol="0">
            <a:spAutoFit/>
          </a:bodyPr>
          <a:lstStyle/>
          <a:p>
            <a:pPr algn="ctr">
              <a:lnSpc>
                <a:spcPts val="1700"/>
              </a:lnSpc>
            </a:pPr>
            <a:r>
              <a:rPr lang="en-US" sz="1000" i="0" dirty="0">
                <a:solidFill>
                  <a:schemeClr val="accent5"/>
                </a:solidFill>
                <a:effectLst/>
                <a:latin typeface="DM Sans" pitchFamily="2" charset="0"/>
                <a:ea typeface="Inter" panose="020B0502030000000004" pitchFamily="34" charset="0"/>
              </a:rPr>
              <a:t>Took a galley of type and sit</a:t>
            </a:r>
            <a:endParaRPr lang="en-US" sz="1000" dirty="0">
              <a:solidFill>
                <a:schemeClr val="accent5"/>
              </a:solidFill>
              <a:latin typeface="DM Sans" pitchFamily="2" charset="0"/>
              <a:ea typeface="Inter" panose="020B0502030000000004" pitchFamily="34" charset="0"/>
            </a:endParaRPr>
          </a:p>
          <a:p>
            <a:pPr algn="ctr">
              <a:lnSpc>
                <a:spcPts val="1700"/>
              </a:lnSpc>
            </a:pPr>
            <a:r>
              <a:rPr lang="en-US" sz="1000" i="0" dirty="0">
                <a:solidFill>
                  <a:schemeClr val="accent5"/>
                </a:solidFill>
                <a:effectLst/>
                <a:latin typeface="DM Sans" pitchFamily="2" charset="0"/>
                <a:ea typeface="Inter" panose="020B0502030000000004" pitchFamily="34" charset="0"/>
              </a:rPr>
              <a:t>scrambled It make type design elites</a:t>
            </a:r>
          </a:p>
          <a:p>
            <a:pPr algn="ctr">
              <a:lnSpc>
                <a:spcPts val="1700"/>
              </a:lnSpc>
            </a:pPr>
            <a:r>
              <a:rPr lang="en-US" sz="1000" i="0" dirty="0">
                <a:solidFill>
                  <a:schemeClr val="accent5"/>
                </a:solidFill>
                <a:effectLst/>
                <a:latin typeface="DM Sans" pitchFamily="2" charset="0"/>
                <a:ea typeface="Inter" panose="020B0502030000000004" pitchFamily="34" charset="0"/>
              </a:rPr>
              <a:t>dolor sit centuries.</a:t>
            </a:r>
          </a:p>
        </p:txBody>
      </p:sp>
      <p:sp>
        <p:nvSpPr>
          <p:cNvPr id="62" name="TextBox 61">
            <a:extLst>
              <a:ext uri="{FF2B5EF4-FFF2-40B4-BE49-F238E27FC236}">
                <a16:creationId xmlns:a16="http://schemas.microsoft.com/office/drawing/2014/main" id="{E05765AE-F2CC-218B-0C88-144276A3D40B}"/>
              </a:ext>
            </a:extLst>
          </p:cNvPr>
          <p:cNvSpPr txBox="1"/>
          <p:nvPr/>
        </p:nvSpPr>
        <p:spPr>
          <a:xfrm>
            <a:off x="5323929" y="4953678"/>
            <a:ext cx="1544143" cy="338554"/>
          </a:xfrm>
          <a:prstGeom prst="rect">
            <a:avLst/>
          </a:prstGeom>
          <a:noFill/>
        </p:spPr>
        <p:txBody>
          <a:bodyPr wrap="square" rtlCol="0">
            <a:spAutoFit/>
          </a:bodyPr>
          <a:lstStyle/>
          <a:p>
            <a:pPr algn="ctr"/>
            <a:r>
              <a:rPr lang="en-US" sz="1600" b="1" dirty="0">
                <a:solidFill>
                  <a:schemeClr val="tx2"/>
                </a:solidFill>
                <a:latin typeface="Poppins" panose="00000500000000000000" pitchFamily="2" charset="0"/>
                <a:ea typeface="Open Sans" panose="020B0606030504020204" pitchFamily="34" charset="0"/>
                <a:cs typeface="Poppins" panose="00000500000000000000" pitchFamily="2" charset="0"/>
              </a:rPr>
              <a:t>Service #2</a:t>
            </a:r>
          </a:p>
        </p:txBody>
      </p:sp>
      <p:sp>
        <p:nvSpPr>
          <p:cNvPr id="63" name="TextBox 62">
            <a:extLst>
              <a:ext uri="{FF2B5EF4-FFF2-40B4-BE49-F238E27FC236}">
                <a16:creationId xmlns:a16="http://schemas.microsoft.com/office/drawing/2014/main" id="{F1881173-98E7-93CF-384E-E39A4CB5B4D0}"/>
              </a:ext>
            </a:extLst>
          </p:cNvPr>
          <p:cNvSpPr txBox="1"/>
          <p:nvPr/>
        </p:nvSpPr>
        <p:spPr>
          <a:xfrm>
            <a:off x="4746645" y="5295231"/>
            <a:ext cx="2698710" cy="728469"/>
          </a:xfrm>
          <a:prstGeom prst="rect">
            <a:avLst/>
          </a:prstGeom>
          <a:noFill/>
        </p:spPr>
        <p:txBody>
          <a:bodyPr wrap="square" rtlCol="0">
            <a:spAutoFit/>
          </a:bodyPr>
          <a:lstStyle/>
          <a:p>
            <a:pPr algn="ctr">
              <a:lnSpc>
                <a:spcPts val="1700"/>
              </a:lnSpc>
            </a:pPr>
            <a:r>
              <a:rPr lang="en-US" sz="1000" i="0" dirty="0">
                <a:solidFill>
                  <a:schemeClr val="accent5"/>
                </a:solidFill>
                <a:effectLst/>
                <a:latin typeface="DM Sans" pitchFamily="2" charset="0"/>
                <a:ea typeface="Inter" panose="020B0502030000000004" pitchFamily="34" charset="0"/>
              </a:rPr>
              <a:t>Took a galley of type and sit</a:t>
            </a:r>
            <a:endParaRPr lang="en-US" sz="1000" dirty="0">
              <a:solidFill>
                <a:schemeClr val="accent5"/>
              </a:solidFill>
              <a:latin typeface="DM Sans" pitchFamily="2" charset="0"/>
              <a:ea typeface="Inter" panose="020B0502030000000004" pitchFamily="34" charset="0"/>
            </a:endParaRPr>
          </a:p>
          <a:p>
            <a:pPr algn="ctr">
              <a:lnSpc>
                <a:spcPts val="1700"/>
              </a:lnSpc>
            </a:pPr>
            <a:r>
              <a:rPr lang="en-US" sz="1000" i="0" dirty="0">
                <a:solidFill>
                  <a:schemeClr val="accent5"/>
                </a:solidFill>
                <a:effectLst/>
                <a:latin typeface="DM Sans" pitchFamily="2" charset="0"/>
                <a:ea typeface="Inter" panose="020B0502030000000004" pitchFamily="34" charset="0"/>
              </a:rPr>
              <a:t>scrambled It make type design elites</a:t>
            </a:r>
          </a:p>
          <a:p>
            <a:pPr algn="ctr">
              <a:lnSpc>
                <a:spcPts val="1700"/>
              </a:lnSpc>
            </a:pPr>
            <a:r>
              <a:rPr lang="en-US" sz="1000" i="0" dirty="0">
                <a:solidFill>
                  <a:schemeClr val="accent5"/>
                </a:solidFill>
                <a:effectLst/>
                <a:latin typeface="DM Sans" pitchFamily="2" charset="0"/>
                <a:ea typeface="Inter" panose="020B0502030000000004" pitchFamily="34" charset="0"/>
              </a:rPr>
              <a:t>dolor sit centuries.</a:t>
            </a:r>
          </a:p>
        </p:txBody>
      </p:sp>
      <p:sp>
        <p:nvSpPr>
          <p:cNvPr id="65" name="TextBox 64">
            <a:extLst>
              <a:ext uri="{FF2B5EF4-FFF2-40B4-BE49-F238E27FC236}">
                <a16:creationId xmlns:a16="http://schemas.microsoft.com/office/drawing/2014/main" id="{DE5D8C09-850D-0C59-EDA1-9C985C1272D8}"/>
              </a:ext>
            </a:extLst>
          </p:cNvPr>
          <p:cNvSpPr txBox="1"/>
          <p:nvPr/>
        </p:nvSpPr>
        <p:spPr>
          <a:xfrm>
            <a:off x="8852198" y="4953678"/>
            <a:ext cx="1544143" cy="338554"/>
          </a:xfrm>
          <a:prstGeom prst="rect">
            <a:avLst/>
          </a:prstGeom>
          <a:noFill/>
        </p:spPr>
        <p:txBody>
          <a:bodyPr wrap="square" rtlCol="0">
            <a:spAutoFit/>
          </a:bodyPr>
          <a:lstStyle/>
          <a:p>
            <a:pPr algn="ctr"/>
            <a:r>
              <a:rPr lang="en-US" sz="1600" b="1" dirty="0">
                <a:solidFill>
                  <a:schemeClr val="tx2"/>
                </a:solidFill>
                <a:latin typeface="Poppins" panose="00000500000000000000" pitchFamily="2" charset="0"/>
                <a:ea typeface="Open Sans" panose="020B0606030504020204" pitchFamily="34" charset="0"/>
                <a:cs typeface="Poppins" panose="00000500000000000000" pitchFamily="2" charset="0"/>
              </a:rPr>
              <a:t>Service #3</a:t>
            </a:r>
          </a:p>
        </p:txBody>
      </p:sp>
      <p:sp>
        <p:nvSpPr>
          <p:cNvPr id="66" name="TextBox 65">
            <a:extLst>
              <a:ext uri="{FF2B5EF4-FFF2-40B4-BE49-F238E27FC236}">
                <a16:creationId xmlns:a16="http://schemas.microsoft.com/office/drawing/2014/main" id="{611D9E3E-6900-5494-EFC8-1FC39A4267BF}"/>
              </a:ext>
            </a:extLst>
          </p:cNvPr>
          <p:cNvSpPr txBox="1"/>
          <p:nvPr/>
        </p:nvSpPr>
        <p:spPr>
          <a:xfrm>
            <a:off x="8274914" y="5295231"/>
            <a:ext cx="2698710" cy="728469"/>
          </a:xfrm>
          <a:prstGeom prst="rect">
            <a:avLst/>
          </a:prstGeom>
          <a:noFill/>
        </p:spPr>
        <p:txBody>
          <a:bodyPr wrap="square" rtlCol="0">
            <a:spAutoFit/>
          </a:bodyPr>
          <a:lstStyle/>
          <a:p>
            <a:pPr algn="ctr">
              <a:lnSpc>
                <a:spcPts val="1700"/>
              </a:lnSpc>
            </a:pPr>
            <a:r>
              <a:rPr lang="en-US" sz="1000" i="0" dirty="0">
                <a:solidFill>
                  <a:schemeClr val="accent5"/>
                </a:solidFill>
                <a:effectLst/>
                <a:latin typeface="DM Sans" pitchFamily="2" charset="0"/>
                <a:ea typeface="Inter" panose="020B0502030000000004" pitchFamily="34" charset="0"/>
              </a:rPr>
              <a:t>Took a galley of type and sit</a:t>
            </a:r>
            <a:endParaRPr lang="en-US" sz="1000" dirty="0">
              <a:solidFill>
                <a:schemeClr val="accent5"/>
              </a:solidFill>
              <a:latin typeface="DM Sans" pitchFamily="2" charset="0"/>
              <a:ea typeface="Inter" panose="020B0502030000000004" pitchFamily="34" charset="0"/>
            </a:endParaRPr>
          </a:p>
          <a:p>
            <a:pPr algn="ctr">
              <a:lnSpc>
                <a:spcPts val="1700"/>
              </a:lnSpc>
            </a:pPr>
            <a:r>
              <a:rPr lang="en-US" sz="1000" i="0" dirty="0">
                <a:solidFill>
                  <a:schemeClr val="accent5"/>
                </a:solidFill>
                <a:effectLst/>
                <a:latin typeface="DM Sans" pitchFamily="2" charset="0"/>
                <a:ea typeface="Inter" panose="020B0502030000000004" pitchFamily="34" charset="0"/>
              </a:rPr>
              <a:t>scrambled It make type design elites</a:t>
            </a:r>
          </a:p>
          <a:p>
            <a:pPr algn="ctr">
              <a:lnSpc>
                <a:spcPts val="1700"/>
              </a:lnSpc>
            </a:pPr>
            <a:r>
              <a:rPr lang="en-US" sz="1000" i="0" dirty="0">
                <a:solidFill>
                  <a:schemeClr val="accent5"/>
                </a:solidFill>
                <a:effectLst/>
                <a:latin typeface="DM Sans" pitchFamily="2" charset="0"/>
                <a:ea typeface="Inter" panose="020B0502030000000004" pitchFamily="34" charset="0"/>
              </a:rPr>
              <a:t>dolor sit centuries.</a:t>
            </a:r>
          </a:p>
        </p:txBody>
      </p:sp>
      <p:sp>
        <p:nvSpPr>
          <p:cNvPr id="6" name="Freeform 160">
            <a:extLst>
              <a:ext uri="{FF2B5EF4-FFF2-40B4-BE49-F238E27FC236}">
                <a16:creationId xmlns:a16="http://schemas.microsoft.com/office/drawing/2014/main" id="{193821C2-55EC-9F8C-0126-0E67E893A60C}"/>
              </a:ext>
            </a:extLst>
          </p:cNvPr>
          <p:cNvSpPr>
            <a:spLocks noEditPoints="1"/>
          </p:cNvSpPr>
          <p:nvPr/>
        </p:nvSpPr>
        <p:spPr bwMode="auto">
          <a:xfrm>
            <a:off x="2275615" y="2998747"/>
            <a:ext cx="594405" cy="594405"/>
          </a:xfrm>
          <a:custGeom>
            <a:avLst/>
            <a:gdLst>
              <a:gd name="T0" fmla="*/ 7 w 160"/>
              <a:gd name="T1" fmla="*/ 80 h 159"/>
              <a:gd name="T2" fmla="*/ 98 w 160"/>
              <a:gd name="T3" fmla="*/ 5 h 159"/>
              <a:gd name="T4" fmla="*/ 24 w 160"/>
              <a:gd name="T5" fmla="*/ 23 h 159"/>
              <a:gd name="T6" fmla="*/ 15 w 160"/>
              <a:gd name="T7" fmla="*/ 136 h 159"/>
              <a:gd name="T8" fmla="*/ 37 w 160"/>
              <a:gd name="T9" fmla="*/ 146 h 159"/>
              <a:gd name="T10" fmla="*/ 29 w 160"/>
              <a:gd name="T11" fmla="*/ 123 h 159"/>
              <a:gd name="T12" fmla="*/ 24 w 160"/>
              <a:gd name="T13" fmla="*/ 141 h 159"/>
              <a:gd name="T14" fmla="*/ 29 w 160"/>
              <a:gd name="T15" fmla="*/ 129 h 159"/>
              <a:gd name="T16" fmla="*/ 33 w 160"/>
              <a:gd name="T17" fmla="*/ 141 h 159"/>
              <a:gd name="T18" fmla="*/ 132 w 160"/>
              <a:gd name="T19" fmla="*/ 10 h 159"/>
              <a:gd name="T20" fmla="*/ 123 w 160"/>
              <a:gd name="T21" fmla="*/ 31 h 159"/>
              <a:gd name="T22" fmla="*/ 154 w 160"/>
              <a:gd name="T23" fmla="*/ 79 h 159"/>
              <a:gd name="T24" fmla="*/ 62 w 160"/>
              <a:gd name="T25" fmla="*/ 154 h 159"/>
              <a:gd name="T26" fmla="*/ 136 w 160"/>
              <a:gd name="T27" fmla="*/ 136 h 159"/>
              <a:gd name="T28" fmla="*/ 137 w 160"/>
              <a:gd name="T29" fmla="*/ 28 h 159"/>
              <a:gd name="T30" fmla="*/ 125 w 160"/>
              <a:gd name="T31" fmla="*/ 23 h 159"/>
              <a:gd name="T32" fmla="*/ 137 w 160"/>
              <a:gd name="T33" fmla="*/ 18 h 159"/>
              <a:gd name="T34" fmla="*/ 71 w 160"/>
              <a:gd name="T35" fmla="*/ 136 h 159"/>
              <a:gd name="T36" fmla="*/ 92 w 160"/>
              <a:gd name="T37" fmla="*/ 126 h 159"/>
              <a:gd name="T38" fmla="*/ 110 w 160"/>
              <a:gd name="T39" fmla="*/ 127 h 159"/>
              <a:gd name="T40" fmla="*/ 127 w 160"/>
              <a:gd name="T41" fmla="*/ 108 h 159"/>
              <a:gd name="T42" fmla="*/ 133 w 160"/>
              <a:gd name="T43" fmla="*/ 91 h 159"/>
              <a:gd name="T44" fmla="*/ 133 w 160"/>
              <a:gd name="T45" fmla="*/ 66 h 159"/>
              <a:gd name="T46" fmla="*/ 127 w 160"/>
              <a:gd name="T47" fmla="*/ 51 h 159"/>
              <a:gd name="T48" fmla="*/ 112 w 160"/>
              <a:gd name="T49" fmla="*/ 33 h 159"/>
              <a:gd name="T50" fmla="*/ 92 w 160"/>
              <a:gd name="T51" fmla="*/ 32 h 159"/>
              <a:gd name="T52" fmla="*/ 71 w 160"/>
              <a:gd name="T53" fmla="*/ 23 h 159"/>
              <a:gd name="T54" fmla="*/ 55 w 160"/>
              <a:gd name="T55" fmla="*/ 36 h 159"/>
              <a:gd name="T56" fmla="*/ 34 w 160"/>
              <a:gd name="T57" fmla="*/ 46 h 159"/>
              <a:gd name="T58" fmla="*/ 37 w 160"/>
              <a:gd name="T59" fmla="*/ 54 h 159"/>
              <a:gd name="T60" fmla="*/ 24 w 160"/>
              <a:gd name="T61" fmla="*/ 70 h 159"/>
              <a:gd name="T62" fmla="*/ 27 w 160"/>
              <a:gd name="T63" fmla="*/ 91 h 159"/>
              <a:gd name="T64" fmla="*/ 34 w 160"/>
              <a:gd name="T65" fmla="*/ 108 h 159"/>
              <a:gd name="T66" fmla="*/ 49 w 160"/>
              <a:gd name="T67" fmla="*/ 127 h 159"/>
              <a:gd name="T68" fmla="*/ 67 w 160"/>
              <a:gd name="T69" fmla="*/ 126 h 159"/>
              <a:gd name="T70" fmla="*/ 53 w 160"/>
              <a:gd name="T71" fmla="*/ 115 h 159"/>
              <a:gd name="T72" fmla="*/ 43 w 160"/>
              <a:gd name="T73" fmla="*/ 106 h 159"/>
              <a:gd name="T74" fmla="*/ 35 w 160"/>
              <a:gd name="T75" fmla="*/ 85 h 159"/>
              <a:gd name="T76" fmla="*/ 35 w 160"/>
              <a:gd name="T77" fmla="*/ 72 h 159"/>
              <a:gd name="T78" fmla="*/ 43 w 160"/>
              <a:gd name="T79" fmla="*/ 52 h 159"/>
              <a:gd name="T80" fmla="*/ 53 w 160"/>
              <a:gd name="T81" fmla="*/ 42 h 159"/>
              <a:gd name="T82" fmla="*/ 73 w 160"/>
              <a:gd name="T83" fmla="*/ 34 h 159"/>
              <a:gd name="T84" fmla="*/ 86 w 160"/>
              <a:gd name="T85" fmla="*/ 34 h 159"/>
              <a:gd name="T86" fmla="*/ 106 w 160"/>
              <a:gd name="T87" fmla="*/ 42 h 159"/>
              <a:gd name="T88" fmla="*/ 116 w 160"/>
              <a:gd name="T89" fmla="*/ 52 h 159"/>
              <a:gd name="T90" fmla="*/ 124 w 160"/>
              <a:gd name="T91" fmla="*/ 72 h 159"/>
              <a:gd name="T92" fmla="*/ 124 w 160"/>
              <a:gd name="T93" fmla="*/ 85 h 159"/>
              <a:gd name="T94" fmla="*/ 116 w 160"/>
              <a:gd name="T95" fmla="*/ 106 h 159"/>
              <a:gd name="T96" fmla="*/ 106 w 160"/>
              <a:gd name="T97" fmla="*/ 115 h 159"/>
              <a:gd name="T98" fmla="*/ 86 w 160"/>
              <a:gd name="T99" fmla="*/ 124 h 159"/>
              <a:gd name="T100" fmla="*/ 73 w 160"/>
              <a:gd name="T101" fmla="*/ 124 h 159"/>
              <a:gd name="T102" fmla="*/ 105 w 160"/>
              <a:gd name="T103" fmla="*/ 80 h 159"/>
              <a:gd name="T104" fmla="*/ 80 w 160"/>
              <a:gd name="T105" fmla="*/ 105 h 159"/>
              <a:gd name="T106" fmla="*/ 80 w 160"/>
              <a:gd name="T107" fmla="*/ 60 h 159"/>
              <a:gd name="T108" fmla="*/ 59 w 160"/>
              <a:gd name="T109" fmla="*/ 80 h 159"/>
              <a:gd name="T110" fmla="*/ 112 w 160"/>
              <a:gd name="T111" fmla="*/ 8 h 159"/>
              <a:gd name="T112" fmla="*/ 107 w 160"/>
              <a:gd name="T113" fmla="*/ 6 h 159"/>
              <a:gd name="T114" fmla="*/ 108 w 160"/>
              <a:gd name="T115" fmla="*/ 11 h 159"/>
              <a:gd name="T116" fmla="*/ 48 w 160"/>
              <a:gd name="T117" fmla="*/ 151 h 159"/>
              <a:gd name="T118" fmla="*/ 54 w 160"/>
              <a:gd name="T119" fmla="*/ 153 h 159"/>
              <a:gd name="T120" fmla="*/ 51 w 160"/>
              <a:gd name="T121"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0" h="159">
                <a:moveTo>
                  <a:pt x="29" y="123"/>
                </a:moveTo>
                <a:cubicBezTo>
                  <a:pt x="26" y="123"/>
                  <a:pt x="24" y="123"/>
                  <a:pt x="21" y="124"/>
                </a:cubicBezTo>
                <a:cubicBezTo>
                  <a:pt x="12" y="112"/>
                  <a:pt x="7" y="95"/>
                  <a:pt x="7" y="80"/>
                </a:cubicBezTo>
                <a:cubicBezTo>
                  <a:pt x="7" y="39"/>
                  <a:pt x="39" y="7"/>
                  <a:pt x="80" y="7"/>
                </a:cubicBezTo>
                <a:cubicBezTo>
                  <a:pt x="85" y="7"/>
                  <a:pt x="90" y="7"/>
                  <a:pt x="95" y="8"/>
                </a:cubicBezTo>
                <a:cubicBezTo>
                  <a:pt x="96" y="8"/>
                  <a:pt x="98" y="7"/>
                  <a:pt x="98" y="5"/>
                </a:cubicBezTo>
                <a:cubicBezTo>
                  <a:pt x="98" y="3"/>
                  <a:pt x="97" y="2"/>
                  <a:pt x="96" y="2"/>
                </a:cubicBezTo>
                <a:cubicBezTo>
                  <a:pt x="91" y="1"/>
                  <a:pt x="85" y="0"/>
                  <a:pt x="80" y="0"/>
                </a:cubicBezTo>
                <a:cubicBezTo>
                  <a:pt x="59" y="0"/>
                  <a:pt x="38" y="8"/>
                  <a:pt x="24" y="23"/>
                </a:cubicBezTo>
                <a:cubicBezTo>
                  <a:pt x="8" y="38"/>
                  <a:pt x="0" y="58"/>
                  <a:pt x="0" y="80"/>
                </a:cubicBezTo>
                <a:cubicBezTo>
                  <a:pt x="0" y="98"/>
                  <a:pt x="6" y="115"/>
                  <a:pt x="18" y="129"/>
                </a:cubicBezTo>
                <a:cubicBezTo>
                  <a:pt x="15" y="131"/>
                  <a:pt x="15" y="134"/>
                  <a:pt x="15" y="136"/>
                </a:cubicBezTo>
                <a:cubicBezTo>
                  <a:pt x="15" y="140"/>
                  <a:pt x="17" y="142"/>
                  <a:pt x="19" y="146"/>
                </a:cubicBezTo>
                <a:cubicBezTo>
                  <a:pt x="21" y="148"/>
                  <a:pt x="25" y="149"/>
                  <a:pt x="29" y="149"/>
                </a:cubicBezTo>
                <a:cubicBezTo>
                  <a:pt x="32" y="149"/>
                  <a:pt x="35" y="148"/>
                  <a:pt x="37" y="146"/>
                </a:cubicBezTo>
                <a:cubicBezTo>
                  <a:pt x="39" y="142"/>
                  <a:pt x="42" y="140"/>
                  <a:pt x="42" y="136"/>
                </a:cubicBezTo>
                <a:cubicBezTo>
                  <a:pt x="42" y="132"/>
                  <a:pt x="39" y="129"/>
                  <a:pt x="37" y="126"/>
                </a:cubicBezTo>
                <a:cubicBezTo>
                  <a:pt x="35" y="124"/>
                  <a:pt x="32" y="123"/>
                  <a:pt x="29" y="123"/>
                </a:cubicBezTo>
                <a:close/>
                <a:moveTo>
                  <a:pt x="33" y="141"/>
                </a:moveTo>
                <a:cubicBezTo>
                  <a:pt x="32" y="142"/>
                  <a:pt x="30" y="143"/>
                  <a:pt x="29" y="143"/>
                </a:cubicBezTo>
                <a:cubicBezTo>
                  <a:pt x="26" y="143"/>
                  <a:pt x="25" y="142"/>
                  <a:pt x="24" y="141"/>
                </a:cubicBezTo>
                <a:cubicBezTo>
                  <a:pt x="23" y="140"/>
                  <a:pt x="21" y="137"/>
                  <a:pt x="21" y="136"/>
                </a:cubicBezTo>
                <a:cubicBezTo>
                  <a:pt x="21" y="134"/>
                  <a:pt x="23" y="132"/>
                  <a:pt x="24" y="131"/>
                </a:cubicBezTo>
                <a:cubicBezTo>
                  <a:pt x="25" y="130"/>
                  <a:pt x="26" y="129"/>
                  <a:pt x="29" y="129"/>
                </a:cubicBezTo>
                <a:cubicBezTo>
                  <a:pt x="30" y="129"/>
                  <a:pt x="32" y="130"/>
                  <a:pt x="33" y="131"/>
                </a:cubicBezTo>
                <a:cubicBezTo>
                  <a:pt x="35" y="132"/>
                  <a:pt x="35" y="134"/>
                  <a:pt x="35" y="136"/>
                </a:cubicBezTo>
                <a:cubicBezTo>
                  <a:pt x="35" y="137"/>
                  <a:pt x="35" y="140"/>
                  <a:pt x="33" y="141"/>
                </a:cubicBezTo>
                <a:close/>
                <a:moveTo>
                  <a:pt x="143" y="30"/>
                </a:moveTo>
                <a:cubicBezTo>
                  <a:pt x="145" y="24"/>
                  <a:pt x="145" y="18"/>
                  <a:pt x="141" y="13"/>
                </a:cubicBezTo>
                <a:cubicBezTo>
                  <a:pt x="138" y="11"/>
                  <a:pt x="135" y="10"/>
                  <a:pt x="132" y="10"/>
                </a:cubicBezTo>
                <a:cubicBezTo>
                  <a:pt x="129" y="10"/>
                  <a:pt x="125" y="11"/>
                  <a:pt x="123" y="13"/>
                </a:cubicBezTo>
                <a:cubicBezTo>
                  <a:pt x="120" y="16"/>
                  <a:pt x="119" y="19"/>
                  <a:pt x="119" y="23"/>
                </a:cubicBezTo>
                <a:cubicBezTo>
                  <a:pt x="119" y="27"/>
                  <a:pt x="120" y="29"/>
                  <a:pt x="123" y="31"/>
                </a:cubicBezTo>
                <a:cubicBezTo>
                  <a:pt x="125" y="34"/>
                  <a:pt x="129" y="36"/>
                  <a:pt x="132" y="36"/>
                </a:cubicBezTo>
                <a:cubicBezTo>
                  <a:pt x="133" y="36"/>
                  <a:pt x="136" y="35"/>
                  <a:pt x="138" y="34"/>
                </a:cubicBezTo>
                <a:cubicBezTo>
                  <a:pt x="148" y="47"/>
                  <a:pt x="154" y="63"/>
                  <a:pt x="154" y="79"/>
                </a:cubicBezTo>
                <a:cubicBezTo>
                  <a:pt x="154" y="119"/>
                  <a:pt x="120" y="153"/>
                  <a:pt x="80" y="153"/>
                </a:cubicBezTo>
                <a:cubicBezTo>
                  <a:pt x="76" y="153"/>
                  <a:pt x="71" y="152"/>
                  <a:pt x="66" y="152"/>
                </a:cubicBezTo>
                <a:cubicBezTo>
                  <a:pt x="64" y="150"/>
                  <a:pt x="62" y="152"/>
                  <a:pt x="62" y="154"/>
                </a:cubicBezTo>
                <a:cubicBezTo>
                  <a:pt x="61" y="155"/>
                  <a:pt x="62" y="156"/>
                  <a:pt x="65" y="158"/>
                </a:cubicBezTo>
                <a:cubicBezTo>
                  <a:pt x="70" y="159"/>
                  <a:pt x="74" y="159"/>
                  <a:pt x="80" y="159"/>
                </a:cubicBezTo>
                <a:cubicBezTo>
                  <a:pt x="101" y="159"/>
                  <a:pt x="121" y="150"/>
                  <a:pt x="136" y="136"/>
                </a:cubicBezTo>
                <a:cubicBezTo>
                  <a:pt x="151" y="120"/>
                  <a:pt x="160" y="100"/>
                  <a:pt x="160" y="79"/>
                </a:cubicBezTo>
                <a:cubicBezTo>
                  <a:pt x="160" y="61"/>
                  <a:pt x="154" y="43"/>
                  <a:pt x="143" y="30"/>
                </a:cubicBezTo>
                <a:close/>
                <a:moveTo>
                  <a:pt x="137" y="28"/>
                </a:moveTo>
                <a:cubicBezTo>
                  <a:pt x="136" y="29"/>
                  <a:pt x="133" y="29"/>
                  <a:pt x="132" y="29"/>
                </a:cubicBezTo>
                <a:cubicBezTo>
                  <a:pt x="130" y="29"/>
                  <a:pt x="129" y="29"/>
                  <a:pt x="127" y="28"/>
                </a:cubicBezTo>
                <a:cubicBezTo>
                  <a:pt x="125" y="27"/>
                  <a:pt x="125" y="24"/>
                  <a:pt x="125" y="23"/>
                </a:cubicBezTo>
                <a:cubicBezTo>
                  <a:pt x="125" y="21"/>
                  <a:pt x="125" y="19"/>
                  <a:pt x="127" y="18"/>
                </a:cubicBezTo>
                <a:cubicBezTo>
                  <a:pt x="129" y="17"/>
                  <a:pt x="130" y="16"/>
                  <a:pt x="132" y="16"/>
                </a:cubicBezTo>
                <a:cubicBezTo>
                  <a:pt x="133" y="16"/>
                  <a:pt x="136" y="17"/>
                  <a:pt x="137" y="18"/>
                </a:cubicBezTo>
                <a:cubicBezTo>
                  <a:pt x="139" y="21"/>
                  <a:pt x="139" y="24"/>
                  <a:pt x="137" y="28"/>
                </a:cubicBezTo>
                <a:close/>
                <a:moveTo>
                  <a:pt x="67" y="132"/>
                </a:moveTo>
                <a:cubicBezTo>
                  <a:pt x="67" y="135"/>
                  <a:pt x="68" y="136"/>
                  <a:pt x="71" y="136"/>
                </a:cubicBezTo>
                <a:cubicBezTo>
                  <a:pt x="90" y="136"/>
                  <a:pt x="90" y="136"/>
                  <a:pt x="90" y="136"/>
                </a:cubicBezTo>
                <a:cubicBezTo>
                  <a:pt x="91" y="136"/>
                  <a:pt x="92" y="135"/>
                  <a:pt x="92" y="132"/>
                </a:cubicBezTo>
                <a:cubicBezTo>
                  <a:pt x="92" y="126"/>
                  <a:pt x="92" y="126"/>
                  <a:pt x="92" y="126"/>
                </a:cubicBezTo>
                <a:cubicBezTo>
                  <a:pt x="97" y="125"/>
                  <a:pt x="100" y="124"/>
                  <a:pt x="104" y="121"/>
                </a:cubicBezTo>
                <a:cubicBezTo>
                  <a:pt x="109" y="126"/>
                  <a:pt x="109" y="126"/>
                  <a:pt x="109" y="126"/>
                </a:cubicBezTo>
                <a:cubicBezTo>
                  <a:pt x="110" y="127"/>
                  <a:pt x="110" y="127"/>
                  <a:pt x="110" y="127"/>
                </a:cubicBezTo>
                <a:cubicBezTo>
                  <a:pt x="111" y="127"/>
                  <a:pt x="112" y="126"/>
                  <a:pt x="112" y="126"/>
                </a:cubicBezTo>
                <a:cubicBezTo>
                  <a:pt x="127" y="112"/>
                  <a:pt x="127" y="112"/>
                  <a:pt x="127" y="112"/>
                </a:cubicBezTo>
                <a:cubicBezTo>
                  <a:pt x="128" y="111"/>
                  <a:pt x="128" y="109"/>
                  <a:pt x="127" y="108"/>
                </a:cubicBezTo>
                <a:cubicBezTo>
                  <a:pt x="122" y="103"/>
                  <a:pt x="122" y="103"/>
                  <a:pt x="122" y="103"/>
                </a:cubicBezTo>
                <a:cubicBezTo>
                  <a:pt x="124" y="100"/>
                  <a:pt x="125" y="96"/>
                  <a:pt x="127" y="91"/>
                </a:cubicBezTo>
                <a:cubicBezTo>
                  <a:pt x="133" y="91"/>
                  <a:pt x="133" y="91"/>
                  <a:pt x="133" y="91"/>
                </a:cubicBezTo>
                <a:cubicBezTo>
                  <a:pt x="135" y="91"/>
                  <a:pt x="136" y="90"/>
                  <a:pt x="136" y="89"/>
                </a:cubicBezTo>
                <a:cubicBezTo>
                  <a:pt x="136" y="70"/>
                  <a:pt x="136" y="70"/>
                  <a:pt x="136" y="70"/>
                </a:cubicBezTo>
                <a:cubicBezTo>
                  <a:pt x="136" y="68"/>
                  <a:pt x="135" y="66"/>
                  <a:pt x="133" y="66"/>
                </a:cubicBezTo>
                <a:cubicBezTo>
                  <a:pt x="127" y="66"/>
                  <a:pt x="127" y="66"/>
                  <a:pt x="127" y="66"/>
                </a:cubicBezTo>
                <a:cubicBezTo>
                  <a:pt x="125" y="63"/>
                  <a:pt x="124" y="58"/>
                  <a:pt x="122" y="54"/>
                </a:cubicBezTo>
                <a:cubicBezTo>
                  <a:pt x="127" y="51"/>
                  <a:pt x="127" y="51"/>
                  <a:pt x="127" y="51"/>
                </a:cubicBezTo>
                <a:cubicBezTo>
                  <a:pt x="127" y="50"/>
                  <a:pt x="127" y="50"/>
                  <a:pt x="127" y="48"/>
                </a:cubicBezTo>
                <a:cubicBezTo>
                  <a:pt x="127" y="47"/>
                  <a:pt x="127" y="47"/>
                  <a:pt x="127" y="46"/>
                </a:cubicBezTo>
                <a:cubicBezTo>
                  <a:pt x="112" y="33"/>
                  <a:pt x="112" y="33"/>
                  <a:pt x="112" y="33"/>
                </a:cubicBezTo>
                <a:cubicBezTo>
                  <a:pt x="111" y="32"/>
                  <a:pt x="110" y="32"/>
                  <a:pt x="109" y="33"/>
                </a:cubicBezTo>
                <a:cubicBezTo>
                  <a:pt x="104" y="36"/>
                  <a:pt x="104" y="36"/>
                  <a:pt x="104" y="36"/>
                </a:cubicBezTo>
                <a:cubicBezTo>
                  <a:pt x="100" y="34"/>
                  <a:pt x="97" y="33"/>
                  <a:pt x="92" y="32"/>
                </a:cubicBezTo>
                <a:cubicBezTo>
                  <a:pt x="92" y="26"/>
                  <a:pt x="92" y="26"/>
                  <a:pt x="92" y="26"/>
                </a:cubicBezTo>
                <a:cubicBezTo>
                  <a:pt x="92" y="24"/>
                  <a:pt x="91" y="23"/>
                  <a:pt x="90" y="23"/>
                </a:cubicBezTo>
                <a:cubicBezTo>
                  <a:pt x="71" y="23"/>
                  <a:pt x="71" y="23"/>
                  <a:pt x="71" y="23"/>
                </a:cubicBezTo>
                <a:cubicBezTo>
                  <a:pt x="68" y="23"/>
                  <a:pt x="67" y="24"/>
                  <a:pt x="67" y="26"/>
                </a:cubicBezTo>
                <a:cubicBezTo>
                  <a:pt x="67" y="32"/>
                  <a:pt x="67" y="32"/>
                  <a:pt x="67" y="32"/>
                </a:cubicBezTo>
                <a:cubicBezTo>
                  <a:pt x="64" y="33"/>
                  <a:pt x="59" y="34"/>
                  <a:pt x="55" y="36"/>
                </a:cubicBezTo>
                <a:cubicBezTo>
                  <a:pt x="52" y="33"/>
                  <a:pt x="52" y="33"/>
                  <a:pt x="52" y="33"/>
                </a:cubicBezTo>
                <a:cubicBezTo>
                  <a:pt x="50" y="32"/>
                  <a:pt x="48" y="32"/>
                  <a:pt x="47" y="33"/>
                </a:cubicBezTo>
                <a:cubicBezTo>
                  <a:pt x="34" y="46"/>
                  <a:pt x="34" y="46"/>
                  <a:pt x="34" y="46"/>
                </a:cubicBezTo>
                <a:cubicBezTo>
                  <a:pt x="33" y="47"/>
                  <a:pt x="33" y="47"/>
                  <a:pt x="33" y="48"/>
                </a:cubicBezTo>
                <a:cubicBezTo>
                  <a:pt x="33" y="50"/>
                  <a:pt x="33" y="50"/>
                  <a:pt x="34" y="51"/>
                </a:cubicBezTo>
                <a:cubicBezTo>
                  <a:pt x="37" y="54"/>
                  <a:pt x="37" y="54"/>
                  <a:pt x="37" y="54"/>
                </a:cubicBezTo>
                <a:cubicBezTo>
                  <a:pt x="35" y="58"/>
                  <a:pt x="34" y="63"/>
                  <a:pt x="33" y="66"/>
                </a:cubicBezTo>
                <a:cubicBezTo>
                  <a:pt x="27" y="66"/>
                  <a:pt x="27" y="66"/>
                  <a:pt x="27" y="66"/>
                </a:cubicBezTo>
                <a:cubicBezTo>
                  <a:pt x="25" y="66"/>
                  <a:pt x="24" y="68"/>
                  <a:pt x="24" y="70"/>
                </a:cubicBezTo>
                <a:cubicBezTo>
                  <a:pt x="24" y="89"/>
                  <a:pt x="24" y="89"/>
                  <a:pt x="24" y="89"/>
                </a:cubicBezTo>
                <a:cubicBezTo>
                  <a:pt x="24" y="89"/>
                  <a:pt x="24" y="90"/>
                  <a:pt x="24" y="91"/>
                </a:cubicBezTo>
                <a:cubicBezTo>
                  <a:pt x="25" y="91"/>
                  <a:pt x="25" y="91"/>
                  <a:pt x="27" y="91"/>
                </a:cubicBezTo>
                <a:cubicBezTo>
                  <a:pt x="33" y="91"/>
                  <a:pt x="33" y="91"/>
                  <a:pt x="33" y="91"/>
                </a:cubicBezTo>
                <a:cubicBezTo>
                  <a:pt x="34" y="96"/>
                  <a:pt x="35" y="100"/>
                  <a:pt x="37" y="103"/>
                </a:cubicBezTo>
                <a:cubicBezTo>
                  <a:pt x="34" y="108"/>
                  <a:pt x="34" y="108"/>
                  <a:pt x="34" y="108"/>
                </a:cubicBezTo>
                <a:cubicBezTo>
                  <a:pt x="33" y="109"/>
                  <a:pt x="33" y="111"/>
                  <a:pt x="34" y="112"/>
                </a:cubicBezTo>
                <a:cubicBezTo>
                  <a:pt x="47" y="126"/>
                  <a:pt x="47" y="126"/>
                  <a:pt x="47" y="126"/>
                </a:cubicBezTo>
                <a:cubicBezTo>
                  <a:pt x="48" y="126"/>
                  <a:pt x="48" y="127"/>
                  <a:pt x="49" y="127"/>
                </a:cubicBezTo>
                <a:cubicBezTo>
                  <a:pt x="50" y="127"/>
                  <a:pt x="50" y="126"/>
                  <a:pt x="52" y="126"/>
                </a:cubicBezTo>
                <a:cubicBezTo>
                  <a:pt x="55" y="121"/>
                  <a:pt x="55" y="121"/>
                  <a:pt x="55" y="121"/>
                </a:cubicBezTo>
                <a:cubicBezTo>
                  <a:pt x="59" y="124"/>
                  <a:pt x="64" y="125"/>
                  <a:pt x="67" y="126"/>
                </a:cubicBezTo>
                <a:lnTo>
                  <a:pt x="67" y="132"/>
                </a:lnTo>
                <a:close/>
                <a:moveTo>
                  <a:pt x="56" y="115"/>
                </a:moveTo>
                <a:cubicBezTo>
                  <a:pt x="55" y="114"/>
                  <a:pt x="54" y="114"/>
                  <a:pt x="53" y="115"/>
                </a:cubicBezTo>
                <a:cubicBezTo>
                  <a:pt x="49" y="119"/>
                  <a:pt x="49" y="119"/>
                  <a:pt x="49" y="119"/>
                </a:cubicBezTo>
                <a:cubicBezTo>
                  <a:pt x="40" y="109"/>
                  <a:pt x="40" y="109"/>
                  <a:pt x="40" y="109"/>
                </a:cubicBezTo>
                <a:cubicBezTo>
                  <a:pt x="43" y="106"/>
                  <a:pt x="43" y="106"/>
                  <a:pt x="43" y="106"/>
                </a:cubicBezTo>
                <a:cubicBezTo>
                  <a:pt x="44" y="105"/>
                  <a:pt x="44" y="103"/>
                  <a:pt x="44" y="102"/>
                </a:cubicBezTo>
                <a:cubicBezTo>
                  <a:pt x="41" y="97"/>
                  <a:pt x="40" y="93"/>
                  <a:pt x="39" y="88"/>
                </a:cubicBezTo>
                <a:cubicBezTo>
                  <a:pt x="37" y="87"/>
                  <a:pt x="36" y="85"/>
                  <a:pt x="35" y="85"/>
                </a:cubicBezTo>
                <a:cubicBezTo>
                  <a:pt x="30" y="85"/>
                  <a:pt x="30" y="85"/>
                  <a:pt x="30" y="85"/>
                </a:cubicBezTo>
                <a:cubicBezTo>
                  <a:pt x="30" y="72"/>
                  <a:pt x="30" y="72"/>
                  <a:pt x="30" y="72"/>
                </a:cubicBezTo>
                <a:cubicBezTo>
                  <a:pt x="35" y="72"/>
                  <a:pt x="35" y="72"/>
                  <a:pt x="35" y="72"/>
                </a:cubicBezTo>
                <a:cubicBezTo>
                  <a:pt x="36" y="72"/>
                  <a:pt x="37" y="71"/>
                  <a:pt x="39" y="70"/>
                </a:cubicBezTo>
                <a:cubicBezTo>
                  <a:pt x="40" y="65"/>
                  <a:pt x="41" y="60"/>
                  <a:pt x="44" y="56"/>
                </a:cubicBezTo>
                <a:cubicBezTo>
                  <a:pt x="44" y="54"/>
                  <a:pt x="44" y="53"/>
                  <a:pt x="43" y="52"/>
                </a:cubicBezTo>
                <a:cubicBezTo>
                  <a:pt x="40" y="48"/>
                  <a:pt x="40" y="48"/>
                  <a:pt x="40" y="48"/>
                </a:cubicBezTo>
                <a:cubicBezTo>
                  <a:pt x="49" y="39"/>
                  <a:pt x="49" y="39"/>
                  <a:pt x="49" y="39"/>
                </a:cubicBezTo>
                <a:cubicBezTo>
                  <a:pt x="53" y="42"/>
                  <a:pt x="53" y="42"/>
                  <a:pt x="53" y="42"/>
                </a:cubicBezTo>
                <a:cubicBezTo>
                  <a:pt x="54" y="44"/>
                  <a:pt x="55" y="44"/>
                  <a:pt x="56" y="44"/>
                </a:cubicBezTo>
                <a:cubicBezTo>
                  <a:pt x="61" y="40"/>
                  <a:pt x="66" y="39"/>
                  <a:pt x="71" y="38"/>
                </a:cubicBezTo>
                <a:cubicBezTo>
                  <a:pt x="72" y="38"/>
                  <a:pt x="73" y="35"/>
                  <a:pt x="73" y="34"/>
                </a:cubicBezTo>
                <a:cubicBezTo>
                  <a:pt x="73" y="29"/>
                  <a:pt x="73" y="29"/>
                  <a:pt x="73" y="29"/>
                </a:cubicBezTo>
                <a:cubicBezTo>
                  <a:pt x="86" y="29"/>
                  <a:pt x="86" y="29"/>
                  <a:pt x="86" y="29"/>
                </a:cubicBezTo>
                <a:cubicBezTo>
                  <a:pt x="86" y="34"/>
                  <a:pt x="86" y="34"/>
                  <a:pt x="86" y="34"/>
                </a:cubicBezTo>
                <a:cubicBezTo>
                  <a:pt x="86" y="35"/>
                  <a:pt x="87" y="38"/>
                  <a:pt x="89" y="38"/>
                </a:cubicBezTo>
                <a:cubicBezTo>
                  <a:pt x="93" y="39"/>
                  <a:pt x="98" y="40"/>
                  <a:pt x="103" y="44"/>
                </a:cubicBezTo>
                <a:cubicBezTo>
                  <a:pt x="104" y="44"/>
                  <a:pt x="105" y="44"/>
                  <a:pt x="106" y="42"/>
                </a:cubicBezTo>
                <a:cubicBezTo>
                  <a:pt x="110" y="39"/>
                  <a:pt x="110" y="39"/>
                  <a:pt x="110" y="39"/>
                </a:cubicBezTo>
                <a:cubicBezTo>
                  <a:pt x="119" y="48"/>
                  <a:pt x="119" y="48"/>
                  <a:pt x="119" y="48"/>
                </a:cubicBezTo>
                <a:cubicBezTo>
                  <a:pt x="116" y="52"/>
                  <a:pt x="116" y="52"/>
                  <a:pt x="116" y="52"/>
                </a:cubicBezTo>
                <a:cubicBezTo>
                  <a:pt x="115" y="53"/>
                  <a:pt x="115" y="54"/>
                  <a:pt x="116" y="56"/>
                </a:cubicBezTo>
                <a:cubicBezTo>
                  <a:pt x="118" y="60"/>
                  <a:pt x="121" y="65"/>
                  <a:pt x="122" y="70"/>
                </a:cubicBezTo>
                <a:cubicBezTo>
                  <a:pt x="122" y="71"/>
                  <a:pt x="123" y="72"/>
                  <a:pt x="124" y="72"/>
                </a:cubicBezTo>
                <a:cubicBezTo>
                  <a:pt x="130" y="72"/>
                  <a:pt x="130" y="72"/>
                  <a:pt x="130" y="72"/>
                </a:cubicBezTo>
                <a:cubicBezTo>
                  <a:pt x="130" y="85"/>
                  <a:pt x="130" y="85"/>
                  <a:pt x="130" y="85"/>
                </a:cubicBezTo>
                <a:cubicBezTo>
                  <a:pt x="124" y="85"/>
                  <a:pt x="124" y="85"/>
                  <a:pt x="124" y="85"/>
                </a:cubicBezTo>
                <a:cubicBezTo>
                  <a:pt x="123" y="85"/>
                  <a:pt x="122" y="87"/>
                  <a:pt x="122" y="88"/>
                </a:cubicBezTo>
                <a:cubicBezTo>
                  <a:pt x="121" y="93"/>
                  <a:pt x="118" y="97"/>
                  <a:pt x="116" y="102"/>
                </a:cubicBezTo>
                <a:cubicBezTo>
                  <a:pt x="115" y="103"/>
                  <a:pt x="115" y="105"/>
                  <a:pt x="116" y="106"/>
                </a:cubicBezTo>
                <a:cubicBezTo>
                  <a:pt x="119" y="109"/>
                  <a:pt x="119" y="109"/>
                  <a:pt x="119" y="109"/>
                </a:cubicBezTo>
                <a:cubicBezTo>
                  <a:pt x="110" y="119"/>
                  <a:pt x="110" y="119"/>
                  <a:pt x="110" y="119"/>
                </a:cubicBezTo>
                <a:cubicBezTo>
                  <a:pt x="106" y="115"/>
                  <a:pt x="106" y="115"/>
                  <a:pt x="106" y="115"/>
                </a:cubicBezTo>
                <a:cubicBezTo>
                  <a:pt x="105" y="114"/>
                  <a:pt x="104" y="114"/>
                  <a:pt x="103" y="115"/>
                </a:cubicBezTo>
                <a:cubicBezTo>
                  <a:pt x="98" y="118"/>
                  <a:pt x="93" y="120"/>
                  <a:pt x="89" y="121"/>
                </a:cubicBezTo>
                <a:cubicBezTo>
                  <a:pt x="87" y="121"/>
                  <a:pt x="86" y="123"/>
                  <a:pt x="86" y="124"/>
                </a:cubicBezTo>
                <a:cubicBezTo>
                  <a:pt x="86" y="130"/>
                  <a:pt x="86" y="130"/>
                  <a:pt x="86" y="130"/>
                </a:cubicBezTo>
                <a:cubicBezTo>
                  <a:pt x="73" y="130"/>
                  <a:pt x="73" y="130"/>
                  <a:pt x="73" y="130"/>
                </a:cubicBezTo>
                <a:cubicBezTo>
                  <a:pt x="73" y="124"/>
                  <a:pt x="73" y="124"/>
                  <a:pt x="73" y="124"/>
                </a:cubicBezTo>
                <a:cubicBezTo>
                  <a:pt x="73" y="123"/>
                  <a:pt x="72" y="121"/>
                  <a:pt x="71" y="121"/>
                </a:cubicBezTo>
                <a:cubicBezTo>
                  <a:pt x="66" y="120"/>
                  <a:pt x="61" y="118"/>
                  <a:pt x="56" y="115"/>
                </a:cubicBezTo>
                <a:close/>
                <a:moveTo>
                  <a:pt x="105" y="80"/>
                </a:moveTo>
                <a:cubicBezTo>
                  <a:pt x="105" y="65"/>
                  <a:pt x="93" y="53"/>
                  <a:pt x="80" y="53"/>
                </a:cubicBezTo>
                <a:cubicBezTo>
                  <a:pt x="65" y="53"/>
                  <a:pt x="53" y="65"/>
                  <a:pt x="53" y="80"/>
                </a:cubicBezTo>
                <a:cubicBezTo>
                  <a:pt x="53" y="94"/>
                  <a:pt x="65" y="105"/>
                  <a:pt x="80" y="105"/>
                </a:cubicBezTo>
                <a:cubicBezTo>
                  <a:pt x="93" y="105"/>
                  <a:pt x="105" y="94"/>
                  <a:pt x="105" y="80"/>
                </a:cubicBezTo>
                <a:close/>
                <a:moveTo>
                  <a:pt x="59" y="80"/>
                </a:moveTo>
                <a:cubicBezTo>
                  <a:pt x="59" y="69"/>
                  <a:pt x="69" y="60"/>
                  <a:pt x="80" y="60"/>
                </a:cubicBezTo>
                <a:cubicBezTo>
                  <a:pt x="91" y="60"/>
                  <a:pt x="99" y="69"/>
                  <a:pt x="99" y="80"/>
                </a:cubicBezTo>
                <a:cubicBezTo>
                  <a:pt x="99" y="91"/>
                  <a:pt x="91" y="99"/>
                  <a:pt x="80" y="99"/>
                </a:cubicBezTo>
                <a:cubicBezTo>
                  <a:pt x="69" y="99"/>
                  <a:pt x="59" y="91"/>
                  <a:pt x="59" y="80"/>
                </a:cubicBezTo>
                <a:close/>
                <a:moveTo>
                  <a:pt x="108" y="11"/>
                </a:moveTo>
                <a:cubicBezTo>
                  <a:pt x="109" y="11"/>
                  <a:pt x="110" y="11"/>
                  <a:pt x="110" y="11"/>
                </a:cubicBezTo>
                <a:cubicBezTo>
                  <a:pt x="112" y="9"/>
                  <a:pt x="112" y="8"/>
                  <a:pt x="112" y="8"/>
                </a:cubicBezTo>
                <a:cubicBezTo>
                  <a:pt x="112" y="7"/>
                  <a:pt x="112" y="6"/>
                  <a:pt x="110" y="6"/>
                </a:cubicBezTo>
                <a:cubicBezTo>
                  <a:pt x="110" y="5"/>
                  <a:pt x="109" y="5"/>
                  <a:pt x="108" y="5"/>
                </a:cubicBezTo>
                <a:cubicBezTo>
                  <a:pt x="108" y="5"/>
                  <a:pt x="107" y="5"/>
                  <a:pt x="107" y="6"/>
                </a:cubicBezTo>
                <a:cubicBezTo>
                  <a:pt x="105" y="6"/>
                  <a:pt x="105" y="7"/>
                  <a:pt x="105" y="8"/>
                </a:cubicBezTo>
                <a:cubicBezTo>
                  <a:pt x="105" y="8"/>
                  <a:pt x="105" y="9"/>
                  <a:pt x="107" y="11"/>
                </a:cubicBezTo>
                <a:lnTo>
                  <a:pt x="108" y="11"/>
                </a:lnTo>
                <a:close/>
                <a:moveTo>
                  <a:pt x="51" y="147"/>
                </a:moveTo>
                <a:cubicBezTo>
                  <a:pt x="50" y="147"/>
                  <a:pt x="50" y="148"/>
                  <a:pt x="49" y="148"/>
                </a:cubicBezTo>
                <a:cubicBezTo>
                  <a:pt x="49" y="148"/>
                  <a:pt x="48" y="149"/>
                  <a:pt x="48" y="151"/>
                </a:cubicBezTo>
                <a:cubicBezTo>
                  <a:pt x="48" y="152"/>
                  <a:pt x="49" y="152"/>
                  <a:pt x="49" y="153"/>
                </a:cubicBezTo>
                <a:cubicBezTo>
                  <a:pt x="50" y="153"/>
                  <a:pt x="50" y="153"/>
                  <a:pt x="51" y="153"/>
                </a:cubicBezTo>
                <a:cubicBezTo>
                  <a:pt x="53" y="153"/>
                  <a:pt x="53" y="153"/>
                  <a:pt x="54" y="153"/>
                </a:cubicBezTo>
                <a:cubicBezTo>
                  <a:pt x="54" y="152"/>
                  <a:pt x="55" y="152"/>
                  <a:pt x="55" y="151"/>
                </a:cubicBezTo>
                <a:cubicBezTo>
                  <a:pt x="55" y="149"/>
                  <a:pt x="54" y="148"/>
                  <a:pt x="54" y="148"/>
                </a:cubicBezTo>
                <a:cubicBezTo>
                  <a:pt x="53" y="148"/>
                  <a:pt x="53" y="147"/>
                  <a:pt x="51" y="1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84">
            <a:extLst>
              <a:ext uri="{FF2B5EF4-FFF2-40B4-BE49-F238E27FC236}">
                <a16:creationId xmlns:a16="http://schemas.microsoft.com/office/drawing/2014/main" id="{BE36383A-BAB9-3831-2156-701A1A31630D}"/>
              </a:ext>
            </a:extLst>
          </p:cNvPr>
          <p:cNvSpPr>
            <a:spLocks noEditPoints="1"/>
          </p:cNvSpPr>
          <p:nvPr/>
        </p:nvSpPr>
        <p:spPr bwMode="auto">
          <a:xfrm>
            <a:off x="9372017" y="3075044"/>
            <a:ext cx="494332" cy="441810"/>
          </a:xfrm>
          <a:custGeom>
            <a:avLst/>
            <a:gdLst>
              <a:gd name="T0" fmla="*/ 153 w 160"/>
              <a:gd name="T1" fmla="*/ 11 h 143"/>
              <a:gd name="T2" fmla="*/ 12 w 160"/>
              <a:gd name="T3" fmla="*/ 0 h 143"/>
              <a:gd name="T4" fmla="*/ 0 w 160"/>
              <a:gd name="T5" fmla="*/ 90 h 143"/>
              <a:gd name="T6" fmla="*/ 49 w 160"/>
              <a:gd name="T7" fmla="*/ 101 h 143"/>
              <a:gd name="T8" fmla="*/ 39 w 160"/>
              <a:gd name="T9" fmla="*/ 106 h 143"/>
              <a:gd name="T10" fmla="*/ 39 w 160"/>
              <a:gd name="T11" fmla="*/ 111 h 143"/>
              <a:gd name="T12" fmla="*/ 74 w 160"/>
              <a:gd name="T13" fmla="*/ 136 h 143"/>
              <a:gd name="T14" fmla="*/ 109 w 160"/>
              <a:gd name="T15" fmla="*/ 143 h 143"/>
              <a:gd name="T16" fmla="*/ 116 w 160"/>
              <a:gd name="T17" fmla="*/ 131 h 143"/>
              <a:gd name="T18" fmla="*/ 160 w 160"/>
              <a:gd name="T19" fmla="*/ 121 h 143"/>
              <a:gd name="T20" fmla="*/ 153 w 160"/>
              <a:gd name="T21" fmla="*/ 50 h 143"/>
              <a:gd name="T22" fmla="*/ 154 w 160"/>
              <a:gd name="T23" fmla="*/ 60 h 143"/>
              <a:gd name="T24" fmla="*/ 94 w 160"/>
              <a:gd name="T25" fmla="*/ 58 h 143"/>
              <a:gd name="T26" fmla="*/ 150 w 160"/>
              <a:gd name="T27" fmla="*/ 55 h 143"/>
              <a:gd name="T28" fmla="*/ 109 w 160"/>
              <a:gd name="T29" fmla="*/ 80 h 143"/>
              <a:gd name="T30" fmla="*/ 94 w 160"/>
              <a:gd name="T31" fmla="*/ 64 h 143"/>
              <a:gd name="T32" fmla="*/ 154 w 160"/>
              <a:gd name="T33" fmla="*/ 116 h 143"/>
              <a:gd name="T34" fmla="*/ 116 w 160"/>
              <a:gd name="T35" fmla="*/ 87 h 143"/>
              <a:gd name="T36" fmla="*/ 110 w 160"/>
              <a:gd name="T37" fmla="*/ 90 h 143"/>
              <a:gd name="T38" fmla="*/ 80 w 160"/>
              <a:gd name="T39" fmla="*/ 87 h 143"/>
              <a:gd name="T40" fmla="*/ 109 w 160"/>
              <a:gd name="T41" fmla="*/ 86 h 143"/>
              <a:gd name="T42" fmla="*/ 110 w 160"/>
              <a:gd name="T43" fmla="*/ 90 h 143"/>
              <a:gd name="T44" fmla="*/ 147 w 160"/>
              <a:gd name="T45" fmla="*/ 14 h 143"/>
              <a:gd name="T46" fmla="*/ 99 w 160"/>
              <a:gd name="T47" fmla="*/ 50 h 143"/>
              <a:gd name="T48" fmla="*/ 89 w 160"/>
              <a:gd name="T49" fmla="*/ 80 h 143"/>
              <a:gd name="T50" fmla="*/ 74 w 160"/>
              <a:gd name="T51" fmla="*/ 87 h 143"/>
              <a:gd name="T52" fmla="*/ 6 w 160"/>
              <a:gd name="T53" fmla="*/ 14 h 143"/>
              <a:gd name="T54" fmla="*/ 147 w 160"/>
              <a:gd name="T55" fmla="*/ 14 h 143"/>
              <a:gd name="T56" fmla="*/ 110 w 160"/>
              <a:gd name="T57" fmla="*/ 96 h 143"/>
              <a:gd name="T58" fmla="*/ 80 w 160"/>
              <a:gd name="T59" fmla="*/ 127 h 143"/>
              <a:gd name="T60" fmla="*/ 80 w 160"/>
              <a:gd name="T61" fmla="*/ 96 h 143"/>
              <a:gd name="T62" fmla="*/ 142 w 160"/>
              <a:gd name="T63" fmla="*/ 5 h 143"/>
              <a:gd name="T64" fmla="*/ 7 w 160"/>
              <a:gd name="T65" fmla="*/ 8 h 143"/>
              <a:gd name="T66" fmla="*/ 6 w 160"/>
              <a:gd name="T67" fmla="*/ 93 h 143"/>
              <a:gd name="T68" fmla="*/ 74 w 160"/>
              <a:gd name="T69" fmla="*/ 96 h 143"/>
              <a:gd name="T70" fmla="*/ 6 w 160"/>
              <a:gd name="T71" fmla="*/ 93 h 143"/>
              <a:gd name="T72" fmla="*/ 56 w 160"/>
              <a:gd name="T73" fmla="*/ 101 h 143"/>
              <a:gd name="T74" fmla="*/ 74 w 160"/>
              <a:gd name="T75" fmla="*/ 106 h 143"/>
              <a:gd name="T76" fmla="*/ 52 w 160"/>
              <a:gd name="T77" fmla="*/ 106 h 143"/>
              <a:gd name="T78" fmla="*/ 82 w 160"/>
              <a:gd name="T79" fmla="*/ 137 h 143"/>
              <a:gd name="T80" fmla="*/ 80 w 160"/>
              <a:gd name="T81" fmla="*/ 133 h 143"/>
              <a:gd name="T82" fmla="*/ 110 w 160"/>
              <a:gd name="T83" fmla="*/ 136 h 143"/>
              <a:gd name="T84" fmla="*/ 150 w 160"/>
              <a:gd name="T85" fmla="*/ 126 h 143"/>
              <a:gd name="T86" fmla="*/ 116 w 160"/>
              <a:gd name="T87" fmla="*/ 121 h 143"/>
              <a:gd name="T88" fmla="*/ 154 w 160"/>
              <a:gd name="T89" fmla="*/ 121 h 143"/>
              <a:gd name="T90" fmla="*/ 150 w 160"/>
              <a:gd name="T9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143">
                <a:moveTo>
                  <a:pt x="153" y="50"/>
                </a:moveTo>
                <a:cubicBezTo>
                  <a:pt x="153" y="11"/>
                  <a:pt x="153" y="11"/>
                  <a:pt x="153" y="11"/>
                </a:cubicBezTo>
                <a:cubicBezTo>
                  <a:pt x="153" y="5"/>
                  <a:pt x="149" y="0"/>
                  <a:pt x="142" y="0"/>
                </a:cubicBezTo>
                <a:cubicBezTo>
                  <a:pt x="12" y="0"/>
                  <a:pt x="12" y="0"/>
                  <a:pt x="12" y="0"/>
                </a:cubicBezTo>
                <a:cubicBezTo>
                  <a:pt x="6" y="0"/>
                  <a:pt x="0" y="5"/>
                  <a:pt x="0" y="11"/>
                </a:cubicBezTo>
                <a:cubicBezTo>
                  <a:pt x="0" y="90"/>
                  <a:pt x="0" y="90"/>
                  <a:pt x="0" y="90"/>
                </a:cubicBezTo>
                <a:cubicBezTo>
                  <a:pt x="0" y="96"/>
                  <a:pt x="6" y="101"/>
                  <a:pt x="12" y="101"/>
                </a:cubicBezTo>
                <a:cubicBezTo>
                  <a:pt x="49" y="101"/>
                  <a:pt x="49" y="101"/>
                  <a:pt x="49" y="101"/>
                </a:cubicBezTo>
                <a:cubicBezTo>
                  <a:pt x="44" y="106"/>
                  <a:pt x="44" y="106"/>
                  <a:pt x="44" y="106"/>
                </a:cubicBezTo>
                <a:cubicBezTo>
                  <a:pt x="39" y="106"/>
                  <a:pt x="39" y="106"/>
                  <a:pt x="39" y="106"/>
                </a:cubicBezTo>
                <a:cubicBezTo>
                  <a:pt x="37" y="106"/>
                  <a:pt x="36" y="107"/>
                  <a:pt x="36" y="108"/>
                </a:cubicBezTo>
                <a:cubicBezTo>
                  <a:pt x="36" y="110"/>
                  <a:pt x="37" y="111"/>
                  <a:pt x="39" y="111"/>
                </a:cubicBezTo>
                <a:cubicBezTo>
                  <a:pt x="74" y="111"/>
                  <a:pt x="74" y="111"/>
                  <a:pt x="74" y="111"/>
                </a:cubicBezTo>
                <a:cubicBezTo>
                  <a:pt x="74" y="136"/>
                  <a:pt x="74" y="136"/>
                  <a:pt x="74" y="136"/>
                </a:cubicBezTo>
                <a:cubicBezTo>
                  <a:pt x="74" y="140"/>
                  <a:pt x="77" y="143"/>
                  <a:pt x="82" y="143"/>
                </a:cubicBezTo>
                <a:cubicBezTo>
                  <a:pt x="109" y="143"/>
                  <a:pt x="109" y="143"/>
                  <a:pt x="109" y="143"/>
                </a:cubicBezTo>
                <a:cubicBezTo>
                  <a:pt x="113" y="143"/>
                  <a:pt x="116" y="140"/>
                  <a:pt x="116" y="136"/>
                </a:cubicBezTo>
                <a:cubicBezTo>
                  <a:pt x="116" y="131"/>
                  <a:pt x="116" y="131"/>
                  <a:pt x="116" y="131"/>
                </a:cubicBezTo>
                <a:cubicBezTo>
                  <a:pt x="150" y="131"/>
                  <a:pt x="150" y="131"/>
                  <a:pt x="150" y="131"/>
                </a:cubicBezTo>
                <a:cubicBezTo>
                  <a:pt x="156" y="131"/>
                  <a:pt x="160" y="127"/>
                  <a:pt x="160" y="121"/>
                </a:cubicBezTo>
                <a:cubicBezTo>
                  <a:pt x="160" y="58"/>
                  <a:pt x="160" y="58"/>
                  <a:pt x="160" y="58"/>
                </a:cubicBezTo>
                <a:cubicBezTo>
                  <a:pt x="160" y="54"/>
                  <a:pt x="157" y="51"/>
                  <a:pt x="153" y="50"/>
                </a:cubicBezTo>
                <a:close/>
                <a:moveTo>
                  <a:pt x="154" y="58"/>
                </a:moveTo>
                <a:cubicBezTo>
                  <a:pt x="154" y="60"/>
                  <a:pt x="154" y="60"/>
                  <a:pt x="154" y="60"/>
                </a:cubicBezTo>
                <a:cubicBezTo>
                  <a:pt x="94" y="60"/>
                  <a:pt x="94" y="60"/>
                  <a:pt x="94" y="60"/>
                </a:cubicBezTo>
                <a:cubicBezTo>
                  <a:pt x="94" y="58"/>
                  <a:pt x="94" y="58"/>
                  <a:pt x="94" y="58"/>
                </a:cubicBezTo>
                <a:cubicBezTo>
                  <a:pt x="94" y="57"/>
                  <a:pt x="96" y="55"/>
                  <a:pt x="99" y="55"/>
                </a:cubicBezTo>
                <a:cubicBezTo>
                  <a:pt x="150" y="55"/>
                  <a:pt x="150" y="55"/>
                  <a:pt x="150" y="55"/>
                </a:cubicBezTo>
                <a:cubicBezTo>
                  <a:pt x="153" y="55"/>
                  <a:pt x="154" y="57"/>
                  <a:pt x="154" y="58"/>
                </a:cubicBezTo>
                <a:close/>
                <a:moveTo>
                  <a:pt x="109" y="80"/>
                </a:moveTo>
                <a:cubicBezTo>
                  <a:pt x="94" y="80"/>
                  <a:pt x="94" y="80"/>
                  <a:pt x="94" y="80"/>
                </a:cubicBezTo>
                <a:cubicBezTo>
                  <a:pt x="94" y="64"/>
                  <a:pt x="94" y="64"/>
                  <a:pt x="94" y="64"/>
                </a:cubicBezTo>
                <a:cubicBezTo>
                  <a:pt x="154" y="64"/>
                  <a:pt x="154" y="64"/>
                  <a:pt x="154" y="64"/>
                </a:cubicBezTo>
                <a:cubicBezTo>
                  <a:pt x="154" y="116"/>
                  <a:pt x="154" y="116"/>
                  <a:pt x="154" y="116"/>
                </a:cubicBezTo>
                <a:cubicBezTo>
                  <a:pt x="116" y="116"/>
                  <a:pt x="116" y="116"/>
                  <a:pt x="116" y="116"/>
                </a:cubicBezTo>
                <a:cubicBezTo>
                  <a:pt x="116" y="87"/>
                  <a:pt x="116" y="87"/>
                  <a:pt x="116" y="87"/>
                </a:cubicBezTo>
                <a:cubicBezTo>
                  <a:pt x="116" y="84"/>
                  <a:pt x="113" y="80"/>
                  <a:pt x="109" y="80"/>
                </a:cubicBezTo>
                <a:close/>
                <a:moveTo>
                  <a:pt x="110" y="90"/>
                </a:moveTo>
                <a:cubicBezTo>
                  <a:pt x="80" y="90"/>
                  <a:pt x="80" y="90"/>
                  <a:pt x="80" y="90"/>
                </a:cubicBezTo>
                <a:cubicBezTo>
                  <a:pt x="80" y="87"/>
                  <a:pt x="80" y="87"/>
                  <a:pt x="80" y="87"/>
                </a:cubicBezTo>
                <a:cubicBezTo>
                  <a:pt x="80" y="87"/>
                  <a:pt x="80" y="86"/>
                  <a:pt x="82" y="86"/>
                </a:cubicBezTo>
                <a:cubicBezTo>
                  <a:pt x="109" y="86"/>
                  <a:pt x="109" y="86"/>
                  <a:pt x="109" y="86"/>
                </a:cubicBezTo>
                <a:cubicBezTo>
                  <a:pt x="110" y="86"/>
                  <a:pt x="110" y="87"/>
                  <a:pt x="110" y="87"/>
                </a:cubicBezTo>
                <a:cubicBezTo>
                  <a:pt x="110" y="90"/>
                  <a:pt x="110" y="90"/>
                  <a:pt x="110" y="90"/>
                </a:cubicBezTo>
                <a:cubicBezTo>
                  <a:pt x="110" y="90"/>
                  <a:pt x="110" y="90"/>
                  <a:pt x="110" y="90"/>
                </a:cubicBezTo>
                <a:close/>
                <a:moveTo>
                  <a:pt x="147" y="14"/>
                </a:moveTo>
                <a:cubicBezTo>
                  <a:pt x="147" y="50"/>
                  <a:pt x="147" y="50"/>
                  <a:pt x="147" y="50"/>
                </a:cubicBezTo>
                <a:cubicBezTo>
                  <a:pt x="99" y="50"/>
                  <a:pt x="99" y="50"/>
                  <a:pt x="99" y="50"/>
                </a:cubicBezTo>
                <a:cubicBezTo>
                  <a:pt x="93" y="50"/>
                  <a:pt x="89" y="54"/>
                  <a:pt x="89" y="58"/>
                </a:cubicBezTo>
                <a:cubicBezTo>
                  <a:pt x="89" y="80"/>
                  <a:pt x="89" y="80"/>
                  <a:pt x="89" y="80"/>
                </a:cubicBezTo>
                <a:cubicBezTo>
                  <a:pt x="82" y="80"/>
                  <a:pt x="82" y="80"/>
                  <a:pt x="82" y="80"/>
                </a:cubicBezTo>
                <a:cubicBezTo>
                  <a:pt x="77" y="80"/>
                  <a:pt x="74" y="84"/>
                  <a:pt x="74" y="87"/>
                </a:cubicBezTo>
                <a:cubicBezTo>
                  <a:pt x="6" y="87"/>
                  <a:pt x="6" y="87"/>
                  <a:pt x="6" y="87"/>
                </a:cubicBezTo>
                <a:cubicBezTo>
                  <a:pt x="6" y="14"/>
                  <a:pt x="6" y="14"/>
                  <a:pt x="6" y="14"/>
                </a:cubicBezTo>
                <a:cubicBezTo>
                  <a:pt x="147" y="14"/>
                  <a:pt x="147" y="14"/>
                  <a:pt x="147" y="14"/>
                </a:cubicBezTo>
                <a:cubicBezTo>
                  <a:pt x="147" y="14"/>
                  <a:pt x="147" y="14"/>
                  <a:pt x="147" y="14"/>
                </a:cubicBezTo>
                <a:close/>
                <a:moveTo>
                  <a:pt x="80" y="96"/>
                </a:moveTo>
                <a:cubicBezTo>
                  <a:pt x="110" y="96"/>
                  <a:pt x="110" y="96"/>
                  <a:pt x="110" y="96"/>
                </a:cubicBezTo>
                <a:cubicBezTo>
                  <a:pt x="110" y="127"/>
                  <a:pt x="110" y="127"/>
                  <a:pt x="110" y="127"/>
                </a:cubicBezTo>
                <a:cubicBezTo>
                  <a:pt x="80" y="127"/>
                  <a:pt x="80" y="127"/>
                  <a:pt x="80" y="127"/>
                </a:cubicBezTo>
                <a:cubicBezTo>
                  <a:pt x="80" y="96"/>
                  <a:pt x="80" y="96"/>
                  <a:pt x="80" y="96"/>
                </a:cubicBezTo>
                <a:cubicBezTo>
                  <a:pt x="80" y="96"/>
                  <a:pt x="80" y="96"/>
                  <a:pt x="80" y="96"/>
                </a:cubicBezTo>
                <a:close/>
                <a:moveTo>
                  <a:pt x="12" y="5"/>
                </a:moveTo>
                <a:cubicBezTo>
                  <a:pt x="142" y="5"/>
                  <a:pt x="142" y="5"/>
                  <a:pt x="142" y="5"/>
                </a:cubicBezTo>
                <a:cubicBezTo>
                  <a:pt x="144" y="5"/>
                  <a:pt x="146" y="7"/>
                  <a:pt x="147" y="8"/>
                </a:cubicBezTo>
                <a:cubicBezTo>
                  <a:pt x="7" y="8"/>
                  <a:pt x="7" y="8"/>
                  <a:pt x="7" y="8"/>
                </a:cubicBezTo>
                <a:cubicBezTo>
                  <a:pt x="7" y="7"/>
                  <a:pt x="10" y="5"/>
                  <a:pt x="12" y="5"/>
                </a:cubicBezTo>
                <a:close/>
                <a:moveTo>
                  <a:pt x="6" y="93"/>
                </a:moveTo>
                <a:cubicBezTo>
                  <a:pt x="74" y="93"/>
                  <a:pt x="74" y="93"/>
                  <a:pt x="74" y="93"/>
                </a:cubicBezTo>
                <a:cubicBezTo>
                  <a:pt x="74" y="96"/>
                  <a:pt x="74" y="96"/>
                  <a:pt x="74" y="96"/>
                </a:cubicBezTo>
                <a:cubicBezTo>
                  <a:pt x="12" y="96"/>
                  <a:pt x="12" y="96"/>
                  <a:pt x="12" y="96"/>
                </a:cubicBezTo>
                <a:cubicBezTo>
                  <a:pt x="10" y="96"/>
                  <a:pt x="7" y="94"/>
                  <a:pt x="6" y="93"/>
                </a:cubicBezTo>
                <a:close/>
                <a:moveTo>
                  <a:pt x="52" y="106"/>
                </a:moveTo>
                <a:cubicBezTo>
                  <a:pt x="56" y="101"/>
                  <a:pt x="56" y="101"/>
                  <a:pt x="56" y="101"/>
                </a:cubicBezTo>
                <a:cubicBezTo>
                  <a:pt x="74" y="101"/>
                  <a:pt x="74" y="101"/>
                  <a:pt x="74" y="101"/>
                </a:cubicBezTo>
                <a:cubicBezTo>
                  <a:pt x="74" y="106"/>
                  <a:pt x="74" y="106"/>
                  <a:pt x="74" y="106"/>
                </a:cubicBezTo>
                <a:cubicBezTo>
                  <a:pt x="52" y="106"/>
                  <a:pt x="52" y="106"/>
                  <a:pt x="52" y="106"/>
                </a:cubicBezTo>
                <a:cubicBezTo>
                  <a:pt x="52" y="106"/>
                  <a:pt x="52" y="106"/>
                  <a:pt x="52" y="106"/>
                </a:cubicBezTo>
                <a:close/>
                <a:moveTo>
                  <a:pt x="109" y="137"/>
                </a:moveTo>
                <a:cubicBezTo>
                  <a:pt x="82" y="137"/>
                  <a:pt x="82" y="137"/>
                  <a:pt x="82" y="137"/>
                </a:cubicBezTo>
                <a:cubicBezTo>
                  <a:pt x="80" y="137"/>
                  <a:pt x="80" y="137"/>
                  <a:pt x="80" y="136"/>
                </a:cubicBezTo>
                <a:cubicBezTo>
                  <a:pt x="80" y="133"/>
                  <a:pt x="80" y="133"/>
                  <a:pt x="80" y="133"/>
                </a:cubicBezTo>
                <a:cubicBezTo>
                  <a:pt x="110" y="133"/>
                  <a:pt x="110" y="133"/>
                  <a:pt x="110" y="133"/>
                </a:cubicBezTo>
                <a:cubicBezTo>
                  <a:pt x="110" y="136"/>
                  <a:pt x="110" y="136"/>
                  <a:pt x="110" y="136"/>
                </a:cubicBezTo>
                <a:cubicBezTo>
                  <a:pt x="110" y="137"/>
                  <a:pt x="110" y="137"/>
                  <a:pt x="109" y="137"/>
                </a:cubicBezTo>
                <a:close/>
                <a:moveTo>
                  <a:pt x="150" y="126"/>
                </a:moveTo>
                <a:cubicBezTo>
                  <a:pt x="116" y="126"/>
                  <a:pt x="116" y="126"/>
                  <a:pt x="116" y="126"/>
                </a:cubicBezTo>
                <a:cubicBezTo>
                  <a:pt x="116" y="121"/>
                  <a:pt x="116" y="121"/>
                  <a:pt x="116" y="121"/>
                </a:cubicBezTo>
                <a:cubicBezTo>
                  <a:pt x="154" y="121"/>
                  <a:pt x="154" y="121"/>
                  <a:pt x="154" y="121"/>
                </a:cubicBezTo>
                <a:cubicBezTo>
                  <a:pt x="154" y="121"/>
                  <a:pt x="154" y="121"/>
                  <a:pt x="154" y="121"/>
                </a:cubicBezTo>
                <a:cubicBezTo>
                  <a:pt x="154" y="124"/>
                  <a:pt x="153" y="126"/>
                  <a:pt x="150" y="126"/>
                </a:cubicBezTo>
                <a:close/>
                <a:moveTo>
                  <a:pt x="150" y="126"/>
                </a:moveTo>
                <a:cubicBezTo>
                  <a:pt x="150" y="126"/>
                  <a:pt x="150" y="126"/>
                  <a:pt x="150" y="126"/>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68" name="Straight Connector 67">
            <a:extLst>
              <a:ext uri="{FF2B5EF4-FFF2-40B4-BE49-F238E27FC236}">
                <a16:creationId xmlns:a16="http://schemas.microsoft.com/office/drawing/2014/main" id="{552A199C-7B44-55A7-569D-A48DD9F55299}"/>
              </a:ext>
            </a:extLst>
          </p:cNvPr>
          <p:cNvCxnSpPr>
            <a:cxnSpLocks/>
          </p:cNvCxnSpPr>
          <p:nvPr/>
        </p:nvCxnSpPr>
        <p:spPr>
          <a:xfrm>
            <a:off x="4331866" y="5006975"/>
            <a:ext cx="0" cy="936625"/>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10BEF903-492E-7FC1-D768-6BDBE5F8866F}"/>
              </a:ext>
            </a:extLst>
          </p:cNvPr>
          <p:cNvCxnSpPr>
            <a:cxnSpLocks/>
          </p:cNvCxnSpPr>
          <p:nvPr/>
        </p:nvCxnSpPr>
        <p:spPr>
          <a:xfrm>
            <a:off x="7860135" y="5006975"/>
            <a:ext cx="0" cy="936625"/>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Freeform 108">
            <a:extLst>
              <a:ext uri="{FF2B5EF4-FFF2-40B4-BE49-F238E27FC236}">
                <a16:creationId xmlns:a16="http://schemas.microsoft.com/office/drawing/2014/main" id="{13C4620B-0405-F880-377A-E183BAE0F0CE}"/>
              </a:ext>
            </a:extLst>
          </p:cNvPr>
          <p:cNvSpPr>
            <a:spLocks noEditPoints="1"/>
          </p:cNvSpPr>
          <p:nvPr/>
        </p:nvSpPr>
        <p:spPr bwMode="auto">
          <a:xfrm>
            <a:off x="5832009" y="3031958"/>
            <a:ext cx="527982" cy="527982"/>
          </a:xfrm>
          <a:custGeom>
            <a:avLst/>
            <a:gdLst>
              <a:gd name="T0" fmla="*/ 147 w 160"/>
              <a:gd name="T1" fmla="*/ 33 h 160"/>
              <a:gd name="T2" fmla="*/ 123 w 160"/>
              <a:gd name="T3" fmla="*/ 42 h 160"/>
              <a:gd name="T4" fmla="*/ 90 w 160"/>
              <a:gd name="T5" fmla="*/ 38 h 160"/>
              <a:gd name="T6" fmla="*/ 64 w 160"/>
              <a:gd name="T7" fmla="*/ 41 h 160"/>
              <a:gd name="T8" fmla="*/ 118 w 160"/>
              <a:gd name="T9" fmla="*/ 28 h 160"/>
              <a:gd name="T10" fmla="*/ 123 w 160"/>
              <a:gd name="T11" fmla="*/ 14 h 160"/>
              <a:gd name="T12" fmla="*/ 48 w 160"/>
              <a:gd name="T13" fmla="*/ 108 h 160"/>
              <a:gd name="T14" fmla="*/ 33 w 160"/>
              <a:gd name="T15" fmla="*/ 123 h 160"/>
              <a:gd name="T16" fmla="*/ 10 w 160"/>
              <a:gd name="T17" fmla="*/ 118 h 160"/>
              <a:gd name="T18" fmla="*/ 33 w 160"/>
              <a:gd name="T19" fmla="*/ 113 h 160"/>
              <a:gd name="T20" fmla="*/ 33 w 160"/>
              <a:gd name="T21" fmla="*/ 38 h 160"/>
              <a:gd name="T22" fmla="*/ 66 w 160"/>
              <a:gd name="T23" fmla="*/ 99 h 160"/>
              <a:gd name="T24" fmla="*/ 118 w 160"/>
              <a:gd name="T25" fmla="*/ 123 h 160"/>
              <a:gd name="T26" fmla="*/ 123 w 160"/>
              <a:gd name="T27" fmla="*/ 109 h 160"/>
              <a:gd name="T28" fmla="*/ 123 w 160"/>
              <a:gd name="T29" fmla="*/ 146 h 160"/>
              <a:gd name="T30" fmla="*/ 118 w 160"/>
              <a:gd name="T31" fmla="*/ 132 h 160"/>
              <a:gd name="T32" fmla="*/ 57 w 160"/>
              <a:gd name="T33" fmla="*/ 99 h 160"/>
              <a:gd name="T34" fmla="*/ 33 w 160"/>
              <a:gd name="T35" fmla="*/ 47 h 160"/>
              <a:gd name="T36" fmla="*/ 10 w 160"/>
              <a:gd name="T37" fmla="*/ 42 h 160"/>
              <a:gd name="T38" fmla="*/ 33 w 160"/>
              <a:gd name="T39" fmla="*/ 38 h 160"/>
              <a:gd name="T40" fmla="*/ 113 w 160"/>
              <a:gd name="T41" fmla="*/ 5 h 160"/>
              <a:gd name="T42" fmla="*/ 90 w 160"/>
              <a:gd name="T43" fmla="*/ 19 h 160"/>
              <a:gd name="T44" fmla="*/ 33 w 160"/>
              <a:gd name="T45" fmla="*/ 28 h 160"/>
              <a:gd name="T46" fmla="*/ 0 w 160"/>
              <a:gd name="T47" fmla="*/ 42 h 160"/>
              <a:gd name="T48" fmla="*/ 33 w 160"/>
              <a:gd name="T49" fmla="*/ 56 h 160"/>
              <a:gd name="T50" fmla="*/ 48 w 160"/>
              <a:gd name="T51" fmla="*/ 90 h 160"/>
              <a:gd name="T52" fmla="*/ 15 w 160"/>
              <a:gd name="T53" fmla="*/ 104 h 160"/>
              <a:gd name="T54" fmla="*/ 15 w 160"/>
              <a:gd name="T55" fmla="*/ 132 h 160"/>
              <a:gd name="T56" fmla="*/ 56 w 160"/>
              <a:gd name="T57" fmla="*/ 125 h 160"/>
              <a:gd name="T58" fmla="*/ 113 w 160"/>
              <a:gd name="T59" fmla="*/ 141 h 160"/>
              <a:gd name="T60" fmla="*/ 118 w 160"/>
              <a:gd name="T61" fmla="*/ 160 h 160"/>
              <a:gd name="T62" fmla="*/ 158 w 160"/>
              <a:gd name="T63" fmla="*/ 131 h 160"/>
              <a:gd name="T64" fmla="*/ 121 w 160"/>
              <a:gd name="T65" fmla="*/ 95 h 160"/>
              <a:gd name="T66" fmla="*/ 113 w 160"/>
              <a:gd name="T67" fmla="*/ 99 h 160"/>
              <a:gd name="T68" fmla="*/ 90 w 160"/>
              <a:gd name="T69" fmla="*/ 113 h 160"/>
              <a:gd name="T70" fmla="*/ 76 w 160"/>
              <a:gd name="T71" fmla="*/ 61 h 160"/>
              <a:gd name="T72" fmla="*/ 113 w 160"/>
              <a:gd name="T73" fmla="*/ 47 h 160"/>
              <a:gd name="T74" fmla="*/ 116 w 160"/>
              <a:gd name="T75" fmla="*/ 65 h 160"/>
              <a:gd name="T76" fmla="*/ 121 w 160"/>
              <a:gd name="T77" fmla="*/ 65 h 160"/>
              <a:gd name="T78" fmla="*/ 158 w 160"/>
              <a:gd name="T79" fmla="*/ 29 h 160"/>
              <a:gd name="T80" fmla="*/ 118 w 160"/>
              <a:gd name="T8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60">
                <a:moveTo>
                  <a:pt x="123" y="14"/>
                </a:moveTo>
                <a:cubicBezTo>
                  <a:pt x="147" y="33"/>
                  <a:pt x="147" y="33"/>
                  <a:pt x="147" y="33"/>
                </a:cubicBezTo>
                <a:cubicBezTo>
                  <a:pt x="123" y="52"/>
                  <a:pt x="123" y="52"/>
                  <a:pt x="123" y="52"/>
                </a:cubicBezTo>
                <a:cubicBezTo>
                  <a:pt x="123" y="42"/>
                  <a:pt x="123" y="42"/>
                  <a:pt x="123" y="42"/>
                </a:cubicBezTo>
                <a:cubicBezTo>
                  <a:pt x="123" y="40"/>
                  <a:pt x="120" y="38"/>
                  <a:pt x="118" y="38"/>
                </a:cubicBezTo>
                <a:cubicBezTo>
                  <a:pt x="90" y="38"/>
                  <a:pt x="90" y="38"/>
                  <a:pt x="90" y="38"/>
                </a:cubicBezTo>
                <a:cubicBezTo>
                  <a:pt x="81" y="38"/>
                  <a:pt x="74" y="42"/>
                  <a:pt x="70" y="49"/>
                </a:cubicBezTo>
                <a:cubicBezTo>
                  <a:pt x="68" y="46"/>
                  <a:pt x="66" y="43"/>
                  <a:pt x="64" y="41"/>
                </a:cubicBezTo>
                <a:cubicBezTo>
                  <a:pt x="70" y="33"/>
                  <a:pt x="79" y="28"/>
                  <a:pt x="90" y="28"/>
                </a:cubicBezTo>
                <a:cubicBezTo>
                  <a:pt x="118" y="28"/>
                  <a:pt x="118" y="28"/>
                  <a:pt x="118" y="28"/>
                </a:cubicBezTo>
                <a:cubicBezTo>
                  <a:pt x="120" y="28"/>
                  <a:pt x="123" y="26"/>
                  <a:pt x="123" y="24"/>
                </a:cubicBezTo>
                <a:cubicBezTo>
                  <a:pt x="123" y="14"/>
                  <a:pt x="123" y="14"/>
                  <a:pt x="123" y="14"/>
                </a:cubicBezTo>
                <a:cubicBezTo>
                  <a:pt x="123" y="14"/>
                  <a:pt x="123" y="14"/>
                  <a:pt x="123" y="14"/>
                </a:cubicBezTo>
                <a:close/>
                <a:moveTo>
                  <a:pt x="48" y="108"/>
                </a:moveTo>
                <a:cubicBezTo>
                  <a:pt x="49" y="111"/>
                  <a:pt x="50" y="114"/>
                  <a:pt x="51" y="117"/>
                </a:cubicBezTo>
                <a:cubicBezTo>
                  <a:pt x="46" y="121"/>
                  <a:pt x="40" y="123"/>
                  <a:pt x="33" y="123"/>
                </a:cubicBezTo>
                <a:cubicBezTo>
                  <a:pt x="15" y="123"/>
                  <a:pt x="15" y="123"/>
                  <a:pt x="15" y="123"/>
                </a:cubicBezTo>
                <a:cubicBezTo>
                  <a:pt x="12" y="123"/>
                  <a:pt x="10" y="120"/>
                  <a:pt x="10" y="118"/>
                </a:cubicBezTo>
                <a:cubicBezTo>
                  <a:pt x="10" y="115"/>
                  <a:pt x="12" y="113"/>
                  <a:pt x="15" y="113"/>
                </a:cubicBezTo>
                <a:cubicBezTo>
                  <a:pt x="33" y="113"/>
                  <a:pt x="33" y="113"/>
                  <a:pt x="33" y="113"/>
                </a:cubicBezTo>
                <a:cubicBezTo>
                  <a:pt x="39" y="113"/>
                  <a:pt x="44" y="111"/>
                  <a:pt x="48" y="108"/>
                </a:cubicBezTo>
                <a:close/>
                <a:moveTo>
                  <a:pt x="33" y="38"/>
                </a:moveTo>
                <a:cubicBezTo>
                  <a:pt x="52" y="38"/>
                  <a:pt x="66" y="52"/>
                  <a:pt x="66" y="70"/>
                </a:cubicBezTo>
                <a:cubicBezTo>
                  <a:pt x="66" y="99"/>
                  <a:pt x="66" y="99"/>
                  <a:pt x="66" y="99"/>
                </a:cubicBezTo>
                <a:cubicBezTo>
                  <a:pt x="66" y="112"/>
                  <a:pt x="77" y="123"/>
                  <a:pt x="90" y="123"/>
                </a:cubicBezTo>
                <a:cubicBezTo>
                  <a:pt x="118" y="123"/>
                  <a:pt x="118" y="123"/>
                  <a:pt x="118" y="123"/>
                </a:cubicBezTo>
                <a:cubicBezTo>
                  <a:pt x="120" y="123"/>
                  <a:pt x="123" y="120"/>
                  <a:pt x="123" y="118"/>
                </a:cubicBezTo>
                <a:cubicBezTo>
                  <a:pt x="123" y="109"/>
                  <a:pt x="123" y="109"/>
                  <a:pt x="123" y="109"/>
                </a:cubicBezTo>
                <a:cubicBezTo>
                  <a:pt x="147" y="127"/>
                  <a:pt x="147" y="127"/>
                  <a:pt x="147" y="127"/>
                </a:cubicBezTo>
                <a:cubicBezTo>
                  <a:pt x="123" y="146"/>
                  <a:pt x="123" y="146"/>
                  <a:pt x="123" y="146"/>
                </a:cubicBezTo>
                <a:cubicBezTo>
                  <a:pt x="123" y="137"/>
                  <a:pt x="123" y="137"/>
                  <a:pt x="123" y="137"/>
                </a:cubicBezTo>
                <a:cubicBezTo>
                  <a:pt x="123" y="134"/>
                  <a:pt x="120" y="132"/>
                  <a:pt x="118" y="132"/>
                </a:cubicBezTo>
                <a:cubicBezTo>
                  <a:pt x="90" y="132"/>
                  <a:pt x="90" y="132"/>
                  <a:pt x="90" y="132"/>
                </a:cubicBezTo>
                <a:cubicBezTo>
                  <a:pt x="71" y="132"/>
                  <a:pt x="57" y="117"/>
                  <a:pt x="57" y="99"/>
                </a:cubicBezTo>
                <a:cubicBezTo>
                  <a:pt x="57" y="70"/>
                  <a:pt x="57" y="70"/>
                  <a:pt x="57" y="70"/>
                </a:cubicBezTo>
                <a:cubicBezTo>
                  <a:pt x="57" y="57"/>
                  <a:pt x="46" y="47"/>
                  <a:pt x="33" y="47"/>
                </a:cubicBezTo>
                <a:cubicBezTo>
                  <a:pt x="15" y="47"/>
                  <a:pt x="15" y="47"/>
                  <a:pt x="15" y="47"/>
                </a:cubicBezTo>
                <a:cubicBezTo>
                  <a:pt x="12" y="47"/>
                  <a:pt x="10" y="45"/>
                  <a:pt x="10" y="42"/>
                </a:cubicBezTo>
                <a:cubicBezTo>
                  <a:pt x="10" y="40"/>
                  <a:pt x="12" y="38"/>
                  <a:pt x="15" y="38"/>
                </a:cubicBezTo>
                <a:lnTo>
                  <a:pt x="33" y="38"/>
                </a:lnTo>
                <a:close/>
                <a:moveTo>
                  <a:pt x="118" y="0"/>
                </a:moveTo>
                <a:cubicBezTo>
                  <a:pt x="115" y="0"/>
                  <a:pt x="113" y="2"/>
                  <a:pt x="113" y="5"/>
                </a:cubicBezTo>
                <a:cubicBezTo>
                  <a:pt x="113" y="19"/>
                  <a:pt x="113" y="19"/>
                  <a:pt x="113" y="19"/>
                </a:cubicBezTo>
                <a:cubicBezTo>
                  <a:pt x="90" y="19"/>
                  <a:pt x="90" y="19"/>
                  <a:pt x="90" y="19"/>
                </a:cubicBezTo>
                <a:cubicBezTo>
                  <a:pt x="77" y="19"/>
                  <a:pt x="64" y="25"/>
                  <a:pt x="56" y="35"/>
                </a:cubicBezTo>
                <a:cubicBezTo>
                  <a:pt x="50" y="31"/>
                  <a:pt x="42" y="28"/>
                  <a:pt x="33" y="28"/>
                </a:cubicBezTo>
                <a:cubicBezTo>
                  <a:pt x="15" y="28"/>
                  <a:pt x="15" y="28"/>
                  <a:pt x="15" y="28"/>
                </a:cubicBezTo>
                <a:cubicBezTo>
                  <a:pt x="7" y="28"/>
                  <a:pt x="0" y="34"/>
                  <a:pt x="0" y="42"/>
                </a:cubicBezTo>
                <a:cubicBezTo>
                  <a:pt x="0" y="50"/>
                  <a:pt x="7" y="56"/>
                  <a:pt x="15" y="56"/>
                </a:cubicBezTo>
                <a:cubicBezTo>
                  <a:pt x="33" y="56"/>
                  <a:pt x="33" y="56"/>
                  <a:pt x="33" y="56"/>
                </a:cubicBezTo>
                <a:cubicBezTo>
                  <a:pt x="41" y="56"/>
                  <a:pt x="47" y="63"/>
                  <a:pt x="48" y="70"/>
                </a:cubicBezTo>
                <a:cubicBezTo>
                  <a:pt x="48" y="90"/>
                  <a:pt x="48" y="90"/>
                  <a:pt x="48" y="90"/>
                </a:cubicBezTo>
                <a:cubicBezTo>
                  <a:pt x="47" y="98"/>
                  <a:pt x="41" y="104"/>
                  <a:pt x="33" y="104"/>
                </a:cubicBezTo>
                <a:cubicBezTo>
                  <a:pt x="15" y="104"/>
                  <a:pt x="15" y="104"/>
                  <a:pt x="15" y="104"/>
                </a:cubicBezTo>
                <a:cubicBezTo>
                  <a:pt x="7" y="104"/>
                  <a:pt x="0" y="110"/>
                  <a:pt x="0" y="118"/>
                </a:cubicBezTo>
                <a:cubicBezTo>
                  <a:pt x="0" y="126"/>
                  <a:pt x="7" y="132"/>
                  <a:pt x="15" y="132"/>
                </a:cubicBezTo>
                <a:cubicBezTo>
                  <a:pt x="33" y="132"/>
                  <a:pt x="33" y="132"/>
                  <a:pt x="33" y="132"/>
                </a:cubicBezTo>
                <a:cubicBezTo>
                  <a:pt x="42" y="132"/>
                  <a:pt x="50" y="130"/>
                  <a:pt x="56" y="125"/>
                </a:cubicBezTo>
                <a:cubicBezTo>
                  <a:pt x="64" y="135"/>
                  <a:pt x="77" y="141"/>
                  <a:pt x="90" y="141"/>
                </a:cubicBezTo>
                <a:cubicBezTo>
                  <a:pt x="113" y="141"/>
                  <a:pt x="113" y="141"/>
                  <a:pt x="113" y="141"/>
                </a:cubicBezTo>
                <a:cubicBezTo>
                  <a:pt x="113" y="155"/>
                  <a:pt x="113" y="155"/>
                  <a:pt x="113" y="155"/>
                </a:cubicBezTo>
                <a:cubicBezTo>
                  <a:pt x="113" y="158"/>
                  <a:pt x="115" y="160"/>
                  <a:pt x="118" y="160"/>
                </a:cubicBezTo>
                <a:cubicBezTo>
                  <a:pt x="119" y="160"/>
                  <a:pt x="120" y="160"/>
                  <a:pt x="121" y="159"/>
                </a:cubicBezTo>
                <a:cubicBezTo>
                  <a:pt x="158" y="131"/>
                  <a:pt x="158" y="131"/>
                  <a:pt x="158" y="131"/>
                </a:cubicBezTo>
                <a:cubicBezTo>
                  <a:pt x="160" y="129"/>
                  <a:pt x="160" y="125"/>
                  <a:pt x="158" y="124"/>
                </a:cubicBezTo>
                <a:cubicBezTo>
                  <a:pt x="121" y="95"/>
                  <a:pt x="121" y="95"/>
                  <a:pt x="121" y="95"/>
                </a:cubicBezTo>
                <a:cubicBezTo>
                  <a:pt x="120" y="95"/>
                  <a:pt x="119" y="94"/>
                  <a:pt x="118" y="94"/>
                </a:cubicBezTo>
                <a:cubicBezTo>
                  <a:pt x="115" y="94"/>
                  <a:pt x="113" y="96"/>
                  <a:pt x="113" y="99"/>
                </a:cubicBezTo>
                <a:cubicBezTo>
                  <a:pt x="113" y="113"/>
                  <a:pt x="113" y="113"/>
                  <a:pt x="113" y="113"/>
                </a:cubicBezTo>
                <a:cubicBezTo>
                  <a:pt x="90" y="113"/>
                  <a:pt x="90" y="113"/>
                  <a:pt x="90" y="113"/>
                </a:cubicBezTo>
                <a:cubicBezTo>
                  <a:pt x="82" y="113"/>
                  <a:pt x="76" y="107"/>
                  <a:pt x="76" y="99"/>
                </a:cubicBezTo>
                <a:cubicBezTo>
                  <a:pt x="76" y="61"/>
                  <a:pt x="76" y="61"/>
                  <a:pt x="76" y="61"/>
                </a:cubicBezTo>
                <a:cubicBezTo>
                  <a:pt x="76" y="53"/>
                  <a:pt x="82" y="47"/>
                  <a:pt x="90" y="47"/>
                </a:cubicBezTo>
                <a:cubicBezTo>
                  <a:pt x="113" y="47"/>
                  <a:pt x="113" y="47"/>
                  <a:pt x="113" y="47"/>
                </a:cubicBezTo>
                <a:cubicBezTo>
                  <a:pt x="113" y="61"/>
                  <a:pt x="113" y="61"/>
                  <a:pt x="113" y="61"/>
                </a:cubicBezTo>
                <a:cubicBezTo>
                  <a:pt x="113" y="63"/>
                  <a:pt x="114" y="64"/>
                  <a:pt x="116" y="65"/>
                </a:cubicBezTo>
                <a:cubicBezTo>
                  <a:pt x="116" y="66"/>
                  <a:pt x="117" y="66"/>
                  <a:pt x="118" y="66"/>
                </a:cubicBezTo>
                <a:cubicBezTo>
                  <a:pt x="119" y="66"/>
                  <a:pt x="120" y="65"/>
                  <a:pt x="121" y="65"/>
                </a:cubicBezTo>
                <a:cubicBezTo>
                  <a:pt x="158" y="37"/>
                  <a:pt x="158" y="37"/>
                  <a:pt x="158" y="37"/>
                </a:cubicBezTo>
                <a:cubicBezTo>
                  <a:pt x="160" y="35"/>
                  <a:pt x="160" y="31"/>
                  <a:pt x="158" y="29"/>
                </a:cubicBezTo>
                <a:cubicBezTo>
                  <a:pt x="121" y="1"/>
                  <a:pt x="121" y="1"/>
                  <a:pt x="121" y="1"/>
                </a:cubicBezTo>
                <a:cubicBezTo>
                  <a:pt x="120" y="0"/>
                  <a:pt x="119" y="0"/>
                  <a:pt x="11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08413875"/>
      </p:ext>
    </p:extLst>
  </p:cSld>
  <p:clrMapOvr>
    <a:masterClrMapping/>
  </p:clrMapOvr>
  <p:transition spd="slow">
    <p:cover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8DB69A96-350A-9E99-A11D-51C0BD011D9E}"/>
              </a:ext>
            </a:extLst>
          </p:cNvPr>
          <p:cNvSpPr/>
          <p:nvPr/>
        </p:nvSpPr>
        <p:spPr>
          <a:xfrm>
            <a:off x="7346251" y="3378127"/>
            <a:ext cx="1754698" cy="17546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73B33F2C-1CE3-AE3D-1600-357D8497FFAE}"/>
              </a:ext>
            </a:extLst>
          </p:cNvPr>
          <p:cNvSpPr/>
          <p:nvPr/>
        </p:nvSpPr>
        <p:spPr>
          <a:xfrm>
            <a:off x="9512584" y="3378127"/>
            <a:ext cx="1754698" cy="17546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96A9585-B25F-FAA3-B0B2-5C86413E86D2}"/>
              </a:ext>
            </a:extLst>
          </p:cNvPr>
          <p:cNvSpPr txBox="1"/>
          <p:nvPr/>
        </p:nvSpPr>
        <p:spPr>
          <a:xfrm>
            <a:off x="7346251" y="2388894"/>
            <a:ext cx="1754697" cy="584775"/>
          </a:xfrm>
          <a:prstGeom prst="rect">
            <a:avLst/>
          </a:prstGeom>
          <a:noFill/>
        </p:spPr>
        <p:txBody>
          <a:bodyPr wrap="square" rtlCol="0">
            <a:spAutoFit/>
          </a:bodyPr>
          <a:lstStyle/>
          <a:p>
            <a:r>
              <a:rPr lang="en-US" sz="3200" dirty="0">
                <a:solidFill>
                  <a:schemeClr val="accent1"/>
                </a:solidFill>
                <a:latin typeface="Poppins SemiBold" panose="00000700000000000000" pitchFamily="2" charset="0"/>
                <a:cs typeface="Poppins SemiBold" panose="00000700000000000000" pitchFamily="2" charset="0"/>
              </a:rPr>
              <a:t>2036K</a:t>
            </a:r>
          </a:p>
        </p:txBody>
      </p:sp>
      <p:sp>
        <p:nvSpPr>
          <p:cNvPr id="8" name="TextBox 7">
            <a:extLst>
              <a:ext uri="{FF2B5EF4-FFF2-40B4-BE49-F238E27FC236}">
                <a16:creationId xmlns:a16="http://schemas.microsoft.com/office/drawing/2014/main" id="{B678440C-4892-17B3-E083-82B3C1E81C82}"/>
              </a:ext>
            </a:extLst>
          </p:cNvPr>
          <p:cNvSpPr txBox="1"/>
          <p:nvPr/>
        </p:nvSpPr>
        <p:spPr>
          <a:xfrm>
            <a:off x="7346251" y="2108719"/>
            <a:ext cx="1630838" cy="307777"/>
          </a:xfrm>
          <a:prstGeom prst="rect">
            <a:avLst/>
          </a:prstGeom>
          <a:noFill/>
        </p:spPr>
        <p:txBody>
          <a:bodyPr wrap="square" rtlCol="0">
            <a:spAutoFit/>
          </a:bodyPr>
          <a:lstStyle/>
          <a:p>
            <a:r>
              <a:rPr lang="en-US" sz="1400" dirty="0">
                <a:latin typeface="DM Sans" pitchFamily="2" charset="0"/>
                <a:ea typeface="Inter" panose="020B0502030000000004" pitchFamily="34" charset="0"/>
                <a:cs typeface="Poppins Medium" panose="00000600000000000000" pitchFamily="50" charset="0"/>
              </a:rPr>
              <a:t>Example Title</a:t>
            </a:r>
          </a:p>
        </p:txBody>
      </p:sp>
      <p:sp>
        <p:nvSpPr>
          <p:cNvPr id="9" name="TextBox 8">
            <a:extLst>
              <a:ext uri="{FF2B5EF4-FFF2-40B4-BE49-F238E27FC236}">
                <a16:creationId xmlns:a16="http://schemas.microsoft.com/office/drawing/2014/main" id="{1E7C6E40-CFC1-7999-96F4-FA3F56507374}"/>
              </a:ext>
            </a:extLst>
          </p:cNvPr>
          <p:cNvSpPr txBox="1"/>
          <p:nvPr/>
        </p:nvSpPr>
        <p:spPr>
          <a:xfrm>
            <a:off x="9636444" y="2388894"/>
            <a:ext cx="1754697" cy="584775"/>
          </a:xfrm>
          <a:prstGeom prst="rect">
            <a:avLst/>
          </a:prstGeom>
          <a:noFill/>
        </p:spPr>
        <p:txBody>
          <a:bodyPr wrap="square" rtlCol="0">
            <a:spAutoFit/>
          </a:bodyPr>
          <a:lstStyle/>
          <a:p>
            <a:r>
              <a:rPr lang="en-US" sz="3200" dirty="0">
                <a:solidFill>
                  <a:schemeClr val="accent2"/>
                </a:solidFill>
                <a:latin typeface="Poppins SemiBold" panose="00000700000000000000" pitchFamily="2" charset="0"/>
                <a:cs typeface="Poppins SemiBold" panose="00000700000000000000" pitchFamily="2" charset="0"/>
              </a:rPr>
              <a:t>2.36M</a:t>
            </a:r>
          </a:p>
        </p:txBody>
      </p:sp>
      <p:sp>
        <p:nvSpPr>
          <p:cNvPr id="10" name="TextBox 9">
            <a:extLst>
              <a:ext uri="{FF2B5EF4-FFF2-40B4-BE49-F238E27FC236}">
                <a16:creationId xmlns:a16="http://schemas.microsoft.com/office/drawing/2014/main" id="{C99B1666-D915-8DFD-BA0B-9D250B3AB395}"/>
              </a:ext>
            </a:extLst>
          </p:cNvPr>
          <p:cNvSpPr txBox="1"/>
          <p:nvPr/>
        </p:nvSpPr>
        <p:spPr>
          <a:xfrm>
            <a:off x="9636444" y="2108719"/>
            <a:ext cx="1630838" cy="307777"/>
          </a:xfrm>
          <a:prstGeom prst="rect">
            <a:avLst/>
          </a:prstGeom>
          <a:noFill/>
        </p:spPr>
        <p:txBody>
          <a:bodyPr wrap="square" rtlCol="0">
            <a:spAutoFit/>
          </a:bodyPr>
          <a:lstStyle/>
          <a:p>
            <a:r>
              <a:rPr lang="en-US" sz="1400" dirty="0">
                <a:latin typeface="DM Sans" pitchFamily="2" charset="0"/>
                <a:ea typeface="Inter" panose="020B0502030000000004" pitchFamily="34" charset="0"/>
                <a:cs typeface="Poppins Medium" panose="00000600000000000000" pitchFamily="50" charset="0"/>
              </a:rPr>
              <a:t>Product</a:t>
            </a:r>
          </a:p>
        </p:txBody>
      </p:sp>
      <p:sp>
        <p:nvSpPr>
          <p:cNvPr id="11" name="Freeform 179">
            <a:extLst>
              <a:ext uri="{FF2B5EF4-FFF2-40B4-BE49-F238E27FC236}">
                <a16:creationId xmlns:a16="http://schemas.microsoft.com/office/drawing/2014/main" id="{3EAF6060-4A4F-89C6-5BEA-9AD4B2B85F79}"/>
              </a:ext>
            </a:extLst>
          </p:cNvPr>
          <p:cNvSpPr>
            <a:spLocks noEditPoints="1"/>
          </p:cNvSpPr>
          <p:nvPr/>
        </p:nvSpPr>
        <p:spPr bwMode="auto">
          <a:xfrm>
            <a:off x="7977115" y="3749932"/>
            <a:ext cx="492971" cy="532941"/>
          </a:xfrm>
          <a:custGeom>
            <a:avLst/>
            <a:gdLst>
              <a:gd name="T0" fmla="*/ 23 w 148"/>
              <a:gd name="T1" fmla="*/ 73 h 160"/>
              <a:gd name="T2" fmla="*/ 56 w 148"/>
              <a:gd name="T3" fmla="*/ 148 h 160"/>
              <a:gd name="T4" fmla="*/ 62 w 148"/>
              <a:gd name="T5" fmla="*/ 150 h 160"/>
              <a:gd name="T6" fmla="*/ 64 w 148"/>
              <a:gd name="T7" fmla="*/ 160 h 160"/>
              <a:gd name="T8" fmla="*/ 86 w 148"/>
              <a:gd name="T9" fmla="*/ 156 h 160"/>
              <a:gd name="T10" fmla="*/ 88 w 148"/>
              <a:gd name="T11" fmla="*/ 150 h 160"/>
              <a:gd name="T12" fmla="*/ 92 w 148"/>
              <a:gd name="T13" fmla="*/ 120 h 160"/>
              <a:gd name="T14" fmla="*/ 74 w 148"/>
              <a:gd name="T15" fmla="*/ 24 h 160"/>
              <a:gd name="T16" fmla="*/ 82 w 148"/>
              <a:gd name="T17" fmla="*/ 144 h 160"/>
              <a:gd name="T18" fmla="*/ 80 w 148"/>
              <a:gd name="T19" fmla="*/ 154 h 160"/>
              <a:gd name="T20" fmla="*/ 68 w 148"/>
              <a:gd name="T21" fmla="*/ 148 h 160"/>
              <a:gd name="T22" fmla="*/ 62 w 148"/>
              <a:gd name="T23" fmla="*/ 144 h 160"/>
              <a:gd name="T24" fmla="*/ 86 w 148"/>
              <a:gd name="T25" fmla="*/ 130 h 160"/>
              <a:gd name="T26" fmla="*/ 87 w 148"/>
              <a:gd name="T27" fmla="*/ 116 h 160"/>
              <a:gd name="T28" fmla="*/ 86 w 148"/>
              <a:gd name="T29" fmla="*/ 124 h 160"/>
              <a:gd name="T30" fmla="*/ 62 w 148"/>
              <a:gd name="T31" fmla="*/ 119 h 160"/>
              <a:gd name="T32" fmla="*/ 29 w 148"/>
              <a:gd name="T33" fmla="*/ 73 h 160"/>
              <a:gd name="T34" fmla="*/ 119 w 148"/>
              <a:gd name="T35" fmla="*/ 73 h 160"/>
              <a:gd name="T36" fmla="*/ 74 w 148"/>
              <a:gd name="T37" fmla="*/ 18 h 160"/>
              <a:gd name="T38" fmla="*/ 76 w 148"/>
              <a:gd name="T39" fmla="*/ 4 h 160"/>
              <a:gd name="T40" fmla="*/ 71 w 148"/>
              <a:gd name="T41" fmla="*/ 4 h 160"/>
              <a:gd name="T42" fmla="*/ 74 w 148"/>
              <a:gd name="T43" fmla="*/ 18 h 160"/>
              <a:gd name="T44" fmla="*/ 133 w 148"/>
              <a:gd name="T45" fmla="*/ 71 h 160"/>
              <a:gd name="T46" fmla="*/ 133 w 148"/>
              <a:gd name="T47" fmla="*/ 77 h 160"/>
              <a:gd name="T48" fmla="*/ 148 w 148"/>
              <a:gd name="T49" fmla="*/ 73 h 160"/>
              <a:gd name="T50" fmla="*/ 15 w 148"/>
              <a:gd name="T51" fmla="*/ 71 h 160"/>
              <a:gd name="T52" fmla="*/ 0 w 148"/>
              <a:gd name="T53" fmla="*/ 73 h 160"/>
              <a:gd name="T54" fmla="*/ 15 w 148"/>
              <a:gd name="T55" fmla="*/ 77 h 160"/>
              <a:gd name="T56" fmla="*/ 15 w 148"/>
              <a:gd name="T57" fmla="*/ 71 h 160"/>
              <a:gd name="T58" fmla="*/ 113 w 148"/>
              <a:gd name="T59" fmla="*/ 30 h 160"/>
              <a:gd name="T60" fmla="*/ 116 w 148"/>
              <a:gd name="T61" fmla="*/ 35 h 160"/>
              <a:gd name="T62" fmla="*/ 126 w 148"/>
              <a:gd name="T63" fmla="*/ 26 h 160"/>
              <a:gd name="T64" fmla="*/ 122 w 148"/>
              <a:gd name="T65" fmla="*/ 21 h 160"/>
              <a:gd name="T66" fmla="*/ 21 w 148"/>
              <a:gd name="T67" fmla="*/ 122 h 160"/>
              <a:gd name="T68" fmla="*/ 23 w 148"/>
              <a:gd name="T69" fmla="*/ 128 h 160"/>
              <a:gd name="T70" fmla="*/ 34 w 148"/>
              <a:gd name="T71" fmla="*/ 118 h 160"/>
              <a:gd name="T72" fmla="*/ 29 w 148"/>
              <a:gd name="T73" fmla="*/ 113 h 160"/>
              <a:gd name="T74" fmla="*/ 113 w 148"/>
              <a:gd name="T75" fmla="*/ 113 h 160"/>
              <a:gd name="T76" fmla="*/ 122 w 148"/>
              <a:gd name="T77" fmla="*/ 126 h 160"/>
              <a:gd name="T78" fmla="*/ 126 w 148"/>
              <a:gd name="T79" fmla="*/ 126 h 160"/>
              <a:gd name="T80" fmla="*/ 117 w 148"/>
              <a:gd name="T81" fmla="*/ 113 h 160"/>
              <a:gd name="T82" fmla="*/ 32 w 148"/>
              <a:gd name="T83" fmla="*/ 35 h 160"/>
              <a:gd name="T84" fmla="*/ 34 w 148"/>
              <a:gd name="T85" fmla="*/ 30 h 160"/>
              <a:gd name="T86" fmla="*/ 21 w 148"/>
              <a:gd name="T87" fmla="*/ 21 h 160"/>
              <a:gd name="T88" fmla="*/ 29 w 148"/>
              <a:gd name="T89" fmla="*/ 34 h 160"/>
              <a:gd name="T90" fmla="*/ 38 w 148"/>
              <a:gd name="T91" fmla="*/ 73 h 160"/>
              <a:gd name="T92" fmla="*/ 44 w 148"/>
              <a:gd name="T93" fmla="*/ 73 h 160"/>
              <a:gd name="T94" fmla="*/ 76 w 148"/>
              <a:gd name="T95" fmla="*/ 4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60">
                <a:moveTo>
                  <a:pt x="74" y="24"/>
                </a:moveTo>
                <a:cubicBezTo>
                  <a:pt x="46" y="24"/>
                  <a:pt x="23" y="46"/>
                  <a:pt x="23" y="73"/>
                </a:cubicBezTo>
                <a:cubicBezTo>
                  <a:pt x="23" y="95"/>
                  <a:pt x="37" y="113"/>
                  <a:pt x="56" y="120"/>
                </a:cubicBezTo>
                <a:cubicBezTo>
                  <a:pt x="56" y="148"/>
                  <a:pt x="56" y="148"/>
                  <a:pt x="56" y="148"/>
                </a:cubicBezTo>
                <a:cubicBezTo>
                  <a:pt x="56" y="149"/>
                  <a:pt x="57" y="150"/>
                  <a:pt x="60" y="150"/>
                </a:cubicBezTo>
                <a:cubicBezTo>
                  <a:pt x="62" y="150"/>
                  <a:pt x="62" y="150"/>
                  <a:pt x="62" y="150"/>
                </a:cubicBezTo>
                <a:cubicBezTo>
                  <a:pt x="62" y="156"/>
                  <a:pt x="62" y="156"/>
                  <a:pt x="62" y="156"/>
                </a:cubicBezTo>
                <a:cubicBezTo>
                  <a:pt x="62" y="159"/>
                  <a:pt x="63" y="160"/>
                  <a:pt x="64" y="160"/>
                </a:cubicBezTo>
                <a:cubicBezTo>
                  <a:pt x="82" y="160"/>
                  <a:pt x="82" y="160"/>
                  <a:pt x="82" y="160"/>
                </a:cubicBezTo>
                <a:cubicBezTo>
                  <a:pt x="85" y="160"/>
                  <a:pt x="86" y="159"/>
                  <a:pt x="86" y="156"/>
                </a:cubicBezTo>
                <a:cubicBezTo>
                  <a:pt x="86" y="150"/>
                  <a:pt x="86" y="150"/>
                  <a:pt x="86" y="150"/>
                </a:cubicBezTo>
                <a:cubicBezTo>
                  <a:pt x="88" y="150"/>
                  <a:pt x="88" y="150"/>
                  <a:pt x="88" y="150"/>
                </a:cubicBezTo>
                <a:cubicBezTo>
                  <a:pt x="90" y="150"/>
                  <a:pt x="92" y="149"/>
                  <a:pt x="92" y="148"/>
                </a:cubicBezTo>
                <a:cubicBezTo>
                  <a:pt x="92" y="120"/>
                  <a:pt x="92" y="120"/>
                  <a:pt x="92" y="120"/>
                </a:cubicBezTo>
                <a:cubicBezTo>
                  <a:pt x="111" y="113"/>
                  <a:pt x="125" y="95"/>
                  <a:pt x="125" y="73"/>
                </a:cubicBezTo>
                <a:cubicBezTo>
                  <a:pt x="125" y="46"/>
                  <a:pt x="102" y="24"/>
                  <a:pt x="74" y="24"/>
                </a:cubicBezTo>
                <a:close/>
                <a:moveTo>
                  <a:pt x="86" y="144"/>
                </a:moveTo>
                <a:cubicBezTo>
                  <a:pt x="82" y="144"/>
                  <a:pt x="82" y="144"/>
                  <a:pt x="82" y="144"/>
                </a:cubicBezTo>
                <a:cubicBezTo>
                  <a:pt x="81" y="144"/>
                  <a:pt x="80" y="146"/>
                  <a:pt x="80" y="148"/>
                </a:cubicBezTo>
                <a:cubicBezTo>
                  <a:pt x="80" y="154"/>
                  <a:pt x="80" y="154"/>
                  <a:pt x="80" y="154"/>
                </a:cubicBezTo>
                <a:cubicBezTo>
                  <a:pt x="68" y="154"/>
                  <a:pt x="68" y="154"/>
                  <a:pt x="68" y="154"/>
                </a:cubicBezTo>
                <a:cubicBezTo>
                  <a:pt x="68" y="148"/>
                  <a:pt x="68" y="148"/>
                  <a:pt x="68" y="148"/>
                </a:cubicBezTo>
                <a:cubicBezTo>
                  <a:pt x="68" y="146"/>
                  <a:pt x="67" y="144"/>
                  <a:pt x="64" y="144"/>
                </a:cubicBezTo>
                <a:cubicBezTo>
                  <a:pt x="62" y="144"/>
                  <a:pt x="62" y="144"/>
                  <a:pt x="62" y="144"/>
                </a:cubicBezTo>
                <a:cubicBezTo>
                  <a:pt x="62" y="130"/>
                  <a:pt x="62" y="130"/>
                  <a:pt x="62" y="130"/>
                </a:cubicBezTo>
                <a:cubicBezTo>
                  <a:pt x="86" y="130"/>
                  <a:pt x="86" y="130"/>
                  <a:pt x="86" y="130"/>
                </a:cubicBezTo>
                <a:cubicBezTo>
                  <a:pt x="86" y="144"/>
                  <a:pt x="86" y="144"/>
                  <a:pt x="86" y="144"/>
                </a:cubicBezTo>
                <a:close/>
                <a:moveTo>
                  <a:pt x="87" y="116"/>
                </a:moveTo>
                <a:cubicBezTo>
                  <a:pt x="86" y="117"/>
                  <a:pt x="86" y="118"/>
                  <a:pt x="86" y="119"/>
                </a:cubicBezTo>
                <a:cubicBezTo>
                  <a:pt x="86" y="124"/>
                  <a:pt x="86" y="124"/>
                  <a:pt x="86" y="124"/>
                </a:cubicBezTo>
                <a:cubicBezTo>
                  <a:pt x="62" y="124"/>
                  <a:pt x="62" y="124"/>
                  <a:pt x="62" y="124"/>
                </a:cubicBezTo>
                <a:cubicBezTo>
                  <a:pt x="62" y="119"/>
                  <a:pt x="62" y="119"/>
                  <a:pt x="62" y="119"/>
                </a:cubicBezTo>
                <a:cubicBezTo>
                  <a:pt x="62" y="118"/>
                  <a:pt x="61" y="117"/>
                  <a:pt x="60" y="116"/>
                </a:cubicBezTo>
                <a:cubicBezTo>
                  <a:pt x="41" y="109"/>
                  <a:pt x="29" y="93"/>
                  <a:pt x="29" y="73"/>
                </a:cubicBezTo>
                <a:cubicBezTo>
                  <a:pt x="29" y="49"/>
                  <a:pt x="50" y="30"/>
                  <a:pt x="74" y="30"/>
                </a:cubicBezTo>
                <a:cubicBezTo>
                  <a:pt x="98" y="30"/>
                  <a:pt x="119" y="49"/>
                  <a:pt x="119" y="73"/>
                </a:cubicBezTo>
                <a:cubicBezTo>
                  <a:pt x="119" y="93"/>
                  <a:pt x="105" y="109"/>
                  <a:pt x="87" y="116"/>
                </a:cubicBezTo>
                <a:close/>
                <a:moveTo>
                  <a:pt x="74" y="18"/>
                </a:moveTo>
                <a:cubicBezTo>
                  <a:pt x="75" y="18"/>
                  <a:pt x="76" y="16"/>
                  <a:pt x="76" y="14"/>
                </a:cubicBezTo>
                <a:cubicBezTo>
                  <a:pt x="76" y="4"/>
                  <a:pt x="76" y="4"/>
                  <a:pt x="76" y="4"/>
                </a:cubicBezTo>
                <a:cubicBezTo>
                  <a:pt x="76" y="1"/>
                  <a:pt x="75" y="0"/>
                  <a:pt x="74" y="0"/>
                </a:cubicBezTo>
                <a:cubicBezTo>
                  <a:pt x="72" y="0"/>
                  <a:pt x="71" y="1"/>
                  <a:pt x="71" y="4"/>
                </a:cubicBezTo>
                <a:cubicBezTo>
                  <a:pt x="71" y="14"/>
                  <a:pt x="71" y="14"/>
                  <a:pt x="71" y="14"/>
                </a:cubicBezTo>
                <a:cubicBezTo>
                  <a:pt x="71" y="16"/>
                  <a:pt x="72" y="18"/>
                  <a:pt x="74" y="18"/>
                </a:cubicBezTo>
                <a:close/>
                <a:moveTo>
                  <a:pt x="146" y="71"/>
                </a:moveTo>
                <a:cubicBezTo>
                  <a:pt x="133" y="71"/>
                  <a:pt x="133" y="71"/>
                  <a:pt x="133" y="71"/>
                </a:cubicBezTo>
                <a:cubicBezTo>
                  <a:pt x="132" y="71"/>
                  <a:pt x="129" y="72"/>
                  <a:pt x="129" y="73"/>
                </a:cubicBezTo>
                <a:cubicBezTo>
                  <a:pt x="129" y="76"/>
                  <a:pt x="132" y="77"/>
                  <a:pt x="133" y="77"/>
                </a:cubicBezTo>
                <a:cubicBezTo>
                  <a:pt x="146" y="77"/>
                  <a:pt x="146" y="77"/>
                  <a:pt x="146" y="77"/>
                </a:cubicBezTo>
                <a:cubicBezTo>
                  <a:pt x="147" y="77"/>
                  <a:pt x="148" y="76"/>
                  <a:pt x="148" y="73"/>
                </a:cubicBezTo>
                <a:cubicBezTo>
                  <a:pt x="148" y="72"/>
                  <a:pt x="147" y="71"/>
                  <a:pt x="146" y="71"/>
                </a:cubicBezTo>
                <a:close/>
                <a:moveTo>
                  <a:pt x="15" y="71"/>
                </a:moveTo>
                <a:cubicBezTo>
                  <a:pt x="3" y="71"/>
                  <a:pt x="3" y="71"/>
                  <a:pt x="3" y="71"/>
                </a:cubicBezTo>
                <a:cubicBezTo>
                  <a:pt x="2" y="71"/>
                  <a:pt x="0" y="72"/>
                  <a:pt x="0" y="73"/>
                </a:cubicBezTo>
                <a:cubicBezTo>
                  <a:pt x="0" y="76"/>
                  <a:pt x="2" y="77"/>
                  <a:pt x="3" y="77"/>
                </a:cubicBezTo>
                <a:cubicBezTo>
                  <a:pt x="15" y="77"/>
                  <a:pt x="15" y="77"/>
                  <a:pt x="15" y="77"/>
                </a:cubicBezTo>
                <a:cubicBezTo>
                  <a:pt x="17" y="77"/>
                  <a:pt x="18" y="76"/>
                  <a:pt x="18" y="73"/>
                </a:cubicBezTo>
                <a:cubicBezTo>
                  <a:pt x="18" y="72"/>
                  <a:pt x="17" y="71"/>
                  <a:pt x="15" y="71"/>
                </a:cubicBezTo>
                <a:close/>
                <a:moveTo>
                  <a:pt x="122" y="21"/>
                </a:moveTo>
                <a:cubicBezTo>
                  <a:pt x="113" y="30"/>
                  <a:pt x="113" y="30"/>
                  <a:pt x="113" y="30"/>
                </a:cubicBezTo>
                <a:cubicBezTo>
                  <a:pt x="112" y="31"/>
                  <a:pt x="112" y="34"/>
                  <a:pt x="113" y="34"/>
                </a:cubicBezTo>
                <a:cubicBezTo>
                  <a:pt x="113" y="35"/>
                  <a:pt x="115" y="35"/>
                  <a:pt x="116" y="35"/>
                </a:cubicBezTo>
                <a:cubicBezTo>
                  <a:pt x="116" y="35"/>
                  <a:pt x="117" y="35"/>
                  <a:pt x="117" y="34"/>
                </a:cubicBezTo>
                <a:cubicBezTo>
                  <a:pt x="126" y="26"/>
                  <a:pt x="126" y="26"/>
                  <a:pt x="126" y="26"/>
                </a:cubicBezTo>
                <a:cubicBezTo>
                  <a:pt x="127" y="25"/>
                  <a:pt x="127" y="22"/>
                  <a:pt x="126" y="21"/>
                </a:cubicBezTo>
                <a:cubicBezTo>
                  <a:pt x="125" y="20"/>
                  <a:pt x="123" y="20"/>
                  <a:pt x="122" y="21"/>
                </a:cubicBezTo>
                <a:close/>
                <a:moveTo>
                  <a:pt x="29" y="113"/>
                </a:moveTo>
                <a:cubicBezTo>
                  <a:pt x="21" y="122"/>
                  <a:pt x="21" y="122"/>
                  <a:pt x="21" y="122"/>
                </a:cubicBezTo>
                <a:cubicBezTo>
                  <a:pt x="19" y="123"/>
                  <a:pt x="19" y="125"/>
                  <a:pt x="21" y="126"/>
                </a:cubicBezTo>
                <a:cubicBezTo>
                  <a:pt x="22" y="126"/>
                  <a:pt x="23" y="128"/>
                  <a:pt x="23" y="128"/>
                </a:cubicBezTo>
                <a:cubicBezTo>
                  <a:pt x="24" y="128"/>
                  <a:pt x="24" y="126"/>
                  <a:pt x="25" y="126"/>
                </a:cubicBezTo>
                <a:cubicBezTo>
                  <a:pt x="34" y="118"/>
                  <a:pt x="34" y="118"/>
                  <a:pt x="34" y="118"/>
                </a:cubicBezTo>
                <a:cubicBezTo>
                  <a:pt x="35" y="117"/>
                  <a:pt x="35" y="114"/>
                  <a:pt x="34" y="113"/>
                </a:cubicBezTo>
                <a:cubicBezTo>
                  <a:pt x="33" y="112"/>
                  <a:pt x="30" y="112"/>
                  <a:pt x="29" y="113"/>
                </a:cubicBezTo>
                <a:close/>
                <a:moveTo>
                  <a:pt x="117" y="113"/>
                </a:moveTo>
                <a:cubicBezTo>
                  <a:pt x="116" y="112"/>
                  <a:pt x="115" y="112"/>
                  <a:pt x="113" y="113"/>
                </a:cubicBezTo>
                <a:cubicBezTo>
                  <a:pt x="112" y="114"/>
                  <a:pt x="112" y="117"/>
                  <a:pt x="113" y="118"/>
                </a:cubicBezTo>
                <a:cubicBezTo>
                  <a:pt x="122" y="126"/>
                  <a:pt x="122" y="126"/>
                  <a:pt x="122" y="126"/>
                </a:cubicBezTo>
                <a:cubicBezTo>
                  <a:pt x="123" y="128"/>
                  <a:pt x="123" y="128"/>
                  <a:pt x="123" y="128"/>
                </a:cubicBezTo>
                <a:cubicBezTo>
                  <a:pt x="125" y="128"/>
                  <a:pt x="126" y="126"/>
                  <a:pt x="126" y="126"/>
                </a:cubicBezTo>
                <a:cubicBezTo>
                  <a:pt x="127" y="125"/>
                  <a:pt x="127" y="123"/>
                  <a:pt x="126" y="122"/>
                </a:cubicBezTo>
                <a:lnTo>
                  <a:pt x="117" y="113"/>
                </a:lnTo>
                <a:close/>
                <a:moveTo>
                  <a:pt x="29" y="34"/>
                </a:moveTo>
                <a:cubicBezTo>
                  <a:pt x="30" y="35"/>
                  <a:pt x="30" y="35"/>
                  <a:pt x="32" y="35"/>
                </a:cubicBezTo>
                <a:cubicBezTo>
                  <a:pt x="33" y="35"/>
                  <a:pt x="33" y="35"/>
                  <a:pt x="34" y="34"/>
                </a:cubicBezTo>
                <a:cubicBezTo>
                  <a:pt x="35" y="34"/>
                  <a:pt x="35" y="31"/>
                  <a:pt x="34" y="30"/>
                </a:cubicBezTo>
                <a:cubicBezTo>
                  <a:pt x="25" y="21"/>
                  <a:pt x="25" y="21"/>
                  <a:pt x="25" y="21"/>
                </a:cubicBezTo>
                <a:cubicBezTo>
                  <a:pt x="24" y="20"/>
                  <a:pt x="22" y="20"/>
                  <a:pt x="21" y="21"/>
                </a:cubicBezTo>
                <a:cubicBezTo>
                  <a:pt x="19" y="22"/>
                  <a:pt x="19" y="25"/>
                  <a:pt x="21" y="26"/>
                </a:cubicBezTo>
                <a:lnTo>
                  <a:pt x="29" y="34"/>
                </a:lnTo>
                <a:close/>
                <a:moveTo>
                  <a:pt x="74" y="39"/>
                </a:moveTo>
                <a:cubicBezTo>
                  <a:pt x="55" y="39"/>
                  <a:pt x="38" y="54"/>
                  <a:pt x="38" y="73"/>
                </a:cubicBezTo>
                <a:cubicBezTo>
                  <a:pt x="38" y="76"/>
                  <a:pt x="40" y="77"/>
                  <a:pt x="42" y="77"/>
                </a:cubicBezTo>
                <a:cubicBezTo>
                  <a:pt x="43" y="77"/>
                  <a:pt x="44" y="76"/>
                  <a:pt x="44" y="73"/>
                </a:cubicBezTo>
                <a:cubicBezTo>
                  <a:pt x="44" y="58"/>
                  <a:pt x="57" y="45"/>
                  <a:pt x="74" y="45"/>
                </a:cubicBezTo>
                <a:cubicBezTo>
                  <a:pt x="75" y="45"/>
                  <a:pt x="76" y="44"/>
                  <a:pt x="76" y="41"/>
                </a:cubicBezTo>
                <a:cubicBezTo>
                  <a:pt x="76" y="40"/>
                  <a:pt x="75" y="39"/>
                  <a:pt x="74" y="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39">
            <a:extLst>
              <a:ext uri="{FF2B5EF4-FFF2-40B4-BE49-F238E27FC236}">
                <a16:creationId xmlns:a16="http://schemas.microsoft.com/office/drawing/2014/main" id="{165B393B-6308-FA66-CDFA-E7EDAE23C5F7}"/>
              </a:ext>
            </a:extLst>
          </p:cNvPr>
          <p:cNvSpPr>
            <a:spLocks noEditPoints="1"/>
          </p:cNvSpPr>
          <p:nvPr/>
        </p:nvSpPr>
        <p:spPr bwMode="auto">
          <a:xfrm>
            <a:off x="10193411" y="3749931"/>
            <a:ext cx="393045" cy="532942"/>
          </a:xfrm>
          <a:custGeom>
            <a:avLst/>
            <a:gdLst>
              <a:gd name="T0" fmla="*/ 55 w 118"/>
              <a:gd name="T1" fmla="*/ 160 h 160"/>
              <a:gd name="T2" fmla="*/ 0 w 118"/>
              <a:gd name="T3" fmla="*/ 105 h 160"/>
              <a:gd name="T4" fmla="*/ 32 w 118"/>
              <a:gd name="T5" fmla="*/ 56 h 160"/>
              <a:gd name="T6" fmla="*/ 32 w 118"/>
              <a:gd name="T7" fmla="*/ 33 h 160"/>
              <a:gd name="T8" fmla="*/ 40 w 118"/>
              <a:gd name="T9" fmla="*/ 25 h 160"/>
              <a:gd name="T10" fmla="*/ 69 w 118"/>
              <a:gd name="T11" fmla="*/ 25 h 160"/>
              <a:gd name="T12" fmla="*/ 77 w 118"/>
              <a:gd name="T13" fmla="*/ 33 h 160"/>
              <a:gd name="T14" fmla="*/ 77 w 118"/>
              <a:gd name="T15" fmla="*/ 56 h 160"/>
              <a:gd name="T16" fmla="*/ 110 w 118"/>
              <a:gd name="T17" fmla="*/ 105 h 160"/>
              <a:gd name="T18" fmla="*/ 55 w 118"/>
              <a:gd name="T19" fmla="*/ 160 h 160"/>
              <a:gd name="T20" fmla="*/ 55 w 118"/>
              <a:gd name="T21" fmla="*/ 57 h 160"/>
              <a:gd name="T22" fmla="*/ 7 w 118"/>
              <a:gd name="T23" fmla="*/ 105 h 160"/>
              <a:gd name="T24" fmla="*/ 55 w 118"/>
              <a:gd name="T25" fmla="*/ 153 h 160"/>
              <a:gd name="T26" fmla="*/ 103 w 118"/>
              <a:gd name="T27" fmla="*/ 105 h 160"/>
              <a:gd name="T28" fmla="*/ 55 w 118"/>
              <a:gd name="T29" fmla="*/ 57 h 160"/>
              <a:gd name="T30" fmla="*/ 55 w 118"/>
              <a:gd name="T31" fmla="*/ 51 h 160"/>
              <a:gd name="T32" fmla="*/ 71 w 118"/>
              <a:gd name="T33" fmla="*/ 52 h 160"/>
              <a:gd name="T34" fmla="*/ 71 w 118"/>
              <a:gd name="T35" fmla="*/ 33 h 160"/>
              <a:gd name="T36" fmla="*/ 69 w 118"/>
              <a:gd name="T37" fmla="*/ 32 h 160"/>
              <a:gd name="T38" fmla="*/ 40 w 118"/>
              <a:gd name="T39" fmla="*/ 32 h 160"/>
              <a:gd name="T40" fmla="*/ 39 w 118"/>
              <a:gd name="T41" fmla="*/ 33 h 160"/>
              <a:gd name="T42" fmla="*/ 39 w 118"/>
              <a:gd name="T43" fmla="*/ 52 h 160"/>
              <a:gd name="T44" fmla="*/ 55 w 118"/>
              <a:gd name="T45" fmla="*/ 51 h 160"/>
              <a:gd name="T46" fmla="*/ 73 w 118"/>
              <a:gd name="T47" fmla="*/ 126 h 160"/>
              <a:gd name="T48" fmla="*/ 55 w 118"/>
              <a:gd name="T49" fmla="*/ 110 h 160"/>
              <a:gd name="T50" fmla="*/ 37 w 118"/>
              <a:gd name="T51" fmla="*/ 126 h 160"/>
              <a:gd name="T52" fmla="*/ 34 w 118"/>
              <a:gd name="T53" fmla="*/ 123 h 160"/>
              <a:gd name="T54" fmla="*/ 50 w 118"/>
              <a:gd name="T55" fmla="*/ 105 h 160"/>
              <a:gd name="T56" fmla="*/ 34 w 118"/>
              <a:gd name="T57" fmla="*/ 88 h 160"/>
              <a:gd name="T58" fmla="*/ 37 w 118"/>
              <a:gd name="T59" fmla="*/ 84 h 160"/>
              <a:gd name="T60" fmla="*/ 55 w 118"/>
              <a:gd name="T61" fmla="*/ 100 h 160"/>
              <a:gd name="T62" fmla="*/ 73 w 118"/>
              <a:gd name="T63" fmla="*/ 84 h 160"/>
              <a:gd name="T64" fmla="*/ 76 w 118"/>
              <a:gd name="T65" fmla="*/ 88 h 160"/>
              <a:gd name="T66" fmla="*/ 60 w 118"/>
              <a:gd name="T67" fmla="*/ 105 h 160"/>
              <a:gd name="T68" fmla="*/ 76 w 118"/>
              <a:gd name="T69" fmla="*/ 123 h 160"/>
              <a:gd name="T70" fmla="*/ 73 w 118"/>
              <a:gd name="T71" fmla="*/ 126 h 160"/>
              <a:gd name="T72" fmla="*/ 73 w 118"/>
              <a:gd name="T73" fmla="*/ 126 h 160"/>
              <a:gd name="T74" fmla="*/ 58 w 118"/>
              <a:gd name="T75" fmla="*/ 25 h 160"/>
              <a:gd name="T76" fmla="*/ 52 w 118"/>
              <a:gd name="T77" fmla="*/ 25 h 160"/>
              <a:gd name="T78" fmla="*/ 74 w 118"/>
              <a:gd name="T79" fmla="*/ 0 h 160"/>
              <a:gd name="T80" fmla="*/ 92 w 118"/>
              <a:gd name="T81" fmla="*/ 4 h 160"/>
              <a:gd name="T82" fmla="*/ 115 w 118"/>
              <a:gd name="T83" fmla="*/ 4 h 160"/>
              <a:gd name="T84" fmla="*/ 118 w 118"/>
              <a:gd name="T85" fmla="*/ 8 h 160"/>
              <a:gd name="T86" fmla="*/ 89 w 118"/>
              <a:gd name="T87" fmla="*/ 11 h 160"/>
              <a:gd name="T88" fmla="*/ 74 w 118"/>
              <a:gd name="T89" fmla="*/ 6 h 160"/>
              <a:gd name="T90" fmla="*/ 58 w 118"/>
              <a:gd name="T91" fmla="*/ 2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60">
                <a:moveTo>
                  <a:pt x="55" y="160"/>
                </a:moveTo>
                <a:cubicBezTo>
                  <a:pt x="24" y="160"/>
                  <a:pt x="0" y="136"/>
                  <a:pt x="0" y="105"/>
                </a:cubicBezTo>
                <a:cubicBezTo>
                  <a:pt x="0" y="83"/>
                  <a:pt x="13" y="64"/>
                  <a:pt x="32" y="56"/>
                </a:cubicBezTo>
                <a:cubicBezTo>
                  <a:pt x="32" y="33"/>
                  <a:pt x="32" y="33"/>
                  <a:pt x="32" y="33"/>
                </a:cubicBezTo>
                <a:cubicBezTo>
                  <a:pt x="32" y="28"/>
                  <a:pt x="36" y="25"/>
                  <a:pt x="40" y="25"/>
                </a:cubicBezTo>
                <a:cubicBezTo>
                  <a:pt x="69" y="25"/>
                  <a:pt x="69" y="25"/>
                  <a:pt x="69" y="25"/>
                </a:cubicBezTo>
                <a:cubicBezTo>
                  <a:pt x="74" y="25"/>
                  <a:pt x="77" y="28"/>
                  <a:pt x="77" y="33"/>
                </a:cubicBezTo>
                <a:cubicBezTo>
                  <a:pt x="77" y="56"/>
                  <a:pt x="77" y="56"/>
                  <a:pt x="77" y="56"/>
                </a:cubicBezTo>
                <a:cubicBezTo>
                  <a:pt x="97" y="64"/>
                  <a:pt x="110" y="83"/>
                  <a:pt x="110" y="105"/>
                </a:cubicBezTo>
                <a:cubicBezTo>
                  <a:pt x="110" y="136"/>
                  <a:pt x="86" y="160"/>
                  <a:pt x="55" y="160"/>
                </a:cubicBezTo>
                <a:moveTo>
                  <a:pt x="55" y="57"/>
                </a:moveTo>
                <a:cubicBezTo>
                  <a:pt x="28" y="57"/>
                  <a:pt x="7" y="78"/>
                  <a:pt x="7" y="105"/>
                </a:cubicBezTo>
                <a:cubicBezTo>
                  <a:pt x="7" y="132"/>
                  <a:pt x="28" y="153"/>
                  <a:pt x="55" y="153"/>
                </a:cubicBezTo>
                <a:cubicBezTo>
                  <a:pt x="82" y="153"/>
                  <a:pt x="103" y="132"/>
                  <a:pt x="103" y="105"/>
                </a:cubicBezTo>
                <a:cubicBezTo>
                  <a:pt x="103" y="78"/>
                  <a:pt x="82" y="57"/>
                  <a:pt x="55" y="57"/>
                </a:cubicBezTo>
                <a:moveTo>
                  <a:pt x="55" y="51"/>
                </a:moveTo>
                <a:cubicBezTo>
                  <a:pt x="60" y="51"/>
                  <a:pt x="66" y="52"/>
                  <a:pt x="71" y="52"/>
                </a:cubicBezTo>
                <a:cubicBezTo>
                  <a:pt x="71" y="33"/>
                  <a:pt x="71" y="33"/>
                  <a:pt x="71" y="33"/>
                </a:cubicBezTo>
                <a:cubicBezTo>
                  <a:pt x="71" y="32"/>
                  <a:pt x="71" y="32"/>
                  <a:pt x="69" y="32"/>
                </a:cubicBezTo>
                <a:cubicBezTo>
                  <a:pt x="40" y="32"/>
                  <a:pt x="40" y="32"/>
                  <a:pt x="40" y="32"/>
                </a:cubicBezTo>
                <a:cubicBezTo>
                  <a:pt x="39" y="32"/>
                  <a:pt x="39" y="32"/>
                  <a:pt x="39" y="33"/>
                </a:cubicBezTo>
                <a:cubicBezTo>
                  <a:pt x="39" y="52"/>
                  <a:pt x="39" y="52"/>
                  <a:pt x="39" y="52"/>
                </a:cubicBezTo>
                <a:cubicBezTo>
                  <a:pt x="44" y="52"/>
                  <a:pt x="50" y="51"/>
                  <a:pt x="55" y="51"/>
                </a:cubicBezTo>
                <a:moveTo>
                  <a:pt x="73" y="126"/>
                </a:moveTo>
                <a:cubicBezTo>
                  <a:pt x="55" y="110"/>
                  <a:pt x="55" y="110"/>
                  <a:pt x="55" y="110"/>
                </a:cubicBezTo>
                <a:cubicBezTo>
                  <a:pt x="37" y="126"/>
                  <a:pt x="37" y="126"/>
                  <a:pt x="37" y="126"/>
                </a:cubicBezTo>
                <a:cubicBezTo>
                  <a:pt x="34" y="123"/>
                  <a:pt x="34" y="123"/>
                  <a:pt x="34" y="123"/>
                </a:cubicBezTo>
                <a:cubicBezTo>
                  <a:pt x="50" y="105"/>
                  <a:pt x="50" y="105"/>
                  <a:pt x="50" y="105"/>
                </a:cubicBezTo>
                <a:cubicBezTo>
                  <a:pt x="34" y="88"/>
                  <a:pt x="34" y="88"/>
                  <a:pt x="34" y="88"/>
                </a:cubicBezTo>
                <a:cubicBezTo>
                  <a:pt x="37" y="84"/>
                  <a:pt x="37" y="84"/>
                  <a:pt x="37" y="84"/>
                </a:cubicBezTo>
                <a:cubicBezTo>
                  <a:pt x="55" y="100"/>
                  <a:pt x="55" y="100"/>
                  <a:pt x="55" y="100"/>
                </a:cubicBezTo>
                <a:cubicBezTo>
                  <a:pt x="73" y="84"/>
                  <a:pt x="73" y="84"/>
                  <a:pt x="73" y="84"/>
                </a:cubicBezTo>
                <a:cubicBezTo>
                  <a:pt x="76" y="88"/>
                  <a:pt x="76" y="88"/>
                  <a:pt x="76" y="88"/>
                </a:cubicBezTo>
                <a:cubicBezTo>
                  <a:pt x="60" y="105"/>
                  <a:pt x="60" y="105"/>
                  <a:pt x="60" y="105"/>
                </a:cubicBezTo>
                <a:cubicBezTo>
                  <a:pt x="76" y="123"/>
                  <a:pt x="76" y="123"/>
                  <a:pt x="76" y="123"/>
                </a:cubicBezTo>
                <a:cubicBezTo>
                  <a:pt x="73" y="126"/>
                  <a:pt x="73" y="126"/>
                  <a:pt x="73" y="126"/>
                </a:cubicBezTo>
                <a:cubicBezTo>
                  <a:pt x="73" y="126"/>
                  <a:pt x="73" y="126"/>
                  <a:pt x="73" y="126"/>
                </a:cubicBezTo>
                <a:close/>
                <a:moveTo>
                  <a:pt x="58" y="25"/>
                </a:moveTo>
                <a:cubicBezTo>
                  <a:pt x="52" y="25"/>
                  <a:pt x="52" y="25"/>
                  <a:pt x="52" y="25"/>
                </a:cubicBezTo>
                <a:cubicBezTo>
                  <a:pt x="52" y="11"/>
                  <a:pt x="61" y="0"/>
                  <a:pt x="74" y="0"/>
                </a:cubicBezTo>
                <a:cubicBezTo>
                  <a:pt x="81" y="0"/>
                  <a:pt x="87" y="3"/>
                  <a:pt x="92" y="4"/>
                </a:cubicBezTo>
                <a:cubicBezTo>
                  <a:pt x="100" y="9"/>
                  <a:pt x="105" y="12"/>
                  <a:pt x="115" y="4"/>
                </a:cubicBezTo>
                <a:cubicBezTo>
                  <a:pt x="118" y="8"/>
                  <a:pt x="118" y="8"/>
                  <a:pt x="118" y="8"/>
                </a:cubicBezTo>
                <a:cubicBezTo>
                  <a:pt x="106" y="20"/>
                  <a:pt x="97" y="16"/>
                  <a:pt x="89" y="11"/>
                </a:cubicBezTo>
                <a:cubicBezTo>
                  <a:pt x="84" y="8"/>
                  <a:pt x="79" y="6"/>
                  <a:pt x="74" y="6"/>
                </a:cubicBezTo>
                <a:cubicBezTo>
                  <a:pt x="66" y="6"/>
                  <a:pt x="58" y="14"/>
                  <a:pt x="58" y="2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96F3FD9E-4389-99CC-DFAA-A50D5FA01CEB}"/>
              </a:ext>
            </a:extLst>
          </p:cNvPr>
          <p:cNvSpPr txBox="1"/>
          <p:nvPr/>
        </p:nvSpPr>
        <p:spPr>
          <a:xfrm>
            <a:off x="7461917" y="4421077"/>
            <a:ext cx="1523365" cy="307777"/>
          </a:xfrm>
          <a:prstGeom prst="rect">
            <a:avLst/>
          </a:prstGeom>
          <a:noFill/>
        </p:spPr>
        <p:txBody>
          <a:bodyPr wrap="square" rtlCol="0">
            <a:spAutoFit/>
          </a:bodyPr>
          <a:lstStyle/>
          <a:p>
            <a:pPr algn="ctr"/>
            <a:r>
              <a:rPr lang="en-US" sz="1400" dirty="0">
                <a:solidFill>
                  <a:schemeClr val="bg1"/>
                </a:solidFill>
                <a:latin typeface="Poppins SemiBold" panose="00000700000000000000" pitchFamily="2" charset="0"/>
                <a:cs typeface="Poppins SemiBold" panose="00000700000000000000" pitchFamily="2" charset="0"/>
              </a:rPr>
              <a:t>Opportunities</a:t>
            </a:r>
          </a:p>
        </p:txBody>
      </p:sp>
      <p:sp>
        <p:nvSpPr>
          <p:cNvPr id="14" name="TextBox 13">
            <a:extLst>
              <a:ext uri="{FF2B5EF4-FFF2-40B4-BE49-F238E27FC236}">
                <a16:creationId xmlns:a16="http://schemas.microsoft.com/office/drawing/2014/main" id="{08A0CBD5-67B5-7395-7088-95550CB0ECCD}"/>
              </a:ext>
            </a:extLst>
          </p:cNvPr>
          <p:cNvSpPr txBox="1"/>
          <p:nvPr/>
        </p:nvSpPr>
        <p:spPr>
          <a:xfrm>
            <a:off x="9849309" y="4411284"/>
            <a:ext cx="1076876" cy="307777"/>
          </a:xfrm>
          <a:prstGeom prst="rect">
            <a:avLst/>
          </a:prstGeom>
          <a:noFill/>
        </p:spPr>
        <p:txBody>
          <a:bodyPr wrap="square" rtlCol="0">
            <a:spAutoFit/>
          </a:bodyPr>
          <a:lstStyle/>
          <a:p>
            <a:pPr algn="ctr"/>
            <a:r>
              <a:rPr lang="en-US" sz="1400" dirty="0">
                <a:solidFill>
                  <a:schemeClr val="bg1"/>
                </a:solidFill>
                <a:latin typeface="Poppins SemiBold" panose="00000700000000000000" pitchFamily="2" charset="0"/>
                <a:cs typeface="Poppins SemiBold" panose="00000700000000000000" pitchFamily="2" charset="0"/>
              </a:rPr>
              <a:t>Risks</a:t>
            </a:r>
          </a:p>
        </p:txBody>
      </p:sp>
      <p:graphicFrame>
        <p:nvGraphicFramePr>
          <p:cNvPr id="15" name="Chart 14">
            <a:extLst>
              <a:ext uri="{FF2B5EF4-FFF2-40B4-BE49-F238E27FC236}">
                <a16:creationId xmlns:a16="http://schemas.microsoft.com/office/drawing/2014/main" id="{B562571D-DB78-5463-5D6A-E42B12F9AFF2}"/>
              </a:ext>
            </a:extLst>
          </p:cNvPr>
          <p:cNvGraphicFramePr/>
          <p:nvPr>
            <p:extLst>
              <p:ext uri="{D42A27DB-BD31-4B8C-83A1-F6EECF244321}">
                <p14:modId xmlns:p14="http://schemas.microsoft.com/office/powerpoint/2010/main" val="3543351132"/>
              </p:ext>
            </p:extLst>
          </p:nvPr>
        </p:nvGraphicFramePr>
        <p:xfrm>
          <a:off x="914400" y="2044700"/>
          <a:ext cx="2285567" cy="4055648"/>
        </p:xfrm>
        <a:graphic>
          <a:graphicData uri="http://schemas.openxmlformats.org/drawingml/2006/chart">
            <c:chart xmlns:c="http://schemas.openxmlformats.org/drawingml/2006/chart" xmlns:r="http://schemas.openxmlformats.org/officeDocument/2006/relationships" r:id="rId2"/>
          </a:graphicData>
        </a:graphic>
      </p:graphicFrame>
      <p:sp>
        <p:nvSpPr>
          <p:cNvPr id="18" name="TextBox 17">
            <a:extLst>
              <a:ext uri="{FF2B5EF4-FFF2-40B4-BE49-F238E27FC236}">
                <a16:creationId xmlns:a16="http://schemas.microsoft.com/office/drawing/2014/main" id="{4330CED5-7E83-E9A8-2AFB-20D85FD1697C}"/>
              </a:ext>
            </a:extLst>
          </p:cNvPr>
          <p:cNvSpPr txBox="1"/>
          <p:nvPr/>
        </p:nvSpPr>
        <p:spPr>
          <a:xfrm>
            <a:off x="812006" y="750095"/>
            <a:ext cx="2864887"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Financial</a:t>
            </a:r>
          </a:p>
        </p:txBody>
      </p:sp>
      <p:sp>
        <p:nvSpPr>
          <p:cNvPr id="16" name="Picture Placeholder 15">
            <a:extLst>
              <a:ext uri="{FF2B5EF4-FFF2-40B4-BE49-F238E27FC236}">
                <a16:creationId xmlns:a16="http://schemas.microsoft.com/office/drawing/2014/main" id="{BBB09F2F-69F0-9B1C-8353-D004644615DC}"/>
              </a:ext>
            </a:extLst>
          </p:cNvPr>
          <p:cNvSpPr>
            <a:spLocks noGrp="1"/>
          </p:cNvSpPr>
          <p:nvPr>
            <p:ph type="pic" sz="quarter" idx="10"/>
          </p:nvPr>
        </p:nvSpPr>
        <p:spPr/>
      </p:sp>
      <p:sp>
        <p:nvSpPr>
          <p:cNvPr id="3" name="TextBox 2">
            <a:extLst>
              <a:ext uri="{FF2B5EF4-FFF2-40B4-BE49-F238E27FC236}">
                <a16:creationId xmlns:a16="http://schemas.microsoft.com/office/drawing/2014/main" id="{EB51C442-F9C5-D12B-351F-FFEF455F1F36}"/>
              </a:ext>
            </a:extLst>
          </p:cNvPr>
          <p:cNvSpPr txBox="1"/>
          <p:nvPr/>
        </p:nvSpPr>
        <p:spPr>
          <a:xfrm>
            <a:off x="7344065" y="5302398"/>
            <a:ext cx="1879041" cy="491738"/>
          </a:xfrm>
          <a:prstGeom prst="rect">
            <a:avLst/>
          </a:prstGeom>
          <a:noFill/>
        </p:spPr>
        <p:txBody>
          <a:bodyPr wrap="none" rtlCol="0">
            <a:spAutoFit/>
          </a:bodyPr>
          <a:lstStyle/>
          <a:p>
            <a:pPr>
              <a:lnSpc>
                <a:spcPts val="1600"/>
              </a:lnSpc>
            </a:pPr>
            <a:r>
              <a:rPr lang="en-US" sz="1100" dirty="0">
                <a:latin typeface="DM Sans" pitchFamily="2" charset="0"/>
              </a:rPr>
              <a:t>There are many variations</a:t>
            </a:r>
          </a:p>
          <a:p>
            <a:pPr>
              <a:lnSpc>
                <a:spcPts val="1600"/>
              </a:lnSpc>
            </a:pPr>
            <a:r>
              <a:rPr lang="en-US" sz="1100" dirty="0">
                <a:latin typeface="DM Sans" pitchFamily="2" charset="0"/>
              </a:rPr>
              <a:t>Passages of Lorem</a:t>
            </a:r>
          </a:p>
        </p:txBody>
      </p:sp>
      <p:sp>
        <p:nvSpPr>
          <p:cNvPr id="17" name="TextBox 16">
            <a:extLst>
              <a:ext uri="{FF2B5EF4-FFF2-40B4-BE49-F238E27FC236}">
                <a16:creationId xmlns:a16="http://schemas.microsoft.com/office/drawing/2014/main" id="{F517B39C-9503-BF4A-C287-3A7D8F7A090D}"/>
              </a:ext>
            </a:extLst>
          </p:cNvPr>
          <p:cNvSpPr txBox="1"/>
          <p:nvPr/>
        </p:nvSpPr>
        <p:spPr>
          <a:xfrm>
            <a:off x="9636443" y="5302398"/>
            <a:ext cx="1829347" cy="696922"/>
          </a:xfrm>
          <a:prstGeom prst="rect">
            <a:avLst/>
          </a:prstGeom>
          <a:noFill/>
        </p:spPr>
        <p:txBody>
          <a:bodyPr wrap="none" rtlCol="0">
            <a:spAutoFit/>
          </a:bodyPr>
          <a:lstStyle/>
          <a:p>
            <a:pPr>
              <a:lnSpc>
                <a:spcPts val="1600"/>
              </a:lnSpc>
            </a:pPr>
            <a:r>
              <a:rPr lang="en-US" sz="1100" dirty="0">
                <a:latin typeface="DM Sans" pitchFamily="2" charset="0"/>
              </a:rPr>
              <a:t>There are many good</a:t>
            </a:r>
          </a:p>
          <a:p>
            <a:pPr>
              <a:lnSpc>
                <a:spcPts val="1600"/>
              </a:lnSpc>
            </a:pPr>
            <a:r>
              <a:rPr lang="en-US" sz="1100" dirty="0">
                <a:latin typeface="DM Sans" pitchFamily="2" charset="0"/>
              </a:rPr>
              <a:t>Variations of passages of</a:t>
            </a:r>
          </a:p>
          <a:p>
            <a:pPr>
              <a:lnSpc>
                <a:spcPts val="1600"/>
              </a:lnSpc>
            </a:pPr>
            <a:r>
              <a:rPr lang="en-US" sz="1100" dirty="0">
                <a:latin typeface="DM Sans" pitchFamily="2" charset="0"/>
              </a:rPr>
              <a:t>design</a:t>
            </a:r>
          </a:p>
        </p:txBody>
      </p:sp>
    </p:spTree>
    <p:extLst>
      <p:ext uri="{BB962C8B-B14F-4D97-AF65-F5344CB8AC3E}">
        <p14:creationId xmlns:p14="http://schemas.microsoft.com/office/powerpoint/2010/main" val="1288458103"/>
      </p:ext>
    </p:extLst>
  </p:cSld>
  <p:clrMapOvr>
    <a:masterClrMapping/>
  </p:clrMapOvr>
  <p:transition spd="slow">
    <p:cover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AA9A522-44E0-78D4-B4CA-4DA484D75F39}"/>
              </a:ext>
            </a:extLst>
          </p:cNvPr>
          <p:cNvGrpSpPr/>
          <p:nvPr/>
        </p:nvGrpSpPr>
        <p:grpSpPr>
          <a:xfrm>
            <a:off x="3987539" y="1693900"/>
            <a:ext cx="4216922" cy="4404374"/>
            <a:chOff x="1117079" y="1732000"/>
            <a:chExt cx="4216922" cy="4404374"/>
          </a:xfrm>
        </p:grpSpPr>
        <p:grpSp>
          <p:nvGrpSpPr>
            <p:cNvPr id="3" name="Group 2">
              <a:extLst>
                <a:ext uri="{FF2B5EF4-FFF2-40B4-BE49-F238E27FC236}">
                  <a16:creationId xmlns:a16="http://schemas.microsoft.com/office/drawing/2014/main" id="{32D9003E-C720-5DA1-36C9-852188F6F430}"/>
                </a:ext>
              </a:extLst>
            </p:cNvPr>
            <p:cNvGrpSpPr/>
            <p:nvPr/>
          </p:nvGrpSpPr>
          <p:grpSpPr>
            <a:xfrm>
              <a:off x="1117079" y="1732000"/>
              <a:ext cx="4216922" cy="4404374"/>
              <a:chOff x="3862388" y="1393825"/>
              <a:chExt cx="4464050" cy="4662488"/>
            </a:xfrm>
          </p:grpSpPr>
          <p:sp>
            <p:nvSpPr>
              <p:cNvPr id="8" name="Freeform 5">
                <a:extLst>
                  <a:ext uri="{FF2B5EF4-FFF2-40B4-BE49-F238E27FC236}">
                    <a16:creationId xmlns:a16="http://schemas.microsoft.com/office/drawing/2014/main" id="{0E1676F4-2D14-D5AB-AEEC-91E0EC8028D9}"/>
                  </a:ext>
                </a:extLst>
              </p:cNvPr>
              <p:cNvSpPr>
                <a:spLocks/>
              </p:cNvSpPr>
              <p:nvPr/>
            </p:nvSpPr>
            <p:spPr bwMode="auto">
              <a:xfrm>
                <a:off x="3862388" y="4981575"/>
                <a:ext cx="4464050" cy="1074738"/>
              </a:xfrm>
              <a:custGeom>
                <a:avLst/>
                <a:gdLst>
                  <a:gd name="T0" fmla="*/ 2812 w 2812"/>
                  <a:gd name="T1" fmla="*/ 677 h 677"/>
                  <a:gd name="T2" fmla="*/ 0 w 2812"/>
                  <a:gd name="T3" fmla="*/ 677 h 677"/>
                  <a:gd name="T4" fmla="*/ 320 w 2812"/>
                  <a:gd name="T5" fmla="*/ 0 h 677"/>
                  <a:gd name="T6" fmla="*/ 2480 w 2812"/>
                  <a:gd name="T7" fmla="*/ 0 h 677"/>
                  <a:gd name="T8" fmla="*/ 2812 w 2812"/>
                  <a:gd name="T9" fmla="*/ 677 h 677"/>
                </a:gdLst>
                <a:ahLst/>
                <a:cxnLst>
                  <a:cxn ang="0">
                    <a:pos x="T0" y="T1"/>
                  </a:cxn>
                  <a:cxn ang="0">
                    <a:pos x="T2" y="T3"/>
                  </a:cxn>
                  <a:cxn ang="0">
                    <a:pos x="T4" y="T5"/>
                  </a:cxn>
                  <a:cxn ang="0">
                    <a:pos x="T6" y="T7"/>
                  </a:cxn>
                  <a:cxn ang="0">
                    <a:pos x="T8" y="T9"/>
                  </a:cxn>
                </a:cxnLst>
                <a:rect l="0" t="0" r="r" b="b"/>
                <a:pathLst>
                  <a:path w="2812" h="677">
                    <a:moveTo>
                      <a:pt x="2812" y="677"/>
                    </a:moveTo>
                    <a:lnTo>
                      <a:pt x="0" y="677"/>
                    </a:lnTo>
                    <a:lnTo>
                      <a:pt x="320" y="0"/>
                    </a:lnTo>
                    <a:lnTo>
                      <a:pt x="2480" y="0"/>
                    </a:lnTo>
                    <a:lnTo>
                      <a:pt x="2812" y="67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6">
                <a:extLst>
                  <a:ext uri="{FF2B5EF4-FFF2-40B4-BE49-F238E27FC236}">
                    <a16:creationId xmlns:a16="http://schemas.microsoft.com/office/drawing/2014/main" id="{DF8C4244-B8A6-140E-44D6-82901D43E2A2}"/>
                  </a:ext>
                </a:extLst>
              </p:cNvPr>
              <p:cNvSpPr>
                <a:spLocks/>
              </p:cNvSpPr>
              <p:nvPr/>
            </p:nvSpPr>
            <p:spPr bwMode="auto">
              <a:xfrm>
                <a:off x="4413251" y="3784600"/>
                <a:ext cx="3332163" cy="1077913"/>
              </a:xfrm>
              <a:custGeom>
                <a:avLst/>
                <a:gdLst>
                  <a:gd name="T0" fmla="*/ 2099 w 2099"/>
                  <a:gd name="T1" fmla="*/ 679 h 679"/>
                  <a:gd name="T2" fmla="*/ 0 w 2099"/>
                  <a:gd name="T3" fmla="*/ 679 h 679"/>
                  <a:gd name="T4" fmla="*/ 330 w 2099"/>
                  <a:gd name="T5" fmla="*/ 0 h 679"/>
                  <a:gd name="T6" fmla="*/ 1772 w 2099"/>
                  <a:gd name="T7" fmla="*/ 0 h 679"/>
                  <a:gd name="T8" fmla="*/ 2099 w 2099"/>
                  <a:gd name="T9" fmla="*/ 679 h 679"/>
                </a:gdLst>
                <a:ahLst/>
                <a:cxnLst>
                  <a:cxn ang="0">
                    <a:pos x="T0" y="T1"/>
                  </a:cxn>
                  <a:cxn ang="0">
                    <a:pos x="T2" y="T3"/>
                  </a:cxn>
                  <a:cxn ang="0">
                    <a:pos x="T4" y="T5"/>
                  </a:cxn>
                  <a:cxn ang="0">
                    <a:pos x="T6" y="T7"/>
                  </a:cxn>
                  <a:cxn ang="0">
                    <a:pos x="T8" y="T9"/>
                  </a:cxn>
                </a:cxnLst>
                <a:rect l="0" t="0" r="r" b="b"/>
                <a:pathLst>
                  <a:path w="2099" h="679">
                    <a:moveTo>
                      <a:pt x="2099" y="679"/>
                    </a:moveTo>
                    <a:lnTo>
                      <a:pt x="0" y="679"/>
                    </a:lnTo>
                    <a:lnTo>
                      <a:pt x="330" y="0"/>
                    </a:lnTo>
                    <a:lnTo>
                      <a:pt x="1772" y="0"/>
                    </a:lnTo>
                    <a:lnTo>
                      <a:pt x="2099" y="67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764BF7B3-7135-63D8-F30D-FF36FEE97958}"/>
                  </a:ext>
                </a:extLst>
              </p:cNvPr>
              <p:cNvSpPr>
                <a:spLocks/>
              </p:cNvSpPr>
              <p:nvPr/>
            </p:nvSpPr>
            <p:spPr bwMode="auto">
              <a:xfrm>
                <a:off x="4991101" y="2587625"/>
                <a:ext cx="2178050" cy="1077913"/>
              </a:xfrm>
              <a:custGeom>
                <a:avLst/>
                <a:gdLst>
                  <a:gd name="T0" fmla="*/ 1372 w 1372"/>
                  <a:gd name="T1" fmla="*/ 679 h 679"/>
                  <a:gd name="T2" fmla="*/ 0 w 1372"/>
                  <a:gd name="T3" fmla="*/ 679 h 679"/>
                  <a:gd name="T4" fmla="*/ 325 w 1372"/>
                  <a:gd name="T5" fmla="*/ 0 h 679"/>
                  <a:gd name="T6" fmla="*/ 1045 w 1372"/>
                  <a:gd name="T7" fmla="*/ 0 h 679"/>
                  <a:gd name="T8" fmla="*/ 1372 w 1372"/>
                  <a:gd name="T9" fmla="*/ 679 h 679"/>
                </a:gdLst>
                <a:ahLst/>
                <a:cxnLst>
                  <a:cxn ang="0">
                    <a:pos x="T0" y="T1"/>
                  </a:cxn>
                  <a:cxn ang="0">
                    <a:pos x="T2" y="T3"/>
                  </a:cxn>
                  <a:cxn ang="0">
                    <a:pos x="T4" y="T5"/>
                  </a:cxn>
                  <a:cxn ang="0">
                    <a:pos x="T6" y="T7"/>
                  </a:cxn>
                  <a:cxn ang="0">
                    <a:pos x="T8" y="T9"/>
                  </a:cxn>
                </a:cxnLst>
                <a:rect l="0" t="0" r="r" b="b"/>
                <a:pathLst>
                  <a:path w="1372" h="679">
                    <a:moveTo>
                      <a:pt x="1372" y="679"/>
                    </a:moveTo>
                    <a:lnTo>
                      <a:pt x="0" y="679"/>
                    </a:lnTo>
                    <a:lnTo>
                      <a:pt x="325" y="0"/>
                    </a:lnTo>
                    <a:lnTo>
                      <a:pt x="1045" y="0"/>
                    </a:lnTo>
                    <a:lnTo>
                      <a:pt x="1372" y="67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a:extLst>
                  <a:ext uri="{FF2B5EF4-FFF2-40B4-BE49-F238E27FC236}">
                    <a16:creationId xmlns:a16="http://schemas.microsoft.com/office/drawing/2014/main" id="{8AC71AC9-7E71-BD5C-5F46-94050DA63695}"/>
                  </a:ext>
                </a:extLst>
              </p:cNvPr>
              <p:cNvSpPr>
                <a:spLocks/>
              </p:cNvSpPr>
              <p:nvPr/>
            </p:nvSpPr>
            <p:spPr bwMode="auto">
              <a:xfrm>
                <a:off x="4429126" y="4862513"/>
                <a:ext cx="3370263" cy="119063"/>
              </a:xfrm>
              <a:custGeom>
                <a:avLst/>
                <a:gdLst>
                  <a:gd name="T0" fmla="*/ 2123 w 2123"/>
                  <a:gd name="T1" fmla="*/ 75 h 75"/>
                  <a:gd name="T2" fmla="*/ 81 w 2123"/>
                  <a:gd name="T3" fmla="*/ 75 h 75"/>
                  <a:gd name="T4" fmla="*/ 0 w 2123"/>
                  <a:gd name="T5" fmla="*/ 0 h 75"/>
                  <a:gd name="T6" fmla="*/ 2014 w 2123"/>
                  <a:gd name="T7" fmla="*/ 0 h 75"/>
                  <a:gd name="T8" fmla="*/ 2123 w 2123"/>
                  <a:gd name="T9" fmla="*/ 75 h 75"/>
                </a:gdLst>
                <a:ahLst/>
                <a:cxnLst>
                  <a:cxn ang="0">
                    <a:pos x="T0" y="T1"/>
                  </a:cxn>
                  <a:cxn ang="0">
                    <a:pos x="T2" y="T3"/>
                  </a:cxn>
                  <a:cxn ang="0">
                    <a:pos x="T4" y="T5"/>
                  </a:cxn>
                  <a:cxn ang="0">
                    <a:pos x="T6" y="T7"/>
                  </a:cxn>
                  <a:cxn ang="0">
                    <a:pos x="T8" y="T9"/>
                  </a:cxn>
                </a:cxnLst>
                <a:rect l="0" t="0" r="r" b="b"/>
                <a:pathLst>
                  <a:path w="2123" h="75">
                    <a:moveTo>
                      <a:pt x="2123" y="75"/>
                    </a:moveTo>
                    <a:lnTo>
                      <a:pt x="81" y="75"/>
                    </a:lnTo>
                    <a:lnTo>
                      <a:pt x="0" y="0"/>
                    </a:lnTo>
                    <a:lnTo>
                      <a:pt x="2014" y="0"/>
                    </a:lnTo>
                    <a:lnTo>
                      <a:pt x="2123" y="75"/>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9">
                <a:extLst>
                  <a:ext uri="{FF2B5EF4-FFF2-40B4-BE49-F238E27FC236}">
                    <a16:creationId xmlns:a16="http://schemas.microsoft.com/office/drawing/2014/main" id="{429F13DE-CEAA-00C7-671C-4DA73DF60C99}"/>
                  </a:ext>
                </a:extLst>
              </p:cNvPr>
              <p:cNvSpPr>
                <a:spLocks/>
              </p:cNvSpPr>
              <p:nvPr/>
            </p:nvSpPr>
            <p:spPr bwMode="auto">
              <a:xfrm>
                <a:off x="4991101" y="3665538"/>
                <a:ext cx="2235200" cy="119063"/>
              </a:xfrm>
              <a:custGeom>
                <a:avLst/>
                <a:gdLst>
                  <a:gd name="T0" fmla="*/ 1408 w 1408"/>
                  <a:gd name="T1" fmla="*/ 75 h 75"/>
                  <a:gd name="T2" fmla="*/ 79 w 1408"/>
                  <a:gd name="T3" fmla="*/ 75 h 75"/>
                  <a:gd name="T4" fmla="*/ 0 w 1408"/>
                  <a:gd name="T5" fmla="*/ 0 h 75"/>
                  <a:gd name="T6" fmla="*/ 1288 w 1408"/>
                  <a:gd name="T7" fmla="*/ 0 h 75"/>
                  <a:gd name="T8" fmla="*/ 1408 w 1408"/>
                  <a:gd name="T9" fmla="*/ 75 h 75"/>
                </a:gdLst>
                <a:ahLst/>
                <a:cxnLst>
                  <a:cxn ang="0">
                    <a:pos x="T0" y="T1"/>
                  </a:cxn>
                  <a:cxn ang="0">
                    <a:pos x="T2" y="T3"/>
                  </a:cxn>
                  <a:cxn ang="0">
                    <a:pos x="T4" y="T5"/>
                  </a:cxn>
                  <a:cxn ang="0">
                    <a:pos x="T6" y="T7"/>
                  </a:cxn>
                  <a:cxn ang="0">
                    <a:pos x="T8" y="T9"/>
                  </a:cxn>
                </a:cxnLst>
                <a:rect l="0" t="0" r="r" b="b"/>
                <a:pathLst>
                  <a:path w="1408" h="75">
                    <a:moveTo>
                      <a:pt x="1408" y="75"/>
                    </a:moveTo>
                    <a:lnTo>
                      <a:pt x="79" y="75"/>
                    </a:lnTo>
                    <a:lnTo>
                      <a:pt x="0" y="0"/>
                    </a:lnTo>
                    <a:lnTo>
                      <a:pt x="1288" y="0"/>
                    </a:lnTo>
                    <a:lnTo>
                      <a:pt x="1408" y="75"/>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0">
                <a:extLst>
                  <a:ext uri="{FF2B5EF4-FFF2-40B4-BE49-F238E27FC236}">
                    <a16:creationId xmlns:a16="http://schemas.microsoft.com/office/drawing/2014/main" id="{4D454B49-7C7F-1C43-2230-6231623619BF}"/>
                  </a:ext>
                </a:extLst>
              </p:cNvPr>
              <p:cNvSpPr>
                <a:spLocks/>
              </p:cNvSpPr>
              <p:nvPr/>
            </p:nvSpPr>
            <p:spPr bwMode="auto">
              <a:xfrm>
                <a:off x="5564188" y="2468563"/>
                <a:ext cx="1085850" cy="119063"/>
              </a:xfrm>
              <a:custGeom>
                <a:avLst/>
                <a:gdLst>
                  <a:gd name="T0" fmla="*/ 684 w 684"/>
                  <a:gd name="T1" fmla="*/ 75 h 75"/>
                  <a:gd name="T2" fmla="*/ 66 w 684"/>
                  <a:gd name="T3" fmla="*/ 75 h 75"/>
                  <a:gd name="T4" fmla="*/ 0 w 684"/>
                  <a:gd name="T5" fmla="*/ 0 h 75"/>
                  <a:gd name="T6" fmla="*/ 602 w 684"/>
                  <a:gd name="T7" fmla="*/ 0 h 75"/>
                  <a:gd name="T8" fmla="*/ 684 w 684"/>
                  <a:gd name="T9" fmla="*/ 75 h 75"/>
                </a:gdLst>
                <a:ahLst/>
                <a:cxnLst>
                  <a:cxn ang="0">
                    <a:pos x="T0" y="T1"/>
                  </a:cxn>
                  <a:cxn ang="0">
                    <a:pos x="T2" y="T3"/>
                  </a:cxn>
                  <a:cxn ang="0">
                    <a:pos x="T4" y="T5"/>
                  </a:cxn>
                  <a:cxn ang="0">
                    <a:pos x="T6" y="T7"/>
                  </a:cxn>
                  <a:cxn ang="0">
                    <a:pos x="T8" y="T9"/>
                  </a:cxn>
                </a:cxnLst>
                <a:rect l="0" t="0" r="r" b="b"/>
                <a:pathLst>
                  <a:path w="684" h="75">
                    <a:moveTo>
                      <a:pt x="684" y="75"/>
                    </a:moveTo>
                    <a:lnTo>
                      <a:pt x="66" y="75"/>
                    </a:lnTo>
                    <a:lnTo>
                      <a:pt x="0" y="0"/>
                    </a:lnTo>
                    <a:lnTo>
                      <a:pt x="602" y="0"/>
                    </a:lnTo>
                    <a:lnTo>
                      <a:pt x="684" y="75"/>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1">
                <a:extLst>
                  <a:ext uri="{FF2B5EF4-FFF2-40B4-BE49-F238E27FC236}">
                    <a16:creationId xmlns:a16="http://schemas.microsoft.com/office/drawing/2014/main" id="{F367C63A-1D1C-C349-947A-003338214AC0}"/>
                  </a:ext>
                </a:extLst>
              </p:cNvPr>
              <p:cNvSpPr>
                <a:spLocks/>
              </p:cNvSpPr>
              <p:nvPr/>
            </p:nvSpPr>
            <p:spPr bwMode="auto">
              <a:xfrm>
                <a:off x="5564188" y="1393825"/>
                <a:ext cx="1023938" cy="1074738"/>
              </a:xfrm>
              <a:custGeom>
                <a:avLst/>
                <a:gdLst>
                  <a:gd name="T0" fmla="*/ 320 w 645"/>
                  <a:gd name="T1" fmla="*/ 0 h 677"/>
                  <a:gd name="T2" fmla="*/ 0 w 645"/>
                  <a:gd name="T3" fmla="*/ 677 h 677"/>
                  <a:gd name="T4" fmla="*/ 645 w 645"/>
                  <a:gd name="T5" fmla="*/ 677 h 677"/>
                  <a:gd name="T6" fmla="*/ 320 w 645"/>
                  <a:gd name="T7" fmla="*/ 0 h 677"/>
                </a:gdLst>
                <a:ahLst/>
                <a:cxnLst>
                  <a:cxn ang="0">
                    <a:pos x="T0" y="T1"/>
                  </a:cxn>
                  <a:cxn ang="0">
                    <a:pos x="T2" y="T3"/>
                  </a:cxn>
                  <a:cxn ang="0">
                    <a:pos x="T4" y="T5"/>
                  </a:cxn>
                  <a:cxn ang="0">
                    <a:pos x="T6" y="T7"/>
                  </a:cxn>
                </a:cxnLst>
                <a:rect l="0" t="0" r="r" b="b"/>
                <a:pathLst>
                  <a:path w="645" h="677">
                    <a:moveTo>
                      <a:pt x="320" y="0"/>
                    </a:moveTo>
                    <a:lnTo>
                      <a:pt x="0" y="677"/>
                    </a:lnTo>
                    <a:lnTo>
                      <a:pt x="645" y="677"/>
                    </a:lnTo>
                    <a:lnTo>
                      <a:pt x="32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 name="TextBox 3">
              <a:extLst>
                <a:ext uri="{FF2B5EF4-FFF2-40B4-BE49-F238E27FC236}">
                  <a16:creationId xmlns:a16="http://schemas.microsoft.com/office/drawing/2014/main" id="{AC4BE02E-6A2D-C391-41AE-8B5F00FFC1AA}"/>
                </a:ext>
              </a:extLst>
            </p:cNvPr>
            <p:cNvSpPr txBox="1"/>
            <p:nvPr/>
          </p:nvSpPr>
          <p:spPr>
            <a:xfrm>
              <a:off x="2787937" y="2385240"/>
              <a:ext cx="763159" cy="292388"/>
            </a:xfrm>
            <a:prstGeom prst="rect">
              <a:avLst/>
            </a:prstGeom>
            <a:noFill/>
          </p:spPr>
          <p:txBody>
            <a:bodyPr wrap="square" rtlCol="0">
              <a:spAutoFit/>
            </a:bodyPr>
            <a:lstStyle/>
            <a:p>
              <a:pPr algn="ctr"/>
              <a:r>
                <a:rPr lang="en-US" sz="1300" dirty="0">
                  <a:solidFill>
                    <a:schemeClr val="bg1"/>
                  </a:solidFill>
                  <a:latin typeface="Poppins" panose="00000500000000000000" pitchFamily="2" charset="0"/>
                  <a:ea typeface="Inter" panose="020B0502030000000004" pitchFamily="34" charset="0"/>
                  <a:cs typeface="Poppins" panose="00000500000000000000" pitchFamily="2" charset="0"/>
                </a:rPr>
                <a:t>Goals</a:t>
              </a:r>
            </a:p>
          </p:txBody>
        </p:sp>
        <p:sp>
          <p:nvSpPr>
            <p:cNvPr id="5" name="TextBox 4">
              <a:extLst>
                <a:ext uri="{FF2B5EF4-FFF2-40B4-BE49-F238E27FC236}">
                  <a16:creationId xmlns:a16="http://schemas.microsoft.com/office/drawing/2014/main" id="{051DDDEE-CFF9-CAA3-0F0D-E65FF6E09BDD}"/>
                </a:ext>
              </a:extLst>
            </p:cNvPr>
            <p:cNvSpPr txBox="1"/>
            <p:nvPr/>
          </p:nvSpPr>
          <p:spPr>
            <a:xfrm>
              <a:off x="2558502" y="4396919"/>
              <a:ext cx="1222029" cy="292388"/>
            </a:xfrm>
            <a:prstGeom prst="rect">
              <a:avLst/>
            </a:prstGeom>
            <a:noFill/>
          </p:spPr>
          <p:txBody>
            <a:bodyPr wrap="square" rtlCol="0">
              <a:spAutoFit/>
            </a:bodyPr>
            <a:lstStyle/>
            <a:p>
              <a:pPr algn="ctr"/>
              <a:r>
                <a:rPr lang="en-US" sz="1300" dirty="0">
                  <a:solidFill>
                    <a:schemeClr val="bg1"/>
                  </a:solidFill>
                  <a:latin typeface="Poppins" panose="00000500000000000000" pitchFamily="2" charset="0"/>
                  <a:ea typeface="Inter" panose="020B0502030000000004" pitchFamily="34" charset="0"/>
                  <a:cs typeface="Poppins" panose="00000500000000000000" pitchFamily="2" charset="0"/>
                </a:rPr>
                <a:t>Tactics</a:t>
              </a:r>
            </a:p>
          </p:txBody>
        </p:sp>
        <p:sp>
          <p:nvSpPr>
            <p:cNvPr id="6" name="TextBox 5">
              <a:extLst>
                <a:ext uri="{FF2B5EF4-FFF2-40B4-BE49-F238E27FC236}">
                  <a16:creationId xmlns:a16="http://schemas.microsoft.com/office/drawing/2014/main" id="{7619EC02-1E67-97FA-8388-7C40032711A8}"/>
                </a:ext>
              </a:extLst>
            </p:cNvPr>
            <p:cNvSpPr txBox="1"/>
            <p:nvPr/>
          </p:nvSpPr>
          <p:spPr>
            <a:xfrm>
              <a:off x="2661634" y="3304689"/>
              <a:ext cx="1015765" cy="292388"/>
            </a:xfrm>
            <a:prstGeom prst="rect">
              <a:avLst/>
            </a:prstGeom>
            <a:noFill/>
          </p:spPr>
          <p:txBody>
            <a:bodyPr wrap="square" rtlCol="0">
              <a:spAutoFit/>
            </a:bodyPr>
            <a:lstStyle/>
            <a:p>
              <a:pPr algn="ctr"/>
              <a:r>
                <a:rPr lang="en-US" sz="1300" dirty="0">
                  <a:solidFill>
                    <a:schemeClr val="bg1"/>
                  </a:solidFill>
                  <a:latin typeface="Poppins" panose="00000500000000000000" pitchFamily="2" charset="0"/>
                  <a:ea typeface="Inter" panose="020B0502030000000004" pitchFamily="34" charset="0"/>
                  <a:cs typeface="Poppins" panose="00000500000000000000" pitchFamily="2" charset="0"/>
                </a:rPr>
                <a:t>Vision</a:t>
              </a:r>
            </a:p>
          </p:txBody>
        </p:sp>
        <p:sp>
          <p:nvSpPr>
            <p:cNvPr id="7" name="TextBox 6">
              <a:extLst>
                <a:ext uri="{FF2B5EF4-FFF2-40B4-BE49-F238E27FC236}">
                  <a16:creationId xmlns:a16="http://schemas.microsoft.com/office/drawing/2014/main" id="{503EEC98-E1CF-49B0-5733-E7E174838A0A}"/>
                </a:ext>
              </a:extLst>
            </p:cNvPr>
            <p:cNvSpPr txBox="1"/>
            <p:nvPr/>
          </p:nvSpPr>
          <p:spPr>
            <a:xfrm>
              <a:off x="2430188" y="5442862"/>
              <a:ext cx="1478655" cy="292388"/>
            </a:xfrm>
            <a:prstGeom prst="rect">
              <a:avLst/>
            </a:prstGeom>
            <a:noFill/>
          </p:spPr>
          <p:txBody>
            <a:bodyPr wrap="square" rtlCol="0">
              <a:spAutoFit/>
            </a:bodyPr>
            <a:lstStyle/>
            <a:p>
              <a:pPr algn="ctr"/>
              <a:r>
                <a:rPr lang="en-US" sz="1300" dirty="0">
                  <a:solidFill>
                    <a:schemeClr val="bg1"/>
                  </a:solidFill>
                  <a:latin typeface="Poppins" panose="00000500000000000000" pitchFamily="2" charset="0"/>
                  <a:ea typeface="Inter" panose="020B0502030000000004" pitchFamily="34" charset="0"/>
                  <a:cs typeface="Poppins" panose="00000500000000000000" pitchFamily="2" charset="0"/>
                </a:rPr>
                <a:t>Action Plans</a:t>
              </a:r>
            </a:p>
          </p:txBody>
        </p:sp>
      </p:grpSp>
      <p:sp>
        <p:nvSpPr>
          <p:cNvPr id="15" name="TextBox 14">
            <a:extLst>
              <a:ext uri="{FF2B5EF4-FFF2-40B4-BE49-F238E27FC236}">
                <a16:creationId xmlns:a16="http://schemas.microsoft.com/office/drawing/2014/main" id="{3735D218-40F3-7E50-65BE-81856C9BA305}"/>
              </a:ext>
            </a:extLst>
          </p:cNvPr>
          <p:cNvSpPr txBox="1"/>
          <p:nvPr/>
        </p:nvSpPr>
        <p:spPr>
          <a:xfrm>
            <a:off x="999423" y="3126262"/>
            <a:ext cx="2322858" cy="696922"/>
          </a:xfrm>
          <a:prstGeom prst="rect">
            <a:avLst/>
          </a:prstGeom>
          <a:noFill/>
        </p:spPr>
        <p:txBody>
          <a:bodyPr wrap="square" rtlCol="0">
            <a:spAutoFit/>
          </a:bodyPr>
          <a:lstStyle/>
          <a:p>
            <a:pPr>
              <a:lnSpc>
                <a:spcPts val="1600"/>
              </a:lnSpc>
            </a:pPr>
            <a:r>
              <a:rPr lang="en-US" sz="1000" dirty="0">
                <a:solidFill>
                  <a:schemeClr val="tx2"/>
                </a:solidFill>
                <a:effectLst/>
                <a:latin typeface="DM Sans" pitchFamily="2" charset="0"/>
                <a:ea typeface="Inter" panose="020B0502030000000004" pitchFamily="34" charset="0"/>
                <a:cs typeface="Poppins" panose="00000500000000000000" pitchFamily="50" charset="0"/>
              </a:rPr>
              <a:t>Lorem ipsum </a:t>
            </a:r>
            <a:r>
              <a:rPr lang="en-US" sz="1000" i="0" dirty="0">
                <a:solidFill>
                  <a:schemeClr val="tx2"/>
                </a:solidFill>
                <a:effectLst/>
                <a:latin typeface="DM Sans" pitchFamily="2" charset="0"/>
                <a:ea typeface="Inter" panose="020B0502030000000004" pitchFamily="34" charset="0"/>
                <a:cs typeface="Poppins" panose="00000500000000000000" pitchFamily="50" charset="0"/>
              </a:rPr>
              <a:t>is placeholder text </a:t>
            </a:r>
            <a:r>
              <a:rPr lang="en-US" sz="1000" i="0" dirty="0">
                <a:solidFill>
                  <a:schemeClr val="tx2"/>
                </a:solidFill>
                <a:effectLst/>
                <a:latin typeface="DM Sans" pitchFamily="2" charset="0"/>
                <a:ea typeface="Inter" panose="020B0502030000000004" pitchFamily="34" charset="0"/>
                <a:cs typeface="Poppins Light" panose="00000400000000000000" pitchFamily="50" charset="0"/>
              </a:rPr>
              <a:t>commonly in the graphic print, and in descries good.</a:t>
            </a:r>
            <a:endParaRPr lang="en-US" sz="1000" dirty="0">
              <a:solidFill>
                <a:schemeClr val="tx2"/>
              </a:solidFill>
              <a:latin typeface="DM Sans" pitchFamily="2" charset="0"/>
              <a:ea typeface="Inter" panose="020B0502030000000004" pitchFamily="34" charset="0"/>
              <a:cs typeface="Poppins Light" panose="00000400000000000000" pitchFamily="50" charset="0"/>
            </a:endParaRPr>
          </a:p>
        </p:txBody>
      </p:sp>
      <p:sp>
        <p:nvSpPr>
          <p:cNvPr id="16" name="TextBox 15">
            <a:extLst>
              <a:ext uri="{FF2B5EF4-FFF2-40B4-BE49-F238E27FC236}">
                <a16:creationId xmlns:a16="http://schemas.microsoft.com/office/drawing/2014/main" id="{42957537-A5BC-8807-0F59-0C1973F84BBB}"/>
              </a:ext>
            </a:extLst>
          </p:cNvPr>
          <p:cNvSpPr txBox="1"/>
          <p:nvPr/>
        </p:nvSpPr>
        <p:spPr>
          <a:xfrm>
            <a:off x="8869718" y="3126262"/>
            <a:ext cx="2322858" cy="696922"/>
          </a:xfrm>
          <a:prstGeom prst="rect">
            <a:avLst/>
          </a:prstGeom>
          <a:noFill/>
        </p:spPr>
        <p:txBody>
          <a:bodyPr wrap="square" rtlCol="0">
            <a:spAutoFit/>
          </a:bodyPr>
          <a:lstStyle/>
          <a:p>
            <a:pPr>
              <a:lnSpc>
                <a:spcPts val="1600"/>
              </a:lnSpc>
            </a:pPr>
            <a:r>
              <a:rPr lang="en-US" sz="1000" dirty="0">
                <a:solidFill>
                  <a:schemeClr val="tx2"/>
                </a:solidFill>
                <a:effectLst/>
                <a:latin typeface="DM Sans" pitchFamily="2" charset="0"/>
                <a:ea typeface="Inter" panose="020B0502030000000004" pitchFamily="34" charset="0"/>
                <a:cs typeface="Poppins" panose="00000500000000000000" pitchFamily="50" charset="0"/>
              </a:rPr>
              <a:t>Lorem ipsum </a:t>
            </a:r>
            <a:r>
              <a:rPr lang="en-US" sz="1000" i="0" dirty="0">
                <a:solidFill>
                  <a:schemeClr val="tx2"/>
                </a:solidFill>
                <a:effectLst/>
                <a:latin typeface="DM Sans" pitchFamily="2" charset="0"/>
                <a:ea typeface="Inter" panose="020B0502030000000004" pitchFamily="34" charset="0"/>
                <a:cs typeface="Poppins" panose="00000500000000000000" pitchFamily="50" charset="0"/>
              </a:rPr>
              <a:t>is placeholder text </a:t>
            </a:r>
            <a:r>
              <a:rPr lang="en-US" sz="1000" i="0" dirty="0">
                <a:solidFill>
                  <a:schemeClr val="tx2"/>
                </a:solidFill>
                <a:effectLst/>
                <a:latin typeface="DM Sans" pitchFamily="2" charset="0"/>
                <a:ea typeface="Inter" panose="020B0502030000000004" pitchFamily="34" charset="0"/>
                <a:cs typeface="Poppins Light" panose="00000400000000000000" pitchFamily="50" charset="0"/>
              </a:rPr>
              <a:t>commonly in the graphic print, and in descries good visual.</a:t>
            </a:r>
            <a:endParaRPr lang="en-US" sz="1000" dirty="0">
              <a:solidFill>
                <a:schemeClr val="tx2"/>
              </a:solidFill>
              <a:latin typeface="DM Sans" pitchFamily="2" charset="0"/>
              <a:ea typeface="Inter" panose="020B0502030000000004" pitchFamily="34" charset="0"/>
              <a:cs typeface="Poppins Light" panose="00000400000000000000" pitchFamily="50" charset="0"/>
            </a:endParaRPr>
          </a:p>
        </p:txBody>
      </p:sp>
      <p:sp>
        <p:nvSpPr>
          <p:cNvPr id="17" name="TextBox 16">
            <a:extLst>
              <a:ext uri="{FF2B5EF4-FFF2-40B4-BE49-F238E27FC236}">
                <a16:creationId xmlns:a16="http://schemas.microsoft.com/office/drawing/2014/main" id="{D867364A-229D-186B-DE75-8F7EDC68BE88}"/>
              </a:ext>
            </a:extLst>
          </p:cNvPr>
          <p:cNvSpPr txBox="1"/>
          <p:nvPr/>
        </p:nvSpPr>
        <p:spPr>
          <a:xfrm>
            <a:off x="999424" y="2655676"/>
            <a:ext cx="2379053" cy="523220"/>
          </a:xfrm>
          <a:prstGeom prst="rect">
            <a:avLst/>
          </a:prstGeom>
          <a:noFill/>
        </p:spPr>
        <p:txBody>
          <a:bodyPr wrap="square" rtlCol="0">
            <a:spAutoFit/>
          </a:bodyPr>
          <a:lstStyle/>
          <a:p>
            <a:r>
              <a:rPr lang="en-US" sz="2800" dirty="0">
                <a:latin typeface="Poppins" panose="00000500000000000000" pitchFamily="2" charset="0"/>
                <a:ea typeface="Jost SemiBold" pitchFamily="2" charset="0"/>
                <a:cs typeface="Poppins" panose="00000500000000000000" pitchFamily="2" charset="0"/>
              </a:rPr>
              <a:t>$6472</a:t>
            </a:r>
          </a:p>
        </p:txBody>
      </p:sp>
      <p:sp>
        <p:nvSpPr>
          <p:cNvPr id="18" name="TextBox 17">
            <a:extLst>
              <a:ext uri="{FF2B5EF4-FFF2-40B4-BE49-F238E27FC236}">
                <a16:creationId xmlns:a16="http://schemas.microsoft.com/office/drawing/2014/main" id="{AA25CA72-F962-2EF1-BE81-B61A2E3396AD}"/>
              </a:ext>
            </a:extLst>
          </p:cNvPr>
          <p:cNvSpPr txBox="1"/>
          <p:nvPr/>
        </p:nvSpPr>
        <p:spPr>
          <a:xfrm>
            <a:off x="8869718" y="2655676"/>
            <a:ext cx="2162775" cy="523220"/>
          </a:xfrm>
          <a:prstGeom prst="rect">
            <a:avLst/>
          </a:prstGeom>
          <a:noFill/>
        </p:spPr>
        <p:txBody>
          <a:bodyPr wrap="square" rtlCol="0">
            <a:spAutoFit/>
          </a:bodyPr>
          <a:lstStyle/>
          <a:p>
            <a:r>
              <a:rPr lang="en-US" sz="2800" dirty="0">
                <a:latin typeface="Poppins" panose="00000500000000000000" pitchFamily="2" charset="0"/>
                <a:ea typeface="Jost SemiBold" pitchFamily="2" charset="0"/>
                <a:cs typeface="Poppins" panose="00000500000000000000" pitchFamily="2" charset="0"/>
              </a:rPr>
              <a:t>3.2B+</a:t>
            </a:r>
          </a:p>
        </p:txBody>
      </p:sp>
      <p:grpSp>
        <p:nvGrpSpPr>
          <p:cNvPr id="19" name="Group 18">
            <a:extLst>
              <a:ext uri="{FF2B5EF4-FFF2-40B4-BE49-F238E27FC236}">
                <a16:creationId xmlns:a16="http://schemas.microsoft.com/office/drawing/2014/main" id="{D3417963-C806-46B0-4987-B8C8BD183274}"/>
              </a:ext>
            </a:extLst>
          </p:cNvPr>
          <p:cNvGrpSpPr/>
          <p:nvPr/>
        </p:nvGrpSpPr>
        <p:grpSpPr>
          <a:xfrm>
            <a:off x="1075188" y="1942796"/>
            <a:ext cx="575968" cy="575968"/>
            <a:chOff x="5001028" y="2701576"/>
            <a:chExt cx="633565" cy="633565"/>
          </a:xfrm>
        </p:grpSpPr>
        <p:sp>
          <p:nvSpPr>
            <p:cNvPr id="20" name="Oval 19">
              <a:extLst>
                <a:ext uri="{FF2B5EF4-FFF2-40B4-BE49-F238E27FC236}">
                  <a16:creationId xmlns:a16="http://schemas.microsoft.com/office/drawing/2014/main" id="{EFE0D8AC-D88E-747F-C139-24E70833F813}"/>
                </a:ext>
              </a:extLst>
            </p:cNvPr>
            <p:cNvSpPr/>
            <p:nvPr/>
          </p:nvSpPr>
          <p:spPr>
            <a:xfrm>
              <a:off x="5001028" y="2701576"/>
              <a:ext cx="633565" cy="6335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45">
              <a:extLst>
                <a:ext uri="{FF2B5EF4-FFF2-40B4-BE49-F238E27FC236}">
                  <a16:creationId xmlns:a16="http://schemas.microsoft.com/office/drawing/2014/main" id="{48984185-91EE-F691-94DA-43CA6FEE3DB8}"/>
                </a:ext>
              </a:extLst>
            </p:cNvPr>
            <p:cNvSpPr>
              <a:spLocks noEditPoints="1"/>
            </p:cNvSpPr>
            <p:nvPr/>
          </p:nvSpPr>
          <p:spPr bwMode="auto">
            <a:xfrm>
              <a:off x="5165655" y="2870006"/>
              <a:ext cx="304311" cy="296704"/>
            </a:xfrm>
            <a:custGeom>
              <a:avLst/>
              <a:gdLst>
                <a:gd name="T0" fmla="*/ 15 w 160"/>
                <a:gd name="T1" fmla="*/ 15 h 156"/>
                <a:gd name="T2" fmla="*/ 48 w 160"/>
                <a:gd name="T3" fmla="*/ 20 h 156"/>
                <a:gd name="T4" fmla="*/ 48 w 160"/>
                <a:gd name="T5" fmla="*/ 25 h 156"/>
                <a:gd name="T6" fmla="*/ 15 w 160"/>
                <a:gd name="T7" fmla="*/ 31 h 156"/>
                <a:gd name="T8" fmla="*/ 48 w 160"/>
                <a:gd name="T9" fmla="*/ 25 h 156"/>
                <a:gd name="T10" fmla="*/ 15 w 160"/>
                <a:gd name="T11" fmla="*/ 36 h 156"/>
                <a:gd name="T12" fmla="*/ 39 w 160"/>
                <a:gd name="T13" fmla="*/ 41 h 156"/>
                <a:gd name="T14" fmla="*/ 39 w 160"/>
                <a:gd name="T15" fmla="*/ 47 h 156"/>
                <a:gd name="T16" fmla="*/ 15 w 160"/>
                <a:gd name="T17" fmla="*/ 52 h 156"/>
                <a:gd name="T18" fmla="*/ 39 w 160"/>
                <a:gd name="T19" fmla="*/ 47 h 156"/>
                <a:gd name="T20" fmla="*/ 0 w 160"/>
                <a:gd name="T21" fmla="*/ 156 h 156"/>
                <a:gd name="T22" fmla="*/ 160 w 160"/>
                <a:gd name="T23" fmla="*/ 152 h 156"/>
                <a:gd name="T24" fmla="*/ 138 w 160"/>
                <a:gd name="T25" fmla="*/ 20 h 156"/>
                <a:gd name="T26" fmla="*/ 150 w 160"/>
                <a:gd name="T27" fmla="*/ 23 h 156"/>
                <a:gd name="T28" fmla="*/ 155 w 160"/>
                <a:gd name="T29" fmla="*/ 22 h 156"/>
                <a:gd name="T30" fmla="*/ 141 w 160"/>
                <a:gd name="T31" fmla="*/ 0 h 156"/>
                <a:gd name="T32" fmla="*/ 119 w 160"/>
                <a:gd name="T33" fmla="*/ 14 h 156"/>
                <a:gd name="T34" fmla="*/ 138 w 160"/>
                <a:gd name="T35" fmla="*/ 7 h 156"/>
                <a:gd name="T36" fmla="*/ 12 w 160"/>
                <a:gd name="T37" fmla="*/ 112 h 156"/>
                <a:gd name="T38" fmla="*/ 138 w 160"/>
                <a:gd name="T39" fmla="*/ 20 h 156"/>
                <a:gd name="T40" fmla="*/ 32 w 160"/>
                <a:gd name="T41" fmla="*/ 147 h 156"/>
                <a:gd name="T42" fmla="*/ 35 w 160"/>
                <a:gd name="T43" fmla="*/ 127 h 156"/>
                <a:gd name="T44" fmla="*/ 15 w 160"/>
                <a:gd name="T45" fmla="*/ 126 h 156"/>
                <a:gd name="T46" fmla="*/ 12 w 160"/>
                <a:gd name="T47" fmla="*/ 144 h 156"/>
                <a:gd name="T48" fmla="*/ 17 w 160"/>
                <a:gd name="T49" fmla="*/ 131 h 156"/>
                <a:gd name="T50" fmla="*/ 30 w 160"/>
                <a:gd name="T51" fmla="*/ 142 h 156"/>
                <a:gd name="T52" fmla="*/ 17 w 160"/>
                <a:gd name="T53" fmla="*/ 131 h 156"/>
                <a:gd name="T54" fmla="*/ 40 w 160"/>
                <a:gd name="T55" fmla="*/ 120 h 156"/>
                <a:gd name="T56" fmla="*/ 43 w 160"/>
                <a:gd name="T57" fmla="*/ 147 h 156"/>
                <a:gd name="T58" fmla="*/ 64 w 160"/>
                <a:gd name="T59" fmla="*/ 144 h 156"/>
                <a:gd name="T60" fmla="*/ 63 w 160"/>
                <a:gd name="T61" fmla="*/ 118 h 156"/>
                <a:gd name="T62" fmla="*/ 59 w 160"/>
                <a:gd name="T63" fmla="*/ 142 h 156"/>
                <a:gd name="T64" fmla="*/ 46 w 160"/>
                <a:gd name="T65" fmla="*/ 123 h 156"/>
                <a:gd name="T66" fmla="*/ 59 w 160"/>
                <a:gd name="T67" fmla="*/ 142 h 156"/>
                <a:gd name="T68" fmla="*/ 70 w 160"/>
                <a:gd name="T69" fmla="*/ 107 h 156"/>
                <a:gd name="T70" fmla="*/ 72 w 160"/>
                <a:gd name="T71" fmla="*/ 147 h 156"/>
                <a:gd name="T72" fmla="*/ 94 w 160"/>
                <a:gd name="T73" fmla="*/ 144 h 156"/>
                <a:gd name="T74" fmla="*/ 91 w 160"/>
                <a:gd name="T75" fmla="*/ 104 h 156"/>
                <a:gd name="T76" fmla="*/ 88 w 160"/>
                <a:gd name="T77" fmla="*/ 142 h 156"/>
                <a:gd name="T78" fmla="*/ 75 w 160"/>
                <a:gd name="T79" fmla="*/ 110 h 156"/>
                <a:gd name="T80" fmla="*/ 88 w 160"/>
                <a:gd name="T81" fmla="*/ 142 h 156"/>
                <a:gd name="T82" fmla="*/ 100 w 160"/>
                <a:gd name="T83" fmla="*/ 89 h 156"/>
                <a:gd name="T84" fmla="*/ 103 w 160"/>
                <a:gd name="T85" fmla="*/ 147 h 156"/>
                <a:gd name="T86" fmla="*/ 122 w 160"/>
                <a:gd name="T87" fmla="*/ 144 h 156"/>
                <a:gd name="T88" fmla="*/ 119 w 160"/>
                <a:gd name="T89" fmla="*/ 87 h 156"/>
                <a:gd name="T90" fmla="*/ 118 w 160"/>
                <a:gd name="T91" fmla="*/ 142 h 156"/>
                <a:gd name="T92" fmla="*/ 104 w 160"/>
                <a:gd name="T93" fmla="*/ 92 h 156"/>
                <a:gd name="T94" fmla="*/ 118 w 160"/>
                <a:gd name="T95" fmla="*/ 142 h 156"/>
                <a:gd name="T96" fmla="*/ 127 w 160"/>
                <a:gd name="T97" fmla="*/ 52 h 156"/>
                <a:gd name="T98" fmla="*/ 131 w 160"/>
                <a:gd name="T99" fmla="*/ 147 h 156"/>
                <a:gd name="T100" fmla="*/ 152 w 160"/>
                <a:gd name="T101" fmla="*/ 144 h 156"/>
                <a:gd name="T102" fmla="*/ 150 w 160"/>
                <a:gd name="T103" fmla="*/ 48 h 156"/>
                <a:gd name="T104" fmla="*/ 147 w 160"/>
                <a:gd name="T105" fmla="*/ 142 h 156"/>
                <a:gd name="T106" fmla="*/ 134 w 160"/>
                <a:gd name="T107" fmla="*/ 55 h 156"/>
                <a:gd name="T108" fmla="*/ 147 w 160"/>
                <a:gd name="T109" fmla="*/ 14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56">
                  <a:moveTo>
                    <a:pt x="48" y="15"/>
                  </a:moveTo>
                  <a:cubicBezTo>
                    <a:pt x="15" y="15"/>
                    <a:pt x="15" y="15"/>
                    <a:pt x="15" y="15"/>
                  </a:cubicBezTo>
                  <a:cubicBezTo>
                    <a:pt x="15" y="20"/>
                    <a:pt x="15" y="20"/>
                    <a:pt x="15" y="20"/>
                  </a:cubicBezTo>
                  <a:cubicBezTo>
                    <a:pt x="48" y="20"/>
                    <a:pt x="48" y="20"/>
                    <a:pt x="48" y="20"/>
                  </a:cubicBezTo>
                  <a:lnTo>
                    <a:pt x="48" y="15"/>
                  </a:lnTo>
                  <a:close/>
                  <a:moveTo>
                    <a:pt x="48" y="25"/>
                  </a:moveTo>
                  <a:cubicBezTo>
                    <a:pt x="15" y="25"/>
                    <a:pt x="15" y="25"/>
                    <a:pt x="15" y="25"/>
                  </a:cubicBezTo>
                  <a:cubicBezTo>
                    <a:pt x="15" y="31"/>
                    <a:pt x="15" y="31"/>
                    <a:pt x="15" y="31"/>
                  </a:cubicBezTo>
                  <a:cubicBezTo>
                    <a:pt x="48" y="31"/>
                    <a:pt x="48" y="31"/>
                    <a:pt x="48" y="31"/>
                  </a:cubicBezTo>
                  <a:lnTo>
                    <a:pt x="48" y="25"/>
                  </a:lnTo>
                  <a:close/>
                  <a:moveTo>
                    <a:pt x="39" y="36"/>
                  </a:moveTo>
                  <a:cubicBezTo>
                    <a:pt x="15" y="36"/>
                    <a:pt x="15" y="36"/>
                    <a:pt x="15" y="36"/>
                  </a:cubicBezTo>
                  <a:cubicBezTo>
                    <a:pt x="15" y="41"/>
                    <a:pt x="15" y="41"/>
                    <a:pt x="15" y="41"/>
                  </a:cubicBezTo>
                  <a:cubicBezTo>
                    <a:pt x="39" y="41"/>
                    <a:pt x="39" y="41"/>
                    <a:pt x="39" y="41"/>
                  </a:cubicBezTo>
                  <a:lnTo>
                    <a:pt x="39" y="36"/>
                  </a:lnTo>
                  <a:close/>
                  <a:moveTo>
                    <a:pt x="39" y="47"/>
                  </a:moveTo>
                  <a:cubicBezTo>
                    <a:pt x="15" y="47"/>
                    <a:pt x="15" y="47"/>
                    <a:pt x="15" y="47"/>
                  </a:cubicBezTo>
                  <a:cubicBezTo>
                    <a:pt x="15" y="52"/>
                    <a:pt x="15" y="52"/>
                    <a:pt x="15" y="52"/>
                  </a:cubicBezTo>
                  <a:cubicBezTo>
                    <a:pt x="39" y="52"/>
                    <a:pt x="39" y="52"/>
                    <a:pt x="39" y="52"/>
                  </a:cubicBezTo>
                  <a:lnTo>
                    <a:pt x="39" y="47"/>
                  </a:lnTo>
                  <a:close/>
                  <a:moveTo>
                    <a:pt x="0" y="152"/>
                  </a:moveTo>
                  <a:cubicBezTo>
                    <a:pt x="0" y="156"/>
                    <a:pt x="0" y="156"/>
                    <a:pt x="0" y="156"/>
                  </a:cubicBezTo>
                  <a:cubicBezTo>
                    <a:pt x="160" y="156"/>
                    <a:pt x="160" y="156"/>
                    <a:pt x="160" y="156"/>
                  </a:cubicBezTo>
                  <a:cubicBezTo>
                    <a:pt x="160" y="152"/>
                    <a:pt x="160" y="152"/>
                    <a:pt x="160" y="152"/>
                  </a:cubicBezTo>
                  <a:lnTo>
                    <a:pt x="0" y="152"/>
                  </a:lnTo>
                  <a:close/>
                  <a:moveTo>
                    <a:pt x="138" y="20"/>
                  </a:moveTo>
                  <a:cubicBezTo>
                    <a:pt x="142" y="9"/>
                    <a:pt x="142" y="9"/>
                    <a:pt x="142" y="9"/>
                  </a:cubicBezTo>
                  <a:cubicBezTo>
                    <a:pt x="150" y="23"/>
                    <a:pt x="150" y="23"/>
                    <a:pt x="150" y="23"/>
                  </a:cubicBezTo>
                  <a:cubicBezTo>
                    <a:pt x="150" y="25"/>
                    <a:pt x="152" y="26"/>
                    <a:pt x="154" y="25"/>
                  </a:cubicBezTo>
                  <a:cubicBezTo>
                    <a:pt x="155" y="25"/>
                    <a:pt x="155" y="23"/>
                    <a:pt x="155" y="22"/>
                  </a:cubicBezTo>
                  <a:cubicBezTo>
                    <a:pt x="144" y="1"/>
                    <a:pt x="144" y="1"/>
                    <a:pt x="144" y="1"/>
                  </a:cubicBezTo>
                  <a:cubicBezTo>
                    <a:pt x="144" y="0"/>
                    <a:pt x="142" y="0"/>
                    <a:pt x="141" y="0"/>
                  </a:cubicBezTo>
                  <a:cubicBezTo>
                    <a:pt x="120" y="11"/>
                    <a:pt x="120" y="11"/>
                    <a:pt x="120" y="11"/>
                  </a:cubicBezTo>
                  <a:cubicBezTo>
                    <a:pt x="119" y="11"/>
                    <a:pt x="117" y="12"/>
                    <a:pt x="119" y="14"/>
                  </a:cubicBezTo>
                  <a:cubicBezTo>
                    <a:pt x="119" y="15"/>
                    <a:pt x="120" y="15"/>
                    <a:pt x="122" y="15"/>
                  </a:cubicBezTo>
                  <a:cubicBezTo>
                    <a:pt x="138" y="7"/>
                    <a:pt x="138" y="7"/>
                    <a:pt x="138" y="7"/>
                  </a:cubicBezTo>
                  <a:cubicBezTo>
                    <a:pt x="133" y="19"/>
                    <a:pt x="133" y="19"/>
                    <a:pt x="133" y="19"/>
                  </a:cubicBezTo>
                  <a:cubicBezTo>
                    <a:pt x="114" y="71"/>
                    <a:pt x="68" y="107"/>
                    <a:pt x="12" y="112"/>
                  </a:cubicBezTo>
                  <a:cubicBezTo>
                    <a:pt x="12" y="118"/>
                    <a:pt x="12" y="118"/>
                    <a:pt x="12" y="118"/>
                  </a:cubicBezTo>
                  <a:cubicBezTo>
                    <a:pt x="69" y="112"/>
                    <a:pt x="119" y="74"/>
                    <a:pt x="138" y="20"/>
                  </a:cubicBezTo>
                  <a:close/>
                  <a:moveTo>
                    <a:pt x="15" y="147"/>
                  </a:moveTo>
                  <a:cubicBezTo>
                    <a:pt x="32" y="147"/>
                    <a:pt x="32" y="147"/>
                    <a:pt x="32" y="147"/>
                  </a:cubicBezTo>
                  <a:cubicBezTo>
                    <a:pt x="33" y="147"/>
                    <a:pt x="35" y="145"/>
                    <a:pt x="35" y="144"/>
                  </a:cubicBezTo>
                  <a:cubicBezTo>
                    <a:pt x="35" y="127"/>
                    <a:pt x="35" y="127"/>
                    <a:pt x="35" y="127"/>
                  </a:cubicBezTo>
                  <a:cubicBezTo>
                    <a:pt x="35" y="126"/>
                    <a:pt x="33" y="126"/>
                    <a:pt x="32" y="126"/>
                  </a:cubicBezTo>
                  <a:cubicBezTo>
                    <a:pt x="15" y="126"/>
                    <a:pt x="15" y="126"/>
                    <a:pt x="15" y="126"/>
                  </a:cubicBezTo>
                  <a:cubicBezTo>
                    <a:pt x="13" y="126"/>
                    <a:pt x="12" y="126"/>
                    <a:pt x="12" y="127"/>
                  </a:cubicBezTo>
                  <a:cubicBezTo>
                    <a:pt x="12" y="144"/>
                    <a:pt x="12" y="144"/>
                    <a:pt x="12" y="144"/>
                  </a:cubicBezTo>
                  <a:cubicBezTo>
                    <a:pt x="12" y="145"/>
                    <a:pt x="13" y="147"/>
                    <a:pt x="15" y="147"/>
                  </a:cubicBezTo>
                  <a:close/>
                  <a:moveTo>
                    <a:pt x="17" y="131"/>
                  </a:moveTo>
                  <a:cubicBezTo>
                    <a:pt x="30" y="131"/>
                    <a:pt x="30" y="131"/>
                    <a:pt x="30" y="131"/>
                  </a:cubicBezTo>
                  <a:cubicBezTo>
                    <a:pt x="30" y="142"/>
                    <a:pt x="30" y="142"/>
                    <a:pt x="30" y="142"/>
                  </a:cubicBezTo>
                  <a:cubicBezTo>
                    <a:pt x="17" y="142"/>
                    <a:pt x="17" y="142"/>
                    <a:pt x="17" y="142"/>
                  </a:cubicBezTo>
                  <a:cubicBezTo>
                    <a:pt x="17" y="131"/>
                    <a:pt x="17" y="131"/>
                    <a:pt x="17" y="131"/>
                  </a:cubicBezTo>
                  <a:close/>
                  <a:moveTo>
                    <a:pt x="43" y="118"/>
                  </a:moveTo>
                  <a:cubicBezTo>
                    <a:pt x="41" y="118"/>
                    <a:pt x="40" y="118"/>
                    <a:pt x="40" y="120"/>
                  </a:cubicBezTo>
                  <a:cubicBezTo>
                    <a:pt x="40" y="144"/>
                    <a:pt x="40" y="144"/>
                    <a:pt x="40" y="144"/>
                  </a:cubicBezTo>
                  <a:cubicBezTo>
                    <a:pt x="40" y="145"/>
                    <a:pt x="41" y="147"/>
                    <a:pt x="43" y="147"/>
                  </a:cubicBezTo>
                  <a:cubicBezTo>
                    <a:pt x="63" y="147"/>
                    <a:pt x="63" y="147"/>
                    <a:pt x="63" y="147"/>
                  </a:cubicBezTo>
                  <a:cubicBezTo>
                    <a:pt x="64" y="147"/>
                    <a:pt x="64" y="145"/>
                    <a:pt x="64" y="144"/>
                  </a:cubicBezTo>
                  <a:cubicBezTo>
                    <a:pt x="64" y="120"/>
                    <a:pt x="64" y="120"/>
                    <a:pt x="64" y="120"/>
                  </a:cubicBezTo>
                  <a:cubicBezTo>
                    <a:pt x="64" y="118"/>
                    <a:pt x="64" y="118"/>
                    <a:pt x="63" y="118"/>
                  </a:cubicBezTo>
                  <a:cubicBezTo>
                    <a:pt x="43" y="118"/>
                    <a:pt x="43" y="118"/>
                    <a:pt x="43" y="118"/>
                  </a:cubicBezTo>
                  <a:close/>
                  <a:moveTo>
                    <a:pt x="59" y="142"/>
                  </a:moveTo>
                  <a:cubicBezTo>
                    <a:pt x="46" y="142"/>
                    <a:pt x="46" y="142"/>
                    <a:pt x="46" y="142"/>
                  </a:cubicBezTo>
                  <a:cubicBezTo>
                    <a:pt x="46" y="123"/>
                    <a:pt x="46" y="123"/>
                    <a:pt x="46" y="123"/>
                  </a:cubicBezTo>
                  <a:cubicBezTo>
                    <a:pt x="59" y="123"/>
                    <a:pt x="59" y="123"/>
                    <a:pt x="59" y="123"/>
                  </a:cubicBezTo>
                  <a:lnTo>
                    <a:pt x="59" y="142"/>
                  </a:lnTo>
                  <a:close/>
                  <a:moveTo>
                    <a:pt x="72" y="104"/>
                  </a:moveTo>
                  <a:cubicBezTo>
                    <a:pt x="70" y="104"/>
                    <a:pt x="70" y="106"/>
                    <a:pt x="70" y="107"/>
                  </a:cubicBezTo>
                  <a:cubicBezTo>
                    <a:pt x="70" y="144"/>
                    <a:pt x="70" y="144"/>
                    <a:pt x="70" y="144"/>
                  </a:cubicBezTo>
                  <a:cubicBezTo>
                    <a:pt x="70" y="145"/>
                    <a:pt x="70" y="147"/>
                    <a:pt x="72" y="147"/>
                  </a:cubicBezTo>
                  <a:cubicBezTo>
                    <a:pt x="91" y="147"/>
                    <a:pt x="91" y="147"/>
                    <a:pt x="91" y="147"/>
                  </a:cubicBezTo>
                  <a:cubicBezTo>
                    <a:pt x="93" y="147"/>
                    <a:pt x="94" y="145"/>
                    <a:pt x="94" y="144"/>
                  </a:cubicBezTo>
                  <a:cubicBezTo>
                    <a:pt x="94" y="107"/>
                    <a:pt x="94" y="107"/>
                    <a:pt x="94" y="107"/>
                  </a:cubicBezTo>
                  <a:cubicBezTo>
                    <a:pt x="94" y="106"/>
                    <a:pt x="93" y="104"/>
                    <a:pt x="91" y="104"/>
                  </a:cubicBezTo>
                  <a:cubicBezTo>
                    <a:pt x="72" y="104"/>
                    <a:pt x="72" y="104"/>
                    <a:pt x="72" y="104"/>
                  </a:cubicBezTo>
                  <a:close/>
                  <a:moveTo>
                    <a:pt x="88" y="142"/>
                  </a:moveTo>
                  <a:cubicBezTo>
                    <a:pt x="75" y="142"/>
                    <a:pt x="75" y="142"/>
                    <a:pt x="75" y="142"/>
                  </a:cubicBezTo>
                  <a:cubicBezTo>
                    <a:pt x="75" y="110"/>
                    <a:pt x="75" y="110"/>
                    <a:pt x="75" y="110"/>
                  </a:cubicBezTo>
                  <a:cubicBezTo>
                    <a:pt x="88" y="110"/>
                    <a:pt x="88" y="110"/>
                    <a:pt x="88" y="110"/>
                  </a:cubicBezTo>
                  <a:lnTo>
                    <a:pt x="88" y="142"/>
                  </a:lnTo>
                  <a:close/>
                  <a:moveTo>
                    <a:pt x="103" y="87"/>
                  </a:moveTo>
                  <a:cubicBezTo>
                    <a:pt x="101" y="87"/>
                    <a:pt x="100" y="87"/>
                    <a:pt x="100" y="89"/>
                  </a:cubicBezTo>
                  <a:cubicBezTo>
                    <a:pt x="100" y="144"/>
                    <a:pt x="100" y="144"/>
                    <a:pt x="100" y="144"/>
                  </a:cubicBezTo>
                  <a:cubicBezTo>
                    <a:pt x="100" y="145"/>
                    <a:pt x="101" y="147"/>
                    <a:pt x="103" y="147"/>
                  </a:cubicBezTo>
                  <a:cubicBezTo>
                    <a:pt x="119" y="147"/>
                    <a:pt x="119" y="147"/>
                    <a:pt x="119" y="147"/>
                  </a:cubicBezTo>
                  <a:cubicBezTo>
                    <a:pt x="121" y="147"/>
                    <a:pt x="122" y="145"/>
                    <a:pt x="122" y="144"/>
                  </a:cubicBezTo>
                  <a:cubicBezTo>
                    <a:pt x="122" y="89"/>
                    <a:pt x="122" y="89"/>
                    <a:pt x="122" y="89"/>
                  </a:cubicBezTo>
                  <a:cubicBezTo>
                    <a:pt x="122" y="87"/>
                    <a:pt x="121" y="87"/>
                    <a:pt x="119" y="87"/>
                  </a:cubicBezTo>
                  <a:cubicBezTo>
                    <a:pt x="103" y="87"/>
                    <a:pt x="103" y="87"/>
                    <a:pt x="103" y="87"/>
                  </a:cubicBezTo>
                  <a:close/>
                  <a:moveTo>
                    <a:pt x="118" y="142"/>
                  </a:moveTo>
                  <a:cubicBezTo>
                    <a:pt x="104" y="142"/>
                    <a:pt x="104" y="142"/>
                    <a:pt x="104" y="142"/>
                  </a:cubicBezTo>
                  <a:cubicBezTo>
                    <a:pt x="104" y="92"/>
                    <a:pt x="104" y="92"/>
                    <a:pt x="104" y="92"/>
                  </a:cubicBezTo>
                  <a:cubicBezTo>
                    <a:pt x="118" y="92"/>
                    <a:pt x="118" y="92"/>
                    <a:pt x="118" y="92"/>
                  </a:cubicBezTo>
                  <a:lnTo>
                    <a:pt x="118" y="142"/>
                  </a:lnTo>
                  <a:close/>
                  <a:moveTo>
                    <a:pt x="131" y="48"/>
                  </a:moveTo>
                  <a:cubicBezTo>
                    <a:pt x="129" y="48"/>
                    <a:pt x="127" y="50"/>
                    <a:pt x="127" y="52"/>
                  </a:cubicBezTo>
                  <a:cubicBezTo>
                    <a:pt x="127" y="144"/>
                    <a:pt x="127" y="144"/>
                    <a:pt x="127" y="144"/>
                  </a:cubicBezTo>
                  <a:cubicBezTo>
                    <a:pt x="127" y="145"/>
                    <a:pt x="129" y="147"/>
                    <a:pt x="131" y="147"/>
                  </a:cubicBezTo>
                  <a:cubicBezTo>
                    <a:pt x="150" y="147"/>
                    <a:pt x="150" y="147"/>
                    <a:pt x="150" y="147"/>
                  </a:cubicBezTo>
                  <a:cubicBezTo>
                    <a:pt x="150" y="147"/>
                    <a:pt x="152" y="145"/>
                    <a:pt x="152" y="144"/>
                  </a:cubicBezTo>
                  <a:cubicBezTo>
                    <a:pt x="152" y="52"/>
                    <a:pt x="152" y="52"/>
                    <a:pt x="152" y="52"/>
                  </a:cubicBezTo>
                  <a:cubicBezTo>
                    <a:pt x="152" y="50"/>
                    <a:pt x="150" y="48"/>
                    <a:pt x="150" y="48"/>
                  </a:cubicBezTo>
                  <a:cubicBezTo>
                    <a:pt x="131" y="48"/>
                    <a:pt x="131" y="48"/>
                    <a:pt x="131" y="48"/>
                  </a:cubicBezTo>
                  <a:close/>
                  <a:moveTo>
                    <a:pt x="147" y="142"/>
                  </a:moveTo>
                  <a:cubicBezTo>
                    <a:pt x="134" y="142"/>
                    <a:pt x="134" y="142"/>
                    <a:pt x="134" y="142"/>
                  </a:cubicBezTo>
                  <a:cubicBezTo>
                    <a:pt x="134" y="55"/>
                    <a:pt x="134" y="55"/>
                    <a:pt x="134" y="55"/>
                  </a:cubicBezTo>
                  <a:cubicBezTo>
                    <a:pt x="147" y="55"/>
                    <a:pt x="147" y="55"/>
                    <a:pt x="147" y="55"/>
                  </a:cubicBezTo>
                  <a:lnTo>
                    <a:pt x="147" y="1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TextBox 21">
            <a:extLst>
              <a:ext uri="{FF2B5EF4-FFF2-40B4-BE49-F238E27FC236}">
                <a16:creationId xmlns:a16="http://schemas.microsoft.com/office/drawing/2014/main" id="{A28CAFF5-3917-9ECB-95AD-FEECAAF5B922}"/>
              </a:ext>
            </a:extLst>
          </p:cNvPr>
          <p:cNvSpPr txBox="1"/>
          <p:nvPr/>
        </p:nvSpPr>
        <p:spPr>
          <a:xfrm>
            <a:off x="999423" y="5353499"/>
            <a:ext cx="2379053" cy="690382"/>
          </a:xfrm>
          <a:prstGeom prst="rect">
            <a:avLst/>
          </a:prstGeom>
          <a:noFill/>
        </p:spPr>
        <p:txBody>
          <a:bodyPr wrap="square" rtlCol="0">
            <a:spAutoFit/>
          </a:bodyPr>
          <a:lstStyle/>
          <a:p>
            <a:pPr>
              <a:lnSpc>
                <a:spcPts val="1600"/>
              </a:lnSpc>
            </a:pPr>
            <a:r>
              <a:rPr lang="en-US" sz="1000" dirty="0">
                <a:solidFill>
                  <a:schemeClr val="tx2"/>
                </a:solidFill>
                <a:effectLst/>
                <a:latin typeface="DM Sans" pitchFamily="2" charset="0"/>
                <a:ea typeface="Inter" panose="020B0502030000000004" pitchFamily="34" charset="0"/>
                <a:cs typeface="Poppins" panose="00000500000000000000" pitchFamily="50" charset="0"/>
              </a:rPr>
              <a:t>Lorem ipsum </a:t>
            </a:r>
            <a:r>
              <a:rPr lang="en-US" sz="1000" i="0" dirty="0">
                <a:solidFill>
                  <a:schemeClr val="tx2"/>
                </a:solidFill>
                <a:effectLst/>
                <a:latin typeface="DM Sans" pitchFamily="2" charset="0"/>
                <a:ea typeface="Inter" panose="020B0502030000000004" pitchFamily="34" charset="0"/>
                <a:cs typeface="Poppins" panose="00000500000000000000" pitchFamily="50" charset="0"/>
              </a:rPr>
              <a:t>is placeholder text </a:t>
            </a:r>
            <a:r>
              <a:rPr lang="en-US" sz="1000" i="0" dirty="0">
                <a:solidFill>
                  <a:schemeClr val="tx2"/>
                </a:solidFill>
                <a:effectLst/>
                <a:latin typeface="DM Sans" pitchFamily="2" charset="0"/>
                <a:ea typeface="Inter" panose="020B0502030000000004" pitchFamily="34" charset="0"/>
                <a:cs typeface="Poppins Light" panose="00000400000000000000" pitchFamily="50" charset="0"/>
              </a:rPr>
              <a:t>commonly in the graphic print, and in descries good.</a:t>
            </a:r>
            <a:endParaRPr lang="en-US" sz="1000" dirty="0">
              <a:solidFill>
                <a:schemeClr val="tx2"/>
              </a:solidFill>
              <a:latin typeface="DM Sans" pitchFamily="2" charset="0"/>
              <a:ea typeface="Inter" panose="020B0502030000000004" pitchFamily="34" charset="0"/>
              <a:cs typeface="Poppins Light" panose="00000400000000000000" pitchFamily="50" charset="0"/>
            </a:endParaRPr>
          </a:p>
        </p:txBody>
      </p:sp>
      <p:sp>
        <p:nvSpPr>
          <p:cNvPr id="23" name="TextBox 22">
            <a:extLst>
              <a:ext uri="{FF2B5EF4-FFF2-40B4-BE49-F238E27FC236}">
                <a16:creationId xmlns:a16="http://schemas.microsoft.com/office/drawing/2014/main" id="{759861CA-BDF5-F3AE-0D48-8EFF4129E318}"/>
              </a:ext>
            </a:extLst>
          </p:cNvPr>
          <p:cNvSpPr txBox="1"/>
          <p:nvPr/>
        </p:nvSpPr>
        <p:spPr>
          <a:xfrm>
            <a:off x="8869718" y="5353499"/>
            <a:ext cx="2322858" cy="690382"/>
          </a:xfrm>
          <a:prstGeom prst="rect">
            <a:avLst/>
          </a:prstGeom>
          <a:noFill/>
        </p:spPr>
        <p:txBody>
          <a:bodyPr wrap="square" rtlCol="0">
            <a:spAutoFit/>
          </a:bodyPr>
          <a:lstStyle/>
          <a:p>
            <a:pPr>
              <a:lnSpc>
                <a:spcPts val="1600"/>
              </a:lnSpc>
            </a:pPr>
            <a:r>
              <a:rPr lang="en-US" sz="1000" dirty="0">
                <a:solidFill>
                  <a:schemeClr val="tx2"/>
                </a:solidFill>
                <a:effectLst/>
                <a:latin typeface="DM Sans" pitchFamily="2" charset="0"/>
                <a:ea typeface="Inter" panose="020B0502030000000004" pitchFamily="34" charset="0"/>
                <a:cs typeface="Poppins" panose="00000500000000000000" pitchFamily="50" charset="0"/>
              </a:rPr>
              <a:t>Lorem ipsum </a:t>
            </a:r>
            <a:r>
              <a:rPr lang="en-US" sz="1000" i="0" dirty="0">
                <a:solidFill>
                  <a:schemeClr val="tx2"/>
                </a:solidFill>
                <a:effectLst/>
                <a:latin typeface="DM Sans" pitchFamily="2" charset="0"/>
                <a:ea typeface="Inter" panose="020B0502030000000004" pitchFamily="34" charset="0"/>
                <a:cs typeface="Poppins" panose="00000500000000000000" pitchFamily="50" charset="0"/>
              </a:rPr>
              <a:t>is placeholder text </a:t>
            </a:r>
            <a:r>
              <a:rPr lang="en-US" sz="1000" i="0" dirty="0">
                <a:solidFill>
                  <a:schemeClr val="tx2"/>
                </a:solidFill>
                <a:effectLst/>
                <a:latin typeface="DM Sans" pitchFamily="2" charset="0"/>
                <a:ea typeface="Inter" panose="020B0502030000000004" pitchFamily="34" charset="0"/>
                <a:cs typeface="Poppins Light" panose="00000400000000000000" pitchFamily="50" charset="0"/>
              </a:rPr>
              <a:t>commonly in the graphic print, and in descries good visual.</a:t>
            </a:r>
            <a:endParaRPr lang="en-US" sz="1000" dirty="0">
              <a:solidFill>
                <a:schemeClr val="tx2"/>
              </a:solidFill>
              <a:latin typeface="DM Sans" pitchFamily="2" charset="0"/>
              <a:ea typeface="Inter" panose="020B0502030000000004" pitchFamily="34" charset="0"/>
              <a:cs typeface="Poppins Light" panose="00000400000000000000" pitchFamily="50" charset="0"/>
            </a:endParaRPr>
          </a:p>
        </p:txBody>
      </p:sp>
      <p:sp>
        <p:nvSpPr>
          <p:cNvPr id="24" name="TextBox 23">
            <a:extLst>
              <a:ext uri="{FF2B5EF4-FFF2-40B4-BE49-F238E27FC236}">
                <a16:creationId xmlns:a16="http://schemas.microsoft.com/office/drawing/2014/main" id="{86A25706-E718-703A-4FFC-4247FAC279F6}"/>
              </a:ext>
            </a:extLst>
          </p:cNvPr>
          <p:cNvSpPr txBox="1"/>
          <p:nvPr/>
        </p:nvSpPr>
        <p:spPr>
          <a:xfrm>
            <a:off x="999424" y="4893018"/>
            <a:ext cx="2379053" cy="523220"/>
          </a:xfrm>
          <a:prstGeom prst="rect">
            <a:avLst/>
          </a:prstGeom>
          <a:noFill/>
        </p:spPr>
        <p:txBody>
          <a:bodyPr wrap="square" rtlCol="0">
            <a:spAutoFit/>
          </a:bodyPr>
          <a:lstStyle/>
          <a:p>
            <a:r>
              <a:rPr lang="en-US" sz="2800" dirty="0">
                <a:latin typeface="Poppins" panose="00000500000000000000" pitchFamily="2" charset="0"/>
                <a:ea typeface="Jost SemiBold" pitchFamily="2" charset="0"/>
                <a:cs typeface="Poppins" panose="00000500000000000000" pitchFamily="2" charset="0"/>
              </a:rPr>
              <a:t>$6472</a:t>
            </a:r>
          </a:p>
        </p:txBody>
      </p:sp>
      <p:sp>
        <p:nvSpPr>
          <p:cNvPr id="25" name="TextBox 24">
            <a:extLst>
              <a:ext uri="{FF2B5EF4-FFF2-40B4-BE49-F238E27FC236}">
                <a16:creationId xmlns:a16="http://schemas.microsoft.com/office/drawing/2014/main" id="{9DE52D56-EFE0-AB12-A2F1-CCEEF45C00F1}"/>
              </a:ext>
            </a:extLst>
          </p:cNvPr>
          <p:cNvSpPr txBox="1"/>
          <p:nvPr/>
        </p:nvSpPr>
        <p:spPr>
          <a:xfrm>
            <a:off x="8869718" y="4893018"/>
            <a:ext cx="2162775" cy="523220"/>
          </a:xfrm>
          <a:prstGeom prst="rect">
            <a:avLst/>
          </a:prstGeom>
          <a:noFill/>
        </p:spPr>
        <p:txBody>
          <a:bodyPr wrap="square" rtlCol="0">
            <a:spAutoFit/>
          </a:bodyPr>
          <a:lstStyle/>
          <a:p>
            <a:r>
              <a:rPr lang="en-US" sz="2800" dirty="0">
                <a:latin typeface="Poppins" panose="00000500000000000000" pitchFamily="2" charset="0"/>
                <a:ea typeface="Jost SemiBold" pitchFamily="2" charset="0"/>
                <a:cs typeface="Poppins" panose="00000500000000000000" pitchFamily="2" charset="0"/>
              </a:rPr>
              <a:t>66.2M+</a:t>
            </a:r>
          </a:p>
        </p:txBody>
      </p:sp>
      <p:grpSp>
        <p:nvGrpSpPr>
          <p:cNvPr id="26" name="Group 25">
            <a:extLst>
              <a:ext uri="{FF2B5EF4-FFF2-40B4-BE49-F238E27FC236}">
                <a16:creationId xmlns:a16="http://schemas.microsoft.com/office/drawing/2014/main" id="{4E5BD997-0E4F-4DCD-E497-56A8D73FFAB9}"/>
              </a:ext>
            </a:extLst>
          </p:cNvPr>
          <p:cNvGrpSpPr/>
          <p:nvPr/>
        </p:nvGrpSpPr>
        <p:grpSpPr>
          <a:xfrm>
            <a:off x="1075188" y="4239899"/>
            <a:ext cx="575968" cy="575968"/>
            <a:chOff x="5001028" y="4885275"/>
            <a:chExt cx="633565" cy="633565"/>
          </a:xfrm>
        </p:grpSpPr>
        <p:sp>
          <p:nvSpPr>
            <p:cNvPr id="27" name="Oval 26">
              <a:extLst>
                <a:ext uri="{FF2B5EF4-FFF2-40B4-BE49-F238E27FC236}">
                  <a16:creationId xmlns:a16="http://schemas.microsoft.com/office/drawing/2014/main" id="{56EEFF8E-7A36-7BE1-986F-CB9610EEE512}"/>
                </a:ext>
              </a:extLst>
            </p:cNvPr>
            <p:cNvSpPr/>
            <p:nvPr/>
          </p:nvSpPr>
          <p:spPr>
            <a:xfrm>
              <a:off x="5001028" y="4885275"/>
              <a:ext cx="633565" cy="6335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186">
              <a:extLst>
                <a:ext uri="{FF2B5EF4-FFF2-40B4-BE49-F238E27FC236}">
                  <a16:creationId xmlns:a16="http://schemas.microsoft.com/office/drawing/2014/main" id="{A49BA58C-DF36-3E03-76FE-39631A8D040D}"/>
                </a:ext>
              </a:extLst>
            </p:cNvPr>
            <p:cNvSpPr>
              <a:spLocks noEditPoints="1"/>
            </p:cNvSpPr>
            <p:nvPr/>
          </p:nvSpPr>
          <p:spPr bwMode="auto">
            <a:xfrm>
              <a:off x="5149393" y="5033640"/>
              <a:ext cx="336834" cy="336834"/>
            </a:xfrm>
            <a:custGeom>
              <a:avLst/>
              <a:gdLst>
                <a:gd name="T0" fmla="*/ 20 w 161"/>
                <a:gd name="T1" fmla="*/ 124 h 161"/>
                <a:gd name="T2" fmla="*/ 19 w 161"/>
                <a:gd name="T3" fmla="*/ 35 h 161"/>
                <a:gd name="T4" fmla="*/ 0 w 161"/>
                <a:gd name="T5" fmla="*/ 83 h 161"/>
                <a:gd name="T6" fmla="*/ 17 w 161"/>
                <a:gd name="T7" fmla="*/ 145 h 161"/>
                <a:gd name="T8" fmla="*/ 35 w 161"/>
                <a:gd name="T9" fmla="*/ 145 h 161"/>
                <a:gd name="T10" fmla="*/ 26 w 161"/>
                <a:gd name="T11" fmla="*/ 123 h 161"/>
                <a:gd name="T12" fmla="*/ 21 w 161"/>
                <a:gd name="T13" fmla="*/ 141 h 161"/>
                <a:gd name="T14" fmla="*/ 26 w 161"/>
                <a:gd name="T15" fmla="*/ 129 h 161"/>
                <a:gd name="T16" fmla="*/ 31 w 161"/>
                <a:gd name="T17" fmla="*/ 141 h 161"/>
                <a:gd name="T18" fmla="*/ 94 w 161"/>
                <a:gd name="T19" fmla="*/ 155 h 161"/>
                <a:gd name="T20" fmla="*/ 83 w 161"/>
                <a:gd name="T21" fmla="*/ 146 h 161"/>
                <a:gd name="T22" fmla="*/ 90 w 161"/>
                <a:gd name="T23" fmla="*/ 116 h 161"/>
                <a:gd name="T24" fmla="*/ 109 w 161"/>
                <a:gd name="T25" fmla="*/ 84 h 161"/>
                <a:gd name="T26" fmla="*/ 117 w 161"/>
                <a:gd name="T27" fmla="*/ 58 h 161"/>
                <a:gd name="T28" fmla="*/ 107 w 161"/>
                <a:gd name="T29" fmla="*/ 28 h 161"/>
                <a:gd name="T30" fmla="*/ 88 w 161"/>
                <a:gd name="T31" fmla="*/ 28 h 161"/>
                <a:gd name="T32" fmla="*/ 72 w 161"/>
                <a:gd name="T33" fmla="*/ 47 h 161"/>
                <a:gd name="T34" fmla="*/ 62 w 161"/>
                <a:gd name="T35" fmla="*/ 18 h 161"/>
                <a:gd name="T36" fmla="*/ 54 w 161"/>
                <a:gd name="T37" fmla="*/ 47 h 161"/>
                <a:gd name="T38" fmla="*/ 51 w 161"/>
                <a:gd name="T39" fmla="*/ 70 h 161"/>
                <a:gd name="T40" fmla="*/ 70 w 161"/>
                <a:gd name="T41" fmla="*/ 111 h 161"/>
                <a:gd name="T42" fmla="*/ 77 w 161"/>
                <a:gd name="T43" fmla="*/ 123 h 161"/>
                <a:gd name="T44" fmla="*/ 82 w 161"/>
                <a:gd name="T45" fmla="*/ 157 h 161"/>
                <a:gd name="T46" fmla="*/ 95 w 161"/>
                <a:gd name="T47" fmla="*/ 161 h 161"/>
                <a:gd name="T48" fmla="*/ 128 w 161"/>
                <a:gd name="T49" fmla="*/ 143 h 161"/>
                <a:gd name="T50" fmla="*/ 94 w 161"/>
                <a:gd name="T51" fmla="*/ 28 h 161"/>
                <a:gd name="T52" fmla="*/ 100 w 161"/>
                <a:gd name="T53" fmla="*/ 28 h 161"/>
                <a:gd name="T54" fmla="*/ 94 w 161"/>
                <a:gd name="T55" fmla="*/ 47 h 161"/>
                <a:gd name="T56" fmla="*/ 60 w 161"/>
                <a:gd name="T57" fmla="*/ 28 h 161"/>
                <a:gd name="T58" fmla="*/ 66 w 161"/>
                <a:gd name="T59" fmla="*/ 28 h 161"/>
                <a:gd name="T60" fmla="*/ 60 w 161"/>
                <a:gd name="T61" fmla="*/ 47 h 161"/>
                <a:gd name="T62" fmla="*/ 49 w 161"/>
                <a:gd name="T63" fmla="*/ 58 h 161"/>
                <a:gd name="T64" fmla="*/ 105 w 161"/>
                <a:gd name="T65" fmla="*/ 53 h 161"/>
                <a:gd name="T66" fmla="*/ 105 w 161"/>
                <a:gd name="T67" fmla="*/ 64 h 161"/>
                <a:gd name="T68" fmla="*/ 49 w 161"/>
                <a:gd name="T69" fmla="*/ 58 h 161"/>
                <a:gd name="T70" fmla="*/ 59 w 161"/>
                <a:gd name="T71" fmla="*/ 70 h 161"/>
                <a:gd name="T72" fmla="*/ 103 w 161"/>
                <a:gd name="T73" fmla="*/ 84 h 161"/>
                <a:gd name="T74" fmla="*/ 59 w 161"/>
                <a:gd name="T75" fmla="*/ 84 h 161"/>
                <a:gd name="T76" fmla="*/ 77 w 161"/>
                <a:gd name="T77" fmla="*/ 117 h 161"/>
                <a:gd name="T78" fmla="*/ 77 w 161"/>
                <a:gd name="T79" fmla="*/ 112 h 161"/>
                <a:gd name="T80" fmla="*/ 84 w 161"/>
                <a:gd name="T81" fmla="*/ 116 h 161"/>
                <a:gd name="T82" fmla="*/ 81 w 161"/>
                <a:gd name="T83" fmla="*/ 117 h 161"/>
                <a:gd name="T84" fmla="*/ 132 w 161"/>
                <a:gd name="T85" fmla="*/ 135 h 161"/>
                <a:gd name="T86" fmla="*/ 135 w 161"/>
                <a:gd name="T87" fmla="*/ 139 h 161"/>
                <a:gd name="T88" fmla="*/ 138 w 161"/>
                <a:gd name="T89" fmla="*/ 138 h 161"/>
                <a:gd name="T90" fmla="*/ 160 w 161"/>
                <a:gd name="T91" fmla="*/ 76 h 161"/>
                <a:gd name="T92" fmla="*/ 87 w 161"/>
                <a:gd name="T93" fmla="*/ 2 h 161"/>
                <a:gd name="T94" fmla="*/ 34 w 161"/>
                <a:gd name="T95" fmla="*/ 20 h 161"/>
                <a:gd name="T96" fmla="*/ 132 w 161"/>
                <a:gd name="T97" fmla="*/ 29 h 161"/>
                <a:gd name="T98" fmla="*/ 141 w 161"/>
                <a:gd name="T99" fmla="*/ 129 h 161"/>
                <a:gd name="T100" fmla="*/ 144 w 161"/>
                <a:gd name="T101" fmla="*/ 129 h 161"/>
                <a:gd name="T102" fmla="*/ 25 w 161"/>
                <a:gd name="T103" fmla="*/ 31 h 161"/>
                <a:gd name="T104" fmla="*/ 27 w 161"/>
                <a:gd name="T105" fmla="*/ 25 h 161"/>
                <a:gd name="T106" fmla="*/ 22 w 161"/>
                <a:gd name="T107" fmla="*/ 30 h 161"/>
                <a:gd name="T108" fmla="*/ 87 w 161"/>
                <a:gd name="T109" fmla="*/ 87 h 161"/>
                <a:gd name="T110" fmla="*/ 84 w 161"/>
                <a:gd name="T111" fmla="*/ 82 h 161"/>
                <a:gd name="T112" fmla="*/ 87 w 161"/>
                <a:gd name="T113" fmla="*/ 77 h 161"/>
                <a:gd name="T114" fmla="*/ 82 w 161"/>
                <a:gd name="T115" fmla="*/ 72 h 161"/>
                <a:gd name="T116" fmla="*/ 73 w 161"/>
                <a:gd name="T117" fmla="*/ 87 h 161"/>
                <a:gd name="T118" fmla="*/ 80 w 161"/>
                <a:gd name="T119" fmla="*/ 88 h 161"/>
                <a:gd name="T120" fmla="*/ 77 w 161"/>
                <a:gd name="T121" fmla="*/ 99 h 161"/>
                <a:gd name="T122" fmla="*/ 81 w 161"/>
                <a:gd name="T123" fmla="*/ 9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 h="161">
                  <a:moveTo>
                    <a:pt x="26" y="123"/>
                  </a:moveTo>
                  <a:cubicBezTo>
                    <a:pt x="24" y="123"/>
                    <a:pt x="21" y="123"/>
                    <a:pt x="20" y="124"/>
                  </a:cubicBezTo>
                  <a:cubicBezTo>
                    <a:pt x="2" y="99"/>
                    <a:pt x="2" y="64"/>
                    <a:pt x="20" y="39"/>
                  </a:cubicBezTo>
                  <a:cubicBezTo>
                    <a:pt x="21" y="37"/>
                    <a:pt x="20" y="35"/>
                    <a:pt x="19" y="35"/>
                  </a:cubicBezTo>
                  <a:cubicBezTo>
                    <a:pt x="18" y="34"/>
                    <a:pt x="16" y="34"/>
                    <a:pt x="16" y="35"/>
                  </a:cubicBezTo>
                  <a:cubicBezTo>
                    <a:pt x="5" y="49"/>
                    <a:pt x="0" y="65"/>
                    <a:pt x="0" y="83"/>
                  </a:cubicBezTo>
                  <a:cubicBezTo>
                    <a:pt x="1" y="99"/>
                    <a:pt x="6" y="115"/>
                    <a:pt x="16" y="128"/>
                  </a:cubicBezTo>
                  <a:cubicBezTo>
                    <a:pt x="12" y="133"/>
                    <a:pt x="12" y="141"/>
                    <a:pt x="17" y="145"/>
                  </a:cubicBezTo>
                  <a:cubicBezTo>
                    <a:pt x="19" y="148"/>
                    <a:pt x="23" y="150"/>
                    <a:pt x="26" y="150"/>
                  </a:cubicBezTo>
                  <a:cubicBezTo>
                    <a:pt x="29" y="150"/>
                    <a:pt x="32" y="148"/>
                    <a:pt x="35" y="145"/>
                  </a:cubicBezTo>
                  <a:cubicBezTo>
                    <a:pt x="41" y="140"/>
                    <a:pt x="41" y="131"/>
                    <a:pt x="35" y="127"/>
                  </a:cubicBezTo>
                  <a:cubicBezTo>
                    <a:pt x="32" y="124"/>
                    <a:pt x="30" y="123"/>
                    <a:pt x="26" y="123"/>
                  </a:cubicBezTo>
                  <a:close/>
                  <a:moveTo>
                    <a:pt x="31" y="141"/>
                  </a:moveTo>
                  <a:cubicBezTo>
                    <a:pt x="27" y="144"/>
                    <a:pt x="24" y="144"/>
                    <a:pt x="21" y="141"/>
                  </a:cubicBezTo>
                  <a:cubicBezTo>
                    <a:pt x="18" y="138"/>
                    <a:pt x="18" y="134"/>
                    <a:pt x="21" y="131"/>
                  </a:cubicBezTo>
                  <a:cubicBezTo>
                    <a:pt x="23" y="129"/>
                    <a:pt x="24" y="129"/>
                    <a:pt x="26" y="129"/>
                  </a:cubicBezTo>
                  <a:cubicBezTo>
                    <a:pt x="27" y="129"/>
                    <a:pt x="30" y="129"/>
                    <a:pt x="31" y="131"/>
                  </a:cubicBezTo>
                  <a:cubicBezTo>
                    <a:pt x="33" y="134"/>
                    <a:pt x="33" y="138"/>
                    <a:pt x="31" y="141"/>
                  </a:cubicBezTo>
                  <a:close/>
                  <a:moveTo>
                    <a:pt x="123" y="141"/>
                  </a:moveTo>
                  <a:cubicBezTo>
                    <a:pt x="115" y="149"/>
                    <a:pt x="105" y="152"/>
                    <a:pt x="94" y="155"/>
                  </a:cubicBezTo>
                  <a:cubicBezTo>
                    <a:pt x="92" y="155"/>
                    <a:pt x="88" y="155"/>
                    <a:pt x="87" y="152"/>
                  </a:cubicBezTo>
                  <a:cubicBezTo>
                    <a:pt x="84" y="151"/>
                    <a:pt x="83" y="149"/>
                    <a:pt x="83" y="146"/>
                  </a:cubicBezTo>
                  <a:cubicBezTo>
                    <a:pt x="83" y="123"/>
                    <a:pt x="83" y="123"/>
                    <a:pt x="83" y="123"/>
                  </a:cubicBezTo>
                  <a:cubicBezTo>
                    <a:pt x="87" y="123"/>
                    <a:pt x="90" y="120"/>
                    <a:pt x="90" y="116"/>
                  </a:cubicBezTo>
                  <a:cubicBezTo>
                    <a:pt x="90" y="111"/>
                    <a:pt x="90" y="111"/>
                    <a:pt x="90" y="111"/>
                  </a:cubicBezTo>
                  <a:cubicBezTo>
                    <a:pt x="101" y="107"/>
                    <a:pt x="109" y="97"/>
                    <a:pt x="109" y="84"/>
                  </a:cubicBezTo>
                  <a:cubicBezTo>
                    <a:pt x="109" y="70"/>
                    <a:pt x="109" y="70"/>
                    <a:pt x="109" y="70"/>
                  </a:cubicBezTo>
                  <a:cubicBezTo>
                    <a:pt x="114" y="69"/>
                    <a:pt x="117" y="64"/>
                    <a:pt x="117" y="58"/>
                  </a:cubicBezTo>
                  <a:cubicBezTo>
                    <a:pt x="117" y="52"/>
                    <a:pt x="112" y="47"/>
                    <a:pt x="107" y="47"/>
                  </a:cubicBezTo>
                  <a:cubicBezTo>
                    <a:pt x="107" y="28"/>
                    <a:pt x="107" y="28"/>
                    <a:pt x="107" y="28"/>
                  </a:cubicBezTo>
                  <a:cubicBezTo>
                    <a:pt x="107" y="22"/>
                    <a:pt x="103" y="18"/>
                    <a:pt x="98" y="18"/>
                  </a:cubicBezTo>
                  <a:cubicBezTo>
                    <a:pt x="93" y="18"/>
                    <a:pt x="88" y="22"/>
                    <a:pt x="88" y="28"/>
                  </a:cubicBezTo>
                  <a:cubicBezTo>
                    <a:pt x="88" y="47"/>
                    <a:pt x="88" y="47"/>
                    <a:pt x="88" y="47"/>
                  </a:cubicBezTo>
                  <a:cubicBezTo>
                    <a:pt x="72" y="47"/>
                    <a:pt x="72" y="47"/>
                    <a:pt x="72" y="47"/>
                  </a:cubicBezTo>
                  <a:cubicBezTo>
                    <a:pt x="72" y="28"/>
                    <a:pt x="72" y="28"/>
                    <a:pt x="72" y="28"/>
                  </a:cubicBezTo>
                  <a:cubicBezTo>
                    <a:pt x="72" y="22"/>
                    <a:pt x="68" y="18"/>
                    <a:pt x="62" y="18"/>
                  </a:cubicBezTo>
                  <a:cubicBezTo>
                    <a:pt x="58" y="18"/>
                    <a:pt x="54" y="22"/>
                    <a:pt x="54" y="28"/>
                  </a:cubicBezTo>
                  <a:cubicBezTo>
                    <a:pt x="54" y="47"/>
                    <a:pt x="54" y="47"/>
                    <a:pt x="54" y="47"/>
                  </a:cubicBezTo>
                  <a:cubicBezTo>
                    <a:pt x="48" y="47"/>
                    <a:pt x="43" y="52"/>
                    <a:pt x="43" y="58"/>
                  </a:cubicBezTo>
                  <a:cubicBezTo>
                    <a:pt x="43" y="64"/>
                    <a:pt x="47" y="69"/>
                    <a:pt x="51" y="70"/>
                  </a:cubicBezTo>
                  <a:cubicBezTo>
                    <a:pt x="51" y="84"/>
                    <a:pt x="51" y="84"/>
                    <a:pt x="51" y="84"/>
                  </a:cubicBezTo>
                  <a:cubicBezTo>
                    <a:pt x="51" y="97"/>
                    <a:pt x="60" y="107"/>
                    <a:pt x="70" y="111"/>
                  </a:cubicBezTo>
                  <a:cubicBezTo>
                    <a:pt x="70" y="116"/>
                    <a:pt x="70" y="116"/>
                    <a:pt x="70" y="116"/>
                  </a:cubicBezTo>
                  <a:cubicBezTo>
                    <a:pt x="70" y="120"/>
                    <a:pt x="73" y="123"/>
                    <a:pt x="77" y="123"/>
                  </a:cubicBezTo>
                  <a:cubicBezTo>
                    <a:pt x="77" y="146"/>
                    <a:pt x="77" y="146"/>
                    <a:pt x="77" y="146"/>
                  </a:cubicBezTo>
                  <a:cubicBezTo>
                    <a:pt x="77" y="150"/>
                    <a:pt x="79" y="155"/>
                    <a:pt x="82" y="157"/>
                  </a:cubicBezTo>
                  <a:cubicBezTo>
                    <a:pt x="86" y="159"/>
                    <a:pt x="88" y="161"/>
                    <a:pt x="92" y="161"/>
                  </a:cubicBezTo>
                  <a:cubicBezTo>
                    <a:pt x="95" y="161"/>
                    <a:pt x="95" y="161"/>
                    <a:pt x="95" y="161"/>
                  </a:cubicBezTo>
                  <a:cubicBezTo>
                    <a:pt x="106" y="158"/>
                    <a:pt x="117" y="153"/>
                    <a:pt x="127" y="146"/>
                  </a:cubicBezTo>
                  <a:cubicBezTo>
                    <a:pt x="129" y="146"/>
                    <a:pt x="129" y="144"/>
                    <a:pt x="128" y="143"/>
                  </a:cubicBezTo>
                  <a:cubicBezTo>
                    <a:pt x="127" y="141"/>
                    <a:pt x="126" y="140"/>
                    <a:pt x="123" y="141"/>
                  </a:cubicBezTo>
                  <a:close/>
                  <a:moveTo>
                    <a:pt x="94" y="28"/>
                  </a:moveTo>
                  <a:cubicBezTo>
                    <a:pt x="94" y="25"/>
                    <a:pt x="95" y="24"/>
                    <a:pt x="98" y="24"/>
                  </a:cubicBezTo>
                  <a:cubicBezTo>
                    <a:pt x="99" y="24"/>
                    <a:pt x="100" y="25"/>
                    <a:pt x="100" y="28"/>
                  </a:cubicBezTo>
                  <a:cubicBezTo>
                    <a:pt x="100" y="47"/>
                    <a:pt x="100" y="47"/>
                    <a:pt x="100" y="47"/>
                  </a:cubicBezTo>
                  <a:cubicBezTo>
                    <a:pt x="94" y="47"/>
                    <a:pt x="94" y="47"/>
                    <a:pt x="94" y="47"/>
                  </a:cubicBezTo>
                  <a:lnTo>
                    <a:pt x="94" y="28"/>
                  </a:lnTo>
                  <a:close/>
                  <a:moveTo>
                    <a:pt x="60" y="28"/>
                  </a:moveTo>
                  <a:cubicBezTo>
                    <a:pt x="60" y="25"/>
                    <a:pt x="61" y="24"/>
                    <a:pt x="62" y="24"/>
                  </a:cubicBezTo>
                  <a:cubicBezTo>
                    <a:pt x="65" y="24"/>
                    <a:pt x="66" y="25"/>
                    <a:pt x="66" y="28"/>
                  </a:cubicBezTo>
                  <a:cubicBezTo>
                    <a:pt x="66" y="47"/>
                    <a:pt x="66" y="47"/>
                    <a:pt x="66" y="47"/>
                  </a:cubicBezTo>
                  <a:cubicBezTo>
                    <a:pt x="60" y="47"/>
                    <a:pt x="60" y="47"/>
                    <a:pt x="60" y="47"/>
                  </a:cubicBezTo>
                  <a:lnTo>
                    <a:pt x="60" y="28"/>
                  </a:lnTo>
                  <a:close/>
                  <a:moveTo>
                    <a:pt x="49" y="58"/>
                  </a:moveTo>
                  <a:cubicBezTo>
                    <a:pt x="49" y="55"/>
                    <a:pt x="51" y="53"/>
                    <a:pt x="55" y="53"/>
                  </a:cubicBezTo>
                  <a:cubicBezTo>
                    <a:pt x="105" y="53"/>
                    <a:pt x="105" y="53"/>
                    <a:pt x="105" y="53"/>
                  </a:cubicBezTo>
                  <a:cubicBezTo>
                    <a:pt x="109" y="53"/>
                    <a:pt x="111" y="55"/>
                    <a:pt x="111" y="58"/>
                  </a:cubicBezTo>
                  <a:cubicBezTo>
                    <a:pt x="111" y="61"/>
                    <a:pt x="109" y="64"/>
                    <a:pt x="105" y="64"/>
                  </a:cubicBezTo>
                  <a:cubicBezTo>
                    <a:pt x="55" y="64"/>
                    <a:pt x="55" y="64"/>
                    <a:pt x="55" y="64"/>
                  </a:cubicBezTo>
                  <a:cubicBezTo>
                    <a:pt x="51" y="64"/>
                    <a:pt x="49" y="61"/>
                    <a:pt x="49" y="58"/>
                  </a:cubicBezTo>
                  <a:close/>
                  <a:moveTo>
                    <a:pt x="59" y="84"/>
                  </a:moveTo>
                  <a:cubicBezTo>
                    <a:pt x="59" y="70"/>
                    <a:pt x="59" y="70"/>
                    <a:pt x="59" y="70"/>
                  </a:cubicBezTo>
                  <a:cubicBezTo>
                    <a:pt x="103" y="70"/>
                    <a:pt x="103" y="70"/>
                    <a:pt x="103" y="70"/>
                  </a:cubicBezTo>
                  <a:cubicBezTo>
                    <a:pt x="103" y="84"/>
                    <a:pt x="103" y="84"/>
                    <a:pt x="103" y="84"/>
                  </a:cubicBezTo>
                  <a:cubicBezTo>
                    <a:pt x="103" y="97"/>
                    <a:pt x="93" y="106"/>
                    <a:pt x="81" y="106"/>
                  </a:cubicBezTo>
                  <a:cubicBezTo>
                    <a:pt x="68" y="106"/>
                    <a:pt x="59" y="97"/>
                    <a:pt x="59" y="84"/>
                  </a:cubicBezTo>
                  <a:close/>
                  <a:moveTo>
                    <a:pt x="81" y="117"/>
                  </a:moveTo>
                  <a:cubicBezTo>
                    <a:pt x="77" y="117"/>
                    <a:pt x="77" y="117"/>
                    <a:pt x="77" y="117"/>
                  </a:cubicBezTo>
                  <a:cubicBezTo>
                    <a:pt x="77" y="116"/>
                    <a:pt x="77" y="116"/>
                    <a:pt x="77" y="116"/>
                  </a:cubicBezTo>
                  <a:cubicBezTo>
                    <a:pt x="77" y="112"/>
                    <a:pt x="77" y="112"/>
                    <a:pt x="77" y="112"/>
                  </a:cubicBezTo>
                  <a:cubicBezTo>
                    <a:pt x="84" y="112"/>
                    <a:pt x="84" y="112"/>
                    <a:pt x="84" y="112"/>
                  </a:cubicBezTo>
                  <a:cubicBezTo>
                    <a:pt x="84" y="116"/>
                    <a:pt x="84" y="116"/>
                    <a:pt x="84" y="116"/>
                  </a:cubicBezTo>
                  <a:cubicBezTo>
                    <a:pt x="84" y="116"/>
                    <a:pt x="84" y="117"/>
                    <a:pt x="83" y="117"/>
                  </a:cubicBezTo>
                  <a:lnTo>
                    <a:pt x="81" y="117"/>
                  </a:lnTo>
                  <a:close/>
                  <a:moveTo>
                    <a:pt x="136" y="135"/>
                  </a:moveTo>
                  <a:cubicBezTo>
                    <a:pt x="135" y="134"/>
                    <a:pt x="134" y="134"/>
                    <a:pt x="132" y="135"/>
                  </a:cubicBezTo>
                  <a:cubicBezTo>
                    <a:pt x="131" y="136"/>
                    <a:pt x="131" y="138"/>
                    <a:pt x="132" y="139"/>
                  </a:cubicBezTo>
                  <a:cubicBezTo>
                    <a:pt x="132" y="139"/>
                    <a:pt x="134" y="139"/>
                    <a:pt x="135" y="139"/>
                  </a:cubicBezTo>
                  <a:cubicBezTo>
                    <a:pt x="135" y="139"/>
                    <a:pt x="136" y="139"/>
                    <a:pt x="136" y="138"/>
                  </a:cubicBezTo>
                  <a:cubicBezTo>
                    <a:pt x="138" y="138"/>
                    <a:pt x="138" y="138"/>
                    <a:pt x="138" y="138"/>
                  </a:cubicBezTo>
                  <a:cubicBezTo>
                    <a:pt x="139" y="137"/>
                    <a:pt x="138" y="136"/>
                    <a:pt x="136" y="135"/>
                  </a:cubicBezTo>
                  <a:close/>
                  <a:moveTo>
                    <a:pt x="160" y="76"/>
                  </a:moveTo>
                  <a:cubicBezTo>
                    <a:pt x="159" y="57"/>
                    <a:pt x="150" y="38"/>
                    <a:pt x="136" y="25"/>
                  </a:cubicBezTo>
                  <a:cubicBezTo>
                    <a:pt x="123" y="12"/>
                    <a:pt x="106" y="3"/>
                    <a:pt x="87" y="2"/>
                  </a:cubicBezTo>
                  <a:cubicBezTo>
                    <a:pt x="67" y="0"/>
                    <a:pt x="49" y="6"/>
                    <a:pt x="34" y="17"/>
                  </a:cubicBezTo>
                  <a:cubicBezTo>
                    <a:pt x="33" y="17"/>
                    <a:pt x="33" y="19"/>
                    <a:pt x="34" y="20"/>
                  </a:cubicBezTo>
                  <a:cubicBezTo>
                    <a:pt x="34" y="21"/>
                    <a:pt x="36" y="23"/>
                    <a:pt x="37" y="21"/>
                  </a:cubicBezTo>
                  <a:cubicBezTo>
                    <a:pt x="66" y="1"/>
                    <a:pt x="107" y="4"/>
                    <a:pt x="132" y="29"/>
                  </a:cubicBezTo>
                  <a:cubicBezTo>
                    <a:pt x="158" y="55"/>
                    <a:pt x="161" y="95"/>
                    <a:pt x="140" y="126"/>
                  </a:cubicBezTo>
                  <a:cubicBezTo>
                    <a:pt x="138" y="127"/>
                    <a:pt x="138" y="128"/>
                    <a:pt x="141" y="129"/>
                  </a:cubicBezTo>
                  <a:cubicBezTo>
                    <a:pt x="141" y="131"/>
                    <a:pt x="142" y="131"/>
                    <a:pt x="142" y="131"/>
                  </a:cubicBezTo>
                  <a:cubicBezTo>
                    <a:pt x="143" y="131"/>
                    <a:pt x="144" y="129"/>
                    <a:pt x="144" y="129"/>
                  </a:cubicBezTo>
                  <a:cubicBezTo>
                    <a:pt x="155" y="114"/>
                    <a:pt x="161" y="94"/>
                    <a:pt x="160" y="76"/>
                  </a:cubicBezTo>
                  <a:close/>
                  <a:moveTo>
                    <a:pt x="25" y="31"/>
                  </a:moveTo>
                  <a:cubicBezTo>
                    <a:pt x="26" y="31"/>
                    <a:pt x="27" y="30"/>
                    <a:pt x="27" y="30"/>
                  </a:cubicBezTo>
                  <a:cubicBezTo>
                    <a:pt x="29" y="29"/>
                    <a:pt x="29" y="27"/>
                    <a:pt x="27" y="25"/>
                  </a:cubicBezTo>
                  <a:cubicBezTo>
                    <a:pt x="26" y="24"/>
                    <a:pt x="23" y="24"/>
                    <a:pt x="22" y="25"/>
                  </a:cubicBezTo>
                  <a:cubicBezTo>
                    <a:pt x="21" y="27"/>
                    <a:pt x="21" y="29"/>
                    <a:pt x="22" y="30"/>
                  </a:cubicBezTo>
                  <a:cubicBezTo>
                    <a:pt x="23" y="30"/>
                    <a:pt x="25" y="31"/>
                    <a:pt x="25" y="31"/>
                  </a:cubicBezTo>
                  <a:close/>
                  <a:moveTo>
                    <a:pt x="87" y="87"/>
                  </a:moveTo>
                  <a:cubicBezTo>
                    <a:pt x="88" y="86"/>
                    <a:pt x="88" y="84"/>
                    <a:pt x="87" y="83"/>
                  </a:cubicBezTo>
                  <a:cubicBezTo>
                    <a:pt x="87" y="82"/>
                    <a:pt x="86" y="82"/>
                    <a:pt x="84" y="82"/>
                  </a:cubicBezTo>
                  <a:cubicBezTo>
                    <a:pt x="82" y="82"/>
                    <a:pt x="82" y="82"/>
                    <a:pt x="82" y="82"/>
                  </a:cubicBezTo>
                  <a:cubicBezTo>
                    <a:pt x="87" y="77"/>
                    <a:pt x="87" y="77"/>
                    <a:pt x="87" y="77"/>
                  </a:cubicBezTo>
                  <a:cubicBezTo>
                    <a:pt x="88" y="76"/>
                    <a:pt x="87" y="73"/>
                    <a:pt x="86" y="72"/>
                  </a:cubicBezTo>
                  <a:cubicBezTo>
                    <a:pt x="84" y="71"/>
                    <a:pt x="83" y="71"/>
                    <a:pt x="82" y="72"/>
                  </a:cubicBezTo>
                  <a:cubicBezTo>
                    <a:pt x="73" y="83"/>
                    <a:pt x="73" y="83"/>
                    <a:pt x="73" y="83"/>
                  </a:cubicBezTo>
                  <a:cubicBezTo>
                    <a:pt x="72" y="84"/>
                    <a:pt x="72" y="86"/>
                    <a:pt x="73" y="87"/>
                  </a:cubicBezTo>
                  <a:cubicBezTo>
                    <a:pt x="73" y="88"/>
                    <a:pt x="75" y="88"/>
                    <a:pt x="76" y="88"/>
                  </a:cubicBezTo>
                  <a:cubicBezTo>
                    <a:pt x="80" y="88"/>
                    <a:pt x="80" y="88"/>
                    <a:pt x="80" y="88"/>
                  </a:cubicBezTo>
                  <a:cubicBezTo>
                    <a:pt x="76" y="95"/>
                    <a:pt x="76" y="95"/>
                    <a:pt x="76" y="95"/>
                  </a:cubicBezTo>
                  <a:cubicBezTo>
                    <a:pt x="75" y="97"/>
                    <a:pt x="75" y="99"/>
                    <a:pt x="77" y="99"/>
                  </a:cubicBezTo>
                  <a:cubicBezTo>
                    <a:pt x="77" y="99"/>
                    <a:pt x="77" y="100"/>
                    <a:pt x="78" y="100"/>
                  </a:cubicBezTo>
                  <a:cubicBezTo>
                    <a:pt x="80" y="100"/>
                    <a:pt x="81" y="99"/>
                    <a:pt x="81" y="98"/>
                  </a:cubicBezTo>
                  <a:cubicBezTo>
                    <a:pt x="87" y="87"/>
                    <a:pt x="87" y="87"/>
                    <a:pt x="87" y="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
            <a:extLst>
              <a:ext uri="{FF2B5EF4-FFF2-40B4-BE49-F238E27FC236}">
                <a16:creationId xmlns:a16="http://schemas.microsoft.com/office/drawing/2014/main" id="{3EC76DEA-4D85-EE0B-68D7-6469F2D68176}"/>
              </a:ext>
            </a:extLst>
          </p:cNvPr>
          <p:cNvGrpSpPr/>
          <p:nvPr/>
        </p:nvGrpSpPr>
        <p:grpSpPr>
          <a:xfrm>
            <a:off x="8947632" y="1942796"/>
            <a:ext cx="575968" cy="575968"/>
            <a:chOff x="8578926" y="2701576"/>
            <a:chExt cx="633565" cy="633565"/>
          </a:xfrm>
        </p:grpSpPr>
        <p:sp>
          <p:nvSpPr>
            <p:cNvPr id="30" name="Oval 29">
              <a:extLst>
                <a:ext uri="{FF2B5EF4-FFF2-40B4-BE49-F238E27FC236}">
                  <a16:creationId xmlns:a16="http://schemas.microsoft.com/office/drawing/2014/main" id="{6FCF72EA-279D-B1C6-1CA4-AD4287173ADB}"/>
                </a:ext>
              </a:extLst>
            </p:cNvPr>
            <p:cNvSpPr/>
            <p:nvPr/>
          </p:nvSpPr>
          <p:spPr>
            <a:xfrm>
              <a:off x="8578926" y="2701576"/>
              <a:ext cx="633565" cy="63356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42">
              <a:extLst>
                <a:ext uri="{FF2B5EF4-FFF2-40B4-BE49-F238E27FC236}">
                  <a16:creationId xmlns:a16="http://schemas.microsoft.com/office/drawing/2014/main" id="{33D2985E-CB00-ABB9-3CA7-F238E89D4287}"/>
                </a:ext>
              </a:extLst>
            </p:cNvPr>
            <p:cNvSpPr>
              <a:spLocks noEditPoints="1"/>
            </p:cNvSpPr>
            <p:nvPr/>
          </p:nvSpPr>
          <p:spPr bwMode="auto">
            <a:xfrm>
              <a:off x="8729383" y="2868770"/>
              <a:ext cx="332651" cy="299177"/>
            </a:xfrm>
            <a:custGeom>
              <a:avLst/>
              <a:gdLst>
                <a:gd name="T0" fmla="*/ 117 w 160"/>
                <a:gd name="T1" fmla="*/ 24 h 143"/>
                <a:gd name="T2" fmla="*/ 104 w 160"/>
                <a:gd name="T3" fmla="*/ 0 h 143"/>
                <a:gd name="T4" fmla="*/ 41 w 160"/>
                <a:gd name="T5" fmla="*/ 13 h 143"/>
                <a:gd name="T6" fmla="*/ 8 w 160"/>
                <a:gd name="T7" fmla="*/ 24 h 143"/>
                <a:gd name="T8" fmla="*/ 0 w 160"/>
                <a:gd name="T9" fmla="*/ 91 h 143"/>
                <a:gd name="T10" fmla="*/ 5 w 160"/>
                <a:gd name="T11" fmla="*/ 135 h 143"/>
                <a:gd name="T12" fmla="*/ 145 w 160"/>
                <a:gd name="T13" fmla="*/ 143 h 143"/>
                <a:gd name="T14" fmla="*/ 153 w 160"/>
                <a:gd name="T15" fmla="*/ 97 h 143"/>
                <a:gd name="T16" fmla="*/ 160 w 160"/>
                <a:gd name="T17" fmla="*/ 32 h 143"/>
                <a:gd name="T18" fmla="*/ 48 w 160"/>
                <a:gd name="T19" fmla="*/ 13 h 143"/>
                <a:gd name="T20" fmla="*/ 104 w 160"/>
                <a:gd name="T21" fmla="*/ 5 h 143"/>
                <a:gd name="T22" fmla="*/ 112 w 160"/>
                <a:gd name="T23" fmla="*/ 24 h 143"/>
                <a:gd name="T24" fmla="*/ 105 w 160"/>
                <a:gd name="T25" fmla="*/ 13 h 143"/>
                <a:gd name="T26" fmla="*/ 56 w 160"/>
                <a:gd name="T27" fmla="*/ 10 h 143"/>
                <a:gd name="T28" fmla="*/ 53 w 160"/>
                <a:gd name="T29" fmla="*/ 24 h 143"/>
                <a:gd name="T30" fmla="*/ 48 w 160"/>
                <a:gd name="T31" fmla="*/ 13 h 143"/>
                <a:gd name="T32" fmla="*/ 101 w 160"/>
                <a:gd name="T33" fmla="*/ 24 h 143"/>
                <a:gd name="T34" fmla="*/ 57 w 160"/>
                <a:gd name="T35" fmla="*/ 16 h 143"/>
                <a:gd name="T36" fmla="*/ 101 w 160"/>
                <a:gd name="T37" fmla="*/ 24 h 143"/>
                <a:gd name="T38" fmla="*/ 149 w 160"/>
                <a:gd name="T39" fmla="*/ 135 h 143"/>
                <a:gd name="T40" fmla="*/ 13 w 160"/>
                <a:gd name="T41" fmla="*/ 137 h 143"/>
                <a:gd name="T42" fmla="*/ 11 w 160"/>
                <a:gd name="T43" fmla="*/ 99 h 143"/>
                <a:gd name="T44" fmla="*/ 69 w 160"/>
                <a:gd name="T45" fmla="*/ 113 h 143"/>
                <a:gd name="T46" fmla="*/ 81 w 160"/>
                <a:gd name="T47" fmla="*/ 121 h 143"/>
                <a:gd name="T48" fmla="*/ 89 w 160"/>
                <a:gd name="T49" fmla="*/ 107 h 143"/>
                <a:gd name="T50" fmla="*/ 149 w 160"/>
                <a:gd name="T51" fmla="*/ 135 h 143"/>
                <a:gd name="T52" fmla="*/ 85 w 160"/>
                <a:gd name="T53" fmla="*/ 113 h 143"/>
                <a:gd name="T54" fmla="*/ 77 w 160"/>
                <a:gd name="T55" fmla="*/ 116 h 143"/>
                <a:gd name="T56" fmla="*/ 73 w 160"/>
                <a:gd name="T57" fmla="*/ 97 h 143"/>
                <a:gd name="T58" fmla="*/ 81 w 160"/>
                <a:gd name="T59" fmla="*/ 96 h 143"/>
                <a:gd name="T60" fmla="*/ 85 w 160"/>
                <a:gd name="T61" fmla="*/ 113 h 143"/>
                <a:gd name="T62" fmla="*/ 153 w 160"/>
                <a:gd name="T63" fmla="*/ 91 h 143"/>
                <a:gd name="T64" fmla="*/ 150 w 160"/>
                <a:gd name="T65" fmla="*/ 93 h 143"/>
                <a:gd name="T66" fmla="*/ 89 w 160"/>
                <a:gd name="T67" fmla="*/ 97 h 143"/>
                <a:gd name="T68" fmla="*/ 77 w 160"/>
                <a:gd name="T69" fmla="*/ 89 h 143"/>
                <a:gd name="T70" fmla="*/ 69 w 160"/>
                <a:gd name="T71" fmla="*/ 102 h 143"/>
                <a:gd name="T72" fmla="*/ 5 w 160"/>
                <a:gd name="T73" fmla="*/ 91 h 143"/>
                <a:gd name="T74" fmla="*/ 8 w 160"/>
                <a:gd name="T75" fmla="*/ 29 h 143"/>
                <a:gd name="T76" fmla="*/ 153 w 160"/>
                <a:gd name="T77" fmla="*/ 32 h 143"/>
                <a:gd name="T78" fmla="*/ 153 w 160"/>
                <a:gd name="T79" fmla="*/ 91 h 143"/>
                <a:gd name="T80" fmla="*/ 153 w 160"/>
                <a:gd name="T81" fmla="*/ 9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43">
                  <a:moveTo>
                    <a:pt x="152" y="24"/>
                  </a:moveTo>
                  <a:cubicBezTo>
                    <a:pt x="117" y="24"/>
                    <a:pt x="117" y="24"/>
                    <a:pt x="117" y="24"/>
                  </a:cubicBezTo>
                  <a:cubicBezTo>
                    <a:pt x="117" y="13"/>
                    <a:pt x="117" y="13"/>
                    <a:pt x="117" y="13"/>
                  </a:cubicBezTo>
                  <a:cubicBezTo>
                    <a:pt x="117" y="7"/>
                    <a:pt x="110" y="0"/>
                    <a:pt x="104" y="0"/>
                  </a:cubicBezTo>
                  <a:cubicBezTo>
                    <a:pt x="56" y="0"/>
                    <a:pt x="56" y="0"/>
                    <a:pt x="56" y="0"/>
                  </a:cubicBezTo>
                  <a:cubicBezTo>
                    <a:pt x="48" y="0"/>
                    <a:pt x="41" y="7"/>
                    <a:pt x="41" y="13"/>
                  </a:cubicBezTo>
                  <a:cubicBezTo>
                    <a:pt x="41" y="24"/>
                    <a:pt x="41" y="24"/>
                    <a:pt x="41" y="24"/>
                  </a:cubicBezTo>
                  <a:cubicBezTo>
                    <a:pt x="8" y="24"/>
                    <a:pt x="8" y="24"/>
                    <a:pt x="8" y="24"/>
                  </a:cubicBezTo>
                  <a:cubicBezTo>
                    <a:pt x="3" y="24"/>
                    <a:pt x="0" y="27"/>
                    <a:pt x="0" y="32"/>
                  </a:cubicBezTo>
                  <a:cubicBezTo>
                    <a:pt x="0" y="91"/>
                    <a:pt x="0" y="91"/>
                    <a:pt x="0" y="91"/>
                  </a:cubicBezTo>
                  <a:cubicBezTo>
                    <a:pt x="0" y="94"/>
                    <a:pt x="1" y="97"/>
                    <a:pt x="5" y="97"/>
                  </a:cubicBezTo>
                  <a:cubicBezTo>
                    <a:pt x="5" y="135"/>
                    <a:pt x="5" y="135"/>
                    <a:pt x="5" y="135"/>
                  </a:cubicBezTo>
                  <a:cubicBezTo>
                    <a:pt x="5" y="139"/>
                    <a:pt x="8" y="143"/>
                    <a:pt x="13" y="143"/>
                  </a:cubicBezTo>
                  <a:cubicBezTo>
                    <a:pt x="145" y="143"/>
                    <a:pt x="145" y="143"/>
                    <a:pt x="145" y="143"/>
                  </a:cubicBezTo>
                  <a:cubicBezTo>
                    <a:pt x="150" y="143"/>
                    <a:pt x="153" y="139"/>
                    <a:pt x="153" y="135"/>
                  </a:cubicBezTo>
                  <a:cubicBezTo>
                    <a:pt x="153" y="97"/>
                    <a:pt x="153" y="97"/>
                    <a:pt x="153" y="97"/>
                  </a:cubicBezTo>
                  <a:cubicBezTo>
                    <a:pt x="157" y="97"/>
                    <a:pt x="160" y="94"/>
                    <a:pt x="160" y="91"/>
                  </a:cubicBezTo>
                  <a:cubicBezTo>
                    <a:pt x="160" y="32"/>
                    <a:pt x="160" y="32"/>
                    <a:pt x="160" y="32"/>
                  </a:cubicBezTo>
                  <a:cubicBezTo>
                    <a:pt x="160" y="27"/>
                    <a:pt x="155" y="24"/>
                    <a:pt x="152" y="24"/>
                  </a:cubicBezTo>
                  <a:close/>
                  <a:moveTo>
                    <a:pt x="48" y="13"/>
                  </a:moveTo>
                  <a:cubicBezTo>
                    <a:pt x="48" y="8"/>
                    <a:pt x="51" y="5"/>
                    <a:pt x="56" y="5"/>
                  </a:cubicBezTo>
                  <a:cubicBezTo>
                    <a:pt x="104" y="5"/>
                    <a:pt x="104" y="5"/>
                    <a:pt x="104" y="5"/>
                  </a:cubicBezTo>
                  <a:cubicBezTo>
                    <a:pt x="107" y="5"/>
                    <a:pt x="112" y="8"/>
                    <a:pt x="112" y="13"/>
                  </a:cubicBezTo>
                  <a:cubicBezTo>
                    <a:pt x="112" y="24"/>
                    <a:pt x="112" y="24"/>
                    <a:pt x="112" y="24"/>
                  </a:cubicBezTo>
                  <a:cubicBezTo>
                    <a:pt x="105" y="24"/>
                    <a:pt x="105" y="24"/>
                    <a:pt x="105" y="24"/>
                  </a:cubicBezTo>
                  <a:cubicBezTo>
                    <a:pt x="105" y="13"/>
                    <a:pt x="105" y="13"/>
                    <a:pt x="105" y="13"/>
                  </a:cubicBezTo>
                  <a:cubicBezTo>
                    <a:pt x="105" y="11"/>
                    <a:pt x="105" y="10"/>
                    <a:pt x="104" y="10"/>
                  </a:cubicBezTo>
                  <a:cubicBezTo>
                    <a:pt x="56" y="10"/>
                    <a:pt x="56" y="10"/>
                    <a:pt x="56" y="10"/>
                  </a:cubicBezTo>
                  <a:cubicBezTo>
                    <a:pt x="54" y="10"/>
                    <a:pt x="53" y="11"/>
                    <a:pt x="53" y="13"/>
                  </a:cubicBezTo>
                  <a:cubicBezTo>
                    <a:pt x="53" y="24"/>
                    <a:pt x="53" y="24"/>
                    <a:pt x="53" y="24"/>
                  </a:cubicBezTo>
                  <a:cubicBezTo>
                    <a:pt x="48" y="24"/>
                    <a:pt x="48" y="24"/>
                    <a:pt x="48" y="24"/>
                  </a:cubicBezTo>
                  <a:cubicBezTo>
                    <a:pt x="48" y="13"/>
                    <a:pt x="48" y="13"/>
                    <a:pt x="48" y="13"/>
                  </a:cubicBezTo>
                  <a:cubicBezTo>
                    <a:pt x="48" y="13"/>
                    <a:pt x="48" y="13"/>
                    <a:pt x="48" y="13"/>
                  </a:cubicBezTo>
                  <a:close/>
                  <a:moveTo>
                    <a:pt x="101" y="24"/>
                  </a:moveTo>
                  <a:cubicBezTo>
                    <a:pt x="57" y="24"/>
                    <a:pt x="57" y="24"/>
                    <a:pt x="57" y="24"/>
                  </a:cubicBezTo>
                  <a:cubicBezTo>
                    <a:pt x="57" y="16"/>
                    <a:pt x="57" y="16"/>
                    <a:pt x="57" y="16"/>
                  </a:cubicBezTo>
                  <a:cubicBezTo>
                    <a:pt x="101" y="16"/>
                    <a:pt x="101" y="16"/>
                    <a:pt x="101" y="16"/>
                  </a:cubicBezTo>
                  <a:cubicBezTo>
                    <a:pt x="101" y="24"/>
                    <a:pt x="101" y="24"/>
                    <a:pt x="101" y="24"/>
                  </a:cubicBezTo>
                  <a:cubicBezTo>
                    <a:pt x="101" y="24"/>
                    <a:pt x="101" y="24"/>
                    <a:pt x="101" y="24"/>
                  </a:cubicBezTo>
                  <a:close/>
                  <a:moveTo>
                    <a:pt x="149" y="135"/>
                  </a:moveTo>
                  <a:cubicBezTo>
                    <a:pt x="149" y="135"/>
                    <a:pt x="147" y="137"/>
                    <a:pt x="145" y="137"/>
                  </a:cubicBezTo>
                  <a:cubicBezTo>
                    <a:pt x="13" y="137"/>
                    <a:pt x="13" y="137"/>
                    <a:pt x="13" y="137"/>
                  </a:cubicBezTo>
                  <a:cubicBezTo>
                    <a:pt x="11" y="137"/>
                    <a:pt x="11" y="135"/>
                    <a:pt x="11" y="135"/>
                  </a:cubicBezTo>
                  <a:cubicBezTo>
                    <a:pt x="11" y="99"/>
                    <a:pt x="11" y="99"/>
                    <a:pt x="11" y="99"/>
                  </a:cubicBezTo>
                  <a:cubicBezTo>
                    <a:pt x="69" y="107"/>
                    <a:pt x="69" y="107"/>
                    <a:pt x="69" y="107"/>
                  </a:cubicBezTo>
                  <a:cubicBezTo>
                    <a:pt x="69" y="113"/>
                    <a:pt x="69" y="113"/>
                    <a:pt x="69" y="113"/>
                  </a:cubicBezTo>
                  <a:cubicBezTo>
                    <a:pt x="69" y="118"/>
                    <a:pt x="72" y="121"/>
                    <a:pt x="77" y="121"/>
                  </a:cubicBezTo>
                  <a:cubicBezTo>
                    <a:pt x="81" y="121"/>
                    <a:pt x="81" y="121"/>
                    <a:pt x="81" y="121"/>
                  </a:cubicBezTo>
                  <a:cubicBezTo>
                    <a:pt x="86" y="121"/>
                    <a:pt x="89" y="118"/>
                    <a:pt x="89" y="113"/>
                  </a:cubicBezTo>
                  <a:cubicBezTo>
                    <a:pt x="89" y="107"/>
                    <a:pt x="89" y="107"/>
                    <a:pt x="89" y="107"/>
                  </a:cubicBezTo>
                  <a:cubicBezTo>
                    <a:pt x="149" y="99"/>
                    <a:pt x="149" y="99"/>
                    <a:pt x="149" y="99"/>
                  </a:cubicBezTo>
                  <a:cubicBezTo>
                    <a:pt x="149" y="135"/>
                    <a:pt x="149" y="135"/>
                    <a:pt x="149" y="135"/>
                  </a:cubicBezTo>
                  <a:cubicBezTo>
                    <a:pt x="149" y="135"/>
                    <a:pt x="149" y="135"/>
                    <a:pt x="149" y="135"/>
                  </a:cubicBezTo>
                  <a:close/>
                  <a:moveTo>
                    <a:pt x="85" y="113"/>
                  </a:moveTo>
                  <a:cubicBezTo>
                    <a:pt x="85" y="115"/>
                    <a:pt x="83" y="116"/>
                    <a:pt x="81" y="116"/>
                  </a:cubicBezTo>
                  <a:cubicBezTo>
                    <a:pt x="77" y="116"/>
                    <a:pt x="77" y="116"/>
                    <a:pt x="77" y="116"/>
                  </a:cubicBezTo>
                  <a:cubicBezTo>
                    <a:pt x="75" y="116"/>
                    <a:pt x="73" y="115"/>
                    <a:pt x="73" y="113"/>
                  </a:cubicBezTo>
                  <a:cubicBezTo>
                    <a:pt x="73" y="97"/>
                    <a:pt x="73" y="97"/>
                    <a:pt x="73" y="97"/>
                  </a:cubicBezTo>
                  <a:cubicBezTo>
                    <a:pt x="73" y="96"/>
                    <a:pt x="75" y="96"/>
                    <a:pt x="77" y="96"/>
                  </a:cubicBezTo>
                  <a:cubicBezTo>
                    <a:pt x="81" y="96"/>
                    <a:pt x="81" y="96"/>
                    <a:pt x="81" y="96"/>
                  </a:cubicBezTo>
                  <a:cubicBezTo>
                    <a:pt x="83" y="96"/>
                    <a:pt x="85" y="96"/>
                    <a:pt x="85" y="97"/>
                  </a:cubicBezTo>
                  <a:cubicBezTo>
                    <a:pt x="85" y="113"/>
                    <a:pt x="85" y="113"/>
                    <a:pt x="85" y="113"/>
                  </a:cubicBezTo>
                  <a:cubicBezTo>
                    <a:pt x="85" y="113"/>
                    <a:pt x="85" y="113"/>
                    <a:pt x="85" y="113"/>
                  </a:cubicBezTo>
                  <a:close/>
                  <a:moveTo>
                    <a:pt x="153" y="91"/>
                  </a:moveTo>
                  <a:cubicBezTo>
                    <a:pt x="153" y="93"/>
                    <a:pt x="153" y="93"/>
                    <a:pt x="152" y="93"/>
                  </a:cubicBezTo>
                  <a:cubicBezTo>
                    <a:pt x="150" y="93"/>
                    <a:pt x="150" y="93"/>
                    <a:pt x="150" y="93"/>
                  </a:cubicBezTo>
                  <a:cubicBezTo>
                    <a:pt x="89" y="102"/>
                    <a:pt x="89" y="102"/>
                    <a:pt x="89" y="102"/>
                  </a:cubicBezTo>
                  <a:cubicBezTo>
                    <a:pt x="89" y="97"/>
                    <a:pt x="89" y="97"/>
                    <a:pt x="89" y="97"/>
                  </a:cubicBezTo>
                  <a:cubicBezTo>
                    <a:pt x="89" y="94"/>
                    <a:pt x="86" y="89"/>
                    <a:pt x="81" y="89"/>
                  </a:cubicBezTo>
                  <a:cubicBezTo>
                    <a:pt x="77" y="89"/>
                    <a:pt x="77" y="89"/>
                    <a:pt x="77" y="89"/>
                  </a:cubicBezTo>
                  <a:cubicBezTo>
                    <a:pt x="72" y="89"/>
                    <a:pt x="69" y="94"/>
                    <a:pt x="69" y="97"/>
                  </a:cubicBezTo>
                  <a:cubicBezTo>
                    <a:pt x="69" y="102"/>
                    <a:pt x="69" y="102"/>
                    <a:pt x="69" y="102"/>
                  </a:cubicBezTo>
                  <a:cubicBezTo>
                    <a:pt x="8" y="93"/>
                    <a:pt x="8" y="93"/>
                    <a:pt x="8" y="93"/>
                  </a:cubicBezTo>
                  <a:cubicBezTo>
                    <a:pt x="6" y="93"/>
                    <a:pt x="5" y="93"/>
                    <a:pt x="5" y="91"/>
                  </a:cubicBezTo>
                  <a:cubicBezTo>
                    <a:pt x="5" y="32"/>
                    <a:pt x="5" y="32"/>
                    <a:pt x="5" y="32"/>
                  </a:cubicBezTo>
                  <a:cubicBezTo>
                    <a:pt x="5" y="31"/>
                    <a:pt x="6" y="29"/>
                    <a:pt x="8" y="29"/>
                  </a:cubicBezTo>
                  <a:cubicBezTo>
                    <a:pt x="152" y="29"/>
                    <a:pt x="152" y="29"/>
                    <a:pt x="152" y="29"/>
                  </a:cubicBezTo>
                  <a:cubicBezTo>
                    <a:pt x="152" y="29"/>
                    <a:pt x="153" y="31"/>
                    <a:pt x="153" y="32"/>
                  </a:cubicBezTo>
                  <a:cubicBezTo>
                    <a:pt x="153" y="91"/>
                    <a:pt x="153" y="91"/>
                    <a:pt x="153" y="91"/>
                  </a:cubicBezTo>
                  <a:cubicBezTo>
                    <a:pt x="153" y="91"/>
                    <a:pt x="153" y="91"/>
                    <a:pt x="153" y="91"/>
                  </a:cubicBezTo>
                  <a:close/>
                  <a:moveTo>
                    <a:pt x="153" y="91"/>
                  </a:moveTo>
                  <a:cubicBezTo>
                    <a:pt x="153" y="91"/>
                    <a:pt x="153" y="91"/>
                    <a:pt x="153" y="91"/>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6" name="Group 95">
            <a:extLst>
              <a:ext uri="{FF2B5EF4-FFF2-40B4-BE49-F238E27FC236}">
                <a16:creationId xmlns:a16="http://schemas.microsoft.com/office/drawing/2014/main" id="{C67351F0-4D93-0D58-94E8-957A78D63574}"/>
              </a:ext>
            </a:extLst>
          </p:cNvPr>
          <p:cNvGrpSpPr/>
          <p:nvPr/>
        </p:nvGrpSpPr>
        <p:grpSpPr>
          <a:xfrm>
            <a:off x="8947632" y="4239899"/>
            <a:ext cx="575968" cy="575968"/>
            <a:chOff x="8578926" y="4885275"/>
            <a:chExt cx="633565" cy="633565"/>
          </a:xfrm>
        </p:grpSpPr>
        <p:sp>
          <p:nvSpPr>
            <p:cNvPr id="97" name="Oval 96">
              <a:extLst>
                <a:ext uri="{FF2B5EF4-FFF2-40B4-BE49-F238E27FC236}">
                  <a16:creationId xmlns:a16="http://schemas.microsoft.com/office/drawing/2014/main" id="{06C01DB5-23DB-F332-033B-DE58F09AC384}"/>
                </a:ext>
              </a:extLst>
            </p:cNvPr>
            <p:cNvSpPr/>
            <p:nvPr/>
          </p:nvSpPr>
          <p:spPr>
            <a:xfrm>
              <a:off x="8578926" y="4885275"/>
              <a:ext cx="633565" cy="63356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Freeform 178">
              <a:extLst>
                <a:ext uri="{FF2B5EF4-FFF2-40B4-BE49-F238E27FC236}">
                  <a16:creationId xmlns:a16="http://schemas.microsoft.com/office/drawing/2014/main" id="{8CCED7CD-EC1F-FE8F-2A5B-7CA58289AA9D}"/>
                </a:ext>
              </a:extLst>
            </p:cNvPr>
            <p:cNvSpPr>
              <a:spLocks noEditPoints="1"/>
            </p:cNvSpPr>
            <p:nvPr/>
          </p:nvSpPr>
          <p:spPr bwMode="auto">
            <a:xfrm>
              <a:off x="8759114" y="5049902"/>
              <a:ext cx="273188" cy="304311"/>
            </a:xfrm>
            <a:custGeom>
              <a:avLst/>
              <a:gdLst>
                <a:gd name="T0" fmla="*/ 26 w 158"/>
                <a:gd name="T1" fmla="*/ 52 h 160"/>
                <a:gd name="T2" fmla="*/ 151 w 158"/>
                <a:gd name="T3" fmla="*/ 41 h 160"/>
                <a:gd name="T4" fmla="*/ 151 w 158"/>
                <a:gd name="T5" fmla="*/ 0 h 160"/>
                <a:gd name="T6" fmla="*/ 108 w 158"/>
                <a:gd name="T7" fmla="*/ 34 h 160"/>
                <a:gd name="T8" fmla="*/ 122 w 158"/>
                <a:gd name="T9" fmla="*/ 47 h 160"/>
                <a:gd name="T10" fmla="*/ 130 w 158"/>
                <a:gd name="T11" fmla="*/ 52 h 160"/>
                <a:gd name="T12" fmla="*/ 112 w 158"/>
                <a:gd name="T13" fmla="*/ 73 h 160"/>
                <a:gd name="T14" fmla="*/ 74 w 158"/>
                <a:gd name="T15" fmla="*/ 61 h 160"/>
                <a:gd name="T16" fmla="*/ 42 w 158"/>
                <a:gd name="T17" fmla="*/ 75 h 160"/>
                <a:gd name="T18" fmla="*/ 34 w 158"/>
                <a:gd name="T19" fmla="*/ 67 h 160"/>
                <a:gd name="T20" fmla="*/ 34 w 158"/>
                <a:gd name="T21" fmla="*/ 0 h 160"/>
                <a:gd name="T22" fmla="*/ 0 w 158"/>
                <a:gd name="T23" fmla="*/ 59 h 160"/>
                <a:gd name="T24" fmla="*/ 18 w 158"/>
                <a:gd name="T25" fmla="*/ 80 h 160"/>
                <a:gd name="T26" fmla="*/ 23 w 158"/>
                <a:gd name="T27" fmla="*/ 86 h 160"/>
                <a:gd name="T28" fmla="*/ 5 w 158"/>
                <a:gd name="T29" fmla="*/ 122 h 160"/>
                <a:gd name="T30" fmla="*/ 0 w 158"/>
                <a:gd name="T31" fmla="*/ 152 h 160"/>
                <a:gd name="T32" fmla="*/ 56 w 158"/>
                <a:gd name="T33" fmla="*/ 152 h 160"/>
                <a:gd name="T34" fmla="*/ 51 w 158"/>
                <a:gd name="T35" fmla="*/ 122 h 160"/>
                <a:gd name="T36" fmla="*/ 28 w 158"/>
                <a:gd name="T37" fmla="*/ 90 h 160"/>
                <a:gd name="T38" fmla="*/ 108 w 158"/>
                <a:gd name="T39" fmla="*/ 108 h 160"/>
                <a:gd name="T40" fmla="*/ 135 w 158"/>
                <a:gd name="T41" fmla="*/ 113 h 160"/>
                <a:gd name="T42" fmla="*/ 158 w 158"/>
                <a:gd name="T43" fmla="*/ 160 h 160"/>
                <a:gd name="T44" fmla="*/ 140 w 158"/>
                <a:gd name="T45" fmla="*/ 88 h 160"/>
                <a:gd name="T46" fmla="*/ 135 w 158"/>
                <a:gd name="T47" fmla="*/ 83 h 160"/>
                <a:gd name="T48" fmla="*/ 148 w 158"/>
                <a:gd name="T49" fmla="*/ 47 h 160"/>
                <a:gd name="T50" fmla="*/ 151 w 158"/>
                <a:gd name="T51" fmla="*/ 41 h 160"/>
                <a:gd name="T52" fmla="*/ 34 w 158"/>
                <a:gd name="T53" fmla="*/ 5 h 160"/>
                <a:gd name="T54" fmla="*/ 5 w 158"/>
                <a:gd name="T55" fmla="*/ 11 h 160"/>
                <a:gd name="T56" fmla="*/ 36 w 158"/>
                <a:gd name="T57" fmla="*/ 16 h 160"/>
                <a:gd name="T58" fmla="*/ 5 w 158"/>
                <a:gd name="T59" fmla="*/ 16 h 160"/>
                <a:gd name="T60" fmla="*/ 5 w 158"/>
                <a:gd name="T61" fmla="*/ 47 h 160"/>
                <a:gd name="T62" fmla="*/ 34 w 158"/>
                <a:gd name="T63" fmla="*/ 63 h 160"/>
                <a:gd name="T64" fmla="*/ 51 w 158"/>
                <a:gd name="T65" fmla="*/ 152 h 160"/>
                <a:gd name="T66" fmla="*/ 5 w 158"/>
                <a:gd name="T67" fmla="*/ 152 h 160"/>
                <a:gd name="T68" fmla="*/ 43 w 158"/>
                <a:gd name="T69" fmla="*/ 119 h 160"/>
                <a:gd name="T70" fmla="*/ 10 w 158"/>
                <a:gd name="T71" fmla="*/ 144 h 160"/>
                <a:gd name="T72" fmla="*/ 43 w 158"/>
                <a:gd name="T73" fmla="*/ 119 h 160"/>
                <a:gd name="T74" fmla="*/ 38 w 158"/>
                <a:gd name="T75" fmla="*/ 90 h 160"/>
                <a:gd name="T76" fmla="*/ 51 w 158"/>
                <a:gd name="T77" fmla="*/ 76 h 160"/>
                <a:gd name="T78" fmla="*/ 77 w 158"/>
                <a:gd name="T79" fmla="*/ 69 h 160"/>
                <a:gd name="T80" fmla="*/ 108 w 158"/>
                <a:gd name="T81" fmla="*/ 72 h 160"/>
                <a:gd name="T82" fmla="*/ 109 w 158"/>
                <a:gd name="T83" fmla="*/ 77 h 160"/>
                <a:gd name="T84" fmla="*/ 153 w 158"/>
                <a:gd name="T85" fmla="*/ 154 h 160"/>
                <a:gd name="T86" fmla="*/ 153 w 158"/>
                <a:gd name="T87" fmla="*/ 140 h 160"/>
                <a:gd name="T88" fmla="*/ 153 w 158"/>
                <a:gd name="T89" fmla="*/ 134 h 160"/>
                <a:gd name="T90" fmla="*/ 153 w 158"/>
                <a:gd name="T91" fmla="*/ 119 h 160"/>
                <a:gd name="T92" fmla="*/ 151 w 158"/>
                <a:gd name="T93" fmla="*/ 5 h 160"/>
                <a:gd name="T94" fmla="*/ 112 w 158"/>
                <a:gd name="T95" fmla="*/ 27 h 160"/>
                <a:gd name="T96" fmla="*/ 128 w 158"/>
                <a:gd name="T97" fmla="*/ 47 h 160"/>
                <a:gd name="T98" fmla="*/ 137 w 158"/>
                <a:gd name="T99" fmla="*/ 47 h 160"/>
                <a:gd name="T100" fmla="*/ 112 w 158"/>
                <a:gd name="T101" fmla="*/ 31 h 160"/>
                <a:gd name="T102" fmla="*/ 151 w 158"/>
                <a:gd name="T103" fmla="*/ 36 h 160"/>
                <a:gd name="T104" fmla="*/ 128 w 158"/>
                <a:gd name="T105" fmla="*/ 124 h 160"/>
                <a:gd name="T106" fmla="*/ 133 w 158"/>
                <a:gd name="T107" fmla="*/ 124 h 160"/>
                <a:gd name="T108" fmla="*/ 143 w 158"/>
                <a:gd name="T109" fmla="*/ 149 h 160"/>
                <a:gd name="T110" fmla="*/ 148 w 158"/>
                <a:gd name="T111" fmla="*/ 124 h 160"/>
                <a:gd name="T112" fmla="*/ 148 w 158"/>
                <a:gd name="T113" fmla="*/ 129 h 160"/>
                <a:gd name="T114" fmla="*/ 128 w 158"/>
                <a:gd name="T115" fmla="*/ 144 h 160"/>
                <a:gd name="T116" fmla="*/ 138 w 158"/>
                <a:gd name="T117"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8" h="160">
                  <a:moveTo>
                    <a:pt x="15" y="57"/>
                  </a:moveTo>
                  <a:cubicBezTo>
                    <a:pt x="26" y="57"/>
                    <a:pt x="26" y="57"/>
                    <a:pt x="26" y="57"/>
                  </a:cubicBezTo>
                  <a:cubicBezTo>
                    <a:pt x="26" y="52"/>
                    <a:pt x="26" y="52"/>
                    <a:pt x="26" y="52"/>
                  </a:cubicBezTo>
                  <a:cubicBezTo>
                    <a:pt x="15" y="52"/>
                    <a:pt x="15" y="52"/>
                    <a:pt x="15" y="52"/>
                  </a:cubicBezTo>
                  <a:lnTo>
                    <a:pt x="15" y="57"/>
                  </a:lnTo>
                  <a:close/>
                  <a:moveTo>
                    <a:pt x="151" y="41"/>
                  </a:moveTo>
                  <a:cubicBezTo>
                    <a:pt x="154" y="41"/>
                    <a:pt x="158" y="39"/>
                    <a:pt x="158" y="34"/>
                  </a:cubicBezTo>
                  <a:cubicBezTo>
                    <a:pt x="158" y="9"/>
                    <a:pt x="158" y="9"/>
                    <a:pt x="158" y="9"/>
                  </a:cubicBezTo>
                  <a:cubicBezTo>
                    <a:pt x="158" y="4"/>
                    <a:pt x="154" y="0"/>
                    <a:pt x="151" y="0"/>
                  </a:cubicBezTo>
                  <a:cubicBezTo>
                    <a:pt x="115" y="0"/>
                    <a:pt x="115" y="0"/>
                    <a:pt x="115" y="0"/>
                  </a:cubicBezTo>
                  <a:cubicBezTo>
                    <a:pt x="110" y="0"/>
                    <a:pt x="108" y="4"/>
                    <a:pt x="108" y="9"/>
                  </a:cubicBezTo>
                  <a:cubicBezTo>
                    <a:pt x="108" y="34"/>
                    <a:pt x="108" y="34"/>
                    <a:pt x="108" y="34"/>
                  </a:cubicBezTo>
                  <a:cubicBezTo>
                    <a:pt x="108" y="39"/>
                    <a:pt x="110" y="41"/>
                    <a:pt x="115" y="41"/>
                  </a:cubicBezTo>
                  <a:cubicBezTo>
                    <a:pt x="122" y="41"/>
                    <a:pt x="122" y="41"/>
                    <a:pt x="122" y="41"/>
                  </a:cubicBezTo>
                  <a:cubicBezTo>
                    <a:pt x="122" y="47"/>
                    <a:pt x="122" y="47"/>
                    <a:pt x="122" y="47"/>
                  </a:cubicBezTo>
                  <a:cubicBezTo>
                    <a:pt x="117" y="47"/>
                    <a:pt x="117" y="47"/>
                    <a:pt x="117" y="47"/>
                  </a:cubicBezTo>
                  <a:cubicBezTo>
                    <a:pt x="117" y="52"/>
                    <a:pt x="117" y="52"/>
                    <a:pt x="117" y="52"/>
                  </a:cubicBezTo>
                  <a:cubicBezTo>
                    <a:pt x="130" y="52"/>
                    <a:pt x="130" y="52"/>
                    <a:pt x="130" y="52"/>
                  </a:cubicBezTo>
                  <a:cubicBezTo>
                    <a:pt x="130" y="77"/>
                    <a:pt x="130" y="77"/>
                    <a:pt x="130" y="77"/>
                  </a:cubicBezTo>
                  <a:cubicBezTo>
                    <a:pt x="120" y="77"/>
                    <a:pt x="120" y="77"/>
                    <a:pt x="120" y="77"/>
                  </a:cubicBezTo>
                  <a:cubicBezTo>
                    <a:pt x="117" y="76"/>
                    <a:pt x="115" y="73"/>
                    <a:pt x="112" y="73"/>
                  </a:cubicBezTo>
                  <a:cubicBezTo>
                    <a:pt x="112" y="72"/>
                    <a:pt x="112" y="72"/>
                    <a:pt x="112" y="72"/>
                  </a:cubicBezTo>
                  <a:cubicBezTo>
                    <a:pt x="112" y="61"/>
                    <a:pt x="103" y="52"/>
                    <a:pt x="92" y="52"/>
                  </a:cubicBezTo>
                  <a:cubicBezTo>
                    <a:pt x="85" y="52"/>
                    <a:pt x="78" y="55"/>
                    <a:pt x="74" y="61"/>
                  </a:cubicBezTo>
                  <a:cubicBezTo>
                    <a:pt x="72" y="60"/>
                    <a:pt x="69" y="59"/>
                    <a:pt x="66" y="59"/>
                  </a:cubicBezTo>
                  <a:cubicBezTo>
                    <a:pt x="57" y="59"/>
                    <a:pt x="50" y="65"/>
                    <a:pt x="47" y="72"/>
                  </a:cubicBezTo>
                  <a:cubicBezTo>
                    <a:pt x="46" y="73"/>
                    <a:pt x="43" y="73"/>
                    <a:pt x="42" y="75"/>
                  </a:cubicBezTo>
                  <a:cubicBezTo>
                    <a:pt x="23" y="75"/>
                    <a:pt x="23" y="75"/>
                    <a:pt x="23" y="75"/>
                  </a:cubicBezTo>
                  <a:cubicBezTo>
                    <a:pt x="23" y="67"/>
                    <a:pt x="23" y="67"/>
                    <a:pt x="23" y="67"/>
                  </a:cubicBezTo>
                  <a:cubicBezTo>
                    <a:pt x="34" y="67"/>
                    <a:pt x="34" y="67"/>
                    <a:pt x="34" y="67"/>
                  </a:cubicBezTo>
                  <a:cubicBezTo>
                    <a:pt x="37" y="67"/>
                    <a:pt x="41" y="64"/>
                    <a:pt x="41" y="59"/>
                  </a:cubicBezTo>
                  <a:cubicBezTo>
                    <a:pt x="41" y="9"/>
                    <a:pt x="41" y="9"/>
                    <a:pt x="41" y="9"/>
                  </a:cubicBezTo>
                  <a:cubicBezTo>
                    <a:pt x="41" y="4"/>
                    <a:pt x="37" y="0"/>
                    <a:pt x="34" y="0"/>
                  </a:cubicBezTo>
                  <a:cubicBezTo>
                    <a:pt x="7" y="0"/>
                    <a:pt x="7" y="0"/>
                    <a:pt x="7" y="0"/>
                  </a:cubicBezTo>
                  <a:cubicBezTo>
                    <a:pt x="4" y="0"/>
                    <a:pt x="0" y="4"/>
                    <a:pt x="0" y="9"/>
                  </a:cubicBezTo>
                  <a:cubicBezTo>
                    <a:pt x="0" y="59"/>
                    <a:pt x="0" y="59"/>
                    <a:pt x="0" y="59"/>
                  </a:cubicBezTo>
                  <a:cubicBezTo>
                    <a:pt x="0" y="64"/>
                    <a:pt x="4" y="67"/>
                    <a:pt x="7" y="67"/>
                  </a:cubicBezTo>
                  <a:cubicBezTo>
                    <a:pt x="18" y="67"/>
                    <a:pt x="18" y="67"/>
                    <a:pt x="18" y="67"/>
                  </a:cubicBezTo>
                  <a:cubicBezTo>
                    <a:pt x="18" y="80"/>
                    <a:pt x="18" y="80"/>
                    <a:pt x="18" y="80"/>
                  </a:cubicBezTo>
                  <a:cubicBezTo>
                    <a:pt x="36" y="80"/>
                    <a:pt x="36" y="80"/>
                    <a:pt x="36" y="80"/>
                  </a:cubicBezTo>
                  <a:cubicBezTo>
                    <a:pt x="35" y="82"/>
                    <a:pt x="35" y="83"/>
                    <a:pt x="34" y="86"/>
                  </a:cubicBezTo>
                  <a:cubicBezTo>
                    <a:pt x="23" y="86"/>
                    <a:pt x="23" y="86"/>
                    <a:pt x="23" y="86"/>
                  </a:cubicBezTo>
                  <a:cubicBezTo>
                    <a:pt x="23" y="113"/>
                    <a:pt x="23" y="113"/>
                    <a:pt x="23" y="113"/>
                  </a:cubicBezTo>
                  <a:cubicBezTo>
                    <a:pt x="12" y="113"/>
                    <a:pt x="12" y="113"/>
                    <a:pt x="12" y="113"/>
                  </a:cubicBezTo>
                  <a:cubicBezTo>
                    <a:pt x="8" y="113"/>
                    <a:pt x="5" y="117"/>
                    <a:pt x="5" y="122"/>
                  </a:cubicBezTo>
                  <a:cubicBezTo>
                    <a:pt x="5" y="144"/>
                    <a:pt x="5" y="144"/>
                    <a:pt x="5" y="144"/>
                  </a:cubicBezTo>
                  <a:cubicBezTo>
                    <a:pt x="0" y="144"/>
                    <a:pt x="0" y="144"/>
                    <a:pt x="0" y="144"/>
                  </a:cubicBezTo>
                  <a:cubicBezTo>
                    <a:pt x="0" y="152"/>
                    <a:pt x="0" y="152"/>
                    <a:pt x="0" y="152"/>
                  </a:cubicBezTo>
                  <a:cubicBezTo>
                    <a:pt x="0" y="156"/>
                    <a:pt x="4" y="160"/>
                    <a:pt x="7" y="160"/>
                  </a:cubicBezTo>
                  <a:cubicBezTo>
                    <a:pt x="48" y="160"/>
                    <a:pt x="48" y="160"/>
                    <a:pt x="48" y="160"/>
                  </a:cubicBezTo>
                  <a:cubicBezTo>
                    <a:pt x="53" y="160"/>
                    <a:pt x="56" y="156"/>
                    <a:pt x="56" y="152"/>
                  </a:cubicBezTo>
                  <a:cubicBezTo>
                    <a:pt x="56" y="144"/>
                    <a:pt x="56" y="144"/>
                    <a:pt x="56" y="144"/>
                  </a:cubicBezTo>
                  <a:cubicBezTo>
                    <a:pt x="51" y="144"/>
                    <a:pt x="51" y="144"/>
                    <a:pt x="51" y="144"/>
                  </a:cubicBezTo>
                  <a:cubicBezTo>
                    <a:pt x="51" y="122"/>
                    <a:pt x="51" y="122"/>
                    <a:pt x="51" y="122"/>
                  </a:cubicBezTo>
                  <a:cubicBezTo>
                    <a:pt x="51" y="117"/>
                    <a:pt x="48" y="113"/>
                    <a:pt x="43" y="113"/>
                  </a:cubicBezTo>
                  <a:cubicBezTo>
                    <a:pt x="28" y="113"/>
                    <a:pt x="28" y="113"/>
                    <a:pt x="28" y="113"/>
                  </a:cubicBezTo>
                  <a:cubicBezTo>
                    <a:pt x="28" y="90"/>
                    <a:pt x="28" y="90"/>
                    <a:pt x="28" y="90"/>
                  </a:cubicBezTo>
                  <a:cubicBezTo>
                    <a:pt x="34" y="90"/>
                    <a:pt x="34" y="90"/>
                    <a:pt x="34" y="90"/>
                  </a:cubicBezTo>
                  <a:cubicBezTo>
                    <a:pt x="34" y="100"/>
                    <a:pt x="41" y="108"/>
                    <a:pt x="51" y="108"/>
                  </a:cubicBezTo>
                  <a:cubicBezTo>
                    <a:pt x="108" y="108"/>
                    <a:pt x="108" y="108"/>
                    <a:pt x="108" y="108"/>
                  </a:cubicBezTo>
                  <a:cubicBezTo>
                    <a:pt x="116" y="108"/>
                    <a:pt x="123" y="101"/>
                    <a:pt x="124" y="93"/>
                  </a:cubicBezTo>
                  <a:cubicBezTo>
                    <a:pt x="135" y="93"/>
                    <a:pt x="135" y="93"/>
                    <a:pt x="135" y="93"/>
                  </a:cubicBezTo>
                  <a:cubicBezTo>
                    <a:pt x="135" y="113"/>
                    <a:pt x="135" y="113"/>
                    <a:pt x="135" y="113"/>
                  </a:cubicBezTo>
                  <a:cubicBezTo>
                    <a:pt x="117" y="113"/>
                    <a:pt x="117" y="113"/>
                    <a:pt x="117" y="113"/>
                  </a:cubicBezTo>
                  <a:cubicBezTo>
                    <a:pt x="117" y="160"/>
                    <a:pt x="117" y="160"/>
                    <a:pt x="117" y="160"/>
                  </a:cubicBezTo>
                  <a:cubicBezTo>
                    <a:pt x="158" y="160"/>
                    <a:pt x="158" y="160"/>
                    <a:pt x="158" y="160"/>
                  </a:cubicBezTo>
                  <a:cubicBezTo>
                    <a:pt x="158" y="113"/>
                    <a:pt x="158" y="113"/>
                    <a:pt x="158" y="113"/>
                  </a:cubicBezTo>
                  <a:cubicBezTo>
                    <a:pt x="140" y="113"/>
                    <a:pt x="140" y="113"/>
                    <a:pt x="140" y="113"/>
                  </a:cubicBezTo>
                  <a:cubicBezTo>
                    <a:pt x="140" y="88"/>
                    <a:pt x="140" y="88"/>
                    <a:pt x="140" y="88"/>
                  </a:cubicBezTo>
                  <a:cubicBezTo>
                    <a:pt x="124" y="88"/>
                    <a:pt x="124" y="88"/>
                    <a:pt x="124" y="88"/>
                  </a:cubicBezTo>
                  <a:cubicBezTo>
                    <a:pt x="124" y="86"/>
                    <a:pt x="124" y="84"/>
                    <a:pt x="123" y="83"/>
                  </a:cubicBezTo>
                  <a:cubicBezTo>
                    <a:pt x="135" y="83"/>
                    <a:pt x="135" y="83"/>
                    <a:pt x="135" y="83"/>
                  </a:cubicBezTo>
                  <a:cubicBezTo>
                    <a:pt x="135" y="52"/>
                    <a:pt x="135" y="52"/>
                    <a:pt x="135" y="52"/>
                  </a:cubicBezTo>
                  <a:cubicBezTo>
                    <a:pt x="148" y="52"/>
                    <a:pt x="148" y="52"/>
                    <a:pt x="148" y="52"/>
                  </a:cubicBezTo>
                  <a:cubicBezTo>
                    <a:pt x="148" y="47"/>
                    <a:pt x="148" y="47"/>
                    <a:pt x="148" y="47"/>
                  </a:cubicBezTo>
                  <a:cubicBezTo>
                    <a:pt x="142" y="47"/>
                    <a:pt x="142" y="47"/>
                    <a:pt x="142" y="47"/>
                  </a:cubicBezTo>
                  <a:cubicBezTo>
                    <a:pt x="142" y="41"/>
                    <a:pt x="142" y="41"/>
                    <a:pt x="142" y="41"/>
                  </a:cubicBezTo>
                  <a:lnTo>
                    <a:pt x="151" y="41"/>
                  </a:lnTo>
                  <a:close/>
                  <a:moveTo>
                    <a:pt x="5" y="9"/>
                  </a:moveTo>
                  <a:cubicBezTo>
                    <a:pt x="5" y="6"/>
                    <a:pt x="6" y="5"/>
                    <a:pt x="7" y="5"/>
                  </a:cubicBezTo>
                  <a:cubicBezTo>
                    <a:pt x="34" y="5"/>
                    <a:pt x="34" y="5"/>
                    <a:pt x="34" y="5"/>
                  </a:cubicBezTo>
                  <a:cubicBezTo>
                    <a:pt x="35" y="5"/>
                    <a:pt x="36" y="6"/>
                    <a:pt x="36" y="9"/>
                  </a:cubicBezTo>
                  <a:cubicBezTo>
                    <a:pt x="36" y="11"/>
                    <a:pt x="36" y="11"/>
                    <a:pt x="36" y="11"/>
                  </a:cubicBezTo>
                  <a:cubicBezTo>
                    <a:pt x="5" y="11"/>
                    <a:pt x="5" y="11"/>
                    <a:pt x="5" y="11"/>
                  </a:cubicBezTo>
                  <a:cubicBezTo>
                    <a:pt x="5" y="9"/>
                    <a:pt x="5" y="9"/>
                    <a:pt x="5" y="9"/>
                  </a:cubicBezTo>
                  <a:close/>
                  <a:moveTo>
                    <a:pt x="5" y="16"/>
                  </a:moveTo>
                  <a:cubicBezTo>
                    <a:pt x="36" y="16"/>
                    <a:pt x="36" y="16"/>
                    <a:pt x="36" y="16"/>
                  </a:cubicBezTo>
                  <a:cubicBezTo>
                    <a:pt x="36" y="41"/>
                    <a:pt x="36" y="41"/>
                    <a:pt x="36" y="41"/>
                  </a:cubicBezTo>
                  <a:cubicBezTo>
                    <a:pt x="5" y="41"/>
                    <a:pt x="5" y="41"/>
                    <a:pt x="5" y="41"/>
                  </a:cubicBezTo>
                  <a:cubicBezTo>
                    <a:pt x="5" y="16"/>
                    <a:pt x="5" y="16"/>
                    <a:pt x="5" y="16"/>
                  </a:cubicBezTo>
                  <a:close/>
                  <a:moveTo>
                    <a:pt x="7" y="63"/>
                  </a:moveTo>
                  <a:cubicBezTo>
                    <a:pt x="6" y="63"/>
                    <a:pt x="5" y="61"/>
                    <a:pt x="5" y="59"/>
                  </a:cubicBezTo>
                  <a:cubicBezTo>
                    <a:pt x="5" y="47"/>
                    <a:pt x="5" y="47"/>
                    <a:pt x="5" y="47"/>
                  </a:cubicBezTo>
                  <a:cubicBezTo>
                    <a:pt x="36" y="47"/>
                    <a:pt x="36" y="47"/>
                    <a:pt x="36" y="47"/>
                  </a:cubicBezTo>
                  <a:cubicBezTo>
                    <a:pt x="36" y="59"/>
                    <a:pt x="36" y="59"/>
                    <a:pt x="36" y="59"/>
                  </a:cubicBezTo>
                  <a:cubicBezTo>
                    <a:pt x="36" y="61"/>
                    <a:pt x="35" y="63"/>
                    <a:pt x="34" y="63"/>
                  </a:cubicBezTo>
                  <a:cubicBezTo>
                    <a:pt x="7" y="63"/>
                    <a:pt x="7" y="63"/>
                    <a:pt x="7" y="63"/>
                  </a:cubicBezTo>
                  <a:close/>
                  <a:moveTo>
                    <a:pt x="51" y="149"/>
                  </a:moveTo>
                  <a:cubicBezTo>
                    <a:pt x="51" y="152"/>
                    <a:pt x="51" y="152"/>
                    <a:pt x="51" y="152"/>
                  </a:cubicBezTo>
                  <a:cubicBezTo>
                    <a:pt x="51" y="153"/>
                    <a:pt x="50" y="154"/>
                    <a:pt x="48" y="154"/>
                  </a:cubicBezTo>
                  <a:cubicBezTo>
                    <a:pt x="7" y="154"/>
                    <a:pt x="7" y="154"/>
                    <a:pt x="7" y="154"/>
                  </a:cubicBezTo>
                  <a:cubicBezTo>
                    <a:pt x="6" y="154"/>
                    <a:pt x="5" y="153"/>
                    <a:pt x="5" y="152"/>
                  </a:cubicBezTo>
                  <a:cubicBezTo>
                    <a:pt x="5" y="149"/>
                    <a:pt x="5" y="149"/>
                    <a:pt x="5" y="149"/>
                  </a:cubicBezTo>
                  <a:cubicBezTo>
                    <a:pt x="51" y="149"/>
                    <a:pt x="51" y="149"/>
                    <a:pt x="51" y="149"/>
                  </a:cubicBezTo>
                  <a:close/>
                  <a:moveTo>
                    <a:pt x="43" y="119"/>
                  </a:moveTo>
                  <a:cubicBezTo>
                    <a:pt x="44" y="119"/>
                    <a:pt x="46" y="119"/>
                    <a:pt x="46" y="122"/>
                  </a:cubicBezTo>
                  <a:cubicBezTo>
                    <a:pt x="46" y="144"/>
                    <a:pt x="46" y="144"/>
                    <a:pt x="46" y="144"/>
                  </a:cubicBezTo>
                  <a:cubicBezTo>
                    <a:pt x="10" y="144"/>
                    <a:pt x="10" y="144"/>
                    <a:pt x="10" y="144"/>
                  </a:cubicBezTo>
                  <a:cubicBezTo>
                    <a:pt x="10" y="122"/>
                    <a:pt x="10" y="122"/>
                    <a:pt x="10" y="122"/>
                  </a:cubicBezTo>
                  <a:cubicBezTo>
                    <a:pt x="10" y="119"/>
                    <a:pt x="11" y="119"/>
                    <a:pt x="12" y="119"/>
                  </a:cubicBezTo>
                  <a:cubicBezTo>
                    <a:pt x="43" y="119"/>
                    <a:pt x="43" y="119"/>
                    <a:pt x="43" y="119"/>
                  </a:cubicBezTo>
                  <a:close/>
                  <a:moveTo>
                    <a:pt x="108" y="104"/>
                  </a:moveTo>
                  <a:cubicBezTo>
                    <a:pt x="51" y="104"/>
                    <a:pt x="51" y="104"/>
                    <a:pt x="51" y="104"/>
                  </a:cubicBezTo>
                  <a:cubicBezTo>
                    <a:pt x="44" y="104"/>
                    <a:pt x="38" y="98"/>
                    <a:pt x="38" y="90"/>
                  </a:cubicBezTo>
                  <a:cubicBezTo>
                    <a:pt x="38" y="84"/>
                    <a:pt x="43" y="78"/>
                    <a:pt x="49" y="77"/>
                  </a:cubicBezTo>
                  <a:cubicBezTo>
                    <a:pt x="51" y="77"/>
                    <a:pt x="51" y="77"/>
                    <a:pt x="51" y="77"/>
                  </a:cubicBezTo>
                  <a:cubicBezTo>
                    <a:pt x="51" y="76"/>
                    <a:pt x="51" y="76"/>
                    <a:pt x="51" y="76"/>
                  </a:cubicBezTo>
                  <a:cubicBezTo>
                    <a:pt x="54" y="69"/>
                    <a:pt x="60" y="65"/>
                    <a:pt x="66" y="65"/>
                  </a:cubicBezTo>
                  <a:cubicBezTo>
                    <a:pt x="69" y="65"/>
                    <a:pt x="72" y="65"/>
                    <a:pt x="74" y="67"/>
                  </a:cubicBezTo>
                  <a:cubicBezTo>
                    <a:pt x="77" y="69"/>
                    <a:pt x="77" y="69"/>
                    <a:pt x="77" y="69"/>
                  </a:cubicBezTo>
                  <a:cubicBezTo>
                    <a:pt x="78" y="66"/>
                    <a:pt x="78" y="66"/>
                    <a:pt x="78" y="66"/>
                  </a:cubicBezTo>
                  <a:cubicBezTo>
                    <a:pt x="80" y="60"/>
                    <a:pt x="86" y="57"/>
                    <a:pt x="92" y="57"/>
                  </a:cubicBezTo>
                  <a:cubicBezTo>
                    <a:pt x="100" y="57"/>
                    <a:pt x="108" y="64"/>
                    <a:pt x="108" y="72"/>
                  </a:cubicBezTo>
                  <a:cubicBezTo>
                    <a:pt x="108" y="73"/>
                    <a:pt x="106" y="73"/>
                    <a:pt x="106" y="75"/>
                  </a:cubicBezTo>
                  <a:cubicBezTo>
                    <a:pt x="106" y="77"/>
                    <a:pt x="106" y="77"/>
                    <a:pt x="106" y="77"/>
                  </a:cubicBezTo>
                  <a:cubicBezTo>
                    <a:pt x="109" y="77"/>
                    <a:pt x="109" y="77"/>
                    <a:pt x="109" y="77"/>
                  </a:cubicBezTo>
                  <a:cubicBezTo>
                    <a:pt x="115" y="78"/>
                    <a:pt x="120" y="84"/>
                    <a:pt x="120" y="90"/>
                  </a:cubicBezTo>
                  <a:cubicBezTo>
                    <a:pt x="120" y="98"/>
                    <a:pt x="114" y="104"/>
                    <a:pt x="108" y="104"/>
                  </a:cubicBezTo>
                  <a:close/>
                  <a:moveTo>
                    <a:pt x="153" y="154"/>
                  </a:moveTo>
                  <a:cubicBezTo>
                    <a:pt x="122" y="154"/>
                    <a:pt x="122" y="154"/>
                    <a:pt x="122" y="154"/>
                  </a:cubicBezTo>
                  <a:cubicBezTo>
                    <a:pt x="122" y="140"/>
                    <a:pt x="122" y="140"/>
                    <a:pt x="122" y="140"/>
                  </a:cubicBezTo>
                  <a:cubicBezTo>
                    <a:pt x="153" y="140"/>
                    <a:pt x="153" y="140"/>
                    <a:pt x="153" y="140"/>
                  </a:cubicBezTo>
                  <a:cubicBezTo>
                    <a:pt x="153" y="154"/>
                    <a:pt x="153" y="154"/>
                    <a:pt x="153" y="154"/>
                  </a:cubicBezTo>
                  <a:close/>
                  <a:moveTo>
                    <a:pt x="153" y="119"/>
                  </a:moveTo>
                  <a:cubicBezTo>
                    <a:pt x="153" y="134"/>
                    <a:pt x="153" y="134"/>
                    <a:pt x="153" y="134"/>
                  </a:cubicBezTo>
                  <a:cubicBezTo>
                    <a:pt x="122" y="134"/>
                    <a:pt x="122" y="134"/>
                    <a:pt x="122" y="134"/>
                  </a:cubicBezTo>
                  <a:cubicBezTo>
                    <a:pt x="122" y="119"/>
                    <a:pt x="122" y="119"/>
                    <a:pt x="122" y="119"/>
                  </a:cubicBezTo>
                  <a:cubicBezTo>
                    <a:pt x="153" y="119"/>
                    <a:pt x="153" y="119"/>
                    <a:pt x="153" y="119"/>
                  </a:cubicBezTo>
                  <a:close/>
                  <a:moveTo>
                    <a:pt x="112" y="9"/>
                  </a:moveTo>
                  <a:cubicBezTo>
                    <a:pt x="112" y="6"/>
                    <a:pt x="114" y="5"/>
                    <a:pt x="115" y="5"/>
                  </a:cubicBezTo>
                  <a:cubicBezTo>
                    <a:pt x="151" y="5"/>
                    <a:pt x="151" y="5"/>
                    <a:pt x="151" y="5"/>
                  </a:cubicBezTo>
                  <a:cubicBezTo>
                    <a:pt x="152" y="5"/>
                    <a:pt x="153" y="6"/>
                    <a:pt x="153" y="9"/>
                  </a:cubicBezTo>
                  <a:cubicBezTo>
                    <a:pt x="153" y="27"/>
                    <a:pt x="153" y="27"/>
                    <a:pt x="153" y="27"/>
                  </a:cubicBezTo>
                  <a:cubicBezTo>
                    <a:pt x="112" y="27"/>
                    <a:pt x="112" y="27"/>
                    <a:pt x="112" y="27"/>
                  </a:cubicBezTo>
                  <a:cubicBezTo>
                    <a:pt x="112" y="9"/>
                    <a:pt x="112" y="9"/>
                    <a:pt x="112" y="9"/>
                  </a:cubicBezTo>
                  <a:close/>
                  <a:moveTo>
                    <a:pt x="137" y="47"/>
                  </a:moveTo>
                  <a:cubicBezTo>
                    <a:pt x="128" y="47"/>
                    <a:pt x="128" y="47"/>
                    <a:pt x="128" y="47"/>
                  </a:cubicBezTo>
                  <a:cubicBezTo>
                    <a:pt x="128" y="41"/>
                    <a:pt x="128" y="41"/>
                    <a:pt x="128" y="41"/>
                  </a:cubicBezTo>
                  <a:cubicBezTo>
                    <a:pt x="137" y="41"/>
                    <a:pt x="137" y="41"/>
                    <a:pt x="137" y="41"/>
                  </a:cubicBezTo>
                  <a:lnTo>
                    <a:pt x="137" y="47"/>
                  </a:lnTo>
                  <a:close/>
                  <a:moveTo>
                    <a:pt x="115" y="36"/>
                  </a:moveTo>
                  <a:cubicBezTo>
                    <a:pt x="114" y="36"/>
                    <a:pt x="112" y="35"/>
                    <a:pt x="112" y="34"/>
                  </a:cubicBezTo>
                  <a:cubicBezTo>
                    <a:pt x="112" y="31"/>
                    <a:pt x="112" y="31"/>
                    <a:pt x="112" y="31"/>
                  </a:cubicBezTo>
                  <a:cubicBezTo>
                    <a:pt x="153" y="31"/>
                    <a:pt x="153" y="31"/>
                    <a:pt x="153" y="31"/>
                  </a:cubicBezTo>
                  <a:cubicBezTo>
                    <a:pt x="153" y="34"/>
                    <a:pt x="153" y="34"/>
                    <a:pt x="153" y="34"/>
                  </a:cubicBezTo>
                  <a:cubicBezTo>
                    <a:pt x="153" y="35"/>
                    <a:pt x="152" y="36"/>
                    <a:pt x="151" y="36"/>
                  </a:cubicBezTo>
                  <a:cubicBezTo>
                    <a:pt x="115" y="36"/>
                    <a:pt x="115" y="36"/>
                    <a:pt x="115" y="36"/>
                  </a:cubicBezTo>
                  <a:close/>
                  <a:moveTo>
                    <a:pt x="133" y="124"/>
                  </a:moveTo>
                  <a:cubicBezTo>
                    <a:pt x="128" y="124"/>
                    <a:pt x="128" y="124"/>
                    <a:pt x="128" y="124"/>
                  </a:cubicBezTo>
                  <a:cubicBezTo>
                    <a:pt x="128" y="129"/>
                    <a:pt x="128" y="129"/>
                    <a:pt x="128" y="129"/>
                  </a:cubicBezTo>
                  <a:cubicBezTo>
                    <a:pt x="133" y="129"/>
                    <a:pt x="133" y="129"/>
                    <a:pt x="133" y="129"/>
                  </a:cubicBezTo>
                  <a:lnTo>
                    <a:pt x="133" y="124"/>
                  </a:lnTo>
                  <a:close/>
                  <a:moveTo>
                    <a:pt x="148" y="144"/>
                  </a:moveTo>
                  <a:cubicBezTo>
                    <a:pt x="143" y="144"/>
                    <a:pt x="143" y="144"/>
                    <a:pt x="143" y="144"/>
                  </a:cubicBezTo>
                  <a:cubicBezTo>
                    <a:pt x="143" y="149"/>
                    <a:pt x="143" y="149"/>
                    <a:pt x="143" y="149"/>
                  </a:cubicBezTo>
                  <a:cubicBezTo>
                    <a:pt x="148" y="149"/>
                    <a:pt x="148" y="149"/>
                    <a:pt x="148" y="149"/>
                  </a:cubicBezTo>
                  <a:lnTo>
                    <a:pt x="148" y="144"/>
                  </a:lnTo>
                  <a:close/>
                  <a:moveTo>
                    <a:pt x="148" y="124"/>
                  </a:moveTo>
                  <a:cubicBezTo>
                    <a:pt x="138" y="124"/>
                    <a:pt x="138" y="124"/>
                    <a:pt x="138" y="124"/>
                  </a:cubicBezTo>
                  <a:cubicBezTo>
                    <a:pt x="138" y="129"/>
                    <a:pt x="138" y="129"/>
                    <a:pt x="138" y="129"/>
                  </a:cubicBezTo>
                  <a:cubicBezTo>
                    <a:pt x="148" y="129"/>
                    <a:pt x="148" y="129"/>
                    <a:pt x="148" y="129"/>
                  </a:cubicBezTo>
                  <a:lnTo>
                    <a:pt x="148" y="124"/>
                  </a:lnTo>
                  <a:close/>
                  <a:moveTo>
                    <a:pt x="138" y="144"/>
                  </a:moveTo>
                  <a:cubicBezTo>
                    <a:pt x="128" y="144"/>
                    <a:pt x="128" y="144"/>
                    <a:pt x="128" y="144"/>
                  </a:cubicBezTo>
                  <a:cubicBezTo>
                    <a:pt x="128" y="149"/>
                    <a:pt x="128" y="149"/>
                    <a:pt x="128" y="149"/>
                  </a:cubicBezTo>
                  <a:cubicBezTo>
                    <a:pt x="138" y="149"/>
                    <a:pt x="138" y="149"/>
                    <a:pt x="138" y="149"/>
                  </a:cubicBezTo>
                  <a:lnTo>
                    <a:pt x="138" y="1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0" name="TextBox 99">
            <a:extLst>
              <a:ext uri="{FF2B5EF4-FFF2-40B4-BE49-F238E27FC236}">
                <a16:creationId xmlns:a16="http://schemas.microsoft.com/office/drawing/2014/main" id="{67C6E675-6F70-F535-D1F3-2A9208090381}"/>
              </a:ext>
            </a:extLst>
          </p:cNvPr>
          <p:cNvSpPr txBox="1"/>
          <p:nvPr/>
        </p:nvSpPr>
        <p:spPr>
          <a:xfrm>
            <a:off x="812006" y="750095"/>
            <a:ext cx="3589444"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Infographic</a:t>
            </a:r>
          </a:p>
        </p:txBody>
      </p:sp>
    </p:spTree>
    <p:extLst>
      <p:ext uri="{BB962C8B-B14F-4D97-AF65-F5344CB8AC3E}">
        <p14:creationId xmlns:p14="http://schemas.microsoft.com/office/powerpoint/2010/main" val="2678489496"/>
      </p:ext>
    </p:extLst>
  </p:cSld>
  <p:clrMapOvr>
    <a:masterClrMapping/>
  </p:clrMapOvr>
  <p:transition spd="slow">
    <p:cover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a:extLst>
              <a:ext uri="{FF2B5EF4-FFF2-40B4-BE49-F238E27FC236}">
                <a16:creationId xmlns:a16="http://schemas.microsoft.com/office/drawing/2014/main" id="{352501FC-A3AA-90E4-361B-AD35A652F847}"/>
              </a:ext>
            </a:extLst>
          </p:cNvPr>
          <p:cNvSpPr/>
          <p:nvPr/>
        </p:nvSpPr>
        <p:spPr>
          <a:xfrm>
            <a:off x="8195288" y="2356235"/>
            <a:ext cx="2020381" cy="38689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5767" y="483"/>
                </a:lnTo>
                <a:lnTo>
                  <a:pt x="8394" y="1992"/>
                </a:lnTo>
                <a:cubicBezTo>
                  <a:pt x="3229" y="4547"/>
                  <a:pt x="0" y="8159"/>
                  <a:pt x="0" y="12168"/>
                </a:cubicBezTo>
                <a:cubicBezTo>
                  <a:pt x="0" y="15800"/>
                  <a:pt x="2645" y="19110"/>
                  <a:pt x="6984" y="21600"/>
                </a:cubicBezTo>
                <a:lnTo>
                  <a:pt x="12902" y="15589"/>
                </a:lnTo>
                <a:cubicBezTo>
                  <a:pt x="11966" y="14551"/>
                  <a:pt x="11440" y="13391"/>
                  <a:pt x="11440" y="12168"/>
                </a:cubicBezTo>
                <a:cubicBezTo>
                  <a:pt x="11440" y="9910"/>
                  <a:pt x="13225" y="7873"/>
                  <a:pt x="16092" y="6412"/>
                </a:cubicBezTo>
                <a:lnTo>
                  <a:pt x="19180" y="8185"/>
                </a:lnTo>
                <a:cubicBezTo>
                  <a:pt x="19180" y="8185"/>
                  <a:pt x="21600" y="0"/>
                  <a:pt x="21600" y="0"/>
                </a:cubicBezTo>
                <a:close/>
              </a:path>
            </a:pathLst>
          </a:custGeom>
          <a:solidFill>
            <a:schemeClr val="accent2"/>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latin typeface="DM Sans" pitchFamily="2" charset="0"/>
            </a:endParaRPr>
          </a:p>
        </p:txBody>
      </p:sp>
      <p:sp>
        <p:nvSpPr>
          <p:cNvPr id="4" name="Shape">
            <a:extLst>
              <a:ext uri="{FF2B5EF4-FFF2-40B4-BE49-F238E27FC236}">
                <a16:creationId xmlns:a16="http://schemas.microsoft.com/office/drawing/2014/main" id="{EFF39F82-CDBA-5F61-83AB-B74B7CF11D7F}"/>
              </a:ext>
            </a:extLst>
          </p:cNvPr>
          <p:cNvSpPr/>
          <p:nvPr/>
        </p:nvSpPr>
        <p:spPr>
          <a:xfrm>
            <a:off x="6592094" y="1733550"/>
            <a:ext cx="2070481" cy="3845598"/>
          </a:xfrm>
          <a:custGeom>
            <a:avLst/>
            <a:gdLst/>
            <a:ahLst/>
            <a:cxnLst>
              <a:cxn ang="0">
                <a:pos x="wd2" y="hd2"/>
              </a:cxn>
              <a:cxn ang="5400000">
                <a:pos x="wd2" y="hd2"/>
              </a:cxn>
              <a:cxn ang="10800000">
                <a:pos x="wd2" y="hd2"/>
              </a:cxn>
              <a:cxn ang="16200000">
                <a:pos x="wd2" y="hd2"/>
              </a:cxn>
            </a:cxnLst>
            <a:rect l="0" t="0" r="r" b="b"/>
            <a:pathLst>
              <a:path w="21600" h="21600" extrusionOk="0">
                <a:moveTo>
                  <a:pt x="12814" y="2046"/>
                </a:moveTo>
                <a:lnTo>
                  <a:pt x="15450" y="486"/>
                </a:lnTo>
                <a:lnTo>
                  <a:pt x="0" y="0"/>
                </a:lnTo>
                <a:lnTo>
                  <a:pt x="2361" y="8235"/>
                </a:lnTo>
                <a:lnTo>
                  <a:pt x="5305" y="6492"/>
                </a:lnTo>
                <a:cubicBezTo>
                  <a:pt x="8448" y="7976"/>
                  <a:pt x="10437" y="10152"/>
                  <a:pt x="10437" y="12579"/>
                </a:cubicBezTo>
                <a:cubicBezTo>
                  <a:pt x="10437" y="14373"/>
                  <a:pt x="9351" y="16029"/>
                  <a:pt x="7518" y="17371"/>
                </a:cubicBezTo>
                <a:lnTo>
                  <a:pt x="15540" y="21600"/>
                </a:lnTo>
                <a:cubicBezTo>
                  <a:pt x="19323" y="19155"/>
                  <a:pt x="21600" y="16010"/>
                  <a:pt x="21600" y="12579"/>
                </a:cubicBezTo>
                <a:cubicBezTo>
                  <a:pt x="21600" y="8389"/>
                  <a:pt x="18202" y="4629"/>
                  <a:pt x="12814" y="2046"/>
                </a:cubicBezTo>
                <a:close/>
              </a:path>
            </a:pathLst>
          </a:custGeom>
          <a:solidFill>
            <a:schemeClr val="accent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latin typeface="DM Sans" pitchFamily="2" charset="0"/>
            </a:endParaRPr>
          </a:p>
        </p:txBody>
      </p:sp>
      <p:sp>
        <p:nvSpPr>
          <p:cNvPr id="5" name="Shape">
            <a:extLst>
              <a:ext uri="{FF2B5EF4-FFF2-40B4-BE49-F238E27FC236}">
                <a16:creationId xmlns:a16="http://schemas.microsoft.com/office/drawing/2014/main" id="{3E95DADD-E982-8940-9392-91AF6C1B06FE}"/>
              </a:ext>
            </a:extLst>
          </p:cNvPr>
          <p:cNvSpPr/>
          <p:nvPr/>
        </p:nvSpPr>
        <p:spPr>
          <a:xfrm>
            <a:off x="5484776" y="3672320"/>
            <a:ext cx="3487727" cy="3212093"/>
          </a:xfrm>
          <a:custGeom>
            <a:avLst/>
            <a:gdLst/>
            <a:ahLst/>
            <a:cxnLst>
              <a:cxn ang="0">
                <a:pos x="wd2" y="hd2"/>
              </a:cxn>
              <a:cxn ang="5400000">
                <a:pos x="wd2" y="hd2"/>
              </a:cxn>
              <a:cxn ang="10800000">
                <a:pos x="wd2" y="hd2"/>
              </a:cxn>
              <a:cxn ang="16200000">
                <a:pos x="wd2" y="hd2"/>
              </a:cxn>
            </a:cxnLst>
            <a:rect l="0" t="0" r="r" b="b"/>
            <a:pathLst>
              <a:path w="21600" h="21600" extrusionOk="0">
                <a:moveTo>
                  <a:pt x="7821" y="1780"/>
                </a:moveTo>
                <a:lnTo>
                  <a:pt x="8155" y="0"/>
                </a:lnTo>
                <a:lnTo>
                  <a:pt x="0" y="4594"/>
                </a:lnTo>
                <a:lnTo>
                  <a:pt x="5849" y="12287"/>
                </a:lnTo>
                <a:lnTo>
                  <a:pt x="6490" y="8873"/>
                </a:lnTo>
                <a:cubicBezTo>
                  <a:pt x="11214" y="9124"/>
                  <a:pt x="14973" y="13361"/>
                  <a:pt x="14973" y="18553"/>
                </a:cubicBezTo>
                <a:cubicBezTo>
                  <a:pt x="14973" y="19618"/>
                  <a:pt x="14812" y="20641"/>
                  <a:pt x="14520" y="21600"/>
                </a:cubicBezTo>
                <a:lnTo>
                  <a:pt x="21343" y="21600"/>
                </a:lnTo>
                <a:cubicBezTo>
                  <a:pt x="21509" y="20611"/>
                  <a:pt x="21600" y="19594"/>
                  <a:pt x="21600" y="18553"/>
                </a:cubicBezTo>
                <a:cubicBezTo>
                  <a:pt x="21600" y="9878"/>
                  <a:pt x="15575" y="2737"/>
                  <a:pt x="7821" y="1780"/>
                </a:cubicBezTo>
                <a:close/>
              </a:path>
            </a:pathLst>
          </a:custGeom>
          <a:solidFill>
            <a:schemeClr val="accent3">
              <a:alpha val="97000"/>
            </a:schemeClr>
          </a:solidFill>
          <a:ln w="12700">
            <a:miter lim="400000"/>
          </a:ln>
          <a:effectLst>
            <a:outerShdw blurRad="342900" dist="38100" dir="16200000" rotWithShape="0">
              <a:prstClr val="black">
                <a:alpha val="15000"/>
              </a:prstClr>
            </a:outerShdw>
          </a:effectLst>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latin typeface="DM Sans" pitchFamily="2" charset="0"/>
            </a:endParaRPr>
          </a:p>
        </p:txBody>
      </p:sp>
      <p:sp>
        <p:nvSpPr>
          <p:cNvPr id="6" name="Shape">
            <a:extLst>
              <a:ext uri="{FF2B5EF4-FFF2-40B4-BE49-F238E27FC236}">
                <a16:creationId xmlns:a16="http://schemas.microsoft.com/office/drawing/2014/main" id="{95D38F7F-39BC-736D-4C9A-C0A726D6010E}"/>
              </a:ext>
            </a:extLst>
          </p:cNvPr>
          <p:cNvSpPr/>
          <p:nvPr/>
        </p:nvSpPr>
        <p:spPr>
          <a:xfrm>
            <a:off x="8367629" y="3876000"/>
            <a:ext cx="3065975" cy="3013731"/>
          </a:xfrm>
          <a:custGeom>
            <a:avLst/>
            <a:gdLst/>
            <a:ahLst/>
            <a:cxnLst>
              <a:cxn ang="0">
                <a:pos x="wd2" y="hd2"/>
              </a:cxn>
              <a:cxn ang="5400000">
                <a:pos x="wd2" y="hd2"/>
              </a:cxn>
              <a:cxn ang="10800000">
                <a:pos x="wd2" y="hd2"/>
              </a:cxn>
              <a:cxn ang="16200000">
                <a:pos x="wd2" y="hd2"/>
              </a:cxn>
            </a:cxnLst>
            <a:rect l="0" t="0" r="r" b="b"/>
            <a:pathLst>
              <a:path w="21600" h="21600" extrusionOk="0">
                <a:moveTo>
                  <a:pt x="21600" y="5349"/>
                </a:moveTo>
                <a:lnTo>
                  <a:pt x="12568" y="0"/>
                </a:lnTo>
                <a:lnTo>
                  <a:pt x="12980" y="2733"/>
                </a:lnTo>
                <a:cubicBezTo>
                  <a:pt x="5614" y="3989"/>
                  <a:pt x="0" y="10501"/>
                  <a:pt x="0" y="18352"/>
                </a:cubicBezTo>
                <a:cubicBezTo>
                  <a:pt x="0" y="19466"/>
                  <a:pt x="114" y="20551"/>
                  <a:pt x="329" y="21600"/>
                </a:cubicBezTo>
                <a:lnTo>
                  <a:pt x="8201" y="21600"/>
                </a:lnTo>
                <a:cubicBezTo>
                  <a:pt x="7777" y="20604"/>
                  <a:pt x="7539" y="19507"/>
                  <a:pt x="7539" y="18352"/>
                </a:cubicBezTo>
                <a:cubicBezTo>
                  <a:pt x="7539" y="14341"/>
                  <a:pt x="10381" y="11015"/>
                  <a:pt x="14127" y="10321"/>
                </a:cubicBezTo>
                <a:lnTo>
                  <a:pt x="14563" y="13210"/>
                </a:lnTo>
                <a:cubicBezTo>
                  <a:pt x="14563" y="13210"/>
                  <a:pt x="21600" y="5349"/>
                  <a:pt x="21600" y="5349"/>
                </a:cubicBezTo>
                <a:close/>
              </a:path>
            </a:pathLst>
          </a:custGeom>
          <a:solidFill>
            <a:schemeClr val="accent5"/>
          </a:solidFill>
          <a:ln w="12700">
            <a:miter lim="400000"/>
          </a:ln>
          <a:effectLst>
            <a:outerShdw blurRad="342900" dist="38100" dir="16200000" rotWithShape="0">
              <a:prstClr val="black">
                <a:alpha val="15000"/>
              </a:prstClr>
            </a:outerShdw>
          </a:effectLst>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latin typeface="DM Sans" pitchFamily="2" charset="0"/>
            </a:endParaRPr>
          </a:p>
        </p:txBody>
      </p:sp>
      <p:sp>
        <p:nvSpPr>
          <p:cNvPr id="7" name="TextBox 6">
            <a:extLst>
              <a:ext uri="{FF2B5EF4-FFF2-40B4-BE49-F238E27FC236}">
                <a16:creationId xmlns:a16="http://schemas.microsoft.com/office/drawing/2014/main" id="{25898E2C-9129-7057-1F9B-D11ECBDE09E1}"/>
              </a:ext>
            </a:extLst>
          </p:cNvPr>
          <p:cNvSpPr txBox="1"/>
          <p:nvPr/>
        </p:nvSpPr>
        <p:spPr>
          <a:xfrm rot="1937003">
            <a:off x="6204069" y="4843414"/>
            <a:ext cx="2305673" cy="600562"/>
          </a:xfrm>
          <a:prstGeom prst="rect">
            <a:avLst/>
          </a:prstGeom>
          <a:noFill/>
        </p:spPr>
        <p:txBody>
          <a:bodyPr wrap="square" rtlCol="0">
            <a:prstTxWarp prst="textArchUp">
              <a:avLst/>
            </a:prstTxWarp>
            <a:spAutoFit/>
          </a:bodyPr>
          <a:lstStyle/>
          <a:p>
            <a:pPr algn="ctr"/>
            <a:r>
              <a:rPr lang="en-US" sz="1400" dirty="0" err="1">
                <a:solidFill>
                  <a:srgbClr val="FFFFFF"/>
                </a:solidFill>
                <a:latin typeface="DM Sans" pitchFamily="2" charset="0"/>
                <a:ea typeface="Inter" panose="020B0502030000000004" pitchFamily="34" charset="0"/>
                <a:cs typeface="Arimo" panose="020B0604020202020204" pitchFamily="34" charset="0"/>
              </a:rPr>
              <a:t>Agam</a:t>
            </a:r>
            <a:r>
              <a:rPr lang="en-US" sz="1400" dirty="0">
                <a:solidFill>
                  <a:srgbClr val="FFFFFF"/>
                </a:solidFill>
                <a:latin typeface="DM Sans" pitchFamily="2" charset="0"/>
                <a:ea typeface="Inter" panose="020B0502030000000004" pitchFamily="34" charset="0"/>
                <a:cs typeface="Arimo" panose="020B0604020202020204" pitchFamily="34" charset="0"/>
              </a:rPr>
              <a:t> Facer</a:t>
            </a:r>
          </a:p>
        </p:txBody>
      </p:sp>
      <p:sp>
        <p:nvSpPr>
          <p:cNvPr id="8" name="TextBox 7">
            <a:extLst>
              <a:ext uri="{FF2B5EF4-FFF2-40B4-BE49-F238E27FC236}">
                <a16:creationId xmlns:a16="http://schemas.microsoft.com/office/drawing/2014/main" id="{49F6AB0F-CEBB-7A7D-B3E2-60159A29CBE8}"/>
              </a:ext>
            </a:extLst>
          </p:cNvPr>
          <p:cNvSpPr txBox="1"/>
          <p:nvPr/>
        </p:nvSpPr>
        <p:spPr>
          <a:xfrm rot="3877987">
            <a:off x="6466933" y="3074135"/>
            <a:ext cx="2305673" cy="600562"/>
          </a:xfrm>
          <a:prstGeom prst="rect">
            <a:avLst/>
          </a:prstGeom>
          <a:noFill/>
        </p:spPr>
        <p:txBody>
          <a:bodyPr wrap="square" rtlCol="0">
            <a:prstTxWarp prst="textArchUp">
              <a:avLst/>
            </a:prstTxWarp>
            <a:spAutoFit/>
          </a:bodyPr>
          <a:lstStyle/>
          <a:p>
            <a:pPr algn="ctr"/>
            <a:r>
              <a:rPr lang="en-US" sz="1400" dirty="0" err="1">
                <a:solidFill>
                  <a:srgbClr val="FFFFFF"/>
                </a:solidFill>
                <a:latin typeface="DM Sans" pitchFamily="2" charset="0"/>
                <a:ea typeface="Inter" panose="020B0502030000000004" pitchFamily="34" charset="0"/>
                <a:cs typeface="Arimo" panose="020B0604020202020204" pitchFamily="34" charset="0"/>
              </a:rPr>
              <a:t>Lipsum</a:t>
            </a:r>
            <a:r>
              <a:rPr lang="en-US" sz="1400" dirty="0">
                <a:solidFill>
                  <a:srgbClr val="FFFFFF"/>
                </a:solidFill>
                <a:latin typeface="DM Sans" pitchFamily="2" charset="0"/>
                <a:ea typeface="Inter" panose="020B0502030000000004" pitchFamily="34" charset="0"/>
                <a:cs typeface="Arimo" panose="020B0604020202020204" pitchFamily="34" charset="0"/>
              </a:rPr>
              <a:t> Dolor</a:t>
            </a:r>
          </a:p>
        </p:txBody>
      </p:sp>
      <p:sp>
        <p:nvSpPr>
          <p:cNvPr id="9" name="TextBox 8">
            <a:extLst>
              <a:ext uri="{FF2B5EF4-FFF2-40B4-BE49-F238E27FC236}">
                <a16:creationId xmlns:a16="http://schemas.microsoft.com/office/drawing/2014/main" id="{C8DFC698-AFC0-60A8-D80B-0DACAD85F6FF}"/>
              </a:ext>
            </a:extLst>
          </p:cNvPr>
          <p:cNvSpPr txBox="1"/>
          <p:nvPr/>
        </p:nvSpPr>
        <p:spPr>
          <a:xfrm rot="18693642">
            <a:off x="8766936" y="5129881"/>
            <a:ext cx="2305673" cy="1721878"/>
          </a:xfrm>
          <a:prstGeom prst="rect">
            <a:avLst/>
          </a:prstGeom>
          <a:noFill/>
        </p:spPr>
        <p:txBody>
          <a:bodyPr wrap="square" rtlCol="0">
            <a:prstTxWarp prst="textArchUp">
              <a:avLst/>
            </a:prstTxWarp>
            <a:spAutoFit/>
          </a:bodyPr>
          <a:lstStyle/>
          <a:p>
            <a:pPr algn="ctr"/>
            <a:r>
              <a:rPr lang="en-US" sz="1400" dirty="0" err="1">
                <a:solidFill>
                  <a:srgbClr val="FFFFFF"/>
                </a:solidFill>
                <a:latin typeface="DM Sans" pitchFamily="2" charset="0"/>
                <a:ea typeface="Inter" panose="020B0502030000000004" pitchFamily="34" charset="0"/>
                <a:cs typeface="Arimo" panose="020B0604020202020204" pitchFamily="34" charset="0"/>
              </a:rPr>
              <a:t>Consect</a:t>
            </a:r>
            <a:r>
              <a:rPr lang="en-US" sz="1400" dirty="0">
                <a:solidFill>
                  <a:srgbClr val="FFFFFF"/>
                </a:solidFill>
                <a:latin typeface="DM Sans" pitchFamily="2" charset="0"/>
                <a:ea typeface="Inter" panose="020B0502030000000004" pitchFamily="34" charset="0"/>
                <a:cs typeface="Arimo" panose="020B0604020202020204" pitchFamily="34" charset="0"/>
              </a:rPr>
              <a:t> </a:t>
            </a:r>
            <a:r>
              <a:rPr lang="en-US" sz="1400" dirty="0" err="1">
                <a:solidFill>
                  <a:srgbClr val="FFFFFF"/>
                </a:solidFill>
                <a:latin typeface="DM Sans" pitchFamily="2" charset="0"/>
                <a:ea typeface="Inter" panose="020B0502030000000004" pitchFamily="34" charset="0"/>
                <a:cs typeface="Arimo" panose="020B0604020202020204" pitchFamily="34" charset="0"/>
              </a:rPr>
              <a:t>Tuer</a:t>
            </a:r>
            <a:endParaRPr lang="en-US" sz="1400" dirty="0">
              <a:solidFill>
                <a:srgbClr val="FFFFFF"/>
              </a:solidFill>
              <a:latin typeface="DM Sans" pitchFamily="2" charset="0"/>
              <a:ea typeface="Inter" panose="020B0502030000000004" pitchFamily="34" charset="0"/>
              <a:cs typeface="Arimo" panose="020B0604020202020204" pitchFamily="34" charset="0"/>
            </a:endParaRPr>
          </a:p>
        </p:txBody>
      </p:sp>
      <p:sp>
        <p:nvSpPr>
          <p:cNvPr id="10" name="TextBox 9">
            <a:extLst>
              <a:ext uri="{FF2B5EF4-FFF2-40B4-BE49-F238E27FC236}">
                <a16:creationId xmlns:a16="http://schemas.microsoft.com/office/drawing/2014/main" id="{3E0682C5-E296-F57B-E7C2-74C41726CB86}"/>
              </a:ext>
            </a:extLst>
          </p:cNvPr>
          <p:cNvSpPr txBox="1"/>
          <p:nvPr/>
        </p:nvSpPr>
        <p:spPr>
          <a:xfrm rot="17561062">
            <a:off x="8471860" y="3449394"/>
            <a:ext cx="2305673" cy="1498643"/>
          </a:xfrm>
          <a:prstGeom prst="rect">
            <a:avLst/>
          </a:prstGeom>
          <a:noFill/>
        </p:spPr>
        <p:txBody>
          <a:bodyPr wrap="square" rtlCol="0">
            <a:prstTxWarp prst="textArchUp">
              <a:avLst/>
            </a:prstTxWarp>
            <a:spAutoFit/>
          </a:bodyPr>
          <a:lstStyle/>
          <a:p>
            <a:pPr algn="ctr"/>
            <a:r>
              <a:rPr lang="en-US" sz="1400" dirty="0" err="1">
                <a:solidFill>
                  <a:srgbClr val="FFFFFF"/>
                </a:solidFill>
                <a:latin typeface="DM Sans" pitchFamily="2" charset="0"/>
                <a:ea typeface="Inter" panose="020B0502030000000004" pitchFamily="34" charset="0"/>
                <a:cs typeface="Arimo" panose="020B0604020202020204" pitchFamily="34" charset="0"/>
              </a:rPr>
              <a:t>Modo</a:t>
            </a:r>
            <a:r>
              <a:rPr lang="en-US" sz="1400" dirty="0">
                <a:solidFill>
                  <a:srgbClr val="FFFFFF"/>
                </a:solidFill>
                <a:latin typeface="DM Sans" pitchFamily="2" charset="0"/>
                <a:ea typeface="Inter" panose="020B0502030000000004" pitchFamily="34" charset="0"/>
                <a:cs typeface="Arimo" panose="020B0604020202020204" pitchFamily="34" charset="0"/>
              </a:rPr>
              <a:t> Data</a:t>
            </a:r>
          </a:p>
        </p:txBody>
      </p:sp>
      <p:sp>
        <p:nvSpPr>
          <p:cNvPr id="11" name="Freeform 160">
            <a:extLst>
              <a:ext uri="{FF2B5EF4-FFF2-40B4-BE49-F238E27FC236}">
                <a16:creationId xmlns:a16="http://schemas.microsoft.com/office/drawing/2014/main" id="{D40DBA7C-F2E5-B46E-E959-C0871D9F47BC}"/>
              </a:ext>
            </a:extLst>
          </p:cNvPr>
          <p:cNvSpPr>
            <a:spLocks noEditPoints="1"/>
          </p:cNvSpPr>
          <p:nvPr/>
        </p:nvSpPr>
        <p:spPr bwMode="auto">
          <a:xfrm>
            <a:off x="1283780" y="3212007"/>
            <a:ext cx="405986" cy="405986"/>
          </a:xfrm>
          <a:custGeom>
            <a:avLst/>
            <a:gdLst>
              <a:gd name="T0" fmla="*/ 7 w 160"/>
              <a:gd name="T1" fmla="*/ 80 h 159"/>
              <a:gd name="T2" fmla="*/ 98 w 160"/>
              <a:gd name="T3" fmla="*/ 5 h 159"/>
              <a:gd name="T4" fmla="*/ 24 w 160"/>
              <a:gd name="T5" fmla="*/ 23 h 159"/>
              <a:gd name="T6" fmla="*/ 15 w 160"/>
              <a:gd name="T7" fmla="*/ 136 h 159"/>
              <a:gd name="T8" fmla="*/ 37 w 160"/>
              <a:gd name="T9" fmla="*/ 146 h 159"/>
              <a:gd name="T10" fmla="*/ 29 w 160"/>
              <a:gd name="T11" fmla="*/ 123 h 159"/>
              <a:gd name="T12" fmla="*/ 24 w 160"/>
              <a:gd name="T13" fmla="*/ 141 h 159"/>
              <a:gd name="T14" fmla="*/ 29 w 160"/>
              <a:gd name="T15" fmla="*/ 129 h 159"/>
              <a:gd name="T16" fmla="*/ 33 w 160"/>
              <a:gd name="T17" fmla="*/ 141 h 159"/>
              <a:gd name="T18" fmla="*/ 132 w 160"/>
              <a:gd name="T19" fmla="*/ 10 h 159"/>
              <a:gd name="T20" fmla="*/ 123 w 160"/>
              <a:gd name="T21" fmla="*/ 31 h 159"/>
              <a:gd name="T22" fmla="*/ 154 w 160"/>
              <a:gd name="T23" fmla="*/ 79 h 159"/>
              <a:gd name="T24" fmla="*/ 62 w 160"/>
              <a:gd name="T25" fmla="*/ 154 h 159"/>
              <a:gd name="T26" fmla="*/ 136 w 160"/>
              <a:gd name="T27" fmla="*/ 136 h 159"/>
              <a:gd name="T28" fmla="*/ 137 w 160"/>
              <a:gd name="T29" fmla="*/ 28 h 159"/>
              <a:gd name="T30" fmla="*/ 125 w 160"/>
              <a:gd name="T31" fmla="*/ 23 h 159"/>
              <a:gd name="T32" fmla="*/ 137 w 160"/>
              <a:gd name="T33" fmla="*/ 18 h 159"/>
              <a:gd name="T34" fmla="*/ 71 w 160"/>
              <a:gd name="T35" fmla="*/ 136 h 159"/>
              <a:gd name="T36" fmla="*/ 92 w 160"/>
              <a:gd name="T37" fmla="*/ 126 h 159"/>
              <a:gd name="T38" fmla="*/ 110 w 160"/>
              <a:gd name="T39" fmla="*/ 127 h 159"/>
              <a:gd name="T40" fmla="*/ 127 w 160"/>
              <a:gd name="T41" fmla="*/ 108 h 159"/>
              <a:gd name="T42" fmla="*/ 133 w 160"/>
              <a:gd name="T43" fmla="*/ 91 h 159"/>
              <a:gd name="T44" fmla="*/ 133 w 160"/>
              <a:gd name="T45" fmla="*/ 66 h 159"/>
              <a:gd name="T46" fmla="*/ 127 w 160"/>
              <a:gd name="T47" fmla="*/ 51 h 159"/>
              <a:gd name="T48" fmla="*/ 112 w 160"/>
              <a:gd name="T49" fmla="*/ 33 h 159"/>
              <a:gd name="T50" fmla="*/ 92 w 160"/>
              <a:gd name="T51" fmla="*/ 32 h 159"/>
              <a:gd name="T52" fmla="*/ 71 w 160"/>
              <a:gd name="T53" fmla="*/ 23 h 159"/>
              <a:gd name="T54" fmla="*/ 55 w 160"/>
              <a:gd name="T55" fmla="*/ 36 h 159"/>
              <a:gd name="T56" fmla="*/ 34 w 160"/>
              <a:gd name="T57" fmla="*/ 46 h 159"/>
              <a:gd name="T58" fmla="*/ 37 w 160"/>
              <a:gd name="T59" fmla="*/ 54 h 159"/>
              <a:gd name="T60" fmla="*/ 24 w 160"/>
              <a:gd name="T61" fmla="*/ 70 h 159"/>
              <a:gd name="T62" fmla="*/ 27 w 160"/>
              <a:gd name="T63" fmla="*/ 91 h 159"/>
              <a:gd name="T64" fmla="*/ 34 w 160"/>
              <a:gd name="T65" fmla="*/ 108 h 159"/>
              <a:gd name="T66" fmla="*/ 49 w 160"/>
              <a:gd name="T67" fmla="*/ 127 h 159"/>
              <a:gd name="T68" fmla="*/ 67 w 160"/>
              <a:gd name="T69" fmla="*/ 126 h 159"/>
              <a:gd name="T70" fmla="*/ 53 w 160"/>
              <a:gd name="T71" fmla="*/ 115 h 159"/>
              <a:gd name="T72" fmla="*/ 43 w 160"/>
              <a:gd name="T73" fmla="*/ 106 h 159"/>
              <a:gd name="T74" fmla="*/ 35 w 160"/>
              <a:gd name="T75" fmla="*/ 85 h 159"/>
              <a:gd name="T76" fmla="*/ 35 w 160"/>
              <a:gd name="T77" fmla="*/ 72 h 159"/>
              <a:gd name="T78" fmla="*/ 43 w 160"/>
              <a:gd name="T79" fmla="*/ 52 h 159"/>
              <a:gd name="T80" fmla="*/ 53 w 160"/>
              <a:gd name="T81" fmla="*/ 42 h 159"/>
              <a:gd name="T82" fmla="*/ 73 w 160"/>
              <a:gd name="T83" fmla="*/ 34 h 159"/>
              <a:gd name="T84" fmla="*/ 86 w 160"/>
              <a:gd name="T85" fmla="*/ 34 h 159"/>
              <a:gd name="T86" fmla="*/ 106 w 160"/>
              <a:gd name="T87" fmla="*/ 42 h 159"/>
              <a:gd name="T88" fmla="*/ 116 w 160"/>
              <a:gd name="T89" fmla="*/ 52 h 159"/>
              <a:gd name="T90" fmla="*/ 124 w 160"/>
              <a:gd name="T91" fmla="*/ 72 h 159"/>
              <a:gd name="T92" fmla="*/ 124 w 160"/>
              <a:gd name="T93" fmla="*/ 85 h 159"/>
              <a:gd name="T94" fmla="*/ 116 w 160"/>
              <a:gd name="T95" fmla="*/ 106 h 159"/>
              <a:gd name="T96" fmla="*/ 106 w 160"/>
              <a:gd name="T97" fmla="*/ 115 h 159"/>
              <a:gd name="T98" fmla="*/ 86 w 160"/>
              <a:gd name="T99" fmla="*/ 124 h 159"/>
              <a:gd name="T100" fmla="*/ 73 w 160"/>
              <a:gd name="T101" fmla="*/ 124 h 159"/>
              <a:gd name="T102" fmla="*/ 105 w 160"/>
              <a:gd name="T103" fmla="*/ 80 h 159"/>
              <a:gd name="T104" fmla="*/ 80 w 160"/>
              <a:gd name="T105" fmla="*/ 105 h 159"/>
              <a:gd name="T106" fmla="*/ 80 w 160"/>
              <a:gd name="T107" fmla="*/ 60 h 159"/>
              <a:gd name="T108" fmla="*/ 59 w 160"/>
              <a:gd name="T109" fmla="*/ 80 h 159"/>
              <a:gd name="T110" fmla="*/ 112 w 160"/>
              <a:gd name="T111" fmla="*/ 8 h 159"/>
              <a:gd name="T112" fmla="*/ 107 w 160"/>
              <a:gd name="T113" fmla="*/ 6 h 159"/>
              <a:gd name="T114" fmla="*/ 108 w 160"/>
              <a:gd name="T115" fmla="*/ 11 h 159"/>
              <a:gd name="T116" fmla="*/ 48 w 160"/>
              <a:gd name="T117" fmla="*/ 151 h 159"/>
              <a:gd name="T118" fmla="*/ 54 w 160"/>
              <a:gd name="T119" fmla="*/ 153 h 159"/>
              <a:gd name="T120" fmla="*/ 51 w 160"/>
              <a:gd name="T121"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0" h="159">
                <a:moveTo>
                  <a:pt x="29" y="123"/>
                </a:moveTo>
                <a:cubicBezTo>
                  <a:pt x="26" y="123"/>
                  <a:pt x="24" y="123"/>
                  <a:pt x="21" y="124"/>
                </a:cubicBezTo>
                <a:cubicBezTo>
                  <a:pt x="12" y="112"/>
                  <a:pt x="7" y="95"/>
                  <a:pt x="7" y="80"/>
                </a:cubicBezTo>
                <a:cubicBezTo>
                  <a:pt x="7" y="39"/>
                  <a:pt x="39" y="7"/>
                  <a:pt x="80" y="7"/>
                </a:cubicBezTo>
                <a:cubicBezTo>
                  <a:pt x="85" y="7"/>
                  <a:pt x="90" y="7"/>
                  <a:pt x="95" y="8"/>
                </a:cubicBezTo>
                <a:cubicBezTo>
                  <a:pt x="96" y="8"/>
                  <a:pt x="98" y="7"/>
                  <a:pt x="98" y="5"/>
                </a:cubicBezTo>
                <a:cubicBezTo>
                  <a:pt x="98" y="3"/>
                  <a:pt x="97" y="2"/>
                  <a:pt x="96" y="2"/>
                </a:cubicBezTo>
                <a:cubicBezTo>
                  <a:pt x="91" y="1"/>
                  <a:pt x="85" y="0"/>
                  <a:pt x="80" y="0"/>
                </a:cubicBezTo>
                <a:cubicBezTo>
                  <a:pt x="59" y="0"/>
                  <a:pt x="38" y="8"/>
                  <a:pt x="24" y="23"/>
                </a:cubicBezTo>
                <a:cubicBezTo>
                  <a:pt x="8" y="38"/>
                  <a:pt x="0" y="58"/>
                  <a:pt x="0" y="80"/>
                </a:cubicBezTo>
                <a:cubicBezTo>
                  <a:pt x="0" y="98"/>
                  <a:pt x="6" y="115"/>
                  <a:pt x="18" y="129"/>
                </a:cubicBezTo>
                <a:cubicBezTo>
                  <a:pt x="15" y="131"/>
                  <a:pt x="15" y="134"/>
                  <a:pt x="15" y="136"/>
                </a:cubicBezTo>
                <a:cubicBezTo>
                  <a:pt x="15" y="140"/>
                  <a:pt x="17" y="142"/>
                  <a:pt x="19" y="146"/>
                </a:cubicBezTo>
                <a:cubicBezTo>
                  <a:pt x="21" y="148"/>
                  <a:pt x="25" y="149"/>
                  <a:pt x="29" y="149"/>
                </a:cubicBezTo>
                <a:cubicBezTo>
                  <a:pt x="32" y="149"/>
                  <a:pt x="35" y="148"/>
                  <a:pt x="37" y="146"/>
                </a:cubicBezTo>
                <a:cubicBezTo>
                  <a:pt x="39" y="142"/>
                  <a:pt x="42" y="140"/>
                  <a:pt x="42" y="136"/>
                </a:cubicBezTo>
                <a:cubicBezTo>
                  <a:pt x="42" y="132"/>
                  <a:pt x="39" y="129"/>
                  <a:pt x="37" y="126"/>
                </a:cubicBezTo>
                <a:cubicBezTo>
                  <a:pt x="35" y="124"/>
                  <a:pt x="32" y="123"/>
                  <a:pt x="29" y="123"/>
                </a:cubicBezTo>
                <a:close/>
                <a:moveTo>
                  <a:pt x="33" y="141"/>
                </a:moveTo>
                <a:cubicBezTo>
                  <a:pt x="32" y="142"/>
                  <a:pt x="30" y="143"/>
                  <a:pt x="29" y="143"/>
                </a:cubicBezTo>
                <a:cubicBezTo>
                  <a:pt x="26" y="143"/>
                  <a:pt x="25" y="142"/>
                  <a:pt x="24" y="141"/>
                </a:cubicBezTo>
                <a:cubicBezTo>
                  <a:pt x="23" y="140"/>
                  <a:pt x="21" y="137"/>
                  <a:pt x="21" y="136"/>
                </a:cubicBezTo>
                <a:cubicBezTo>
                  <a:pt x="21" y="134"/>
                  <a:pt x="23" y="132"/>
                  <a:pt x="24" y="131"/>
                </a:cubicBezTo>
                <a:cubicBezTo>
                  <a:pt x="25" y="130"/>
                  <a:pt x="26" y="129"/>
                  <a:pt x="29" y="129"/>
                </a:cubicBezTo>
                <a:cubicBezTo>
                  <a:pt x="30" y="129"/>
                  <a:pt x="32" y="130"/>
                  <a:pt x="33" y="131"/>
                </a:cubicBezTo>
                <a:cubicBezTo>
                  <a:pt x="35" y="132"/>
                  <a:pt x="35" y="134"/>
                  <a:pt x="35" y="136"/>
                </a:cubicBezTo>
                <a:cubicBezTo>
                  <a:pt x="35" y="137"/>
                  <a:pt x="35" y="140"/>
                  <a:pt x="33" y="141"/>
                </a:cubicBezTo>
                <a:close/>
                <a:moveTo>
                  <a:pt x="143" y="30"/>
                </a:moveTo>
                <a:cubicBezTo>
                  <a:pt x="145" y="24"/>
                  <a:pt x="145" y="18"/>
                  <a:pt x="141" y="13"/>
                </a:cubicBezTo>
                <a:cubicBezTo>
                  <a:pt x="138" y="11"/>
                  <a:pt x="135" y="10"/>
                  <a:pt x="132" y="10"/>
                </a:cubicBezTo>
                <a:cubicBezTo>
                  <a:pt x="129" y="10"/>
                  <a:pt x="125" y="11"/>
                  <a:pt x="123" y="13"/>
                </a:cubicBezTo>
                <a:cubicBezTo>
                  <a:pt x="120" y="16"/>
                  <a:pt x="119" y="19"/>
                  <a:pt x="119" y="23"/>
                </a:cubicBezTo>
                <a:cubicBezTo>
                  <a:pt x="119" y="27"/>
                  <a:pt x="120" y="29"/>
                  <a:pt x="123" y="31"/>
                </a:cubicBezTo>
                <a:cubicBezTo>
                  <a:pt x="125" y="34"/>
                  <a:pt x="129" y="36"/>
                  <a:pt x="132" y="36"/>
                </a:cubicBezTo>
                <a:cubicBezTo>
                  <a:pt x="133" y="36"/>
                  <a:pt x="136" y="35"/>
                  <a:pt x="138" y="34"/>
                </a:cubicBezTo>
                <a:cubicBezTo>
                  <a:pt x="148" y="47"/>
                  <a:pt x="154" y="63"/>
                  <a:pt x="154" y="79"/>
                </a:cubicBezTo>
                <a:cubicBezTo>
                  <a:pt x="154" y="119"/>
                  <a:pt x="120" y="153"/>
                  <a:pt x="80" y="153"/>
                </a:cubicBezTo>
                <a:cubicBezTo>
                  <a:pt x="76" y="153"/>
                  <a:pt x="71" y="152"/>
                  <a:pt x="66" y="152"/>
                </a:cubicBezTo>
                <a:cubicBezTo>
                  <a:pt x="64" y="150"/>
                  <a:pt x="62" y="152"/>
                  <a:pt x="62" y="154"/>
                </a:cubicBezTo>
                <a:cubicBezTo>
                  <a:pt x="61" y="155"/>
                  <a:pt x="62" y="156"/>
                  <a:pt x="65" y="158"/>
                </a:cubicBezTo>
                <a:cubicBezTo>
                  <a:pt x="70" y="159"/>
                  <a:pt x="74" y="159"/>
                  <a:pt x="80" y="159"/>
                </a:cubicBezTo>
                <a:cubicBezTo>
                  <a:pt x="101" y="159"/>
                  <a:pt x="121" y="150"/>
                  <a:pt x="136" y="136"/>
                </a:cubicBezTo>
                <a:cubicBezTo>
                  <a:pt x="151" y="120"/>
                  <a:pt x="160" y="100"/>
                  <a:pt x="160" y="79"/>
                </a:cubicBezTo>
                <a:cubicBezTo>
                  <a:pt x="160" y="61"/>
                  <a:pt x="154" y="43"/>
                  <a:pt x="143" y="30"/>
                </a:cubicBezTo>
                <a:close/>
                <a:moveTo>
                  <a:pt x="137" y="28"/>
                </a:moveTo>
                <a:cubicBezTo>
                  <a:pt x="136" y="29"/>
                  <a:pt x="133" y="29"/>
                  <a:pt x="132" y="29"/>
                </a:cubicBezTo>
                <a:cubicBezTo>
                  <a:pt x="130" y="29"/>
                  <a:pt x="129" y="29"/>
                  <a:pt x="127" y="28"/>
                </a:cubicBezTo>
                <a:cubicBezTo>
                  <a:pt x="125" y="27"/>
                  <a:pt x="125" y="24"/>
                  <a:pt x="125" y="23"/>
                </a:cubicBezTo>
                <a:cubicBezTo>
                  <a:pt x="125" y="21"/>
                  <a:pt x="125" y="19"/>
                  <a:pt x="127" y="18"/>
                </a:cubicBezTo>
                <a:cubicBezTo>
                  <a:pt x="129" y="17"/>
                  <a:pt x="130" y="16"/>
                  <a:pt x="132" y="16"/>
                </a:cubicBezTo>
                <a:cubicBezTo>
                  <a:pt x="133" y="16"/>
                  <a:pt x="136" y="17"/>
                  <a:pt x="137" y="18"/>
                </a:cubicBezTo>
                <a:cubicBezTo>
                  <a:pt x="139" y="21"/>
                  <a:pt x="139" y="24"/>
                  <a:pt x="137" y="28"/>
                </a:cubicBezTo>
                <a:close/>
                <a:moveTo>
                  <a:pt x="67" y="132"/>
                </a:moveTo>
                <a:cubicBezTo>
                  <a:pt x="67" y="135"/>
                  <a:pt x="68" y="136"/>
                  <a:pt x="71" y="136"/>
                </a:cubicBezTo>
                <a:cubicBezTo>
                  <a:pt x="90" y="136"/>
                  <a:pt x="90" y="136"/>
                  <a:pt x="90" y="136"/>
                </a:cubicBezTo>
                <a:cubicBezTo>
                  <a:pt x="91" y="136"/>
                  <a:pt x="92" y="135"/>
                  <a:pt x="92" y="132"/>
                </a:cubicBezTo>
                <a:cubicBezTo>
                  <a:pt x="92" y="126"/>
                  <a:pt x="92" y="126"/>
                  <a:pt x="92" y="126"/>
                </a:cubicBezTo>
                <a:cubicBezTo>
                  <a:pt x="97" y="125"/>
                  <a:pt x="100" y="124"/>
                  <a:pt x="104" y="121"/>
                </a:cubicBezTo>
                <a:cubicBezTo>
                  <a:pt x="109" y="126"/>
                  <a:pt x="109" y="126"/>
                  <a:pt x="109" y="126"/>
                </a:cubicBezTo>
                <a:cubicBezTo>
                  <a:pt x="110" y="127"/>
                  <a:pt x="110" y="127"/>
                  <a:pt x="110" y="127"/>
                </a:cubicBezTo>
                <a:cubicBezTo>
                  <a:pt x="111" y="127"/>
                  <a:pt x="112" y="126"/>
                  <a:pt x="112" y="126"/>
                </a:cubicBezTo>
                <a:cubicBezTo>
                  <a:pt x="127" y="112"/>
                  <a:pt x="127" y="112"/>
                  <a:pt x="127" y="112"/>
                </a:cubicBezTo>
                <a:cubicBezTo>
                  <a:pt x="128" y="111"/>
                  <a:pt x="128" y="109"/>
                  <a:pt x="127" y="108"/>
                </a:cubicBezTo>
                <a:cubicBezTo>
                  <a:pt x="122" y="103"/>
                  <a:pt x="122" y="103"/>
                  <a:pt x="122" y="103"/>
                </a:cubicBezTo>
                <a:cubicBezTo>
                  <a:pt x="124" y="100"/>
                  <a:pt x="125" y="96"/>
                  <a:pt x="127" y="91"/>
                </a:cubicBezTo>
                <a:cubicBezTo>
                  <a:pt x="133" y="91"/>
                  <a:pt x="133" y="91"/>
                  <a:pt x="133" y="91"/>
                </a:cubicBezTo>
                <a:cubicBezTo>
                  <a:pt x="135" y="91"/>
                  <a:pt x="136" y="90"/>
                  <a:pt x="136" y="89"/>
                </a:cubicBezTo>
                <a:cubicBezTo>
                  <a:pt x="136" y="70"/>
                  <a:pt x="136" y="70"/>
                  <a:pt x="136" y="70"/>
                </a:cubicBezTo>
                <a:cubicBezTo>
                  <a:pt x="136" y="68"/>
                  <a:pt x="135" y="66"/>
                  <a:pt x="133" y="66"/>
                </a:cubicBezTo>
                <a:cubicBezTo>
                  <a:pt x="127" y="66"/>
                  <a:pt x="127" y="66"/>
                  <a:pt x="127" y="66"/>
                </a:cubicBezTo>
                <a:cubicBezTo>
                  <a:pt x="125" y="63"/>
                  <a:pt x="124" y="58"/>
                  <a:pt x="122" y="54"/>
                </a:cubicBezTo>
                <a:cubicBezTo>
                  <a:pt x="127" y="51"/>
                  <a:pt x="127" y="51"/>
                  <a:pt x="127" y="51"/>
                </a:cubicBezTo>
                <a:cubicBezTo>
                  <a:pt x="127" y="50"/>
                  <a:pt x="127" y="50"/>
                  <a:pt x="127" y="48"/>
                </a:cubicBezTo>
                <a:cubicBezTo>
                  <a:pt x="127" y="47"/>
                  <a:pt x="127" y="47"/>
                  <a:pt x="127" y="46"/>
                </a:cubicBezTo>
                <a:cubicBezTo>
                  <a:pt x="112" y="33"/>
                  <a:pt x="112" y="33"/>
                  <a:pt x="112" y="33"/>
                </a:cubicBezTo>
                <a:cubicBezTo>
                  <a:pt x="111" y="32"/>
                  <a:pt x="110" y="32"/>
                  <a:pt x="109" y="33"/>
                </a:cubicBezTo>
                <a:cubicBezTo>
                  <a:pt x="104" y="36"/>
                  <a:pt x="104" y="36"/>
                  <a:pt x="104" y="36"/>
                </a:cubicBezTo>
                <a:cubicBezTo>
                  <a:pt x="100" y="34"/>
                  <a:pt x="97" y="33"/>
                  <a:pt x="92" y="32"/>
                </a:cubicBezTo>
                <a:cubicBezTo>
                  <a:pt x="92" y="26"/>
                  <a:pt x="92" y="26"/>
                  <a:pt x="92" y="26"/>
                </a:cubicBezTo>
                <a:cubicBezTo>
                  <a:pt x="92" y="24"/>
                  <a:pt x="91" y="23"/>
                  <a:pt x="90" y="23"/>
                </a:cubicBezTo>
                <a:cubicBezTo>
                  <a:pt x="71" y="23"/>
                  <a:pt x="71" y="23"/>
                  <a:pt x="71" y="23"/>
                </a:cubicBezTo>
                <a:cubicBezTo>
                  <a:pt x="68" y="23"/>
                  <a:pt x="67" y="24"/>
                  <a:pt x="67" y="26"/>
                </a:cubicBezTo>
                <a:cubicBezTo>
                  <a:pt x="67" y="32"/>
                  <a:pt x="67" y="32"/>
                  <a:pt x="67" y="32"/>
                </a:cubicBezTo>
                <a:cubicBezTo>
                  <a:pt x="64" y="33"/>
                  <a:pt x="59" y="34"/>
                  <a:pt x="55" y="36"/>
                </a:cubicBezTo>
                <a:cubicBezTo>
                  <a:pt x="52" y="33"/>
                  <a:pt x="52" y="33"/>
                  <a:pt x="52" y="33"/>
                </a:cubicBezTo>
                <a:cubicBezTo>
                  <a:pt x="50" y="32"/>
                  <a:pt x="48" y="32"/>
                  <a:pt x="47" y="33"/>
                </a:cubicBezTo>
                <a:cubicBezTo>
                  <a:pt x="34" y="46"/>
                  <a:pt x="34" y="46"/>
                  <a:pt x="34" y="46"/>
                </a:cubicBezTo>
                <a:cubicBezTo>
                  <a:pt x="33" y="47"/>
                  <a:pt x="33" y="47"/>
                  <a:pt x="33" y="48"/>
                </a:cubicBezTo>
                <a:cubicBezTo>
                  <a:pt x="33" y="50"/>
                  <a:pt x="33" y="50"/>
                  <a:pt x="34" y="51"/>
                </a:cubicBezTo>
                <a:cubicBezTo>
                  <a:pt x="37" y="54"/>
                  <a:pt x="37" y="54"/>
                  <a:pt x="37" y="54"/>
                </a:cubicBezTo>
                <a:cubicBezTo>
                  <a:pt x="35" y="58"/>
                  <a:pt x="34" y="63"/>
                  <a:pt x="33" y="66"/>
                </a:cubicBezTo>
                <a:cubicBezTo>
                  <a:pt x="27" y="66"/>
                  <a:pt x="27" y="66"/>
                  <a:pt x="27" y="66"/>
                </a:cubicBezTo>
                <a:cubicBezTo>
                  <a:pt x="25" y="66"/>
                  <a:pt x="24" y="68"/>
                  <a:pt x="24" y="70"/>
                </a:cubicBezTo>
                <a:cubicBezTo>
                  <a:pt x="24" y="89"/>
                  <a:pt x="24" y="89"/>
                  <a:pt x="24" y="89"/>
                </a:cubicBezTo>
                <a:cubicBezTo>
                  <a:pt x="24" y="89"/>
                  <a:pt x="24" y="90"/>
                  <a:pt x="24" y="91"/>
                </a:cubicBezTo>
                <a:cubicBezTo>
                  <a:pt x="25" y="91"/>
                  <a:pt x="25" y="91"/>
                  <a:pt x="27" y="91"/>
                </a:cubicBezTo>
                <a:cubicBezTo>
                  <a:pt x="33" y="91"/>
                  <a:pt x="33" y="91"/>
                  <a:pt x="33" y="91"/>
                </a:cubicBezTo>
                <a:cubicBezTo>
                  <a:pt x="34" y="96"/>
                  <a:pt x="35" y="100"/>
                  <a:pt x="37" y="103"/>
                </a:cubicBezTo>
                <a:cubicBezTo>
                  <a:pt x="34" y="108"/>
                  <a:pt x="34" y="108"/>
                  <a:pt x="34" y="108"/>
                </a:cubicBezTo>
                <a:cubicBezTo>
                  <a:pt x="33" y="109"/>
                  <a:pt x="33" y="111"/>
                  <a:pt x="34" y="112"/>
                </a:cubicBezTo>
                <a:cubicBezTo>
                  <a:pt x="47" y="126"/>
                  <a:pt x="47" y="126"/>
                  <a:pt x="47" y="126"/>
                </a:cubicBezTo>
                <a:cubicBezTo>
                  <a:pt x="48" y="126"/>
                  <a:pt x="48" y="127"/>
                  <a:pt x="49" y="127"/>
                </a:cubicBezTo>
                <a:cubicBezTo>
                  <a:pt x="50" y="127"/>
                  <a:pt x="50" y="126"/>
                  <a:pt x="52" y="126"/>
                </a:cubicBezTo>
                <a:cubicBezTo>
                  <a:pt x="55" y="121"/>
                  <a:pt x="55" y="121"/>
                  <a:pt x="55" y="121"/>
                </a:cubicBezTo>
                <a:cubicBezTo>
                  <a:pt x="59" y="124"/>
                  <a:pt x="64" y="125"/>
                  <a:pt x="67" y="126"/>
                </a:cubicBezTo>
                <a:lnTo>
                  <a:pt x="67" y="132"/>
                </a:lnTo>
                <a:close/>
                <a:moveTo>
                  <a:pt x="56" y="115"/>
                </a:moveTo>
                <a:cubicBezTo>
                  <a:pt x="55" y="114"/>
                  <a:pt x="54" y="114"/>
                  <a:pt x="53" y="115"/>
                </a:cubicBezTo>
                <a:cubicBezTo>
                  <a:pt x="49" y="119"/>
                  <a:pt x="49" y="119"/>
                  <a:pt x="49" y="119"/>
                </a:cubicBezTo>
                <a:cubicBezTo>
                  <a:pt x="40" y="109"/>
                  <a:pt x="40" y="109"/>
                  <a:pt x="40" y="109"/>
                </a:cubicBezTo>
                <a:cubicBezTo>
                  <a:pt x="43" y="106"/>
                  <a:pt x="43" y="106"/>
                  <a:pt x="43" y="106"/>
                </a:cubicBezTo>
                <a:cubicBezTo>
                  <a:pt x="44" y="105"/>
                  <a:pt x="44" y="103"/>
                  <a:pt x="44" y="102"/>
                </a:cubicBezTo>
                <a:cubicBezTo>
                  <a:pt x="41" y="97"/>
                  <a:pt x="40" y="93"/>
                  <a:pt x="39" y="88"/>
                </a:cubicBezTo>
                <a:cubicBezTo>
                  <a:pt x="37" y="87"/>
                  <a:pt x="36" y="85"/>
                  <a:pt x="35" y="85"/>
                </a:cubicBezTo>
                <a:cubicBezTo>
                  <a:pt x="30" y="85"/>
                  <a:pt x="30" y="85"/>
                  <a:pt x="30" y="85"/>
                </a:cubicBezTo>
                <a:cubicBezTo>
                  <a:pt x="30" y="72"/>
                  <a:pt x="30" y="72"/>
                  <a:pt x="30" y="72"/>
                </a:cubicBezTo>
                <a:cubicBezTo>
                  <a:pt x="35" y="72"/>
                  <a:pt x="35" y="72"/>
                  <a:pt x="35" y="72"/>
                </a:cubicBezTo>
                <a:cubicBezTo>
                  <a:pt x="36" y="72"/>
                  <a:pt x="37" y="71"/>
                  <a:pt x="39" y="70"/>
                </a:cubicBezTo>
                <a:cubicBezTo>
                  <a:pt x="40" y="65"/>
                  <a:pt x="41" y="60"/>
                  <a:pt x="44" y="56"/>
                </a:cubicBezTo>
                <a:cubicBezTo>
                  <a:pt x="44" y="54"/>
                  <a:pt x="44" y="53"/>
                  <a:pt x="43" y="52"/>
                </a:cubicBezTo>
                <a:cubicBezTo>
                  <a:pt x="40" y="48"/>
                  <a:pt x="40" y="48"/>
                  <a:pt x="40" y="48"/>
                </a:cubicBezTo>
                <a:cubicBezTo>
                  <a:pt x="49" y="39"/>
                  <a:pt x="49" y="39"/>
                  <a:pt x="49" y="39"/>
                </a:cubicBezTo>
                <a:cubicBezTo>
                  <a:pt x="53" y="42"/>
                  <a:pt x="53" y="42"/>
                  <a:pt x="53" y="42"/>
                </a:cubicBezTo>
                <a:cubicBezTo>
                  <a:pt x="54" y="44"/>
                  <a:pt x="55" y="44"/>
                  <a:pt x="56" y="44"/>
                </a:cubicBezTo>
                <a:cubicBezTo>
                  <a:pt x="61" y="40"/>
                  <a:pt x="66" y="39"/>
                  <a:pt x="71" y="38"/>
                </a:cubicBezTo>
                <a:cubicBezTo>
                  <a:pt x="72" y="38"/>
                  <a:pt x="73" y="35"/>
                  <a:pt x="73" y="34"/>
                </a:cubicBezTo>
                <a:cubicBezTo>
                  <a:pt x="73" y="29"/>
                  <a:pt x="73" y="29"/>
                  <a:pt x="73" y="29"/>
                </a:cubicBezTo>
                <a:cubicBezTo>
                  <a:pt x="86" y="29"/>
                  <a:pt x="86" y="29"/>
                  <a:pt x="86" y="29"/>
                </a:cubicBezTo>
                <a:cubicBezTo>
                  <a:pt x="86" y="34"/>
                  <a:pt x="86" y="34"/>
                  <a:pt x="86" y="34"/>
                </a:cubicBezTo>
                <a:cubicBezTo>
                  <a:pt x="86" y="35"/>
                  <a:pt x="87" y="38"/>
                  <a:pt x="89" y="38"/>
                </a:cubicBezTo>
                <a:cubicBezTo>
                  <a:pt x="93" y="39"/>
                  <a:pt x="98" y="40"/>
                  <a:pt x="103" y="44"/>
                </a:cubicBezTo>
                <a:cubicBezTo>
                  <a:pt x="104" y="44"/>
                  <a:pt x="105" y="44"/>
                  <a:pt x="106" y="42"/>
                </a:cubicBezTo>
                <a:cubicBezTo>
                  <a:pt x="110" y="39"/>
                  <a:pt x="110" y="39"/>
                  <a:pt x="110" y="39"/>
                </a:cubicBezTo>
                <a:cubicBezTo>
                  <a:pt x="119" y="48"/>
                  <a:pt x="119" y="48"/>
                  <a:pt x="119" y="48"/>
                </a:cubicBezTo>
                <a:cubicBezTo>
                  <a:pt x="116" y="52"/>
                  <a:pt x="116" y="52"/>
                  <a:pt x="116" y="52"/>
                </a:cubicBezTo>
                <a:cubicBezTo>
                  <a:pt x="115" y="53"/>
                  <a:pt x="115" y="54"/>
                  <a:pt x="116" y="56"/>
                </a:cubicBezTo>
                <a:cubicBezTo>
                  <a:pt x="118" y="60"/>
                  <a:pt x="121" y="65"/>
                  <a:pt x="122" y="70"/>
                </a:cubicBezTo>
                <a:cubicBezTo>
                  <a:pt x="122" y="71"/>
                  <a:pt x="123" y="72"/>
                  <a:pt x="124" y="72"/>
                </a:cubicBezTo>
                <a:cubicBezTo>
                  <a:pt x="130" y="72"/>
                  <a:pt x="130" y="72"/>
                  <a:pt x="130" y="72"/>
                </a:cubicBezTo>
                <a:cubicBezTo>
                  <a:pt x="130" y="85"/>
                  <a:pt x="130" y="85"/>
                  <a:pt x="130" y="85"/>
                </a:cubicBezTo>
                <a:cubicBezTo>
                  <a:pt x="124" y="85"/>
                  <a:pt x="124" y="85"/>
                  <a:pt x="124" y="85"/>
                </a:cubicBezTo>
                <a:cubicBezTo>
                  <a:pt x="123" y="85"/>
                  <a:pt x="122" y="87"/>
                  <a:pt x="122" y="88"/>
                </a:cubicBezTo>
                <a:cubicBezTo>
                  <a:pt x="121" y="93"/>
                  <a:pt x="118" y="97"/>
                  <a:pt x="116" y="102"/>
                </a:cubicBezTo>
                <a:cubicBezTo>
                  <a:pt x="115" y="103"/>
                  <a:pt x="115" y="105"/>
                  <a:pt x="116" y="106"/>
                </a:cubicBezTo>
                <a:cubicBezTo>
                  <a:pt x="119" y="109"/>
                  <a:pt x="119" y="109"/>
                  <a:pt x="119" y="109"/>
                </a:cubicBezTo>
                <a:cubicBezTo>
                  <a:pt x="110" y="119"/>
                  <a:pt x="110" y="119"/>
                  <a:pt x="110" y="119"/>
                </a:cubicBezTo>
                <a:cubicBezTo>
                  <a:pt x="106" y="115"/>
                  <a:pt x="106" y="115"/>
                  <a:pt x="106" y="115"/>
                </a:cubicBezTo>
                <a:cubicBezTo>
                  <a:pt x="105" y="114"/>
                  <a:pt x="104" y="114"/>
                  <a:pt x="103" y="115"/>
                </a:cubicBezTo>
                <a:cubicBezTo>
                  <a:pt x="98" y="118"/>
                  <a:pt x="93" y="120"/>
                  <a:pt x="89" y="121"/>
                </a:cubicBezTo>
                <a:cubicBezTo>
                  <a:pt x="87" y="121"/>
                  <a:pt x="86" y="123"/>
                  <a:pt x="86" y="124"/>
                </a:cubicBezTo>
                <a:cubicBezTo>
                  <a:pt x="86" y="130"/>
                  <a:pt x="86" y="130"/>
                  <a:pt x="86" y="130"/>
                </a:cubicBezTo>
                <a:cubicBezTo>
                  <a:pt x="73" y="130"/>
                  <a:pt x="73" y="130"/>
                  <a:pt x="73" y="130"/>
                </a:cubicBezTo>
                <a:cubicBezTo>
                  <a:pt x="73" y="124"/>
                  <a:pt x="73" y="124"/>
                  <a:pt x="73" y="124"/>
                </a:cubicBezTo>
                <a:cubicBezTo>
                  <a:pt x="73" y="123"/>
                  <a:pt x="72" y="121"/>
                  <a:pt x="71" y="121"/>
                </a:cubicBezTo>
                <a:cubicBezTo>
                  <a:pt x="66" y="120"/>
                  <a:pt x="61" y="118"/>
                  <a:pt x="56" y="115"/>
                </a:cubicBezTo>
                <a:close/>
                <a:moveTo>
                  <a:pt x="105" y="80"/>
                </a:moveTo>
                <a:cubicBezTo>
                  <a:pt x="105" y="65"/>
                  <a:pt x="93" y="53"/>
                  <a:pt x="80" y="53"/>
                </a:cubicBezTo>
                <a:cubicBezTo>
                  <a:pt x="65" y="53"/>
                  <a:pt x="53" y="65"/>
                  <a:pt x="53" y="80"/>
                </a:cubicBezTo>
                <a:cubicBezTo>
                  <a:pt x="53" y="94"/>
                  <a:pt x="65" y="105"/>
                  <a:pt x="80" y="105"/>
                </a:cubicBezTo>
                <a:cubicBezTo>
                  <a:pt x="93" y="105"/>
                  <a:pt x="105" y="94"/>
                  <a:pt x="105" y="80"/>
                </a:cubicBezTo>
                <a:close/>
                <a:moveTo>
                  <a:pt x="59" y="80"/>
                </a:moveTo>
                <a:cubicBezTo>
                  <a:pt x="59" y="69"/>
                  <a:pt x="69" y="60"/>
                  <a:pt x="80" y="60"/>
                </a:cubicBezTo>
                <a:cubicBezTo>
                  <a:pt x="91" y="60"/>
                  <a:pt x="99" y="69"/>
                  <a:pt x="99" y="80"/>
                </a:cubicBezTo>
                <a:cubicBezTo>
                  <a:pt x="99" y="91"/>
                  <a:pt x="91" y="99"/>
                  <a:pt x="80" y="99"/>
                </a:cubicBezTo>
                <a:cubicBezTo>
                  <a:pt x="69" y="99"/>
                  <a:pt x="59" y="91"/>
                  <a:pt x="59" y="80"/>
                </a:cubicBezTo>
                <a:close/>
                <a:moveTo>
                  <a:pt x="108" y="11"/>
                </a:moveTo>
                <a:cubicBezTo>
                  <a:pt x="109" y="11"/>
                  <a:pt x="110" y="11"/>
                  <a:pt x="110" y="11"/>
                </a:cubicBezTo>
                <a:cubicBezTo>
                  <a:pt x="112" y="9"/>
                  <a:pt x="112" y="8"/>
                  <a:pt x="112" y="8"/>
                </a:cubicBezTo>
                <a:cubicBezTo>
                  <a:pt x="112" y="7"/>
                  <a:pt x="112" y="6"/>
                  <a:pt x="110" y="6"/>
                </a:cubicBezTo>
                <a:cubicBezTo>
                  <a:pt x="110" y="5"/>
                  <a:pt x="109" y="5"/>
                  <a:pt x="108" y="5"/>
                </a:cubicBezTo>
                <a:cubicBezTo>
                  <a:pt x="108" y="5"/>
                  <a:pt x="107" y="5"/>
                  <a:pt x="107" y="6"/>
                </a:cubicBezTo>
                <a:cubicBezTo>
                  <a:pt x="105" y="6"/>
                  <a:pt x="105" y="7"/>
                  <a:pt x="105" y="8"/>
                </a:cubicBezTo>
                <a:cubicBezTo>
                  <a:pt x="105" y="8"/>
                  <a:pt x="105" y="9"/>
                  <a:pt x="107" y="11"/>
                </a:cubicBezTo>
                <a:lnTo>
                  <a:pt x="108" y="11"/>
                </a:lnTo>
                <a:close/>
                <a:moveTo>
                  <a:pt x="51" y="147"/>
                </a:moveTo>
                <a:cubicBezTo>
                  <a:pt x="50" y="147"/>
                  <a:pt x="50" y="148"/>
                  <a:pt x="49" y="148"/>
                </a:cubicBezTo>
                <a:cubicBezTo>
                  <a:pt x="49" y="148"/>
                  <a:pt x="48" y="149"/>
                  <a:pt x="48" y="151"/>
                </a:cubicBezTo>
                <a:cubicBezTo>
                  <a:pt x="48" y="152"/>
                  <a:pt x="49" y="152"/>
                  <a:pt x="49" y="153"/>
                </a:cubicBezTo>
                <a:cubicBezTo>
                  <a:pt x="50" y="153"/>
                  <a:pt x="50" y="153"/>
                  <a:pt x="51" y="153"/>
                </a:cubicBezTo>
                <a:cubicBezTo>
                  <a:pt x="53" y="153"/>
                  <a:pt x="53" y="153"/>
                  <a:pt x="54" y="153"/>
                </a:cubicBezTo>
                <a:cubicBezTo>
                  <a:pt x="54" y="152"/>
                  <a:pt x="55" y="152"/>
                  <a:pt x="55" y="151"/>
                </a:cubicBezTo>
                <a:cubicBezTo>
                  <a:pt x="55" y="149"/>
                  <a:pt x="54" y="148"/>
                  <a:pt x="54" y="148"/>
                </a:cubicBezTo>
                <a:cubicBezTo>
                  <a:pt x="53" y="148"/>
                  <a:pt x="53" y="147"/>
                  <a:pt x="51" y="14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84">
            <a:extLst>
              <a:ext uri="{FF2B5EF4-FFF2-40B4-BE49-F238E27FC236}">
                <a16:creationId xmlns:a16="http://schemas.microsoft.com/office/drawing/2014/main" id="{1D248280-A318-5EF7-AF15-F45C2A292F71}"/>
              </a:ext>
            </a:extLst>
          </p:cNvPr>
          <p:cNvSpPr>
            <a:spLocks noEditPoints="1"/>
          </p:cNvSpPr>
          <p:nvPr/>
        </p:nvSpPr>
        <p:spPr bwMode="auto">
          <a:xfrm>
            <a:off x="1282641" y="4504803"/>
            <a:ext cx="408539" cy="365132"/>
          </a:xfrm>
          <a:custGeom>
            <a:avLst/>
            <a:gdLst>
              <a:gd name="T0" fmla="*/ 153 w 160"/>
              <a:gd name="T1" fmla="*/ 11 h 143"/>
              <a:gd name="T2" fmla="*/ 12 w 160"/>
              <a:gd name="T3" fmla="*/ 0 h 143"/>
              <a:gd name="T4" fmla="*/ 0 w 160"/>
              <a:gd name="T5" fmla="*/ 90 h 143"/>
              <a:gd name="T6" fmla="*/ 49 w 160"/>
              <a:gd name="T7" fmla="*/ 101 h 143"/>
              <a:gd name="T8" fmla="*/ 39 w 160"/>
              <a:gd name="T9" fmla="*/ 106 h 143"/>
              <a:gd name="T10" fmla="*/ 39 w 160"/>
              <a:gd name="T11" fmla="*/ 111 h 143"/>
              <a:gd name="T12" fmla="*/ 74 w 160"/>
              <a:gd name="T13" fmla="*/ 136 h 143"/>
              <a:gd name="T14" fmla="*/ 109 w 160"/>
              <a:gd name="T15" fmla="*/ 143 h 143"/>
              <a:gd name="T16" fmla="*/ 116 w 160"/>
              <a:gd name="T17" fmla="*/ 131 h 143"/>
              <a:gd name="T18" fmla="*/ 160 w 160"/>
              <a:gd name="T19" fmla="*/ 121 h 143"/>
              <a:gd name="T20" fmla="*/ 153 w 160"/>
              <a:gd name="T21" fmla="*/ 50 h 143"/>
              <a:gd name="T22" fmla="*/ 154 w 160"/>
              <a:gd name="T23" fmla="*/ 60 h 143"/>
              <a:gd name="T24" fmla="*/ 94 w 160"/>
              <a:gd name="T25" fmla="*/ 58 h 143"/>
              <a:gd name="T26" fmla="*/ 150 w 160"/>
              <a:gd name="T27" fmla="*/ 55 h 143"/>
              <a:gd name="T28" fmla="*/ 109 w 160"/>
              <a:gd name="T29" fmla="*/ 80 h 143"/>
              <a:gd name="T30" fmla="*/ 94 w 160"/>
              <a:gd name="T31" fmla="*/ 64 h 143"/>
              <a:gd name="T32" fmla="*/ 154 w 160"/>
              <a:gd name="T33" fmla="*/ 116 h 143"/>
              <a:gd name="T34" fmla="*/ 116 w 160"/>
              <a:gd name="T35" fmla="*/ 87 h 143"/>
              <a:gd name="T36" fmla="*/ 110 w 160"/>
              <a:gd name="T37" fmla="*/ 90 h 143"/>
              <a:gd name="T38" fmla="*/ 80 w 160"/>
              <a:gd name="T39" fmla="*/ 87 h 143"/>
              <a:gd name="T40" fmla="*/ 109 w 160"/>
              <a:gd name="T41" fmla="*/ 86 h 143"/>
              <a:gd name="T42" fmla="*/ 110 w 160"/>
              <a:gd name="T43" fmla="*/ 90 h 143"/>
              <a:gd name="T44" fmla="*/ 147 w 160"/>
              <a:gd name="T45" fmla="*/ 14 h 143"/>
              <a:gd name="T46" fmla="*/ 99 w 160"/>
              <a:gd name="T47" fmla="*/ 50 h 143"/>
              <a:gd name="T48" fmla="*/ 89 w 160"/>
              <a:gd name="T49" fmla="*/ 80 h 143"/>
              <a:gd name="T50" fmla="*/ 74 w 160"/>
              <a:gd name="T51" fmla="*/ 87 h 143"/>
              <a:gd name="T52" fmla="*/ 6 w 160"/>
              <a:gd name="T53" fmla="*/ 14 h 143"/>
              <a:gd name="T54" fmla="*/ 147 w 160"/>
              <a:gd name="T55" fmla="*/ 14 h 143"/>
              <a:gd name="T56" fmla="*/ 110 w 160"/>
              <a:gd name="T57" fmla="*/ 96 h 143"/>
              <a:gd name="T58" fmla="*/ 80 w 160"/>
              <a:gd name="T59" fmla="*/ 127 h 143"/>
              <a:gd name="T60" fmla="*/ 80 w 160"/>
              <a:gd name="T61" fmla="*/ 96 h 143"/>
              <a:gd name="T62" fmla="*/ 142 w 160"/>
              <a:gd name="T63" fmla="*/ 5 h 143"/>
              <a:gd name="T64" fmla="*/ 7 w 160"/>
              <a:gd name="T65" fmla="*/ 8 h 143"/>
              <a:gd name="T66" fmla="*/ 6 w 160"/>
              <a:gd name="T67" fmla="*/ 93 h 143"/>
              <a:gd name="T68" fmla="*/ 74 w 160"/>
              <a:gd name="T69" fmla="*/ 96 h 143"/>
              <a:gd name="T70" fmla="*/ 6 w 160"/>
              <a:gd name="T71" fmla="*/ 93 h 143"/>
              <a:gd name="T72" fmla="*/ 56 w 160"/>
              <a:gd name="T73" fmla="*/ 101 h 143"/>
              <a:gd name="T74" fmla="*/ 74 w 160"/>
              <a:gd name="T75" fmla="*/ 106 h 143"/>
              <a:gd name="T76" fmla="*/ 52 w 160"/>
              <a:gd name="T77" fmla="*/ 106 h 143"/>
              <a:gd name="T78" fmla="*/ 82 w 160"/>
              <a:gd name="T79" fmla="*/ 137 h 143"/>
              <a:gd name="T80" fmla="*/ 80 w 160"/>
              <a:gd name="T81" fmla="*/ 133 h 143"/>
              <a:gd name="T82" fmla="*/ 110 w 160"/>
              <a:gd name="T83" fmla="*/ 136 h 143"/>
              <a:gd name="T84" fmla="*/ 150 w 160"/>
              <a:gd name="T85" fmla="*/ 126 h 143"/>
              <a:gd name="T86" fmla="*/ 116 w 160"/>
              <a:gd name="T87" fmla="*/ 121 h 143"/>
              <a:gd name="T88" fmla="*/ 154 w 160"/>
              <a:gd name="T89" fmla="*/ 121 h 143"/>
              <a:gd name="T90" fmla="*/ 150 w 160"/>
              <a:gd name="T91"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143">
                <a:moveTo>
                  <a:pt x="153" y="50"/>
                </a:moveTo>
                <a:cubicBezTo>
                  <a:pt x="153" y="11"/>
                  <a:pt x="153" y="11"/>
                  <a:pt x="153" y="11"/>
                </a:cubicBezTo>
                <a:cubicBezTo>
                  <a:pt x="153" y="5"/>
                  <a:pt x="149" y="0"/>
                  <a:pt x="142" y="0"/>
                </a:cubicBezTo>
                <a:cubicBezTo>
                  <a:pt x="12" y="0"/>
                  <a:pt x="12" y="0"/>
                  <a:pt x="12" y="0"/>
                </a:cubicBezTo>
                <a:cubicBezTo>
                  <a:pt x="6" y="0"/>
                  <a:pt x="0" y="5"/>
                  <a:pt x="0" y="11"/>
                </a:cubicBezTo>
                <a:cubicBezTo>
                  <a:pt x="0" y="90"/>
                  <a:pt x="0" y="90"/>
                  <a:pt x="0" y="90"/>
                </a:cubicBezTo>
                <a:cubicBezTo>
                  <a:pt x="0" y="96"/>
                  <a:pt x="6" y="101"/>
                  <a:pt x="12" y="101"/>
                </a:cubicBezTo>
                <a:cubicBezTo>
                  <a:pt x="49" y="101"/>
                  <a:pt x="49" y="101"/>
                  <a:pt x="49" y="101"/>
                </a:cubicBezTo>
                <a:cubicBezTo>
                  <a:pt x="44" y="106"/>
                  <a:pt x="44" y="106"/>
                  <a:pt x="44" y="106"/>
                </a:cubicBezTo>
                <a:cubicBezTo>
                  <a:pt x="39" y="106"/>
                  <a:pt x="39" y="106"/>
                  <a:pt x="39" y="106"/>
                </a:cubicBezTo>
                <a:cubicBezTo>
                  <a:pt x="37" y="106"/>
                  <a:pt x="36" y="107"/>
                  <a:pt x="36" y="108"/>
                </a:cubicBezTo>
                <a:cubicBezTo>
                  <a:pt x="36" y="110"/>
                  <a:pt x="37" y="111"/>
                  <a:pt x="39" y="111"/>
                </a:cubicBezTo>
                <a:cubicBezTo>
                  <a:pt x="74" y="111"/>
                  <a:pt x="74" y="111"/>
                  <a:pt x="74" y="111"/>
                </a:cubicBezTo>
                <a:cubicBezTo>
                  <a:pt x="74" y="136"/>
                  <a:pt x="74" y="136"/>
                  <a:pt x="74" y="136"/>
                </a:cubicBezTo>
                <a:cubicBezTo>
                  <a:pt x="74" y="140"/>
                  <a:pt x="77" y="143"/>
                  <a:pt x="82" y="143"/>
                </a:cubicBezTo>
                <a:cubicBezTo>
                  <a:pt x="109" y="143"/>
                  <a:pt x="109" y="143"/>
                  <a:pt x="109" y="143"/>
                </a:cubicBezTo>
                <a:cubicBezTo>
                  <a:pt x="113" y="143"/>
                  <a:pt x="116" y="140"/>
                  <a:pt x="116" y="136"/>
                </a:cubicBezTo>
                <a:cubicBezTo>
                  <a:pt x="116" y="131"/>
                  <a:pt x="116" y="131"/>
                  <a:pt x="116" y="131"/>
                </a:cubicBezTo>
                <a:cubicBezTo>
                  <a:pt x="150" y="131"/>
                  <a:pt x="150" y="131"/>
                  <a:pt x="150" y="131"/>
                </a:cubicBezTo>
                <a:cubicBezTo>
                  <a:pt x="156" y="131"/>
                  <a:pt x="160" y="127"/>
                  <a:pt x="160" y="121"/>
                </a:cubicBezTo>
                <a:cubicBezTo>
                  <a:pt x="160" y="58"/>
                  <a:pt x="160" y="58"/>
                  <a:pt x="160" y="58"/>
                </a:cubicBezTo>
                <a:cubicBezTo>
                  <a:pt x="160" y="54"/>
                  <a:pt x="157" y="51"/>
                  <a:pt x="153" y="50"/>
                </a:cubicBezTo>
                <a:close/>
                <a:moveTo>
                  <a:pt x="154" y="58"/>
                </a:moveTo>
                <a:cubicBezTo>
                  <a:pt x="154" y="60"/>
                  <a:pt x="154" y="60"/>
                  <a:pt x="154" y="60"/>
                </a:cubicBezTo>
                <a:cubicBezTo>
                  <a:pt x="94" y="60"/>
                  <a:pt x="94" y="60"/>
                  <a:pt x="94" y="60"/>
                </a:cubicBezTo>
                <a:cubicBezTo>
                  <a:pt x="94" y="58"/>
                  <a:pt x="94" y="58"/>
                  <a:pt x="94" y="58"/>
                </a:cubicBezTo>
                <a:cubicBezTo>
                  <a:pt x="94" y="57"/>
                  <a:pt x="96" y="55"/>
                  <a:pt x="99" y="55"/>
                </a:cubicBezTo>
                <a:cubicBezTo>
                  <a:pt x="150" y="55"/>
                  <a:pt x="150" y="55"/>
                  <a:pt x="150" y="55"/>
                </a:cubicBezTo>
                <a:cubicBezTo>
                  <a:pt x="153" y="55"/>
                  <a:pt x="154" y="57"/>
                  <a:pt x="154" y="58"/>
                </a:cubicBezTo>
                <a:close/>
                <a:moveTo>
                  <a:pt x="109" y="80"/>
                </a:moveTo>
                <a:cubicBezTo>
                  <a:pt x="94" y="80"/>
                  <a:pt x="94" y="80"/>
                  <a:pt x="94" y="80"/>
                </a:cubicBezTo>
                <a:cubicBezTo>
                  <a:pt x="94" y="64"/>
                  <a:pt x="94" y="64"/>
                  <a:pt x="94" y="64"/>
                </a:cubicBezTo>
                <a:cubicBezTo>
                  <a:pt x="154" y="64"/>
                  <a:pt x="154" y="64"/>
                  <a:pt x="154" y="64"/>
                </a:cubicBezTo>
                <a:cubicBezTo>
                  <a:pt x="154" y="116"/>
                  <a:pt x="154" y="116"/>
                  <a:pt x="154" y="116"/>
                </a:cubicBezTo>
                <a:cubicBezTo>
                  <a:pt x="116" y="116"/>
                  <a:pt x="116" y="116"/>
                  <a:pt x="116" y="116"/>
                </a:cubicBezTo>
                <a:cubicBezTo>
                  <a:pt x="116" y="87"/>
                  <a:pt x="116" y="87"/>
                  <a:pt x="116" y="87"/>
                </a:cubicBezTo>
                <a:cubicBezTo>
                  <a:pt x="116" y="84"/>
                  <a:pt x="113" y="80"/>
                  <a:pt x="109" y="80"/>
                </a:cubicBezTo>
                <a:close/>
                <a:moveTo>
                  <a:pt x="110" y="90"/>
                </a:moveTo>
                <a:cubicBezTo>
                  <a:pt x="80" y="90"/>
                  <a:pt x="80" y="90"/>
                  <a:pt x="80" y="90"/>
                </a:cubicBezTo>
                <a:cubicBezTo>
                  <a:pt x="80" y="87"/>
                  <a:pt x="80" y="87"/>
                  <a:pt x="80" y="87"/>
                </a:cubicBezTo>
                <a:cubicBezTo>
                  <a:pt x="80" y="87"/>
                  <a:pt x="80" y="86"/>
                  <a:pt x="82" y="86"/>
                </a:cubicBezTo>
                <a:cubicBezTo>
                  <a:pt x="109" y="86"/>
                  <a:pt x="109" y="86"/>
                  <a:pt x="109" y="86"/>
                </a:cubicBezTo>
                <a:cubicBezTo>
                  <a:pt x="110" y="86"/>
                  <a:pt x="110" y="87"/>
                  <a:pt x="110" y="87"/>
                </a:cubicBezTo>
                <a:cubicBezTo>
                  <a:pt x="110" y="90"/>
                  <a:pt x="110" y="90"/>
                  <a:pt x="110" y="90"/>
                </a:cubicBezTo>
                <a:cubicBezTo>
                  <a:pt x="110" y="90"/>
                  <a:pt x="110" y="90"/>
                  <a:pt x="110" y="90"/>
                </a:cubicBezTo>
                <a:close/>
                <a:moveTo>
                  <a:pt x="147" y="14"/>
                </a:moveTo>
                <a:cubicBezTo>
                  <a:pt x="147" y="50"/>
                  <a:pt x="147" y="50"/>
                  <a:pt x="147" y="50"/>
                </a:cubicBezTo>
                <a:cubicBezTo>
                  <a:pt x="99" y="50"/>
                  <a:pt x="99" y="50"/>
                  <a:pt x="99" y="50"/>
                </a:cubicBezTo>
                <a:cubicBezTo>
                  <a:pt x="93" y="50"/>
                  <a:pt x="89" y="54"/>
                  <a:pt x="89" y="58"/>
                </a:cubicBezTo>
                <a:cubicBezTo>
                  <a:pt x="89" y="80"/>
                  <a:pt x="89" y="80"/>
                  <a:pt x="89" y="80"/>
                </a:cubicBezTo>
                <a:cubicBezTo>
                  <a:pt x="82" y="80"/>
                  <a:pt x="82" y="80"/>
                  <a:pt x="82" y="80"/>
                </a:cubicBezTo>
                <a:cubicBezTo>
                  <a:pt x="77" y="80"/>
                  <a:pt x="74" y="84"/>
                  <a:pt x="74" y="87"/>
                </a:cubicBezTo>
                <a:cubicBezTo>
                  <a:pt x="6" y="87"/>
                  <a:pt x="6" y="87"/>
                  <a:pt x="6" y="87"/>
                </a:cubicBezTo>
                <a:cubicBezTo>
                  <a:pt x="6" y="14"/>
                  <a:pt x="6" y="14"/>
                  <a:pt x="6" y="14"/>
                </a:cubicBezTo>
                <a:cubicBezTo>
                  <a:pt x="147" y="14"/>
                  <a:pt x="147" y="14"/>
                  <a:pt x="147" y="14"/>
                </a:cubicBezTo>
                <a:cubicBezTo>
                  <a:pt x="147" y="14"/>
                  <a:pt x="147" y="14"/>
                  <a:pt x="147" y="14"/>
                </a:cubicBezTo>
                <a:close/>
                <a:moveTo>
                  <a:pt x="80" y="96"/>
                </a:moveTo>
                <a:cubicBezTo>
                  <a:pt x="110" y="96"/>
                  <a:pt x="110" y="96"/>
                  <a:pt x="110" y="96"/>
                </a:cubicBezTo>
                <a:cubicBezTo>
                  <a:pt x="110" y="127"/>
                  <a:pt x="110" y="127"/>
                  <a:pt x="110" y="127"/>
                </a:cubicBezTo>
                <a:cubicBezTo>
                  <a:pt x="80" y="127"/>
                  <a:pt x="80" y="127"/>
                  <a:pt x="80" y="127"/>
                </a:cubicBezTo>
                <a:cubicBezTo>
                  <a:pt x="80" y="96"/>
                  <a:pt x="80" y="96"/>
                  <a:pt x="80" y="96"/>
                </a:cubicBezTo>
                <a:cubicBezTo>
                  <a:pt x="80" y="96"/>
                  <a:pt x="80" y="96"/>
                  <a:pt x="80" y="96"/>
                </a:cubicBezTo>
                <a:close/>
                <a:moveTo>
                  <a:pt x="12" y="5"/>
                </a:moveTo>
                <a:cubicBezTo>
                  <a:pt x="142" y="5"/>
                  <a:pt x="142" y="5"/>
                  <a:pt x="142" y="5"/>
                </a:cubicBezTo>
                <a:cubicBezTo>
                  <a:pt x="144" y="5"/>
                  <a:pt x="146" y="7"/>
                  <a:pt x="147" y="8"/>
                </a:cubicBezTo>
                <a:cubicBezTo>
                  <a:pt x="7" y="8"/>
                  <a:pt x="7" y="8"/>
                  <a:pt x="7" y="8"/>
                </a:cubicBezTo>
                <a:cubicBezTo>
                  <a:pt x="7" y="7"/>
                  <a:pt x="10" y="5"/>
                  <a:pt x="12" y="5"/>
                </a:cubicBezTo>
                <a:close/>
                <a:moveTo>
                  <a:pt x="6" y="93"/>
                </a:moveTo>
                <a:cubicBezTo>
                  <a:pt x="74" y="93"/>
                  <a:pt x="74" y="93"/>
                  <a:pt x="74" y="93"/>
                </a:cubicBezTo>
                <a:cubicBezTo>
                  <a:pt x="74" y="96"/>
                  <a:pt x="74" y="96"/>
                  <a:pt x="74" y="96"/>
                </a:cubicBezTo>
                <a:cubicBezTo>
                  <a:pt x="12" y="96"/>
                  <a:pt x="12" y="96"/>
                  <a:pt x="12" y="96"/>
                </a:cubicBezTo>
                <a:cubicBezTo>
                  <a:pt x="10" y="96"/>
                  <a:pt x="7" y="94"/>
                  <a:pt x="6" y="93"/>
                </a:cubicBezTo>
                <a:close/>
                <a:moveTo>
                  <a:pt x="52" y="106"/>
                </a:moveTo>
                <a:cubicBezTo>
                  <a:pt x="56" y="101"/>
                  <a:pt x="56" y="101"/>
                  <a:pt x="56" y="101"/>
                </a:cubicBezTo>
                <a:cubicBezTo>
                  <a:pt x="74" y="101"/>
                  <a:pt x="74" y="101"/>
                  <a:pt x="74" y="101"/>
                </a:cubicBezTo>
                <a:cubicBezTo>
                  <a:pt x="74" y="106"/>
                  <a:pt x="74" y="106"/>
                  <a:pt x="74" y="106"/>
                </a:cubicBezTo>
                <a:cubicBezTo>
                  <a:pt x="52" y="106"/>
                  <a:pt x="52" y="106"/>
                  <a:pt x="52" y="106"/>
                </a:cubicBezTo>
                <a:cubicBezTo>
                  <a:pt x="52" y="106"/>
                  <a:pt x="52" y="106"/>
                  <a:pt x="52" y="106"/>
                </a:cubicBezTo>
                <a:close/>
                <a:moveTo>
                  <a:pt x="109" y="137"/>
                </a:moveTo>
                <a:cubicBezTo>
                  <a:pt x="82" y="137"/>
                  <a:pt x="82" y="137"/>
                  <a:pt x="82" y="137"/>
                </a:cubicBezTo>
                <a:cubicBezTo>
                  <a:pt x="80" y="137"/>
                  <a:pt x="80" y="137"/>
                  <a:pt x="80" y="136"/>
                </a:cubicBezTo>
                <a:cubicBezTo>
                  <a:pt x="80" y="133"/>
                  <a:pt x="80" y="133"/>
                  <a:pt x="80" y="133"/>
                </a:cubicBezTo>
                <a:cubicBezTo>
                  <a:pt x="110" y="133"/>
                  <a:pt x="110" y="133"/>
                  <a:pt x="110" y="133"/>
                </a:cubicBezTo>
                <a:cubicBezTo>
                  <a:pt x="110" y="136"/>
                  <a:pt x="110" y="136"/>
                  <a:pt x="110" y="136"/>
                </a:cubicBezTo>
                <a:cubicBezTo>
                  <a:pt x="110" y="137"/>
                  <a:pt x="110" y="137"/>
                  <a:pt x="109" y="137"/>
                </a:cubicBezTo>
                <a:close/>
                <a:moveTo>
                  <a:pt x="150" y="126"/>
                </a:moveTo>
                <a:cubicBezTo>
                  <a:pt x="116" y="126"/>
                  <a:pt x="116" y="126"/>
                  <a:pt x="116" y="126"/>
                </a:cubicBezTo>
                <a:cubicBezTo>
                  <a:pt x="116" y="121"/>
                  <a:pt x="116" y="121"/>
                  <a:pt x="116" y="121"/>
                </a:cubicBezTo>
                <a:cubicBezTo>
                  <a:pt x="154" y="121"/>
                  <a:pt x="154" y="121"/>
                  <a:pt x="154" y="121"/>
                </a:cubicBezTo>
                <a:cubicBezTo>
                  <a:pt x="154" y="121"/>
                  <a:pt x="154" y="121"/>
                  <a:pt x="154" y="121"/>
                </a:cubicBezTo>
                <a:cubicBezTo>
                  <a:pt x="154" y="124"/>
                  <a:pt x="153" y="126"/>
                  <a:pt x="150" y="126"/>
                </a:cubicBezTo>
                <a:close/>
                <a:moveTo>
                  <a:pt x="150" y="126"/>
                </a:moveTo>
                <a:cubicBezTo>
                  <a:pt x="150" y="126"/>
                  <a:pt x="150" y="126"/>
                  <a:pt x="150" y="126"/>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142">
            <a:extLst>
              <a:ext uri="{FF2B5EF4-FFF2-40B4-BE49-F238E27FC236}">
                <a16:creationId xmlns:a16="http://schemas.microsoft.com/office/drawing/2014/main" id="{DBD02483-4ABE-3C94-A727-1D5E41DB98B7}"/>
              </a:ext>
            </a:extLst>
          </p:cNvPr>
          <p:cNvSpPr>
            <a:spLocks noEditPoints="1"/>
          </p:cNvSpPr>
          <p:nvPr/>
        </p:nvSpPr>
        <p:spPr bwMode="auto">
          <a:xfrm>
            <a:off x="1282641" y="5501185"/>
            <a:ext cx="408539" cy="395773"/>
          </a:xfrm>
          <a:custGeom>
            <a:avLst/>
            <a:gdLst>
              <a:gd name="T0" fmla="*/ 6 w 160"/>
              <a:gd name="T1" fmla="*/ 55 h 155"/>
              <a:gd name="T2" fmla="*/ 136 w 160"/>
              <a:gd name="T3" fmla="*/ 63 h 155"/>
              <a:gd name="T4" fmla="*/ 136 w 160"/>
              <a:gd name="T5" fmla="*/ 51 h 155"/>
              <a:gd name="T6" fmla="*/ 0 w 160"/>
              <a:gd name="T7" fmla="*/ 117 h 155"/>
              <a:gd name="T8" fmla="*/ 95 w 160"/>
              <a:gd name="T9" fmla="*/ 117 h 155"/>
              <a:gd name="T10" fmla="*/ 12 w 160"/>
              <a:gd name="T11" fmla="*/ 42 h 155"/>
              <a:gd name="T12" fmla="*/ 122 w 160"/>
              <a:gd name="T13" fmla="*/ 44 h 155"/>
              <a:gd name="T14" fmla="*/ 16 w 160"/>
              <a:gd name="T15" fmla="*/ 16 h 155"/>
              <a:gd name="T16" fmla="*/ 7 w 160"/>
              <a:gd name="T17" fmla="*/ 42 h 155"/>
              <a:gd name="T18" fmla="*/ 45 w 160"/>
              <a:gd name="T19" fmla="*/ 6 h 155"/>
              <a:gd name="T20" fmla="*/ 109 w 160"/>
              <a:gd name="T21" fmla="*/ 27 h 155"/>
              <a:gd name="T22" fmla="*/ 36 w 160"/>
              <a:gd name="T23" fmla="*/ 12 h 155"/>
              <a:gd name="T24" fmla="*/ 112 w 160"/>
              <a:gd name="T25" fmla="*/ 63 h 155"/>
              <a:gd name="T26" fmla="*/ 87 w 160"/>
              <a:gd name="T27" fmla="*/ 63 h 155"/>
              <a:gd name="T28" fmla="*/ 112 w 160"/>
              <a:gd name="T29" fmla="*/ 63 h 155"/>
              <a:gd name="T30" fmla="*/ 68 w 160"/>
              <a:gd name="T31" fmla="*/ 61 h 155"/>
              <a:gd name="T32" fmla="*/ 68 w 160"/>
              <a:gd name="T33" fmla="*/ 65 h 155"/>
              <a:gd name="T34" fmla="*/ 49 w 160"/>
              <a:gd name="T35" fmla="*/ 85 h 155"/>
              <a:gd name="T36" fmla="*/ 102 w 160"/>
              <a:gd name="T37" fmla="*/ 80 h 155"/>
              <a:gd name="T38" fmla="*/ 160 w 160"/>
              <a:gd name="T39" fmla="*/ 144 h 155"/>
              <a:gd name="T40" fmla="*/ 156 w 160"/>
              <a:gd name="T41" fmla="*/ 144 h 155"/>
              <a:gd name="T42" fmla="*/ 106 w 160"/>
              <a:gd name="T43" fmla="*/ 140 h 155"/>
              <a:gd name="T44" fmla="*/ 156 w 160"/>
              <a:gd name="T45" fmla="*/ 144 h 155"/>
              <a:gd name="T46" fmla="*/ 106 w 160"/>
              <a:gd name="T47" fmla="*/ 133 h 155"/>
              <a:gd name="T48" fmla="*/ 156 w 160"/>
              <a:gd name="T49" fmla="*/ 129 h 155"/>
              <a:gd name="T50" fmla="*/ 132 w 160"/>
              <a:gd name="T51" fmla="*/ 127 h 155"/>
              <a:gd name="T52" fmla="*/ 132 w 160"/>
              <a:gd name="T53" fmla="*/ 123 h 155"/>
              <a:gd name="T54" fmla="*/ 156 w 160"/>
              <a:gd name="T55" fmla="*/ 112 h 155"/>
              <a:gd name="T56" fmla="*/ 106 w 160"/>
              <a:gd name="T57" fmla="*/ 108 h 155"/>
              <a:gd name="T58" fmla="*/ 156 w 160"/>
              <a:gd name="T59" fmla="*/ 112 h 155"/>
              <a:gd name="T60" fmla="*/ 106 w 160"/>
              <a:gd name="T61" fmla="*/ 101 h 155"/>
              <a:gd name="T62" fmla="*/ 156 w 160"/>
              <a:gd name="T63" fmla="*/ 97 h 155"/>
              <a:gd name="T64" fmla="*/ 132 w 160"/>
              <a:gd name="T65" fmla="*/ 95 h 155"/>
              <a:gd name="T66" fmla="*/ 132 w 160"/>
              <a:gd name="T67" fmla="*/ 91 h 155"/>
              <a:gd name="T68" fmla="*/ 132 w 160"/>
              <a:gd name="T69" fmla="*/ 84 h 155"/>
              <a:gd name="T70" fmla="*/ 156 w 160"/>
              <a:gd name="T71" fmla="*/ 80 h 155"/>
              <a:gd name="T72" fmla="*/ 47 w 160"/>
              <a:gd name="T73" fmla="*/ 65 h 155"/>
              <a:gd name="T74" fmla="*/ 26 w 160"/>
              <a:gd name="T75" fmla="*/ 61 h 155"/>
              <a:gd name="T76" fmla="*/ 11 w 160"/>
              <a:gd name="T77" fmla="*/ 76 h 155"/>
              <a:gd name="T78" fmla="*/ 23 w 160"/>
              <a:gd name="T79" fmla="*/ 108 h 155"/>
              <a:gd name="T80" fmla="*/ 49 w 160"/>
              <a:gd name="T81" fmla="*/ 106 h 155"/>
              <a:gd name="T82" fmla="*/ 17 w 160"/>
              <a:gd name="T83" fmla="*/ 93 h 155"/>
              <a:gd name="T84" fmla="*/ 62 w 160"/>
              <a:gd name="T85" fmla="*/ 89 h 155"/>
              <a:gd name="T86" fmla="*/ 64 w 160"/>
              <a:gd name="T87" fmla="*/ 93 h 155"/>
              <a:gd name="T88" fmla="*/ 75 w 160"/>
              <a:gd name="T89" fmla="*/ 89 h 155"/>
              <a:gd name="T90" fmla="*/ 64 w 160"/>
              <a:gd name="T91" fmla="*/ 80 h 155"/>
              <a:gd name="T92" fmla="*/ 75 w 160"/>
              <a:gd name="T93" fmla="*/ 78 h 155"/>
              <a:gd name="T94" fmla="*/ 68 w 160"/>
              <a:gd name="T95" fmla="*/ 72 h 155"/>
              <a:gd name="T96" fmla="*/ 66 w 160"/>
              <a:gd name="T97" fmla="*/ 87 h 155"/>
              <a:gd name="T98" fmla="*/ 68 w 160"/>
              <a:gd name="T99" fmla="*/ 8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155">
                <a:moveTo>
                  <a:pt x="93" y="114"/>
                </a:moveTo>
                <a:cubicBezTo>
                  <a:pt x="6" y="114"/>
                  <a:pt x="6" y="114"/>
                  <a:pt x="6" y="114"/>
                </a:cubicBezTo>
                <a:cubicBezTo>
                  <a:pt x="6" y="55"/>
                  <a:pt x="6" y="55"/>
                  <a:pt x="6" y="55"/>
                </a:cubicBezTo>
                <a:cubicBezTo>
                  <a:pt x="134" y="55"/>
                  <a:pt x="134" y="55"/>
                  <a:pt x="134" y="55"/>
                </a:cubicBezTo>
                <a:cubicBezTo>
                  <a:pt x="134" y="61"/>
                  <a:pt x="134" y="61"/>
                  <a:pt x="134" y="61"/>
                </a:cubicBezTo>
                <a:cubicBezTo>
                  <a:pt x="136" y="63"/>
                  <a:pt x="136" y="63"/>
                  <a:pt x="136" y="63"/>
                </a:cubicBezTo>
                <a:cubicBezTo>
                  <a:pt x="138" y="63"/>
                  <a:pt x="138" y="61"/>
                  <a:pt x="138" y="61"/>
                </a:cubicBezTo>
                <a:cubicBezTo>
                  <a:pt x="138" y="53"/>
                  <a:pt x="138" y="53"/>
                  <a:pt x="138" y="53"/>
                </a:cubicBezTo>
                <a:cubicBezTo>
                  <a:pt x="138" y="51"/>
                  <a:pt x="138" y="51"/>
                  <a:pt x="136" y="51"/>
                </a:cubicBezTo>
                <a:cubicBezTo>
                  <a:pt x="4" y="51"/>
                  <a:pt x="4" y="51"/>
                  <a:pt x="4" y="51"/>
                </a:cubicBezTo>
                <a:cubicBezTo>
                  <a:pt x="2" y="51"/>
                  <a:pt x="0" y="51"/>
                  <a:pt x="0" y="53"/>
                </a:cubicBezTo>
                <a:cubicBezTo>
                  <a:pt x="0" y="117"/>
                  <a:pt x="0" y="117"/>
                  <a:pt x="0" y="117"/>
                </a:cubicBezTo>
                <a:cubicBezTo>
                  <a:pt x="0" y="119"/>
                  <a:pt x="2" y="119"/>
                  <a:pt x="4" y="119"/>
                </a:cubicBezTo>
                <a:cubicBezTo>
                  <a:pt x="93" y="119"/>
                  <a:pt x="93" y="119"/>
                  <a:pt x="93" y="119"/>
                </a:cubicBezTo>
                <a:cubicBezTo>
                  <a:pt x="95" y="119"/>
                  <a:pt x="95" y="119"/>
                  <a:pt x="95" y="117"/>
                </a:cubicBezTo>
                <a:cubicBezTo>
                  <a:pt x="95" y="114"/>
                  <a:pt x="95" y="114"/>
                  <a:pt x="93" y="114"/>
                </a:cubicBezTo>
                <a:close/>
                <a:moveTo>
                  <a:pt x="9" y="44"/>
                </a:moveTo>
                <a:cubicBezTo>
                  <a:pt x="9" y="44"/>
                  <a:pt x="12" y="44"/>
                  <a:pt x="12" y="42"/>
                </a:cubicBezTo>
                <a:cubicBezTo>
                  <a:pt x="16" y="20"/>
                  <a:pt x="16" y="20"/>
                  <a:pt x="16" y="20"/>
                </a:cubicBezTo>
                <a:cubicBezTo>
                  <a:pt x="120" y="44"/>
                  <a:pt x="120" y="44"/>
                  <a:pt x="120" y="44"/>
                </a:cubicBezTo>
                <a:cubicBezTo>
                  <a:pt x="122" y="44"/>
                  <a:pt x="122" y="44"/>
                  <a:pt x="122" y="44"/>
                </a:cubicBezTo>
                <a:cubicBezTo>
                  <a:pt x="122" y="44"/>
                  <a:pt x="124" y="44"/>
                  <a:pt x="124" y="42"/>
                </a:cubicBezTo>
                <a:cubicBezTo>
                  <a:pt x="122" y="40"/>
                  <a:pt x="122" y="40"/>
                  <a:pt x="122" y="40"/>
                </a:cubicBezTo>
                <a:cubicBezTo>
                  <a:pt x="16" y="16"/>
                  <a:pt x="16" y="16"/>
                  <a:pt x="16" y="16"/>
                </a:cubicBezTo>
                <a:cubicBezTo>
                  <a:pt x="14" y="16"/>
                  <a:pt x="14" y="16"/>
                  <a:pt x="14" y="16"/>
                </a:cubicBezTo>
                <a:cubicBezTo>
                  <a:pt x="14" y="16"/>
                  <a:pt x="14" y="16"/>
                  <a:pt x="14" y="18"/>
                </a:cubicBezTo>
                <a:cubicBezTo>
                  <a:pt x="7" y="42"/>
                  <a:pt x="7" y="42"/>
                  <a:pt x="7" y="42"/>
                </a:cubicBezTo>
                <a:cubicBezTo>
                  <a:pt x="7" y="42"/>
                  <a:pt x="7" y="44"/>
                  <a:pt x="9" y="44"/>
                </a:cubicBezTo>
                <a:close/>
                <a:moveTo>
                  <a:pt x="40" y="15"/>
                </a:moveTo>
                <a:cubicBezTo>
                  <a:pt x="45" y="6"/>
                  <a:pt x="45" y="6"/>
                  <a:pt x="45" y="6"/>
                </a:cubicBezTo>
                <a:cubicBezTo>
                  <a:pt x="106" y="32"/>
                  <a:pt x="106" y="32"/>
                  <a:pt x="106" y="32"/>
                </a:cubicBezTo>
                <a:cubicBezTo>
                  <a:pt x="109" y="32"/>
                  <a:pt x="109" y="32"/>
                  <a:pt x="109" y="30"/>
                </a:cubicBezTo>
                <a:cubicBezTo>
                  <a:pt x="111" y="30"/>
                  <a:pt x="109" y="27"/>
                  <a:pt x="109" y="27"/>
                </a:cubicBezTo>
                <a:cubicBezTo>
                  <a:pt x="45" y="0"/>
                  <a:pt x="45" y="0"/>
                  <a:pt x="45" y="0"/>
                </a:cubicBezTo>
                <a:cubicBezTo>
                  <a:pt x="42" y="0"/>
                  <a:pt x="42" y="0"/>
                  <a:pt x="40" y="2"/>
                </a:cubicBezTo>
                <a:cubicBezTo>
                  <a:pt x="36" y="12"/>
                  <a:pt x="36" y="12"/>
                  <a:pt x="36" y="12"/>
                </a:cubicBezTo>
                <a:cubicBezTo>
                  <a:pt x="36" y="15"/>
                  <a:pt x="36" y="15"/>
                  <a:pt x="36" y="15"/>
                </a:cubicBezTo>
                <a:cubicBezTo>
                  <a:pt x="38" y="17"/>
                  <a:pt x="38" y="15"/>
                  <a:pt x="40" y="15"/>
                </a:cubicBezTo>
                <a:close/>
                <a:moveTo>
                  <a:pt x="112" y="63"/>
                </a:moveTo>
                <a:cubicBezTo>
                  <a:pt x="112" y="61"/>
                  <a:pt x="110" y="61"/>
                  <a:pt x="110" y="61"/>
                </a:cubicBezTo>
                <a:cubicBezTo>
                  <a:pt x="89" y="61"/>
                  <a:pt x="89" y="61"/>
                  <a:pt x="89" y="61"/>
                </a:cubicBezTo>
                <a:cubicBezTo>
                  <a:pt x="87" y="61"/>
                  <a:pt x="87" y="61"/>
                  <a:pt x="87" y="63"/>
                </a:cubicBezTo>
                <a:cubicBezTo>
                  <a:pt x="87" y="65"/>
                  <a:pt x="87" y="65"/>
                  <a:pt x="89" y="65"/>
                </a:cubicBezTo>
                <a:cubicBezTo>
                  <a:pt x="110" y="65"/>
                  <a:pt x="110" y="65"/>
                  <a:pt x="110" y="65"/>
                </a:cubicBezTo>
                <a:cubicBezTo>
                  <a:pt x="110" y="65"/>
                  <a:pt x="112" y="65"/>
                  <a:pt x="112" y="63"/>
                </a:cubicBezTo>
                <a:close/>
                <a:moveTo>
                  <a:pt x="68" y="108"/>
                </a:moveTo>
                <a:cubicBezTo>
                  <a:pt x="81" y="108"/>
                  <a:pt x="92" y="97"/>
                  <a:pt x="92" y="85"/>
                </a:cubicBezTo>
                <a:cubicBezTo>
                  <a:pt x="92" y="72"/>
                  <a:pt x="81" y="61"/>
                  <a:pt x="68" y="61"/>
                </a:cubicBezTo>
                <a:cubicBezTo>
                  <a:pt x="56" y="61"/>
                  <a:pt x="45" y="72"/>
                  <a:pt x="45" y="85"/>
                </a:cubicBezTo>
                <a:cubicBezTo>
                  <a:pt x="45" y="97"/>
                  <a:pt x="56" y="108"/>
                  <a:pt x="68" y="108"/>
                </a:cubicBezTo>
                <a:close/>
                <a:moveTo>
                  <a:pt x="68" y="65"/>
                </a:moveTo>
                <a:cubicBezTo>
                  <a:pt x="79" y="65"/>
                  <a:pt x="88" y="74"/>
                  <a:pt x="88" y="85"/>
                </a:cubicBezTo>
                <a:cubicBezTo>
                  <a:pt x="88" y="95"/>
                  <a:pt x="79" y="104"/>
                  <a:pt x="68" y="104"/>
                </a:cubicBezTo>
                <a:cubicBezTo>
                  <a:pt x="58" y="104"/>
                  <a:pt x="49" y="95"/>
                  <a:pt x="49" y="85"/>
                </a:cubicBezTo>
                <a:cubicBezTo>
                  <a:pt x="49" y="74"/>
                  <a:pt x="58" y="65"/>
                  <a:pt x="68" y="65"/>
                </a:cubicBezTo>
                <a:close/>
                <a:moveTo>
                  <a:pt x="132" y="69"/>
                </a:moveTo>
                <a:cubicBezTo>
                  <a:pt x="117" y="69"/>
                  <a:pt x="102" y="72"/>
                  <a:pt x="102" y="80"/>
                </a:cubicBezTo>
                <a:cubicBezTo>
                  <a:pt x="102" y="144"/>
                  <a:pt x="102" y="144"/>
                  <a:pt x="102" y="144"/>
                </a:cubicBezTo>
                <a:cubicBezTo>
                  <a:pt x="102" y="151"/>
                  <a:pt x="117" y="155"/>
                  <a:pt x="132" y="155"/>
                </a:cubicBezTo>
                <a:cubicBezTo>
                  <a:pt x="145" y="155"/>
                  <a:pt x="160" y="151"/>
                  <a:pt x="160" y="144"/>
                </a:cubicBezTo>
                <a:cubicBezTo>
                  <a:pt x="160" y="80"/>
                  <a:pt x="160" y="80"/>
                  <a:pt x="160" y="80"/>
                </a:cubicBezTo>
                <a:cubicBezTo>
                  <a:pt x="160" y="72"/>
                  <a:pt x="145" y="69"/>
                  <a:pt x="132" y="69"/>
                </a:cubicBezTo>
                <a:close/>
                <a:moveTo>
                  <a:pt x="156" y="144"/>
                </a:moveTo>
                <a:cubicBezTo>
                  <a:pt x="156" y="144"/>
                  <a:pt x="147" y="148"/>
                  <a:pt x="132" y="148"/>
                </a:cubicBezTo>
                <a:cubicBezTo>
                  <a:pt x="115" y="148"/>
                  <a:pt x="108" y="144"/>
                  <a:pt x="106" y="144"/>
                </a:cubicBezTo>
                <a:cubicBezTo>
                  <a:pt x="106" y="140"/>
                  <a:pt x="106" y="140"/>
                  <a:pt x="106" y="140"/>
                </a:cubicBezTo>
                <a:cubicBezTo>
                  <a:pt x="112" y="142"/>
                  <a:pt x="121" y="144"/>
                  <a:pt x="132" y="144"/>
                </a:cubicBezTo>
                <a:cubicBezTo>
                  <a:pt x="141" y="144"/>
                  <a:pt x="149" y="142"/>
                  <a:pt x="156" y="140"/>
                </a:cubicBezTo>
                <a:lnTo>
                  <a:pt x="156" y="144"/>
                </a:lnTo>
                <a:close/>
                <a:moveTo>
                  <a:pt x="156" y="133"/>
                </a:moveTo>
                <a:cubicBezTo>
                  <a:pt x="156" y="133"/>
                  <a:pt x="147" y="138"/>
                  <a:pt x="132" y="138"/>
                </a:cubicBezTo>
                <a:cubicBezTo>
                  <a:pt x="115" y="138"/>
                  <a:pt x="108" y="133"/>
                  <a:pt x="106" y="133"/>
                </a:cubicBezTo>
                <a:cubicBezTo>
                  <a:pt x="106" y="129"/>
                  <a:pt x="106" y="129"/>
                  <a:pt x="106" y="129"/>
                </a:cubicBezTo>
                <a:cubicBezTo>
                  <a:pt x="112" y="131"/>
                  <a:pt x="121" y="133"/>
                  <a:pt x="132" y="133"/>
                </a:cubicBezTo>
                <a:cubicBezTo>
                  <a:pt x="141" y="133"/>
                  <a:pt x="149" y="131"/>
                  <a:pt x="156" y="129"/>
                </a:cubicBezTo>
                <a:lnTo>
                  <a:pt x="156" y="133"/>
                </a:lnTo>
                <a:close/>
                <a:moveTo>
                  <a:pt x="156" y="123"/>
                </a:moveTo>
                <a:cubicBezTo>
                  <a:pt x="156" y="123"/>
                  <a:pt x="147" y="127"/>
                  <a:pt x="132" y="127"/>
                </a:cubicBezTo>
                <a:cubicBezTo>
                  <a:pt x="115" y="127"/>
                  <a:pt x="108" y="123"/>
                  <a:pt x="106" y="123"/>
                </a:cubicBezTo>
                <a:cubicBezTo>
                  <a:pt x="106" y="119"/>
                  <a:pt x="106" y="119"/>
                  <a:pt x="106" y="119"/>
                </a:cubicBezTo>
                <a:cubicBezTo>
                  <a:pt x="112" y="121"/>
                  <a:pt x="121" y="123"/>
                  <a:pt x="132" y="123"/>
                </a:cubicBezTo>
                <a:cubicBezTo>
                  <a:pt x="141" y="123"/>
                  <a:pt x="149" y="121"/>
                  <a:pt x="156" y="119"/>
                </a:cubicBezTo>
                <a:lnTo>
                  <a:pt x="156" y="123"/>
                </a:lnTo>
                <a:close/>
                <a:moveTo>
                  <a:pt x="156" y="112"/>
                </a:moveTo>
                <a:cubicBezTo>
                  <a:pt x="156" y="112"/>
                  <a:pt x="147" y="116"/>
                  <a:pt x="132" y="116"/>
                </a:cubicBezTo>
                <a:cubicBezTo>
                  <a:pt x="115" y="116"/>
                  <a:pt x="108" y="112"/>
                  <a:pt x="106" y="112"/>
                </a:cubicBezTo>
                <a:cubicBezTo>
                  <a:pt x="106" y="108"/>
                  <a:pt x="106" y="108"/>
                  <a:pt x="106" y="108"/>
                </a:cubicBezTo>
                <a:cubicBezTo>
                  <a:pt x="112" y="110"/>
                  <a:pt x="121" y="112"/>
                  <a:pt x="132" y="112"/>
                </a:cubicBezTo>
                <a:cubicBezTo>
                  <a:pt x="141" y="112"/>
                  <a:pt x="149" y="110"/>
                  <a:pt x="156" y="108"/>
                </a:cubicBezTo>
                <a:lnTo>
                  <a:pt x="156" y="112"/>
                </a:lnTo>
                <a:close/>
                <a:moveTo>
                  <a:pt x="156" y="101"/>
                </a:moveTo>
                <a:cubicBezTo>
                  <a:pt x="156" y="101"/>
                  <a:pt x="147" y="106"/>
                  <a:pt x="132" y="106"/>
                </a:cubicBezTo>
                <a:cubicBezTo>
                  <a:pt x="115" y="106"/>
                  <a:pt x="108" y="101"/>
                  <a:pt x="106" y="101"/>
                </a:cubicBezTo>
                <a:cubicBezTo>
                  <a:pt x="106" y="97"/>
                  <a:pt x="106" y="97"/>
                  <a:pt x="106" y="97"/>
                </a:cubicBezTo>
                <a:cubicBezTo>
                  <a:pt x="112" y="99"/>
                  <a:pt x="121" y="101"/>
                  <a:pt x="132" y="101"/>
                </a:cubicBezTo>
                <a:cubicBezTo>
                  <a:pt x="141" y="101"/>
                  <a:pt x="149" y="99"/>
                  <a:pt x="156" y="97"/>
                </a:cubicBezTo>
                <a:lnTo>
                  <a:pt x="156" y="101"/>
                </a:lnTo>
                <a:close/>
                <a:moveTo>
                  <a:pt x="156" y="91"/>
                </a:moveTo>
                <a:cubicBezTo>
                  <a:pt x="156" y="91"/>
                  <a:pt x="147" y="95"/>
                  <a:pt x="132" y="95"/>
                </a:cubicBezTo>
                <a:cubicBezTo>
                  <a:pt x="115" y="95"/>
                  <a:pt x="108" y="91"/>
                  <a:pt x="106" y="91"/>
                </a:cubicBezTo>
                <a:cubicBezTo>
                  <a:pt x="106" y="87"/>
                  <a:pt x="106" y="87"/>
                  <a:pt x="106" y="87"/>
                </a:cubicBezTo>
                <a:cubicBezTo>
                  <a:pt x="112" y="89"/>
                  <a:pt x="121" y="91"/>
                  <a:pt x="132" y="91"/>
                </a:cubicBezTo>
                <a:cubicBezTo>
                  <a:pt x="141" y="91"/>
                  <a:pt x="149" y="89"/>
                  <a:pt x="156" y="87"/>
                </a:cubicBezTo>
                <a:lnTo>
                  <a:pt x="156" y="91"/>
                </a:lnTo>
                <a:close/>
                <a:moveTo>
                  <a:pt x="132" y="84"/>
                </a:moveTo>
                <a:cubicBezTo>
                  <a:pt x="115" y="84"/>
                  <a:pt x="108" y="80"/>
                  <a:pt x="106" y="80"/>
                </a:cubicBezTo>
                <a:cubicBezTo>
                  <a:pt x="108" y="78"/>
                  <a:pt x="115" y="74"/>
                  <a:pt x="132" y="74"/>
                </a:cubicBezTo>
                <a:cubicBezTo>
                  <a:pt x="147" y="74"/>
                  <a:pt x="156" y="78"/>
                  <a:pt x="156" y="80"/>
                </a:cubicBezTo>
                <a:cubicBezTo>
                  <a:pt x="156" y="80"/>
                  <a:pt x="147" y="84"/>
                  <a:pt x="132" y="84"/>
                </a:cubicBezTo>
                <a:close/>
                <a:moveTo>
                  <a:pt x="28" y="65"/>
                </a:moveTo>
                <a:cubicBezTo>
                  <a:pt x="47" y="65"/>
                  <a:pt x="47" y="65"/>
                  <a:pt x="47" y="65"/>
                </a:cubicBezTo>
                <a:cubicBezTo>
                  <a:pt x="47" y="65"/>
                  <a:pt x="49" y="65"/>
                  <a:pt x="49" y="63"/>
                </a:cubicBezTo>
                <a:cubicBezTo>
                  <a:pt x="49" y="61"/>
                  <a:pt x="47" y="61"/>
                  <a:pt x="47" y="61"/>
                </a:cubicBezTo>
                <a:cubicBezTo>
                  <a:pt x="26" y="61"/>
                  <a:pt x="26" y="61"/>
                  <a:pt x="26" y="61"/>
                </a:cubicBezTo>
                <a:cubicBezTo>
                  <a:pt x="26" y="61"/>
                  <a:pt x="26" y="61"/>
                  <a:pt x="23" y="61"/>
                </a:cubicBezTo>
                <a:cubicBezTo>
                  <a:pt x="13" y="74"/>
                  <a:pt x="13" y="74"/>
                  <a:pt x="13" y="74"/>
                </a:cubicBezTo>
                <a:cubicBezTo>
                  <a:pt x="13" y="74"/>
                  <a:pt x="11" y="74"/>
                  <a:pt x="11" y="76"/>
                </a:cubicBezTo>
                <a:cubicBezTo>
                  <a:pt x="11" y="95"/>
                  <a:pt x="11" y="95"/>
                  <a:pt x="11" y="95"/>
                </a:cubicBezTo>
                <a:cubicBezTo>
                  <a:pt x="13" y="95"/>
                  <a:pt x="13" y="95"/>
                  <a:pt x="13" y="95"/>
                </a:cubicBezTo>
                <a:cubicBezTo>
                  <a:pt x="23" y="108"/>
                  <a:pt x="23" y="108"/>
                  <a:pt x="23" y="108"/>
                </a:cubicBezTo>
                <a:cubicBezTo>
                  <a:pt x="23" y="108"/>
                  <a:pt x="23" y="108"/>
                  <a:pt x="26" y="108"/>
                </a:cubicBezTo>
                <a:cubicBezTo>
                  <a:pt x="47" y="108"/>
                  <a:pt x="47" y="108"/>
                  <a:pt x="47" y="108"/>
                </a:cubicBezTo>
                <a:cubicBezTo>
                  <a:pt x="47" y="108"/>
                  <a:pt x="49" y="108"/>
                  <a:pt x="49" y="106"/>
                </a:cubicBezTo>
                <a:cubicBezTo>
                  <a:pt x="49" y="104"/>
                  <a:pt x="47" y="104"/>
                  <a:pt x="47" y="104"/>
                </a:cubicBezTo>
                <a:cubicBezTo>
                  <a:pt x="26" y="104"/>
                  <a:pt x="26" y="104"/>
                  <a:pt x="26" y="104"/>
                </a:cubicBezTo>
                <a:cubicBezTo>
                  <a:pt x="17" y="93"/>
                  <a:pt x="17" y="93"/>
                  <a:pt x="17" y="93"/>
                </a:cubicBezTo>
                <a:cubicBezTo>
                  <a:pt x="17" y="76"/>
                  <a:pt x="17" y="76"/>
                  <a:pt x="17" y="76"/>
                </a:cubicBezTo>
                <a:cubicBezTo>
                  <a:pt x="28" y="65"/>
                  <a:pt x="28" y="65"/>
                  <a:pt x="28" y="65"/>
                </a:cubicBezTo>
                <a:close/>
                <a:moveTo>
                  <a:pt x="62" y="89"/>
                </a:moveTo>
                <a:cubicBezTo>
                  <a:pt x="60" y="89"/>
                  <a:pt x="60" y="89"/>
                  <a:pt x="60" y="91"/>
                </a:cubicBezTo>
                <a:cubicBezTo>
                  <a:pt x="60" y="93"/>
                  <a:pt x="60" y="93"/>
                  <a:pt x="62" y="93"/>
                </a:cubicBezTo>
                <a:cubicBezTo>
                  <a:pt x="64" y="93"/>
                  <a:pt x="64" y="93"/>
                  <a:pt x="64" y="93"/>
                </a:cubicBezTo>
                <a:cubicBezTo>
                  <a:pt x="64" y="95"/>
                  <a:pt x="66" y="97"/>
                  <a:pt x="68" y="97"/>
                </a:cubicBezTo>
                <a:cubicBezTo>
                  <a:pt x="68" y="97"/>
                  <a:pt x="70" y="95"/>
                  <a:pt x="70" y="93"/>
                </a:cubicBezTo>
                <a:cubicBezTo>
                  <a:pt x="73" y="93"/>
                  <a:pt x="75" y="91"/>
                  <a:pt x="75" y="89"/>
                </a:cubicBezTo>
                <a:cubicBezTo>
                  <a:pt x="75" y="85"/>
                  <a:pt x="73" y="83"/>
                  <a:pt x="68" y="83"/>
                </a:cubicBezTo>
                <a:cubicBezTo>
                  <a:pt x="66" y="83"/>
                  <a:pt x="66" y="83"/>
                  <a:pt x="66" y="83"/>
                </a:cubicBezTo>
                <a:cubicBezTo>
                  <a:pt x="66" y="83"/>
                  <a:pt x="64" y="83"/>
                  <a:pt x="64" y="80"/>
                </a:cubicBezTo>
                <a:cubicBezTo>
                  <a:pt x="66" y="80"/>
                  <a:pt x="66" y="80"/>
                  <a:pt x="66" y="80"/>
                </a:cubicBezTo>
                <a:cubicBezTo>
                  <a:pt x="73" y="80"/>
                  <a:pt x="73" y="80"/>
                  <a:pt x="73" y="80"/>
                </a:cubicBezTo>
                <a:cubicBezTo>
                  <a:pt x="75" y="80"/>
                  <a:pt x="75" y="80"/>
                  <a:pt x="75" y="78"/>
                </a:cubicBezTo>
                <a:cubicBezTo>
                  <a:pt x="75" y="76"/>
                  <a:pt x="75" y="76"/>
                  <a:pt x="73" y="76"/>
                </a:cubicBezTo>
                <a:cubicBezTo>
                  <a:pt x="70" y="76"/>
                  <a:pt x="70" y="76"/>
                  <a:pt x="70" y="76"/>
                </a:cubicBezTo>
                <a:cubicBezTo>
                  <a:pt x="70" y="74"/>
                  <a:pt x="68" y="72"/>
                  <a:pt x="68" y="72"/>
                </a:cubicBezTo>
                <a:cubicBezTo>
                  <a:pt x="66" y="72"/>
                  <a:pt x="64" y="74"/>
                  <a:pt x="64" y="76"/>
                </a:cubicBezTo>
                <a:cubicBezTo>
                  <a:pt x="62" y="76"/>
                  <a:pt x="60" y="78"/>
                  <a:pt x="60" y="80"/>
                </a:cubicBezTo>
                <a:cubicBezTo>
                  <a:pt x="60" y="85"/>
                  <a:pt x="62" y="87"/>
                  <a:pt x="66" y="87"/>
                </a:cubicBezTo>
                <a:cubicBezTo>
                  <a:pt x="68" y="87"/>
                  <a:pt x="68" y="87"/>
                  <a:pt x="68" y="87"/>
                </a:cubicBezTo>
                <a:cubicBezTo>
                  <a:pt x="70" y="87"/>
                  <a:pt x="70" y="89"/>
                  <a:pt x="70" y="89"/>
                </a:cubicBezTo>
                <a:cubicBezTo>
                  <a:pt x="70" y="89"/>
                  <a:pt x="70" y="89"/>
                  <a:pt x="68" y="89"/>
                </a:cubicBezTo>
                <a:cubicBezTo>
                  <a:pt x="62" y="89"/>
                  <a:pt x="62" y="89"/>
                  <a:pt x="62" y="8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TextBox 13">
            <a:extLst>
              <a:ext uri="{FF2B5EF4-FFF2-40B4-BE49-F238E27FC236}">
                <a16:creationId xmlns:a16="http://schemas.microsoft.com/office/drawing/2014/main" id="{44E4F6D7-B69A-5844-F435-96E477B2A408}"/>
              </a:ext>
            </a:extLst>
          </p:cNvPr>
          <p:cNvSpPr txBox="1"/>
          <p:nvPr/>
        </p:nvSpPr>
        <p:spPr>
          <a:xfrm>
            <a:off x="1915620" y="3415114"/>
            <a:ext cx="2811569" cy="696922"/>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rPr>
              <a:t>took a galley of type and scrambled It make type design specimen book It survived five centuries.</a:t>
            </a:r>
          </a:p>
        </p:txBody>
      </p:sp>
      <p:sp>
        <p:nvSpPr>
          <p:cNvPr id="15" name="TextBox 14">
            <a:extLst>
              <a:ext uri="{FF2B5EF4-FFF2-40B4-BE49-F238E27FC236}">
                <a16:creationId xmlns:a16="http://schemas.microsoft.com/office/drawing/2014/main" id="{B46AC919-8697-9532-8FD5-2A69C2CCF578}"/>
              </a:ext>
            </a:extLst>
          </p:cNvPr>
          <p:cNvSpPr txBox="1"/>
          <p:nvPr/>
        </p:nvSpPr>
        <p:spPr>
          <a:xfrm>
            <a:off x="1915621" y="3150020"/>
            <a:ext cx="2370629"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SECOND -REASON</a:t>
            </a:r>
          </a:p>
        </p:txBody>
      </p:sp>
      <p:sp>
        <p:nvSpPr>
          <p:cNvPr id="16" name="TextBox 15">
            <a:extLst>
              <a:ext uri="{FF2B5EF4-FFF2-40B4-BE49-F238E27FC236}">
                <a16:creationId xmlns:a16="http://schemas.microsoft.com/office/drawing/2014/main" id="{357A9CE1-AF4F-1A35-0CE8-B5AC0059017C}"/>
              </a:ext>
            </a:extLst>
          </p:cNvPr>
          <p:cNvSpPr txBox="1"/>
          <p:nvPr/>
        </p:nvSpPr>
        <p:spPr>
          <a:xfrm>
            <a:off x="1915621" y="4644132"/>
            <a:ext cx="2585714" cy="491738"/>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cs typeface="Arimo" panose="020B0604020202020204" pitchFamily="34" charset="0"/>
              </a:rPr>
              <a:t>There are many variations of passages of Ipsum available, suffered</a:t>
            </a:r>
            <a:endParaRPr lang="en-US" sz="1000" dirty="0">
              <a:solidFill>
                <a:schemeClr val="accent5"/>
              </a:solidFill>
              <a:latin typeface="DM Sans" pitchFamily="2" charset="0"/>
              <a:ea typeface="Inter" panose="020B0502030000000004" pitchFamily="34" charset="0"/>
              <a:cs typeface="Arimo" panose="020B0604020202020204" pitchFamily="34" charset="0"/>
            </a:endParaRPr>
          </a:p>
        </p:txBody>
      </p:sp>
      <p:sp>
        <p:nvSpPr>
          <p:cNvPr id="17" name="TextBox 16">
            <a:extLst>
              <a:ext uri="{FF2B5EF4-FFF2-40B4-BE49-F238E27FC236}">
                <a16:creationId xmlns:a16="http://schemas.microsoft.com/office/drawing/2014/main" id="{49B6FB7F-12C7-8C4A-7772-672518097A42}"/>
              </a:ext>
            </a:extLst>
          </p:cNvPr>
          <p:cNvSpPr txBox="1"/>
          <p:nvPr/>
        </p:nvSpPr>
        <p:spPr>
          <a:xfrm>
            <a:off x="1915621" y="4379038"/>
            <a:ext cx="2370629"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THIRD -REASON</a:t>
            </a:r>
          </a:p>
        </p:txBody>
      </p:sp>
      <p:sp>
        <p:nvSpPr>
          <p:cNvPr id="18" name="TextBox 17">
            <a:extLst>
              <a:ext uri="{FF2B5EF4-FFF2-40B4-BE49-F238E27FC236}">
                <a16:creationId xmlns:a16="http://schemas.microsoft.com/office/drawing/2014/main" id="{DCEA6F12-A65A-06AB-B045-611904DE971E}"/>
              </a:ext>
            </a:extLst>
          </p:cNvPr>
          <p:cNvSpPr txBox="1"/>
          <p:nvPr/>
        </p:nvSpPr>
        <p:spPr>
          <a:xfrm>
            <a:off x="1915621" y="5669055"/>
            <a:ext cx="2585714" cy="491738"/>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cs typeface="Arimo" panose="020B0604020202020204" pitchFamily="34" charset="0"/>
              </a:rPr>
              <a:t>There are many variations of passages of Ipsum available, suffered</a:t>
            </a:r>
            <a:endParaRPr lang="en-US" sz="1000" dirty="0">
              <a:solidFill>
                <a:schemeClr val="accent5"/>
              </a:solidFill>
              <a:latin typeface="DM Sans" pitchFamily="2" charset="0"/>
              <a:ea typeface="Inter" panose="020B0502030000000004" pitchFamily="34" charset="0"/>
              <a:cs typeface="Arimo" panose="020B0604020202020204" pitchFamily="34" charset="0"/>
            </a:endParaRPr>
          </a:p>
        </p:txBody>
      </p:sp>
      <p:sp>
        <p:nvSpPr>
          <p:cNvPr id="19" name="TextBox 18">
            <a:extLst>
              <a:ext uri="{FF2B5EF4-FFF2-40B4-BE49-F238E27FC236}">
                <a16:creationId xmlns:a16="http://schemas.microsoft.com/office/drawing/2014/main" id="{D481B39F-C63D-B879-91ED-8B68A54420B4}"/>
              </a:ext>
            </a:extLst>
          </p:cNvPr>
          <p:cNvSpPr txBox="1"/>
          <p:nvPr/>
        </p:nvSpPr>
        <p:spPr>
          <a:xfrm>
            <a:off x="1915621" y="5403961"/>
            <a:ext cx="2370629"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FOURTH -REASON</a:t>
            </a:r>
          </a:p>
        </p:txBody>
      </p:sp>
      <p:sp>
        <p:nvSpPr>
          <p:cNvPr id="20" name="TextBox 19">
            <a:extLst>
              <a:ext uri="{FF2B5EF4-FFF2-40B4-BE49-F238E27FC236}">
                <a16:creationId xmlns:a16="http://schemas.microsoft.com/office/drawing/2014/main" id="{1416C11D-8DB0-B75B-2115-E9E9BD279B05}"/>
              </a:ext>
            </a:extLst>
          </p:cNvPr>
          <p:cNvSpPr txBox="1"/>
          <p:nvPr/>
        </p:nvSpPr>
        <p:spPr>
          <a:xfrm>
            <a:off x="1915621" y="2393912"/>
            <a:ext cx="2811570" cy="491738"/>
          </a:xfrm>
          <a:prstGeom prst="rect">
            <a:avLst/>
          </a:prstGeom>
          <a:noFill/>
        </p:spPr>
        <p:txBody>
          <a:bodyPr wrap="square" rtlCol="0">
            <a:spAutoFit/>
          </a:bodyPr>
          <a:lstStyle/>
          <a:p>
            <a:pPr>
              <a:lnSpc>
                <a:spcPts val="1600"/>
              </a:lnSpc>
            </a:pPr>
            <a:r>
              <a:rPr lang="en-US" sz="1000" i="0" dirty="0">
                <a:solidFill>
                  <a:schemeClr val="accent5"/>
                </a:solidFill>
                <a:effectLst/>
                <a:latin typeface="DM Sans" pitchFamily="2" charset="0"/>
                <a:ea typeface="Inter" panose="020B0502030000000004" pitchFamily="34" charset="0"/>
                <a:cs typeface="Arimo" panose="020B0604020202020204" pitchFamily="34" charset="0"/>
              </a:rPr>
              <a:t>There are many variations of passages of Ipsum available, suffered</a:t>
            </a:r>
            <a:endParaRPr lang="en-US" sz="1000" dirty="0">
              <a:solidFill>
                <a:schemeClr val="accent5"/>
              </a:solidFill>
              <a:latin typeface="DM Sans" pitchFamily="2" charset="0"/>
              <a:ea typeface="Inter" panose="020B0502030000000004" pitchFamily="34" charset="0"/>
              <a:cs typeface="Arimo" panose="020B0604020202020204" pitchFamily="34" charset="0"/>
            </a:endParaRPr>
          </a:p>
        </p:txBody>
      </p:sp>
      <p:sp>
        <p:nvSpPr>
          <p:cNvPr id="21" name="TextBox 20">
            <a:extLst>
              <a:ext uri="{FF2B5EF4-FFF2-40B4-BE49-F238E27FC236}">
                <a16:creationId xmlns:a16="http://schemas.microsoft.com/office/drawing/2014/main" id="{CE00D7FF-8529-141B-E878-994B5E1BA766}"/>
              </a:ext>
            </a:extLst>
          </p:cNvPr>
          <p:cNvSpPr txBox="1"/>
          <p:nvPr/>
        </p:nvSpPr>
        <p:spPr>
          <a:xfrm>
            <a:off x="1915621" y="2128818"/>
            <a:ext cx="2370629" cy="323165"/>
          </a:xfrm>
          <a:prstGeom prst="rect">
            <a:avLst/>
          </a:prstGeom>
          <a:noFill/>
        </p:spPr>
        <p:txBody>
          <a:bodyPr wrap="square" rtlCol="0">
            <a:spAutoFit/>
          </a:bodyPr>
          <a:lstStyle/>
          <a:p>
            <a:r>
              <a:rPr lang="en-US" sz="1500" b="1" dirty="0">
                <a:latin typeface="Poppins" panose="00000500000000000000" pitchFamily="2" charset="0"/>
                <a:cs typeface="Poppins" panose="00000500000000000000" pitchFamily="2" charset="0"/>
              </a:rPr>
              <a:t>FIRST -REASON</a:t>
            </a:r>
          </a:p>
        </p:txBody>
      </p:sp>
      <p:sp>
        <p:nvSpPr>
          <p:cNvPr id="22" name="Freeform 79">
            <a:extLst>
              <a:ext uri="{FF2B5EF4-FFF2-40B4-BE49-F238E27FC236}">
                <a16:creationId xmlns:a16="http://schemas.microsoft.com/office/drawing/2014/main" id="{5025B5FC-C955-BC88-C067-27489D4A2FC2}"/>
              </a:ext>
            </a:extLst>
          </p:cNvPr>
          <p:cNvSpPr>
            <a:spLocks noEditPoints="1"/>
          </p:cNvSpPr>
          <p:nvPr/>
        </p:nvSpPr>
        <p:spPr bwMode="auto">
          <a:xfrm>
            <a:off x="1261340" y="2223001"/>
            <a:ext cx="428426" cy="433850"/>
          </a:xfrm>
          <a:custGeom>
            <a:avLst/>
            <a:gdLst>
              <a:gd name="T0" fmla="*/ 134 w 158"/>
              <a:gd name="T1" fmla="*/ 37 h 160"/>
              <a:gd name="T2" fmla="*/ 32 w 158"/>
              <a:gd name="T3" fmla="*/ 32 h 160"/>
              <a:gd name="T4" fmla="*/ 0 w 158"/>
              <a:gd name="T5" fmla="*/ 60 h 160"/>
              <a:gd name="T6" fmla="*/ 17 w 158"/>
              <a:gd name="T7" fmla="*/ 72 h 160"/>
              <a:gd name="T8" fmla="*/ 30 w 158"/>
              <a:gd name="T9" fmla="*/ 52 h 160"/>
              <a:gd name="T10" fmla="*/ 33 w 158"/>
              <a:gd name="T11" fmla="*/ 44 h 160"/>
              <a:gd name="T12" fmla="*/ 65 w 158"/>
              <a:gd name="T13" fmla="*/ 31 h 160"/>
              <a:gd name="T14" fmla="*/ 129 w 158"/>
              <a:gd name="T15" fmla="*/ 37 h 160"/>
              <a:gd name="T16" fmla="*/ 133 w 158"/>
              <a:gd name="T17" fmla="*/ 48 h 160"/>
              <a:gd name="T18" fmla="*/ 141 w 158"/>
              <a:gd name="T19" fmla="*/ 72 h 160"/>
              <a:gd name="T20" fmla="*/ 158 w 158"/>
              <a:gd name="T21" fmla="*/ 60 h 160"/>
              <a:gd name="T22" fmla="*/ 33 w 158"/>
              <a:gd name="T23" fmla="*/ 100 h 160"/>
              <a:gd name="T24" fmla="*/ 33 w 158"/>
              <a:gd name="T25" fmla="*/ 127 h 160"/>
              <a:gd name="T26" fmla="*/ 133 w 158"/>
              <a:gd name="T27" fmla="*/ 108 h 160"/>
              <a:gd name="T28" fmla="*/ 125 w 158"/>
              <a:gd name="T29" fmla="*/ 122 h 160"/>
              <a:gd name="T30" fmla="*/ 32 w 158"/>
              <a:gd name="T31" fmla="*/ 108 h 160"/>
              <a:gd name="T32" fmla="*/ 126 w 158"/>
              <a:gd name="T33" fmla="*/ 108 h 160"/>
              <a:gd name="T34" fmla="*/ 112 w 158"/>
              <a:gd name="T35" fmla="*/ 115 h 160"/>
              <a:gd name="T36" fmla="*/ 117 w 158"/>
              <a:gd name="T37" fmla="*/ 110 h 160"/>
              <a:gd name="T38" fmla="*/ 36 w 158"/>
              <a:gd name="T39" fmla="*/ 114 h 160"/>
              <a:gd name="T40" fmla="*/ 91 w 158"/>
              <a:gd name="T41" fmla="*/ 114 h 160"/>
              <a:gd name="T42" fmla="*/ 99 w 158"/>
              <a:gd name="T43" fmla="*/ 111 h 160"/>
              <a:gd name="T44" fmla="*/ 105 w 158"/>
              <a:gd name="T45" fmla="*/ 116 h 160"/>
              <a:gd name="T46" fmla="*/ 125 w 158"/>
              <a:gd name="T47" fmla="*/ 132 h 160"/>
              <a:gd name="T48" fmla="*/ 25 w 158"/>
              <a:gd name="T49" fmla="*/ 152 h 160"/>
              <a:gd name="T50" fmla="*/ 133 w 158"/>
              <a:gd name="T51" fmla="*/ 152 h 160"/>
              <a:gd name="T52" fmla="*/ 126 w 158"/>
              <a:gd name="T53" fmla="*/ 152 h 160"/>
              <a:gd name="T54" fmla="*/ 32 w 158"/>
              <a:gd name="T55" fmla="*/ 152 h 160"/>
              <a:gd name="T56" fmla="*/ 125 w 158"/>
              <a:gd name="T57" fmla="*/ 139 h 160"/>
              <a:gd name="T58" fmla="*/ 117 w 158"/>
              <a:gd name="T59" fmla="*/ 141 h 160"/>
              <a:gd name="T60" fmla="*/ 122 w 158"/>
              <a:gd name="T61" fmla="*/ 147 h 160"/>
              <a:gd name="T62" fmla="*/ 38 w 158"/>
              <a:gd name="T63" fmla="*/ 143 h 160"/>
              <a:gd name="T64" fmla="*/ 90 w 158"/>
              <a:gd name="T65" fmla="*/ 148 h 160"/>
              <a:gd name="T66" fmla="*/ 105 w 158"/>
              <a:gd name="T67" fmla="*/ 143 h 160"/>
              <a:gd name="T68" fmla="*/ 99 w 158"/>
              <a:gd name="T69" fmla="*/ 148 h 160"/>
              <a:gd name="T70" fmla="*/ 105 w 158"/>
              <a:gd name="T71" fmla="*/ 143 h 160"/>
              <a:gd name="T72" fmla="*/ 25 w 158"/>
              <a:gd name="T73" fmla="*/ 77 h 160"/>
              <a:gd name="T74" fmla="*/ 125 w 158"/>
              <a:gd name="T75" fmla="*/ 96 h 160"/>
              <a:gd name="T76" fmla="*/ 125 w 158"/>
              <a:gd name="T77" fmla="*/ 69 h 160"/>
              <a:gd name="T78" fmla="*/ 33 w 158"/>
              <a:gd name="T79" fmla="*/ 91 h 160"/>
              <a:gd name="T80" fmla="*/ 33 w 158"/>
              <a:gd name="T81" fmla="*/ 75 h 160"/>
              <a:gd name="T82" fmla="*/ 126 w 158"/>
              <a:gd name="T83" fmla="*/ 88 h 160"/>
              <a:gd name="T84" fmla="*/ 111 w 158"/>
              <a:gd name="T85" fmla="*/ 84 h 160"/>
              <a:gd name="T86" fmla="*/ 122 w 158"/>
              <a:gd name="T87" fmla="*/ 82 h 160"/>
              <a:gd name="T88" fmla="*/ 38 w 158"/>
              <a:gd name="T89" fmla="*/ 80 h 160"/>
              <a:gd name="T90" fmla="*/ 90 w 158"/>
              <a:gd name="T91" fmla="*/ 84 h 160"/>
              <a:gd name="T92" fmla="*/ 104 w 158"/>
              <a:gd name="T93" fmla="*/ 80 h 160"/>
              <a:gd name="T94" fmla="*/ 98 w 158"/>
              <a:gd name="T95" fmla="*/ 84 h 160"/>
              <a:gd name="T96" fmla="*/ 104 w 158"/>
              <a:gd name="T97" fmla="*/ 80 h 160"/>
              <a:gd name="T98" fmla="*/ 61 w 158"/>
              <a:gd name="T99" fmla="*/ 44 h 160"/>
              <a:gd name="T100" fmla="*/ 68 w 158"/>
              <a:gd name="T101" fmla="*/ 42 h 160"/>
              <a:gd name="T102" fmla="*/ 47 w 158"/>
              <a:gd name="T103" fmla="*/ 42 h 160"/>
              <a:gd name="T104" fmla="*/ 56 w 158"/>
              <a:gd name="T105" fmla="*/ 44 h 160"/>
              <a:gd name="T106" fmla="*/ 101 w 158"/>
              <a:gd name="T107" fmla="*/ 34 h 160"/>
              <a:gd name="T108" fmla="*/ 94 w 158"/>
              <a:gd name="T109" fmla="*/ 51 h 160"/>
              <a:gd name="T110" fmla="*/ 99 w 158"/>
              <a:gd name="T111" fmla="*/ 64 h 160"/>
              <a:gd name="T112" fmla="*/ 110 w 158"/>
              <a:gd name="T113" fmla="*/ 51 h 160"/>
              <a:gd name="T114" fmla="*/ 102 w 158"/>
              <a:gd name="T115" fmla="*/ 3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60">
                <a:moveTo>
                  <a:pt x="141" y="40"/>
                </a:moveTo>
                <a:cubicBezTo>
                  <a:pt x="137" y="40"/>
                  <a:pt x="136" y="40"/>
                  <a:pt x="134" y="42"/>
                </a:cubicBezTo>
                <a:cubicBezTo>
                  <a:pt x="134" y="37"/>
                  <a:pt x="134" y="37"/>
                  <a:pt x="134" y="37"/>
                </a:cubicBezTo>
                <a:cubicBezTo>
                  <a:pt x="134" y="16"/>
                  <a:pt x="117" y="0"/>
                  <a:pt x="97" y="0"/>
                </a:cubicBezTo>
                <a:cubicBezTo>
                  <a:pt x="81" y="0"/>
                  <a:pt x="69" y="10"/>
                  <a:pt x="62" y="24"/>
                </a:cubicBezTo>
                <a:cubicBezTo>
                  <a:pt x="53" y="18"/>
                  <a:pt x="38" y="21"/>
                  <a:pt x="32" y="32"/>
                </a:cubicBezTo>
                <a:cubicBezTo>
                  <a:pt x="29" y="36"/>
                  <a:pt x="27" y="39"/>
                  <a:pt x="27" y="44"/>
                </a:cubicBezTo>
                <a:cubicBezTo>
                  <a:pt x="25" y="42"/>
                  <a:pt x="22" y="40"/>
                  <a:pt x="17" y="40"/>
                </a:cubicBezTo>
                <a:cubicBezTo>
                  <a:pt x="8" y="40"/>
                  <a:pt x="0" y="48"/>
                  <a:pt x="0" y="60"/>
                </a:cubicBezTo>
                <a:cubicBezTo>
                  <a:pt x="0" y="69"/>
                  <a:pt x="8" y="77"/>
                  <a:pt x="17" y="77"/>
                </a:cubicBezTo>
                <a:cubicBezTo>
                  <a:pt x="19" y="77"/>
                  <a:pt x="21" y="77"/>
                  <a:pt x="21" y="76"/>
                </a:cubicBezTo>
                <a:cubicBezTo>
                  <a:pt x="21" y="74"/>
                  <a:pt x="19" y="72"/>
                  <a:pt x="17" y="72"/>
                </a:cubicBezTo>
                <a:cubicBezTo>
                  <a:pt x="11" y="72"/>
                  <a:pt x="5" y="66"/>
                  <a:pt x="5" y="60"/>
                </a:cubicBezTo>
                <a:cubicBezTo>
                  <a:pt x="5" y="52"/>
                  <a:pt x="11" y="45"/>
                  <a:pt x="19" y="47"/>
                </a:cubicBezTo>
                <a:cubicBezTo>
                  <a:pt x="24" y="47"/>
                  <a:pt x="27" y="48"/>
                  <a:pt x="30" y="52"/>
                </a:cubicBezTo>
                <a:cubicBezTo>
                  <a:pt x="30" y="53"/>
                  <a:pt x="32" y="53"/>
                  <a:pt x="33" y="53"/>
                </a:cubicBezTo>
                <a:cubicBezTo>
                  <a:pt x="35" y="52"/>
                  <a:pt x="35" y="52"/>
                  <a:pt x="35" y="50"/>
                </a:cubicBezTo>
                <a:cubicBezTo>
                  <a:pt x="33" y="48"/>
                  <a:pt x="33" y="45"/>
                  <a:pt x="33" y="44"/>
                </a:cubicBezTo>
                <a:cubicBezTo>
                  <a:pt x="33" y="34"/>
                  <a:pt x="41" y="26"/>
                  <a:pt x="51" y="26"/>
                </a:cubicBezTo>
                <a:cubicBezTo>
                  <a:pt x="54" y="26"/>
                  <a:pt x="59" y="27"/>
                  <a:pt x="62" y="31"/>
                </a:cubicBezTo>
                <a:cubicBezTo>
                  <a:pt x="64" y="31"/>
                  <a:pt x="65" y="31"/>
                  <a:pt x="65" y="31"/>
                </a:cubicBezTo>
                <a:cubicBezTo>
                  <a:pt x="67" y="31"/>
                  <a:pt x="67" y="29"/>
                  <a:pt x="67" y="29"/>
                </a:cubicBezTo>
                <a:cubicBezTo>
                  <a:pt x="72" y="11"/>
                  <a:pt x="89" y="2"/>
                  <a:pt x="105" y="7"/>
                </a:cubicBezTo>
                <a:cubicBezTo>
                  <a:pt x="120" y="11"/>
                  <a:pt x="129" y="23"/>
                  <a:pt x="129" y="37"/>
                </a:cubicBezTo>
                <a:cubicBezTo>
                  <a:pt x="129" y="40"/>
                  <a:pt x="129" y="44"/>
                  <a:pt x="128" y="45"/>
                </a:cubicBezTo>
                <a:cubicBezTo>
                  <a:pt x="128" y="47"/>
                  <a:pt x="128" y="48"/>
                  <a:pt x="129" y="48"/>
                </a:cubicBezTo>
                <a:cubicBezTo>
                  <a:pt x="131" y="48"/>
                  <a:pt x="131" y="48"/>
                  <a:pt x="133" y="48"/>
                </a:cubicBezTo>
                <a:cubicBezTo>
                  <a:pt x="134" y="47"/>
                  <a:pt x="137" y="47"/>
                  <a:pt x="141" y="47"/>
                </a:cubicBezTo>
                <a:cubicBezTo>
                  <a:pt x="147" y="47"/>
                  <a:pt x="153" y="52"/>
                  <a:pt x="153" y="60"/>
                </a:cubicBezTo>
                <a:cubicBezTo>
                  <a:pt x="153" y="66"/>
                  <a:pt x="147" y="72"/>
                  <a:pt x="141" y="72"/>
                </a:cubicBezTo>
                <a:cubicBezTo>
                  <a:pt x="139" y="72"/>
                  <a:pt x="137" y="74"/>
                  <a:pt x="137" y="76"/>
                </a:cubicBezTo>
                <a:cubicBezTo>
                  <a:pt x="137" y="77"/>
                  <a:pt x="139" y="77"/>
                  <a:pt x="141" y="77"/>
                </a:cubicBezTo>
                <a:cubicBezTo>
                  <a:pt x="150" y="77"/>
                  <a:pt x="158" y="69"/>
                  <a:pt x="158" y="60"/>
                </a:cubicBezTo>
                <a:cubicBezTo>
                  <a:pt x="158" y="48"/>
                  <a:pt x="150" y="40"/>
                  <a:pt x="141" y="40"/>
                </a:cubicBezTo>
                <a:close/>
                <a:moveTo>
                  <a:pt x="125" y="100"/>
                </a:moveTo>
                <a:cubicBezTo>
                  <a:pt x="33" y="100"/>
                  <a:pt x="33" y="100"/>
                  <a:pt x="33" y="100"/>
                </a:cubicBezTo>
                <a:cubicBezTo>
                  <a:pt x="30" y="100"/>
                  <a:pt x="25" y="105"/>
                  <a:pt x="25" y="108"/>
                </a:cubicBezTo>
                <a:cubicBezTo>
                  <a:pt x="25" y="119"/>
                  <a:pt x="25" y="119"/>
                  <a:pt x="25" y="119"/>
                </a:cubicBezTo>
                <a:cubicBezTo>
                  <a:pt x="25" y="124"/>
                  <a:pt x="30" y="127"/>
                  <a:pt x="33" y="127"/>
                </a:cubicBezTo>
                <a:cubicBezTo>
                  <a:pt x="125" y="127"/>
                  <a:pt x="125" y="127"/>
                  <a:pt x="125" y="127"/>
                </a:cubicBezTo>
                <a:cubicBezTo>
                  <a:pt x="130" y="127"/>
                  <a:pt x="133" y="124"/>
                  <a:pt x="133" y="119"/>
                </a:cubicBezTo>
                <a:cubicBezTo>
                  <a:pt x="133" y="108"/>
                  <a:pt x="133" y="108"/>
                  <a:pt x="133" y="108"/>
                </a:cubicBezTo>
                <a:cubicBezTo>
                  <a:pt x="133" y="105"/>
                  <a:pt x="130" y="100"/>
                  <a:pt x="125" y="100"/>
                </a:cubicBezTo>
                <a:close/>
                <a:moveTo>
                  <a:pt x="126" y="119"/>
                </a:moveTo>
                <a:cubicBezTo>
                  <a:pt x="126" y="121"/>
                  <a:pt x="126" y="122"/>
                  <a:pt x="125" y="122"/>
                </a:cubicBezTo>
                <a:cubicBezTo>
                  <a:pt x="33" y="122"/>
                  <a:pt x="33" y="122"/>
                  <a:pt x="33" y="122"/>
                </a:cubicBezTo>
                <a:cubicBezTo>
                  <a:pt x="32" y="122"/>
                  <a:pt x="32" y="121"/>
                  <a:pt x="32" y="119"/>
                </a:cubicBezTo>
                <a:cubicBezTo>
                  <a:pt x="32" y="108"/>
                  <a:pt x="32" y="108"/>
                  <a:pt x="32" y="108"/>
                </a:cubicBezTo>
                <a:cubicBezTo>
                  <a:pt x="32" y="106"/>
                  <a:pt x="32" y="106"/>
                  <a:pt x="33" y="106"/>
                </a:cubicBezTo>
                <a:cubicBezTo>
                  <a:pt x="125" y="106"/>
                  <a:pt x="125" y="106"/>
                  <a:pt x="125" y="106"/>
                </a:cubicBezTo>
                <a:cubicBezTo>
                  <a:pt x="126" y="106"/>
                  <a:pt x="126" y="106"/>
                  <a:pt x="126" y="108"/>
                </a:cubicBezTo>
                <a:lnTo>
                  <a:pt x="126" y="119"/>
                </a:lnTo>
                <a:close/>
                <a:moveTo>
                  <a:pt x="117" y="110"/>
                </a:moveTo>
                <a:cubicBezTo>
                  <a:pt x="113" y="110"/>
                  <a:pt x="112" y="112"/>
                  <a:pt x="112" y="115"/>
                </a:cubicBezTo>
                <a:cubicBezTo>
                  <a:pt x="112" y="118"/>
                  <a:pt x="113" y="120"/>
                  <a:pt x="117" y="120"/>
                </a:cubicBezTo>
                <a:cubicBezTo>
                  <a:pt x="120" y="120"/>
                  <a:pt x="122" y="116"/>
                  <a:pt x="122" y="115"/>
                </a:cubicBezTo>
                <a:cubicBezTo>
                  <a:pt x="122" y="112"/>
                  <a:pt x="120" y="110"/>
                  <a:pt x="117" y="110"/>
                </a:cubicBezTo>
                <a:close/>
                <a:moveTo>
                  <a:pt x="90" y="111"/>
                </a:moveTo>
                <a:cubicBezTo>
                  <a:pt x="38" y="111"/>
                  <a:pt x="38" y="111"/>
                  <a:pt x="38" y="111"/>
                </a:cubicBezTo>
                <a:cubicBezTo>
                  <a:pt x="36" y="111"/>
                  <a:pt x="36" y="113"/>
                  <a:pt x="36" y="114"/>
                </a:cubicBezTo>
                <a:cubicBezTo>
                  <a:pt x="36" y="116"/>
                  <a:pt x="36" y="116"/>
                  <a:pt x="38" y="116"/>
                </a:cubicBezTo>
                <a:cubicBezTo>
                  <a:pt x="90" y="116"/>
                  <a:pt x="90" y="116"/>
                  <a:pt x="90" y="116"/>
                </a:cubicBezTo>
                <a:cubicBezTo>
                  <a:pt x="91" y="116"/>
                  <a:pt x="91" y="116"/>
                  <a:pt x="91" y="114"/>
                </a:cubicBezTo>
                <a:cubicBezTo>
                  <a:pt x="91" y="113"/>
                  <a:pt x="91" y="111"/>
                  <a:pt x="90" y="111"/>
                </a:cubicBezTo>
                <a:close/>
                <a:moveTo>
                  <a:pt x="105" y="111"/>
                </a:moveTo>
                <a:cubicBezTo>
                  <a:pt x="99" y="111"/>
                  <a:pt x="99" y="111"/>
                  <a:pt x="99" y="111"/>
                </a:cubicBezTo>
                <a:cubicBezTo>
                  <a:pt x="98" y="111"/>
                  <a:pt x="96" y="113"/>
                  <a:pt x="96" y="114"/>
                </a:cubicBezTo>
                <a:cubicBezTo>
                  <a:pt x="96" y="116"/>
                  <a:pt x="98" y="116"/>
                  <a:pt x="99" y="116"/>
                </a:cubicBezTo>
                <a:cubicBezTo>
                  <a:pt x="105" y="116"/>
                  <a:pt x="105" y="116"/>
                  <a:pt x="105" y="116"/>
                </a:cubicBezTo>
                <a:cubicBezTo>
                  <a:pt x="107" y="116"/>
                  <a:pt x="108" y="116"/>
                  <a:pt x="108" y="114"/>
                </a:cubicBezTo>
                <a:cubicBezTo>
                  <a:pt x="108" y="113"/>
                  <a:pt x="107" y="111"/>
                  <a:pt x="105" y="111"/>
                </a:cubicBezTo>
                <a:close/>
                <a:moveTo>
                  <a:pt x="125" y="132"/>
                </a:moveTo>
                <a:cubicBezTo>
                  <a:pt x="33" y="132"/>
                  <a:pt x="33" y="132"/>
                  <a:pt x="33" y="132"/>
                </a:cubicBezTo>
                <a:cubicBezTo>
                  <a:pt x="30" y="132"/>
                  <a:pt x="25" y="137"/>
                  <a:pt x="25" y="140"/>
                </a:cubicBezTo>
                <a:cubicBezTo>
                  <a:pt x="25" y="152"/>
                  <a:pt x="25" y="152"/>
                  <a:pt x="25" y="152"/>
                </a:cubicBezTo>
                <a:cubicBezTo>
                  <a:pt x="25" y="157"/>
                  <a:pt x="30" y="160"/>
                  <a:pt x="33" y="160"/>
                </a:cubicBezTo>
                <a:cubicBezTo>
                  <a:pt x="125" y="160"/>
                  <a:pt x="125" y="160"/>
                  <a:pt x="125" y="160"/>
                </a:cubicBezTo>
                <a:cubicBezTo>
                  <a:pt x="130" y="160"/>
                  <a:pt x="133" y="157"/>
                  <a:pt x="133" y="152"/>
                </a:cubicBezTo>
                <a:cubicBezTo>
                  <a:pt x="133" y="140"/>
                  <a:pt x="133" y="140"/>
                  <a:pt x="133" y="140"/>
                </a:cubicBezTo>
                <a:cubicBezTo>
                  <a:pt x="133" y="137"/>
                  <a:pt x="130" y="132"/>
                  <a:pt x="125" y="132"/>
                </a:cubicBezTo>
                <a:close/>
                <a:moveTo>
                  <a:pt x="126" y="152"/>
                </a:moveTo>
                <a:cubicBezTo>
                  <a:pt x="126" y="154"/>
                  <a:pt x="126" y="155"/>
                  <a:pt x="125" y="155"/>
                </a:cubicBezTo>
                <a:cubicBezTo>
                  <a:pt x="33" y="155"/>
                  <a:pt x="33" y="155"/>
                  <a:pt x="33" y="155"/>
                </a:cubicBezTo>
                <a:cubicBezTo>
                  <a:pt x="32" y="155"/>
                  <a:pt x="32" y="154"/>
                  <a:pt x="32" y="152"/>
                </a:cubicBezTo>
                <a:cubicBezTo>
                  <a:pt x="32" y="140"/>
                  <a:pt x="32" y="140"/>
                  <a:pt x="32" y="140"/>
                </a:cubicBezTo>
                <a:cubicBezTo>
                  <a:pt x="32" y="139"/>
                  <a:pt x="32" y="139"/>
                  <a:pt x="33" y="139"/>
                </a:cubicBezTo>
                <a:cubicBezTo>
                  <a:pt x="125" y="139"/>
                  <a:pt x="125" y="139"/>
                  <a:pt x="125" y="139"/>
                </a:cubicBezTo>
                <a:cubicBezTo>
                  <a:pt x="126" y="139"/>
                  <a:pt x="126" y="139"/>
                  <a:pt x="126" y="140"/>
                </a:cubicBezTo>
                <a:lnTo>
                  <a:pt x="126" y="152"/>
                </a:lnTo>
                <a:close/>
                <a:moveTo>
                  <a:pt x="117" y="141"/>
                </a:moveTo>
                <a:cubicBezTo>
                  <a:pt x="113" y="141"/>
                  <a:pt x="112" y="144"/>
                  <a:pt x="112" y="147"/>
                </a:cubicBezTo>
                <a:cubicBezTo>
                  <a:pt x="112" y="149"/>
                  <a:pt x="113" y="152"/>
                  <a:pt x="117" y="152"/>
                </a:cubicBezTo>
                <a:cubicBezTo>
                  <a:pt x="120" y="152"/>
                  <a:pt x="122" y="149"/>
                  <a:pt x="122" y="147"/>
                </a:cubicBezTo>
                <a:cubicBezTo>
                  <a:pt x="122" y="144"/>
                  <a:pt x="120" y="141"/>
                  <a:pt x="117" y="141"/>
                </a:cubicBezTo>
                <a:close/>
                <a:moveTo>
                  <a:pt x="90" y="143"/>
                </a:moveTo>
                <a:cubicBezTo>
                  <a:pt x="38" y="143"/>
                  <a:pt x="38" y="143"/>
                  <a:pt x="38" y="143"/>
                </a:cubicBezTo>
                <a:cubicBezTo>
                  <a:pt x="36" y="143"/>
                  <a:pt x="36" y="145"/>
                  <a:pt x="36" y="147"/>
                </a:cubicBezTo>
                <a:cubicBezTo>
                  <a:pt x="36" y="148"/>
                  <a:pt x="36" y="148"/>
                  <a:pt x="38" y="148"/>
                </a:cubicBezTo>
                <a:cubicBezTo>
                  <a:pt x="90" y="148"/>
                  <a:pt x="90" y="148"/>
                  <a:pt x="90" y="148"/>
                </a:cubicBezTo>
                <a:cubicBezTo>
                  <a:pt x="91" y="148"/>
                  <a:pt x="91" y="148"/>
                  <a:pt x="91" y="147"/>
                </a:cubicBezTo>
                <a:cubicBezTo>
                  <a:pt x="91" y="145"/>
                  <a:pt x="91" y="143"/>
                  <a:pt x="90" y="143"/>
                </a:cubicBezTo>
                <a:close/>
                <a:moveTo>
                  <a:pt x="105" y="143"/>
                </a:moveTo>
                <a:cubicBezTo>
                  <a:pt x="99" y="143"/>
                  <a:pt x="99" y="143"/>
                  <a:pt x="99" y="143"/>
                </a:cubicBezTo>
                <a:cubicBezTo>
                  <a:pt x="98" y="143"/>
                  <a:pt x="96" y="145"/>
                  <a:pt x="96" y="147"/>
                </a:cubicBezTo>
                <a:cubicBezTo>
                  <a:pt x="96" y="148"/>
                  <a:pt x="98" y="148"/>
                  <a:pt x="99" y="148"/>
                </a:cubicBezTo>
                <a:cubicBezTo>
                  <a:pt x="105" y="148"/>
                  <a:pt x="105" y="148"/>
                  <a:pt x="105" y="148"/>
                </a:cubicBezTo>
                <a:cubicBezTo>
                  <a:pt x="107" y="148"/>
                  <a:pt x="108" y="148"/>
                  <a:pt x="108" y="147"/>
                </a:cubicBezTo>
                <a:cubicBezTo>
                  <a:pt x="108" y="145"/>
                  <a:pt x="107" y="143"/>
                  <a:pt x="105" y="143"/>
                </a:cubicBezTo>
                <a:close/>
                <a:moveTo>
                  <a:pt x="125" y="69"/>
                </a:moveTo>
                <a:cubicBezTo>
                  <a:pt x="33" y="69"/>
                  <a:pt x="33" y="69"/>
                  <a:pt x="33" y="69"/>
                </a:cubicBezTo>
                <a:cubicBezTo>
                  <a:pt x="30" y="69"/>
                  <a:pt x="25" y="74"/>
                  <a:pt x="25" y="77"/>
                </a:cubicBezTo>
                <a:cubicBezTo>
                  <a:pt x="25" y="88"/>
                  <a:pt x="25" y="88"/>
                  <a:pt x="25" y="88"/>
                </a:cubicBezTo>
                <a:cubicBezTo>
                  <a:pt x="25" y="93"/>
                  <a:pt x="30" y="96"/>
                  <a:pt x="33" y="96"/>
                </a:cubicBezTo>
                <a:cubicBezTo>
                  <a:pt x="125" y="96"/>
                  <a:pt x="125" y="96"/>
                  <a:pt x="125" y="96"/>
                </a:cubicBezTo>
                <a:cubicBezTo>
                  <a:pt x="130" y="96"/>
                  <a:pt x="133" y="93"/>
                  <a:pt x="133" y="88"/>
                </a:cubicBezTo>
                <a:cubicBezTo>
                  <a:pt x="133" y="77"/>
                  <a:pt x="133" y="77"/>
                  <a:pt x="133" y="77"/>
                </a:cubicBezTo>
                <a:cubicBezTo>
                  <a:pt x="133" y="74"/>
                  <a:pt x="130" y="69"/>
                  <a:pt x="125" y="69"/>
                </a:cubicBezTo>
                <a:close/>
                <a:moveTo>
                  <a:pt x="126" y="88"/>
                </a:moveTo>
                <a:cubicBezTo>
                  <a:pt x="126" y="89"/>
                  <a:pt x="126" y="91"/>
                  <a:pt x="125" y="91"/>
                </a:cubicBezTo>
                <a:cubicBezTo>
                  <a:pt x="33" y="91"/>
                  <a:pt x="33" y="91"/>
                  <a:pt x="33" y="91"/>
                </a:cubicBezTo>
                <a:cubicBezTo>
                  <a:pt x="32" y="91"/>
                  <a:pt x="32" y="89"/>
                  <a:pt x="32" y="88"/>
                </a:cubicBezTo>
                <a:cubicBezTo>
                  <a:pt x="32" y="77"/>
                  <a:pt x="32" y="77"/>
                  <a:pt x="32" y="77"/>
                </a:cubicBezTo>
                <a:cubicBezTo>
                  <a:pt x="32" y="77"/>
                  <a:pt x="32" y="75"/>
                  <a:pt x="33" y="75"/>
                </a:cubicBezTo>
                <a:cubicBezTo>
                  <a:pt x="125" y="75"/>
                  <a:pt x="125" y="75"/>
                  <a:pt x="125" y="75"/>
                </a:cubicBezTo>
                <a:cubicBezTo>
                  <a:pt x="126" y="75"/>
                  <a:pt x="126" y="77"/>
                  <a:pt x="126" y="77"/>
                </a:cubicBezTo>
                <a:lnTo>
                  <a:pt x="126" y="88"/>
                </a:lnTo>
                <a:close/>
                <a:moveTo>
                  <a:pt x="115" y="79"/>
                </a:moveTo>
                <a:cubicBezTo>
                  <a:pt x="114" y="79"/>
                  <a:pt x="114" y="79"/>
                  <a:pt x="112" y="80"/>
                </a:cubicBezTo>
                <a:cubicBezTo>
                  <a:pt x="112" y="82"/>
                  <a:pt x="111" y="84"/>
                  <a:pt x="111" y="84"/>
                </a:cubicBezTo>
                <a:cubicBezTo>
                  <a:pt x="112" y="87"/>
                  <a:pt x="114" y="88"/>
                  <a:pt x="117" y="88"/>
                </a:cubicBezTo>
                <a:cubicBezTo>
                  <a:pt x="119" y="88"/>
                  <a:pt x="120" y="87"/>
                  <a:pt x="120" y="87"/>
                </a:cubicBezTo>
                <a:cubicBezTo>
                  <a:pt x="122" y="85"/>
                  <a:pt x="122" y="84"/>
                  <a:pt x="122" y="82"/>
                </a:cubicBezTo>
                <a:cubicBezTo>
                  <a:pt x="122" y="80"/>
                  <a:pt x="119" y="77"/>
                  <a:pt x="115" y="79"/>
                </a:cubicBezTo>
                <a:close/>
                <a:moveTo>
                  <a:pt x="90" y="80"/>
                </a:moveTo>
                <a:cubicBezTo>
                  <a:pt x="38" y="80"/>
                  <a:pt x="38" y="80"/>
                  <a:pt x="38" y="80"/>
                </a:cubicBezTo>
                <a:cubicBezTo>
                  <a:pt x="36" y="80"/>
                  <a:pt x="35" y="81"/>
                  <a:pt x="35" y="83"/>
                </a:cubicBezTo>
                <a:cubicBezTo>
                  <a:pt x="35" y="84"/>
                  <a:pt x="36" y="84"/>
                  <a:pt x="38" y="84"/>
                </a:cubicBezTo>
                <a:cubicBezTo>
                  <a:pt x="90" y="84"/>
                  <a:pt x="90" y="84"/>
                  <a:pt x="90" y="84"/>
                </a:cubicBezTo>
                <a:cubicBezTo>
                  <a:pt x="90" y="84"/>
                  <a:pt x="91" y="84"/>
                  <a:pt x="91" y="83"/>
                </a:cubicBezTo>
                <a:cubicBezTo>
                  <a:pt x="91" y="81"/>
                  <a:pt x="90" y="80"/>
                  <a:pt x="90" y="80"/>
                </a:cubicBezTo>
                <a:close/>
                <a:moveTo>
                  <a:pt x="104" y="80"/>
                </a:moveTo>
                <a:cubicBezTo>
                  <a:pt x="98" y="80"/>
                  <a:pt x="98" y="80"/>
                  <a:pt x="98" y="80"/>
                </a:cubicBezTo>
                <a:cubicBezTo>
                  <a:pt x="96" y="80"/>
                  <a:pt x="95" y="81"/>
                  <a:pt x="95" y="83"/>
                </a:cubicBezTo>
                <a:cubicBezTo>
                  <a:pt x="95" y="84"/>
                  <a:pt x="96" y="84"/>
                  <a:pt x="98" y="84"/>
                </a:cubicBezTo>
                <a:cubicBezTo>
                  <a:pt x="104" y="84"/>
                  <a:pt x="104" y="84"/>
                  <a:pt x="104" y="84"/>
                </a:cubicBezTo>
                <a:cubicBezTo>
                  <a:pt x="106" y="84"/>
                  <a:pt x="107" y="84"/>
                  <a:pt x="107" y="83"/>
                </a:cubicBezTo>
                <a:cubicBezTo>
                  <a:pt x="107" y="81"/>
                  <a:pt x="106" y="80"/>
                  <a:pt x="104" y="80"/>
                </a:cubicBezTo>
                <a:close/>
                <a:moveTo>
                  <a:pt x="57" y="64"/>
                </a:moveTo>
                <a:cubicBezTo>
                  <a:pt x="59" y="64"/>
                  <a:pt x="61" y="62"/>
                  <a:pt x="61" y="62"/>
                </a:cubicBezTo>
                <a:cubicBezTo>
                  <a:pt x="61" y="44"/>
                  <a:pt x="61" y="44"/>
                  <a:pt x="61" y="44"/>
                </a:cubicBezTo>
                <a:cubicBezTo>
                  <a:pt x="64" y="47"/>
                  <a:pt x="64" y="47"/>
                  <a:pt x="64" y="47"/>
                </a:cubicBezTo>
                <a:cubicBezTo>
                  <a:pt x="66" y="47"/>
                  <a:pt x="68" y="47"/>
                  <a:pt x="68" y="47"/>
                </a:cubicBezTo>
                <a:cubicBezTo>
                  <a:pt x="69" y="46"/>
                  <a:pt x="69" y="44"/>
                  <a:pt x="68" y="42"/>
                </a:cubicBezTo>
                <a:cubicBezTo>
                  <a:pt x="59" y="34"/>
                  <a:pt x="59" y="34"/>
                  <a:pt x="59" y="34"/>
                </a:cubicBezTo>
                <a:cubicBezTo>
                  <a:pt x="59" y="34"/>
                  <a:pt x="57" y="34"/>
                  <a:pt x="56" y="34"/>
                </a:cubicBezTo>
                <a:cubicBezTo>
                  <a:pt x="47" y="42"/>
                  <a:pt x="47" y="42"/>
                  <a:pt x="47" y="42"/>
                </a:cubicBezTo>
                <a:cubicBezTo>
                  <a:pt x="46" y="44"/>
                  <a:pt x="46" y="46"/>
                  <a:pt x="47" y="47"/>
                </a:cubicBezTo>
                <a:cubicBezTo>
                  <a:pt x="49" y="47"/>
                  <a:pt x="51" y="47"/>
                  <a:pt x="51" y="47"/>
                </a:cubicBezTo>
                <a:cubicBezTo>
                  <a:pt x="56" y="44"/>
                  <a:pt x="56" y="44"/>
                  <a:pt x="56" y="44"/>
                </a:cubicBezTo>
                <a:cubicBezTo>
                  <a:pt x="56" y="62"/>
                  <a:pt x="56" y="62"/>
                  <a:pt x="56" y="62"/>
                </a:cubicBezTo>
                <a:cubicBezTo>
                  <a:pt x="56" y="62"/>
                  <a:pt x="56" y="64"/>
                  <a:pt x="57" y="64"/>
                </a:cubicBezTo>
                <a:close/>
                <a:moveTo>
                  <a:pt x="101" y="34"/>
                </a:moveTo>
                <a:cubicBezTo>
                  <a:pt x="99" y="34"/>
                  <a:pt x="97" y="36"/>
                  <a:pt x="97" y="37"/>
                </a:cubicBezTo>
                <a:cubicBezTo>
                  <a:pt x="97" y="55"/>
                  <a:pt x="97" y="55"/>
                  <a:pt x="97" y="55"/>
                </a:cubicBezTo>
                <a:cubicBezTo>
                  <a:pt x="94" y="51"/>
                  <a:pt x="94" y="51"/>
                  <a:pt x="94" y="51"/>
                </a:cubicBezTo>
                <a:cubicBezTo>
                  <a:pt x="93" y="51"/>
                  <a:pt x="91" y="51"/>
                  <a:pt x="91" y="51"/>
                </a:cubicBezTo>
                <a:cubicBezTo>
                  <a:pt x="90" y="52"/>
                  <a:pt x="90" y="54"/>
                  <a:pt x="91" y="55"/>
                </a:cubicBezTo>
                <a:cubicBezTo>
                  <a:pt x="99" y="64"/>
                  <a:pt x="99" y="64"/>
                  <a:pt x="99" y="64"/>
                </a:cubicBezTo>
                <a:cubicBezTo>
                  <a:pt x="99" y="64"/>
                  <a:pt x="101" y="64"/>
                  <a:pt x="102" y="64"/>
                </a:cubicBezTo>
                <a:cubicBezTo>
                  <a:pt x="110" y="55"/>
                  <a:pt x="110" y="55"/>
                  <a:pt x="110" y="55"/>
                </a:cubicBezTo>
                <a:cubicBezTo>
                  <a:pt x="112" y="54"/>
                  <a:pt x="112" y="52"/>
                  <a:pt x="110" y="51"/>
                </a:cubicBezTo>
                <a:cubicBezTo>
                  <a:pt x="108" y="51"/>
                  <a:pt x="107" y="51"/>
                  <a:pt x="107" y="51"/>
                </a:cubicBezTo>
                <a:cubicBezTo>
                  <a:pt x="102" y="55"/>
                  <a:pt x="102" y="55"/>
                  <a:pt x="102" y="55"/>
                </a:cubicBezTo>
                <a:cubicBezTo>
                  <a:pt x="102" y="37"/>
                  <a:pt x="102" y="37"/>
                  <a:pt x="102" y="37"/>
                </a:cubicBezTo>
                <a:cubicBezTo>
                  <a:pt x="102" y="36"/>
                  <a:pt x="102" y="34"/>
                  <a:pt x="101" y="3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TextBox 22">
            <a:extLst>
              <a:ext uri="{FF2B5EF4-FFF2-40B4-BE49-F238E27FC236}">
                <a16:creationId xmlns:a16="http://schemas.microsoft.com/office/drawing/2014/main" id="{7B150BBC-153C-63B6-43FD-AC94F9B369AC}"/>
              </a:ext>
            </a:extLst>
          </p:cNvPr>
          <p:cNvSpPr txBox="1"/>
          <p:nvPr/>
        </p:nvSpPr>
        <p:spPr>
          <a:xfrm>
            <a:off x="812006" y="750095"/>
            <a:ext cx="3589444"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Infographic</a:t>
            </a:r>
          </a:p>
        </p:txBody>
      </p:sp>
    </p:spTree>
    <p:extLst>
      <p:ext uri="{BB962C8B-B14F-4D97-AF65-F5344CB8AC3E}">
        <p14:creationId xmlns:p14="http://schemas.microsoft.com/office/powerpoint/2010/main" val="3855561393"/>
      </p:ext>
    </p:extLst>
  </p:cSld>
  <p:clrMapOvr>
    <a:masterClrMapping/>
  </p:clrMapOvr>
  <p:transition spd="slow">
    <p:cover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Oval 59">
            <a:extLst>
              <a:ext uri="{FF2B5EF4-FFF2-40B4-BE49-F238E27FC236}">
                <a16:creationId xmlns:a16="http://schemas.microsoft.com/office/drawing/2014/main" id="{8B593AF0-3B76-AE8D-6AFA-C501844A87FA}"/>
              </a:ext>
            </a:extLst>
          </p:cNvPr>
          <p:cNvSpPr/>
          <p:nvPr/>
        </p:nvSpPr>
        <p:spPr>
          <a:xfrm>
            <a:off x="4293959" y="-786497"/>
            <a:ext cx="2741275" cy="2741275"/>
          </a:xfrm>
          <a:prstGeom prst="ellipse">
            <a:avLst/>
          </a:prstGeom>
          <a:noFill/>
          <a:ln>
            <a:solidFill>
              <a:schemeClr val="tx2">
                <a:alpha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B0C31780-EB28-95B4-0852-CD5824EBF15D}"/>
              </a:ext>
            </a:extLst>
          </p:cNvPr>
          <p:cNvSpPr/>
          <p:nvPr/>
        </p:nvSpPr>
        <p:spPr>
          <a:xfrm>
            <a:off x="-992927" y="2003791"/>
            <a:ext cx="2741275" cy="2741275"/>
          </a:xfrm>
          <a:prstGeom prst="ellipse">
            <a:avLst/>
          </a:prstGeom>
          <a:gradFill>
            <a:gsLst>
              <a:gs pos="0">
                <a:schemeClr val="bg1">
                  <a:lumMod val="95000"/>
                </a:schemeClr>
              </a:gs>
              <a:gs pos="100000">
                <a:schemeClr val="bg1"/>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Rounded Corners 57">
            <a:extLst>
              <a:ext uri="{FF2B5EF4-FFF2-40B4-BE49-F238E27FC236}">
                <a16:creationId xmlns:a16="http://schemas.microsoft.com/office/drawing/2014/main" id="{9E8949EB-71E1-C1D1-4A6D-CD15B79539CD}"/>
              </a:ext>
            </a:extLst>
          </p:cNvPr>
          <p:cNvSpPr/>
          <p:nvPr/>
        </p:nvSpPr>
        <p:spPr>
          <a:xfrm>
            <a:off x="931059" y="4124453"/>
            <a:ext cx="921544" cy="285750"/>
          </a:xfrm>
          <a:prstGeom prst="roundRect">
            <a:avLst>
              <a:gd name="adj" fmla="val 14166"/>
            </a:avLst>
          </a:prstGeom>
          <a:solidFill>
            <a:schemeClr val="bg1">
              <a:lumMod val="9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DM Sans" pitchFamily="2" charset="0"/>
              </a:rPr>
              <a:t>See More</a:t>
            </a:r>
          </a:p>
        </p:txBody>
      </p:sp>
      <p:sp>
        <p:nvSpPr>
          <p:cNvPr id="7" name="Rectangle 6">
            <a:extLst>
              <a:ext uri="{FF2B5EF4-FFF2-40B4-BE49-F238E27FC236}">
                <a16:creationId xmlns:a16="http://schemas.microsoft.com/office/drawing/2014/main" id="{B363C7CD-7A32-C93E-3E02-C4D5D8165C43}"/>
              </a:ext>
            </a:extLst>
          </p:cNvPr>
          <p:cNvSpPr/>
          <p:nvPr/>
        </p:nvSpPr>
        <p:spPr>
          <a:xfrm>
            <a:off x="3517900" y="5169349"/>
            <a:ext cx="8674100" cy="16886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9D00387-0983-0E11-42CD-60372D7ED1A1}"/>
              </a:ext>
            </a:extLst>
          </p:cNvPr>
          <p:cNvSpPr/>
          <p:nvPr/>
        </p:nvSpPr>
        <p:spPr>
          <a:xfrm>
            <a:off x="4963717" y="4348783"/>
            <a:ext cx="1375302" cy="250921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404F8D77-BE9E-6448-98B1-55D8D0047F76}"/>
              </a:ext>
            </a:extLst>
          </p:cNvPr>
          <p:cNvSpPr/>
          <p:nvPr/>
        </p:nvSpPr>
        <p:spPr>
          <a:xfrm>
            <a:off x="5783395" y="0"/>
            <a:ext cx="1112705" cy="5168587"/>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6F9B4E2C-C083-F9BF-3649-59DF0A1D4C05}"/>
              </a:ext>
            </a:extLst>
          </p:cNvPr>
          <p:cNvGrpSpPr/>
          <p:nvPr/>
        </p:nvGrpSpPr>
        <p:grpSpPr>
          <a:xfrm>
            <a:off x="908564" y="914400"/>
            <a:ext cx="398855" cy="358824"/>
            <a:chOff x="2205038" y="-3175"/>
            <a:chExt cx="7797800" cy="7015163"/>
          </a:xfrm>
        </p:grpSpPr>
        <p:sp>
          <p:nvSpPr>
            <p:cNvPr id="19" name="Freeform 5">
              <a:extLst>
                <a:ext uri="{FF2B5EF4-FFF2-40B4-BE49-F238E27FC236}">
                  <a16:creationId xmlns:a16="http://schemas.microsoft.com/office/drawing/2014/main" id="{233B6F63-FE41-8CAD-FBF5-027CFF05DF77}"/>
                </a:ext>
              </a:extLst>
            </p:cNvPr>
            <p:cNvSpPr>
              <a:spLocks/>
            </p:cNvSpPr>
            <p:nvPr/>
          </p:nvSpPr>
          <p:spPr bwMode="auto">
            <a:xfrm>
              <a:off x="2205038" y="296863"/>
              <a:ext cx="4284663" cy="6715125"/>
            </a:xfrm>
            <a:custGeom>
              <a:avLst/>
              <a:gdLst>
                <a:gd name="T0" fmla="*/ 287 w 1417"/>
                <a:gd name="T1" fmla="*/ 2142 h 2221"/>
                <a:gd name="T2" fmla="*/ 287 w 1417"/>
                <a:gd name="T3" fmla="*/ 2142 h 2221"/>
                <a:gd name="T4" fmla="*/ 79 w 1417"/>
                <a:gd name="T5" fmla="*/ 1647 h 2221"/>
                <a:gd name="T6" fmla="*/ 635 w 1417"/>
                <a:gd name="T7" fmla="*/ 287 h 2221"/>
                <a:gd name="T8" fmla="*/ 1130 w 1417"/>
                <a:gd name="T9" fmla="*/ 80 h 2221"/>
                <a:gd name="T10" fmla="*/ 1130 w 1417"/>
                <a:gd name="T11" fmla="*/ 80 h 2221"/>
                <a:gd name="T12" fmla="*/ 1338 w 1417"/>
                <a:gd name="T13" fmla="*/ 575 h 2221"/>
                <a:gd name="T14" fmla="*/ 782 w 1417"/>
                <a:gd name="T15" fmla="*/ 1934 h 2221"/>
                <a:gd name="T16" fmla="*/ 287 w 1417"/>
                <a:gd name="T17" fmla="*/ 2142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7" h="2221">
                  <a:moveTo>
                    <a:pt x="287" y="2142"/>
                  </a:moveTo>
                  <a:cubicBezTo>
                    <a:pt x="287" y="2142"/>
                    <a:pt x="287" y="2142"/>
                    <a:pt x="287" y="2142"/>
                  </a:cubicBezTo>
                  <a:cubicBezTo>
                    <a:pt x="93" y="2063"/>
                    <a:pt x="0" y="1841"/>
                    <a:pt x="79" y="1647"/>
                  </a:cubicBezTo>
                  <a:cubicBezTo>
                    <a:pt x="635" y="287"/>
                    <a:pt x="635" y="287"/>
                    <a:pt x="635" y="287"/>
                  </a:cubicBezTo>
                  <a:cubicBezTo>
                    <a:pt x="715" y="93"/>
                    <a:pt x="936" y="0"/>
                    <a:pt x="1130" y="80"/>
                  </a:cubicBezTo>
                  <a:cubicBezTo>
                    <a:pt x="1130" y="80"/>
                    <a:pt x="1130" y="80"/>
                    <a:pt x="1130" y="80"/>
                  </a:cubicBezTo>
                  <a:cubicBezTo>
                    <a:pt x="1324" y="159"/>
                    <a:pt x="1417" y="381"/>
                    <a:pt x="1338" y="575"/>
                  </a:cubicBezTo>
                  <a:cubicBezTo>
                    <a:pt x="782" y="1934"/>
                    <a:pt x="782" y="1934"/>
                    <a:pt x="782" y="1934"/>
                  </a:cubicBezTo>
                  <a:cubicBezTo>
                    <a:pt x="702" y="2128"/>
                    <a:pt x="481" y="2221"/>
                    <a:pt x="287" y="214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6">
              <a:extLst>
                <a:ext uri="{FF2B5EF4-FFF2-40B4-BE49-F238E27FC236}">
                  <a16:creationId xmlns:a16="http://schemas.microsoft.com/office/drawing/2014/main" id="{191E6C62-9A9C-EF96-D4B0-A19D77D34350}"/>
                </a:ext>
              </a:extLst>
            </p:cNvPr>
            <p:cNvSpPr>
              <a:spLocks noEditPoints="1"/>
            </p:cNvSpPr>
            <p:nvPr/>
          </p:nvSpPr>
          <p:spPr bwMode="auto">
            <a:xfrm>
              <a:off x="5513388" y="-3175"/>
              <a:ext cx="4489450" cy="6589713"/>
            </a:xfrm>
            <a:custGeom>
              <a:avLst/>
              <a:gdLst>
                <a:gd name="T0" fmla="*/ 464 w 1485"/>
                <a:gd name="T1" fmla="*/ 2179 h 2179"/>
                <a:gd name="T2" fmla="*/ 310 w 1485"/>
                <a:gd name="T3" fmla="*/ 2149 h 2179"/>
                <a:gd name="T4" fmla="*/ 86 w 1485"/>
                <a:gd name="T5" fmla="*/ 1615 h 2179"/>
                <a:gd name="T6" fmla="*/ 642 w 1485"/>
                <a:gd name="T7" fmla="*/ 255 h 2179"/>
                <a:gd name="T8" fmla="*/ 1021 w 1485"/>
                <a:gd name="T9" fmla="*/ 0 h 2179"/>
                <a:gd name="T10" fmla="*/ 1176 w 1485"/>
                <a:gd name="T11" fmla="*/ 31 h 2179"/>
                <a:gd name="T12" fmla="*/ 1400 w 1485"/>
                <a:gd name="T13" fmla="*/ 565 h 2179"/>
                <a:gd name="T14" fmla="*/ 844 w 1485"/>
                <a:gd name="T15" fmla="*/ 1925 h 2179"/>
                <a:gd name="T16" fmla="*/ 464 w 1485"/>
                <a:gd name="T17" fmla="*/ 2179 h 2179"/>
                <a:gd name="T18" fmla="*/ 1021 w 1485"/>
                <a:gd name="T19" fmla="*/ 60 h 2179"/>
                <a:gd name="T20" fmla="*/ 697 w 1485"/>
                <a:gd name="T21" fmla="*/ 278 h 2179"/>
                <a:gd name="T22" fmla="*/ 141 w 1485"/>
                <a:gd name="T23" fmla="*/ 1638 h 2179"/>
                <a:gd name="T24" fmla="*/ 332 w 1485"/>
                <a:gd name="T25" fmla="*/ 2093 h 2179"/>
                <a:gd name="T26" fmla="*/ 464 w 1485"/>
                <a:gd name="T27" fmla="*/ 2119 h 2179"/>
                <a:gd name="T28" fmla="*/ 788 w 1485"/>
                <a:gd name="T29" fmla="*/ 1902 h 2179"/>
                <a:gd name="T30" fmla="*/ 1344 w 1485"/>
                <a:gd name="T31" fmla="*/ 542 h 2179"/>
                <a:gd name="T32" fmla="*/ 1343 w 1485"/>
                <a:gd name="T33" fmla="*/ 275 h 2179"/>
                <a:gd name="T34" fmla="*/ 1153 w 1485"/>
                <a:gd name="T35" fmla="*/ 87 h 2179"/>
                <a:gd name="T36" fmla="*/ 1021 w 1485"/>
                <a:gd name="T37" fmla="*/ 60 h 2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85" h="2179">
                  <a:moveTo>
                    <a:pt x="464" y="2179"/>
                  </a:moveTo>
                  <a:cubicBezTo>
                    <a:pt x="411" y="2179"/>
                    <a:pt x="359" y="2169"/>
                    <a:pt x="310" y="2149"/>
                  </a:cubicBezTo>
                  <a:cubicBezTo>
                    <a:pt x="101" y="2063"/>
                    <a:pt x="0" y="1824"/>
                    <a:pt x="86" y="1615"/>
                  </a:cubicBezTo>
                  <a:cubicBezTo>
                    <a:pt x="642" y="255"/>
                    <a:pt x="642" y="255"/>
                    <a:pt x="642" y="255"/>
                  </a:cubicBezTo>
                  <a:cubicBezTo>
                    <a:pt x="705" y="100"/>
                    <a:pt x="854" y="0"/>
                    <a:pt x="1021" y="0"/>
                  </a:cubicBezTo>
                  <a:cubicBezTo>
                    <a:pt x="1074" y="0"/>
                    <a:pt x="1126" y="11"/>
                    <a:pt x="1176" y="31"/>
                  </a:cubicBezTo>
                  <a:cubicBezTo>
                    <a:pt x="1385" y="116"/>
                    <a:pt x="1485" y="356"/>
                    <a:pt x="1400" y="565"/>
                  </a:cubicBezTo>
                  <a:cubicBezTo>
                    <a:pt x="844" y="1925"/>
                    <a:pt x="844" y="1925"/>
                    <a:pt x="844" y="1925"/>
                  </a:cubicBezTo>
                  <a:cubicBezTo>
                    <a:pt x="780" y="2079"/>
                    <a:pt x="632" y="2179"/>
                    <a:pt x="464" y="2179"/>
                  </a:cubicBezTo>
                  <a:close/>
                  <a:moveTo>
                    <a:pt x="1021" y="60"/>
                  </a:moveTo>
                  <a:cubicBezTo>
                    <a:pt x="878" y="60"/>
                    <a:pt x="751" y="146"/>
                    <a:pt x="697" y="278"/>
                  </a:cubicBezTo>
                  <a:cubicBezTo>
                    <a:pt x="141" y="1638"/>
                    <a:pt x="141" y="1638"/>
                    <a:pt x="141" y="1638"/>
                  </a:cubicBezTo>
                  <a:cubicBezTo>
                    <a:pt x="68" y="1816"/>
                    <a:pt x="154" y="2020"/>
                    <a:pt x="332" y="2093"/>
                  </a:cubicBezTo>
                  <a:cubicBezTo>
                    <a:pt x="375" y="2111"/>
                    <a:pt x="419" y="2119"/>
                    <a:pt x="464" y="2119"/>
                  </a:cubicBezTo>
                  <a:cubicBezTo>
                    <a:pt x="607" y="2119"/>
                    <a:pt x="734" y="2034"/>
                    <a:pt x="788" y="1902"/>
                  </a:cubicBezTo>
                  <a:cubicBezTo>
                    <a:pt x="1344" y="542"/>
                    <a:pt x="1344" y="542"/>
                    <a:pt x="1344" y="542"/>
                  </a:cubicBezTo>
                  <a:cubicBezTo>
                    <a:pt x="1379" y="456"/>
                    <a:pt x="1379" y="361"/>
                    <a:pt x="1343" y="275"/>
                  </a:cubicBezTo>
                  <a:cubicBezTo>
                    <a:pt x="1307" y="189"/>
                    <a:pt x="1239" y="122"/>
                    <a:pt x="1153" y="87"/>
                  </a:cubicBezTo>
                  <a:cubicBezTo>
                    <a:pt x="1111" y="69"/>
                    <a:pt x="1066" y="60"/>
                    <a:pt x="1021" y="6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1" name="TextBox 20">
            <a:extLst>
              <a:ext uri="{FF2B5EF4-FFF2-40B4-BE49-F238E27FC236}">
                <a16:creationId xmlns:a16="http://schemas.microsoft.com/office/drawing/2014/main" id="{3B481F0B-903A-0786-219A-B9A34DFCC7C1}"/>
              </a:ext>
            </a:extLst>
          </p:cNvPr>
          <p:cNvSpPr txBox="1"/>
          <p:nvPr/>
        </p:nvSpPr>
        <p:spPr>
          <a:xfrm>
            <a:off x="1347598" y="929747"/>
            <a:ext cx="1468672" cy="400110"/>
          </a:xfrm>
          <a:prstGeom prst="rect">
            <a:avLst/>
          </a:prstGeom>
          <a:noFill/>
        </p:spPr>
        <p:txBody>
          <a:bodyPr wrap="none" rtlCol="0">
            <a:spAutoFit/>
          </a:bodyPr>
          <a:lstStyle/>
          <a:p>
            <a:r>
              <a:rPr lang="en-US" sz="2000" dirty="0">
                <a:latin typeface="Poppins SemiBold" panose="00000700000000000000" pitchFamily="2" charset="0"/>
                <a:cs typeface="Poppins SemiBold" panose="00000700000000000000" pitchFamily="2" charset="0"/>
              </a:rPr>
              <a:t>Logo Here</a:t>
            </a:r>
          </a:p>
        </p:txBody>
      </p:sp>
      <p:sp>
        <p:nvSpPr>
          <p:cNvPr id="29" name="TextBox 28">
            <a:extLst>
              <a:ext uri="{FF2B5EF4-FFF2-40B4-BE49-F238E27FC236}">
                <a16:creationId xmlns:a16="http://schemas.microsoft.com/office/drawing/2014/main" id="{7AD522F2-D969-0BC1-8743-421C432F5816}"/>
              </a:ext>
            </a:extLst>
          </p:cNvPr>
          <p:cNvSpPr txBox="1"/>
          <p:nvPr/>
        </p:nvSpPr>
        <p:spPr>
          <a:xfrm>
            <a:off x="6480446" y="5897649"/>
            <a:ext cx="2055371" cy="276999"/>
          </a:xfrm>
          <a:prstGeom prst="rect">
            <a:avLst/>
          </a:prstGeom>
          <a:noFill/>
        </p:spPr>
        <p:txBody>
          <a:bodyPr wrap="none" rtlCol="0">
            <a:spAutoFit/>
          </a:bodyPr>
          <a:lstStyle/>
          <a:p>
            <a:r>
              <a:rPr lang="en-US" sz="1200" spc="300" dirty="0">
                <a:solidFill>
                  <a:schemeClr val="bg1"/>
                </a:solidFill>
                <a:latin typeface="DM Sans" pitchFamily="2" charset="0"/>
                <a:cs typeface="Poppins SemiBold" panose="00000700000000000000" pitchFamily="2" charset="0"/>
              </a:rPr>
              <a:t>www.website.com</a:t>
            </a:r>
          </a:p>
        </p:txBody>
      </p:sp>
      <p:sp>
        <p:nvSpPr>
          <p:cNvPr id="31" name="Oval 30">
            <a:extLst>
              <a:ext uri="{FF2B5EF4-FFF2-40B4-BE49-F238E27FC236}">
                <a16:creationId xmlns:a16="http://schemas.microsoft.com/office/drawing/2014/main" id="{A8B60C21-ADFD-FEB6-21F7-DD6073E095B9}"/>
              </a:ext>
            </a:extLst>
          </p:cNvPr>
          <p:cNvSpPr/>
          <p:nvPr/>
        </p:nvSpPr>
        <p:spPr>
          <a:xfrm>
            <a:off x="5422445" y="5807225"/>
            <a:ext cx="457847" cy="457847"/>
          </a:xfrm>
          <a:prstGeom prst="ellipse">
            <a:avLst/>
          </a:prstGeom>
          <a:noFill/>
          <a:ln>
            <a:solidFill>
              <a:schemeClr val="accent2">
                <a:lumMod val="60000"/>
                <a:lumOff val="40000"/>
              </a:schemeClr>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13">
            <a:extLst>
              <a:ext uri="{FF2B5EF4-FFF2-40B4-BE49-F238E27FC236}">
                <a16:creationId xmlns:a16="http://schemas.microsoft.com/office/drawing/2014/main" id="{AEB58ED3-9CDC-6C09-CA1F-D2F25EEC90DB}"/>
              </a:ext>
            </a:extLst>
          </p:cNvPr>
          <p:cNvSpPr>
            <a:spLocks noEditPoints="1"/>
          </p:cNvSpPr>
          <p:nvPr/>
        </p:nvSpPr>
        <p:spPr bwMode="auto">
          <a:xfrm>
            <a:off x="5519601" y="5904381"/>
            <a:ext cx="263535" cy="263535"/>
          </a:xfrm>
          <a:custGeom>
            <a:avLst/>
            <a:gdLst>
              <a:gd name="T0" fmla="*/ 0 w 1474"/>
              <a:gd name="T1" fmla="*/ 736 h 1475"/>
              <a:gd name="T2" fmla="*/ 1474 w 1474"/>
              <a:gd name="T3" fmla="*/ 738 h 1475"/>
              <a:gd name="T4" fmla="*/ 402 w 1474"/>
              <a:gd name="T5" fmla="*/ 376 h 1475"/>
              <a:gd name="T6" fmla="*/ 59 w 1474"/>
              <a:gd name="T7" fmla="*/ 707 h 1475"/>
              <a:gd name="T8" fmla="*/ 402 w 1474"/>
              <a:gd name="T9" fmla="*/ 376 h 1475"/>
              <a:gd name="T10" fmla="*/ 402 w 1474"/>
              <a:gd name="T11" fmla="*/ 1100 h 1475"/>
              <a:gd name="T12" fmla="*/ 59 w 1474"/>
              <a:gd name="T13" fmla="*/ 768 h 1475"/>
              <a:gd name="T14" fmla="*/ 1260 w 1474"/>
              <a:gd name="T15" fmla="*/ 306 h 1475"/>
              <a:gd name="T16" fmla="*/ 1120 w 1474"/>
              <a:gd name="T17" fmla="*/ 707 h 1475"/>
              <a:gd name="T18" fmla="*/ 1260 w 1474"/>
              <a:gd name="T19" fmla="*/ 306 h 1475"/>
              <a:gd name="T20" fmla="*/ 1260 w 1474"/>
              <a:gd name="T21" fmla="*/ 1169 h 1475"/>
              <a:gd name="T22" fmla="*/ 1120 w 1474"/>
              <a:gd name="T23" fmla="*/ 768 h 1475"/>
              <a:gd name="T24" fmla="*/ 460 w 1474"/>
              <a:gd name="T25" fmla="*/ 389 h 1475"/>
              <a:gd name="T26" fmla="*/ 707 w 1474"/>
              <a:gd name="T27" fmla="*/ 707 h 1475"/>
              <a:gd name="T28" fmla="*/ 460 w 1474"/>
              <a:gd name="T29" fmla="*/ 389 h 1475"/>
              <a:gd name="T30" fmla="*/ 768 w 1474"/>
              <a:gd name="T31" fmla="*/ 707 h 1475"/>
              <a:gd name="T32" fmla="*/ 1014 w 1474"/>
              <a:gd name="T33" fmla="*/ 389 h 1475"/>
              <a:gd name="T34" fmla="*/ 414 w 1474"/>
              <a:gd name="T35" fmla="*/ 768 h 1475"/>
              <a:gd name="T36" fmla="*/ 457 w 1474"/>
              <a:gd name="T37" fmla="*/ 1079 h 1475"/>
              <a:gd name="T38" fmla="*/ 626 w 1474"/>
              <a:gd name="T39" fmla="*/ 1067 h 1475"/>
              <a:gd name="T40" fmla="*/ 706 w 1474"/>
              <a:gd name="T41" fmla="*/ 768 h 1475"/>
              <a:gd name="T42" fmla="*/ 1014 w 1474"/>
              <a:gd name="T43" fmla="*/ 1086 h 1475"/>
              <a:gd name="T44" fmla="*/ 767 w 1474"/>
              <a:gd name="T45" fmla="*/ 768 h 1475"/>
              <a:gd name="T46" fmla="*/ 1014 w 1474"/>
              <a:gd name="T47" fmla="*/ 1086 h 1475"/>
              <a:gd name="T48" fmla="*/ 880 w 1474"/>
              <a:gd name="T49" fmla="*/ 131 h 1475"/>
              <a:gd name="T50" fmla="*/ 768 w 1474"/>
              <a:gd name="T51" fmla="*/ 63 h 1475"/>
              <a:gd name="T52" fmla="*/ 996 w 1474"/>
              <a:gd name="T53" fmla="*/ 333 h 1475"/>
              <a:gd name="T54" fmla="*/ 707 w 1474"/>
              <a:gd name="T55" fmla="*/ 60 h 1475"/>
              <a:gd name="T56" fmla="*/ 554 w 1474"/>
              <a:gd name="T57" fmla="*/ 181 h 1475"/>
              <a:gd name="T58" fmla="*/ 707 w 1474"/>
              <a:gd name="T59" fmla="*/ 357 h 1475"/>
              <a:gd name="T60" fmla="*/ 767 w 1474"/>
              <a:gd name="T61" fmla="*/ 1412 h 1475"/>
              <a:gd name="T62" fmla="*/ 919 w 1474"/>
              <a:gd name="T63" fmla="*/ 1295 h 1475"/>
              <a:gd name="T64" fmla="*/ 767 w 1474"/>
              <a:gd name="T65" fmla="*/ 1118 h 1475"/>
              <a:gd name="T66" fmla="*/ 477 w 1474"/>
              <a:gd name="T67" fmla="*/ 1149 h 1475"/>
              <a:gd name="T68" fmla="*/ 638 w 1474"/>
              <a:gd name="T69" fmla="*/ 1382 h 1475"/>
              <a:gd name="T70" fmla="*/ 706 w 1474"/>
              <a:gd name="T71" fmla="*/ 1118 h 1475"/>
              <a:gd name="T72" fmla="*/ 1054 w 1474"/>
              <a:gd name="T73" fmla="*/ 1156 h 1475"/>
              <a:gd name="T74" fmla="*/ 1218 w 1474"/>
              <a:gd name="T75" fmla="*/ 1215 h 1475"/>
              <a:gd name="T76" fmla="*/ 1218 w 1474"/>
              <a:gd name="T77" fmla="*/ 260 h 1475"/>
              <a:gd name="T78" fmla="*/ 1054 w 1474"/>
              <a:gd name="T79" fmla="*/ 319 h 1475"/>
              <a:gd name="T80" fmla="*/ 553 w 1474"/>
              <a:gd name="T81" fmla="*/ 86 h 1475"/>
              <a:gd name="T82" fmla="*/ 420 w 1474"/>
              <a:gd name="T83" fmla="*/ 318 h 1475"/>
              <a:gd name="T84" fmla="*/ 255 w 1474"/>
              <a:gd name="T85" fmla="*/ 1215 h 1475"/>
              <a:gd name="T86" fmla="*/ 420 w 1474"/>
              <a:gd name="T87" fmla="*/ 1157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4" h="1475">
                <a:moveTo>
                  <a:pt x="737" y="1475"/>
                </a:moveTo>
                <a:cubicBezTo>
                  <a:pt x="329" y="1475"/>
                  <a:pt x="0" y="1144"/>
                  <a:pt x="0" y="736"/>
                </a:cubicBezTo>
                <a:cubicBezTo>
                  <a:pt x="0" y="330"/>
                  <a:pt x="331" y="0"/>
                  <a:pt x="738" y="0"/>
                </a:cubicBezTo>
                <a:cubicBezTo>
                  <a:pt x="1144" y="1"/>
                  <a:pt x="1474" y="331"/>
                  <a:pt x="1474" y="738"/>
                </a:cubicBezTo>
                <a:cubicBezTo>
                  <a:pt x="1474" y="1145"/>
                  <a:pt x="1144" y="1475"/>
                  <a:pt x="737" y="1475"/>
                </a:cubicBezTo>
                <a:close/>
                <a:moveTo>
                  <a:pt x="402" y="376"/>
                </a:moveTo>
                <a:cubicBezTo>
                  <a:pt x="339" y="352"/>
                  <a:pt x="277" y="329"/>
                  <a:pt x="214" y="306"/>
                </a:cubicBezTo>
                <a:cubicBezTo>
                  <a:pt x="120" y="421"/>
                  <a:pt x="68" y="555"/>
                  <a:pt x="59" y="707"/>
                </a:cubicBezTo>
                <a:cubicBezTo>
                  <a:pt x="159" y="707"/>
                  <a:pt x="256" y="707"/>
                  <a:pt x="354" y="707"/>
                </a:cubicBezTo>
                <a:cubicBezTo>
                  <a:pt x="357" y="594"/>
                  <a:pt x="371" y="483"/>
                  <a:pt x="402" y="376"/>
                </a:cubicBezTo>
                <a:close/>
                <a:moveTo>
                  <a:pt x="214" y="1169"/>
                </a:moveTo>
                <a:cubicBezTo>
                  <a:pt x="278" y="1146"/>
                  <a:pt x="339" y="1123"/>
                  <a:pt x="402" y="1100"/>
                </a:cubicBezTo>
                <a:cubicBezTo>
                  <a:pt x="371" y="993"/>
                  <a:pt x="357" y="881"/>
                  <a:pt x="354" y="768"/>
                </a:cubicBezTo>
                <a:cubicBezTo>
                  <a:pt x="255" y="768"/>
                  <a:pt x="158" y="768"/>
                  <a:pt x="59" y="768"/>
                </a:cubicBezTo>
                <a:cubicBezTo>
                  <a:pt x="68" y="920"/>
                  <a:pt x="120" y="1054"/>
                  <a:pt x="214" y="1169"/>
                </a:cubicBezTo>
                <a:close/>
                <a:moveTo>
                  <a:pt x="1260" y="306"/>
                </a:moveTo>
                <a:cubicBezTo>
                  <a:pt x="1196" y="329"/>
                  <a:pt x="1134" y="352"/>
                  <a:pt x="1072" y="376"/>
                </a:cubicBezTo>
                <a:cubicBezTo>
                  <a:pt x="1103" y="483"/>
                  <a:pt x="1117" y="594"/>
                  <a:pt x="1120" y="707"/>
                </a:cubicBezTo>
                <a:cubicBezTo>
                  <a:pt x="1219" y="707"/>
                  <a:pt x="1316" y="707"/>
                  <a:pt x="1415" y="707"/>
                </a:cubicBezTo>
                <a:cubicBezTo>
                  <a:pt x="1406" y="554"/>
                  <a:pt x="1354" y="420"/>
                  <a:pt x="1260" y="306"/>
                </a:cubicBezTo>
                <a:close/>
                <a:moveTo>
                  <a:pt x="1072" y="1099"/>
                </a:moveTo>
                <a:cubicBezTo>
                  <a:pt x="1135" y="1123"/>
                  <a:pt x="1197" y="1146"/>
                  <a:pt x="1260" y="1169"/>
                </a:cubicBezTo>
                <a:cubicBezTo>
                  <a:pt x="1354" y="1054"/>
                  <a:pt x="1406" y="920"/>
                  <a:pt x="1414" y="768"/>
                </a:cubicBezTo>
                <a:cubicBezTo>
                  <a:pt x="1315" y="768"/>
                  <a:pt x="1218" y="768"/>
                  <a:pt x="1120" y="768"/>
                </a:cubicBezTo>
                <a:cubicBezTo>
                  <a:pt x="1117" y="881"/>
                  <a:pt x="1103" y="992"/>
                  <a:pt x="1072" y="1099"/>
                </a:cubicBezTo>
                <a:close/>
                <a:moveTo>
                  <a:pt x="460" y="389"/>
                </a:moveTo>
                <a:cubicBezTo>
                  <a:pt x="430" y="492"/>
                  <a:pt x="415" y="598"/>
                  <a:pt x="413" y="707"/>
                </a:cubicBezTo>
                <a:cubicBezTo>
                  <a:pt x="512" y="707"/>
                  <a:pt x="609" y="707"/>
                  <a:pt x="707" y="707"/>
                </a:cubicBezTo>
                <a:cubicBezTo>
                  <a:pt x="707" y="609"/>
                  <a:pt x="707" y="511"/>
                  <a:pt x="707" y="416"/>
                </a:cubicBezTo>
                <a:cubicBezTo>
                  <a:pt x="624" y="407"/>
                  <a:pt x="543" y="398"/>
                  <a:pt x="460" y="389"/>
                </a:cubicBezTo>
                <a:close/>
                <a:moveTo>
                  <a:pt x="768" y="416"/>
                </a:moveTo>
                <a:cubicBezTo>
                  <a:pt x="768" y="512"/>
                  <a:pt x="768" y="609"/>
                  <a:pt x="768" y="707"/>
                </a:cubicBezTo>
                <a:cubicBezTo>
                  <a:pt x="866" y="707"/>
                  <a:pt x="963" y="707"/>
                  <a:pt x="1061" y="707"/>
                </a:cubicBezTo>
                <a:cubicBezTo>
                  <a:pt x="1058" y="598"/>
                  <a:pt x="1044" y="491"/>
                  <a:pt x="1014" y="389"/>
                </a:cubicBezTo>
                <a:cubicBezTo>
                  <a:pt x="931" y="398"/>
                  <a:pt x="850" y="407"/>
                  <a:pt x="768" y="416"/>
                </a:cubicBezTo>
                <a:close/>
                <a:moveTo>
                  <a:pt x="414" y="768"/>
                </a:moveTo>
                <a:cubicBezTo>
                  <a:pt x="414" y="771"/>
                  <a:pt x="413" y="774"/>
                  <a:pt x="413" y="776"/>
                </a:cubicBezTo>
                <a:cubicBezTo>
                  <a:pt x="416" y="879"/>
                  <a:pt x="430" y="980"/>
                  <a:pt x="457" y="1079"/>
                </a:cubicBezTo>
                <a:cubicBezTo>
                  <a:pt x="461" y="1091"/>
                  <a:pt x="467" y="1088"/>
                  <a:pt x="475" y="1087"/>
                </a:cubicBezTo>
                <a:cubicBezTo>
                  <a:pt x="525" y="1080"/>
                  <a:pt x="576" y="1073"/>
                  <a:pt x="626" y="1067"/>
                </a:cubicBezTo>
                <a:cubicBezTo>
                  <a:pt x="653" y="1064"/>
                  <a:pt x="680" y="1063"/>
                  <a:pt x="706" y="1062"/>
                </a:cubicBezTo>
                <a:cubicBezTo>
                  <a:pt x="706" y="963"/>
                  <a:pt x="706" y="865"/>
                  <a:pt x="706" y="768"/>
                </a:cubicBezTo>
                <a:cubicBezTo>
                  <a:pt x="608" y="768"/>
                  <a:pt x="511" y="768"/>
                  <a:pt x="414" y="768"/>
                </a:cubicBezTo>
                <a:close/>
                <a:moveTo>
                  <a:pt x="1014" y="1086"/>
                </a:moveTo>
                <a:cubicBezTo>
                  <a:pt x="1044" y="983"/>
                  <a:pt x="1059" y="877"/>
                  <a:pt x="1061" y="768"/>
                </a:cubicBezTo>
                <a:cubicBezTo>
                  <a:pt x="962" y="768"/>
                  <a:pt x="865" y="768"/>
                  <a:pt x="767" y="768"/>
                </a:cubicBezTo>
                <a:cubicBezTo>
                  <a:pt x="767" y="866"/>
                  <a:pt x="767" y="964"/>
                  <a:pt x="767" y="1059"/>
                </a:cubicBezTo>
                <a:cubicBezTo>
                  <a:pt x="850" y="1068"/>
                  <a:pt x="931" y="1077"/>
                  <a:pt x="1014" y="1086"/>
                </a:cubicBezTo>
                <a:close/>
                <a:moveTo>
                  <a:pt x="996" y="333"/>
                </a:moveTo>
                <a:cubicBezTo>
                  <a:pt x="967" y="256"/>
                  <a:pt x="933" y="188"/>
                  <a:pt x="880" y="131"/>
                </a:cubicBezTo>
                <a:cubicBezTo>
                  <a:pt x="853" y="102"/>
                  <a:pt x="822" y="78"/>
                  <a:pt x="783" y="66"/>
                </a:cubicBezTo>
                <a:cubicBezTo>
                  <a:pt x="778" y="65"/>
                  <a:pt x="773" y="64"/>
                  <a:pt x="768" y="63"/>
                </a:cubicBezTo>
                <a:cubicBezTo>
                  <a:pt x="768" y="161"/>
                  <a:pt x="768" y="257"/>
                  <a:pt x="768" y="357"/>
                </a:cubicBezTo>
                <a:cubicBezTo>
                  <a:pt x="844" y="349"/>
                  <a:pt x="919" y="341"/>
                  <a:pt x="996" y="333"/>
                </a:cubicBezTo>
                <a:close/>
                <a:moveTo>
                  <a:pt x="707" y="357"/>
                </a:moveTo>
                <a:cubicBezTo>
                  <a:pt x="707" y="256"/>
                  <a:pt x="707" y="160"/>
                  <a:pt x="707" y="60"/>
                </a:cubicBezTo>
                <a:cubicBezTo>
                  <a:pt x="687" y="69"/>
                  <a:pt x="669" y="75"/>
                  <a:pt x="652" y="84"/>
                </a:cubicBezTo>
                <a:cubicBezTo>
                  <a:pt x="611" y="107"/>
                  <a:pt x="580" y="142"/>
                  <a:pt x="554" y="181"/>
                </a:cubicBezTo>
                <a:cubicBezTo>
                  <a:pt x="522" y="227"/>
                  <a:pt x="499" y="276"/>
                  <a:pt x="478" y="332"/>
                </a:cubicBezTo>
                <a:cubicBezTo>
                  <a:pt x="555" y="341"/>
                  <a:pt x="630" y="349"/>
                  <a:pt x="707" y="357"/>
                </a:cubicBezTo>
                <a:close/>
                <a:moveTo>
                  <a:pt x="767" y="1118"/>
                </a:moveTo>
                <a:cubicBezTo>
                  <a:pt x="767" y="1219"/>
                  <a:pt x="767" y="1315"/>
                  <a:pt x="767" y="1412"/>
                </a:cubicBezTo>
                <a:cubicBezTo>
                  <a:pt x="793" y="1408"/>
                  <a:pt x="815" y="1397"/>
                  <a:pt x="836" y="1382"/>
                </a:cubicBezTo>
                <a:cubicBezTo>
                  <a:pt x="870" y="1359"/>
                  <a:pt x="896" y="1329"/>
                  <a:pt x="919" y="1295"/>
                </a:cubicBezTo>
                <a:cubicBezTo>
                  <a:pt x="951" y="1249"/>
                  <a:pt x="975" y="1199"/>
                  <a:pt x="996" y="1143"/>
                </a:cubicBezTo>
                <a:cubicBezTo>
                  <a:pt x="919" y="1134"/>
                  <a:pt x="844" y="1126"/>
                  <a:pt x="767" y="1118"/>
                </a:cubicBezTo>
                <a:close/>
                <a:moveTo>
                  <a:pt x="481" y="1142"/>
                </a:moveTo>
                <a:cubicBezTo>
                  <a:pt x="479" y="1145"/>
                  <a:pt x="478" y="1147"/>
                  <a:pt x="477" y="1149"/>
                </a:cubicBezTo>
                <a:cubicBezTo>
                  <a:pt x="498" y="1190"/>
                  <a:pt x="517" y="1232"/>
                  <a:pt x="540" y="1273"/>
                </a:cubicBezTo>
                <a:cubicBezTo>
                  <a:pt x="565" y="1316"/>
                  <a:pt x="596" y="1354"/>
                  <a:pt x="638" y="1382"/>
                </a:cubicBezTo>
                <a:cubicBezTo>
                  <a:pt x="658" y="1397"/>
                  <a:pt x="680" y="1408"/>
                  <a:pt x="706" y="1412"/>
                </a:cubicBezTo>
                <a:cubicBezTo>
                  <a:pt x="706" y="1315"/>
                  <a:pt x="706" y="1218"/>
                  <a:pt x="706" y="1118"/>
                </a:cubicBezTo>
                <a:cubicBezTo>
                  <a:pt x="630" y="1126"/>
                  <a:pt x="555" y="1134"/>
                  <a:pt x="481" y="1142"/>
                </a:cubicBezTo>
                <a:close/>
                <a:moveTo>
                  <a:pt x="1054" y="1156"/>
                </a:moveTo>
                <a:cubicBezTo>
                  <a:pt x="1021" y="1244"/>
                  <a:pt x="982" y="1323"/>
                  <a:pt x="917" y="1391"/>
                </a:cubicBezTo>
                <a:cubicBezTo>
                  <a:pt x="1033" y="1358"/>
                  <a:pt x="1131" y="1301"/>
                  <a:pt x="1218" y="1215"/>
                </a:cubicBezTo>
                <a:cubicBezTo>
                  <a:pt x="1162" y="1195"/>
                  <a:pt x="1109" y="1176"/>
                  <a:pt x="1054" y="1156"/>
                </a:cubicBezTo>
                <a:close/>
                <a:moveTo>
                  <a:pt x="1218" y="260"/>
                </a:moveTo>
                <a:cubicBezTo>
                  <a:pt x="1131" y="174"/>
                  <a:pt x="1033" y="117"/>
                  <a:pt x="917" y="84"/>
                </a:cubicBezTo>
                <a:cubicBezTo>
                  <a:pt x="982" y="152"/>
                  <a:pt x="1021" y="232"/>
                  <a:pt x="1054" y="319"/>
                </a:cubicBezTo>
                <a:cubicBezTo>
                  <a:pt x="1108" y="299"/>
                  <a:pt x="1162" y="280"/>
                  <a:pt x="1218" y="260"/>
                </a:cubicBezTo>
                <a:close/>
                <a:moveTo>
                  <a:pt x="553" y="86"/>
                </a:moveTo>
                <a:cubicBezTo>
                  <a:pt x="440" y="117"/>
                  <a:pt x="343" y="174"/>
                  <a:pt x="256" y="260"/>
                </a:cubicBezTo>
                <a:cubicBezTo>
                  <a:pt x="312" y="280"/>
                  <a:pt x="366" y="299"/>
                  <a:pt x="420" y="318"/>
                </a:cubicBezTo>
                <a:cubicBezTo>
                  <a:pt x="453" y="231"/>
                  <a:pt x="492" y="153"/>
                  <a:pt x="553" y="86"/>
                </a:cubicBezTo>
                <a:close/>
                <a:moveTo>
                  <a:pt x="255" y="1215"/>
                </a:moveTo>
                <a:cubicBezTo>
                  <a:pt x="343" y="1301"/>
                  <a:pt x="440" y="1358"/>
                  <a:pt x="557" y="1391"/>
                </a:cubicBezTo>
                <a:cubicBezTo>
                  <a:pt x="492" y="1323"/>
                  <a:pt x="453" y="1243"/>
                  <a:pt x="420" y="1157"/>
                </a:cubicBezTo>
                <a:cubicBezTo>
                  <a:pt x="366" y="1176"/>
                  <a:pt x="312" y="1195"/>
                  <a:pt x="255" y="121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Isosceles Triangle 37">
            <a:extLst>
              <a:ext uri="{FF2B5EF4-FFF2-40B4-BE49-F238E27FC236}">
                <a16:creationId xmlns:a16="http://schemas.microsoft.com/office/drawing/2014/main" id="{5C184E2B-C0C0-3C88-6059-2101001ADBA1}"/>
              </a:ext>
            </a:extLst>
          </p:cNvPr>
          <p:cNvSpPr/>
          <p:nvPr/>
        </p:nvSpPr>
        <p:spPr>
          <a:xfrm rot="16200000">
            <a:off x="6214217" y="5978370"/>
            <a:ext cx="134046" cy="115557"/>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BB3F4D45-F0E0-DF22-07C8-AB0EA1EC5966}"/>
              </a:ext>
            </a:extLst>
          </p:cNvPr>
          <p:cNvSpPr txBox="1"/>
          <p:nvPr/>
        </p:nvSpPr>
        <p:spPr>
          <a:xfrm>
            <a:off x="814921" y="5468818"/>
            <a:ext cx="2353913" cy="338554"/>
          </a:xfrm>
          <a:prstGeom prst="rect">
            <a:avLst/>
          </a:prstGeom>
          <a:noFill/>
        </p:spPr>
        <p:txBody>
          <a:bodyPr wrap="square" rtlCol="0">
            <a:spAutoFit/>
          </a:bodyPr>
          <a:lstStyle/>
          <a:p>
            <a:r>
              <a:rPr lang="en-US" sz="1600" dirty="0">
                <a:latin typeface="Poppins SemiBold" panose="00000700000000000000" pitchFamily="2" charset="0"/>
                <a:ea typeface="Inter Bold" panose="020B0502030000000004" pitchFamily="34" charset="0"/>
                <a:cs typeface="Poppins SemiBold" panose="00000700000000000000" pitchFamily="2" charset="0"/>
              </a:rPr>
              <a:t>Michael Jordan</a:t>
            </a:r>
          </a:p>
        </p:txBody>
      </p:sp>
      <p:sp>
        <p:nvSpPr>
          <p:cNvPr id="40" name="TextBox 39">
            <a:extLst>
              <a:ext uri="{FF2B5EF4-FFF2-40B4-BE49-F238E27FC236}">
                <a16:creationId xmlns:a16="http://schemas.microsoft.com/office/drawing/2014/main" id="{AF61255F-E5C2-61CD-4358-24FF928E9CE7}"/>
              </a:ext>
            </a:extLst>
          </p:cNvPr>
          <p:cNvSpPr txBox="1"/>
          <p:nvPr/>
        </p:nvSpPr>
        <p:spPr>
          <a:xfrm>
            <a:off x="814921" y="5740914"/>
            <a:ext cx="1856198" cy="246221"/>
          </a:xfrm>
          <a:prstGeom prst="rect">
            <a:avLst/>
          </a:prstGeom>
          <a:noFill/>
        </p:spPr>
        <p:txBody>
          <a:bodyPr wrap="square" rtlCol="0">
            <a:spAutoFit/>
          </a:bodyPr>
          <a:lstStyle/>
          <a:p>
            <a:r>
              <a:rPr lang="en-US" sz="1000" dirty="0">
                <a:latin typeface="DM Sans" pitchFamily="2" charset="0"/>
                <a:ea typeface="Inter" panose="020B0502030000000004" pitchFamily="34" charset="0"/>
              </a:rPr>
              <a:t>Designer Artist</a:t>
            </a:r>
          </a:p>
        </p:txBody>
      </p:sp>
      <p:sp>
        <p:nvSpPr>
          <p:cNvPr id="41" name="TextBox 40">
            <a:extLst>
              <a:ext uri="{FF2B5EF4-FFF2-40B4-BE49-F238E27FC236}">
                <a16:creationId xmlns:a16="http://schemas.microsoft.com/office/drawing/2014/main" id="{D3D0201C-02F9-1D93-DB46-8D95A84BF995}"/>
              </a:ext>
            </a:extLst>
          </p:cNvPr>
          <p:cNvSpPr txBox="1"/>
          <p:nvPr/>
        </p:nvSpPr>
        <p:spPr>
          <a:xfrm>
            <a:off x="814921" y="5281659"/>
            <a:ext cx="1562221" cy="261610"/>
          </a:xfrm>
          <a:prstGeom prst="rect">
            <a:avLst/>
          </a:prstGeom>
          <a:noFill/>
        </p:spPr>
        <p:txBody>
          <a:bodyPr wrap="square" rtlCol="0">
            <a:spAutoFit/>
          </a:bodyPr>
          <a:lstStyle/>
          <a:p>
            <a:r>
              <a:rPr lang="en-US" sz="1100" spc="300" dirty="0">
                <a:latin typeface="DM Sans" pitchFamily="2" charset="0"/>
                <a:ea typeface="Inter" panose="020B0502030000000004" pitchFamily="34" charset="0"/>
              </a:rPr>
              <a:t>PRESENT BY</a:t>
            </a:r>
          </a:p>
        </p:txBody>
      </p:sp>
      <p:cxnSp>
        <p:nvCxnSpPr>
          <p:cNvPr id="42" name="Straight Connector 41">
            <a:extLst>
              <a:ext uri="{FF2B5EF4-FFF2-40B4-BE49-F238E27FC236}">
                <a16:creationId xmlns:a16="http://schemas.microsoft.com/office/drawing/2014/main" id="{A8B213B4-3977-EA0C-C762-AA38AC0E713D}"/>
              </a:ext>
            </a:extLst>
          </p:cNvPr>
          <p:cNvCxnSpPr>
            <a:cxnSpLocks/>
          </p:cNvCxnSpPr>
          <p:nvPr/>
        </p:nvCxnSpPr>
        <p:spPr>
          <a:xfrm>
            <a:off x="914400" y="6036148"/>
            <a:ext cx="362902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CBFCC79-F6BE-6D43-AB56-6AF3269A40D6}"/>
              </a:ext>
            </a:extLst>
          </p:cNvPr>
          <p:cNvCxnSpPr>
            <a:cxnSpLocks/>
          </p:cNvCxnSpPr>
          <p:nvPr/>
        </p:nvCxnSpPr>
        <p:spPr>
          <a:xfrm>
            <a:off x="5731249" y="6036148"/>
            <a:ext cx="364751"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F277B6C-61CE-EE44-41F8-9DA227E541C3}"/>
              </a:ext>
            </a:extLst>
          </p:cNvPr>
          <p:cNvSpPr txBox="1"/>
          <p:nvPr/>
        </p:nvSpPr>
        <p:spPr>
          <a:xfrm>
            <a:off x="789473" y="2171113"/>
            <a:ext cx="3504486" cy="784830"/>
          </a:xfrm>
          <a:prstGeom prst="rect">
            <a:avLst/>
          </a:prstGeom>
          <a:noFill/>
        </p:spPr>
        <p:txBody>
          <a:bodyPr wrap="none" rtlCol="0">
            <a:spAutoFit/>
          </a:bodyPr>
          <a:lstStyle/>
          <a:p>
            <a:r>
              <a:rPr lang="en-US" sz="4500" b="1" dirty="0">
                <a:latin typeface="Poppins" panose="00000500000000000000" pitchFamily="2" charset="0"/>
                <a:cs typeface="Poppins" panose="00000500000000000000" pitchFamily="2" charset="0"/>
              </a:rPr>
              <a:t>Pitch-Deck</a:t>
            </a:r>
          </a:p>
        </p:txBody>
      </p:sp>
      <p:sp>
        <p:nvSpPr>
          <p:cNvPr id="16" name="TextBox 15">
            <a:extLst>
              <a:ext uri="{FF2B5EF4-FFF2-40B4-BE49-F238E27FC236}">
                <a16:creationId xmlns:a16="http://schemas.microsoft.com/office/drawing/2014/main" id="{D67AF543-4A08-2962-A591-E802CAA07115}"/>
              </a:ext>
            </a:extLst>
          </p:cNvPr>
          <p:cNvSpPr txBox="1"/>
          <p:nvPr/>
        </p:nvSpPr>
        <p:spPr>
          <a:xfrm>
            <a:off x="784710" y="2735691"/>
            <a:ext cx="4424609" cy="861774"/>
          </a:xfrm>
          <a:prstGeom prst="rect">
            <a:avLst/>
          </a:prstGeom>
          <a:noFill/>
        </p:spPr>
        <p:txBody>
          <a:bodyPr wrap="none" rtlCol="0">
            <a:spAutoFit/>
          </a:bodyPr>
          <a:lstStyle/>
          <a:p>
            <a:r>
              <a:rPr lang="en-US" sz="5000" b="1" dirty="0">
                <a:solidFill>
                  <a:schemeClr val="accent1"/>
                </a:solidFill>
                <a:latin typeface="Poppins" panose="00000500000000000000" pitchFamily="2" charset="0"/>
                <a:cs typeface="Poppins" panose="00000500000000000000" pitchFamily="2" charset="0"/>
              </a:rPr>
              <a:t>Presentation</a:t>
            </a:r>
          </a:p>
        </p:txBody>
      </p:sp>
      <p:sp>
        <p:nvSpPr>
          <p:cNvPr id="53" name="TextBox 52">
            <a:extLst>
              <a:ext uri="{FF2B5EF4-FFF2-40B4-BE49-F238E27FC236}">
                <a16:creationId xmlns:a16="http://schemas.microsoft.com/office/drawing/2014/main" id="{91638868-71B1-72B1-F170-98FA37CC77DB}"/>
              </a:ext>
            </a:extLst>
          </p:cNvPr>
          <p:cNvSpPr txBox="1"/>
          <p:nvPr/>
        </p:nvSpPr>
        <p:spPr>
          <a:xfrm>
            <a:off x="822064" y="3498392"/>
            <a:ext cx="3838045" cy="488019"/>
          </a:xfrm>
          <a:prstGeom prst="rect">
            <a:avLst/>
          </a:prstGeom>
          <a:noFill/>
        </p:spPr>
        <p:txBody>
          <a:bodyPr wrap="square" rtlCol="0">
            <a:spAutoFit/>
          </a:bodyPr>
          <a:lstStyle/>
          <a:p>
            <a:pPr>
              <a:lnSpc>
                <a:spcPts val="1600"/>
              </a:lnSpc>
            </a:pPr>
            <a:r>
              <a:rPr lang="en-US" sz="1000" dirty="0">
                <a:latin typeface="DM Sans" pitchFamily="2" charset="0"/>
                <a:ea typeface="Roboto" panose="02000000000000000000" pitchFamily="2" charset="0"/>
                <a:cs typeface="Roboto" panose="02000000000000000000" pitchFamily="2" charset="0"/>
              </a:rPr>
              <a:t>Llama dolorous feudist nullafacilisis. Exercise taction clamorer </a:t>
            </a:r>
          </a:p>
          <a:p>
            <a:pPr>
              <a:lnSpc>
                <a:spcPts val="1600"/>
              </a:lnSpc>
            </a:pPr>
            <a:r>
              <a:rPr lang="en-US" sz="1000" dirty="0">
                <a:latin typeface="DM Sans" pitchFamily="2" charset="0"/>
                <a:ea typeface="Roboto" panose="02000000000000000000" pitchFamily="2" charset="0"/>
                <a:cs typeface="Roboto" panose="02000000000000000000" pitchFamily="2" charset="0"/>
              </a:rPr>
              <a:t>exeat commode consecutively illum.</a:t>
            </a:r>
          </a:p>
        </p:txBody>
      </p:sp>
      <p:sp>
        <p:nvSpPr>
          <p:cNvPr id="57" name="Freeform 5">
            <a:extLst>
              <a:ext uri="{FF2B5EF4-FFF2-40B4-BE49-F238E27FC236}">
                <a16:creationId xmlns:a16="http://schemas.microsoft.com/office/drawing/2014/main" id="{49FF590D-B389-A493-4FF5-55DF4CB4DDA4}"/>
              </a:ext>
            </a:extLst>
          </p:cNvPr>
          <p:cNvSpPr>
            <a:spLocks/>
          </p:cNvSpPr>
          <p:nvPr/>
        </p:nvSpPr>
        <p:spPr bwMode="auto">
          <a:xfrm rot="529594">
            <a:off x="1104280" y="4108318"/>
            <a:ext cx="594151" cy="236004"/>
          </a:xfrm>
          <a:custGeom>
            <a:avLst/>
            <a:gdLst>
              <a:gd name="T0" fmla="*/ 0 w 1881"/>
              <a:gd name="T1" fmla="*/ 559 h 743"/>
              <a:gd name="T2" fmla="*/ 1881 w 1881"/>
              <a:gd name="T3" fmla="*/ 743 h 743"/>
              <a:gd name="T4" fmla="*/ 0 w 1881"/>
              <a:gd name="T5" fmla="*/ 559 h 743"/>
            </a:gdLst>
            <a:ahLst/>
            <a:cxnLst>
              <a:cxn ang="0">
                <a:pos x="T0" y="T1"/>
              </a:cxn>
              <a:cxn ang="0">
                <a:pos x="T2" y="T3"/>
              </a:cxn>
              <a:cxn ang="0">
                <a:pos x="T4" y="T5"/>
              </a:cxn>
            </a:cxnLst>
            <a:rect l="0" t="0" r="r" b="b"/>
            <a:pathLst>
              <a:path w="1881" h="743">
                <a:moveTo>
                  <a:pt x="0" y="559"/>
                </a:moveTo>
                <a:cubicBezTo>
                  <a:pt x="0" y="559"/>
                  <a:pt x="1449" y="438"/>
                  <a:pt x="1881" y="743"/>
                </a:cubicBezTo>
                <a:cubicBezTo>
                  <a:pt x="1881" y="743"/>
                  <a:pt x="1330" y="0"/>
                  <a:pt x="0" y="559"/>
                </a:cubicBezTo>
                <a:close/>
              </a:path>
            </a:pathLst>
          </a:custGeom>
          <a:solidFill>
            <a:srgbClr val="000000"/>
          </a:solidFill>
          <a:ln>
            <a:noFill/>
          </a:ln>
          <a:effectLst>
            <a:outerShdw blurRad="127000" dist="254000" dir="2700000" algn="tl" rotWithShape="0">
              <a:prstClr val="black">
                <a:alpha val="25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Rectangle: Rounded Corners 55">
            <a:extLst>
              <a:ext uri="{FF2B5EF4-FFF2-40B4-BE49-F238E27FC236}">
                <a16:creationId xmlns:a16="http://schemas.microsoft.com/office/drawing/2014/main" id="{D8E98328-A985-9FE8-21D5-4062AC794E71}"/>
              </a:ext>
            </a:extLst>
          </p:cNvPr>
          <p:cNvSpPr/>
          <p:nvPr/>
        </p:nvSpPr>
        <p:spPr>
          <a:xfrm>
            <a:off x="914401" y="4139475"/>
            <a:ext cx="921544" cy="309357"/>
          </a:xfrm>
          <a:prstGeom prst="roundRect">
            <a:avLst>
              <a:gd name="adj" fmla="val 10000"/>
            </a:avLst>
          </a:prstGeom>
          <a:solidFill>
            <a:schemeClr val="bg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DM Sans" pitchFamily="2" charset="0"/>
              </a:rPr>
              <a:t>See More</a:t>
            </a:r>
          </a:p>
        </p:txBody>
      </p:sp>
      <p:sp>
        <p:nvSpPr>
          <p:cNvPr id="62" name="TextBox 61">
            <a:extLst>
              <a:ext uri="{FF2B5EF4-FFF2-40B4-BE49-F238E27FC236}">
                <a16:creationId xmlns:a16="http://schemas.microsoft.com/office/drawing/2014/main" id="{E1497A99-EF1A-2595-EE16-40A8C31358FE}"/>
              </a:ext>
            </a:extLst>
          </p:cNvPr>
          <p:cNvSpPr txBox="1"/>
          <p:nvPr/>
        </p:nvSpPr>
        <p:spPr>
          <a:xfrm>
            <a:off x="10176109" y="5897649"/>
            <a:ext cx="1237839" cy="276999"/>
          </a:xfrm>
          <a:prstGeom prst="rect">
            <a:avLst/>
          </a:prstGeom>
          <a:noFill/>
        </p:spPr>
        <p:txBody>
          <a:bodyPr wrap="none" rtlCol="0">
            <a:spAutoFit/>
          </a:bodyPr>
          <a:lstStyle/>
          <a:p>
            <a:r>
              <a:rPr lang="en-US" sz="1200" spc="300" dirty="0">
                <a:solidFill>
                  <a:schemeClr val="bg1"/>
                </a:solidFill>
                <a:latin typeface="DM Sans" pitchFamily="2" charset="0"/>
                <a:cs typeface="Poppins SemiBold" panose="00000700000000000000" pitchFamily="2" charset="0"/>
              </a:rPr>
              <a:t>JAN-2025</a:t>
            </a:r>
          </a:p>
        </p:txBody>
      </p:sp>
      <p:cxnSp>
        <p:nvCxnSpPr>
          <p:cNvPr id="66" name="Straight Connector 65">
            <a:extLst>
              <a:ext uri="{FF2B5EF4-FFF2-40B4-BE49-F238E27FC236}">
                <a16:creationId xmlns:a16="http://schemas.microsoft.com/office/drawing/2014/main" id="{5BEFB846-8AE9-10C7-4FE7-1C025EA1C00C}"/>
              </a:ext>
            </a:extLst>
          </p:cNvPr>
          <p:cNvCxnSpPr>
            <a:cxnSpLocks/>
          </p:cNvCxnSpPr>
          <p:nvPr/>
        </p:nvCxnSpPr>
        <p:spPr>
          <a:xfrm>
            <a:off x="9929019" y="6036148"/>
            <a:ext cx="18415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8AC8C6F5-151C-EFC5-8B3C-A999AA87CE36}"/>
              </a:ext>
            </a:extLst>
          </p:cNvPr>
          <p:cNvSpPr>
            <a:spLocks noGrp="1"/>
          </p:cNvSpPr>
          <p:nvPr>
            <p:ph type="pic" sz="quarter" idx="10"/>
          </p:nvPr>
        </p:nvSpPr>
        <p:spPr/>
      </p:sp>
    </p:spTree>
    <p:extLst>
      <p:ext uri="{BB962C8B-B14F-4D97-AF65-F5344CB8AC3E}">
        <p14:creationId xmlns:p14="http://schemas.microsoft.com/office/powerpoint/2010/main" val="1849131630"/>
      </p:ext>
    </p:extLst>
  </p:cSld>
  <p:clrMapOvr>
    <a:masterClrMapping/>
  </p:clrMapOvr>
  <p:transition spd="slow">
    <p:cover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a:extLst>
              <a:ext uri="{FF2B5EF4-FFF2-40B4-BE49-F238E27FC236}">
                <a16:creationId xmlns:a16="http://schemas.microsoft.com/office/drawing/2014/main" id="{AB4D4A44-5C36-E591-2DD1-052B608FB821}"/>
              </a:ext>
            </a:extLst>
          </p:cNvPr>
          <p:cNvSpPr/>
          <p:nvPr/>
        </p:nvSpPr>
        <p:spPr>
          <a:xfrm>
            <a:off x="6375539" y="2085949"/>
            <a:ext cx="1606820" cy="47782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918"/>
                </a:lnTo>
                <a:lnTo>
                  <a:pt x="2615" y="0"/>
                </a:lnTo>
                <a:lnTo>
                  <a:pt x="5229" y="918"/>
                </a:lnTo>
                <a:lnTo>
                  <a:pt x="5229" y="13113"/>
                </a:lnTo>
                <a:cubicBezTo>
                  <a:pt x="5229" y="15827"/>
                  <a:pt x="7446" y="20530"/>
                  <a:pt x="21600" y="21600"/>
                </a:cubicBezTo>
                <a:close/>
              </a:path>
            </a:pathLst>
          </a:custGeom>
          <a:solidFill>
            <a:schemeClr val="accent5"/>
          </a:solidFill>
          <a:ln w="12700">
            <a:miter lim="400000"/>
          </a:ln>
          <a:effectLst/>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4" name="Shape">
            <a:extLst>
              <a:ext uri="{FF2B5EF4-FFF2-40B4-BE49-F238E27FC236}">
                <a16:creationId xmlns:a16="http://schemas.microsoft.com/office/drawing/2014/main" id="{85F7DCFC-1B96-BA95-CF0C-E68AEC153494}"/>
              </a:ext>
            </a:extLst>
          </p:cNvPr>
          <p:cNvSpPr/>
          <p:nvPr/>
        </p:nvSpPr>
        <p:spPr>
          <a:xfrm>
            <a:off x="4780762" y="1432984"/>
            <a:ext cx="1606820" cy="543784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806"/>
                </a:lnTo>
                <a:lnTo>
                  <a:pt x="18985" y="0"/>
                </a:lnTo>
                <a:lnTo>
                  <a:pt x="16371" y="806"/>
                </a:lnTo>
                <a:lnTo>
                  <a:pt x="16371" y="14142"/>
                </a:lnTo>
                <a:cubicBezTo>
                  <a:pt x="16371" y="16528"/>
                  <a:pt x="14154" y="20659"/>
                  <a:pt x="0" y="21600"/>
                </a:cubicBezTo>
                <a:close/>
              </a:path>
            </a:pathLst>
          </a:custGeom>
          <a:solidFill>
            <a:schemeClr val="accent3"/>
          </a:solidFill>
          <a:ln w="12700">
            <a:miter lim="400000"/>
          </a:ln>
          <a:effectLst/>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5" name="Shape">
            <a:extLst>
              <a:ext uri="{FF2B5EF4-FFF2-40B4-BE49-F238E27FC236}">
                <a16:creationId xmlns:a16="http://schemas.microsoft.com/office/drawing/2014/main" id="{4A6D6223-A700-89D0-610B-CBF630C4AD7A}"/>
              </a:ext>
            </a:extLst>
          </p:cNvPr>
          <p:cNvSpPr/>
          <p:nvPr/>
        </p:nvSpPr>
        <p:spPr>
          <a:xfrm>
            <a:off x="3538793" y="3667436"/>
            <a:ext cx="2465218" cy="3205210"/>
          </a:xfrm>
          <a:custGeom>
            <a:avLst/>
            <a:gdLst/>
            <a:ahLst/>
            <a:cxnLst>
              <a:cxn ang="0">
                <a:pos x="wd2" y="hd2"/>
              </a:cxn>
              <a:cxn ang="5400000">
                <a:pos x="wd2" y="hd2"/>
              </a:cxn>
              <a:cxn ang="10800000">
                <a:pos x="wd2" y="hd2"/>
              </a:cxn>
              <a:cxn ang="16200000">
                <a:pos x="wd2" y="hd2"/>
              </a:cxn>
            </a:cxnLst>
            <a:rect l="0" t="0" r="r" b="b"/>
            <a:pathLst>
              <a:path w="21600" h="21600" extrusionOk="0">
                <a:moveTo>
                  <a:pt x="18192" y="9005"/>
                </a:moveTo>
                <a:lnTo>
                  <a:pt x="18192" y="1368"/>
                </a:lnTo>
                <a:lnTo>
                  <a:pt x="19896" y="0"/>
                </a:lnTo>
                <a:lnTo>
                  <a:pt x="21600" y="1368"/>
                </a:lnTo>
                <a:lnTo>
                  <a:pt x="21600" y="8948"/>
                </a:lnTo>
                <a:cubicBezTo>
                  <a:pt x="21600" y="12994"/>
                  <a:pt x="20155" y="20004"/>
                  <a:pt x="10930" y="21600"/>
                </a:cubicBezTo>
                <a:lnTo>
                  <a:pt x="0" y="21600"/>
                </a:lnTo>
                <a:cubicBezTo>
                  <a:pt x="11263" y="21486"/>
                  <a:pt x="18192" y="14704"/>
                  <a:pt x="18192" y="9005"/>
                </a:cubicBezTo>
                <a:close/>
              </a:path>
            </a:pathLst>
          </a:custGeom>
          <a:solidFill>
            <a:schemeClr val="accent2"/>
          </a:solidFill>
          <a:ln w="12700">
            <a:miter lim="400000"/>
          </a:ln>
          <a:effectLst/>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6" name="Shape">
            <a:extLst>
              <a:ext uri="{FF2B5EF4-FFF2-40B4-BE49-F238E27FC236}">
                <a16:creationId xmlns:a16="http://schemas.microsoft.com/office/drawing/2014/main" id="{FC43EF39-7A98-25DC-78CE-9344C20AF198}"/>
              </a:ext>
            </a:extLst>
          </p:cNvPr>
          <p:cNvSpPr/>
          <p:nvPr/>
        </p:nvSpPr>
        <p:spPr>
          <a:xfrm>
            <a:off x="2735970" y="4683096"/>
            <a:ext cx="2879625" cy="2190372"/>
          </a:xfrm>
          <a:custGeom>
            <a:avLst/>
            <a:gdLst/>
            <a:ahLst/>
            <a:cxnLst>
              <a:cxn ang="0">
                <a:pos x="wd2" y="hd2"/>
              </a:cxn>
              <a:cxn ang="5400000">
                <a:pos x="wd2" y="hd2"/>
              </a:cxn>
              <a:cxn ang="10800000">
                <a:pos x="wd2" y="hd2"/>
              </a:cxn>
              <a:cxn ang="16200000">
                <a:pos x="wd2" y="hd2"/>
              </a:cxn>
            </a:cxnLst>
            <a:rect l="0" t="0" r="r" b="b"/>
            <a:pathLst>
              <a:path w="21600" h="21600" extrusionOk="0">
                <a:moveTo>
                  <a:pt x="20141" y="0"/>
                </a:moveTo>
                <a:lnTo>
                  <a:pt x="18682" y="2002"/>
                </a:lnTo>
                <a:lnTo>
                  <a:pt x="18682" y="3169"/>
                </a:lnTo>
                <a:cubicBezTo>
                  <a:pt x="18682" y="11509"/>
                  <a:pt x="11228" y="19682"/>
                  <a:pt x="0" y="21600"/>
                </a:cubicBezTo>
                <a:lnTo>
                  <a:pt x="6026" y="21600"/>
                </a:lnTo>
                <a:cubicBezTo>
                  <a:pt x="15669" y="21433"/>
                  <a:pt x="21600" y="11509"/>
                  <a:pt x="21600" y="3169"/>
                </a:cubicBezTo>
                <a:lnTo>
                  <a:pt x="21600" y="2002"/>
                </a:lnTo>
                <a:cubicBezTo>
                  <a:pt x="21600" y="2002"/>
                  <a:pt x="20141" y="0"/>
                  <a:pt x="20141" y="0"/>
                </a:cubicBezTo>
                <a:close/>
              </a:path>
            </a:pathLst>
          </a:custGeom>
          <a:solidFill>
            <a:schemeClr val="accent1"/>
          </a:solidFill>
          <a:ln w="12700">
            <a:miter lim="400000"/>
          </a:ln>
          <a:effectLst/>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7" name="Shape">
            <a:extLst>
              <a:ext uri="{FF2B5EF4-FFF2-40B4-BE49-F238E27FC236}">
                <a16:creationId xmlns:a16="http://schemas.microsoft.com/office/drawing/2014/main" id="{969EBEC7-7ABB-65C5-D1F8-F41EE5865CD0}"/>
              </a:ext>
            </a:extLst>
          </p:cNvPr>
          <p:cNvSpPr/>
          <p:nvPr/>
        </p:nvSpPr>
        <p:spPr>
          <a:xfrm>
            <a:off x="6762212" y="3003595"/>
            <a:ext cx="2465218" cy="3864854"/>
          </a:xfrm>
          <a:custGeom>
            <a:avLst/>
            <a:gdLst/>
            <a:ahLst/>
            <a:cxnLst>
              <a:cxn ang="0">
                <a:pos x="wd2" y="hd2"/>
              </a:cxn>
              <a:cxn ang="5400000">
                <a:pos x="wd2" y="hd2"/>
              </a:cxn>
              <a:cxn ang="10800000">
                <a:pos x="wd2" y="hd2"/>
              </a:cxn>
              <a:cxn ang="16200000">
                <a:pos x="wd2" y="hd2"/>
              </a:cxn>
            </a:cxnLst>
            <a:rect l="0" t="0" r="r" b="b"/>
            <a:pathLst>
              <a:path w="21600" h="21600" extrusionOk="0">
                <a:moveTo>
                  <a:pt x="3408" y="11155"/>
                </a:moveTo>
                <a:lnTo>
                  <a:pt x="3408" y="1134"/>
                </a:lnTo>
                <a:lnTo>
                  <a:pt x="1704" y="0"/>
                </a:lnTo>
                <a:lnTo>
                  <a:pt x="0" y="1134"/>
                </a:lnTo>
                <a:lnTo>
                  <a:pt x="0" y="11107"/>
                </a:lnTo>
                <a:cubicBezTo>
                  <a:pt x="0" y="14463"/>
                  <a:pt x="1445" y="20277"/>
                  <a:pt x="10670" y="21600"/>
                </a:cubicBezTo>
                <a:lnTo>
                  <a:pt x="21600" y="21600"/>
                </a:lnTo>
                <a:cubicBezTo>
                  <a:pt x="10337" y="21505"/>
                  <a:pt x="3408" y="15881"/>
                  <a:pt x="3408" y="11155"/>
                </a:cubicBezTo>
                <a:close/>
              </a:path>
            </a:pathLst>
          </a:custGeom>
          <a:solidFill>
            <a:schemeClr val="accent4"/>
          </a:solidFill>
          <a:ln w="12700">
            <a:miter lim="400000"/>
          </a:ln>
          <a:effectLst/>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8" name="TextBox 27">
            <a:extLst>
              <a:ext uri="{FF2B5EF4-FFF2-40B4-BE49-F238E27FC236}">
                <a16:creationId xmlns:a16="http://schemas.microsoft.com/office/drawing/2014/main" id="{8F7AEB84-95D6-10BC-2C43-DD35023CBF3D}"/>
              </a:ext>
            </a:extLst>
          </p:cNvPr>
          <p:cNvSpPr txBox="1"/>
          <p:nvPr/>
        </p:nvSpPr>
        <p:spPr>
          <a:xfrm>
            <a:off x="5200933" y="4950275"/>
            <a:ext cx="414935" cy="315727"/>
          </a:xfrm>
          <a:prstGeom prst="rect">
            <a:avLst/>
          </a:prstGeom>
          <a:noFill/>
        </p:spPr>
        <p:txBody>
          <a:bodyPr wrap="square" rtlCol="0">
            <a:spAutoFit/>
          </a:bodyPr>
          <a:lstStyle/>
          <a:p>
            <a:pPr algn="ctr">
              <a:lnSpc>
                <a:spcPts val="1800"/>
              </a:lnSpc>
            </a:pPr>
            <a:r>
              <a:rPr lang="en-US" sz="1400" dirty="0">
                <a:solidFill>
                  <a:srgbClr val="FFFFFF"/>
                </a:solidFill>
                <a:latin typeface="Poppins" panose="00000500000000000000" pitchFamily="2" charset="0"/>
                <a:ea typeface="Inter" panose="020B0502030000000004" pitchFamily="34" charset="0"/>
                <a:cs typeface="Poppins" panose="00000500000000000000" pitchFamily="2" charset="0"/>
              </a:rPr>
              <a:t>1</a:t>
            </a:r>
          </a:p>
        </p:txBody>
      </p:sp>
      <p:sp>
        <p:nvSpPr>
          <p:cNvPr id="29" name="TextBox 28">
            <a:extLst>
              <a:ext uri="{FF2B5EF4-FFF2-40B4-BE49-F238E27FC236}">
                <a16:creationId xmlns:a16="http://schemas.microsoft.com/office/drawing/2014/main" id="{DF7581CF-C2DB-EFAA-7BDE-49634CE25666}"/>
              </a:ext>
            </a:extLst>
          </p:cNvPr>
          <p:cNvSpPr txBox="1"/>
          <p:nvPr/>
        </p:nvSpPr>
        <p:spPr>
          <a:xfrm>
            <a:off x="5596390" y="4950275"/>
            <a:ext cx="414935" cy="315727"/>
          </a:xfrm>
          <a:prstGeom prst="rect">
            <a:avLst/>
          </a:prstGeom>
          <a:noFill/>
        </p:spPr>
        <p:txBody>
          <a:bodyPr wrap="square" rtlCol="0">
            <a:spAutoFit/>
          </a:bodyPr>
          <a:lstStyle/>
          <a:p>
            <a:pPr algn="ctr">
              <a:lnSpc>
                <a:spcPts val="1800"/>
              </a:lnSpc>
            </a:pPr>
            <a:r>
              <a:rPr lang="en-US" sz="1400" dirty="0">
                <a:solidFill>
                  <a:srgbClr val="FFFFFF"/>
                </a:solidFill>
                <a:latin typeface="Poppins" panose="00000500000000000000" pitchFamily="2" charset="0"/>
                <a:ea typeface="Inter" panose="020B0502030000000004" pitchFamily="34" charset="0"/>
                <a:cs typeface="Poppins" panose="00000500000000000000" pitchFamily="2" charset="0"/>
              </a:rPr>
              <a:t>2</a:t>
            </a:r>
          </a:p>
        </p:txBody>
      </p:sp>
      <p:sp>
        <p:nvSpPr>
          <p:cNvPr id="30" name="TextBox 29">
            <a:extLst>
              <a:ext uri="{FF2B5EF4-FFF2-40B4-BE49-F238E27FC236}">
                <a16:creationId xmlns:a16="http://schemas.microsoft.com/office/drawing/2014/main" id="{FB80B2A0-D532-9886-97B5-83A24276AAC8}"/>
              </a:ext>
            </a:extLst>
          </p:cNvPr>
          <p:cNvSpPr txBox="1"/>
          <p:nvPr/>
        </p:nvSpPr>
        <p:spPr>
          <a:xfrm>
            <a:off x="5991847" y="4950275"/>
            <a:ext cx="414935" cy="315727"/>
          </a:xfrm>
          <a:prstGeom prst="rect">
            <a:avLst/>
          </a:prstGeom>
          <a:noFill/>
        </p:spPr>
        <p:txBody>
          <a:bodyPr wrap="square" rtlCol="0">
            <a:spAutoFit/>
          </a:bodyPr>
          <a:lstStyle/>
          <a:p>
            <a:pPr algn="ctr">
              <a:lnSpc>
                <a:spcPts val="1800"/>
              </a:lnSpc>
            </a:pPr>
            <a:r>
              <a:rPr lang="en-US" sz="1400" dirty="0">
                <a:solidFill>
                  <a:srgbClr val="FFFFFF"/>
                </a:solidFill>
                <a:latin typeface="Poppins" panose="00000500000000000000" pitchFamily="2" charset="0"/>
                <a:ea typeface="Inter" panose="020B0502030000000004" pitchFamily="34" charset="0"/>
                <a:cs typeface="Poppins" panose="00000500000000000000" pitchFamily="2" charset="0"/>
              </a:rPr>
              <a:t>3</a:t>
            </a:r>
          </a:p>
        </p:txBody>
      </p:sp>
      <p:sp>
        <p:nvSpPr>
          <p:cNvPr id="31" name="TextBox 30">
            <a:extLst>
              <a:ext uri="{FF2B5EF4-FFF2-40B4-BE49-F238E27FC236}">
                <a16:creationId xmlns:a16="http://schemas.microsoft.com/office/drawing/2014/main" id="{2BD47755-2FDC-F453-2532-AEB365EC3310}"/>
              </a:ext>
            </a:extLst>
          </p:cNvPr>
          <p:cNvSpPr txBox="1"/>
          <p:nvPr/>
        </p:nvSpPr>
        <p:spPr>
          <a:xfrm>
            <a:off x="6377418" y="4950275"/>
            <a:ext cx="414935" cy="315727"/>
          </a:xfrm>
          <a:prstGeom prst="rect">
            <a:avLst/>
          </a:prstGeom>
          <a:noFill/>
        </p:spPr>
        <p:txBody>
          <a:bodyPr wrap="square" rtlCol="0">
            <a:spAutoFit/>
          </a:bodyPr>
          <a:lstStyle/>
          <a:p>
            <a:pPr algn="ctr">
              <a:lnSpc>
                <a:spcPts val="1800"/>
              </a:lnSpc>
            </a:pPr>
            <a:r>
              <a:rPr lang="en-US" sz="1400" dirty="0">
                <a:solidFill>
                  <a:srgbClr val="FFFFFF"/>
                </a:solidFill>
                <a:latin typeface="Poppins" panose="00000500000000000000" pitchFamily="2" charset="0"/>
                <a:ea typeface="Inter" panose="020B0502030000000004" pitchFamily="34" charset="0"/>
                <a:cs typeface="Poppins" panose="00000500000000000000" pitchFamily="2" charset="0"/>
              </a:rPr>
              <a:t>4</a:t>
            </a:r>
          </a:p>
        </p:txBody>
      </p:sp>
      <p:sp>
        <p:nvSpPr>
          <p:cNvPr id="96" name="TextBox 95">
            <a:extLst>
              <a:ext uri="{FF2B5EF4-FFF2-40B4-BE49-F238E27FC236}">
                <a16:creationId xmlns:a16="http://schemas.microsoft.com/office/drawing/2014/main" id="{9FF1E675-F324-286A-EFE9-6C9F41F5B825}"/>
              </a:ext>
            </a:extLst>
          </p:cNvPr>
          <p:cNvSpPr txBox="1"/>
          <p:nvPr/>
        </p:nvSpPr>
        <p:spPr>
          <a:xfrm>
            <a:off x="6743216" y="4950275"/>
            <a:ext cx="414935" cy="315727"/>
          </a:xfrm>
          <a:prstGeom prst="rect">
            <a:avLst/>
          </a:prstGeom>
          <a:noFill/>
        </p:spPr>
        <p:txBody>
          <a:bodyPr wrap="square" rtlCol="0">
            <a:spAutoFit/>
          </a:bodyPr>
          <a:lstStyle/>
          <a:p>
            <a:pPr algn="ctr">
              <a:lnSpc>
                <a:spcPts val="1800"/>
              </a:lnSpc>
            </a:pPr>
            <a:r>
              <a:rPr lang="en-US" sz="1400" dirty="0">
                <a:solidFill>
                  <a:srgbClr val="FFFFFF"/>
                </a:solidFill>
                <a:latin typeface="Poppins" panose="00000500000000000000" pitchFamily="2" charset="0"/>
                <a:ea typeface="Inter" panose="020B0502030000000004" pitchFamily="34" charset="0"/>
                <a:cs typeface="Poppins" panose="00000500000000000000" pitchFamily="2" charset="0"/>
              </a:rPr>
              <a:t>5</a:t>
            </a:r>
          </a:p>
        </p:txBody>
      </p:sp>
      <p:sp>
        <p:nvSpPr>
          <p:cNvPr id="98" name="TextBox 97">
            <a:extLst>
              <a:ext uri="{FF2B5EF4-FFF2-40B4-BE49-F238E27FC236}">
                <a16:creationId xmlns:a16="http://schemas.microsoft.com/office/drawing/2014/main" id="{61618EBB-33F8-8180-56A3-F1FC01D9B87B}"/>
              </a:ext>
            </a:extLst>
          </p:cNvPr>
          <p:cNvSpPr txBox="1"/>
          <p:nvPr/>
        </p:nvSpPr>
        <p:spPr>
          <a:xfrm>
            <a:off x="8790622" y="1462858"/>
            <a:ext cx="1460974" cy="292388"/>
          </a:xfrm>
          <a:prstGeom prst="rect">
            <a:avLst/>
          </a:prstGeom>
          <a:noFill/>
        </p:spPr>
        <p:txBody>
          <a:bodyPr wrap="square" rtlCol="0">
            <a:spAutoFit/>
          </a:bodyPr>
          <a:lstStyle/>
          <a:p>
            <a:r>
              <a:rPr lang="en-US" sz="1300" b="1" dirty="0">
                <a:latin typeface="Poppins" panose="00000500000000000000" pitchFamily="2" charset="0"/>
                <a:ea typeface="Inter" panose="020B0502030000000004" pitchFamily="34" charset="0"/>
                <a:cs typeface="Poppins" panose="00000500000000000000" pitchFamily="2" charset="0"/>
              </a:rPr>
              <a:t>First Title #1</a:t>
            </a:r>
          </a:p>
        </p:txBody>
      </p:sp>
      <p:sp>
        <p:nvSpPr>
          <p:cNvPr id="99" name="Freeform 55">
            <a:extLst>
              <a:ext uri="{FF2B5EF4-FFF2-40B4-BE49-F238E27FC236}">
                <a16:creationId xmlns:a16="http://schemas.microsoft.com/office/drawing/2014/main" id="{5AAE5B1C-923F-145F-F6CF-98432060A6C7}"/>
              </a:ext>
            </a:extLst>
          </p:cNvPr>
          <p:cNvSpPr>
            <a:spLocks noEditPoints="1"/>
          </p:cNvSpPr>
          <p:nvPr/>
        </p:nvSpPr>
        <p:spPr bwMode="auto">
          <a:xfrm>
            <a:off x="8277684" y="1584678"/>
            <a:ext cx="388320" cy="385892"/>
          </a:xfrm>
          <a:custGeom>
            <a:avLst/>
            <a:gdLst>
              <a:gd name="T0" fmla="*/ 117 w 160"/>
              <a:gd name="T1" fmla="*/ 99 h 159"/>
              <a:gd name="T2" fmla="*/ 111 w 160"/>
              <a:gd name="T3" fmla="*/ 82 h 159"/>
              <a:gd name="T4" fmla="*/ 104 w 160"/>
              <a:gd name="T5" fmla="*/ 84 h 159"/>
              <a:gd name="T6" fmla="*/ 114 w 160"/>
              <a:gd name="T7" fmla="*/ 115 h 159"/>
              <a:gd name="T8" fmla="*/ 96 w 160"/>
              <a:gd name="T9" fmla="*/ 111 h 159"/>
              <a:gd name="T10" fmla="*/ 104 w 160"/>
              <a:gd name="T11" fmla="*/ 128 h 159"/>
              <a:gd name="T12" fmla="*/ 111 w 160"/>
              <a:gd name="T13" fmla="*/ 126 h 159"/>
              <a:gd name="T14" fmla="*/ 99 w 160"/>
              <a:gd name="T15" fmla="*/ 95 h 159"/>
              <a:gd name="T16" fmla="*/ 125 w 160"/>
              <a:gd name="T17" fmla="*/ 68 h 159"/>
              <a:gd name="T18" fmla="*/ 141 w 160"/>
              <a:gd name="T19" fmla="*/ 105 h 159"/>
              <a:gd name="T20" fmla="*/ 139 w 160"/>
              <a:gd name="T21" fmla="*/ 126 h 159"/>
              <a:gd name="T22" fmla="*/ 141 w 160"/>
              <a:gd name="T23" fmla="*/ 82 h 159"/>
              <a:gd name="T24" fmla="*/ 111 w 160"/>
              <a:gd name="T25" fmla="*/ 65 h 159"/>
              <a:gd name="T26" fmla="*/ 72 w 160"/>
              <a:gd name="T27" fmla="*/ 105 h 159"/>
              <a:gd name="T28" fmla="*/ 70 w 160"/>
              <a:gd name="T29" fmla="*/ 86 h 159"/>
              <a:gd name="T30" fmla="*/ 89 w 160"/>
              <a:gd name="T31" fmla="*/ 142 h 159"/>
              <a:gd name="T32" fmla="*/ 91 w 160"/>
              <a:gd name="T33" fmla="*/ 136 h 159"/>
              <a:gd name="T34" fmla="*/ 99 w 160"/>
              <a:gd name="T35" fmla="*/ 142 h 159"/>
              <a:gd name="T36" fmla="*/ 102 w 160"/>
              <a:gd name="T37" fmla="*/ 140 h 159"/>
              <a:gd name="T38" fmla="*/ 128 w 160"/>
              <a:gd name="T39" fmla="*/ 52 h 159"/>
              <a:gd name="T40" fmla="*/ 102 w 160"/>
              <a:gd name="T41" fmla="*/ 23 h 159"/>
              <a:gd name="T42" fmla="*/ 14 w 160"/>
              <a:gd name="T43" fmla="*/ 0 h 159"/>
              <a:gd name="T44" fmla="*/ 40 w 160"/>
              <a:gd name="T45" fmla="*/ 29 h 159"/>
              <a:gd name="T46" fmla="*/ 32 w 160"/>
              <a:gd name="T47" fmla="*/ 45 h 159"/>
              <a:gd name="T48" fmla="*/ 17 w 160"/>
              <a:gd name="T49" fmla="*/ 83 h 159"/>
              <a:gd name="T50" fmla="*/ 22 w 160"/>
              <a:gd name="T51" fmla="*/ 117 h 159"/>
              <a:gd name="T52" fmla="*/ 68 w 160"/>
              <a:gd name="T53" fmla="*/ 143 h 159"/>
              <a:gd name="T54" fmla="*/ 121 w 160"/>
              <a:gd name="T55" fmla="*/ 53 h 159"/>
              <a:gd name="T56" fmla="*/ 128 w 160"/>
              <a:gd name="T57" fmla="*/ 45 h 159"/>
              <a:gd name="T58" fmla="*/ 51 w 160"/>
              <a:gd name="T59" fmla="*/ 29 h 159"/>
              <a:gd name="T60" fmla="*/ 6 w 160"/>
              <a:gd name="T61" fmla="*/ 14 h 159"/>
              <a:gd name="T62" fmla="*/ 99 w 160"/>
              <a:gd name="T63" fmla="*/ 14 h 159"/>
              <a:gd name="T64" fmla="*/ 32 w 160"/>
              <a:gd name="T65" fmla="*/ 52 h 159"/>
              <a:gd name="T66" fmla="*/ 32 w 160"/>
              <a:gd name="T67" fmla="*/ 68 h 159"/>
              <a:gd name="T68" fmla="*/ 32 w 160"/>
              <a:gd name="T69" fmla="*/ 75 h 159"/>
              <a:gd name="T70" fmla="*/ 32 w 160"/>
              <a:gd name="T71" fmla="*/ 91 h 159"/>
              <a:gd name="T72" fmla="*/ 32 w 160"/>
              <a:gd name="T73" fmla="*/ 97 h 159"/>
              <a:gd name="T74" fmla="*/ 54 w 160"/>
              <a:gd name="T75" fmla="*/ 114 h 159"/>
              <a:gd name="T76" fmla="*/ 32 w 160"/>
              <a:gd name="T77" fmla="*/ 97 h 159"/>
              <a:gd name="T78" fmla="*/ 32 w 160"/>
              <a:gd name="T79" fmla="*/ 120 h 159"/>
              <a:gd name="T80" fmla="*/ 32 w 160"/>
              <a:gd name="T81" fmla="*/ 136 h 159"/>
              <a:gd name="T82" fmla="*/ 107 w 160"/>
              <a:gd name="T83" fmla="*/ 5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0" h="159">
                <a:moveTo>
                  <a:pt x="107" y="90"/>
                </a:moveTo>
                <a:cubicBezTo>
                  <a:pt x="111" y="90"/>
                  <a:pt x="114" y="92"/>
                  <a:pt x="114" y="95"/>
                </a:cubicBezTo>
                <a:cubicBezTo>
                  <a:pt x="114" y="97"/>
                  <a:pt x="115" y="99"/>
                  <a:pt x="117" y="99"/>
                </a:cubicBezTo>
                <a:cubicBezTo>
                  <a:pt x="119" y="99"/>
                  <a:pt x="120" y="97"/>
                  <a:pt x="120" y="95"/>
                </a:cubicBezTo>
                <a:cubicBezTo>
                  <a:pt x="120" y="90"/>
                  <a:pt x="115" y="86"/>
                  <a:pt x="111" y="84"/>
                </a:cubicBezTo>
                <a:cubicBezTo>
                  <a:pt x="111" y="82"/>
                  <a:pt x="111" y="82"/>
                  <a:pt x="111" y="82"/>
                </a:cubicBezTo>
                <a:cubicBezTo>
                  <a:pt x="111" y="81"/>
                  <a:pt x="109" y="79"/>
                  <a:pt x="107" y="79"/>
                </a:cubicBezTo>
                <a:cubicBezTo>
                  <a:pt x="106" y="79"/>
                  <a:pt x="104" y="81"/>
                  <a:pt x="104" y="82"/>
                </a:cubicBezTo>
                <a:cubicBezTo>
                  <a:pt x="104" y="84"/>
                  <a:pt x="104" y="84"/>
                  <a:pt x="104" y="84"/>
                </a:cubicBezTo>
                <a:cubicBezTo>
                  <a:pt x="97" y="86"/>
                  <a:pt x="94" y="90"/>
                  <a:pt x="94" y="95"/>
                </a:cubicBezTo>
                <a:cubicBezTo>
                  <a:pt x="94" y="103"/>
                  <a:pt x="99" y="108"/>
                  <a:pt x="107" y="108"/>
                </a:cubicBezTo>
                <a:cubicBezTo>
                  <a:pt x="111" y="108"/>
                  <a:pt x="114" y="111"/>
                  <a:pt x="114" y="115"/>
                </a:cubicBezTo>
                <a:cubicBezTo>
                  <a:pt x="114" y="118"/>
                  <a:pt x="111" y="120"/>
                  <a:pt x="107" y="120"/>
                </a:cubicBezTo>
                <a:cubicBezTo>
                  <a:pt x="102" y="120"/>
                  <a:pt x="99" y="118"/>
                  <a:pt x="99" y="115"/>
                </a:cubicBezTo>
                <a:cubicBezTo>
                  <a:pt x="99" y="113"/>
                  <a:pt x="99" y="111"/>
                  <a:pt x="96" y="111"/>
                </a:cubicBezTo>
                <a:cubicBezTo>
                  <a:pt x="94" y="111"/>
                  <a:pt x="94" y="113"/>
                  <a:pt x="94" y="115"/>
                </a:cubicBezTo>
                <a:cubicBezTo>
                  <a:pt x="94" y="120"/>
                  <a:pt x="97" y="124"/>
                  <a:pt x="104" y="126"/>
                </a:cubicBezTo>
                <a:cubicBezTo>
                  <a:pt x="104" y="128"/>
                  <a:pt x="104" y="128"/>
                  <a:pt x="104" y="128"/>
                </a:cubicBezTo>
                <a:cubicBezTo>
                  <a:pt x="104" y="129"/>
                  <a:pt x="106" y="131"/>
                  <a:pt x="107" y="131"/>
                </a:cubicBezTo>
                <a:cubicBezTo>
                  <a:pt x="109" y="131"/>
                  <a:pt x="111" y="129"/>
                  <a:pt x="111" y="128"/>
                </a:cubicBezTo>
                <a:cubicBezTo>
                  <a:pt x="111" y="126"/>
                  <a:pt x="111" y="126"/>
                  <a:pt x="111" y="126"/>
                </a:cubicBezTo>
                <a:cubicBezTo>
                  <a:pt x="115" y="124"/>
                  <a:pt x="120" y="120"/>
                  <a:pt x="120" y="115"/>
                </a:cubicBezTo>
                <a:cubicBezTo>
                  <a:pt x="120" y="107"/>
                  <a:pt x="114" y="102"/>
                  <a:pt x="107" y="102"/>
                </a:cubicBezTo>
                <a:cubicBezTo>
                  <a:pt x="102" y="102"/>
                  <a:pt x="99" y="99"/>
                  <a:pt x="99" y="95"/>
                </a:cubicBezTo>
                <a:cubicBezTo>
                  <a:pt x="99" y="92"/>
                  <a:pt x="102" y="90"/>
                  <a:pt x="107" y="90"/>
                </a:cubicBezTo>
                <a:close/>
                <a:moveTo>
                  <a:pt x="141" y="82"/>
                </a:moveTo>
                <a:cubicBezTo>
                  <a:pt x="136" y="78"/>
                  <a:pt x="131" y="71"/>
                  <a:pt x="125" y="68"/>
                </a:cubicBezTo>
                <a:cubicBezTo>
                  <a:pt x="124" y="68"/>
                  <a:pt x="122" y="68"/>
                  <a:pt x="120" y="70"/>
                </a:cubicBezTo>
                <a:cubicBezTo>
                  <a:pt x="120" y="71"/>
                  <a:pt x="120" y="73"/>
                  <a:pt x="122" y="74"/>
                </a:cubicBezTo>
                <a:cubicBezTo>
                  <a:pt x="133" y="79"/>
                  <a:pt x="141" y="92"/>
                  <a:pt x="141" y="105"/>
                </a:cubicBezTo>
                <a:cubicBezTo>
                  <a:pt x="141" y="111"/>
                  <a:pt x="139" y="116"/>
                  <a:pt x="137" y="121"/>
                </a:cubicBezTo>
                <a:cubicBezTo>
                  <a:pt x="136" y="123"/>
                  <a:pt x="136" y="124"/>
                  <a:pt x="137" y="126"/>
                </a:cubicBezTo>
                <a:cubicBezTo>
                  <a:pt x="139" y="126"/>
                  <a:pt x="139" y="126"/>
                  <a:pt x="139" y="126"/>
                </a:cubicBezTo>
                <a:cubicBezTo>
                  <a:pt x="141" y="126"/>
                  <a:pt x="142" y="126"/>
                  <a:pt x="142" y="124"/>
                </a:cubicBezTo>
                <a:cubicBezTo>
                  <a:pt x="145" y="118"/>
                  <a:pt x="147" y="111"/>
                  <a:pt x="147" y="105"/>
                </a:cubicBezTo>
                <a:cubicBezTo>
                  <a:pt x="147" y="97"/>
                  <a:pt x="145" y="90"/>
                  <a:pt x="141" y="82"/>
                </a:cubicBezTo>
                <a:close/>
                <a:moveTo>
                  <a:pt x="111" y="71"/>
                </a:moveTo>
                <a:cubicBezTo>
                  <a:pt x="113" y="71"/>
                  <a:pt x="115" y="70"/>
                  <a:pt x="115" y="68"/>
                </a:cubicBezTo>
                <a:cubicBezTo>
                  <a:pt x="115" y="67"/>
                  <a:pt x="113" y="65"/>
                  <a:pt x="111" y="65"/>
                </a:cubicBezTo>
                <a:cubicBezTo>
                  <a:pt x="110" y="65"/>
                  <a:pt x="108" y="67"/>
                  <a:pt x="108" y="68"/>
                </a:cubicBezTo>
                <a:cubicBezTo>
                  <a:pt x="108" y="70"/>
                  <a:pt x="110" y="71"/>
                  <a:pt x="111" y="71"/>
                </a:cubicBezTo>
                <a:close/>
                <a:moveTo>
                  <a:pt x="72" y="105"/>
                </a:moveTo>
                <a:cubicBezTo>
                  <a:pt x="72" y="100"/>
                  <a:pt x="73" y="94"/>
                  <a:pt x="76" y="89"/>
                </a:cubicBezTo>
                <a:cubicBezTo>
                  <a:pt x="76" y="87"/>
                  <a:pt x="76" y="86"/>
                  <a:pt x="75" y="84"/>
                </a:cubicBezTo>
                <a:cubicBezTo>
                  <a:pt x="73" y="84"/>
                  <a:pt x="72" y="84"/>
                  <a:pt x="70" y="86"/>
                </a:cubicBezTo>
                <a:cubicBezTo>
                  <a:pt x="67" y="92"/>
                  <a:pt x="65" y="99"/>
                  <a:pt x="65" y="105"/>
                </a:cubicBezTo>
                <a:cubicBezTo>
                  <a:pt x="65" y="113"/>
                  <a:pt x="68" y="121"/>
                  <a:pt x="72" y="128"/>
                </a:cubicBezTo>
                <a:cubicBezTo>
                  <a:pt x="76" y="134"/>
                  <a:pt x="83" y="139"/>
                  <a:pt x="89" y="142"/>
                </a:cubicBezTo>
                <a:cubicBezTo>
                  <a:pt x="89" y="142"/>
                  <a:pt x="89" y="142"/>
                  <a:pt x="91" y="142"/>
                </a:cubicBezTo>
                <a:cubicBezTo>
                  <a:pt x="91" y="142"/>
                  <a:pt x="92" y="142"/>
                  <a:pt x="92" y="140"/>
                </a:cubicBezTo>
                <a:cubicBezTo>
                  <a:pt x="94" y="139"/>
                  <a:pt x="92" y="137"/>
                  <a:pt x="91" y="136"/>
                </a:cubicBezTo>
                <a:cubicBezTo>
                  <a:pt x="80" y="131"/>
                  <a:pt x="72" y="118"/>
                  <a:pt x="72" y="105"/>
                </a:cubicBezTo>
                <a:close/>
                <a:moveTo>
                  <a:pt x="102" y="140"/>
                </a:moveTo>
                <a:cubicBezTo>
                  <a:pt x="101" y="140"/>
                  <a:pt x="99" y="140"/>
                  <a:pt x="99" y="142"/>
                </a:cubicBezTo>
                <a:cubicBezTo>
                  <a:pt x="99" y="145"/>
                  <a:pt x="101" y="145"/>
                  <a:pt x="102" y="145"/>
                </a:cubicBezTo>
                <a:cubicBezTo>
                  <a:pt x="104" y="145"/>
                  <a:pt x="105" y="145"/>
                  <a:pt x="105" y="144"/>
                </a:cubicBezTo>
                <a:cubicBezTo>
                  <a:pt x="105" y="140"/>
                  <a:pt x="104" y="140"/>
                  <a:pt x="102" y="140"/>
                </a:cubicBezTo>
                <a:close/>
                <a:moveTo>
                  <a:pt x="121" y="53"/>
                </a:moveTo>
                <a:cubicBezTo>
                  <a:pt x="120" y="53"/>
                  <a:pt x="120" y="52"/>
                  <a:pt x="120" y="52"/>
                </a:cubicBezTo>
                <a:cubicBezTo>
                  <a:pt x="128" y="52"/>
                  <a:pt x="128" y="52"/>
                  <a:pt x="128" y="52"/>
                </a:cubicBezTo>
                <a:cubicBezTo>
                  <a:pt x="136" y="52"/>
                  <a:pt x="142" y="45"/>
                  <a:pt x="142" y="37"/>
                </a:cubicBezTo>
                <a:cubicBezTo>
                  <a:pt x="142" y="29"/>
                  <a:pt x="136" y="23"/>
                  <a:pt x="128" y="23"/>
                </a:cubicBezTo>
                <a:cubicBezTo>
                  <a:pt x="102" y="23"/>
                  <a:pt x="102" y="23"/>
                  <a:pt x="102" y="23"/>
                </a:cubicBezTo>
                <a:cubicBezTo>
                  <a:pt x="104" y="19"/>
                  <a:pt x="105" y="18"/>
                  <a:pt x="105" y="14"/>
                </a:cubicBezTo>
                <a:cubicBezTo>
                  <a:pt x="105" y="6"/>
                  <a:pt x="99" y="0"/>
                  <a:pt x="91" y="0"/>
                </a:cubicBezTo>
                <a:cubicBezTo>
                  <a:pt x="14" y="0"/>
                  <a:pt x="14" y="0"/>
                  <a:pt x="14" y="0"/>
                </a:cubicBezTo>
                <a:cubicBezTo>
                  <a:pt x="6" y="0"/>
                  <a:pt x="0" y="6"/>
                  <a:pt x="0" y="14"/>
                </a:cubicBezTo>
                <a:cubicBezTo>
                  <a:pt x="0" y="23"/>
                  <a:pt x="6" y="29"/>
                  <a:pt x="14" y="29"/>
                </a:cubicBezTo>
                <a:cubicBezTo>
                  <a:pt x="40" y="29"/>
                  <a:pt x="40" y="29"/>
                  <a:pt x="40" y="29"/>
                </a:cubicBezTo>
                <a:cubicBezTo>
                  <a:pt x="38" y="31"/>
                  <a:pt x="36" y="34"/>
                  <a:pt x="36" y="37"/>
                </a:cubicBezTo>
                <a:cubicBezTo>
                  <a:pt x="36" y="40"/>
                  <a:pt x="38" y="42"/>
                  <a:pt x="40" y="45"/>
                </a:cubicBezTo>
                <a:cubicBezTo>
                  <a:pt x="32" y="45"/>
                  <a:pt x="32" y="45"/>
                  <a:pt x="32" y="45"/>
                </a:cubicBezTo>
                <a:cubicBezTo>
                  <a:pt x="24" y="45"/>
                  <a:pt x="17" y="52"/>
                  <a:pt x="17" y="60"/>
                </a:cubicBezTo>
                <a:cubicBezTo>
                  <a:pt x="17" y="65"/>
                  <a:pt x="19" y="68"/>
                  <a:pt x="22" y="71"/>
                </a:cubicBezTo>
                <a:cubicBezTo>
                  <a:pt x="19" y="73"/>
                  <a:pt x="17" y="78"/>
                  <a:pt x="17" y="83"/>
                </a:cubicBezTo>
                <a:cubicBezTo>
                  <a:pt x="17" y="88"/>
                  <a:pt x="19" y="91"/>
                  <a:pt x="22" y="94"/>
                </a:cubicBezTo>
                <a:cubicBezTo>
                  <a:pt x="19" y="96"/>
                  <a:pt x="17" y="101"/>
                  <a:pt x="17" y="105"/>
                </a:cubicBezTo>
                <a:cubicBezTo>
                  <a:pt x="17" y="110"/>
                  <a:pt x="19" y="114"/>
                  <a:pt x="22" y="117"/>
                </a:cubicBezTo>
                <a:cubicBezTo>
                  <a:pt x="19" y="118"/>
                  <a:pt x="17" y="123"/>
                  <a:pt x="17" y="128"/>
                </a:cubicBezTo>
                <a:cubicBezTo>
                  <a:pt x="17" y="136"/>
                  <a:pt x="24" y="143"/>
                  <a:pt x="32" y="143"/>
                </a:cubicBezTo>
                <a:cubicBezTo>
                  <a:pt x="68" y="143"/>
                  <a:pt x="68" y="143"/>
                  <a:pt x="68" y="143"/>
                </a:cubicBezTo>
                <a:cubicBezTo>
                  <a:pt x="78" y="153"/>
                  <a:pt x="91" y="159"/>
                  <a:pt x="107" y="159"/>
                </a:cubicBezTo>
                <a:cubicBezTo>
                  <a:pt x="136" y="159"/>
                  <a:pt x="160" y="135"/>
                  <a:pt x="160" y="105"/>
                </a:cubicBezTo>
                <a:cubicBezTo>
                  <a:pt x="160" y="81"/>
                  <a:pt x="144" y="60"/>
                  <a:pt x="121" y="53"/>
                </a:cubicBezTo>
                <a:close/>
                <a:moveTo>
                  <a:pt x="128" y="29"/>
                </a:moveTo>
                <a:cubicBezTo>
                  <a:pt x="132" y="29"/>
                  <a:pt x="136" y="32"/>
                  <a:pt x="136" y="37"/>
                </a:cubicBezTo>
                <a:cubicBezTo>
                  <a:pt x="136" y="40"/>
                  <a:pt x="132" y="45"/>
                  <a:pt x="128" y="45"/>
                </a:cubicBezTo>
                <a:cubicBezTo>
                  <a:pt x="51" y="45"/>
                  <a:pt x="51" y="45"/>
                  <a:pt x="51" y="45"/>
                </a:cubicBezTo>
                <a:cubicBezTo>
                  <a:pt x="46" y="45"/>
                  <a:pt x="43" y="40"/>
                  <a:pt x="43" y="37"/>
                </a:cubicBezTo>
                <a:cubicBezTo>
                  <a:pt x="43" y="32"/>
                  <a:pt x="46" y="29"/>
                  <a:pt x="51" y="29"/>
                </a:cubicBezTo>
                <a:lnTo>
                  <a:pt x="128" y="29"/>
                </a:lnTo>
                <a:close/>
                <a:moveTo>
                  <a:pt x="14" y="23"/>
                </a:moveTo>
                <a:cubicBezTo>
                  <a:pt x="9" y="23"/>
                  <a:pt x="6" y="18"/>
                  <a:pt x="6" y="14"/>
                </a:cubicBezTo>
                <a:cubicBezTo>
                  <a:pt x="6" y="10"/>
                  <a:pt x="9" y="6"/>
                  <a:pt x="14" y="6"/>
                </a:cubicBezTo>
                <a:cubicBezTo>
                  <a:pt x="91" y="6"/>
                  <a:pt x="91" y="6"/>
                  <a:pt x="91" y="6"/>
                </a:cubicBezTo>
                <a:cubicBezTo>
                  <a:pt x="96" y="6"/>
                  <a:pt x="99" y="10"/>
                  <a:pt x="99" y="14"/>
                </a:cubicBezTo>
                <a:cubicBezTo>
                  <a:pt x="99" y="18"/>
                  <a:pt x="96" y="23"/>
                  <a:pt x="91" y="23"/>
                </a:cubicBezTo>
                <a:lnTo>
                  <a:pt x="14" y="23"/>
                </a:lnTo>
                <a:close/>
                <a:moveTo>
                  <a:pt x="32" y="52"/>
                </a:moveTo>
                <a:cubicBezTo>
                  <a:pt x="107" y="52"/>
                  <a:pt x="107" y="52"/>
                  <a:pt x="107" y="52"/>
                </a:cubicBezTo>
                <a:cubicBezTo>
                  <a:pt x="92" y="52"/>
                  <a:pt x="78" y="58"/>
                  <a:pt x="68" y="68"/>
                </a:cubicBezTo>
                <a:cubicBezTo>
                  <a:pt x="32" y="68"/>
                  <a:pt x="32" y="68"/>
                  <a:pt x="32" y="68"/>
                </a:cubicBezTo>
                <a:cubicBezTo>
                  <a:pt x="27" y="68"/>
                  <a:pt x="24" y="65"/>
                  <a:pt x="24" y="60"/>
                </a:cubicBezTo>
                <a:cubicBezTo>
                  <a:pt x="24" y="55"/>
                  <a:pt x="27" y="52"/>
                  <a:pt x="32" y="52"/>
                </a:cubicBezTo>
                <a:close/>
                <a:moveTo>
                  <a:pt x="32" y="75"/>
                </a:moveTo>
                <a:cubicBezTo>
                  <a:pt x="64" y="75"/>
                  <a:pt x="64" y="75"/>
                  <a:pt x="64" y="75"/>
                </a:cubicBezTo>
                <a:cubicBezTo>
                  <a:pt x="60" y="79"/>
                  <a:pt x="57" y="84"/>
                  <a:pt x="56" y="91"/>
                </a:cubicBezTo>
                <a:cubicBezTo>
                  <a:pt x="32" y="91"/>
                  <a:pt x="32" y="91"/>
                  <a:pt x="32" y="91"/>
                </a:cubicBezTo>
                <a:cubicBezTo>
                  <a:pt x="27" y="91"/>
                  <a:pt x="24" y="88"/>
                  <a:pt x="24" y="83"/>
                </a:cubicBezTo>
                <a:cubicBezTo>
                  <a:pt x="24" y="78"/>
                  <a:pt x="27" y="75"/>
                  <a:pt x="32" y="75"/>
                </a:cubicBezTo>
                <a:close/>
                <a:moveTo>
                  <a:pt x="32" y="97"/>
                </a:moveTo>
                <a:cubicBezTo>
                  <a:pt x="54" y="97"/>
                  <a:pt x="54" y="97"/>
                  <a:pt x="54" y="97"/>
                </a:cubicBezTo>
                <a:cubicBezTo>
                  <a:pt x="54" y="99"/>
                  <a:pt x="54" y="102"/>
                  <a:pt x="54" y="105"/>
                </a:cubicBezTo>
                <a:cubicBezTo>
                  <a:pt x="54" y="109"/>
                  <a:pt x="54" y="110"/>
                  <a:pt x="54" y="114"/>
                </a:cubicBezTo>
                <a:cubicBezTo>
                  <a:pt x="32" y="114"/>
                  <a:pt x="32" y="114"/>
                  <a:pt x="32" y="114"/>
                </a:cubicBezTo>
                <a:cubicBezTo>
                  <a:pt x="27" y="114"/>
                  <a:pt x="24" y="110"/>
                  <a:pt x="24" y="105"/>
                </a:cubicBezTo>
                <a:cubicBezTo>
                  <a:pt x="24" y="101"/>
                  <a:pt x="27" y="97"/>
                  <a:pt x="32" y="97"/>
                </a:cubicBezTo>
                <a:close/>
                <a:moveTo>
                  <a:pt x="32" y="136"/>
                </a:moveTo>
                <a:cubicBezTo>
                  <a:pt x="27" y="136"/>
                  <a:pt x="24" y="133"/>
                  <a:pt x="24" y="128"/>
                </a:cubicBezTo>
                <a:cubicBezTo>
                  <a:pt x="24" y="123"/>
                  <a:pt x="27" y="120"/>
                  <a:pt x="32" y="120"/>
                </a:cubicBezTo>
                <a:cubicBezTo>
                  <a:pt x="56" y="120"/>
                  <a:pt x="56" y="120"/>
                  <a:pt x="56" y="120"/>
                </a:cubicBezTo>
                <a:cubicBezTo>
                  <a:pt x="57" y="125"/>
                  <a:pt x="59" y="131"/>
                  <a:pt x="62" y="136"/>
                </a:cubicBezTo>
                <a:lnTo>
                  <a:pt x="32" y="136"/>
                </a:lnTo>
                <a:close/>
                <a:moveTo>
                  <a:pt x="107" y="153"/>
                </a:moveTo>
                <a:cubicBezTo>
                  <a:pt x="81" y="153"/>
                  <a:pt x="60" y="131"/>
                  <a:pt x="60" y="105"/>
                </a:cubicBezTo>
                <a:cubicBezTo>
                  <a:pt x="60" y="79"/>
                  <a:pt x="81" y="58"/>
                  <a:pt x="107" y="58"/>
                </a:cubicBezTo>
                <a:cubicBezTo>
                  <a:pt x="132" y="58"/>
                  <a:pt x="153" y="79"/>
                  <a:pt x="153" y="105"/>
                </a:cubicBezTo>
                <a:cubicBezTo>
                  <a:pt x="153" y="131"/>
                  <a:pt x="132" y="153"/>
                  <a:pt x="107" y="15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TextBox 100">
            <a:extLst>
              <a:ext uri="{FF2B5EF4-FFF2-40B4-BE49-F238E27FC236}">
                <a16:creationId xmlns:a16="http://schemas.microsoft.com/office/drawing/2014/main" id="{840050F9-20B5-A442-A3ED-96DAEE265790}"/>
              </a:ext>
            </a:extLst>
          </p:cNvPr>
          <p:cNvSpPr txBox="1"/>
          <p:nvPr/>
        </p:nvSpPr>
        <p:spPr>
          <a:xfrm>
            <a:off x="8790621" y="2411513"/>
            <a:ext cx="1771525" cy="292388"/>
          </a:xfrm>
          <a:prstGeom prst="rect">
            <a:avLst/>
          </a:prstGeom>
          <a:noFill/>
        </p:spPr>
        <p:txBody>
          <a:bodyPr wrap="square" rtlCol="0">
            <a:spAutoFit/>
          </a:bodyPr>
          <a:lstStyle/>
          <a:p>
            <a:r>
              <a:rPr lang="en-US" sz="1300" b="1" dirty="0">
                <a:latin typeface="Poppins" panose="00000500000000000000" pitchFamily="2" charset="0"/>
                <a:ea typeface="Inter" panose="020B0502030000000004" pitchFamily="34" charset="0"/>
                <a:cs typeface="Poppins" panose="00000500000000000000" pitchFamily="2" charset="0"/>
              </a:rPr>
              <a:t>Second Title #2</a:t>
            </a:r>
          </a:p>
        </p:txBody>
      </p:sp>
      <p:sp>
        <p:nvSpPr>
          <p:cNvPr id="102" name="Freeform 52">
            <a:extLst>
              <a:ext uri="{FF2B5EF4-FFF2-40B4-BE49-F238E27FC236}">
                <a16:creationId xmlns:a16="http://schemas.microsoft.com/office/drawing/2014/main" id="{A194B692-B5B4-8BBA-51FE-57A82320CB73}"/>
              </a:ext>
            </a:extLst>
          </p:cNvPr>
          <p:cNvSpPr>
            <a:spLocks noEditPoints="1"/>
          </p:cNvSpPr>
          <p:nvPr/>
        </p:nvSpPr>
        <p:spPr bwMode="auto">
          <a:xfrm>
            <a:off x="8275256" y="2548598"/>
            <a:ext cx="390748" cy="361624"/>
          </a:xfrm>
          <a:custGeom>
            <a:avLst/>
            <a:gdLst>
              <a:gd name="T0" fmla="*/ 103 w 161"/>
              <a:gd name="T1" fmla="*/ 39 h 149"/>
              <a:gd name="T2" fmla="*/ 98 w 161"/>
              <a:gd name="T3" fmla="*/ 34 h 149"/>
              <a:gd name="T4" fmla="*/ 100 w 161"/>
              <a:gd name="T5" fmla="*/ 41 h 149"/>
              <a:gd name="T6" fmla="*/ 159 w 161"/>
              <a:gd name="T7" fmla="*/ 58 h 149"/>
              <a:gd name="T8" fmla="*/ 158 w 161"/>
              <a:gd name="T9" fmla="*/ 52 h 149"/>
              <a:gd name="T10" fmla="*/ 116 w 161"/>
              <a:gd name="T11" fmla="*/ 21 h 149"/>
              <a:gd name="T12" fmla="*/ 20 w 161"/>
              <a:gd name="T13" fmla="*/ 21 h 149"/>
              <a:gd name="T14" fmla="*/ 20 w 161"/>
              <a:gd name="T15" fmla="*/ 118 h 149"/>
              <a:gd name="T16" fmla="*/ 23 w 161"/>
              <a:gd name="T17" fmla="*/ 144 h 149"/>
              <a:gd name="T18" fmla="*/ 26 w 161"/>
              <a:gd name="T19" fmla="*/ 149 h 149"/>
              <a:gd name="T20" fmla="*/ 45 w 161"/>
              <a:gd name="T21" fmla="*/ 147 h 149"/>
              <a:gd name="T22" fmla="*/ 68 w 161"/>
              <a:gd name="T23" fmla="*/ 138 h 149"/>
              <a:gd name="T24" fmla="*/ 92 w 161"/>
              <a:gd name="T25" fmla="*/ 147 h 149"/>
              <a:gd name="T26" fmla="*/ 111 w 161"/>
              <a:gd name="T27" fmla="*/ 149 h 149"/>
              <a:gd name="T28" fmla="*/ 113 w 161"/>
              <a:gd name="T29" fmla="*/ 144 h 149"/>
              <a:gd name="T30" fmla="*/ 116 w 161"/>
              <a:gd name="T31" fmla="*/ 118 h 149"/>
              <a:gd name="T32" fmla="*/ 158 w 161"/>
              <a:gd name="T33" fmla="*/ 86 h 149"/>
              <a:gd name="T34" fmla="*/ 159 w 161"/>
              <a:gd name="T35" fmla="*/ 79 h 149"/>
              <a:gd name="T36" fmla="*/ 150 w 161"/>
              <a:gd name="T37" fmla="*/ 58 h 149"/>
              <a:gd name="T38" fmla="*/ 121 w 161"/>
              <a:gd name="T39" fmla="*/ 66 h 149"/>
              <a:gd name="T40" fmla="*/ 150 w 161"/>
              <a:gd name="T41" fmla="*/ 58 h 149"/>
              <a:gd name="T42" fmla="*/ 31 w 161"/>
              <a:gd name="T43" fmla="*/ 143 h 149"/>
              <a:gd name="T44" fmla="*/ 45 w 161"/>
              <a:gd name="T45" fmla="*/ 133 h 149"/>
              <a:gd name="T46" fmla="*/ 97 w 161"/>
              <a:gd name="T47" fmla="*/ 143 h 149"/>
              <a:gd name="T48" fmla="*/ 98 w 161"/>
              <a:gd name="T49" fmla="*/ 131 h 149"/>
              <a:gd name="T50" fmla="*/ 97 w 161"/>
              <a:gd name="T51" fmla="*/ 143 h 149"/>
              <a:gd name="T52" fmla="*/ 98 w 161"/>
              <a:gd name="T53" fmla="*/ 123 h 149"/>
              <a:gd name="T54" fmla="*/ 85 w 161"/>
              <a:gd name="T55" fmla="*/ 130 h 149"/>
              <a:gd name="T56" fmla="*/ 52 w 161"/>
              <a:gd name="T57" fmla="*/ 130 h 149"/>
              <a:gd name="T58" fmla="*/ 39 w 161"/>
              <a:gd name="T59" fmla="*/ 123 h 149"/>
              <a:gd name="T60" fmla="*/ 7 w 161"/>
              <a:gd name="T61" fmla="*/ 70 h 149"/>
              <a:gd name="T62" fmla="*/ 68 w 161"/>
              <a:gd name="T63" fmla="*/ 6 h 149"/>
              <a:gd name="T64" fmla="*/ 129 w 161"/>
              <a:gd name="T65" fmla="*/ 52 h 149"/>
              <a:gd name="T66" fmla="*/ 124 w 161"/>
              <a:gd name="T67" fmla="*/ 53 h 149"/>
              <a:gd name="T68" fmla="*/ 111 w 161"/>
              <a:gd name="T69" fmla="*/ 45 h 149"/>
              <a:gd name="T70" fmla="*/ 105 w 161"/>
              <a:gd name="T71" fmla="*/ 48 h 149"/>
              <a:gd name="T72" fmla="*/ 97 w 161"/>
              <a:gd name="T73" fmla="*/ 66 h 149"/>
              <a:gd name="T74" fmla="*/ 68 w 161"/>
              <a:gd name="T75" fmla="*/ 40 h 149"/>
              <a:gd name="T76" fmla="*/ 41 w 161"/>
              <a:gd name="T77" fmla="*/ 70 h 149"/>
              <a:gd name="T78" fmla="*/ 68 w 161"/>
              <a:gd name="T79" fmla="*/ 97 h 149"/>
              <a:gd name="T80" fmla="*/ 97 w 161"/>
              <a:gd name="T81" fmla="*/ 71 h 149"/>
              <a:gd name="T82" fmla="*/ 98 w 161"/>
              <a:gd name="T83" fmla="*/ 99 h 149"/>
              <a:gd name="T84" fmla="*/ 39 w 161"/>
              <a:gd name="T85" fmla="*/ 99 h 149"/>
              <a:gd name="T86" fmla="*/ 39 w 161"/>
              <a:gd name="T87" fmla="*/ 39 h 149"/>
              <a:gd name="T88" fmla="*/ 93 w 161"/>
              <a:gd name="T89" fmla="*/ 31 h 149"/>
              <a:gd name="T90" fmla="*/ 61 w 161"/>
              <a:gd name="T91" fmla="*/ 21 h 149"/>
              <a:gd name="T92" fmla="*/ 20 w 161"/>
              <a:gd name="T93" fmla="*/ 70 h 149"/>
              <a:gd name="T94" fmla="*/ 68 w 161"/>
              <a:gd name="T95" fmla="*/ 118 h 149"/>
              <a:gd name="T96" fmla="*/ 116 w 161"/>
              <a:gd name="T97" fmla="*/ 76 h 149"/>
              <a:gd name="T98" fmla="*/ 127 w 161"/>
              <a:gd name="T99" fmla="*/ 86 h 149"/>
              <a:gd name="T100" fmla="*/ 113 w 161"/>
              <a:gd name="T101" fmla="*/ 113 h 149"/>
              <a:gd name="T102" fmla="*/ 66 w 161"/>
              <a:gd name="T103" fmla="*/ 66 h 149"/>
              <a:gd name="T104" fmla="*/ 66 w 161"/>
              <a:gd name="T105" fmla="*/ 71 h 149"/>
              <a:gd name="T106" fmla="*/ 76 w 161"/>
              <a:gd name="T107" fmla="*/ 76 h 149"/>
              <a:gd name="T108" fmla="*/ 79 w 161"/>
              <a:gd name="T109" fmla="*/ 71 h 149"/>
              <a:gd name="T110" fmla="*/ 84 w 161"/>
              <a:gd name="T111" fmla="*/ 84 h 149"/>
              <a:gd name="T112" fmla="*/ 53 w 161"/>
              <a:gd name="T113" fmla="*/ 84 h 149"/>
              <a:gd name="T114" fmla="*/ 53 w 161"/>
              <a:gd name="T115" fmla="*/ 53 h 149"/>
              <a:gd name="T116" fmla="*/ 84 w 161"/>
              <a:gd name="T117" fmla="*/ 53 h 149"/>
              <a:gd name="T118" fmla="*/ 79 w 161"/>
              <a:gd name="T119" fmla="*/ 66 h 149"/>
              <a:gd name="T120" fmla="*/ 74 w 161"/>
              <a:gd name="T121" fmla="*/ 61 h 149"/>
              <a:gd name="T122" fmla="*/ 121 w 161"/>
              <a:gd name="T123" fmla="*/ 71 h 149"/>
              <a:gd name="T124" fmla="*/ 150 w 161"/>
              <a:gd name="T125" fmla="*/ 7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1" h="149">
                <a:moveTo>
                  <a:pt x="100" y="41"/>
                </a:moveTo>
                <a:cubicBezTo>
                  <a:pt x="101" y="41"/>
                  <a:pt x="101" y="39"/>
                  <a:pt x="103" y="39"/>
                </a:cubicBezTo>
                <a:cubicBezTo>
                  <a:pt x="103" y="34"/>
                  <a:pt x="103" y="34"/>
                  <a:pt x="103" y="34"/>
                </a:cubicBezTo>
                <a:cubicBezTo>
                  <a:pt x="98" y="34"/>
                  <a:pt x="98" y="34"/>
                  <a:pt x="98" y="34"/>
                </a:cubicBezTo>
                <a:cubicBezTo>
                  <a:pt x="97" y="36"/>
                  <a:pt x="97" y="37"/>
                  <a:pt x="98" y="39"/>
                </a:cubicBezTo>
                <a:lnTo>
                  <a:pt x="100" y="41"/>
                </a:lnTo>
                <a:close/>
                <a:moveTo>
                  <a:pt x="148" y="70"/>
                </a:moveTo>
                <a:cubicBezTo>
                  <a:pt x="159" y="58"/>
                  <a:pt x="159" y="58"/>
                  <a:pt x="159" y="58"/>
                </a:cubicBezTo>
                <a:cubicBezTo>
                  <a:pt x="161" y="57"/>
                  <a:pt x="161" y="55"/>
                  <a:pt x="159" y="55"/>
                </a:cubicBezTo>
                <a:cubicBezTo>
                  <a:pt x="159" y="53"/>
                  <a:pt x="158" y="52"/>
                  <a:pt x="158" y="52"/>
                </a:cubicBezTo>
                <a:cubicBezTo>
                  <a:pt x="135" y="52"/>
                  <a:pt x="135" y="52"/>
                  <a:pt x="135" y="52"/>
                </a:cubicBezTo>
                <a:cubicBezTo>
                  <a:pt x="132" y="40"/>
                  <a:pt x="126" y="29"/>
                  <a:pt x="116" y="21"/>
                </a:cubicBezTo>
                <a:cubicBezTo>
                  <a:pt x="103" y="6"/>
                  <a:pt x="87" y="0"/>
                  <a:pt x="68" y="0"/>
                </a:cubicBezTo>
                <a:cubicBezTo>
                  <a:pt x="50" y="0"/>
                  <a:pt x="33" y="6"/>
                  <a:pt x="20" y="21"/>
                </a:cubicBezTo>
                <a:cubicBezTo>
                  <a:pt x="7" y="34"/>
                  <a:pt x="0" y="50"/>
                  <a:pt x="0" y="70"/>
                </a:cubicBezTo>
                <a:cubicBezTo>
                  <a:pt x="0" y="87"/>
                  <a:pt x="7" y="105"/>
                  <a:pt x="20" y="118"/>
                </a:cubicBezTo>
                <a:cubicBezTo>
                  <a:pt x="24" y="122"/>
                  <a:pt x="28" y="125"/>
                  <a:pt x="33" y="128"/>
                </a:cubicBezTo>
                <a:cubicBezTo>
                  <a:pt x="23" y="144"/>
                  <a:pt x="23" y="144"/>
                  <a:pt x="23" y="144"/>
                </a:cubicBezTo>
                <a:cubicBezTo>
                  <a:pt x="23" y="146"/>
                  <a:pt x="23" y="146"/>
                  <a:pt x="23" y="147"/>
                </a:cubicBezTo>
                <a:cubicBezTo>
                  <a:pt x="24" y="149"/>
                  <a:pt x="24" y="149"/>
                  <a:pt x="26" y="149"/>
                </a:cubicBezTo>
                <a:cubicBezTo>
                  <a:pt x="42" y="149"/>
                  <a:pt x="42" y="149"/>
                  <a:pt x="42" y="149"/>
                </a:cubicBezTo>
                <a:cubicBezTo>
                  <a:pt x="44" y="149"/>
                  <a:pt x="44" y="149"/>
                  <a:pt x="45" y="147"/>
                </a:cubicBezTo>
                <a:cubicBezTo>
                  <a:pt x="52" y="136"/>
                  <a:pt x="52" y="136"/>
                  <a:pt x="52" y="136"/>
                </a:cubicBezTo>
                <a:cubicBezTo>
                  <a:pt x="57" y="138"/>
                  <a:pt x="63" y="138"/>
                  <a:pt x="68" y="138"/>
                </a:cubicBezTo>
                <a:cubicBezTo>
                  <a:pt x="74" y="138"/>
                  <a:pt x="79" y="138"/>
                  <a:pt x="85" y="136"/>
                </a:cubicBezTo>
                <a:cubicBezTo>
                  <a:pt x="92" y="147"/>
                  <a:pt x="92" y="147"/>
                  <a:pt x="92" y="147"/>
                </a:cubicBezTo>
                <a:cubicBezTo>
                  <a:pt x="92" y="149"/>
                  <a:pt x="93" y="149"/>
                  <a:pt x="95" y="149"/>
                </a:cubicBezTo>
                <a:cubicBezTo>
                  <a:pt x="111" y="149"/>
                  <a:pt x="111" y="149"/>
                  <a:pt x="111" y="149"/>
                </a:cubicBezTo>
                <a:cubicBezTo>
                  <a:pt x="111" y="149"/>
                  <a:pt x="113" y="149"/>
                  <a:pt x="113" y="147"/>
                </a:cubicBezTo>
                <a:cubicBezTo>
                  <a:pt x="114" y="146"/>
                  <a:pt x="114" y="146"/>
                  <a:pt x="113" y="144"/>
                </a:cubicBezTo>
                <a:cubicBezTo>
                  <a:pt x="105" y="128"/>
                  <a:pt x="105" y="128"/>
                  <a:pt x="105" y="128"/>
                </a:cubicBezTo>
                <a:cubicBezTo>
                  <a:pt x="108" y="125"/>
                  <a:pt x="113" y="122"/>
                  <a:pt x="116" y="118"/>
                </a:cubicBezTo>
                <a:cubicBezTo>
                  <a:pt x="126" y="109"/>
                  <a:pt x="132" y="97"/>
                  <a:pt x="135" y="86"/>
                </a:cubicBezTo>
                <a:cubicBezTo>
                  <a:pt x="158" y="86"/>
                  <a:pt x="158" y="86"/>
                  <a:pt x="158" y="86"/>
                </a:cubicBezTo>
                <a:cubicBezTo>
                  <a:pt x="158" y="86"/>
                  <a:pt x="159" y="84"/>
                  <a:pt x="159" y="83"/>
                </a:cubicBezTo>
                <a:cubicBezTo>
                  <a:pt x="161" y="83"/>
                  <a:pt x="161" y="81"/>
                  <a:pt x="159" y="79"/>
                </a:cubicBezTo>
                <a:lnTo>
                  <a:pt x="148" y="70"/>
                </a:lnTo>
                <a:close/>
                <a:moveTo>
                  <a:pt x="150" y="58"/>
                </a:moveTo>
                <a:cubicBezTo>
                  <a:pt x="143" y="66"/>
                  <a:pt x="143" y="66"/>
                  <a:pt x="143" y="66"/>
                </a:cubicBezTo>
                <a:cubicBezTo>
                  <a:pt x="121" y="66"/>
                  <a:pt x="121" y="66"/>
                  <a:pt x="121" y="66"/>
                </a:cubicBezTo>
                <a:cubicBezTo>
                  <a:pt x="127" y="58"/>
                  <a:pt x="127" y="58"/>
                  <a:pt x="127" y="58"/>
                </a:cubicBezTo>
                <a:cubicBezTo>
                  <a:pt x="150" y="58"/>
                  <a:pt x="150" y="58"/>
                  <a:pt x="150" y="58"/>
                </a:cubicBezTo>
                <a:close/>
                <a:moveTo>
                  <a:pt x="41" y="143"/>
                </a:moveTo>
                <a:cubicBezTo>
                  <a:pt x="31" y="143"/>
                  <a:pt x="31" y="143"/>
                  <a:pt x="31" y="143"/>
                </a:cubicBezTo>
                <a:cubicBezTo>
                  <a:pt x="39" y="131"/>
                  <a:pt x="39" y="131"/>
                  <a:pt x="39" y="131"/>
                </a:cubicBezTo>
                <a:cubicBezTo>
                  <a:pt x="41" y="131"/>
                  <a:pt x="42" y="133"/>
                  <a:pt x="45" y="133"/>
                </a:cubicBezTo>
                <a:lnTo>
                  <a:pt x="41" y="143"/>
                </a:lnTo>
                <a:close/>
                <a:moveTo>
                  <a:pt x="97" y="143"/>
                </a:moveTo>
                <a:cubicBezTo>
                  <a:pt x="92" y="133"/>
                  <a:pt x="92" y="133"/>
                  <a:pt x="92" y="133"/>
                </a:cubicBezTo>
                <a:cubicBezTo>
                  <a:pt x="93" y="133"/>
                  <a:pt x="97" y="131"/>
                  <a:pt x="98" y="131"/>
                </a:cubicBezTo>
                <a:cubicBezTo>
                  <a:pt x="105" y="143"/>
                  <a:pt x="105" y="143"/>
                  <a:pt x="105" y="143"/>
                </a:cubicBezTo>
                <a:cubicBezTo>
                  <a:pt x="97" y="143"/>
                  <a:pt x="97" y="143"/>
                  <a:pt x="97" y="143"/>
                </a:cubicBezTo>
                <a:close/>
                <a:moveTo>
                  <a:pt x="113" y="113"/>
                </a:moveTo>
                <a:cubicBezTo>
                  <a:pt x="108" y="117"/>
                  <a:pt x="103" y="122"/>
                  <a:pt x="98" y="123"/>
                </a:cubicBezTo>
                <a:cubicBezTo>
                  <a:pt x="95" y="126"/>
                  <a:pt x="90" y="128"/>
                  <a:pt x="85" y="128"/>
                </a:cubicBezTo>
                <a:cubicBezTo>
                  <a:pt x="85" y="130"/>
                  <a:pt x="85" y="130"/>
                  <a:pt x="85" y="130"/>
                </a:cubicBezTo>
                <a:cubicBezTo>
                  <a:pt x="81" y="131"/>
                  <a:pt x="74" y="131"/>
                  <a:pt x="68" y="131"/>
                </a:cubicBezTo>
                <a:cubicBezTo>
                  <a:pt x="63" y="131"/>
                  <a:pt x="57" y="131"/>
                  <a:pt x="52" y="130"/>
                </a:cubicBezTo>
                <a:cubicBezTo>
                  <a:pt x="50" y="130"/>
                  <a:pt x="50" y="128"/>
                  <a:pt x="50" y="128"/>
                </a:cubicBezTo>
                <a:cubicBezTo>
                  <a:pt x="47" y="128"/>
                  <a:pt x="42" y="126"/>
                  <a:pt x="39" y="123"/>
                </a:cubicBezTo>
                <a:cubicBezTo>
                  <a:pt x="34" y="122"/>
                  <a:pt x="29" y="117"/>
                  <a:pt x="24" y="113"/>
                </a:cubicBezTo>
                <a:cubicBezTo>
                  <a:pt x="13" y="100"/>
                  <a:pt x="7" y="86"/>
                  <a:pt x="7" y="70"/>
                </a:cubicBezTo>
                <a:cubicBezTo>
                  <a:pt x="7" y="52"/>
                  <a:pt x="13" y="37"/>
                  <a:pt x="24" y="24"/>
                </a:cubicBezTo>
                <a:cubicBezTo>
                  <a:pt x="36" y="13"/>
                  <a:pt x="52" y="6"/>
                  <a:pt x="68" y="6"/>
                </a:cubicBezTo>
                <a:cubicBezTo>
                  <a:pt x="85" y="6"/>
                  <a:pt x="100" y="13"/>
                  <a:pt x="113" y="24"/>
                </a:cubicBezTo>
                <a:cubicBezTo>
                  <a:pt x="119" y="32"/>
                  <a:pt x="126" y="42"/>
                  <a:pt x="129" y="52"/>
                </a:cubicBezTo>
                <a:cubicBezTo>
                  <a:pt x="127" y="52"/>
                  <a:pt x="127" y="52"/>
                  <a:pt x="127" y="52"/>
                </a:cubicBezTo>
                <a:cubicBezTo>
                  <a:pt x="126" y="52"/>
                  <a:pt x="126" y="53"/>
                  <a:pt x="124" y="53"/>
                </a:cubicBezTo>
                <a:cubicBezTo>
                  <a:pt x="116" y="61"/>
                  <a:pt x="116" y="61"/>
                  <a:pt x="116" y="61"/>
                </a:cubicBezTo>
                <a:cubicBezTo>
                  <a:pt x="114" y="57"/>
                  <a:pt x="113" y="50"/>
                  <a:pt x="111" y="45"/>
                </a:cubicBezTo>
                <a:cubicBezTo>
                  <a:pt x="110" y="44"/>
                  <a:pt x="108" y="44"/>
                  <a:pt x="106" y="44"/>
                </a:cubicBezTo>
                <a:cubicBezTo>
                  <a:pt x="105" y="45"/>
                  <a:pt x="105" y="47"/>
                  <a:pt x="105" y="48"/>
                </a:cubicBezTo>
                <a:cubicBezTo>
                  <a:pt x="108" y="53"/>
                  <a:pt x="110" y="60"/>
                  <a:pt x="110" y="66"/>
                </a:cubicBezTo>
                <a:cubicBezTo>
                  <a:pt x="97" y="66"/>
                  <a:pt x="97" y="66"/>
                  <a:pt x="97" y="66"/>
                </a:cubicBezTo>
                <a:cubicBezTo>
                  <a:pt x="95" y="60"/>
                  <a:pt x="93" y="53"/>
                  <a:pt x="89" y="48"/>
                </a:cubicBezTo>
                <a:cubicBezTo>
                  <a:pt x="82" y="44"/>
                  <a:pt x="76" y="40"/>
                  <a:pt x="68" y="40"/>
                </a:cubicBezTo>
                <a:cubicBezTo>
                  <a:pt x="61" y="40"/>
                  <a:pt x="53" y="44"/>
                  <a:pt x="49" y="48"/>
                </a:cubicBezTo>
                <a:cubicBezTo>
                  <a:pt x="44" y="53"/>
                  <a:pt x="41" y="61"/>
                  <a:pt x="41" y="70"/>
                </a:cubicBezTo>
                <a:cubicBezTo>
                  <a:pt x="41" y="76"/>
                  <a:pt x="44" y="84"/>
                  <a:pt x="49" y="89"/>
                </a:cubicBezTo>
                <a:cubicBezTo>
                  <a:pt x="53" y="94"/>
                  <a:pt x="61" y="97"/>
                  <a:pt x="68" y="97"/>
                </a:cubicBezTo>
                <a:cubicBezTo>
                  <a:pt x="76" y="97"/>
                  <a:pt x="82" y="94"/>
                  <a:pt x="89" y="89"/>
                </a:cubicBezTo>
                <a:cubicBezTo>
                  <a:pt x="93" y="84"/>
                  <a:pt x="95" y="78"/>
                  <a:pt x="97" y="71"/>
                </a:cubicBezTo>
                <a:cubicBezTo>
                  <a:pt x="110" y="71"/>
                  <a:pt x="110" y="71"/>
                  <a:pt x="110" y="71"/>
                </a:cubicBezTo>
                <a:cubicBezTo>
                  <a:pt x="110" y="83"/>
                  <a:pt x="105" y="91"/>
                  <a:pt x="98" y="99"/>
                </a:cubicBezTo>
                <a:cubicBezTo>
                  <a:pt x="90" y="107"/>
                  <a:pt x="79" y="112"/>
                  <a:pt x="68" y="112"/>
                </a:cubicBezTo>
                <a:cubicBezTo>
                  <a:pt x="57" y="112"/>
                  <a:pt x="47" y="107"/>
                  <a:pt x="39" y="99"/>
                </a:cubicBezTo>
                <a:cubicBezTo>
                  <a:pt x="31" y="91"/>
                  <a:pt x="26" y="79"/>
                  <a:pt x="26" y="70"/>
                </a:cubicBezTo>
                <a:cubicBezTo>
                  <a:pt x="26" y="58"/>
                  <a:pt x="31" y="47"/>
                  <a:pt x="39" y="39"/>
                </a:cubicBezTo>
                <a:cubicBezTo>
                  <a:pt x="52" y="26"/>
                  <a:pt x="73" y="23"/>
                  <a:pt x="89" y="32"/>
                </a:cubicBezTo>
                <a:cubicBezTo>
                  <a:pt x="90" y="32"/>
                  <a:pt x="92" y="32"/>
                  <a:pt x="93" y="31"/>
                </a:cubicBezTo>
                <a:cubicBezTo>
                  <a:pt x="93" y="29"/>
                  <a:pt x="93" y="27"/>
                  <a:pt x="92" y="26"/>
                </a:cubicBezTo>
                <a:cubicBezTo>
                  <a:pt x="82" y="21"/>
                  <a:pt x="73" y="19"/>
                  <a:pt x="61" y="21"/>
                </a:cubicBezTo>
                <a:cubicBezTo>
                  <a:pt x="52" y="23"/>
                  <a:pt x="42" y="27"/>
                  <a:pt x="34" y="34"/>
                </a:cubicBezTo>
                <a:cubicBezTo>
                  <a:pt x="24" y="44"/>
                  <a:pt x="20" y="57"/>
                  <a:pt x="20" y="70"/>
                </a:cubicBezTo>
                <a:cubicBezTo>
                  <a:pt x="20" y="83"/>
                  <a:pt x="24" y="94"/>
                  <a:pt x="34" y="104"/>
                </a:cubicBezTo>
                <a:cubicBezTo>
                  <a:pt x="44" y="112"/>
                  <a:pt x="55" y="118"/>
                  <a:pt x="68" y="118"/>
                </a:cubicBezTo>
                <a:cubicBezTo>
                  <a:pt x="81" y="118"/>
                  <a:pt x="93" y="112"/>
                  <a:pt x="103" y="104"/>
                </a:cubicBezTo>
                <a:cubicBezTo>
                  <a:pt x="110" y="96"/>
                  <a:pt x="114" y="86"/>
                  <a:pt x="116" y="76"/>
                </a:cubicBezTo>
                <a:cubicBezTo>
                  <a:pt x="124" y="84"/>
                  <a:pt x="124" y="84"/>
                  <a:pt x="124" y="84"/>
                </a:cubicBezTo>
                <a:cubicBezTo>
                  <a:pt x="126" y="84"/>
                  <a:pt x="126" y="86"/>
                  <a:pt x="127" y="86"/>
                </a:cubicBezTo>
                <a:cubicBezTo>
                  <a:pt x="129" y="86"/>
                  <a:pt x="129" y="86"/>
                  <a:pt x="129" y="86"/>
                </a:cubicBezTo>
                <a:cubicBezTo>
                  <a:pt x="126" y="96"/>
                  <a:pt x="119" y="105"/>
                  <a:pt x="113" y="113"/>
                </a:cubicBezTo>
                <a:close/>
                <a:moveTo>
                  <a:pt x="74" y="61"/>
                </a:moveTo>
                <a:cubicBezTo>
                  <a:pt x="66" y="66"/>
                  <a:pt x="66" y="66"/>
                  <a:pt x="66" y="66"/>
                </a:cubicBezTo>
                <a:cubicBezTo>
                  <a:pt x="66" y="66"/>
                  <a:pt x="65" y="68"/>
                  <a:pt x="65" y="70"/>
                </a:cubicBezTo>
                <a:cubicBezTo>
                  <a:pt x="66" y="71"/>
                  <a:pt x="66" y="71"/>
                  <a:pt x="66" y="71"/>
                </a:cubicBezTo>
                <a:cubicBezTo>
                  <a:pt x="74" y="76"/>
                  <a:pt x="74" y="76"/>
                  <a:pt x="74" y="76"/>
                </a:cubicBezTo>
                <a:cubicBezTo>
                  <a:pt x="76" y="76"/>
                  <a:pt x="76" y="76"/>
                  <a:pt x="76" y="76"/>
                </a:cubicBezTo>
                <a:cubicBezTo>
                  <a:pt x="77" y="76"/>
                  <a:pt x="77" y="76"/>
                  <a:pt x="79" y="74"/>
                </a:cubicBezTo>
                <a:cubicBezTo>
                  <a:pt x="79" y="74"/>
                  <a:pt x="79" y="73"/>
                  <a:pt x="79" y="71"/>
                </a:cubicBezTo>
                <a:cubicBezTo>
                  <a:pt x="90" y="71"/>
                  <a:pt x="90" y="71"/>
                  <a:pt x="90" y="71"/>
                </a:cubicBezTo>
                <a:cubicBezTo>
                  <a:pt x="89" y="76"/>
                  <a:pt x="87" y="81"/>
                  <a:pt x="84" y="84"/>
                </a:cubicBezTo>
                <a:cubicBezTo>
                  <a:pt x="79" y="89"/>
                  <a:pt x="74" y="91"/>
                  <a:pt x="68" y="91"/>
                </a:cubicBezTo>
                <a:cubicBezTo>
                  <a:pt x="63" y="91"/>
                  <a:pt x="57" y="89"/>
                  <a:pt x="53" y="84"/>
                </a:cubicBezTo>
                <a:cubicBezTo>
                  <a:pt x="49" y="81"/>
                  <a:pt x="47" y="74"/>
                  <a:pt x="47" y="70"/>
                </a:cubicBezTo>
                <a:cubicBezTo>
                  <a:pt x="47" y="63"/>
                  <a:pt x="49" y="57"/>
                  <a:pt x="53" y="53"/>
                </a:cubicBezTo>
                <a:cubicBezTo>
                  <a:pt x="57" y="48"/>
                  <a:pt x="63" y="47"/>
                  <a:pt x="68" y="47"/>
                </a:cubicBezTo>
                <a:cubicBezTo>
                  <a:pt x="74" y="47"/>
                  <a:pt x="79" y="48"/>
                  <a:pt x="84" y="53"/>
                </a:cubicBezTo>
                <a:cubicBezTo>
                  <a:pt x="87" y="57"/>
                  <a:pt x="89" y="61"/>
                  <a:pt x="90" y="66"/>
                </a:cubicBezTo>
                <a:cubicBezTo>
                  <a:pt x="79" y="66"/>
                  <a:pt x="79" y="66"/>
                  <a:pt x="79" y="66"/>
                </a:cubicBezTo>
                <a:cubicBezTo>
                  <a:pt x="79" y="65"/>
                  <a:pt x="79" y="63"/>
                  <a:pt x="79" y="63"/>
                </a:cubicBezTo>
                <a:cubicBezTo>
                  <a:pt x="77" y="61"/>
                  <a:pt x="76" y="61"/>
                  <a:pt x="74" y="61"/>
                </a:cubicBezTo>
                <a:close/>
                <a:moveTo>
                  <a:pt x="127" y="79"/>
                </a:moveTo>
                <a:cubicBezTo>
                  <a:pt x="121" y="71"/>
                  <a:pt x="121" y="71"/>
                  <a:pt x="121" y="71"/>
                </a:cubicBezTo>
                <a:cubicBezTo>
                  <a:pt x="143" y="71"/>
                  <a:pt x="143" y="71"/>
                  <a:pt x="143" y="71"/>
                </a:cubicBezTo>
                <a:cubicBezTo>
                  <a:pt x="150" y="79"/>
                  <a:pt x="150" y="79"/>
                  <a:pt x="150" y="79"/>
                </a:cubicBezTo>
                <a:lnTo>
                  <a:pt x="127" y="79"/>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TextBox 103">
            <a:extLst>
              <a:ext uri="{FF2B5EF4-FFF2-40B4-BE49-F238E27FC236}">
                <a16:creationId xmlns:a16="http://schemas.microsoft.com/office/drawing/2014/main" id="{BFA11A07-DABF-466E-B0A4-DC557F742FED}"/>
              </a:ext>
            </a:extLst>
          </p:cNvPr>
          <p:cNvSpPr txBox="1"/>
          <p:nvPr/>
        </p:nvSpPr>
        <p:spPr>
          <a:xfrm>
            <a:off x="8790622" y="4308821"/>
            <a:ext cx="1460974" cy="292388"/>
          </a:xfrm>
          <a:prstGeom prst="rect">
            <a:avLst/>
          </a:prstGeom>
          <a:noFill/>
        </p:spPr>
        <p:txBody>
          <a:bodyPr wrap="square" rtlCol="0">
            <a:spAutoFit/>
          </a:bodyPr>
          <a:lstStyle/>
          <a:p>
            <a:r>
              <a:rPr lang="en-US" sz="1300" b="1" dirty="0">
                <a:latin typeface="Poppins" panose="00000500000000000000" pitchFamily="2" charset="0"/>
                <a:ea typeface="Inter" panose="020B0502030000000004" pitchFamily="34" charset="0"/>
                <a:cs typeface="Poppins" panose="00000500000000000000" pitchFamily="2" charset="0"/>
              </a:rPr>
              <a:t>Fourth Info #4</a:t>
            </a:r>
          </a:p>
        </p:txBody>
      </p:sp>
      <p:sp>
        <p:nvSpPr>
          <p:cNvPr id="105" name="Freeform 45">
            <a:extLst>
              <a:ext uri="{FF2B5EF4-FFF2-40B4-BE49-F238E27FC236}">
                <a16:creationId xmlns:a16="http://schemas.microsoft.com/office/drawing/2014/main" id="{5E138AFD-5AE5-1090-762C-146251C70B57}"/>
              </a:ext>
            </a:extLst>
          </p:cNvPr>
          <p:cNvSpPr>
            <a:spLocks noEditPoints="1"/>
          </p:cNvSpPr>
          <p:nvPr/>
        </p:nvSpPr>
        <p:spPr bwMode="auto">
          <a:xfrm>
            <a:off x="8316897" y="4456528"/>
            <a:ext cx="349107" cy="340380"/>
          </a:xfrm>
          <a:custGeom>
            <a:avLst/>
            <a:gdLst>
              <a:gd name="T0" fmla="*/ 15 w 160"/>
              <a:gd name="T1" fmla="*/ 15 h 156"/>
              <a:gd name="T2" fmla="*/ 48 w 160"/>
              <a:gd name="T3" fmla="*/ 20 h 156"/>
              <a:gd name="T4" fmla="*/ 48 w 160"/>
              <a:gd name="T5" fmla="*/ 25 h 156"/>
              <a:gd name="T6" fmla="*/ 15 w 160"/>
              <a:gd name="T7" fmla="*/ 31 h 156"/>
              <a:gd name="T8" fmla="*/ 48 w 160"/>
              <a:gd name="T9" fmla="*/ 25 h 156"/>
              <a:gd name="T10" fmla="*/ 15 w 160"/>
              <a:gd name="T11" fmla="*/ 36 h 156"/>
              <a:gd name="T12" fmla="*/ 39 w 160"/>
              <a:gd name="T13" fmla="*/ 41 h 156"/>
              <a:gd name="T14" fmla="*/ 39 w 160"/>
              <a:gd name="T15" fmla="*/ 47 h 156"/>
              <a:gd name="T16" fmla="*/ 15 w 160"/>
              <a:gd name="T17" fmla="*/ 52 h 156"/>
              <a:gd name="T18" fmla="*/ 39 w 160"/>
              <a:gd name="T19" fmla="*/ 47 h 156"/>
              <a:gd name="T20" fmla="*/ 0 w 160"/>
              <a:gd name="T21" fmla="*/ 156 h 156"/>
              <a:gd name="T22" fmla="*/ 160 w 160"/>
              <a:gd name="T23" fmla="*/ 152 h 156"/>
              <a:gd name="T24" fmla="*/ 138 w 160"/>
              <a:gd name="T25" fmla="*/ 20 h 156"/>
              <a:gd name="T26" fmla="*/ 150 w 160"/>
              <a:gd name="T27" fmla="*/ 23 h 156"/>
              <a:gd name="T28" fmla="*/ 155 w 160"/>
              <a:gd name="T29" fmla="*/ 22 h 156"/>
              <a:gd name="T30" fmla="*/ 141 w 160"/>
              <a:gd name="T31" fmla="*/ 0 h 156"/>
              <a:gd name="T32" fmla="*/ 119 w 160"/>
              <a:gd name="T33" fmla="*/ 14 h 156"/>
              <a:gd name="T34" fmla="*/ 138 w 160"/>
              <a:gd name="T35" fmla="*/ 7 h 156"/>
              <a:gd name="T36" fmla="*/ 12 w 160"/>
              <a:gd name="T37" fmla="*/ 112 h 156"/>
              <a:gd name="T38" fmla="*/ 138 w 160"/>
              <a:gd name="T39" fmla="*/ 20 h 156"/>
              <a:gd name="T40" fmla="*/ 32 w 160"/>
              <a:gd name="T41" fmla="*/ 147 h 156"/>
              <a:gd name="T42" fmla="*/ 35 w 160"/>
              <a:gd name="T43" fmla="*/ 127 h 156"/>
              <a:gd name="T44" fmla="*/ 15 w 160"/>
              <a:gd name="T45" fmla="*/ 126 h 156"/>
              <a:gd name="T46" fmla="*/ 12 w 160"/>
              <a:gd name="T47" fmla="*/ 144 h 156"/>
              <a:gd name="T48" fmla="*/ 17 w 160"/>
              <a:gd name="T49" fmla="*/ 131 h 156"/>
              <a:gd name="T50" fmla="*/ 30 w 160"/>
              <a:gd name="T51" fmla="*/ 142 h 156"/>
              <a:gd name="T52" fmla="*/ 17 w 160"/>
              <a:gd name="T53" fmla="*/ 131 h 156"/>
              <a:gd name="T54" fmla="*/ 40 w 160"/>
              <a:gd name="T55" fmla="*/ 120 h 156"/>
              <a:gd name="T56" fmla="*/ 43 w 160"/>
              <a:gd name="T57" fmla="*/ 147 h 156"/>
              <a:gd name="T58" fmla="*/ 64 w 160"/>
              <a:gd name="T59" fmla="*/ 144 h 156"/>
              <a:gd name="T60" fmla="*/ 63 w 160"/>
              <a:gd name="T61" fmla="*/ 118 h 156"/>
              <a:gd name="T62" fmla="*/ 59 w 160"/>
              <a:gd name="T63" fmla="*/ 142 h 156"/>
              <a:gd name="T64" fmla="*/ 46 w 160"/>
              <a:gd name="T65" fmla="*/ 123 h 156"/>
              <a:gd name="T66" fmla="*/ 59 w 160"/>
              <a:gd name="T67" fmla="*/ 142 h 156"/>
              <a:gd name="T68" fmla="*/ 70 w 160"/>
              <a:gd name="T69" fmla="*/ 107 h 156"/>
              <a:gd name="T70" fmla="*/ 72 w 160"/>
              <a:gd name="T71" fmla="*/ 147 h 156"/>
              <a:gd name="T72" fmla="*/ 94 w 160"/>
              <a:gd name="T73" fmla="*/ 144 h 156"/>
              <a:gd name="T74" fmla="*/ 91 w 160"/>
              <a:gd name="T75" fmla="*/ 104 h 156"/>
              <a:gd name="T76" fmla="*/ 88 w 160"/>
              <a:gd name="T77" fmla="*/ 142 h 156"/>
              <a:gd name="T78" fmla="*/ 75 w 160"/>
              <a:gd name="T79" fmla="*/ 110 h 156"/>
              <a:gd name="T80" fmla="*/ 88 w 160"/>
              <a:gd name="T81" fmla="*/ 142 h 156"/>
              <a:gd name="T82" fmla="*/ 100 w 160"/>
              <a:gd name="T83" fmla="*/ 89 h 156"/>
              <a:gd name="T84" fmla="*/ 103 w 160"/>
              <a:gd name="T85" fmla="*/ 147 h 156"/>
              <a:gd name="T86" fmla="*/ 122 w 160"/>
              <a:gd name="T87" fmla="*/ 144 h 156"/>
              <a:gd name="T88" fmla="*/ 119 w 160"/>
              <a:gd name="T89" fmla="*/ 87 h 156"/>
              <a:gd name="T90" fmla="*/ 118 w 160"/>
              <a:gd name="T91" fmla="*/ 142 h 156"/>
              <a:gd name="T92" fmla="*/ 104 w 160"/>
              <a:gd name="T93" fmla="*/ 92 h 156"/>
              <a:gd name="T94" fmla="*/ 118 w 160"/>
              <a:gd name="T95" fmla="*/ 142 h 156"/>
              <a:gd name="T96" fmla="*/ 127 w 160"/>
              <a:gd name="T97" fmla="*/ 52 h 156"/>
              <a:gd name="T98" fmla="*/ 131 w 160"/>
              <a:gd name="T99" fmla="*/ 147 h 156"/>
              <a:gd name="T100" fmla="*/ 152 w 160"/>
              <a:gd name="T101" fmla="*/ 144 h 156"/>
              <a:gd name="T102" fmla="*/ 150 w 160"/>
              <a:gd name="T103" fmla="*/ 48 h 156"/>
              <a:gd name="T104" fmla="*/ 147 w 160"/>
              <a:gd name="T105" fmla="*/ 142 h 156"/>
              <a:gd name="T106" fmla="*/ 134 w 160"/>
              <a:gd name="T107" fmla="*/ 55 h 156"/>
              <a:gd name="T108" fmla="*/ 147 w 160"/>
              <a:gd name="T109" fmla="*/ 14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56">
                <a:moveTo>
                  <a:pt x="48" y="15"/>
                </a:moveTo>
                <a:cubicBezTo>
                  <a:pt x="15" y="15"/>
                  <a:pt x="15" y="15"/>
                  <a:pt x="15" y="15"/>
                </a:cubicBezTo>
                <a:cubicBezTo>
                  <a:pt x="15" y="20"/>
                  <a:pt x="15" y="20"/>
                  <a:pt x="15" y="20"/>
                </a:cubicBezTo>
                <a:cubicBezTo>
                  <a:pt x="48" y="20"/>
                  <a:pt x="48" y="20"/>
                  <a:pt x="48" y="20"/>
                </a:cubicBezTo>
                <a:lnTo>
                  <a:pt x="48" y="15"/>
                </a:lnTo>
                <a:close/>
                <a:moveTo>
                  <a:pt x="48" y="25"/>
                </a:moveTo>
                <a:cubicBezTo>
                  <a:pt x="15" y="25"/>
                  <a:pt x="15" y="25"/>
                  <a:pt x="15" y="25"/>
                </a:cubicBezTo>
                <a:cubicBezTo>
                  <a:pt x="15" y="31"/>
                  <a:pt x="15" y="31"/>
                  <a:pt x="15" y="31"/>
                </a:cubicBezTo>
                <a:cubicBezTo>
                  <a:pt x="48" y="31"/>
                  <a:pt x="48" y="31"/>
                  <a:pt x="48" y="31"/>
                </a:cubicBezTo>
                <a:lnTo>
                  <a:pt x="48" y="25"/>
                </a:lnTo>
                <a:close/>
                <a:moveTo>
                  <a:pt x="39" y="36"/>
                </a:moveTo>
                <a:cubicBezTo>
                  <a:pt x="15" y="36"/>
                  <a:pt x="15" y="36"/>
                  <a:pt x="15" y="36"/>
                </a:cubicBezTo>
                <a:cubicBezTo>
                  <a:pt x="15" y="41"/>
                  <a:pt x="15" y="41"/>
                  <a:pt x="15" y="41"/>
                </a:cubicBezTo>
                <a:cubicBezTo>
                  <a:pt x="39" y="41"/>
                  <a:pt x="39" y="41"/>
                  <a:pt x="39" y="41"/>
                </a:cubicBezTo>
                <a:lnTo>
                  <a:pt x="39" y="36"/>
                </a:lnTo>
                <a:close/>
                <a:moveTo>
                  <a:pt x="39" y="47"/>
                </a:moveTo>
                <a:cubicBezTo>
                  <a:pt x="15" y="47"/>
                  <a:pt x="15" y="47"/>
                  <a:pt x="15" y="47"/>
                </a:cubicBezTo>
                <a:cubicBezTo>
                  <a:pt x="15" y="52"/>
                  <a:pt x="15" y="52"/>
                  <a:pt x="15" y="52"/>
                </a:cubicBezTo>
                <a:cubicBezTo>
                  <a:pt x="39" y="52"/>
                  <a:pt x="39" y="52"/>
                  <a:pt x="39" y="52"/>
                </a:cubicBezTo>
                <a:lnTo>
                  <a:pt x="39" y="47"/>
                </a:lnTo>
                <a:close/>
                <a:moveTo>
                  <a:pt x="0" y="152"/>
                </a:moveTo>
                <a:cubicBezTo>
                  <a:pt x="0" y="156"/>
                  <a:pt x="0" y="156"/>
                  <a:pt x="0" y="156"/>
                </a:cubicBezTo>
                <a:cubicBezTo>
                  <a:pt x="160" y="156"/>
                  <a:pt x="160" y="156"/>
                  <a:pt x="160" y="156"/>
                </a:cubicBezTo>
                <a:cubicBezTo>
                  <a:pt x="160" y="152"/>
                  <a:pt x="160" y="152"/>
                  <a:pt x="160" y="152"/>
                </a:cubicBezTo>
                <a:lnTo>
                  <a:pt x="0" y="152"/>
                </a:lnTo>
                <a:close/>
                <a:moveTo>
                  <a:pt x="138" y="20"/>
                </a:moveTo>
                <a:cubicBezTo>
                  <a:pt x="142" y="9"/>
                  <a:pt x="142" y="9"/>
                  <a:pt x="142" y="9"/>
                </a:cubicBezTo>
                <a:cubicBezTo>
                  <a:pt x="150" y="23"/>
                  <a:pt x="150" y="23"/>
                  <a:pt x="150" y="23"/>
                </a:cubicBezTo>
                <a:cubicBezTo>
                  <a:pt x="150" y="25"/>
                  <a:pt x="152" y="26"/>
                  <a:pt x="154" y="25"/>
                </a:cubicBezTo>
                <a:cubicBezTo>
                  <a:pt x="155" y="25"/>
                  <a:pt x="155" y="23"/>
                  <a:pt x="155" y="22"/>
                </a:cubicBezTo>
                <a:cubicBezTo>
                  <a:pt x="144" y="1"/>
                  <a:pt x="144" y="1"/>
                  <a:pt x="144" y="1"/>
                </a:cubicBezTo>
                <a:cubicBezTo>
                  <a:pt x="144" y="0"/>
                  <a:pt x="142" y="0"/>
                  <a:pt x="141" y="0"/>
                </a:cubicBezTo>
                <a:cubicBezTo>
                  <a:pt x="120" y="11"/>
                  <a:pt x="120" y="11"/>
                  <a:pt x="120" y="11"/>
                </a:cubicBezTo>
                <a:cubicBezTo>
                  <a:pt x="119" y="11"/>
                  <a:pt x="117" y="12"/>
                  <a:pt x="119" y="14"/>
                </a:cubicBezTo>
                <a:cubicBezTo>
                  <a:pt x="119" y="15"/>
                  <a:pt x="120" y="15"/>
                  <a:pt x="122" y="15"/>
                </a:cubicBezTo>
                <a:cubicBezTo>
                  <a:pt x="138" y="7"/>
                  <a:pt x="138" y="7"/>
                  <a:pt x="138" y="7"/>
                </a:cubicBezTo>
                <a:cubicBezTo>
                  <a:pt x="133" y="19"/>
                  <a:pt x="133" y="19"/>
                  <a:pt x="133" y="19"/>
                </a:cubicBezTo>
                <a:cubicBezTo>
                  <a:pt x="114" y="71"/>
                  <a:pt x="68" y="107"/>
                  <a:pt x="12" y="112"/>
                </a:cubicBezTo>
                <a:cubicBezTo>
                  <a:pt x="12" y="118"/>
                  <a:pt x="12" y="118"/>
                  <a:pt x="12" y="118"/>
                </a:cubicBezTo>
                <a:cubicBezTo>
                  <a:pt x="69" y="112"/>
                  <a:pt x="119" y="74"/>
                  <a:pt x="138" y="20"/>
                </a:cubicBezTo>
                <a:close/>
                <a:moveTo>
                  <a:pt x="15" y="147"/>
                </a:moveTo>
                <a:cubicBezTo>
                  <a:pt x="32" y="147"/>
                  <a:pt x="32" y="147"/>
                  <a:pt x="32" y="147"/>
                </a:cubicBezTo>
                <a:cubicBezTo>
                  <a:pt x="33" y="147"/>
                  <a:pt x="35" y="145"/>
                  <a:pt x="35" y="144"/>
                </a:cubicBezTo>
                <a:cubicBezTo>
                  <a:pt x="35" y="127"/>
                  <a:pt x="35" y="127"/>
                  <a:pt x="35" y="127"/>
                </a:cubicBezTo>
                <a:cubicBezTo>
                  <a:pt x="35" y="126"/>
                  <a:pt x="33" y="126"/>
                  <a:pt x="32" y="126"/>
                </a:cubicBezTo>
                <a:cubicBezTo>
                  <a:pt x="15" y="126"/>
                  <a:pt x="15" y="126"/>
                  <a:pt x="15" y="126"/>
                </a:cubicBezTo>
                <a:cubicBezTo>
                  <a:pt x="13" y="126"/>
                  <a:pt x="12" y="126"/>
                  <a:pt x="12" y="127"/>
                </a:cubicBezTo>
                <a:cubicBezTo>
                  <a:pt x="12" y="144"/>
                  <a:pt x="12" y="144"/>
                  <a:pt x="12" y="144"/>
                </a:cubicBezTo>
                <a:cubicBezTo>
                  <a:pt x="12" y="145"/>
                  <a:pt x="13" y="147"/>
                  <a:pt x="15" y="147"/>
                </a:cubicBezTo>
                <a:close/>
                <a:moveTo>
                  <a:pt x="17" y="131"/>
                </a:moveTo>
                <a:cubicBezTo>
                  <a:pt x="30" y="131"/>
                  <a:pt x="30" y="131"/>
                  <a:pt x="30" y="131"/>
                </a:cubicBezTo>
                <a:cubicBezTo>
                  <a:pt x="30" y="142"/>
                  <a:pt x="30" y="142"/>
                  <a:pt x="30" y="142"/>
                </a:cubicBezTo>
                <a:cubicBezTo>
                  <a:pt x="17" y="142"/>
                  <a:pt x="17" y="142"/>
                  <a:pt x="17" y="142"/>
                </a:cubicBezTo>
                <a:cubicBezTo>
                  <a:pt x="17" y="131"/>
                  <a:pt x="17" y="131"/>
                  <a:pt x="17" y="131"/>
                </a:cubicBezTo>
                <a:close/>
                <a:moveTo>
                  <a:pt x="43" y="118"/>
                </a:moveTo>
                <a:cubicBezTo>
                  <a:pt x="41" y="118"/>
                  <a:pt x="40" y="118"/>
                  <a:pt x="40" y="120"/>
                </a:cubicBezTo>
                <a:cubicBezTo>
                  <a:pt x="40" y="144"/>
                  <a:pt x="40" y="144"/>
                  <a:pt x="40" y="144"/>
                </a:cubicBezTo>
                <a:cubicBezTo>
                  <a:pt x="40" y="145"/>
                  <a:pt x="41" y="147"/>
                  <a:pt x="43" y="147"/>
                </a:cubicBezTo>
                <a:cubicBezTo>
                  <a:pt x="63" y="147"/>
                  <a:pt x="63" y="147"/>
                  <a:pt x="63" y="147"/>
                </a:cubicBezTo>
                <a:cubicBezTo>
                  <a:pt x="64" y="147"/>
                  <a:pt x="64" y="145"/>
                  <a:pt x="64" y="144"/>
                </a:cubicBezTo>
                <a:cubicBezTo>
                  <a:pt x="64" y="120"/>
                  <a:pt x="64" y="120"/>
                  <a:pt x="64" y="120"/>
                </a:cubicBezTo>
                <a:cubicBezTo>
                  <a:pt x="64" y="118"/>
                  <a:pt x="64" y="118"/>
                  <a:pt x="63" y="118"/>
                </a:cubicBezTo>
                <a:cubicBezTo>
                  <a:pt x="43" y="118"/>
                  <a:pt x="43" y="118"/>
                  <a:pt x="43" y="118"/>
                </a:cubicBezTo>
                <a:close/>
                <a:moveTo>
                  <a:pt x="59" y="142"/>
                </a:moveTo>
                <a:cubicBezTo>
                  <a:pt x="46" y="142"/>
                  <a:pt x="46" y="142"/>
                  <a:pt x="46" y="142"/>
                </a:cubicBezTo>
                <a:cubicBezTo>
                  <a:pt x="46" y="123"/>
                  <a:pt x="46" y="123"/>
                  <a:pt x="46" y="123"/>
                </a:cubicBezTo>
                <a:cubicBezTo>
                  <a:pt x="59" y="123"/>
                  <a:pt x="59" y="123"/>
                  <a:pt x="59" y="123"/>
                </a:cubicBezTo>
                <a:lnTo>
                  <a:pt x="59" y="142"/>
                </a:lnTo>
                <a:close/>
                <a:moveTo>
                  <a:pt x="72" y="104"/>
                </a:moveTo>
                <a:cubicBezTo>
                  <a:pt x="70" y="104"/>
                  <a:pt x="70" y="106"/>
                  <a:pt x="70" y="107"/>
                </a:cubicBezTo>
                <a:cubicBezTo>
                  <a:pt x="70" y="144"/>
                  <a:pt x="70" y="144"/>
                  <a:pt x="70" y="144"/>
                </a:cubicBezTo>
                <a:cubicBezTo>
                  <a:pt x="70" y="145"/>
                  <a:pt x="70" y="147"/>
                  <a:pt x="72" y="147"/>
                </a:cubicBezTo>
                <a:cubicBezTo>
                  <a:pt x="91" y="147"/>
                  <a:pt x="91" y="147"/>
                  <a:pt x="91" y="147"/>
                </a:cubicBezTo>
                <a:cubicBezTo>
                  <a:pt x="93" y="147"/>
                  <a:pt x="94" y="145"/>
                  <a:pt x="94" y="144"/>
                </a:cubicBezTo>
                <a:cubicBezTo>
                  <a:pt x="94" y="107"/>
                  <a:pt x="94" y="107"/>
                  <a:pt x="94" y="107"/>
                </a:cubicBezTo>
                <a:cubicBezTo>
                  <a:pt x="94" y="106"/>
                  <a:pt x="93" y="104"/>
                  <a:pt x="91" y="104"/>
                </a:cubicBezTo>
                <a:cubicBezTo>
                  <a:pt x="72" y="104"/>
                  <a:pt x="72" y="104"/>
                  <a:pt x="72" y="104"/>
                </a:cubicBezTo>
                <a:close/>
                <a:moveTo>
                  <a:pt x="88" y="142"/>
                </a:moveTo>
                <a:cubicBezTo>
                  <a:pt x="75" y="142"/>
                  <a:pt x="75" y="142"/>
                  <a:pt x="75" y="142"/>
                </a:cubicBezTo>
                <a:cubicBezTo>
                  <a:pt x="75" y="110"/>
                  <a:pt x="75" y="110"/>
                  <a:pt x="75" y="110"/>
                </a:cubicBezTo>
                <a:cubicBezTo>
                  <a:pt x="88" y="110"/>
                  <a:pt x="88" y="110"/>
                  <a:pt x="88" y="110"/>
                </a:cubicBezTo>
                <a:lnTo>
                  <a:pt x="88" y="142"/>
                </a:lnTo>
                <a:close/>
                <a:moveTo>
                  <a:pt x="103" y="87"/>
                </a:moveTo>
                <a:cubicBezTo>
                  <a:pt x="101" y="87"/>
                  <a:pt x="100" y="87"/>
                  <a:pt x="100" y="89"/>
                </a:cubicBezTo>
                <a:cubicBezTo>
                  <a:pt x="100" y="144"/>
                  <a:pt x="100" y="144"/>
                  <a:pt x="100" y="144"/>
                </a:cubicBezTo>
                <a:cubicBezTo>
                  <a:pt x="100" y="145"/>
                  <a:pt x="101" y="147"/>
                  <a:pt x="103" y="147"/>
                </a:cubicBezTo>
                <a:cubicBezTo>
                  <a:pt x="119" y="147"/>
                  <a:pt x="119" y="147"/>
                  <a:pt x="119" y="147"/>
                </a:cubicBezTo>
                <a:cubicBezTo>
                  <a:pt x="121" y="147"/>
                  <a:pt x="122" y="145"/>
                  <a:pt x="122" y="144"/>
                </a:cubicBezTo>
                <a:cubicBezTo>
                  <a:pt x="122" y="89"/>
                  <a:pt x="122" y="89"/>
                  <a:pt x="122" y="89"/>
                </a:cubicBezTo>
                <a:cubicBezTo>
                  <a:pt x="122" y="87"/>
                  <a:pt x="121" y="87"/>
                  <a:pt x="119" y="87"/>
                </a:cubicBezTo>
                <a:cubicBezTo>
                  <a:pt x="103" y="87"/>
                  <a:pt x="103" y="87"/>
                  <a:pt x="103" y="87"/>
                </a:cubicBezTo>
                <a:close/>
                <a:moveTo>
                  <a:pt x="118" y="142"/>
                </a:moveTo>
                <a:cubicBezTo>
                  <a:pt x="104" y="142"/>
                  <a:pt x="104" y="142"/>
                  <a:pt x="104" y="142"/>
                </a:cubicBezTo>
                <a:cubicBezTo>
                  <a:pt x="104" y="92"/>
                  <a:pt x="104" y="92"/>
                  <a:pt x="104" y="92"/>
                </a:cubicBezTo>
                <a:cubicBezTo>
                  <a:pt x="118" y="92"/>
                  <a:pt x="118" y="92"/>
                  <a:pt x="118" y="92"/>
                </a:cubicBezTo>
                <a:lnTo>
                  <a:pt x="118" y="142"/>
                </a:lnTo>
                <a:close/>
                <a:moveTo>
                  <a:pt x="131" y="48"/>
                </a:moveTo>
                <a:cubicBezTo>
                  <a:pt x="129" y="48"/>
                  <a:pt x="127" y="50"/>
                  <a:pt x="127" y="52"/>
                </a:cubicBezTo>
                <a:cubicBezTo>
                  <a:pt x="127" y="144"/>
                  <a:pt x="127" y="144"/>
                  <a:pt x="127" y="144"/>
                </a:cubicBezTo>
                <a:cubicBezTo>
                  <a:pt x="127" y="145"/>
                  <a:pt x="129" y="147"/>
                  <a:pt x="131" y="147"/>
                </a:cubicBezTo>
                <a:cubicBezTo>
                  <a:pt x="150" y="147"/>
                  <a:pt x="150" y="147"/>
                  <a:pt x="150" y="147"/>
                </a:cubicBezTo>
                <a:cubicBezTo>
                  <a:pt x="150" y="147"/>
                  <a:pt x="152" y="145"/>
                  <a:pt x="152" y="144"/>
                </a:cubicBezTo>
                <a:cubicBezTo>
                  <a:pt x="152" y="52"/>
                  <a:pt x="152" y="52"/>
                  <a:pt x="152" y="52"/>
                </a:cubicBezTo>
                <a:cubicBezTo>
                  <a:pt x="152" y="50"/>
                  <a:pt x="150" y="48"/>
                  <a:pt x="150" y="48"/>
                </a:cubicBezTo>
                <a:cubicBezTo>
                  <a:pt x="131" y="48"/>
                  <a:pt x="131" y="48"/>
                  <a:pt x="131" y="48"/>
                </a:cubicBezTo>
                <a:close/>
                <a:moveTo>
                  <a:pt x="147" y="142"/>
                </a:moveTo>
                <a:cubicBezTo>
                  <a:pt x="134" y="142"/>
                  <a:pt x="134" y="142"/>
                  <a:pt x="134" y="142"/>
                </a:cubicBezTo>
                <a:cubicBezTo>
                  <a:pt x="134" y="55"/>
                  <a:pt x="134" y="55"/>
                  <a:pt x="134" y="55"/>
                </a:cubicBezTo>
                <a:cubicBezTo>
                  <a:pt x="147" y="55"/>
                  <a:pt x="147" y="55"/>
                  <a:pt x="147" y="55"/>
                </a:cubicBezTo>
                <a:lnTo>
                  <a:pt x="147" y="14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TextBox 106">
            <a:extLst>
              <a:ext uri="{FF2B5EF4-FFF2-40B4-BE49-F238E27FC236}">
                <a16:creationId xmlns:a16="http://schemas.microsoft.com/office/drawing/2014/main" id="{5D885CAD-328F-EE12-2435-C76F37129901}"/>
              </a:ext>
            </a:extLst>
          </p:cNvPr>
          <p:cNvSpPr txBox="1"/>
          <p:nvPr/>
        </p:nvSpPr>
        <p:spPr>
          <a:xfrm>
            <a:off x="8790622" y="3360167"/>
            <a:ext cx="1460974" cy="292388"/>
          </a:xfrm>
          <a:prstGeom prst="rect">
            <a:avLst/>
          </a:prstGeom>
          <a:noFill/>
        </p:spPr>
        <p:txBody>
          <a:bodyPr wrap="square" rtlCol="0">
            <a:spAutoFit/>
          </a:bodyPr>
          <a:lstStyle/>
          <a:p>
            <a:r>
              <a:rPr lang="en-US" sz="1300" b="1" dirty="0">
                <a:latin typeface="Poppins" panose="00000500000000000000" pitchFamily="2" charset="0"/>
                <a:ea typeface="Inter" panose="020B0502030000000004" pitchFamily="34" charset="0"/>
                <a:cs typeface="Poppins" panose="00000500000000000000" pitchFamily="2" charset="0"/>
              </a:rPr>
              <a:t>Info Third #3</a:t>
            </a:r>
          </a:p>
        </p:txBody>
      </p:sp>
      <p:sp>
        <p:nvSpPr>
          <p:cNvPr id="108" name="Freeform 135">
            <a:extLst>
              <a:ext uri="{FF2B5EF4-FFF2-40B4-BE49-F238E27FC236}">
                <a16:creationId xmlns:a16="http://schemas.microsoft.com/office/drawing/2014/main" id="{D086C7AA-B38B-8498-FCEB-C82FA2B92B7E}"/>
              </a:ext>
            </a:extLst>
          </p:cNvPr>
          <p:cNvSpPr>
            <a:spLocks noEditPoints="1"/>
          </p:cNvSpPr>
          <p:nvPr/>
        </p:nvSpPr>
        <p:spPr bwMode="auto">
          <a:xfrm>
            <a:off x="8281988" y="3476779"/>
            <a:ext cx="384016" cy="384016"/>
          </a:xfrm>
          <a:custGeom>
            <a:avLst/>
            <a:gdLst>
              <a:gd name="T0" fmla="*/ 92 w 160"/>
              <a:gd name="T1" fmla="*/ 64 h 160"/>
              <a:gd name="T2" fmla="*/ 101 w 160"/>
              <a:gd name="T3" fmla="*/ 38 h 160"/>
              <a:gd name="T4" fmla="*/ 75 w 160"/>
              <a:gd name="T5" fmla="*/ 59 h 160"/>
              <a:gd name="T6" fmla="*/ 49 w 160"/>
              <a:gd name="T7" fmla="*/ 51 h 160"/>
              <a:gd name="T8" fmla="*/ 71 w 160"/>
              <a:gd name="T9" fmla="*/ 102 h 160"/>
              <a:gd name="T10" fmla="*/ 75 w 160"/>
              <a:gd name="T11" fmla="*/ 64 h 160"/>
              <a:gd name="T12" fmla="*/ 90 w 160"/>
              <a:gd name="T13" fmla="*/ 104 h 160"/>
              <a:gd name="T14" fmla="*/ 107 w 160"/>
              <a:gd name="T15" fmla="*/ 51 h 160"/>
              <a:gd name="T16" fmla="*/ 92 w 160"/>
              <a:gd name="T17" fmla="*/ 51 h 160"/>
              <a:gd name="T18" fmla="*/ 53 w 160"/>
              <a:gd name="T19" fmla="*/ 51 h 160"/>
              <a:gd name="T20" fmla="*/ 71 w 160"/>
              <a:gd name="T21" fmla="*/ 59 h 160"/>
              <a:gd name="T22" fmla="*/ 23 w 160"/>
              <a:gd name="T23" fmla="*/ 2 h 160"/>
              <a:gd name="T24" fmla="*/ 30 w 160"/>
              <a:gd name="T25" fmla="*/ 15 h 160"/>
              <a:gd name="T26" fmla="*/ 8 w 160"/>
              <a:gd name="T27" fmla="*/ 26 h 160"/>
              <a:gd name="T28" fmla="*/ 19 w 160"/>
              <a:gd name="T29" fmla="*/ 35 h 160"/>
              <a:gd name="T30" fmla="*/ 130 w 160"/>
              <a:gd name="T31" fmla="*/ 15 h 160"/>
              <a:gd name="T32" fmla="*/ 143 w 160"/>
              <a:gd name="T33" fmla="*/ 2 h 160"/>
              <a:gd name="T34" fmla="*/ 128 w 160"/>
              <a:gd name="T35" fmla="*/ 15 h 160"/>
              <a:gd name="T36" fmla="*/ 4 w 160"/>
              <a:gd name="T37" fmla="*/ 51 h 160"/>
              <a:gd name="T38" fmla="*/ 17 w 160"/>
              <a:gd name="T39" fmla="*/ 58 h 160"/>
              <a:gd name="T40" fmla="*/ 155 w 160"/>
              <a:gd name="T41" fmla="*/ 28 h 160"/>
              <a:gd name="T42" fmla="*/ 139 w 160"/>
              <a:gd name="T43" fmla="*/ 35 h 160"/>
              <a:gd name="T44" fmla="*/ 155 w 160"/>
              <a:gd name="T45" fmla="*/ 28 h 160"/>
              <a:gd name="T46" fmla="*/ 56 w 160"/>
              <a:gd name="T47" fmla="*/ 107 h 160"/>
              <a:gd name="T48" fmla="*/ 56 w 160"/>
              <a:gd name="T49" fmla="*/ 126 h 160"/>
              <a:gd name="T50" fmla="*/ 53 w 160"/>
              <a:gd name="T51" fmla="*/ 143 h 160"/>
              <a:gd name="T52" fmla="*/ 62 w 160"/>
              <a:gd name="T53" fmla="*/ 145 h 160"/>
              <a:gd name="T54" fmla="*/ 90 w 160"/>
              <a:gd name="T55" fmla="*/ 139 h 160"/>
              <a:gd name="T56" fmla="*/ 62 w 160"/>
              <a:gd name="T57" fmla="*/ 134 h 160"/>
              <a:gd name="T58" fmla="*/ 90 w 160"/>
              <a:gd name="T59" fmla="*/ 128 h 160"/>
              <a:gd name="T60" fmla="*/ 62 w 160"/>
              <a:gd name="T61" fmla="*/ 124 h 160"/>
              <a:gd name="T62" fmla="*/ 90 w 160"/>
              <a:gd name="T63" fmla="*/ 117 h 160"/>
              <a:gd name="T64" fmla="*/ 64 w 160"/>
              <a:gd name="T65" fmla="*/ 113 h 160"/>
              <a:gd name="T66" fmla="*/ 81 w 160"/>
              <a:gd name="T67" fmla="*/ 6 h 160"/>
              <a:gd name="T68" fmla="*/ 96 w 160"/>
              <a:gd name="T69" fmla="*/ 115 h 160"/>
              <a:gd name="T70" fmla="*/ 101 w 160"/>
              <a:gd name="T71" fmla="*/ 124 h 160"/>
              <a:gd name="T72" fmla="*/ 103 w 160"/>
              <a:gd name="T73" fmla="*/ 132 h 160"/>
              <a:gd name="T74" fmla="*/ 101 w 160"/>
              <a:gd name="T75" fmla="*/ 139 h 160"/>
              <a:gd name="T76" fmla="*/ 73 w 160"/>
              <a:gd name="T77" fmla="*/ 145 h 160"/>
              <a:gd name="T78" fmla="*/ 79 w 160"/>
              <a:gd name="T79" fmla="*/ 160 h 160"/>
              <a:gd name="T80" fmla="*/ 92 w 160"/>
              <a:gd name="T81" fmla="*/ 149 h 160"/>
              <a:gd name="T82" fmla="*/ 105 w 160"/>
              <a:gd name="T83" fmla="*/ 137 h 160"/>
              <a:gd name="T84" fmla="*/ 107 w 160"/>
              <a:gd name="T85" fmla="*/ 122 h 160"/>
              <a:gd name="T86" fmla="*/ 135 w 160"/>
              <a:gd name="T87" fmla="*/ 53 h 160"/>
              <a:gd name="T88" fmla="*/ 83 w 160"/>
              <a:gd name="T89" fmla="*/ 156 h 160"/>
              <a:gd name="T90" fmla="*/ 75 w 160"/>
              <a:gd name="T91" fmla="*/ 149 h 160"/>
              <a:gd name="T92" fmla="*/ 158 w 160"/>
              <a:gd name="T93" fmla="*/ 51 h 160"/>
              <a:gd name="T94" fmla="*/ 145 w 160"/>
              <a:gd name="T95" fmla="*/ 58 h 160"/>
              <a:gd name="T96" fmla="*/ 158 w 160"/>
              <a:gd name="T97" fmla="*/ 5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 h="160">
                <a:moveTo>
                  <a:pt x="90" y="104"/>
                </a:moveTo>
                <a:cubicBezTo>
                  <a:pt x="90" y="104"/>
                  <a:pt x="92" y="104"/>
                  <a:pt x="92" y="102"/>
                </a:cubicBezTo>
                <a:cubicBezTo>
                  <a:pt x="92" y="64"/>
                  <a:pt x="92" y="64"/>
                  <a:pt x="92" y="64"/>
                </a:cubicBezTo>
                <a:cubicBezTo>
                  <a:pt x="101" y="64"/>
                  <a:pt x="101" y="64"/>
                  <a:pt x="101" y="64"/>
                </a:cubicBezTo>
                <a:cubicBezTo>
                  <a:pt x="107" y="64"/>
                  <a:pt x="113" y="59"/>
                  <a:pt x="113" y="51"/>
                </a:cubicBezTo>
                <a:cubicBezTo>
                  <a:pt x="113" y="44"/>
                  <a:pt x="107" y="38"/>
                  <a:pt x="101" y="38"/>
                </a:cubicBezTo>
                <a:cubicBezTo>
                  <a:pt x="92" y="38"/>
                  <a:pt x="86" y="44"/>
                  <a:pt x="86" y="51"/>
                </a:cubicBezTo>
                <a:cubicBezTo>
                  <a:pt x="86" y="59"/>
                  <a:pt x="86" y="59"/>
                  <a:pt x="86" y="59"/>
                </a:cubicBezTo>
                <a:cubicBezTo>
                  <a:pt x="75" y="59"/>
                  <a:pt x="75" y="59"/>
                  <a:pt x="75" y="59"/>
                </a:cubicBezTo>
                <a:cubicBezTo>
                  <a:pt x="75" y="51"/>
                  <a:pt x="75" y="51"/>
                  <a:pt x="75" y="51"/>
                </a:cubicBezTo>
                <a:cubicBezTo>
                  <a:pt x="75" y="44"/>
                  <a:pt x="71" y="38"/>
                  <a:pt x="62" y="38"/>
                </a:cubicBezTo>
                <a:cubicBezTo>
                  <a:pt x="56" y="38"/>
                  <a:pt x="49" y="44"/>
                  <a:pt x="49" y="51"/>
                </a:cubicBezTo>
                <a:cubicBezTo>
                  <a:pt x="49" y="59"/>
                  <a:pt x="56" y="64"/>
                  <a:pt x="62" y="64"/>
                </a:cubicBezTo>
                <a:cubicBezTo>
                  <a:pt x="71" y="64"/>
                  <a:pt x="71" y="64"/>
                  <a:pt x="71" y="64"/>
                </a:cubicBezTo>
                <a:cubicBezTo>
                  <a:pt x="71" y="102"/>
                  <a:pt x="71" y="102"/>
                  <a:pt x="71" y="102"/>
                </a:cubicBezTo>
                <a:cubicBezTo>
                  <a:pt x="71" y="104"/>
                  <a:pt x="71" y="104"/>
                  <a:pt x="73" y="104"/>
                </a:cubicBezTo>
                <a:cubicBezTo>
                  <a:pt x="75" y="104"/>
                  <a:pt x="75" y="104"/>
                  <a:pt x="75" y="102"/>
                </a:cubicBezTo>
                <a:cubicBezTo>
                  <a:pt x="75" y="64"/>
                  <a:pt x="75" y="64"/>
                  <a:pt x="75" y="64"/>
                </a:cubicBezTo>
                <a:cubicBezTo>
                  <a:pt x="86" y="64"/>
                  <a:pt x="86" y="64"/>
                  <a:pt x="86" y="64"/>
                </a:cubicBezTo>
                <a:cubicBezTo>
                  <a:pt x="86" y="102"/>
                  <a:pt x="86" y="102"/>
                  <a:pt x="86" y="102"/>
                </a:cubicBezTo>
                <a:cubicBezTo>
                  <a:pt x="86" y="104"/>
                  <a:pt x="88" y="104"/>
                  <a:pt x="90" y="104"/>
                </a:cubicBezTo>
                <a:close/>
                <a:moveTo>
                  <a:pt x="92" y="51"/>
                </a:moveTo>
                <a:cubicBezTo>
                  <a:pt x="92" y="47"/>
                  <a:pt x="96" y="42"/>
                  <a:pt x="101" y="42"/>
                </a:cubicBezTo>
                <a:cubicBezTo>
                  <a:pt x="105" y="42"/>
                  <a:pt x="107" y="47"/>
                  <a:pt x="107" y="51"/>
                </a:cubicBezTo>
                <a:cubicBezTo>
                  <a:pt x="107" y="55"/>
                  <a:pt x="105" y="59"/>
                  <a:pt x="101" y="59"/>
                </a:cubicBezTo>
                <a:cubicBezTo>
                  <a:pt x="92" y="59"/>
                  <a:pt x="92" y="59"/>
                  <a:pt x="92" y="59"/>
                </a:cubicBezTo>
                <a:lnTo>
                  <a:pt x="92" y="51"/>
                </a:lnTo>
                <a:close/>
                <a:moveTo>
                  <a:pt x="71" y="59"/>
                </a:moveTo>
                <a:cubicBezTo>
                  <a:pt x="62" y="59"/>
                  <a:pt x="62" y="59"/>
                  <a:pt x="62" y="59"/>
                </a:cubicBezTo>
                <a:cubicBezTo>
                  <a:pt x="58" y="59"/>
                  <a:pt x="53" y="55"/>
                  <a:pt x="53" y="51"/>
                </a:cubicBezTo>
                <a:cubicBezTo>
                  <a:pt x="53" y="47"/>
                  <a:pt x="58" y="42"/>
                  <a:pt x="62" y="42"/>
                </a:cubicBezTo>
                <a:cubicBezTo>
                  <a:pt x="66" y="42"/>
                  <a:pt x="71" y="47"/>
                  <a:pt x="71" y="51"/>
                </a:cubicBezTo>
                <a:lnTo>
                  <a:pt x="71" y="59"/>
                </a:lnTo>
                <a:close/>
                <a:moveTo>
                  <a:pt x="34" y="15"/>
                </a:moveTo>
                <a:cubicBezTo>
                  <a:pt x="34" y="13"/>
                  <a:pt x="34" y="13"/>
                  <a:pt x="34" y="11"/>
                </a:cubicBezTo>
                <a:cubicBezTo>
                  <a:pt x="23" y="2"/>
                  <a:pt x="23" y="2"/>
                  <a:pt x="23" y="2"/>
                </a:cubicBezTo>
                <a:cubicBezTo>
                  <a:pt x="21" y="2"/>
                  <a:pt x="21" y="2"/>
                  <a:pt x="19" y="2"/>
                </a:cubicBezTo>
                <a:cubicBezTo>
                  <a:pt x="19" y="4"/>
                  <a:pt x="19" y="6"/>
                  <a:pt x="19" y="6"/>
                </a:cubicBezTo>
                <a:cubicBezTo>
                  <a:pt x="30" y="15"/>
                  <a:pt x="30" y="15"/>
                  <a:pt x="30" y="15"/>
                </a:cubicBezTo>
                <a:lnTo>
                  <a:pt x="34" y="15"/>
                </a:lnTo>
                <a:close/>
                <a:moveTo>
                  <a:pt x="21" y="30"/>
                </a:moveTo>
                <a:cubicBezTo>
                  <a:pt x="8" y="26"/>
                  <a:pt x="8" y="26"/>
                  <a:pt x="8" y="26"/>
                </a:cubicBezTo>
                <a:cubicBezTo>
                  <a:pt x="8" y="26"/>
                  <a:pt x="6" y="26"/>
                  <a:pt x="6" y="28"/>
                </a:cubicBezTo>
                <a:cubicBezTo>
                  <a:pt x="4" y="28"/>
                  <a:pt x="6" y="30"/>
                  <a:pt x="6" y="30"/>
                </a:cubicBezTo>
                <a:cubicBezTo>
                  <a:pt x="19" y="35"/>
                  <a:pt x="19" y="35"/>
                  <a:pt x="19" y="35"/>
                </a:cubicBezTo>
                <a:cubicBezTo>
                  <a:pt x="24" y="35"/>
                  <a:pt x="24" y="35"/>
                  <a:pt x="24" y="35"/>
                </a:cubicBezTo>
                <a:cubicBezTo>
                  <a:pt x="24" y="32"/>
                  <a:pt x="24" y="30"/>
                  <a:pt x="21" y="30"/>
                </a:cubicBezTo>
                <a:close/>
                <a:moveTo>
                  <a:pt x="130" y="15"/>
                </a:moveTo>
                <a:cubicBezTo>
                  <a:pt x="130" y="15"/>
                  <a:pt x="130" y="15"/>
                  <a:pt x="132" y="15"/>
                </a:cubicBezTo>
                <a:cubicBezTo>
                  <a:pt x="141" y="6"/>
                  <a:pt x="141" y="6"/>
                  <a:pt x="141" y="6"/>
                </a:cubicBezTo>
                <a:cubicBezTo>
                  <a:pt x="143" y="6"/>
                  <a:pt x="143" y="4"/>
                  <a:pt x="143" y="2"/>
                </a:cubicBezTo>
                <a:cubicBezTo>
                  <a:pt x="141" y="2"/>
                  <a:pt x="139" y="2"/>
                  <a:pt x="139" y="2"/>
                </a:cubicBezTo>
                <a:cubicBezTo>
                  <a:pt x="128" y="11"/>
                  <a:pt x="128" y="11"/>
                  <a:pt x="128" y="11"/>
                </a:cubicBezTo>
                <a:cubicBezTo>
                  <a:pt x="126" y="13"/>
                  <a:pt x="126" y="13"/>
                  <a:pt x="128" y="15"/>
                </a:cubicBezTo>
                <a:cubicBezTo>
                  <a:pt x="128" y="15"/>
                  <a:pt x="128" y="15"/>
                  <a:pt x="130" y="15"/>
                </a:cubicBezTo>
                <a:close/>
                <a:moveTo>
                  <a:pt x="17" y="51"/>
                </a:moveTo>
                <a:cubicBezTo>
                  <a:pt x="4" y="51"/>
                  <a:pt x="4" y="51"/>
                  <a:pt x="4" y="51"/>
                </a:cubicBezTo>
                <a:cubicBezTo>
                  <a:pt x="2" y="51"/>
                  <a:pt x="0" y="53"/>
                  <a:pt x="0" y="53"/>
                </a:cubicBezTo>
                <a:cubicBezTo>
                  <a:pt x="0" y="56"/>
                  <a:pt x="2" y="58"/>
                  <a:pt x="4" y="58"/>
                </a:cubicBezTo>
                <a:cubicBezTo>
                  <a:pt x="17" y="58"/>
                  <a:pt x="17" y="58"/>
                  <a:pt x="17" y="58"/>
                </a:cubicBezTo>
                <a:cubicBezTo>
                  <a:pt x="19" y="58"/>
                  <a:pt x="19" y="56"/>
                  <a:pt x="19" y="53"/>
                </a:cubicBezTo>
                <a:cubicBezTo>
                  <a:pt x="19" y="53"/>
                  <a:pt x="19" y="51"/>
                  <a:pt x="17" y="51"/>
                </a:cubicBezTo>
                <a:close/>
                <a:moveTo>
                  <a:pt x="155" y="28"/>
                </a:moveTo>
                <a:cubicBezTo>
                  <a:pt x="155" y="26"/>
                  <a:pt x="153" y="26"/>
                  <a:pt x="151" y="26"/>
                </a:cubicBezTo>
                <a:cubicBezTo>
                  <a:pt x="141" y="30"/>
                  <a:pt x="141" y="30"/>
                  <a:pt x="141" y="30"/>
                </a:cubicBezTo>
                <a:cubicBezTo>
                  <a:pt x="139" y="30"/>
                  <a:pt x="139" y="32"/>
                  <a:pt x="139" y="35"/>
                </a:cubicBezTo>
                <a:cubicBezTo>
                  <a:pt x="141" y="35"/>
                  <a:pt x="141" y="35"/>
                  <a:pt x="141" y="35"/>
                </a:cubicBezTo>
                <a:cubicBezTo>
                  <a:pt x="153" y="30"/>
                  <a:pt x="153" y="30"/>
                  <a:pt x="153" y="30"/>
                </a:cubicBezTo>
                <a:cubicBezTo>
                  <a:pt x="155" y="30"/>
                  <a:pt x="155" y="28"/>
                  <a:pt x="155" y="28"/>
                </a:cubicBezTo>
                <a:close/>
                <a:moveTo>
                  <a:pt x="81" y="0"/>
                </a:moveTo>
                <a:cubicBezTo>
                  <a:pt x="51" y="0"/>
                  <a:pt x="28" y="26"/>
                  <a:pt x="28" y="53"/>
                </a:cubicBezTo>
                <a:cubicBezTo>
                  <a:pt x="28" y="77"/>
                  <a:pt x="36" y="94"/>
                  <a:pt x="56" y="107"/>
                </a:cubicBezTo>
                <a:cubicBezTo>
                  <a:pt x="56" y="107"/>
                  <a:pt x="58" y="109"/>
                  <a:pt x="60" y="113"/>
                </a:cubicBezTo>
                <a:cubicBezTo>
                  <a:pt x="56" y="115"/>
                  <a:pt x="53" y="117"/>
                  <a:pt x="53" y="122"/>
                </a:cubicBezTo>
                <a:cubicBezTo>
                  <a:pt x="53" y="124"/>
                  <a:pt x="56" y="124"/>
                  <a:pt x="56" y="126"/>
                </a:cubicBezTo>
                <a:cubicBezTo>
                  <a:pt x="56" y="128"/>
                  <a:pt x="53" y="130"/>
                  <a:pt x="53" y="132"/>
                </a:cubicBezTo>
                <a:cubicBezTo>
                  <a:pt x="53" y="134"/>
                  <a:pt x="56" y="134"/>
                  <a:pt x="56" y="137"/>
                </a:cubicBezTo>
                <a:cubicBezTo>
                  <a:pt x="56" y="139"/>
                  <a:pt x="53" y="141"/>
                  <a:pt x="53" y="143"/>
                </a:cubicBezTo>
                <a:cubicBezTo>
                  <a:pt x="53" y="147"/>
                  <a:pt x="58" y="149"/>
                  <a:pt x="62" y="149"/>
                </a:cubicBezTo>
                <a:cubicBezTo>
                  <a:pt x="64" y="149"/>
                  <a:pt x="64" y="149"/>
                  <a:pt x="64" y="147"/>
                </a:cubicBezTo>
                <a:cubicBezTo>
                  <a:pt x="64" y="145"/>
                  <a:pt x="64" y="145"/>
                  <a:pt x="62" y="145"/>
                </a:cubicBezTo>
                <a:cubicBezTo>
                  <a:pt x="60" y="145"/>
                  <a:pt x="60" y="143"/>
                  <a:pt x="60" y="143"/>
                </a:cubicBezTo>
                <a:cubicBezTo>
                  <a:pt x="60" y="141"/>
                  <a:pt x="60" y="139"/>
                  <a:pt x="62" y="139"/>
                </a:cubicBezTo>
                <a:cubicBezTo>
                  <a:pt x="90" y="139"/>
                  <a:pt x="90" y="139"/>
                  <a:pt x="90" y="139"/>
                </a:cubicBezTo>
                <a:cubicBezTo>
                  <a:pt x="90" y="139"/>
                  <a:pt x="92" y="139"/>
                  <a:pt x="92" y="137"/>
                </a:cubicBezTo>
                <a:cubicBezTo>
                  <a:pt x="92" y="134"/>
                  <a:pt x="90" y="134"/>
                  <a:pt x="90" y="134"/>
                </a:cubicBezTo>
                <a:cubicBezTo>
                  <a:pt x="62" y="134"/>
                  <a:pt x="62" y="134"/>
                  <a:pt x="62" y="134"/>
                </a:cubicBezTo>
                <a:cubicBezTo>
                  <a:pt x="60" y="134"/>
                  <a:pt x="60" y="132"/>
                  <a:pt x="60" y="132"/>
                </a:cubicBezTo>
                <a:cubicBezTo>
                  <a:pt x="60" y="130"/>
                  <a:pt x="60" y="128"/>
                  <a:pt x="62" y="128"/>
                </a:cubicBezTo>
                <a:cubicBezTo>
                  <a:pt x="90" y="128"/>
                  <a:pt x="90" y="128"/>
                  <a:pt x="90" y="128"/>
                </a:cubicBezTo>
                <a:cubicBezTo>
                  <a:pt x="90" y="128"/>
                  <a:pt x="92" y="128"/>
                  <a:pt x="92" y="126"/>
                </a:cubicBezTo>
                <a:cubicBezTo>
                  <a:pt x="92" y="124"/>
                  <a:pt x="90" y="124"/>
                  <a:pt x="90" y="124"/>
                </a:cubicBezTo>
                <a:cubicBezTo>
                  <a:pt x="62" y="124"/>
                  <a:pt x="62" y="124"/>
                  <a:pt x="62" y="124"/>
                </a:cubicBezTo>
                <a:cubicBezTo>
                  <a:pt x="60" y="124"/>
                  <a:pt x="60" y="122"/>
                  <a:pt x="60" y="122"/>
                </a:cubicBezTo>
                <a:cubicBezTo>
                  <a:pt x="60" y="120"/>
                  <a:pt x="60" y="117"/>
                  <a:pt x="62" y="117"/>
                </a:cubicBezTo>
                <a:cubicBezTo>
                  <a:pt x="90" y="117"/>
                  <a:pt x="90" y="117"/>
                  <a:pt x="90" y="117"/>
                </a:cubicBezTo>
                <a:cubicBezTo>
                  <a:pt x="90" y="117"/>
                  <a:pt x="92" y="117"/>
                  <a:pt x="92" y="115"/>
                </a:cubicBezTo>
                <a:cubicBezTo>
                  <a:pt x="92" y="113"/>
                  <a:pt x="90" y="113"/>
                  <a:pt x="90" y="113"/>
                </a:cubicBezTo>
                <a:cubicBezTo>
                  <a:pt x="64" y="113"/>
                  <a:pt x="64" y="113"/>
                  <a:pt x="64" y="113"/>
                </a:cubicBezTo>
                <a:cubicBezTo>
                  <a:pt x="64" y="107"/>
                  <a:pt x="60" y="102"/>
                  <a:pt x="58" y="102"/>
                </a:cubicBezTo>
                <a:cubicBezTo>
                  <a:pt x="40" y="90"/>
                  <a:pt x="32" y="75"/>
                  <a:pt x="32" y="53"/>
                </a:cubicBezTo>
                <a:cubicBezTo>
                  <a:pt x="32" y="28"/>
                  <a:pt x="53" y="6"/>
                  <a:pt x="81" y="6"/>
                </a:cubicBezTo>
                <a:cubicBezTo>
                  <a:pt x="107" y="6"/>
                  <a:pt x="128" y="28"/>
                  <a:pt x="128" y="53"/>
                </a:cubicBezTo>
                <a:cubicBezTo>
                  <a:pt x="128" y="75"/>
                  <a:pt x="122" y="90"/>
                  <a:pt x="103" y="102"/>
                </a:cubicBezTo>
                <a:cubicBezTo>
                  <a:pt x="103" y="102"/>
                  <a:pt x="96" y="107"/>
                  <a:pt x="96" y="115"/>
                </a:cubicBezTo>
                <a:cubicBezTo>
                  <a:pt x="96" y="117"/>
                  <a:pt x="98" y="117"/>
                  <a:pt x="101" y="117"/>
                </a:cubicBezTo>
                <a:cubicBezTo>
                  <a:pt x="101" y="117"/>
                  <a:pt x="103" y="120"/>
                  <a:pt x="103" y="122"/>
                </a:cubicBezTo>
                <a:cubicBezTo>
                  <a:pt x="101" y="124"/>
                  <a:pt x="101" y="124"/>
                  <a:pt x="101" y="124"/>
                </a:cubicBezTo>
                <a:cubicBezTo>
                  <a:pt x="98" y="124"/>
                  <a:pt x="96" y="124"/>
                  <a:pt x="96" y="126"/>
                </a:cubicBezTo>
                <a:cubicBezTo>
                  <a:pt x="96" y="128"/>
                  <a:pt x="98" y="128"/>
                  <a:pt x="101" y="128"/>
                </a:cubicBezTo>
                <a:cubicBezTo>
                  <a:pt x="101" y="128"/>
                  <a:pt x="103" y="130"/>
                  <a:pt x="103" y="132"/>
                </a:cubicBezTo>
                <a:cubicBezTo>
                  <a:pt x="101" y="134"/>
                  <a:pt x="101" y="134"/>
                  <a:pt x="101" y="134"/>
                </a:cubicBezTo>
                <a:cubicBezTo>
                  <a:pt x="98" y="134"/>
                  <a:pt x="96" y="134"/>
                  <a:pt x="96" y="137"/>
                </a:cubicBezTo>
                <a:cubicBezTo>
                  <a:pt x="96" y="139"/>
                  <a:pt x="98" y="139"/>
                  <a:pt x="101" y="139"/>
                </a:cubicBezTo>
                <a:cubicBezTo>
                  <a:pt x="101" y="139"/>
                  <a:pt x="103" y="141"/>
                  <a:pt x="103" y="143"/>
                </a:cubicBezTo>
                <a:cubicBezTo>
                  <a:pt x="101" y="145"/>
                  <a:pt x="101" y="145"/>
                  <a:pt x="101" y="145"/>
                </a:cubicBezTo>
                <a:cubicBezTo>
                  <a:pt x="73" y="145"/>
                  <a:pt x="73" y="145"/>
                  <a:pt x="73" y="145"/>
                </a:cubicBezTo>
                <a:cubicBezTo>
                  <a:pt x="71" y="145"/>
                  <a:pt x="71" y="145"/>
                  <a:pt x="71" y="147"/>
                </a:cubicBezTo>
                <a:cubicBezTo>
                  <a:pt x="71" y="154"/>
                  <a:pt x="71" y="154"/>
                  <a:pt x="71" y="154"/>
                </a:cubicBezTo>
                <a:cubicBezTo>
                  <a:pt x="71" y="158"/>
                  <a:pt x="75" y="160"/>
                  <a:pt x="79" y="160"/>
                </a:cubicBezTo>
                <a:cubicBezTo>
                  <a:pt x="83" y="160"/>
                  <a:pt x="83" y="160"/>
                  <a:pt x="83" y="160"/>
                </a:cubicBezTo>
                <a:cubicBezTo>
                  <a:pt x="88" y="160"/>
                  <a:pt x="92" y="158"/>
                  <a:pt x="92" y="154"/>
                </a:cubicBezTo>
                <a:cubicBezTo>
                  <a:pt x="92" y="149"/>
                  <a:pt x="92" y="149"/>
                  <a:pt x="92" y="149"/>
                </a:cubicBezTo>
                <a:cubicBezTo>
                  <a:pt x="101" y="149"/>
                  <a:pt x="101" y="149"/>
                  <a:pt x="101" y="149"/>
                </a:cubicBezTo>
                <a:cubicBezTo>
                  <a:pt x="105" y="149"/>
                  <a:pt x="107" y="147"/>
                  <a:pt x="107" y="143"/>
                </a:cubicBezTo>
                <a:cubicBezTo>
                  <a:pt x="107" y="141"/>
                  <a:pt x="107" y="139"/>
                  <a:pt x="105" y="137"/>
                </a:cubicBezTo>
                <a:cubicBezTo>
                  <a:pt x="107" y="134"/>
                  <a:pt x="107" y="134"/>
                  <a:pt x="107" y="132"/>
                </a:cubicBezTo>
                <a:cubicBezTo>
                  <a:pt x="107" y="130"/>
                  <a:pt x="107" y="128"/>
                  <a:pt x="105" y="126"/>
                </a:cubicBezTo>
                <a:cubicBezTo>
                  <a:pt x="107" y="124"/>
                  <a:pt x="107" y="124"/>
                  <a:pt x="107" y="122"/>
                </a:cubicBezTo>
                <a:cubicBezTo>
                  <a:pt x="107" y="117"/>
                  <a:pt x="105" y="115"/>
                  <a:pt x="103" y="113"/>
                </a:cubicBezTo>
                <a:cubicBezTo>
                  <a:pt x="103" y="109"/>
                  <a:pt x="107" y="107"/>
                  <a:pt x="107" y="107"/>
                </a:cubicBezTo>
                <a:cubicBezTo>
                  <a:pt x="126" y="94"/>
                  <a:pt x="135" y="77"/>
                  <a:pt x="135" y="53"/>
                </a:cubicBezTo>
                <a:cubicBezTo>
                  <a:pt x="135" y="26"/>
                  <a:pt x="111" y="0"/>
                  <a:pt x="81" y="0"/>
                </a:cubicBezTo>
                <a:close/>
                <a:moveTo>
                  <a:pt x="86" y="154"/>
                </a:moveTo>
                <a:cubicBezTo>
                  <a:pt x="86" y="154"/>
                  <a:pt x="86" y="156"/>
                  <a:pt x="83" y="156"/>
                </a:cubicBezTo>
                <a:cubicBezTo>
                  <a:pt x="79" y="156"/>
                  <a:pt x="79" y="156"/>
                  <a:pt x="79" y="156"/>
                </a:cubicBezTo>
                <a:cubicBezTo>
                  <a:pt x="77" y="156"/>
                  <a:pt x="75" y="154"/>
                  <a:pt x="75" y="154"/>
                </a:cubicBezTo>
                <a:cubicBezTo>
                  <a:pt x="75" y="149"/>
                  <a:pt x="75" y="149"/>
                  <a:pt x="75" y="149"/>
                </a:cubicBezTo>
                <a:cubicBezTo>
                  <a:pt x="86" y="149"/>
                  <a:pt x="86" y="149"/>
                  <a:pt x="86" y="149"/>
                </a:cubicBezTo>
                <a:lnTo>
                  <a:pt x="86" y="154"/>
                </a:lnTo>
                <a:close/>
                <a:moveTo>
                  <a:pt x="158" y="51"/>
                </a:moveTo>
                <a:cubicBezTo>
                  <a:pt x="145" y="51"/>
                  <a:pt x="145" y="51"/>
                  <a:pt x="145" y="51"/>
                </a:cubicBezTo>
                <a:cubicBezTo>
                  <a:pt x="143" y="51"/>
                  <a:pt x="143" y="53"/>
                  <a:pt x="143" y="53"/>
                </a:cubicBezTo>
                <a:cubicBezTo>
                  <a:pt x="143" y="56"/>
                  <a:pt x="143" y="58"/>
                  <a:pt x="145" y="58"/>
                </a:cubicBezTo>
                <a:cubicBezTo>
                  <a:pt x="158" y="58"/>
                  <a:pt x="158" y="58"/>
                  <a:pt x="158" y="58"/>
                </a:cubicBezTo>
                <a:cubicBezTo>
                  <a:pt x="160" y="58"/>
                  <a:pt x="160" y="56"/>
                  <a:pt x="160" y="53"/>
                </a:cubicBezTo>
                <a:cubicBezTo>
                  <a:pt x="160" y="53"/>
                  <a:pt x="160" y="51"/>
                  <a:pt x="158" y="5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TextBox 109">
            <a:extLst>
              <a:ext uri="{FF2B5EF4-FFF2-40B4-BE49-F238E27FC236}">
                <a16:creationId xmlns:a16="http://schemas.microsoft.com/office/drawing/2014/main" id="{92E2E614-B3EB-9861-1A50-1D55D7A56D97}"/>
              </a:ext>
            </a:extLst>
          </p:cNvPr>
          <p:cNvSpPr txBox="1"/>
          <p:nvPr/>
        </p:nvSpPr>
        <p:spPr>
          <a:xfrm>
            <a:off x="8790622" y="5257476"/>
            <a:ext cx="1460974" cy="292388"/>
          </a:xfrm>
          <a:prstGeom prst="rect">
            <a:avLst/>
          </a:prstGeom>
          <a:noFill/>
        </p:spPr>
        <p:txBody>
          <a:bodyPr wrap="square" rtlCol="0">
            <a:spAutoFit/>
          </a:bodyPr>
          <a:lstStyle/>
          <a:p>
            <a:r>
              <a:rPr lang="en-US" sz="1300" b="1" dirty="0">
                <a:latin typeface="Poppins" panose="00000500000000000000" pitchFamily="2" charset="0"/>
                <a:ea typeface="Inter" panose="020B0502030000000004" pitchFamily="34" charset="0"/>
                <a:cs typeface="Poppins" panose="00000500000000000000" pitchFamily="2" charset="0"/>
              </a:rPr>
              <a:t>Fifth Info #5</a:t>
            </a:r>
          </a:p>
        </p:txBody>
      </p:sp>
      <p:sp>
        <p:nvSpPr>
          <p:cNvPr id="111" name="Freeform 167">
            <a:extLst>
              <a:ext uri="{FF2B5EF4-FFF2-40B4-BE49-F238E27FC236}">
                <a16:creationId xmlns:a16="http://schemas.microsoft.com/office/drawing/2014/main" id="{2242C22F-3013-290E-50BB-A43B4DCEA32A}"/>
              </a:ext>
            </a:extLst>
          </p:cNvPr>
          <p:cNvSpPr>
            <a:spLocks noEditPoints="1"/>
          </p:cNvSpPr>
          <p:nvPr/>
        </p:nvSpPr>
        <p:spPr bwMode="auto">
          <a:xfrm>
            <a:off x="8321262" y="5343967"/>
            <a:ext cx="344742" cy="349105"/>
          </a:xfrm>
          <a:custGeom>
            <a:avLst/>
            <a:gdLst>
              <a:gd name="T0" fmla="*/ 20 w 158"/>
              <a:gd name="T1" fmla="*/ 144 h 160"/>
              <a:gd name="T2" fmla="*/ 25 w 158"/>
              <a:gd name="T3" fmla="*/ 149 h 160"/>
              <a:gd name="T4" fmla="*/ 25 w 158"/>
              <a:gd name="T5" fmla="*/ 144 h 160"/>
              <a:gd name="T6" fmla="*/ 40 w 158"/>
              <a:gd name="T7" fmla="*/ 149 h 160"/>
              <a:gd name="T8" fmla="*/ 35 w 158"/>
              <a:gd name="T9" fmla="*/ 149 h 160"/>
              <a:gd name="T10" fmla="*/ 143 w 158"/>
              <a:gd name="T11" fmla="*/ 144 h 160"/>
              <a:gd name="T12" fmla="*/ 154 w 158"/>
              <a:gd name="T13" fmla="*/ 135 h 160"/>
              <a:gd name="T14" fmla="*/ 133 w 158"/>
              <a:gd name="T15" fmla="*/ 36 h 160"/>
              <a:gd name="T16" fmla="*/ 18 w 158"/>
              <a:gd name="T17" fmla="*/ 36 h 160"/>
              <a:gd name="T18" fmla="*/ 0 w 158"/>
              <a:gd name="T19" fmla="*/ 135 h 160"/>
              <a:gd name="T20" fmla="*/ 145 w 158"/>
              <a:gd name="T21" fmla="*/ 160 h 160"/>
              <a:gd name="T22" fmla="*/ 154 w 158"/>
              <a:gd name="T23" fmla="*/ 135 h 160"/>
              <a:gd name="T24" fmla="*/ 149 w 158"/>
              <a:gd name="T25" fmla="*/ 49 h 160"/>
              <a:gd name="T26" fmla="*/ 143 w 158"/>
              <a:gd name="T27" fmla="*/ 52 h 160"/>
              <a:gd name="T28" fmla="*/ 132 w 158"/>
              <a:gd name="T29" fmla="*/ 42 h 160"/>
              <a:gd name="T30" fmla="*/ 100 w 158"/>
              <a:gd name="T31" fmla="*/ 37 h 160"/>
              <a:gd name="T32" fmla="*/ 97 w 158"/>
              <a:gd name="T33" fmla="*/ 6 h 160"/>
              <a:gd name="T34" fmla="*/ 70 w 158"/>
              <a:gd name="T35" fmla="*/ 23 h 160"/>
              <a:gd name="T36" fmla="*/ 95 w 158"/>
              <a:gd name="T37" fmla="*/ 39 h 160"/>
              <a:gd name="T38" fmla="*/ 66 w 158"/>
              <a:gd name="T39" fmla="*/ 36 h 160"/>
              <a:gd name="T40" fmla="*/ 18 w 158"/>
              <a:gd name="T41" fmla="*/ 42 h 160"/>
              <a:gd name="T42" fmla="*/ 20 w 158"/>
              <a:gd name="T43" fmla="*/ 47 h 160"/>
              <a:gd name="T44" fmla="*/ 10 w 158"/>
              <a:gd name="T45" fmla="*/ 135 h 160"/>
              <a:gd name="T46" fmla="*/ 145 w 158"/>
              <a:gd name="T47" fmla="*/ 155 h 160"/>
              <a:gd name="T48" fmla="*/ 5 w 158"/>
              <a:gd name="T49" fmla="*/ 140 h 160"/>
              <a:gd name="T50" fmla="*/ 88 w 158"/>
              <a:gd name="T51" fmla="*/ 144 h 160"/>
              <a:gd name="T52" fmla="*/ 133 w 158"/>
              <a:gd name="T53" fmla="*/ 135 h 160"/>
              <a:gd name="T54" fmla="*/ 88 w 158"/>
              <a:gd name="T55" fmla="*/ 140 h 160"/>
              <a:gd name="T56" fmla="*/ 20 w 158"/>
              <a:gd name="T57" fmla="*/ 135 h 160"/>
              <a:gd name="T58" fmla="*/ 97 w 158"/>
              <a:gd name="T59" fmla="*/ 72 h 160"/>
              <a:gd name="T60" fmla="*/ 138 w 158"/>
              <a:gd name="T61" fmla="*/ 140 h 160"/>
              <a:gd name="T62" fmla="*/ 125 w 158"/>
              <a:gd name="T63" fmla="*/ 108 h 160"/>
              <a:gd name="T64" fmla="*/ 113 w 158"/>
              <a:gd name="T65" fmla="*/ 101 h 160"/>
              <a:gd name="T66" fmla="*/ 98 w 158"/>
              <a:gd name="T67" fmla="*/ 103 h 160"/>
              <a:gd name="T68" fmla="*/ 75 w 158"/>
              <a:gd name="T69" fmla="*/ 116 h 160"/>
              <a:gd name="T70" fmla="*/ 57 w 158"/>
              <a:gd name="T71" fmla="*/ 98 h 160"/>
              <a:gd name="T72" fmla="*/ 37 w 158"/>
              <a:gd name="T73" fmla="*/ 116 h 160"/>
              <a:gd name="T74" fmla="*/ 32 w 158"/>
              <a:gd name="T75" fmla="*/ 129 h 160"/>
              <a:gd name="T76" fmla="*/ 52 w 158"/>
              <a:gd name="T77" fmla="*/ 112 h 160"/>
              <a:gd name="T78" fmla="*/ 72 w 158"/>
              <a:gd name="T79" fmla="*/ 119 h 160"/>
              <a:gd name="T80" fmla="*/ 87 w 158"/>
              <a:gd name="T81" fmla="*/ 122 h 160"/>
              <a:gd name="T82" fmla="*/ 105 w 158"/>
              <a:gd name="T83" fmla="*/ 108 h 160"/>
              <a:gd name="T84" fmla="*/ 118 w 158"/>
              <a:gd name="T85" fmla="*/ 117 h 160"/>
              <a:gd name="T86" fmla="*/ 125 w 158"/>
              <a:gd name="T87" fmla="*/ 108 h 160"/>
              <a:gd name="T88" fmla="*/ 32 w 158"/>
              <a:gd name="T89" fmla="*/ 119 h 160"/>
              <a:gd name="T90" fmla="*/ 57 w 158"/>
              <a:gd name="T91" fmla="*/ 108 h 160"/>
              <a:gd name="T92" fmla="*/ 59 w 158"/>
              <a:gd name="T93" fmla="*/ 106 h 160"/>
              <a:gd name="T94" fmla="*/ 77 w 158"/>
              <a:gd name="T95" fmla="*/ 122 h 160"/>
              <a:gd name="T96" fmla="*/ 80 w 158"/>
              <a:gd name="T97" fmla="*/ 124 h 160"/>
              <a:gd name="T98" fmla="*/ 105 w 158"/>
              <a:gd name="T99" fmla="*/ 98 h 160"/>
              <a:gd name="T100" fmla="*/ 125 w 158"/>
              <a:gd name="T101" fmla="*/ 119 h 160"/>
              <a:gd name="T102" fmla="*/ 128 w 158"/>
              <a:gd name="T103" fmla="*/ 117 h 160"/>
              <a:gd name="T104" fmla="*/ 25 w 158"/>
              <a:gd name="T105" fmla="*/ 57 h 160"/>
              <a:gd name="T106" fmla="*/ 66 w 158"/>
              <a:gd name="T107" fmla="*/ 57 h 160"/>
              <a:gd name="T108" fmla="*/ 30 w 158"/>
              <a:gd name="T109" fmla="*/ 63 h 160"/>
              <a:gd name="T110" fmla="*/ 57 w 158"/>
              <a:gd name="T111" fmla="*/ 68 h 160"/>
              <a:gd name="T112" fmla="*/ 57 w 158"/>
              <a:gd name="T113" fmla="*/ 73 h 160"/>
              <a:gd name="T114" fmla="*/ 35 w 158"/>
              <a:gd name="T115" fmla="*/ 78 h 160"/>
              <a:gd name="T116" fmla="*/ 57 w 158"/>
              <a:gd name="T117" fmla="*/ 78 h 160"/>
              <a:gd name="T118" fmla="*/ 71 w 158"/>
              <a:gd name="T119" fmla="*/ 88 h 160"/>
              <a:gd name="T120" fmla="*/ 134 w 158"/>
              <a:gd name="T121" fmla="*/ 83 h 160"/>
              <a:gd name="T122" fmla="*/ 134 w 158"/>
              <a:gd name="T123"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8" h="160">
                <a:moveTo>
                  <a:pt x="14" y="149"/>
                </a:moveTo>
                <a:cubicBezTo>
                  <a:pt x="20" y="149"/>
                  <a:pt x="20" y="149"/>
                  <a:pt x="20" y="149"/>
                </a:cubicBezTo>
                <a:cubicBezTo>
                  <a:pt x="20" y="144"/>
                  <a:pt x="20" y="144"/>
                  <a:pt x="20" y="144"/>
                </a:cubicBezTo>
                <a:cubicBezTo>
                  <a:pt x="14" y="144"/>
                  <a:pt x="14" y="144"/>
                  <a:pt x="14" y="144"/>
                </a:cubicBezTo>
                <a:lnTo>
                  <a:pt x="14" y="149"/>
                </a:lnTo>
                <a:close/>
                <a:moveTo>
                  <a:pt x="25" y="149"/>
                </a:moveTo>
                <a:cubicBezTo>
                  <a:pt x="30" y="149"/>
                  <a:pt x="30" y="149"/>
                  <a:pt x="30" y="149"/>
                </a:cubicBezTo>
                <a:cubicBezTo>
                  <a:pt x="30" y="144"/>
                  <a:pt x="30" y="144"/>
                  <a:pt x="30" y="144"/>
                </a:cubicBezTo>
                <a:cubicBezTo>
                  <a:pt x="25" y="144"/>
                  <a:pt x="25" y="144"/>
                  <a:pt x="25" y="144"/>
                </a:cubicBezTo>
                <a:lnTo>
                  <a:pt x="25" y="149"/>
                </a:lnTo>
                <a:close/>
                <a:moveTo>
                  <a:pt x="35" y="149"/>
                </a:moveTo>
                <a:cubicBezTo>
                  <a:pt x="40" y="149"/>
                  <a:pt x="40" y="149"/>
                  <a:pt x="40" y="149"/>
                </a:cubicBezTo>
                <a:cubicBezTo>
                  <a:pt x="40" y="144"/>
                  <a:pt x="40" y="144"/>
                  <a:pt x="40" y="144"/>
                </a:cubicBezTo>
                <a:cubicBezTo>
                  <a:pt x="35" y="144"/>
                  <a:pt x="35" y="144"/>
                  <a:pt x="35" y="144"/>
                </a:cubicBezTo>
                <a:lnTo>
                  <a:pt x="35" y="149"/>
                </a:lnTo>
                <a:close/>
                <a:moveTo>
                  <a:pt x="122" y="149"/>
                </a:moveTo>
                <a:cubicBezTo>
                  <a:pt x="143" y="149"/>
                  <a:pt x="143" y="149"/>
                  <a:pt x="143" y="149"/>
                </a:cubicBezTo>
                <a:cubicBezTo>
                  <a:pt x="143" y="144"/>
                  <a:pt x="143" y="144"/>
                  <a:pt x="143" y="144"/>
                </a:cubicBezTo>
                <a:cubicBezTo>
                  <a:pt x="122" y="144"/>
                  <a:pt x="122" y="144"/>
                  <a:pt x="122" y="144"/>
                </a:cubicBezTo>
                <a:lnTo>
                  <a:pt x="122" y="149"/>
                </a:lnTo>
                <a:close/>
                <a:moveTo>
                  <a:pt x="154" y="135"/>
                </a:moveTo>
                <a:cubicBezTo>
                  <a:pt x="154" y="49"/>
                  <a:pt x="154" y="49"/>
                  <a:pt x="154" y="49"/>
                </a:cubicBezTo>
                <a:cubicBezTo>
                  <a:pt x="154" y="42"/>
                  <a:pt x="148" y="36"/>
                  <a:pt x="140" y="36"/>
                </a:cubicBezTo>
                <a:cubicBezTo>
                  <a:pt x="133" y="36"/>
                  <a:pt x="133" y="36"/>
                  <a:pt x="133" y="36"/>
                </a:cubicBezTo>
                <a:cubicBezTo>
                  <a:pt x="133" y="17"/>
                  <a:pt x="116" y="0"/>
                  <a:pt x="97" y="0"/>
                </a:cubicBezTo>
                <a:cubicBezTo>
                  <a:pt x="77" y="0"/>
                  <a:pt x="61" y="17"/>
                  <a:pt x="61" y="36"/>
                </a:cubicBezTo>
                <a:cubicBezTo>
                  <a:pt x="18" y="36"/>
                  <a:pt x="18" y="36"/>
                  <a:pt x="18" y="36"/>
                </a:cubicBezTo>
                <a:cubicBezTo>
                  <a:pt x="11" y="36"/>
                  <a:pt x="5" y="42"/>
                  <a:pt x="5" y="49"/>
                </a:cubicBezTo>
                <a:cubicBezTo>
                  <a:pt x="5" y="135"/>
                  <a:pt x="5" y="135"/>
                  <a:pt x="5" y="135"/>
                </a:cubicBezTo>
                <a:cubicBezTo>
                  <a:pt x="0" y="135"/>
                  <a:pt x="0" y="135"/>
                  <a:pt x="0" y="135"/>
                </a:cubicBezTo>
                <a:cubicBezTo>
                  <a:pt x="0" y="147"/>
                  <a:pt x="0" y="147"/>
                  <a:pt x="0" y="147"/>
                </a:cubicBezTo>
                <a:cubicBezTo>
                  <a:pt x="0" y="154"/>
                  <a:pt x="5" y="160"/>
                  <a:pt x="12" y="160"/>
                </a:cubicBezTo>
                <a:cubicBezTo>
                  <a:pt x="145" y="160"/>
                  <a:pt x="145" y="160"/>
                  <a:pt x="145" y="160"/>
                </a:cubicBezTo>
                <a:cubicBezTo>
                  <a:pt x="152" y="160"/>
                  <a:pt x="158" y="154"/>
                  <a:pt x="158" y="147"/>
                </a:cubicBezTo>
                <a:cubicBezTo>
                  <a:pt x="158" y="135"/>
                  <a:pt x="158" y="135"/>
                  <a:pt x="158" y="135"/>
                </a:cubicBezTo>
                <a:lnTo>
                  <a:pt x="154" y="135"/>
                </a:lnTo>
                <a:close/>
                <a:moveTo>
                  <a:pt x="132" y="42"/>
                </a:moveTo>
                <a:cubicBezTo>
                  <a:pt x="140" y="42"/>
                  <a:pt x="140" y="42"/>
                  <a:pt x="140" y="42"/>
                </a:cubicBezTo>
                <a:cubicBezTo>
                  <a:pt x="145" y="42"/>
                  <a:pt x="149" y="45"/>
                  <a:pt x="149" y="49"/>
                </a:cubicBezTo>
                <a:cubicBezTo>
                  <a:pt x="149" y="135"/>
                  <a:pt x="149" y="135"/>
                  <a:pt x="149" y="135"/>
                </a:cubicBezTo>
                <a:cubicBezTo>
                  <a:pt x="143" y="135"/>
                  <a:pt x="143" y="135"/>
                  <a:pt x="143" y="135"/>
                </a:cubicBezTo>
                <a:cubicBezTo>
                  <a:pt x="143" y="52"/>
                  <a:pt x="143" y="52"/>
                  <a:pt x="143" y="52"/>
                </a:cubicBezTo>
                <a:cubicBezTo>
                  <a:pt x="143" y="49"/>
                  <a:pt x="140" y="47"/>
                  <a:pt x="138" y="47"/>
                </a:cubicBezTo>
                <a:cubicBezTo>
                  <a:pt x="131" y="47"/>
                  <a:pt x="131" y="47"/>
                  <a:pt x="131" y="47"/>
                </a:cubicBezTo>
                <a:cubicBezTo>
                  <a:pt x="132" y="46"/>
                  <a:pt x="132" y="43"/>
                  <a:pt x="132" y="42"/>
                </a:cubicBezTo>
                <a:close/>
                <a:moveTo>
                  <a:pt x="127" y="36"/>
                </a:moveTo>
                <a:cubicBezTo>
                  <a:pt x="127" y="49"/>
                  <a:pt x="120" y="60"/>
                  <a:pt x="109" y="65"/>
                </a:cubicBezTo>
                <a:cubicBezTo>
                  <a:pt x="100" y="37"/>
                  <a:pt x="100" y="37"/>
                  <a:pt x="100" y="37"/>
                </a:cubicBezTo>
                <a:cubicBezTo>
                  <a:pt x="120" y="17"/>
                  <a:pt x="120" y="17"/>
                  <a:pt x="120" y="17"/>
                </a:cubicBezTo>
                <a:cubicBezTo>
                  <a:pt x="125" y="22"/>
                  <a:pt x="127" y="29"/>
                  <a:pt x="127" y="36"/>
                </a:cubicBezTo>
                <a:close/>
                <a:moveTo>
                  <a:pt x="97" y="6"/>
                </a:moveTo>
                <a:cubicBezTo>
                  <a:pt x="104" y="6"/>
                  <a:pt x="112" y="9"/>
                  <a:pt x="116" y="13"/>
                </a:cubicBezTo>
                <a:cubicBezTo>
                  <a:pt x="96" y="34"/>
                  <a:pt x="96" y="34"/>
                  <a:pt x="96" y="34"/>
                </a:cubicBezTo>
                <a:cubicBezTo>
                  <a:pt x="70" y="23"/>
                  <a:pt x="70" y="23"/>
                  <a:pt x="70" y="23"/>
                </a:cubicBezTo>
                <a:cubicBezTo>
                  <a:pt x="74" y="12"/>
                  <a:pt x="85" y="6"/>
                  <a:pt x="97" y="6"/>
                </a:cubicBezTo>
                <a:close/>
                <a:moveTo>
                  <a:pt x="67" y="27"/>
                </a:moveTo>
                <a:cubicBezTo>
                  <a:pt x="95" y="39"/>
                  <a:pt x="95" y="39"/>
                  <a:pt x="95" y="39"/>
                </a:cubicBezTo>
                <a:cubicBezTo>
                  <a:pt x="104" y="66"/>
                  <a:pt x="104" y="66"/>
                  <a:pt x="104" y="66"/>
                </a:cubicBezTo>
                <a:cubicBezTo>
                  <a:pt x="102" y="67"/>
                  <a:pt x="100" y="67"/>
                  <a:pt x="97" y="67"/>
                </a:cubicBezTo>
                <a:cubicBezTo>
                  <a:pt x="80" y="67"/>
                  <a:pt x="66" y="53"/>
                  <a:pt x="66" y="36"/>
                </a:cubicBezTo>
                <a:cubicBezTo>
                  <a:pt x="66" y="34"/>
                  <a:pt x="67" y="30"/>
                  <a:pt x="67" y="27"/>
                </a:cubicBezTo>
                <a:close/>
                <a:moveTo>
                  <a:pt x="10" y="49"/>
                </a:moveTo>
                <a:cubicBezTo>
                  <a:pt x="10" y="45"/>
                  <a:pt x="13" y="42"/>
                  <a:pt x="18" y="42"/>
                </a:cubicBezTo>
                <a:cubicBezTo>
                  <a:pt x="61" y="42"/>
                  <a:pt x="61" y="42"/>
                  <a:pt x="61" y="42"/>
                </a:cubicBezTo>
                <a:cubicBezTo>
                  <a:pt x="61" y="43"/>
                  <a:pt x="62" y="46"/>
                  <a:pt x="62" y="47"/>
                </a:cubicBezTo>
                <a:cubicBezTo>
                  <a:pt x="20" y="47"/>
                  <a:pt x="20" y="47"/>
                  <a:pt x="20" y="47"/>
                </a:cubicBezTo>
                <a:cubicBezTo>
                  <a:pt x="17" y="47"/>
                  <a:pt x="14" y="49"/>
                  <a:pt x="14" y="52"/>
                </a:cubicBezTo>
                <a:cubicBezTo>
                  <a:pt x="14" y="135"/>
                  <a:pt x="14" y="135"/>
                  <a:pt x="14" y="135"/>
                </a:cubicBezTo>
                <a:cubicBezTo>
                  <a:pt x="10" y="135"/>
                  <a:pt x="10" y="135"/>
                  <a:pt x="10" y="135"/>
                </a:cubicBezTo>
                <a:lnTo>
                  <a:pt x="10" y="49"/>
                </a:lnTo>
                <a:close/>
                <a:moveTo>
                  <a:pt x="154" y="147"/>
                </a:moveTo>
                <a:cubicBezTo>
                  <a:pt x="154" y="152"/>
                  <a:pt x="150" y="155"/>
                  <a:pt x="145" y="155"/>
                </a:cubicBezTo>
                <a:cubicBezTo>
                  <a:pt x="12" y="155"/>
                  <a:pt x="12" y="155"/>
                  <a:pt x="12" y="155"/>
                </a:cubicBezTo>
                <a:cubicBezTo>
                  <a:pt x="8" y="155"/>
                  <a:pt x="5" y="152"/>
                  <a:pt x="5" y="147"/>
                </a:cubicBezTo>
                <a:cubicBezTo>
                  <a:pt x="5" y="140"/>
                  <a:pt x="5" y="140"/>
                  <a:pt x="5" y="140"/>
                </a:cubicBezTo>
                <a:cubicBezTo>
                  <a:pt x="58" y="140"/>
                  <a:pt x="58" y="140"/>
                  <a:pt x="58" y="140"/>
                </a:cubicBezTo>
                <a:cubicBezTo>
                  <a:pt x="61" y="143"/>
                  <a:pt x="66" y="144"/>
                  <a:pt x="71" y="144"/>
                </a:cubicBezTo>
                <a:cubicBezTo>
                  <a:pt x="88" y="144"/>
                  <a:pt x="88" y="144"/>
                  <a:pt x="88" y="144"/>
                </a:cubicBezTo>
                <a:cubicBezTo>
                  <a:pt x="92" y="144"/>
                  <a:pt x="97" y="143"/>
                  <a:pt x="101" y="140"/>
                </a:cubicBezTo>
                <a:cubicBezTo>
                  <a:pt x="133" y="140"/>
                  <a:pt x="133" y="140"/>
                  <a:pt x="133" y="140"/>
                </a:cubicBezTo>
                <a:cubicBezTo>
                  <a:pt x="133" y="135"/>
                  <a:pt x="133" y="135"/>
                  <a:pt x="133" y="135"/>
                </a:cubicBezTo>
                <a:cubicBezTo>
                  <a:pt x="98" y="135"/>
                  <a:pt x="98" y="135"/>
                  <a:pt x="98" y="135"/>
                </a:cubicBezTo>
                <a:cubicBezTo>
                  <a:pt x="97" y="135"/>
                  <a:pt x="97" y="135"/>
                  <a:pt x="97" y="135"/>
                </a:cubicBezTo>
                <a:cubicBezTo>
                  <a:pt x="95" y="138"/>
                  <a:pt x="91" y="140"/>
                  <a:pt x="88" y="140"/>
                </a:cubicBezTo>
                <a:cubicBezTo>
                  <a:pt x="71" y="140"/>
                  <a:pt x="71" y="140"/>
                  <a:pt x="71" y="140"/>
                </a:cubicBezTo>
                <a:cubicBezTo>
                  <a:pt x="67" y="140"/>
                  <a:pt x="64" y="138"/>
                  <a:pt x="60" y="135"/>
                </a:cubicBezTo>
                <a:cubicBezTo>
                  <a:pt x="20" y="135"/>
                  <a:pt x="20" y="135"/>
                  <a:pt x="20" y="135"/>
                </a:cubicBezTo>
                <a:cubicBezTo>
                  <a:pt x="20" y="52"/>
                  <a:pt x="20" y="52"/>
                  <a:pt x="20" y="52"/>
                </a:cubicBezTo>
                <a:cubicBezTo>
                  <a:pt x="65" y="52"/>
                  <a:pt x="65" y="52"/>
                  <a:pt x="65" y="52"/>
                </a:cubicBezTo>
                <a:cubicBezTo>
                  <a:pt x="71" y="64"/>
                  <a:pt x="83" y="72"/>
                  <a:pt x="97" y="72"/>
                </a:cubicBezTo>
                <a:cubicBezTo>
                  <a:pt x="112" y="72"/>
                  <a:pt x="124" y="64"/>
                  <a:pt x="130" y="52"/>
                </a:cubicBezTo>
                <a:cubicBezTo>
                  <a:pt x="138" y="52"/>
                  <a:pt x="138" y="52"/>
                  <a:pt x="138" y="52"/>
                </a:cubicBezTo>
                <a:cubicBezTo>
                  <a:pt x="138" y="140"/>
                  <a:pt x="138" y="140"/>
                  <a:pt x="138" y="140"/>
                </a:cubicBezTo>
                <a:cubicBezTo>
                  <a:pt x="154" y="140"/>
                  <a:pt x="154" y="140"/>
                  <a:pt x="154" y="140"/>
                </a:cubicBezTo>
                <a:lnTo>
                  <a:pt x="154" y="147"/>
                </a:lnTo>
                <a:close/>
                <a:moveTo>
                  <a:pt x="125" y="108"/>
                </a:moveTo>
                <a:cubicBezTo>
                  <a:pt x="124" y="108"/>
                  <a:pt x="123" y="110"/>
                  <a:pt x="122" y="110"/>
                </a:cubicBezTo>
                <a:cubicBezTo>
                  <a:pt x="112" y="103"/>
                  <a:pt x="112" y="103"/>
                  <a:pt x="112" y="103"/>
                </a:cubicBezTo>
                <a:cubicBezTo>
                  <a:pt x="112" y="102"/>
                  <a:pt x="113" y="101"/>
                  <a:pt x="113" y="101"/>
                </a:cubicBezTo>
                <a:cubicBezTo>
                  <a:pt x="113" y="96"/>
                  <a:pt x="110" y="92"/>
                  <a:pt x="105" y="92"/>
                </a:cubicBezTo>
                <a:cubicBezTo>
                  <a:pt x="101" y="92"/>
                  <a:pt x="98" y="96"/>
                  <a:pt x="98" y="101"/>
                </a:cubicBezTo>
                <a:cubicBezTo>
                  <a:pt x="98" y="102"/>
                  <a:pt x="98" y="102"/>
                  <a:pt x="98" y="103"/>
                </a:cubicBezTo>
                <a:cubicBezTo>
                  <a:pt x="83" y="115"/>
                  <a:pt x="83" y="115"/>
                  <a:pt x="83" y="115"/>
                </a:cubicBezTo>
                <a:cubicBezTo>
                  <a:pt x="82" y="115"/>
                  <a:pt x="81" y="113"/>
                  <a:pt x="80" y="113"/>
                </a:cubicBezTo>
                <a:cubicBezTo>
                  <a:pt x="77" y="113"/>
                  <a:pt x="76" y="115"/>
                  <a:pt x="75" y="116"/>
                </a:cubicBezTo>
                <a:cubicBezTo>
                  <a:pt x="64" y="108"/>
                  <a:pt x="64" y="108"/>
                  <a:pt x="64" y="108"/>
                </a:cubicBezTo>
                <a:cubicBezTo>
                  <a:pt x="64" y="107"/>
                  <a:pt x="64" y="107"/>
                  <a:pt x="64" y="106"/>
                </a:cubicBezTo>
                <a:cubicBezTo>
                  <a:pt x="64" y="102"/>
                  <a:pt x="60" y="98"/>
                  <a:pt x="57" y="98"/>
                </a:cubicBezTo>
                <a:cubicBezTo>
                  <a:pt x="52" y="98"/>
                  <a:pt x="48" y="102"/>
                  <a:pt x="48" y="106"/>
                </a:cubicBezTo>
                <a:cubicBezTo>
                  <a:pt x="48" y="107"/>
                  <a:pt x="48" y="107"/>
                  <a:pt x="48" y="108"/>
                </a:cubicBezTo>
                <a:cubicBezTo>
                  <a:pt x="37" y="116"/>
                  <a:pt x="37" y="116"/>
                  <a:pt x="37" y="116"/>
                </a:cubicBezTo>
                <a:cubicBezTo>
                  <a:pt x="36" y="115"/>
                  <a:pt x="35" y="113"/>
                  <a:pt x="32" y="113"/>
                </a:cubicBezTo>
                <a:cubicBezTo>
                  <a:pt x="29" y="113"/>
                  <a:pt x="25" y="117"/>
                  <a:pt x="25" y="122"/>
                </a:cubicBezTo>
                <a:cubicBezTo>
                  <a:pt x="25" y="126"/>
                  <a:pt x="29" y="129"/>
                  <a:pt x="32" y="129"/>
                </a:cubicBezTo>
                <a:cubicBezTo>
                  <a:pt x="37" y="129"/>
                  <a:pt x="41" y="126"/>
                  <a:pt x="41" y="122"/>
                </a:cubicBezTo>
                <a:cubicBezTo>
                  <a:pt x="41" y="121"/>
                  <a:pt x="41" y="121"/>
                  <a:pt x="41" y="119"/>
                </a:cubicBezTo>
                <a:cubicBezTo>
                  <a:pt x="52" y="112"/>
                  <a:pt x="52" y="112"/>
                  <a:pt x="52" y="112"/>
                </a:cubicBezTo>
                <a:cubicBezTo>
                  <a:pt x="53" y="113"/>
                  <a:pt x="54" y="113"/>
                  <a:pt x="57" y="113"/>
                </a:cubicBezTo>
                <a:cubicBezTo>
                  <a:pt x="58" y="113"/>
                  <a:pt x="59" y="113"/>
                  <a:pt x="60" y="112"/>
                </a:cubicBezTo>
                <a:cubicBezTo>
                  <a:pt x="72" y="119"/>
                  <a:pt x="72" y="119"/>
                  <a:pt x="72" y="119"/>
                </a:cubicBezTo>
                <a:cubicBezTo>
                  <a:pt x="71" y="121"/>
                  <a:pt x="71" y="121"/>
                  <a:pt x="71" y="122"/>
                </a:cubicBezTo>
                <a:cubicBezTo>
                  <a:pt x="71" y="126"/>
                  <a:pt x="75" y="129"/>
                  <a:pt x="80" y="129"/>
                </a:cubicBezTo>
                <a:cubicBezTo>
                  <a:pt x="83" y="129"/>
                  <a:pt x="87" y="126"/>
                  <a:pt x="87" y="122"/>
                </a:cubicBezTo>
                <a:cubicBezTo>
                  <a:pt x="87" y="121"/>
                  <a:pt x="87" y="119"/>
                  <a:pt x="87" y="119"/>
                </a:cubicBezTo>
                <a:cubicBezTo>
                  <a:pt x="101" y="107"/>
                  <a:pt x="101" y="107"/>
                  <a:pt x="101" y="107"/>
                </a:cubicBezTo>
                <a:cubicBezTo>
                  <a:pt x="103" y="108"/>
                  <a:pt x="104" y="108"/>
                  <a:pt x="105" y="108"/>
                </a:cubicBezTo>
                <a:cubicBezTo>
                  <a:pt x="107" y="108"/>
                  <a:pt x="109" y="108"/>
                  <a:pt x="110" y="107"/>
                </a:cubicBezTo>
                <a:cubicBezTo>
                  <a:pt x="118" y="115"/>
                  <a:pt x="118" y="115"/>
                  <a:pt x="118" y="115"/>
                </a:cubicBezTo>
                <a:cubicBezTo>
                  <a:pt x="118" y="115"/>
                  <a:pt x="118" y="116"/>
                  <a:pt x="118" y="117"/>
                </a:cubicBezTo>
                <a:cubicBezTo>
                  <a:pt x="118" y="121"/>
                  <a:pt x="122" y="124"/>
                  <a:pt x="125" y="124"/>
                </a:cubicBezTo>
                <a:cubicBezTo>
                  <a:pt x="130" y="124"/>
                  <a:pt x="134" y="121"/>
                  <a:pt x="134" y="117"/>
                </a:cubicBezTo>
                <a:cubicBezTo>
                  <a:pt x="134" y="112"/>
                  <a:pt x="130" y="108"/>
                  <a:pt x="125" y="108"/>
                </a:cubicBezTo>
                <a:close/>
                <a:moveTo>
                  <a:pt x="32" y="124"/>
                </a:moveTo>
                <a:cubicBezTo>
                  <a:pt x="31" y="124"/>
                  <a:pt x="30" y="123"/>
                  <a:pt x="30" y="122"/>
                </a:cubicBezTo>
                <a:cubicBezTo>
                  <a:pt x="30" y="121"/>
                  <a:pt x="31" y="119"/>
                  <a:pt x="32" y="119"/>
                </a:cubicBezTo>
                <a:cubicBezTo>
                  <a:pt x="35" y="119"/>
                  <a:pt x="35" y="121"/>
                  <a:pt x="35" y="122"/>
                </a:cubicBezTo>
                <a:cubicBezTo>
                  <a:pt x="35" y="123"/>
                  <a:pt x="35" y="124"/>
                  <a:pt x="32" y="124"/>
                </a:cubicBezTo>
                <a:close/>
                <a:moveTo>
                  <a:pt x="57" y="108"/>
                </a:moveTo>
                <a:cubicBezTo>
                  <a:pt x="54" y="108"/>
                  <a:pt x="53" y="107"/>
                  <a:pt x="53" y="106"/>
                </a:cubicBezTo>
                <a:cubicBezTo>
                  <a:pt x="53" y="105"/>
                  <a:pt x="54" y="103"/>
                  <a:pt x="57" y="103"/>
                </a:cubicBezTo>
                <a:cubicBezTo>
                  <a:pt x="58" y="103"/>
                  <a:pt x="59" y="105"/>
                  <a:pt x="59" y="106"/>
                </a:cubicBezTo>
                <a:cubicBezTo>
                  <a:pt x="59" y="107"/>
                  <a:pt x="58" y="108"/>
                  <a:pt x="57" y="108"/>
                </a:cubicBezTo>
                <a:close/>
                <a:moveTo>
                  <a:pt x="80" y="124"/>
                </a:moveTo>
                <a:cubicBezTo>
                  <a:pt x="78" y="124"/>
                  <a:pt x="77" y="123"/>
                  <a:pt x="77" y="122"/>
                </a:cubicBezTo>
                <a:cubicBezTo>
                  <a:pt x="77" y="121"/>
                  <a:pt x="78" y="119"/>
                  <a:pt x="80" y="119"/>
                </a:cubicBezTo>
                <a:cubicBezTo>
                  <a:pt x="81" y="119"/>
                  <a:pt x="82" y="121"/>
                  <a:pt x="82" y="122"/>
                </a:cubicBezTo>
                <a:cubicBezTo>
                  <a:pt x="82" y="123"/>
                  <a:pt x="81" y="124"/>
                  <a:pt x="80" y="124"/>
                </a:cubicBezTo>
                <a:close/>
                <a:moveTo>
                  <a:pt x="105" y="103"/>
                </a:moveTo>
                <a:cubicBezTo>
                  <a:pt x="104" y="103"/>
                  <a:pt x="103" y="102"/>
                  <a:pt x="103" y="101"/>
                </a:cubicBezTo>
                <a:cubicBezTo>
                  <a:pt x="103" y="100"/>
                  <a:pt x="104" y="98"/>
                  <a:pt x="105" y="98"/>
                </a:cubicBezTo>
                <a:cubicBezTo>
                  <a:pt x="106" y="98"/>
                  <a:pt x="107" y="100"/>
                  <a:pt x="107" y="101"/>
                </a:cubicBezTo>
                <a:cubicBezTo>
                  <a:pt x="107" y="102"/>
                  <a:pt x="106" y="103"/>
                  <a:pt x="105" y="103"/>
                </a:cubicBezTo>
                <a:close/>
                <a:moveTo>
                  <a:pt x="125" y="119"/>
                </a:moveTo>
                <a:cubicBezTo>
                  <a:pt x="124" y="119"/>
                  <a:pt x="123" y="118"/>
                  <a:pt x="123" y="117"/>
                </a:cubicBezTo>
                <a:cubicBezTo>
                  <a:pt x="123" y="115"/>
                  <a:pt x="124" y="113"/>
                  <a:pt x="125" y="113"/>
                </a:cubicBezTo>
                <a:cubicBezTo>
                  <a:pt x="127" y="113"/>
                  <a:pt x="128" y="115"/>
                  <a:pt x="128" y="117"/>
                </a:cubicBezTo>
                <a:cubicBezTo>
                  <a:pt x="128" y="118"/>
                  <a:pt x="127" y="119"/>
                  <a:pt x="125" y="119"/>
                </a:cubicBezTo>
                <a:close/>
                <a:moveTo>
                  <a:pt x="66" y="57"/>
                </a:moveTo>
                <a:cubicBezTo>
                  <a:pt x="25" y="57"/>
                  <a:pt x="25" y="57"/>
                  <a:pt x="25" y="57"/>
                </a:cubicBezTo>
                <a:cubicBezTo>
                  <a:pt x="25" y="92"/>
                  <a:pt x="25" y="92"/>
                  <a:pt x="25" y="92"/>
                </a:cubicBezTo>
                <a:cubicBezTo>
                  <a:pt x="66" y="92"/>
                  <a:pt x="66" y="92"/>
                  <a:pt x="66" y="92"/>
                </a:cubicBezTo>
                <a:lnTo>
                  <a:pt x="66" y="57"/>
                </a:lnTo>
                <a:close/>
                <a:moveTo>
                  <a:pt x="61" y="88"/>
                </a:moveTo>
                <a:cubicBezTo>
                  <a:pt x="30" y="88"/>
                  <a:pt x="30" y="88"/>
                  <a:pt x="30" y="88"/>
                </a:cubicBezTo>
                <a:cubicBezTo>
                  <a:pt x="30" y="63"/>
                  <a:pt x="30" y="63"/>
                  <a:pt x="30" y="63"/>
                </a:cubicBezTo>
                <a:cubicBezTo>
                  <a:pt x="61" y="63"/>
                  <a:pt x="61" y="63"/>
                  <a:pt x="61" y="63"/>
                </a:cubicBezTo>
                <a:lnTo>
                  <a:pt x="61" y="88"/>
                </a:lnTo>
                <a:close/>
                <a:moveTo>
                  <a:pt x="57" y="68"/>
                </a:moveTo>
                <a:cubicBezTo>
                  <a:pt x="35" y="68"/>
                  <a:pt x="35" y="68"/>
                  <a:pt x="35" y="68"/>
                </a:cubicBezTo>
                <a:cubicBezTo>
                  <a:pt x="35" y="73"/>
                  <a:pt x="35" y="73"/>
                  <a:pt x="35" y="73"/>
                </a:cubicBezTo>
                <a:cubicBezTo>
                  <a:pt x="57" y="73"/>
                  <a:pt x="57" y="73"/>
                  <a:pt x="57" y="73"/>
                </a:cubicBezTo>
                <a:lnTo>
                  <a:pt x="57" y="68"/>
                </a:lnTo>
                <a:close/>
                <a:moveTo>
                  <a:pt x="57" y="78"/>
                </a:moveTo>
                <a:cubicBezTo>
                  <a:pt x="35" y="78"/>
                  <a:pt x="35" y="78"/>
                  <a:pt x="35" y="78"/>
                </a:cubicBezTo>
                <a:cubicBezTo>
                  <a:pt x="35" y="83"/>
                  <a:pt x="35" y="83"/>
                  <a:pt x="35" y="83"/>
                </a:cubicBezTo>
                <a:cubicBezTo>
                  <a:pt x="57" y="83"/>
                  <a:pt x="57" y="83"/>
                  <a:pt x="57" y="83"/>
                </a:cubicBezTo>
                <a:lnTo>
                  <a:pt x="57" y="78"/>
                </a:lnTo>
                <a:close/>
                <a:moveTo>
                  <a:pt x="77" y="83"/>
                </a:moveTo>
                <a:cubicBezTo>
                  <a:pt x="71" y="83"/>
                  <a:pt x="71" y="83"/>
                  <a:pt x="71" y="83"/>
                </a:cubicBezTo>
                <a:cubicBezTo>
                  <a:pt x="71" y="88"/>
                  <a:pt x="71" y="88"/>
                  <a:pt x="71" y="88"/>
                </a:cubicBezTo>
                <a:cubicBezTo>
                  <a:pt x="77" y="88"/>
                  <a:pt x="77" y="88"/>
                  <a:pt x="77" y="88"/>
                </a:cubicBezTo>
                <a:lnTo>
                  <a:pt x="77" y="83"/>
                </a:lnTo>
                <a:close/>
                <a:moveTo>
                  <a:pt x="134" y="83"/>
                </a:moveTo>
                <a:cubicBezTo>
                  <a:pt x="82" y="83"/>
                  <a:pt x="82" y="83"/>
                  <a:pt x="82" y="83"/>
                </a:cubicBezTo>
                <a:cubicBezTo>
                  <a:pt x="82" y="88"/>
                  <a:pt x="82" y="88"/>
                  <a:pt x="82" y="88"/>
                </a:cubicBezTo>
                <a:cubicBezTo>
                  <a:pt x="134" y="88"/>
                  <a:pt x="134" y="88"/>
                  <a:pt x="134" y="88"/>
                </a:cubicBezTo>
                <a:lnTo>
                  <a:pt x="134" y="8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a:extLst>
              <a:ext uri="{FF2B5EF4-FFF2-40B4-BE49-F238E27FC236}">
                <a16:creationId xmlns:a16="http://schemas.microsoft.com/office/drawing/2014/main" id="{0BB21AFB-6A1A-94F7-2B4B-BCAB7074C3E0}"/>
              </a:ext>
            </a:extLst>
          </p:cNvPr>
          <p:cNvSpPr txBox="1"/>
          <p:nvPr/>
        </p:nvSpPr>
        <p:spPr>
          <a:xfrm>
            <a:off x="812006" y="750095"/>
            <a:ext cx="3589444"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Infographic</a:t>
            </a:r>
          </a:p>
        </p:txBody>
      </p:sp>
      <p:sp>
        <p:nvSpPr>
          <p:cNvPr id="3" name="TextBox 2">
            <a:extLst>
              <a:ext uri="{FF2B5EF4-FFF2-40B4-BE49-F238E27FC236}">
                <a16:creationId xmlns:a16="http://schemas.microsoft.com/office/drawing/2014/main" id="{ED8B17B2-061D-5F9F-3292-C6F8C22862C9}"/>
              </a:ext>
            </a:extLst>
          </p:cNvPr>
          <p:cNvSpPr txBox="1"/>
          <p:nvPr/>
        </p:nvSpPr>
        <p:spPr>
          <a:xfrm>
            <a:off x="827881" y="2715054"/>
            <a:ext cx="2152650" cy="646331"/>
          </a:xfrm>
          <a:prstGeom prst="rect">
            <a:avLst/>
          </a:prstGeom>
          <a:noFill/>
        </p:spPr>
        <p:txBody>
          <a:bodyPr wrap="square" rtlCol="0">
            <a:spAutoFit/>
          </a:bodyPr>
          <a:lstStyle/>
          <a:p>
            <a:r>
              <a:rPr lang="en-US" b="1" dirty="0">
                <a:latin typeface="Poppins" panose="00000500000000000000" pitchFamily="2" charset="0"/>
                <a:ea typeface="Inter Bold" panose="020B0502030000000004" pitchFamily="34" charset="0"/>
                <a:cs typeface="Poppins" panose="00000500000000000000" pitchFamily="2" charset="0"/>
              </a:rPr>
              <a:t>Almost before</a:t>
            </a:r>
          </a:p>
          <a:p>
            <a:r>
              <a:rPr lang="en-US" b="1" dirty="0">
                <a:latin typeface="Poppins" panose="00000500000000000000" pitchFamily="2" charset="0"/>
                <a:ea typeface="Inter Bold" panose="020B0502030000000004" pitchFamily="34" charset="0"/>
                <a:cs typeface="Poppins" panose="00000500000000000000" pitchFamily="2" charset="0"/>
              </a:rPr>
              <a:t>we knew it.</a:t>
            </a:r>
          </a:p>
        </p:txBody>
      </p:sp>
      <p:sp>
        <p:nvSpPr>
          <p:cNvPr id="4" name="TextBox 3">
            <a:extLst>
              <a:ext uri="{FF2B5EF4-FFF2-40B4-BE49-F238E27FC236}">
                <a16:creationId xmlns:a16="http://schemas.microsoft.com/office/drawing/2014/main" id="{BB6D97B5-F339-0772-7DC4-E72BF6D47EDF}"/>
              </a:ext>
            </a:extLst>
          </p:cNvPr>
          <p:cNvSpPr txBox="1"/>
          <p:nvPr/>
        </p:nvSpPr>
        <p:spPr>
          <a:xfrm>
            <a:off x="827880" y="3369488"/>
            <a:ext cx="2948591" cy="693203"/>
          </a:xfrm>
          <a:prstGeom prst="rect">
            <a:avLst/>
          </a:prstGeom>
          <a:noFill/>
        </p:spPr>
        <p:txBody>
          <a:bodyPr wrap="square" rtlCol="0">
            <a:spAutoFit/>
          </a:bodyPr>
          <a:lstStyle/>
          <a:p>
            <a:pPr>
              <a:lnSpc>
                <a:spcPts val="1600"/>
              </a:lnSpc>
            </a:pPr>
            <a:r>
              <a:rPr lang="en-US" sz="1000" i="0" dirty="0">
                <a:effectLst/>
                <a:latin typeface="DM Sans" pitchFamily="2" charset="0"/>
                <a:ea typeface="Inter" panose="020B0502030000000004" pitchFamily="34" charset="0"/>
              </a:rPr>
              <a:t>Took a galley of type and scrambled it</a:t>
            </a:r>
          </a:p>
          <a:p>
            <a:pPr>
              <a:lnSpc>
                <a:spcPts val="1600"/>
              </a:lnSpc>
            </a:pPr>
            <a:r>
              <a:rPr lang="en-US" sz="1000" i="0" dirty="0">
                <a:effectLst/>
                <a:latin typeface="DM Sans" pitchFamily="2" charset="0"/>
                <a:ea typeface="Inter" panose="020B0502030000000004" pitchFamily="34" charset="0"/>
              </a:rPr>
              <a:t>make a type specimen book It survived elites</a:t>
            </a:r>
          </a:p>
          <a:p>
            <a:pPr>
              <a:lnSpc>
                <a:spcPts val="1600"/>
              </a:lnSpc>
            </a:pPr>
            <a:r>
              <a:rPr lang="en-US" sz="1000" i="0" dirty="0">
                <a:effectLst/>
                <a:latin typeface="DM Sans" pitchFamily="2" charset="0"/>
                <a:ea typeface="Inter" panose="020B0502030000000004" pitchFamily="34" charset="0"/>
              </a:rPr>
              <a:t>not only five centuries.</a:t>
            </a:r>
          </a:p>
        </p:txBody>
      </p:sp>
      <p:sp>
        <p:nvSpPr>
          <p:cNvPr id="5" name="TextBox 4">
            <a:extLst>
              <a:ext uri="{FF2B5EF4-FFF2-40B4-BE49-F238E27FC236}">
                <a16:creationId xmlns:a16="http://schemas.microsoft.com/office/drawing/2014/main" id="{FFB2C05C-572A-3EAE-98EC-93E34522B5D9}"/>
              </a:ext>
            </a:extLst>
          </p:cNvPr>
          <p:cNvSpPr txBox="1"/>
          <p:nvPr/>
        </p:nvSpPr>
        <p:spPr>
          <a:xfrm>
            <a:off x="827880" y="4155668"/>
            <a:ext cx="2948591" cy="898387"/>
          </a:xfrm>
          <a:prstGeom prst="rect">
            <a:avLst/>
          </a:prstGeom>
          <a:noFill/>
        </p:spPr>
        <p:txBody>
          <a:bodyPr wrap="square" rtlCol="0">
            <a:spAutoFit/>
          </a:bodyPr>
          <a:lstStyle/>
          <a:p>
            <a:pPr>
              <a:lnSpc>
                <a:spcPts val="1600"/>
              </a:lnSpc>
            </a:pPr>
            <a:r>
              <a:rPr lang="en-US" sz="1000" dirty="0">
                <a:latin typeface="DM Sans" pitchFamily="2" charset="0"/>
                <a:ea typeface="Inter" panose="020B0502030000000004" pitchFamily="34" charset="0"/>
                <a:cs typeface="Arimo" panose="020B0604020202020204" pitchFamily="34" charset="0"/>
              </a:rPr>
              <a:t>Thanks to the growth of social media, brands consumers have unprecedented access to each also puts additional design on everyone's involved dolor amen.</a:t>
            </a:r>
          </a:p>
        </p:txBody>
      </p:sp>
      <p:sp>
        <p:nvSpPr>
          <p:cNvPr id="6" name="TextBox 5">
            <a:extLst>
              <a:ext uri="{FF2B5EF4-FFF2-40B4-BE49-F238E27FC236}">
                <a16:creationId xmlns:a16="http://schemas.microsoft.com/office/drawing/2014/main" id="{5FD8CD42-7C99-DAA1-71C6-A6D65B6A6777}"/>
              </a:ext>
            </a:extLst>
          </p:cNvPr>
          <p:cNvSpPr txBox="1"/>
          <p:nvPr/>
        </p:nvSpPr>
        <p:spPr>
          <a:xfrm>
            <a:off x="8790623" y="1689270"/>
            <a:ext cx="2061783" cy="465577"/>
          </a:xfrm>
          <a:prstGeom prst="rect">
            <a:avLst/>
          </a:prstGeom>
          <a:noFill/>
        </p:spPr>
        <p:txBody>
          <a:bodyPr wrap="none" rtlCol="0">
            <a:spAutoFit/>
          </a:bodyPr>
          <a:lstStyle/>
          <a:p>
            <a:pPr>
              <a:lnSpc>
                <a:spcPts val="1500"/>
              </a:lnSpc>
            </a:pPr>
            <a:r>
              <a:rPr lang="en-US" sz="1000" dirty="0">
                <a:latin typeface="DM Sans" pitchFamily="2" charset="0"/>
              </a:rPr>
              <a:t>There are many variations of be</a:t>
            </a:r>
          </a:p>
          <a:p>
            <a:pPr>
              <a:lnSpc>
                <a:spcPts val="1500"/>
              </a:lnSpc>
            </a:pPr>
            <a:r>
              <a:rPr lang="en-US" sz="1000" dirty="0">
                <a:latin typeface="DM Sans" pitchFamily="2" charset="0"/>
              </a:rPr>
              <a:t>Passages of alteration</a:t>
            </a:r>
          </a:p>
        </p:txBody>
      </p:sp>
      <p:sp>
        <p:nvSpPr>
          <p:cNvPr id="7" name="TextBox 6">
            <a:extLst>
              <a:ext uri="{FF2B5EF4-FFF2-40B4-BE49-F238E27FC236}">
                <a16:creationId xmlns:a16="http://schemas.microsoft.com/office/drawing/2014/main" id="{B3BFB3BD-4934-2D63-54ED-D1C2EE6F5F8D}"/>
              </a:ext>
            </a:extLst>
          </p:cNvPr>
          <p:cNvSpPr txBox="1"/>
          <p:nvPr/>
        </p:nvSpPr>
        <p:spPr>
          <a:xfrm>
            <a:off x="8790623" y="2637925"/>
            <a:ext cx="2061783" cy="465577"/>
          </a:xfrm>
          <a:prstGeom prst="rect">
            <a:avLst/>
          </a:prstGeom>
          <a:noFill/>
        </p:spPr>
        <p:txBody>
          <a:bodyPr wrap="none" rtlCol="0">
            <a:spAutoFit/>
          </a:bodyPr>
          <a:lstStyle/>
          <a:p>
            <a:pPr>
              <a:lnSpc>
                <a:spcPts val="1500"/>
              </a:lnSpc>
            </a:pPr>
            <a:r>
              <a:rPr lang="en-US" sz="1000" dirty="0">
                <a:latin typeface="DM Sans" pitchFamily="2" charset="0"/>
              </a:rPr>
              <a:t>There are many variations of be</a:t>
            </a:r>
          </a:p>
          <a:p>
            <a:pPr>
              <a:lnSpc>
                <a:spcPts val="1500"/>
              </a:lnSpc>
            </a:pPr>
            <a:r>
              <a:rPr lang="en-US" sz="1000" dirty="0">
                <a:latin typeface="DM Sans" pitchFamily="2" charset="0"/>
              </a:rPr>
              <a:t>Passages of alteration</a:t>
            </a:r>
          </a:p>
        </p:txBody>
      </p:sp>
      <p:sp>
        <p:nvSpPr>
          <p:cNvPr id="8" name="TextBox 7">
            <a:extLst>
              <a:ext uri="{FF2B5EF4-FFF2-40B4-BE49-F238E27FC236}">
                <a16:creationId xmlns:a16="http://schemas.microsoft.com/office/drawing/2014/main" id="{2A06A670-8BD2-2BF6-1BB0-B49144744C7E}"/>
              </a:ext>
            </a:extLst>
          </p:cNvPr>
          <p:cNvSpPr txBox="1"/>
          <p:nvPr/>
        </p:nvSpPr>
        <p:spPr>
          <a:xfrm>
            <a:off x="8790623" y="3586579"/>
            <a:ext cx="2061783" cy="465577"/>
          </a:xfrm>
          <a:prstGeom prst="rect">
            <a:avLst/>
          </a:prstGeom>
          <a:noFill/>
        </p:spPr>
        <p:txBody>
          <a:bodyPr wrap="none" rtlCol="0">
            <a:spAutoFit/>
          </a:bodyPr>
          <a:lstStyle/>
          <a:p>
            <a:pPr>
              <a:lnSpc>
                <a:spcPts val="1500"/>
              </a:lnSpc>
            </a:pPr>
            <a:r>
              <a:rPr lang="en-US" sz="1000" dirty="0">
                <a:latin typeface="DM Sans" pitchFamily="2" charset="0"/>
              </a:rPr>
              <a:t>There are many variations of be</a:t>
            </a:r>
          </a:p>
          <a:p>
            <a:pPr>
              <a:lnSpc>
                <a:spcPts val="1500"/>
              </a:lnSpc>
            </a:pPr>
            <a:r>
              <a:rPr lang="en-US" sz="1000" dirty="0">
                <a:latin typeface="DM Sans" pitchFamily="2" charset="0"/>
              </a:rPr>
              <a:t>Passages of alteration</a:t>
            </a:r>
          </a:p>
        </p:txBody>
      </p:sp>
      <p:sp>
        <p:nvSpPr>
          <p:cNvPr id="9" name="TextBox 8">
            <a:extLst>
              <a:ext uri="{FF2B5EF4-FFF2-40B4-BE49-F238E27FC236}">
                <a16:creationId xmlns:a16="http://schemas.microsoft.com/office/drawing/2014/main" id="{52964EEF-58C2-9372-5DB1-D999DDD16631}"/>
              </a:ext>
            </a:extLst>
          </p:cNvPr>
          <p:cNvSpPr txBox="1"/>
          <p:nvPr/>
        </p:nvSpPr>
        <p:spPr>
          <a:xfrm>
            <a:off x="8790623" y="4554283"/>
            <a:ext cx="2061783" cy="465577"/>
          </a:xfrm>
          <a:prstGeom prst="rect">
            <a:avLst/>
          </a:prstGeom>
          <a:noFill/>
        </p:spPr>
        <p:txBody>
          <a:bodyPr wrap="none" rtlCol="0">
            <a:spAutoFit/>
          </a:bodyPr>
          <a:lstStyle/>
          <a:p>
            <a:pPr>
              <a:lnSpc>
                <a:spcPts val="1500"/>
              </a:lnSpc>
            </a:pPr>
            <a:r>
              <a:rPr lang="en-US" sz="1000" dirty="0">
                <a:latin typeface="DM Sans" pitchFamily="2" charset="0"/>
              </a:rPr>
              <a:t>There are many variations of be</a:t>
            </a:r>
          </a:p>
          <a:p>
            <a:pPr>
              <a:lnSpc>
                <a:spcPts val="1500"/>
              </a:lnSpc>
            </a:pPr>
            <a:r>
              <a:rPr lang="en-US" sz="1000" dirty="0">
                <a:latin typeface="DM Sans" pitchFamily="2" charset="0"/>
              </a:rPr>
              <a:t>Passages of alteration</a:t>
            </a:r>
          </a:p>
        </p:txBody>
      </p:sp>
      <p:sp>
        <p:nvSpPr>
          <p:cNvPr id="10" name="TextBox 9">
            <a:extLst>
              <a:ext uri="{FF2B5EF4-FFF2-40B4-BE49-F238E27FC236}">
                <a16:creationId xmlns:a16="http://schemas.microsoft.com/office/drawing/2014/main" id="{47B6B0BF-D8C4-3958-0C8A-E1B839672E58}"/>
              </a:ext>
            </a:extLst>
          </p:cNvPr>
          <p:cNvSpPr txBox="1"/>
          <p:nvPr/>
        </p:nvSpPr>
        <p:spPr>
          <a:xfrm>
            <a:off x="8790623" y="5483888"/>
            <a:ext cx="2061783" cy="465577"/>
          </a:xfrm>
          <a:prstGeom prst="rect">
            <a:avLst/>
          </a:prstGeom>
          <a:noFill/>
        </p:spPr>
        <p:txBody>
          <a:bodyPr wrap="none" rtlCol="0">
            <a:spAutoFit/>
          </a:bodyPr>
          <a:lstStyle/>
          <a:p>
            <a:pPr>
              <a:lnSpc>
                <a:spcPts val="1500"/>
              </a:lnSpc>
            </a:pPr>
            <a:r>
              <a:rPr lang="en-US" sz="1000" dirty="0">
                <a:latin typeface="DM Sans" pitchFamily="2" charset="0"/>
              </a:rPr>
              <a:t>There are many variations of be</a:t>
            </a:r>
          </a:p>
          <a:p>
            <a:pPr>
              <a:lnSpc>
                <a:spcPts val="1500"/>
              </a:lnSpc>
            </a:pPr>
            <a:r>
              <a:rPr lang="en-US" sz="1000" dirty="0">
                <a:latin typeface="DM Sans" pitchFamily="2" charset="0"/>
              </a:rPr>
              <a:t>Passages of alteration</a:t>
            </a:r>
          </a:p>
        </p:txBody>
      </p:sp>
    </p:spTree>
    <p:extLst>
      <p:ext uri="{BB962C8B-B14F-4D97-AF65-F5344CB8AC3E}">
        <p14:creationId xmlns:p14="http://schemas.microsoft.com/office/powerpoint/2010/main" val="1986809267"/>
      </p:ext>
    </p:extLst>
  </p:cSld>
  <p:clrMapOvr>
    <a:masterClrMapping/>
  </p:clrMapOvr>
  <p:transition spd="slow">
    <p:cover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
            <a:extLst>
              <a:ext uri="{FF2B5EF4-FFF2-40B4-BE49-F238E27FC236}">
                <a16:creationId xmlns:a16="http://schemas.microsoft.com/office/drawing/2014/main" id="{CEF39045-5701-B64C-E57B-A8F7BF890EF2}"/>
              </a:ext>
            </a:extLst>
          </p:cNvPr>
          <p:cNvSpPr>
            <a:spLocks/>
          </p:cNvSpPr>
          <p:nvPr/>
        </p:nvSpPr>
        <p:spPr bwMode="auto">
          <a:xfrm>
            <a:off x="7512050" y="2197100"/>
            <a:ext cx="4679950" cy="4660900"/>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gradFill>
            <a:gsLst>
              <a:gs pos="100000">
                <a:schemeClr val="bg1"/>
              </a:gs>
              <a:gs pos="0">
                <a:schemeClr val="bg1">
                  <a:lumMod val="9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9">
            <a:extLst>
              <a:ext uri="{FF2B5EF4-FFF2-40B4-BE49-F238E27FC236}">
                <a16:creationId xmlns:a16="http://schemas.microsoft.com/office/drawing/2014/main" id="{324F55AB-B357-E387-C119-1985F69AA889}"/>
              </a:ext>
            </a:extLst>
          </p:cNvPr>
          <p:cNvSpPr>
            <a:spLocks/>
          </p:cNvSpPr>
          <p:nvPr/>
        </p:nvSpPr>
        <p:spPr bwMode="auto">
          <a:xfrm>
            <a:off x="6643687" y="1255713"/>
            <a:ext cx="5548313" cy="5602288"/>
          </a:xfrm>
          <a:custGeom>
            <a:avLst/>
            <a:gdLst>
              <a:gd name="T0" fmla="*/ 2492 w 3495"/>
              <a:gd name="T1" fmla="*/ 527 h 3529"/>
              <a:gd name="T2" fmla="*/ 2588 w 3495"/>
              <a:gd name="T3" fmla="*/ 593 h 3529"/>
              <a:gd name="T4" fmla="*/ 2625 w 3495"/>
              <a:gd name="T5" fmla="*/ 541 h 3529"/>
              <a:gd name="T6" fmla="*/ 2588 w 3495"/>
              <a:gd name="T7" fmla="*/ 593 h 3529"/>
              <a:gd name="T8" fmla="*/ 3495 w 3495"/>
              <a:gd name="T9" fmla="*/ 1219 h 3529"/>
              <a:gd name="T10" fmla="*/ 3495 w 3495"/>
              <a:gd name="T11" fmla="*/ 718 h 3529"/>
              <a:gd name="T12" fmla="*/ 2454 w 3495"/>
              <a:gd name="T13" fmla="*/ 0 h 3529"/>
              <a:gd name="T14" fmla="*/ 0 w 3495"/>
              <a:gd name="T15" fmla="*/ 3529 h 3529"/>
              <a:gd name="T16" fmla="*/ 547 w 3495"/>
              <a:gd name="T17" fmla="*/ 3529 h 3529"/>
              <a:gd name="T18" fmla="*/ 2588 w 3495"/>
              <a:gd name="T19" fmla="*/ 593 h 3529"/>
              <a:gd name="T20" fmla="*/ 2492 w 3495"/>
              <a:gd name="T21" fmla="*/ 527 h 3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5" h="3529">
                <a:moveTo>
                  <a:pt x="2492" y="527"/>
                </a:moveTo>
                <a:lnTo>
                  <a:pt x="2588" y="593"/>
                </a:lnTo>
                <a:lnTo>
                  <a:pt x="2625" y="541"/>
                </a:lnTo>
                <a:lnTo>
                  <a:pt x="2588" y="593"/>
                </a:lnTo>
                <a:lnTo>
                  <a:pt x="3495" y="1219"/>
                </a:lnTo>
                <a:lnTo>
                  <a:pt x="3495" y="718"/>
                </a:lnTo>
                <a:lnTo>
                  <a:pt x="2454" y="0"/>
                </a:lnTo>
                <a:lnTo>
                  <a:pt x="0" y="3529"/>
                </a:lnTo>
                <a:lnTo>
                  <a:pt x="547" y="3529"/>
                </a:lnTo>
                <a:lnTo>
                  <a:pt x="2588" y="593"/>
                </a:lnTo>
                <a:lnTo>
                  <a:pt x="2492" y="527"/>
                </a:lnTo>
                <a:close/>
              </a:path>
            </a:pathLst>
          </a:custGeom>
          <a:gradFill>
            <a:gsLst>
              <a:gs pos="0">
                <a:schemeClr val="bg1"/>
              </a:gs>
              <a:gs pos="100000">
                <a:schemeClr val="bg1">
                  <a:lumMod val="9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7">
            <a:extLst>
              <a:ext uri="{FF2B5EF4-FFF2-40B4-BE49-F238E27FC236}">
                <a16:creationId xmlns:a16="http://schemas.microsoft.com/office/drawing/2014/main" id="{28102B74-A775-84AF-CD49-95EA634A8469}"/>
              </a:ext>
            </a:extLst>
          </p:cNvPr>
          <p:cNvSpPr>
            <a:spLocks/>
          </p:cNvSpPr>
          <p:nvPr/>
        </p:nvSpPr>
        <p:spPr bwMode="auto">
          <a:xfrm>
            <a:off x="9631136" y="4307560"/>
            <a:ext cx="2560864" cy="2550440"/>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EE62272E-C553-A84B-205D-B3F2ED48679A}"/>
              </a:ext>
            </a:extLst>
          </p:cNvPr>
          <p:cNvSpPr>
            <a:spLocks/>
          </p:cNvSpPr>
          <p:nvPr/>
        </p:nvSpPr>
        <p:spPr bwMode="auto">
          <a:xfrm>
            <a:off x="10269651" y="4943476"/>
            <a:ext cx="1922349" cy="1914524"/>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gradFill>
            <a:gsLst>
              <a:gs pos="100000">
                <a:schemeClr val="accent1">
                  <a:lumMod val="60000"/>
                  <a:lumOff val="40000"/>
                </a:schemeClr>
              </a:gs>
              <a:gs pos="11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14328806-57F9-E56E-0ACC-0CE44E3A30DC}"/>
              </a:ext>
            </a:extLst>
          </p:cNvPr>
          <p:cNvSpPr>
            <a:spLocks/>
          </p:cNvSpPr>
          <p:nvPr/>
        </p:nvSpPr>
        <p:spPr bwMode="auto">
          <a:xfrm flipH="1" flipV="1">
            <a:off x="1" y="-19507"/>
            <a:ext cx="4679950" cy="4660900"/>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gradFill>
            <a:gsLst>
              <a:gs pos="100000">
                <a:schemeClr val="bg1"/>
              </a:gs>
              <a:gs pos="0">
                <a:schemeClr val="bg1">
                  <a:lumMod val="9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93882207-C397-AF55-3881-1A797CDF195B}"/>
              </a:ext>
            </a:extLst>
          </p:cNvPr>
          <p:cNvSpPr>
            <a:spLocks/>
          </p:cNvSpPr>
          <p:nvPr/>
        </p:nvSpPr>
        <p:spPr bwMode="auto">
          <a:xfrm flipH="1" flipV="1">
            <a:off x="1" y="-19508"/>
            <a:ext cx="5548313" cy="5602288"/>
          </a:xfrm>
          <a:custGeom>
            <a:avLst/>
            <a:gdLst>
              <a:gd name="T0" fmla="*/ 2492 w 3495"/>
              <a:gd name="T1" fmla="*/ 527 h 3529"/>
              <a:gd name="T2" fmla="*/ 2588 w 3495"/>
              <a:gd name="T3" fmla="*/ 593 h 3529"/>
              <a:gd name="T4" fmla="*/ 2625 w 3495"/>
              <a:gd name="T5" fmla="*/ 541 h 3529"/>
              <a:gd name="T6" fmla="*/ 2588 w 3495"/>
              <a:gd name="T7" fmla="*/ 593 h 3529"/>
              <a:gd name="T8" fmla="*/ 3495 w 3495"/>
              <a:gd name="T9" fmla="*/ 1219 h 3529"/>
              <a:gd name="T10" fmla="*/ 3495 w 3495"/>
              <a:gd name="T11" fmla="*/ 718 h 3529"/>
              <a:gd name="T12" fmla="*/ 2454 w 3495"/>
              <a:gd name="T13" fmla="*/ 0 h 3529"/>
              <a:gd name="T14" fmla="*/ 0 w 3495"/>
              <a:gd name="T15" fmla="*/ 3529 h 3529"/>
              <a:gd name="T16" fmla="*/ 547 w 3495"/>
              <a:gd name="T17" fmla="*/ 3529 h 3529"/>
              <a:gd name="T18" fmla="*/ 2588 w 3495"/>
              <a:gd name="T19" fmla="*/ 593 h 3529"/>
              <a:gd name="T20" fmla="*/ 2492 w 3495"/>
              <a:gd name="T21" fmla="*/ 527 h 3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5" h="3529">
                <a:moveTo>
                  <a:pt x="2492" y="527"/>
                </a:moveTo>
                <a:lnTo>
                  <a:pt x="2588" y="593"/>
                </a:lnTo>
                <a:lnTo>
                  <a:pt x="2625" y="541"/>
                </a:lnTo>
                <a:lnTo>
                  <a:pt x="2588" y="593"/>
                </a:lnTo>
                <a:lnTo>
                  <a:pt x="3495" y="1219"/>
                </a:lnTo>
                <a:lnTo>
                  <a:pt x="3495" y="718"/>
                </a:lnTo>
                <a:lnTo>
                  <a:pt x="2454" y="0"/>
                </a:lnTo>
                <a:lnTo>
                  <a:pt x="0" y="3529"/>
                </a:lnTo>
                <a:lnTo>
                  <a:pt x="547" y="3529"/>
                </a:lnTo>
                <a:lnTo>
                  <a:pt x="2588" y="593"/>
                </a:lnTo>
                <a:lnTo>
                  <a:pt x="2492" y="527"/>
                </a:lnTo>
                <a:close/>
              </a:path>
            </a:pathLst>
          </a:custGeom>
          <a:gradFill>
            <a:gsLst>
              <a:gs pos="0">
                <a:schemeClr val="bg1"/>
              </a:gs>
              <a:gs pos="100000">
                <a:schemeClr val="bg1">
                  <a:lumMod val="9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7">
            <a:extLst>
              <a:ext uri="{FF2B5EF4-FFF2-40B4-BE49-F238E27FC236}">
                <a16:creationId xmlns:a16="http://schemas.microsoft.com/office/drawing/2014/main" id="{EFFD4F0D-54DA-A48B-A678-8111BCE240C0}"/>
              </a:ext>
            </a:extLst>
          </p:cNvPr>
          <p:cNvSpPr>
            <a:spLocks/>
          </p:cNvSpPr>
          <p:nvPr/>
        </p:nvSpPr>
        <p:spPr bwMode="auto">
          <a:xfrm flipH="1" flipV="1">
            <a:off x="1" y="-19507"/>
            <a:ext cx="2560864" cy="2550440"/>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7">
            <a:extLst>
              <a:ext uri="{FF2B5EF4-FFF2-40B4-BE49-F238E27FC236}">
                <a16:creationId xmlns:a16="http://schemas.microsoft.com/office/drawing/2014/main" id="{8938B525-7184-A464-F91C-342F78108490}"/>
              </a:ext>
            </a:extLst>
          </p:cNvPr>
          <p:cNvSpPr>
            <a:spLocks/>
          </p:cNvSpPr>
          <p:nvPr/>
        </p:nvSpPr>
        <p:spPr bwMode="auto">
          <a:xfrm flipH="1" flipV="1">
            <a:off x="1" y="-19507"/>
            <a:ext cx="1922349" cy="1914524"/>
          </a:xfrm>
          <a:custGeom>
            <a:avLst/>
            <a:gdLst>
              <a:gd name="T0" fmla="*/ 2948 w 2948"/>
              <a:gd name="T1" fmla="*/ 626 h 2936"/>
              <a:gd name="T2" fmla="*/ 2041 w 2948"/>
              <a:gd name="T3" fmla="*/ 0 h 2936"/>
              <a:gd name="T4" fmla="*/ 0 w 2948"/>
              <a:gd name="T5" fmla="*/ 2936 h 2936"/>
              <a:gd name="T6" fmla="*/ 2948 w 2948"/>
              <a:gd name="T7" fmla="*/ 2936 h 2936"/>
              <a:gd name="T8" fmla="*/ 2948 w 2948"/>
              <a:gd name="T9" fmla="*/ 626 h 2936"/>
            </a:gdLst>
            <a:ahLst/>
            <a:cxnLst>
              <a:cxn ang="0">
                <a:pos x="T0" y="T1"/>
              </a:cxn>
              <a:cxn ang="0">
                <a:pos x="T2" y="T3"/>
              </a:cxn>
              <a:cxn ang="0">
                <a:pos x="T4" y="T5"/>
              </a:cxn>
              <a:cxn ang="0">
                <a:pos x="T6" y="T7"/>
              </a:cxn>
              <a:cxn ang="0">
                <a:pos x="T8" y="T9"/>
              </a:cxn>
            </a:cxnLst>
            <a:rect l="0" t="0" r="r" b="b"/>
            <a:pathLst>
              <a:path w="2948" h="2936">
                <a:moveTo>
                  <a:pt x="2948" y="626"/>
                </a:moveTo>
                <a:lnTo>
                  <a:pt x="2041" y="0"/>
                </a:lnTo>
                <a:lnTo>
                  <a:pt x="0" y="2936"/>
                </a:lnTo>
                <a:lnTo>
                  <a:pt x="2948" y="2936"/>
                </a:lnTo>
                <a:lnTo>
                  <a:pt x="2948" y="626"/>
                </a:lnTo>
                <a:close/>
              </a:path>
            </a:pathLst>
          </a:custGeom>
          <a:gradFill>
            <a:gsLst>
              <a:gs pos="100000">
                <a:schemeClr val="accent1">
                  <a:lumMod val="60000"/>
                  <a:lumOff val="40000"/>
                </a:schemeClr>
              </a:gs>
              <a:gs pos="11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4152125" y="2472581"/>
            <a:ext cx="3246402" cy="1015663"/>
          </a:xfrm>
          <a:prstGeom prst="rect">
            <a:avLst/>
          </a:prstGeom>
          <a:noFill/>
        </p:spPr>
        <p:txBody>
          <a:bodyPr wrap="none" rtlCol="0">
            <a:spAutoFit/>
          </a:bodyPr>
          <a:lstStyle/>
          <a:p>
            <a:pPr algn="ctr"/>
            <a:r>
              <a:rPr lang="en-US" sz="6000" dirty="0">
                <a:latin typeface="Poppins SemiBold" panose="00000700000000000000" pitchFamily="2" charset="0"/>
                <a:cs typeface="Poppins SemiBold" panose="00000700000000000000" pitchFamily="2" charset="0"/>
              </a:rPr>
              <a:t>Thank’s</a:t>
            </a:r>
          </a:p>
        </p:txBody>
      </p:sp>
      <p:sp>
        <p:nvSpPr>
          <p:cNvPr id="17" name="TextBox 16">
            <a:extLst>
              <a:ext uri="{FF2B5EF4-FFF2-40B4-BE49-F238E27FC236}">
                <a16:creationId xmlns:a16="http://schemas.microsoft.com/office/drawing/2014/main" id="{28850DC3-46AF-2C96-94A0-3E391D5A246A}"/>
              </a:ext>
            </a:extLst>
          </p:cNvPr>
          <p:cNvSpPr txBox="1"/>
          <p:nvPr/>
        </p:nvSpPr>
        <p:spPr>
          <a:xfrm>
            <a:off x="3050067" y="3380738"/>
            <a:ext cx="5450531" cy="553998"/>
          </a:xfrm>
          <a:prstGeom prst="rect">
            <a:avLst/>
          </a:prstGeom>
          <a:noFill/>
        </p:spPr>
        <p:txBody>
          <a:bodyPr wrap="none" rtlCol="0">
            <a:spAutoFit/>
          </a:bodyPr>
          <a:lstStyle/>
          <a:p>
            <a:pPr algn="ctr"/>
            <a:r>
              <a:rPr lang="en-US" sz="3000" dirty="0">
                <a:latin typeface="Poppins" panose="00000500000000000000" pitchFamily="2" charset="0"/>
                <a:cs typeface="Poppins" panose="00000500000000000000" pitchFamily="2" charset="0"/>
              </a:rPr>
              <a:t>For Watching this Template</a:t>
            </a:r>
          </a:p>
        </p:txBody>
      </p:sp>
      <p:cxnSp>
        <p:nvCxnSpPr>
          <p:cNvPr id="30" name="Straight Connector 29">
            <a:extLst>
              <a:ext uri="{FF2B5EF4-FFF2-40B4-BE49-F238E27FC236}">
                <a16:creationId xmlns:a16="http://schemas.microsoft.com/office/drawing/2014/main" id="{1B02615D-7202-4458-89EB-688D810D692A}"/>
              </a:ext>
            </a:extLst>
          </p:cNvPr>
          <p:cNvCxnSpPr/>
          <p:nvPr/>
        </p:nvCxnSpPr>
        <p:spPr>
          <a:xfrm>
            <a:off x="5270950" y="4207191"/>
            <a:ext cx="94525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4054097"/>
      </p:ext>
    </p:extLst>
  </p:cSld>
  <p:clrMapOvr>
    <a:masterClrMapping/>
  </p:clrMapOvr>
  <p:transition spd="slow">
    <p:cover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4DDA8C1-EDB9-3331-1251-0AA125EE23E6}"/>
              </a:ext>
            </a:extLst>
          </p:cNvPr>
          <p:cNvSpPr txBox="1"/>
          <p:nvPr/>
        </p:nvSpPr>
        <p:spPr>
          <a:xfrm>
            <a:off x="812006" y="750095"/>
            <a:ext cx="2826415"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Message</a:t>
            </a:r>
          </a:p>
        </p:txBody>
      </p:sp>
      <p:sp>
        <p:nvSpPr>
          <p:cNvPr id="7" name="Rectangle 6">
            <a:extLst>
              <a:ext uri="{FF2B5EF4-FFF2-40B4-BE49-F238E27FC236}">
                <a16:creationId xmlns:a16="http://schemas.microsoft.com/office/drawing/2014/main" id="{F4AD9E55-5E37-93C5-21C4-08DE2A763059}"/>
              </a:ext>
            </a:extLst>
          </p:cNvPr>
          <p:cNvSpPr/>
          <p:nvPr/>
        </p:nvSpPr>
        <p:spPr>
          <a:xfrm>
            <a:off x="6371770" y="0"/>
            <a:ext cx="5820229" cy="6858000"/>
          </a:xfrm>
          <a:prstGeom prst="rect">
            <a:avLst/>
          </a:prstGeom>
          <a:solidFill>
            <a:schemeClr val="accent2">
              <a:lumMod val="20000"/>
              <a:lumOff val="8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2FB9669-714C-62D6-3C20-B0E4442B21F5}"/>
              </a:ext>
            </a:extLst>
          </p:cNvPr>
          <p:cNvSpPr txBox="1"/>
          <p:nvPr/>
        </p:nvSpPr>
        <p:spPr>
          <a:xfrm>
            <a:off x="820805" y="2222390"/>
            <a:ext cx="2982845" cy="1107996"/>
          </a:xfrm>
          <a:prstGeom prst="rect">
            <a:avLst/>
          </a:prstGeom>
          <a:noFill/>
        </p:spPr>
        <p:txBody>
          <a:bodyPr wrap="square" rtlCol="0">
            <a:spAutoFit/>
          </a:bodyPr>
          <a:lstStyle/>
          <a:p>
            <a:r>
              <a:rPr lang="en-US" sz="2200" b="1" dirty="0">
                <a:solidFill>
                  <a:schemeClr val="accent1"/>
                </a:solidFill>
                <a:latin typeface="Poppins" panose="00000500000000000000" pitchFamily="2" charset="0"/>
                <a:cs typeface="Poppins" panose="00000500000000000000" pitchFamily="2" charset="0"/>
              </a:rPr>
              <a:t>Opportunities</a:t>
            </a:r>
          </a:p>
          <a:p>
            <a:r>
              <a:rPr lang="en-US" sz="2200" b="1" dirty="0">
                <a:solidFill>
                  <a:schemeClr val="accent1"/>
                </a:solidFill>
                <a:latin typeface="Poppins" panose="00000500000000000000" pitchFamily="2" charset="0"/>
                <a:cs typeface="Poppins" panose="00000500000000000000" pitchFamily="2" charset="0"/>
              </a:rPr>
              <a:t>don’t </a:t>
            </a:r>
            <a:r>
              <a:rPr lang="en-US" sz="2200" dirty="0">
                <a:solidFill>
                  <a:schemeClr val="accent5"/>
                </a:solidFill>
                <a:latin typeface="Poppins" panose="00000500000000000000" pitchFamily="2" charset="0"/>
                <a:cs typeface="Poppins" panose="00000500000000000000" pitchFamily="2" charset="0"/>
              </a:rPr>
              <a:t>happen you create them</a:t>
            </a:r>
          </a:p>
        </p:txBody>
      </p:sp>
      <p:sp>
        <p:nvSpPr>
          <p:cNvPr id="13" name="TextBox 12">
            <a:extLst>
              <a:ext uri="{FF2B5EF4-FFF2-40B4-BE49-F238E27FC236}">
                <a16:creationId xmlns:a16="http://schemas.microsoft.com/office/drawing/2014/main" id="{390D3796-5201-DB62-1B33-F8DDBAE3B82A}"/>
              </a:ext>
            </a:extLst>
          </p:cNvPr>
          <p:cNvSpPr txBox="1"/>
          <p:nvPr/>
        </p:nvSpPr>
        <p:spPr>
          <a:xfrm>
            <a:off x="820805" y="3290004"/>
            <a:ext cx="3902847" cy="946478"/>
          </a:xfrm>
          <a:prstGeom prst="rect">
            <a:avLst/>
          </a:prstGeom>
          <a:noFill/>
        </p:spPr>
        <p:txBody>
          <a:bodyPr wrap="square" rtlCol="0">
            <a:spAutoFit/>
          </a:bodyPr>
          <a:lstStyle/>
          <a:p>
            <a:pPr>
              <a:lnSpc>
                <a:spcPts val="1700"/>
              </a:lnSpc>
            </a:pPr>
            <a:r>
              <a:rPr lang="en-US" sz="1000" b="0" i="0" dirty="0">
                <a:solidFill>
                  <a:srgbClr val="000000"/>
                </a:solidFill>
                <a:effectLst/>
                <a:latin typeface="DM Sans" pitchFamily="2" charset="0"/>
              </a:rPr>
              <a:t>But I must explain to you how all this mistaken idea of denouncing pleasure and praising pain was born and I will give you complete account of the system, and expound the actual teachings of the great explorer</a:t>
            </a:r>
            <a:endParaRPr lang="en-US" sz="1000" dirty="0">
              <a:solidFill>
                <a:schemeClr val="accent1"/>
              </a:solidFill>
              <a:latin typeface="DM Sans" pitchFamily="2" charset="0"/>
              <a:ea typeface="Open Sans" panose="020B0606030504020204" pitchFamily="34" charset="0"/>
              <a:cs typeface="Open Sans" panose="020B0606030504020204" pitchFamily="34" charset="0"/>
            </a:endParaRPr>
          </a:p>
        </p:txBody>
      </p:sp>
      <p:sp>
        <p:nvSpPr>
          <p:cNvPr id="14" name="Rectangle 13">
            <a:extLst>
              <a:ext uri="{FF2B5EF4-FFF2-40B4-BE49-F238E27FC236}">
                <a16:creationId xmlns:a16="http://schemas.microsoft.com/office/drawing/2014/main" id="{A2E17F01-E1BF-677E-9729-691129EF9659}"/>
              </a:ext>
            </a:extLst>
          </p:cNvPr>
          <p:cNvSpPr/>
          <p:nvPr/>
        </p:nvSpPr>
        <p:spPr>
          <a:xfrm>
            <a:off x="7174919" y="5140451"/>
            <a:ext cx="4102681" cy="80314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3DA042A-A811-A618-7275-D9999A446FE9}"/>
              </a:ext>
            </a:extLst>
          </p:cNvPr>
          <p:cNvSpPr/>
          <p:nvPr/>
        </p:nvSpPr>
        <p:spPr>
          <a:xfrm>
            <a:off x="6371770" y="5140451"/>
            <a:ext cx="803149" cy="803149"/>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5">
            <a:extLst>
              <a:ext uri="{FF2B5EF4-FFF2-40B4-BE49-F238E27FC236}">
                <a16:creationId xmlns:a16="http://schemas.microsoft.com/office/drawing/2014/main" id="{3E654225-8626-8DE0-F760-0156D7668B50}"/>
              </a:ext>
            </a:extLst>
          </p:cNvPr>
          <p:cNvSpPr>
            <a:spLocks noEditPoints="1"/>
          </p:cNvSpPr>
          <p:nvPr/>
        </p:nvSpPr>
        <p:spPr bwMode="auto">
          <a:xfrm>
            <a:off x="6563161" y="5357144"/>
            <a:ext cx="420366" cy="369763"/>
          </a:xfrm>
          <a:custGeom>
            <a:avLst/>
            <a:gdLst>
              <a:gd name="T0" fmla="*/ 583 w 1534"/>
              <a:gd name="T1" fmla="*/ 335 h 1349"/>
              <a:gd name="T2" fmla="*/ 840 w 1534"/>
              <a:gd name="T3" fmla="*/ 335 h 1349"/>
              <a:gd name="T4" fmla="*/ 835 w 1534"/>
              <a:gd name="T5" fmla="*/ 245 h 1349"/>
              <a:gd name="T6" fmla="*/ 327 w 1534"/>
              <a:gd name="T7" fmla="*/ 245 h 1349"/>
              <a:gd name="T8" fmla="*/ 326 w 1534"/>
              <a:gd name="T9" fmla="*/ 335 h 1349"/>
              <a:gd name="T10" fmla="*/ 450 w 1534"/>
              <a:gd name="T11" fmla="*/ 454 h 1349"/>
              <a:gd name="T12" fmla="*/ 284 w 1534"/>
              <a:gd name="T13" fmla="*/ 479 h 1349"/>
              <a:gd name="T14" fmla="*/ 583 w 1534"/>
              <a:gd name="T15" fmla="*/ 544 h 1349"/>
              <a:gd name="T16" fmla="*/ 840 w 1534"/>
              <a:gd name="T17" fmla="*/ 544 h 1349"/>
              <a:gd name="T18" fmla="*/ 836 w 1534"/>
              <a:gd name="T19" fmla="*/ 455 h 1349"/>
              <a:gd name="T20" fmla="*/ 1533 w 1534"/>
              <a:gd name="T21" fmla="*/ 522 h 1349"/>
              <a:gd name="T22" fmla="*/ 1247 w 1534"/>
              <a:gd name="T23" fmla="*/ 349 h 1349"/>
              <a:gd name="T24" fmla="*/ 1247 w 1534"/>
              <a:gd name="T25" fmla="*/ 439 h 1349"/>
              <a:gd name="T26" fmla="*/ 1444 w 1534"/>
              <a:gd name="T27" fmla="*/ 532 h 1349"/>
              <a:gd name="T28" fmla="*/ 1444 w 1534"/>
              <a:gd name="T29" fmla="*/ 1211 h 1349"/>
              <a:gd name="T30" fmla="*/ 1279 w 1534"/>
              <a:gd name="T31" fmla="*/ 1095 h 1349"/>
              <a:gd name="T32" fmla="*/ 606 w 1534"/>
              <a:gd name="T33" fmla="*/ 1047 h 1349"/>
              <a:gd name="T34" fmla="*/ 518 w 1534"/>
              <a:gd name="T35" fmla="*/ 922 h 1349"/>
              <a:gd name="T36" fmla="*/ 429 w 1534"/>
              <a:gd name="T37" fmla="*/ 923 h 1349"/>
              <a:gd name="T38" fmla="*/ 611 w 1534"/>
              <a:gd name="T39" fmla="*/ 1137 h 1349"/>
              <a:gd name="T40" fmla="*/ 1223 w 1534"/>
              <a:gd name="T41" fmla="*/ 1165 h 1349"/>
              <a:gd name="T42" fmla="*/ 1509 w 1534"/>
              <a:gd name="T43" fmla="*/ 1339 h 1349"/>
              <a:gd name="T44" fmla="*/ 1533 w 1534"/>
              <a:gd name="T45" fmla="*/ 960 h 1349"/>
              <a:gd name="T46" fmla="*/ 1105 w 1534"/>
              <a:gd name="T47" fmla="*/ 622 h 1349"/>
              <a:gd name="T48" fmla="*/ 1089 w 1534"/>
              <a:gd name="T49" fmla="*/ 12 h 1349"/>
              <a:gd name="T50" fmla="*/ 184 w 1534"/>
              <a:gd name="T51" fmla="*/ 0 h 1349"/>
              <a:gd name="T52" fmla="*/ 36 w 1534"/>
              <a:gd name="T53" fmla="*/ 69 h 1349"/>
              <a:gd name="T54" fmla="*/ 0 w 1534"/>
              <a:gd name="T55" fmla="*/ 180 h 1349"/>
              <a:gd name="T56" fmla="*/ 20 w 1534"/>
              <a:gd name="T57" fmla="*/ 987 h 1349"/>
              <a:gd name="T58" fmla="*/ 296 w 1534"/>
              <a:gd name="T59" fmla="*/ 827 h 1349"/>
              <a:gd name="T60" fmla="*/ 930 w 1534"/>
              <a:gd name="T61" fmla="*/ 789 h 1349"/>
              <a:gd name="T62" fmla="*/ 259 w 1534"/>
              <a:gd name="T63" fmla="*/ 743 h 1349"/>
              <a:gd name="T64" fmla="*/ 90 w 1534"/>
              <a:gd name="T65" fmla="*/ 863 h 1349"/>
              <a:gd name="T66" fmla="*/ 90 w 1534"/>
              <a:gd name="T67" fmla="*/ 183 h 1349"/>
              <a:gd name="T68" fmla="*/ 1000 w 1534"/>
              <a:gd name="T69" fmla="*/ 90 h 1349"/>
              <a:gd name="T70" fmla="*/ 1015 w 1534"/>
              <a:gd name="T71" fmla="*/ 108 h 1349"/>
              <a:gd name="T72" fmla="*/ 924 w 1534"/>
              <a:gd name="T73" fmla="*/ 699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34" h="1349">
                <a:moveTo>
                  <a:pt x="326" y="335"/>
                </a:moveTo>
                <a:cubicBezTo>
                  <a:pt x="411" y="335"/>
                  <a:pt x="497" y="335"/>
                  <a:pt x="583" y="335"/>
                </a:cubicBezTo>
                <a:cubicBezTo>
                  <a:pt x="620" y="335"/>
                  <a:pt x="658" y="335"/>
                  <a:pt x="695" y="335"/>
                </a:cubicBezTo>
                <a:cubicBezTo>
                  <a:pt x="743" y="335"/>
                  <a:pt x="792" y="335"/>
                  <a:pt x="840" y="335"/>
                </a:cubicBezTo>
                <a:cubicBezTo>
                  <a:pt x="870" y="334"/>
                  <a:pt x="890" y="312"/>
                  <a:pt x="887" y="285"/>
                </a:cubicBezTo>
                <a:cubicBezTo>
                  <a:pt x="884" y="260"/>
                  <a:pt x="864" y="245"/>
                  <a:pt x="835" y="245"/>
                </a:cubicBezTo>
                <a:cubicBezTo>
                  <a:pt x="692" y="245"/>
                  <a:pt x="548" y="245"/>
                  <a:pt x="405" y="245"/>
                </a:cubicBezTo>
                <a:cubicBezTo>
                  <a:pt x="379" y="245"/>
                  <a:pt x="353" y="245"/>
                  <a:pt x="327" y="245"/>
                </a:cubicBezTo>
                <a:cubicBezTo>
                  <a:pt x="308" y="245"/>
                  <a:pt x="293" y="252"/>
                  <a:pt x="284" y="269"/>
                </a:cubicBezTo>
                <a:cubicBezTo>
                  <a:pt x="267" y="300"/>
                  <a:pt x="289" y="334"/>
                  <a:pt x="326" y="335"/>
                </a:cubicBezTo>
                <a:close/>
                <a:moveTo>
                  <a:pt x="836" y="455"/>
                </a:moveTo>
                <a:cubicBezTo>
                  <a:pt x="707" y="454"/>
                  <a:pt x="578" y="454"/>
                  <a:pt x="450" y="454"/>
                </a:cubicBezTo>
                <a:cubicBezTo>
                  <a:pt x="409" y="454"/>
                  <a:pt x="369" y="455"/>
                  <a:pt x="329" y="454"/>
                </a:cubicBezTo>
                <a:cubicBezTo>
                  <a:pt x="309" y="454"/>
                  <a:pt x="293" y="461"/>
                  <a:pt x="284" y="479"/>
                </a:cubicBezTo>
                <a:cubicBezTo>
                  <a:pt x="267" y="509"/>
                  <a:pt x="289" y="544"/>
                  <a:pt x="325" y="544"/>
                </a:cubicBezTo>
                <a:cubicBezTo>
                  <a:pt x="411" y="545"/>
                  <a:pt x="497" y="544"/>
                  <a:pt x="583" y="544"/>
                </a:cubicBezTo>
                <a:cubicBezTo>
                  <a:pt x="612" y="544"/>
                  <a:pt x="641" y="544"/>
                  <a:pt x="671" y="544"/>
                </a:cubicBezTo>
                <a:cubicBezTo>
                  <a:pt x="727" y="544"/>
                  <a:pt x="783" y="545"/>
                  <a:pt x="840" y="544"/>
                </a:cubicBezTo>
                <a:cubicBezTo>
                  <a:pt x="870" y="544"/>
                  <a:pt x="890" y="521"/>
                  <a:pt x="887" y="493"/>
                </a:cubicBezTo>
                <a:cubicBezTo>
                  <a:pt x="883" y="470"/>
                  <a:pt x="864" y="455"/>
                  <a:pt x="836" y="455"/>
                </a:cubicBezTo>
                <a:close/>
                <a:moveTo>
                  <a:pt x="1533" y="960"/>
                </a:moveTo>
                <a:cubicBezTo>
                  <a:pt x="1533" y="814"/>
                  <a:pt x="1534" y="668"/>
                  <a:pt x="1533" y="522"/>
                </a:cubicBezTo>
                <a:cubicBezTo>
                  <a:pt x="1533" y="436"/>
                  <a:pt x="1471" y="362"/>
                  <a:pt x="1388" y="352"/>
                </a:cubicBezTo>
                <a:cubicBezTo>
                  <a:pt x="1341" y="347"/>
                  <a:pt x="1294" y="349"/>
                  <a:pt x="1247" y="349"/>
                </a:cubicBezTo>
                <a:cubicBezTo>
                  <a:pt x="1216" y="349"/>
                  <a:pt x="1195" y="367"/>
                  <a:pt x="1195" y="394"/>
                </a:cubicBezTo>
                <a:cubicBezTo>
                  <a:pt x="1196" y="421"/>
                  <a:pt x="1216" y="439"/>
                  <a:pt x="1247" y="439"/>
                </a:cubicBezTo>
                <a:cubicBezTo>
                  <a:pt x="1281" y="439"/>
                  <a:pt x="1315" y="439"/>
                  <a:pt x="1350" y="439"/>
                </a:cubicBezTo>
                <a:cubicBezTo>
                  <a:pt x="1410" y="439"/>
                  <a:pt x="1444" y="472"/>
                  <a:pt x="1444" y="532"/>
                </a:cubicBezTo>
                <a:cubicBezTo>
                  <a:pt x="1444" y="753"/>
                  <a:pt x="1444" y="973"/>
                  <a:pt x="1444" y="1194"/>
                </a:cubicBezTo>
                <a:cubicBezTo>
                  <a:pt x="1444" y="1199"/>
                  <a:pt x="1444" y="1204"/>
                  <a:pt x="1444" y="1211"/>
                </a:cubicBezTo>
                <a:cubicBezTo>
                  <a:pt x="1437" y="1207"/>
                  <a:pt x="1433" y="1204"/>
                  <a:pt x="1429" y="1202"/>
                </a:cubicBezTo>
                <a:cubicBezTo>
                  <a:pt x="1379" y="1166"/>
                  <a:pt x="1328" y="1131"/>
                  <a:pt x="1279" y="1095"/>
                </a:cubicBezTo>
                <a:cubicBezTo>
                  <a:pt x="1235" y="1061"/>
                  <a:pt x="1185" y="1047"/>
                  <a:pt x="1130" y="1047"/>
                </a:cubicBezTo>
                <a:cubicBezTo>
                  <a:pt x="955" y="1048"/>
                  <a:pt x="780" y="1047"/>
                  <a:pt x="606" y="1047"/>
                </a:cubicBezTo>
                <a:cubicBezTo>
                  <a:pt x="554" y="1047"/>
                  <a:pt x="519" y="1012"/>
                  <a:pt x="518" y="960"/>
                </a:cubicBezTo>
                <a:cubicBezTo>
                  <a:pt x="518" y="947"/>
                  <a:pt x="519" y="935"/>
                  <a:pt x="518" y="922"/>
                </a:cubicBezTo>
                <a:cubicBezTo>
                  <a:pt x="517" y="897"/>
                  <a:pt x="497" y="878"/>
                  <a:pt x="472" y="879"/>
                </a:cubicBezTo>
                <a:cubicBezTo>
                  <a:pt x="448" y="879"/>
                  <a:pt x="429" y="898"/>
                  <a:pt x="429" y="923"/>
                </a:cubicBezTo>
                <a:cubicBezTo>
                  <a:pt x="428" y="934"/>
                  <a:pt x="428" y="944"/>
                  <a:pt x="428" y="955"/>
                </a:cubicBezTo>
                <a:cubicBezTo>
                  <a:pt x="429" y="1063"/>
                  <a:pt x="502" y="1137"/>
                  <a:pt x="611" y="1137"/>
                </a:cubicBezTo>
                <a:cubicBezTo>
                  <a:pt x="785" y="1137"/>
                  <a:pt x="960" y="1137"/>
                  <a:pt x="1135" y="1137"/>
                </a:cubicBezTo>
                <a:cubicBezTo>
                  <a:pt x="1167" y="1137"/>
                  <a:pt x="1196" y="1145"/>
                  <a:pt x="1223" y="1165"/>
                </a:cubicBezTo>
                <a:cubicBezTo>
                  <a:pt x="1300" y="1220"/>
                  <a:pt x="1378" y="1275"/>
                  <a:pt x="1455" y="1331"/>
                </a:cubicBezTo>
                <a:cubicBezTo>
                  <a:pt x="1472" y="1343"/>
                  <a:pt x="1490" y="1349"/>
                  <a:pt x="1509" y="1339"/>
                </a:cubicBezTo>
                <a:cubicBezTo>
                  <a:pt x="1529" y="1329"/>
                  <a:pt x="1534" y="1312"/>
                  <a:pt x="1534" y="1291"/>
                </a:cubicBezTo>
                <a:cubicBezTo>
                  <a:pt x="1533" y="1181"/>
                  <a:pt x="1533" y="1071"/>
                  <a:pt x="1533" y="960"/>
                </a:cubicBezTo>
                <a:close/>
                <a:moveTo>
                  <a:pt x="930" y="789"/>
                </a:moveTo>
                <a:cubicBezTo>
                  <a:pt x="1025" y="789"/>
                  <a:pt x="1104" y="714"/>
                  <a:pt x="1105" y="622"/>
                </a:cubicBezTo>
                <a:cubicBezTo>
                  <a:pt x="1106" y="430"/>
                  <a:pt x="1106" y="239"/>
                  <a:pt x="1105" y="47"/>
                </a:cubicBezTo>
                <a:cubicBezTo>
                  <a:pt x="1105" y="35"/>
                  <a:pt x="1098" y="20"/>
                  <a:pt x="1089" y="12"/>
                </a:cubicBezTo>
                <a:cubicBezTo>
                  <a:pt x="1079" y="4"/>
                  <a:pt x="1063" y="1"/>
                  <a:pt x="1050" y="1"/>
                </a:cubicBezTo>
                <a:cubicBezTo>
                  <a:pt x="761" y="0"/>
                  <a:pt x="472" y="0"/>
                  <a:pt x="184" y="0"/>
                </a:cubicBezTo>
                <a:cubicBezTo>
                  <a:pt x="178" y="0"/>
                  <a:pt x="172" y="1"/>
                  <a:pt x="166" y="1"/>
                </a:cubicBezTo>
                <a:cubicBezTo>
                  <a:pt x="112" y="4"/>
                  <a:pt x="69" y="27"/>
                  <a:pt x="36" y="69"/>
                </a:cubicBezTo>
                <a:cubicBezTo>
                  <a:pt x="26" y="81"/>
                  <a:pt x="19" y="94"/>
                  <a:pt x="14" y="108"/>
                </a:cubicBezTo>
                <a:cubicBezTo>
                  <a:pt x="4" y="131"/>
                  <a:pt x="0" y="156"/>
                  <a:pt x="0" y="180"/>
                </a:cubicBezTo>
                <a:cubicBezTo>
                  <a:pt x="0" y="945"/>
                  <a:pt x="0" y="945"/>
                  <a:pt x="0" y="945"/>
                </a:cubicBezTo>
                <a:cubicBezTo>
                  <a:pt x="0" y="961"/>
                  <a:pt x="7" y="977"/>
                  <a:pt x="20" y="987"/>
                </a:cubicBezTo>
                <a:cubicBezTo>
                  <a:pt x="37" y="1001"/>
                  <a:pt x="56" y="998"/>
                  <a:pt x="82" y="980"/>
                </a:cubicBezTo>
                <a:cubicBezTo>
                  <a:pt x="153" y="929"/>
                  <a:pt x="226" y="879"/>
                  <a:pt x="296" y="827"/>
                </a:cubicBezTo>
                <a:cubicBezTo>
                  <a:pt x="332" y="800"/>
                  <a:pt x="370" y="788"/>
                  <a:pt x="415" y="788"/>
                </a:cubicBezTo>
                <a:cubicBezTo>
                  <a:pt x="587" y="790"/>
                  <a:pt x="758" y="789"/>
                  <a:pt x="930" y="789"/>
                </a:cubicBezTo>
                <a:close/>
                <a:moveTo>
                  <a:pt x="399" y="699"/>
                </a:moveTo>
                <a:cubicBezTo>
                  <a:pt x="347" y="699"/>
                  <a:pt x="301" y="713"/>
                  <a:pt x="259" y="743"/>
                </a:cubicBezTo>
                <a:cubicBezTo>
                  <a:pt x="208" y="781"/>
                  <a:pt x="156" y="817"/>
                  <a:pt x="104" y="854"/>
                </a:cubicBezTo>
                <a:cubicBezTo>
                  <a:pt x="100" y="857"/>
                  <a:pt x="96" y="859"/>
                  <a:pt x="90" y="863"/>
                </a:cubicBezTo>
                <a:cubicBezTo>
                  <a:pt x="90" y="856"/>
                  <a:pt x="90" y="851"/>
                  <a:pt x="90" y="846"/>
                </a:cubicBezTo>
                <a:cubicBezTo>
                  <a:pt x="90" y="625"/>
                  <a:pt x="90" y="404"/>
                  <a:pt x="90" y="183"/>
                </a:cubicBezTo>
                <a:cubicBezTo>
                  <a:pt x="90" y="124"/>
                  <a:pt x="123" y="90"/>
                  <a:pt x="182" y="90"/>
                </a:cubicBezTo>
                <a:cubicBezTo>
                  <a:pt x="455" y="90"/>
                  <a:pt x="728" y="90"/>
                  <a:pt x="1000" y="90"/>
                </a:cubicBezTo>
                <a:cubicBezTo>
                  <a:pt x="1005" y="90"/>
                  <a:pt x="1009" y="91"/>
                  <a:pt x="1015" y="91"/>
                </a:cubicBezTo>
                <a:cubicBezTo>
                  <a:pt x="1015" y="97"/>
                  <a:pt x="1015" y="102"/>
                  <a:pt x="1015" y="108"/>
                </a:cubicBezTo>
                <a:cubicBezTo>
                  <a:pt x="1015" y="274"/>
                  <a:pt x="1015" y="441"/>
                  <a:pt x="1015" y="608"/>
                </a:cubicBezTo>
                <a:cubicBezTo>
                  <a:pt x="1015" y="665"/>
                  <a:pt x="981" y="699"/>
                  <a:pt x="924" y="699"/>
                </a:cubicBezTo>
                <a:cubicBezTo>
                  <a:pt x="749" y="699"/>
                  <a:pt x="574" y="699"/>
                  <a:pt x="399" y="69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868C58EC-51CA-340C-36EF-665BB77E4152}"/>
              </a:ext>
            </a:extLst>
          </p:cNvPr>
          <p:cNvSpPr txBox="1"/>
          <p:nvPr/>
        </p:nvSpPr>
        <p:spPr>
          <a:xfrm>
            <a:off x="7443395" y="5341904"/>
            <a:ext cx="2052165" cy="400110"/>
          </a:xfrm>
          <a:prstGeom prst="rect">
            <a:avLst/>
          </a:prstGeom>
          <a:noFill/>
        </p:spPr>
        <p:txBody>
          <a:bodyPr wrap="none" rtlCol="0">
            <a:spAutoFit/>
          </a:bodyPr>
          <a:lstStyle/>
          <a:p>
            <a:r>
              <a:rPr lang="en-US" sz="2000" b="1" dirty="0">
                <a:solidFill>
                  <a:schemeClr val="bg1"/>
                </a:solidFill>
                <a:latin typeface="Poppins" panose="00000500000000000000" pitchFamily="2" charset="0"/>
                <a:cs typeface="Poppins" panose="00000500000000000000" pitchFamily="2" charset="0"/>
              </a:rPr>
              <a:t>William </a:t>
            </a:r>
            <a:r>
              <a:rPr lang="en-US" sz="2000" dirty="0">
                <a:solidFill>
                  <a:schemeClr val="bg1"/>
                </a:solidFill>
                <a:latin typeface="Poppins Light" panose="00000400000000000000" pitchFamily="2" charset="0"/>
                <a:cs typeface="Poppins Light" panose="00000400000000000000" pitchFamily="2" charset="0"/>
              </a:rPr>
              <a:t>Jacob</a:t>
            </a:r>
          </a:p>
        </p:txBody>
      </p:sp>
      <p:sp>
        <p:nvSpPr>
          <p:cNvPr id="24" name="TextBox 23">
            <a:extLst>
              <a:ext uri="{FF2B5EF4-FFF2-40B4-BE49-F238E27FC236}">
                <a16:creationId xmlns:a16="http://schemas.microsoft.com/office/drawing/2014/main" id="{CAA0944C-C4B9-DCAD-0F47-B3375C9B0196}"/>
              </a:ext>
            </a:extLst>
          </p:cNvPr>
          <p:cNvSpPr txBox="1"/>
          <p:nvPr/>
        </p:nvSpPr>
        <p:spPr>
          <a:xfrm>
            <a:off x="9997860" y="5418699"/>
            <a:ext cx="1098378" cy="246221"/>
          </a:xfrm>
          <a:prstGeom prst="rect">
            <a:avLst/>
          </a:prstGeom>
          <a:noFill/>
        </p:spPr>
        <p:txBody>
          <a:bodyPr wrap="none" rtlCol="0">
            <a:spAutoFit/>
          </a:bodyPr>
          <a:lstStyle/>
          <a:p>
            <a:r>
              <a:rPr lang="en-US" sz="1000" dirty="0">
                <a:solidFill>
                  <a:schemeClr val="bg1"/>
                </a:solidFill>
                <a:latin typeface="DM Sans" pitchFamily="2" charset="0"/>
                <a:cs typeface="Poppins Light" panose="00000400000000000000" pitchFamily="50" charset="0"/>
              </a:rPr>
              <a:t>/ Web Designer</a:t>
            </a:r>
          </a:p>
        </p:txBody>
      </p:sp>
      <p:sp>
        <p:nvSpPr>
          <p:cNvPr id="27" name="Freeform 86">
            <a:extLst>
              <a:ext uri="{FF2B5EF4-FFF2-40B4-BE49-F238E27FC236}">
                <a16:creationId xmlns:a16="http://schemas.microsoft.com/office/drawing/2014/main" id="{F89166FE-3705-65C3-529D-DA7A6D558C4A}"/>
              </a:ext>
            </a:extLst>
          </p:cNvPr>
          <p:cNvSpPr>
            <a:spLocks noEditPoints="1"/>
          </p:cNvSpPr>
          <p:nvPr/>
        </p:nvSpPr>
        <p:spPr bwMode="auto">
          <a:xfrm>
            <a:off x="10787304" y="920222"/>
            <a:ext cx="214707" cy="214708"/>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240 w 308"/>
              <a:gd name="T11" fmla="*/ 101 h 308"/>
              <a:gd name="T12" fmla="*/ 239 w 308"/>
              <a:gd name="T13" fmla="*/ 104 h 308"/>
              <a:gd name="T14" fmla="*/ 226 w 308"/>
              <a:gd name="T15" fmla="*/ 118 h 308"/>
              <a:gd name="T16" fmla="*/ 224 w 308"/>
              <a:gd name="T17" fmla="*/ 120 h 308"/>
              <a:gd name="T18" fmla="*/ 196 w 308"/>
              <a:gd name="T19" fmla="*/ 195 h 308"/>
              <a:gd name="T20" fmla="*/ 98 w 308"/>
              <a:gd name="T21" fmla="*/ 219 h 308"/>
              <a:gd name="T22" fmla="*/ 79 w 308"/>
              <a:gd name="T23" fmla="*/ 211 h 308"/>
              <a:gd name="T24" fmla="*/ 73 w 308"/>
              <a:gd name="T25" fmla="*/ 207 h 308"/>
              <a:gd name="T26" fmla="*/ 72 w 308"/>
              <a:gd name="T27" fmla="*/ 206 h 308"/>
              <a:gd name="T28" fmla="*/ 75 w 308"/>
              <a:gd name="T29" fmla="*/ 206 h 308"/>
              <a:gd name="T30" fmla="*/ 103 w 308"/>
              <a:gd name="T31" fmla="*/ 203 h 308"/>
              <a:gd name="T32" fmla="*/ 122 w 308"/>
              <a:gd name="T33" fmla="*/ 193 h 308"/>
              <a:gd name="T34" fmla="*/ 122 w 308"/>
              <a:gd name="T35" fmla="*/ 193 h 308"/>
              <a:gd name="T36" fmla="*/ 118 w 308"/>
              <a:gd name="T37" fmla="*/ 192 h 308"/>
              <a:gd name="T38" fmla="*/ 91 w 308"/>
              <a:gd name="T39" fmla="*/ 169 h 308"/>
              <a:gd name="T40" fmla="*/ 92 w 308"/>
              <a:gd name="T41" fmla="*/ 168 h 308"/>
              <a:gd name="T42" fmla="*/ 105 w 308"/>
              <a:gd name="T43" fmla="*/ 167 h 308"/>
              <a:gd name="T44" fmla="*/ 100 w 308"/>
              <a:gd name="T45" fmla="*/ 166 h 308"/>
              <a:gd name="T46" fmla="*/ 79 w 308"/>
              <a:gd name="T47" fmla="*/ 138 h 308"/>
              <a:gd name="T48" fmla="*/ 78 w 308"/>
              <a:gd name="T49" fmla="*/ 134 h 308"/>
              <a:gd name="T50" fmla="*/ 80 w 308"/>
              <a:gd name="T51" fmla="*/ 133 h 308"/>
              <a:gd name="T52" fmla="*/ 93 w 308"/>
              <a:gd name="T53" fmla="*/ 137 h 308"/>
              <a:gd name="T54" fmla="*/ 89 w 308"/>
              <a:gd name="T55" fmla="*/ 133 h 308"/>
              <a:gd name="T56" fmla="*/ 83 w 308"/>
              <a:gd name="T57" fmla="*/ 92 h 308"/>
              <a:gd name="T58" fmla="*/ 85 w 308"/>
              <a:gd name="T59" fmla="*/ 92 h 308"/>
              <a:gd name="T60" fmla="*/ 154 w 308"/>
              <a:gd name="T61" fmla="*/ 127 h 308"/>
              <a:gd name="T62" fmla="*/ 154 w 308"/>
              <a:gd name="T63" fmla="*/ 126 h 308"/>
              <a:gd name="T64" fmla="*/ 155 w 308"/>
              <a:gd name="T65" fmla="*/ 112 h 308"/>
              <a:gd name="T66" fmla="*/ 162 w 308"/>
              <a:gd name="T67" fmla="*/ 98 h 308"/>
              <a:gd name="T68" fmla="*/ 173 w 308"/>
              <a:gd name="T69" fmla="*/ 89 h 308"/>
              <a:gd name="T70" fmla="*/ 187 w 308"/>
              <a:gd name="T71" fmla="*/ 85 h 308"/>
              <a:gd name="T72" fmla="*/ 202 w 308"/>
              <a:gd name="T73" fmla="*/ 87 h 308"/>
              <a:gd name="T74" fmla="*/ 212 w 308"/>
              <a:gd name="T75" fmla="*/ 93 h 308"/>
              <a:gd name="T76" fmla="*/ 214 w 308"/>
              <a:gd name="T77" fmla="*/ 95 h 308"/>
              <a:gd name="T78" fmla="*/ 215 w 308"/>
              <a:gd name="T79" fmla="*/ 95 h 308"/>
              <a:gd name="T80" fmla="*/ 235 w 308"/>
              <a:gd name="T81" fmla="*/ 87 h 308"/>
              <a:gd name="T82" fmla="*/ 236 w 308"/>
              <a:gd name="T83" fmla="*/ 87 h 308"/>
              <a:gd name="T84" fmla="*/ 236 w 308"/>
              <a:gd name="T85" fmla="*/ 88 h 308"/>
              <a:gd name="T86" fmla="*/ 231 w 308"/>
              <a:gd name="T87" fmla="*/ 98 h 308"/>
              <a:gd name="T88" fmla="*/ 222 w 308"/>
              <a:gd name="T89" fmla="*/ 106 h 308"/>
              <a:gd name="T90" fmla="*/ 239 w 308"/>
              <a:gd name="T91" fmla="*/ 101 h 308"/>
              <a:gd name="T92" fmla="*/ 240 w 308"/>
              <a:gd name="T93" fmla="*/ 101 h 308"/>
              <a:gd name="T94" fmla="*/ 240 w 308"/>
              <a:gd name="T95" fmla="*/ 10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240" y="101"/>
                </a:moveTo>
                <a:cubicBezTo>
                  <a:pt x="240" y="102"/>
                  <a:pt x="240" y="103"/>
                  <a:pt x="239" y="104"/>
                </a:cubicBezTo>
                <a:cubicBezTo>
                  <a:pt x="235" y="109"/>
                  <a:pt x="231" y="114"/>
                  <a:pt x="226" y="118"/>
                </a:cubicBezTo>
                <a:cubicBezTo>
                  <a:pt x="225" y="118"/>
                  <a:pt x="224" y="119"/>
                  <a:pt x="224" y="120"/>
                </a:cubicBezTo>
                <a:cubicBezTo>
                  <a:pt x="224" y="148"/>
                  <a:pt x="216" y="175"/>
                  <a:pt x="196" y="195"/>
                </a:cubicBezTo>
                <a:cubicBezTo>
                  <a:pt x="171" y="221"/>
                  <a:pt x="132" y="228"/>
                  <a:pt x="98" y="219"/>
                </a:cubicBezTo>
                <a:cubicBezTo>
                  <a:pt x="91" y="217"/>
                  <a:pt x="85" y="214"/>
                  <a:pt x="79" y="211"/>
                </a:cubicBezTo>
                <a:cubicBezTo>
                  <a:pt x="77" y="210"/>
                  <a:pt x="75" y="209"/>
                  <a:pt x="73" y="207"/>
                </a:cubicBezTo>
                <a:cubicBezTo>
                  <a:pt x="72" y="207"/>
                  <a:pt x="72" y="207"/>
                  <a:pt x="72" y="206"/>
                </a:cubicBezTo>
                <a:cubicBezTo>
                  <a:pt x="73" y="206"/>
                  <a:pt x="73" y="206"/>
                  <a:pt x="75" y="206"/>
                </a:cubicBezTo>
                <a:cubicBezTo>
                  <a:pt x="84" y="207"/>
                  <a:pt x="94" y="206"/>
                  <a:pt x="103" y="203"/>
                </a:cubicBezTo>
                <a:cubicBezTo>
                  <a:pt x="108" y="201"/>
                  <a:pt x="119" y="197"/>
                  <a:pt x="122" y="193"/>
                </a:cubicBezTo>
                <a:cubicBezTo>
                  <a:pt x="122" y="193"/>
                  <a:pt x="122" y="193"/>
                  <a:pt x="122" y="193"/>
                </a:cubicBezTo>
                <a:cubicBezTo>
                  <a:pt x="121" y="192"/>
                  <a:pt x="120" y="192"/>
                  <a:pt x="118" y="192"/>
                </a:cubicBezTo>
                <a:cubicBezTo>
                  <a:pt x="109" y="189"/>
                  <a:pt x="97" y="185"/>
                  <a:pt x="91" y="169"/>
                </a:cubicBezTo>
                <a:cubicBezTo>
                  <a:pt x="90" y="168"/>
                  <a:pt x="91" y="168"/>
                  <a:pt x="92" y="168"/>
                </a:cubicBezTo>
                <a:cubicBezTo>
                  <a:pt x="99" y="168"/>
                  <a:pt x="102" y="168"/>
                  <a:pt x="105" y="167"/>
                </a:cubicBezTo>
                <a:cubicBezTo>
                  <a:pt x="103" y="167"/>
                  <a:pt x="102" y="167"/>
                  <a:pt x="100" y="166"/>
                </a:cubicBezTo>
                <a:cubicBezTo>
                  <a:pt x="89" y="162"/>
                  <a:pt x="80" y="150"/>
                  <a:pt x="79" y="138"/>
                </a:cubicBezTo>
                <a:cubicBezTo>
                  <a:pt x="78" y="136"/>
                  <a:pt x="78" y="135"/>
                  <a:pt x="78" y="134"/>
                </a:cubicBezTo>
                <a:cubicBezTo>
                  <a:pt x="78" y="133"/>
                  <a:pt x="79" y="133"/>
                  <a:pt x="80" y="133"/>
                </a:cubicBezTo>
                <a:cubicBezTo>
                  <a:pt x="86" y="136"/>
                  <a:pt x="92" y="137"/>
                  <a:pt x="93" y="137"/>
                </a:cubicBezTo>
                <a:cubicBezTo>
                  <a:pt x="91" y="136"/>
                  <a:pt x="90" y="134"/>
                  <a:pt x="89" y="133"/>
                </a:cubicBezTo>
                <a:cubicBezTo>
                  <a:pt x="79" y="123"/>
                  <a:pt x="75" y="104"/>
                  <a:pt x="83" y="92"/>
                </a:cubicBezTo>
                <a:cubicBezTo>
                  <a:pt x="83" y="91"/>
                  <a:pt x="84" y="91"/>
                  <a:pt x="85" y="92"/>
                </a:cubicBezTo>
                <a:cubicBezTo>
                  <a:pt x="103" y="113"/>
                  <a:pt x="126" y="123"/>
                  <a:pt x="154" y="127"/>
                </a:cubicBezTo>
                <a:cubicBezTo>
                  <a:pt x="155" y="127"/>
                  <a:pt x="155" y="127"/>
                  <a:pt x="154" y="126"/>
                </a:cubicBezTo>
                <a:cubicBezTo>
                  <a:pt x="154" y="121"/>
                  <a:pt x="154" y="116"/>
                  <a:pt x="155" y="112"/>
                </a:cubicBezTo>
                <a:cubicBezTo>
                  <a:pt x="156" y="107"/>
                  <a:pt x="158" y="102"/>
                  <a:pt x="162" y="98"/>
                </a:cubicBezTo>
                <a:cubicBezTo>
                  <a:pt x="165" y="94"/>
                  <a:pt x="169" y="91"/>
                  <a:pt x="173" y="89"/>
                </a:cubicBezTo>
                <a:cubicBezTo>
                  <a:pt x="178" y="86"/>
                  <a:pt x="182" y="85"/>
                  <a:pt x="187" y="85"/>
                </a:cubicBezTo>
                <a:cubicBezTo>
                  <a:pt x="192" y="84"/>
                  <a:pt x="198" y="85"/>
                  <a:pt x="202" y="87"/>
                </a:cubicBezTo>
                <a:cubicBezTo>
                  <a:pt x="206" y="88"/>
                  <a:pt x="209" y="90"/>
                  <a:pt x="212" y="93"/>
                </a:cubicBezTo>
                <a:cubicBezTo>
                  <a:pt x="213" y="93"/>
                  <a:pt x="213" y="94"/>
                  <a:pt x="214" y="95"/>
                </a:cubicBezTo>
                <a:cubicBezTo>
                  <a:pt x="214" y="95"/>
                  <a:pt x="215" y="95"/>
                  <a:pt x="215" y="95"/>
                </a:cubicBezTo>
                <a:cubicBezTo>
                  <a:pt x="222" y="93"/>
                  <a:pt x="229" y="91"/>
                  <a:pt x="235" y="87"/>
                </a:cubicBezTo>
                <a:cubicBezTo>
                  <a:pt x="236" y="87"/>
                  <a:pt x="236" y="87"/>
                  <a:pt x="236" y="87"/>
                </a:cubicBezTo>
                <a:cubicBezTo>
                  <a:pt x="236" y="87"/>
                  <a:pt x="236" y="88"/>
                  <a:pt x="236" y="88"/>
                </a:cubicBezTo>
                <a:cubicBezTo>
                  <a:pt x="235" y="92"/>
                  <a:pt x="233" y="95"/>
                  <a:pt x="231" y="98"/>
                </a:cubicBezTo>
                <a:cubicBezTo>
                  <a:pt x="229" y="100"/>
                  <a:pt x="225" y="105"/>
                  <a:pt x="222" y="106"/>
                </a:cubicBezTo>
                <a:cubicBezTo>
                  <a:pt x="228" y="105"/>
                  <a:pt x="234" y="103"/>
                  <a:pt x="239" y="101"/>
                </a:cubicBezTo>
                <a:cubicBezTo>
                  <a:pt x="240" y="101"/>
                  <a:pt x="240" y="101"/>
                  <a:pt x="240" y="101"/>
                </a:cubicBezTo>
                <a:cubicBezTo>
                  <a:pt x="240" y="101"/>
                  <a:pt x="240" y="101"/>
                  <a:pt x="240" y="10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8" name="Freeform 89">
            <a:extLst>
              <a:ext uri="{FF2B5EF4-FFF2-40B4-BE49-F238E27FC236}">
                <a16:creationId xmlns:a16="http://schemas.microsoft.com/office/drawing/2014/main" id="{2AC56818-A811-3594-B573-ACB521ACC6E3}"/>
              </a:ext>
            </a:extLst>
          </p:cNvPr>
          <p:cNvSpPr>
            <a:spLocks noEditPoints="1"/>
          </p:cNvSpPr>
          <p:nvPr/>
        </p:nvSpPr>
        <p:spPr bwMode="auto">
          <a:xfrm>
            <a:off x="10504958" y="920222"/>
            <a:ext cx="214707" cy="214708"/>
          </a:xfrm>
          <a:custGeom>
            <a:avLst/>
            <a:gdLst>
              <a:gd name="T0" fmla="*/ 190 w 308"/>
              <a:gd name="T1" fmla="*/ 80 h 308"/>
              <a:gd name="T2" fmla="*/ 118 w 308"/>
              <a:gd name="T3" fmla="*/ 80 h 308"/>
              <a:gd name="T4" fmla="*/ 81 w 308"/>
              <a:gd name="T5" fmla="*/ 117 h 308"/>
              <a:gd name="T6" fmla="*/ 81 w 308"/>
              <a:gd name="T7" fmla="*/ 190 h 308"/>
              <a:gd name="T8" fmla="*/ 118 w 308"/>
              <a:gd name="T9" fmla="*/ 227 h 308"/>
              <a:gd name="T10" fmla="*/ 190 w 308"/>
              <a:gd name="T11" fmla="*/ 227 h 308"/>
              <a:gd name="T12" fmla="*/ 227 w 308"/>
              <a:gd name="T13" fmla="*/ 190 h 308"/>
              <a:gd name="T14" fmla="*/ 227 w 308"/>
              <a:gd name="T15" fmla="*/ 117 h 308"/>
              <a:gd name="T16" fmla="*/ 190 w 308"/>
              <a:gd name="T17" fmla="*/ 80 h 308"/>
              <a:gd name="T18" fmla="*/ 155 w 308"/>
              <a:gd name="T19" fmla="*/ 198 h 308"/>
              <a:gd name="T20" fmla="*/ 110 w 308"/>
              <a:gd name="T21" fmla="*/ 154 h 308"/>
              <a:gd name="T22" fmla="*/ 155 w 308"/>
              <a:gd name="T23" fmla="*/ 109 h 308"/>
              <a:gd name="T24" fmla="*/ 199 w 308"/>
              <a:gd name="T25" fmla="*/ 154 h 308"/>
              <a:gd name="T26" fmla="*/ 155 w 308"/>
              <a:gd name="T27" fmla="*/ 198 h 308"/>
              <a:gd name="T28" fmla="*/ 202 w 308"/>
              <a:gd name="T29" fmla="*/ 117 h 308"/>
              <a:gd name="T30" fmla="*/ 191 w 308"/>
              <a:gd name="T31" fmla="*/ 106 h 308"/>
              <a:gd name="T32" fmla="*/ 202 w 308"/>
              <a:gd name="T33" fmla="*/ 96 h 308"/>
              <a:gd name="T34" fmla="*/ 212 w 308"/>
              <a:gd name="T35" fmla="*/ 106 h 308"/>
              <a:gd name="T36" fmla="*/ 202 w 308"/>
              <a:gd name="T37" fmla="*/ 117 h 308"/>
              <a:gd name="T38" fmla="*/ 155 w 308"/>
              <a:gd name="T39" fmla="*/ 125 h 308"/>
              <a:gd name="T40" fmla="*/ 126 w 308"/>
              <a:gd name="T41" fmla="*/ 154 h 308"/>
              <a:gd name="T42" fmla="*/ 155 w 308"/>
              <a:gd name="T43" fmla="*/ 182 h 308"/>
              <a:gd name="T44" fmla="*/ 183 w 308"/>
              <a:gd name="T45" fmla="*/ 154 h 308"/>
              <a:gd name="T46" fmla="*/ 155 w 308"/>
              <a:gd name="T47" fmla="*/ 125 h 308"/>
              <a:gd name="T48" fmla="*/ 154 w 308"/>
              <a:gd name="T49" fmla="*/ 0 h 308"/>
              <a:gd name="T50" fmla="*/ 0 w 308"/>
              <a:gd name="T51" fmla="*/ 154 h 308"/>
              <a:gd name="T52" fmla="*/ 154 w 308"/>
              <a:gd name="T53" fmla="*/ 308 h 308"/>
              <a:gd name="T54" fmla="*/ 308 w 308"/>
              <a:gd name="T55" fmla="*/ 154 h 308"/>
              <a:gd name="T56" fmla="*/ 154 w 308"/>
              <a:gd name="T57" fmla="*/ 0 h 308"/>
              <a:gd name="T58" fmla="*/ 244 w 308"/>
              <a:gd name="T59" fmla="*/ 190 h 308"/>
              <a:gd name="T60" fmla="*/ 190 w 308"/>
              <a:gd name="T61" fmla="*/ 244 h 308"/>
              <a:gd name="T62" fmla="*/ 118 w 308"/>
              <a:gd name="T63" fmla="*/ 244 h 308"/>
              <a:gd name="T64" fmla="*/ 64 w 308"/>
              <a:gd name="T65" fmla="*/ 190 h 308"/>
              <a:gd name="T66" fmla="*/ 64 w 308"/>
              <a:gd name="T67" fmla="*/ 117 h 308"/>
              <a:gd name="T68" fmla="*/ 118 w 308"/>
              <a:gd name="T69" fmla="*/ 63 h 308"/>
              <a:gd name="T70" fmla="*/ 190 w 308"/>
              <a:gd name="T71" fmla="*/ 63 h 308"/>
              <a:gd name="T72" fmla="*/ 244 w 308"/>
              <a:gd name="T73" fmla="*/ 117 h 308"/>
              <a:gd name="T74" fmla="*/ 244 w 308"/>
              <a:gd name="T75" fmla="*/ 19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8" h="308">
                <a:moveTo>
                  <a:pt x="190" y="80"/>
                </a:moveTo>
                <a:cubicBezTo>
                  <a:pt x="118" y="80"/>
                  <a:pt x="118" y="80"/>
                  <a:pt x="118" y="80"/>
                </a:cubicBezTo>
                <a:cubicBezTo>
                  <a:pt x="98" y="80"/>
                  <a:pt x="81" y="97"/>
                  <a:pt x="81" y="117"/>
                </a:cubicBezTo>
                <a:cubicBezTo>
                  <a:pt x="81" y="190"/>
                  <a:pt x="81" y="190"/>
                  <a:pt x="81" y="190"/>
                </a:cubicBezTo>
                <a:cubicBezTo>
                  <a:pt x="81" y="210"/>
                  <a:pt x="98" y="227"/>
                  <a:pt x="118" y="227"/>
                </a:cubicBezTo>
                <a:cubicBezTo>
                  <a:pt x="190" y="227"/>
                  <a:pt x="190" y="227"/>
                  <a:pt x="190" y="227"/>
                </a:cubicBezTo>
                <a:cubicBezTo>
                  <a:pt x="211" y="227"/>
                  <a:pt x="227" y="210"/>
                  <a:pt x="227" y="190"/>
                </a:cubicBezTo>
                <a:cubicBezTo>
                  <a:pt x="227" y="117"/>
                  <a:pt x="227" y="117"/>
                  <a:pt x="227" y="117"/>
                </a:cubicBezTo>
                <a:cubicBezTo>
                  <a:pt x="227" y="97"/>
                  <a:pt x="211" y="80"/>
                  <a:pt x="190" y="80"/>
                </a:cubicBezTo>
                <a:close/>
                <a:moveTo>
                  <a:pt x="155" y="198"/>
                </a:moveTo>
                <a:cubicBezTo>
                  <a:pt x="130" y="198"/>
                  <a:pt x="110" y="178"/>
                  <a:pt x="110" y="154"/>
                </a:cubicBezTo>
                <a:cubicBezTo>
                  <a:pt x="110" y="129"/>
                  <a:pt x="130" y="109"/>
                  <a:pt x="155" y="109"/>
                </a:cubicBezTo>
                <a:cubicBezTo>
                  <a:pt x="179" y="109"/>
                  <a:pt x="199" y="129"/>
                  <a:pt x="199" y="154"/>
                </a:cubicBezTo>
                <a:cubicBezTo>
                  <a:pt x="199" y="178"/>
                  <a:pt x="179" y="198"/>
                  <a:pt x="155" y="198"/>
                </a:cubicBezTo>
                <a:close/>
                <a:moveTo>
                  <a:pt x="202" y="117"/>
                </a:moveTo>
                <a:cubicBezTo>
                  <a:pt x="196" y="117"/>
                  <a:pt x="191" y="112"/>
                  <a:pt x="191" y="106"/>
                </a:cubicBezTo>
                <a:cubicBezTo>
                  <a:pt x="191" y="100"/>
                  <a:pt x="196" y="96"/>
                  <a:pt x="202" y="96"/>
                </a:cubicBezTo>
                <a:cubicBezTo>
                  <a:pt x="208" y="96"/>
                  <a:pt x="212" y="100"/>
                  <a:pt x="212" y="106"/>
                </a:cubicBezTo>
                <a:cubicBezTo>
                  <a:pt x="212" y="112"/>
                  <a:pt x="208" y="117"/>
                  <a:pt x="202" y="117"/>
                </a:cubicBezTo>
                <a:close/>
                <a:moveTo>
                  <a:pt x="155" y="125"/>
                </a:moveTo>
                <a:cubicBezTo>
                  <a:pt x="139" y="125"/>
                  <a:pt x="126" y="138"/>
                  <a:pt x="126" y="154"/>
                </a:cubicBezTo>
                <a:cubicBezTo>
                  <a:pt x="126" y="169"/>
                  <a:pt x="139" y="182"/>
                  <a:pt x="155" y="182"/>
                </a:cubicBezTo>
                <a:cubicBezTo>
                  <a:pt x="170" y="182"/>
                  <a:pt x="183" y="169"/>
                  <a:pt x="183" y="154"/>
                </a:cubicBezTo>
                <a:cubicBezTo>
                  <a:pt x="183" y="138"/>
                  <a:pt x="170" y="125"/>
                  <a:pt x="155" y="125"/>
                </a:cubicBezTo>
                <a:close/>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244" y="190"/>
                </a:moveTo>
                <a:cubicBezTo>
                  <a:pt x="244" y="219"/>
                  <a:pt x="220" y="244"/>
                  <a:pt x="190" y="244"/>
                </a:cubicBezTo>
                <a:cubicBezTo>
                  <a:pt x="118" y="244"/>
                  <a:pt x="118" y="244"/>
                  <a:pt x="118" y="244"/>
                </a:cubicBezTo>
                <a:cubicBezTo>
                  <a:pt x="88" y="244"/>
                  <a:pt x="64" y="219"/>
                  <a:pt x="64" y="190"/>
                </a:cubicBezTo>
                <a:cubicBezTo>
                  <a:pt x="64" y="117"/>
                  <a:pt x="64" y="117"/>
                  <a:pt x="64" y="117"/>
                </a:cubicBezTo>
                <a:cubicBezTo>
                  <a:pt x="64" y="88"/>
                  <a:pt x="88" y="63"/>
                  <a:pt x="118" y="63"/>
                </a:cubicBezTo>
                <a:cubicBezTo>
                  <a:pt x="190" y="63"/>
                  <a:pt x="190" y="63"/>
                  <a:pt x="190" y="63"/>
                </a:cubicBezTo>
                <a:cubicBezTo>
                  <a:pt x="220" y="63"/>
                  <a:pt x="244" y="88"/>
                  <a:pt x="244" y="117"/>
                </a:cubicBezTo>
                <a:lnTo>
                  <a:pt x="244" y="19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9" name="Freeform 90">
            <a:extLst>
              <a:ext uri="{FF2B5EF4-FFF2-40B4-BE49-F238E27FC236}">
                <a16:creationId xmlns:a16="http://schemas.microsoft.com/office/drawing/2014/main" id="{5B6C7F32-7F1E-7EE3-2F1E-68D81901EF84}"/>
              </a:ext>
            </a:extLst>
          </p:cNvPr>
          <p:cNvSpPr>
            <a:spLocks/>
          </p:cNvSpPr>
          <p:nvPr/>
        </p:nvSpPr>
        <p:spPr bwMode="auto">
          <a:xfrm>
            <a:off x="10222617" y="921139"/>
            <a:ext cx="214707" cy="212864"/>
          </a:xfrm>
          <a:custGeom>
            <a:avLst/>
            <a:gdLst>
              <a:gd name="T0" fmla="*/ 308 w 308"/>
              <a:gd name="T1" fmla="*/ 154 h 306"/>
              <a:gd name="T2" fmla="*/ 154 w 308"/>
              <a:gd name="T3" fmla="*/ 0 h 306"/>
              <a:gd name="T4" fmla="*/ 0 w 308"/>
              <a:gd name="T5" fmla="*/ 154 h 306"/>
              <a:gd name="T6" fmla="*/ 130 w 308"/>
              <a:gd name="T7" fmla="*/ 306 h 306"/>
              <a:gd name="T8" fmla="*/ 130 w 308"/>
              <a:gd name="T9" fmla="*/ 198 h 306"/>
              <a:gd name="T10" fmla="*/ 91 w 308"/>
              <a:gd name="T11" fmla="*/ 198 h 306"/>
              <a:gd name="T12" fmla="*/ 91 w 308"/>
              <a:gd name="T13" fmla="*/ 154 h 306"/>
              <a:gd name="T14" fmla="*/ 130 w 308"/>
              <a:gd name="T15" fmla="*/ 154 h 306"/>
              <a:gd name="T16" fmla="*/ 130 w 308"/>
              <a:gd name="T17" fmla="*/ 120 h 306"/>
              <a:gd name="T18" fmla="*/ 188 w 308"/>
              <a:gd name="T19" fmla="*/ 60 h 306"/>
              <a:gd name="T20" fmla="*/ 222 w 308"/>
              <a:gd name="T21" fmla="*/ 63 h 306"/>
              <a:gd name="T22" fmla="*/ 222 w 308"/>
              <a:gd name="T23" fmla="*/ 101 h 306"/>
              <a:gd name="T24" fmla="*/ 203 w 308"/>
              <a:gd name="T25" fmla="*/ 101 h 306"/>
              <a:gd name="T26" fmla="*/ 178 w 308"/>
              <a:gd name="T27" fmla="*/ 125 h 306"/>
              <a:gd name="T28" fmla="*/ 178 w 308"/>
              <a:gd name="T29" fmla="*/ 154 h 306"/>
              <a:gd name="T30" fmla="*/ 221 w 308"/>
              <a:gd name="T31" fmla="*/ 154 h 306"/>
              <a:gd name="T32" fmla="*/ 214 w 308"/>
              <a:gd name="T33" fmla="*/ 198 h 306"/>
              <a:gd name="T34" fmla="*/ 178 w 308"/>
              <a:gd name="T35" fmla="*/ 198 h 306"/>
              <a:gd name="T36" fmla="*/ 178 w 308"/>
              <a:gd name="T37" fmla="*/ 306 h 306"/>
              <a:gd name="T38" fmla="*/ 308 w 308"/>
              <a:gd name="T39" fmla="*/ 15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8" h="306">
                <a:moveTo>
                  <a:pt x="308" y="154"/>
                </a:moveTo>
                <a:cubicBezTo>
                  <a:pt x="308" y="69"/>
                  <a:pt x="239" y="0"/>
                  <a:pt x="154" y="0"/>
                </a:cubicBezTo>
                <a:cubicBezTo>
                  <a:pt x="69" y="0"/>
                  <a:pt x="0" y="69"/>
                  <a:pt x="0" y="154"/>
                </a:cubicBezTo>
                <a:cubicBezTo>
                  <a:pt x="0" y="231"/>
                  <a:pt x="56" y="294"/>
                  <a:pt x="130" y="306"/>
                </a:cubicBezTo>
                <a:cubicBezTo>
                  <a:pt x="130" y="198"/>
                  <a:pt x="130" y="198"/>
                  <a:pt x="130" y="198"/>
                </a:cubicBezTo>
                <a:cubicBezTo>
                  <a:pt x="91" y="198"/>
                  <a:pt x="91" y="198"/>
                  <a:pt x="91" y="198"/>
                </a:cubicBezTo>
                <a:cubicBezTo>
                  <a:pt x="91" y="154"/>
                  <a:pt x="91" y="154"/>
                  <a:pt x="91" y="154"/>
                </a:cubicBezTo>
                <a:cubicBezTo>
                  <a:pt x="130" y="154"/>
                  <a:pt x="130" y="154"/>
                  <a:pt x="130" y="154"/>
                </a:cubicBezTo>
                <a:cubicBezTo>
                  <a:pt x="130" y="120"/>
                  <a:pt x="130" y="120"/>
                  <a:pt x="130" y="120"/>
                </a:cubicBezTo>
                <a:cubicBezTo>
                  <a:pt x="130" y="81"/>
                  <a:pt x="153" y="60"/>
                  <a:pt x="188" y="60"/>
                </a:cubicBezTo>
                <a:cubicBezTo>
                  <a:pt x="205" y="60"/>
                  <a:pt x="222" y="63"/>
                  <a:pt x="222" y="63"/>
                </a:cubicBezTo>
                <a:cubicBezTo>
                  <a:pt x="222" y="101"/>
                  <a:pt x="222" y="101"/>
                  <a:pt x="222" y="101"/>
                </a:cubicBezTo>
                <a:cubicBezTo>
                  <a:pt x="203" y="101"/>
                  <a:pt x="203" y="101"/>
                  <a:pt x="203" y="101"/>
                </a:cubicBezTo>
                <a:cubicBezTo>
                  <a:pt x="184" y="101"/>
                  <a:pt x="178" y="113"/>
                  <a:pt x="178" y="125"/>
                </a:cubicBezTo>
                <a:cubicBezTo>
                  <a:pt x="178" y="154"/>
                  <a:pt x="178" y="154"/>
                  <a:pt x="178" y="154"/>
                </a:cubicBezTo>
                <a:cubicBezTo>
                  <a:pt x="221" y="154"/>
                  <a:pt x="221" y="154"/>
                  <a:pt x="221" y="154"/>
                </a:cubicBezTo>
                <a:cubicBezTo>
                  <a:pt x="214" y="198"/>
                  <a:pt x="214" y="198"/>
                  <a:pt x="214" y="198"/>
                </a:cubicBezTo>
                <a:cubicBezTo>
                  <a:pt x="178" y="198"/>
                  <a:pt x="178" y="198"/>
                  <a:pt x="178" y="198"/>
                </a:cubicBezTo>
                <a:cubicBezTo>
                  <a:pt x="178" y="306"/>
                  <a:pt x="178" y="306"/>
                  <a:pt x="178" y="306"/>
                </a:cubicBezTo>
                <a:cubicBezTo>
                  <a:pt x="252" y="294"/>
                  <a:pt x="308" y="231"/>
                  <a:pt x="308" y="15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0" name="Freeform 91">
            <a:extLst>
              <a:ext uri="{FF2B5EF4-FFF2-40B4-BE49-F238E27FC236}">
                <a16:creationId xmlns:a16="http://schemas.microsoft.com/office/drawing/2014/main" id="{912187E5-6B43-99F5-043A-9B53E5EEE1FA}"/>
              </a:ext>
            </a:extLst>
          </p:cNvPr>
          <p:cNvSpPr>
            <a:spLocks noEditPoints="1"/>
          </p:cNvSpPr>
          <p:nvPr/>
        </p:nvSpPr>
        <p:spPr bwMode="auto">
          <a:xfrm>
            <a:off x="11069651" y="920222"/>
            <a:ext cx="213785" cy="214708"/>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119 w 308"/>
              <a:gd name="T11" fmla="*/ 221 h 308"/>
              <a:gd name="T12" fmla="*/ 89 w 308"/>
              <a:gd name="T13" fmla="*/ 221 h 308"/>
              <a:gd name="T14" fmla="*/ 89 w 308"/>
              <a:gd name="T15" fmla="*/ 125 h 308"/>
              <a:gd name="T16" fmla="*/ 119 w 308"/>
              <a:gd name="T17" fmla="*/ 125 h 308"/>
              <a:gd name="T18" fmla="*/ 119 w 308"/>
              <a:gd name="T19" fmla="*/ 221 h 308"/>
              <a:gd name="T20" fmla="*/ 104 w 308"/>
              <a:gd name="T21" fmla="*/ 112 h 308"/>
              <a:gd name="T22" fmla="*/ 87 w 308"/>
              <a:gd name="T23" fmla="*/ 95 h 308"/>
              <a:gd name="T24" fmla="*/ 104 w 308"/>
              <a:gd name="T25" fmla="*/ 77 h 308"/>
              <a:gd name="T26" fmla="*/ 121 w 308"/>
              <a:gd name="T27" fmla="*/ 95 h 308"/>
              <a:gd name="T28" fmla="*/ 104 w 308"/>
              <a:gd name="T29" fmla="*/ 112 h 308"/>
              <a:gd name="T30" fmla="*/ 231 w 308"/>
              <a:gd name="T31" fmla="*/ 221 h 308"/>
              <a:gd name="T32" fmla="*/ 201 w 308"/>
              <a:gd name="T33" fmla="*/ 221 h 308"/>
              <a:gd name="T34" fmla="*/ 201 w 308"/>
              <a:gd name="T35" fmla="*/ 174 h 308"/>
              <a:gd name="T36" fmla="*/ 185 w 308"/>
              <a:gd name="T37" fmla="*/ 149 h 308"/>
              <a:gd name="T38" fmla="*/ 168 w 308"/>
              <a:gd name="T39" fmla="*/ 173 h 308"/>
              <a:gd name="T40" fmla="*/ 168 w 308"/>
              <a:gd name="T41" fmla="*/ 221 h 308"/>
              <a:gd name="T42" fmla="*/ 138 w 308"/>
              <a:gd name="T43" fmla="*/ 221 h 308"/>
              <a:gd name="T44" fmla="*/ 138 w 308"/>
              <a:gd name="T45" fmla="*/ 125 h 308"/>
              <a:gd name="T46" fmla="*/ 166 w 308"/>
              <a:gd name="T47" fmla="*/ 125 h 308"/>
              <a:gd name="T48" fmla="*/ 166 w 308"/>
              <a:gd name="T49" fmla="*/ 138 h 308"/>
              <a:gd name="T50" fmla="*/ 167 w 308"/>
              <a:gd name="T51" fmla="*/ 138 h 308"/>
              <a:gd name="T52" fmla="*/ 195 w 308"/>
              <a:gd name="T53" fmla="*/ 123 h 308"/>
              <a:gd name="T54" fmla="*/ 231 w 308"/>
              <a:gd name="T55" fmla="*/ 168 h 308"/>
              <a:gd name="T56" fmla="*/ 231 w 308"/>
              <a:gd name="T57" fmla="*/ 22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119" y="221"/>
                </a:moveTo>
                <a:cubicBezTo>
                  <a:pt x="89" y="221"/>
                  <a:pt x="89" y="221"/>
                  <a:pt x="89" y="221"/>
                </a:cubicBezTo>
                <a:cubicBezTo>
                  <a:pt x="89" y="125"/>
                  <a:pt x="89" y="125"/>
                  <a:pt x="89" y="125"/>
                </a:cubicBezTo>
                <a:cubicBezTo>
                  <a:pt x="119" y="125"/>
                  <a:pt x="119" y="125"/>
                  <a:pt x="119" y="125"/>
                </a:cubicBezTo>
                <a:lnTo>
                  <a:pt x="119" y="221"/>
                </a:lnTo>
                <a:close/>
                <a:moveTo>
                  <a:pt x="104" y="112"/>
                </a:moveTo>
                <a:cubicBezTo>
                  <a:pt x="95" y="112"/>
                  <a:pt x="87" y="104"/>
                  <a:pt x="87" y="95"/>
                </a:cubicBezTo>
                <a:cubicBezTo>
                  <a:pt x="87" y="85"/>
                  <a:pt x="95" y="77"/>
                  <a:pt x="104" y="77"/>
                </a:cubicBezTo>
                <a:cubicBezTo>
                  <a:pt x="114" y="77"/>
                  <a:pt x="121" y="85"/>
                  <a:pt x="121" y="95"/>
                </a:cubicBezTo>
                <a:cubicBezTo>
                  <a:pt x="121" y="104"/>
                  <a:pt x="114" y="112"/>
                  <a:pt x="104" y="112"/>
                </a:cubicBezTo>
                <a:close/>
                <a:moveTo>
                  <a:pt x="231" y="221"/>
                </a:moveTo>
                <a:cubicBezTo>
                  <a:pt x="201" y="221"/>
                  <a:pt x="201" y="221"/>
                  <a:pt x="201" y="221"/>
                </a:cubicBezTo>
                <a:cubicBezTo>
                  <a:pt x="201" y="174"/>
                  <a:pt x="201" y="174"/>
                  <a:pt x="201" y="174"/>
                </a:cubicBezTo>
                <a:cubicBezTo>
                  <a:pt x="201" y="163"/>
                  <a:pt x="201" y="149"/>
                  <a:pt x="185" y="149"/>
                </a:cubicBezTo>
                <a:cubicBezTo>
                  <a:pt x="170" y="149"/>
                  <a:pt x="168" y="161"/>
                  <a:pt x="168" y="173"/>
                </a:cubicBezTo>
                <a:cubicBezTo>
                  <a:pt x="168" y="221"/>
                  <a:pt x="168" y="221"/>
                  <a:pt x="168" y="221"/>
                </a:cubicBezTo>
                <a:cubicBezTo>
                  <a:pt x="138" y="221"/>
                  <a:pt x="138" y="221"/>
                  <a:pt x="138" y="221"/>
                </a:cubicBezTo>
                <a:cubicBezTo>
                  <a:pt x="138" y="125"/>
                  <a:pt x="138" y="125"/>
                  <a:pt x="138" y="125"/>
                </a:cubicBezTo>
                <a:cubicBezTo>
                  <a:pt x="166" y="125"/>
                  <a:pt x="166" y="125"/>
                  <a:pt x="166" y="125"/>
                </a:cubicBezTo>
                <a:cubicBezTo>
                  <a:pt x="166" y="138"/>
                  <a:pt x="166" y="138"/>
                  <a:pt x="166" y="138"/>
                </a:cubicBezTo>
                <a:cubicBezTo>
                  <a:pt x="167" y="138"/>
                  <a:pt x="167" y="138"/>
                  <a:pt x="167" y="138"/>
                </a:cubicBezTo>
                <a:cubicBezTo>
                  <a:pt x="171" y="131"/>
                  <a:pt x="180" y="123"/>
                  <a:pt x="195" y="123"/>
                </a:cubicBezTo>
                <a:cubicBezTo>
                  <a:pt x="225" y="123"/>
                  <a:pt x="231" y="143"/>
                  <a:pt x="231" y="168"/>
                </a:cubicBezTo>
                <a:lnTo>
                  <a:pt x="231" y="22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31" name="Straight Connector 30">
            <a:extLst>
              <a:ext uri="{FF2B5EF4-FFF2-40B4-BE49-F238E27FC236}">
                <a16:creationId xmlns:a16="http://schemas.microsoft.com/office/drawing/2014/main" id="{203B786C-31F1-E38E-C903-4C77012C7EAC}"/>
              </a:ext>
            </a:extLst>
          </p:cNvPr>
          <p:cNvCxnSpPr>
            <a:cxnSpLocks/>
          </p:cNvCxnSpPr>
          <p:nvPr/>
        </p:nvCxnSpPr>
        <p:spPr>
          <a:xfrm>
            <a:off x="914400" y="5239779"/>
            <a:ext cx="4037979" cy="0"/>
          </a:xfrm>
          <a:prstGeom prst="line">
            <a:avLst/>
          </a:prstGeom>
          <a:ln w="76200" cap="flat">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F7B72DA-7C43-7C03-72FF-D20F6DED6953}"/>
              </a:ext>
            </a:extLst>
          </p:cNvPr>
          <p:cNvCxnSpPr>
            <a:cxnSpLocks/>
          </p:cNvCxnSpPr>
          <p:nvPr/>
        </p:nvCxnSpPr>
        <p:spPr>
          <a:xfrm>
            <a:off x="914400" y="5239779"/>
            <a:ext cx="3352179" cy="0"/>
          </a:xfrm>
          <a:prstGeom prst="line">
            <a:avLst/>
          </a:prstGeom>
          <a:ln w="7620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EFAB0A1A-E950-83A8-212D-4A45BDC39E3D}"/>
              </a:ext>
            </a:extLst>
          </p:cNvPr>
          <p:cNvSpPr txBox="1"/>
          <p:nvPr/>
        </p:nvSpPr>
        <p:spPr>
          <a:xfrm>
            <a:off x="914400" y="4866517"/>
            <a:ext cx="2110119" cy="276999"/>
          </a:xfrm>
          <a:prstGeom prst="rect">
            <a:avLst/>
          </a:prstGeom>
          <a:noFill/>
        </p:spPr>
        <p:txBody>
          <a:bodyPr wrap="square" rtlCol="0">
            <a:spAutoFit/>
          </a:bodyPr>
          <a:lstStyle/>
          <a:p>
            <a:r>
              <a:rPr lang="en-US" sz="1200" b="0" i="0" dirty="0">
                <a:effectLst/>
                <a:latin typeface="DM Sans" pitchFamily="2" charset="0"/>
                <a:cs typeface="Poppins Light" panose="00000400000000000000" pitchFamily="50" charset="0"/>
              </a:rPr>
              <a:t>Teamwork</a:t>
            </a:r>
            <a:endParaRPr lang="en-US" sz="1200" dirty="0">
              <a:latin typeface="DM Sans" pitchFamily="2" charset="0"/>
              <a:ea typeface="Open Sans" panose="020B0606030504020204" pitchFamily="34" charset="0"/>
              <a:cs typeface="Poppins Light" panose="00000400000000000000" pitchFamily="50" charset="0"/>
            </a:endParaRPr>
          </a:p>
        </p:txBody>
      </p:sp>
      <p:sp>
        <p:nvSpPr>
          <p:cNvPr id="36" name="TextBox 35">
            <a:extLst>
              <a:ext uri="{FF2B5EF4-FFF2-40B4-BE49-F238E27FC236}">
                <a16:creationId xmlns:a16="http://schemas.microsoft.com/office/drawing/2014/main" id="{4AFC3AB4-2F8C-907F-0493-EBDAA58AB594}"/>
              </a:ext>
            </a:extLst>
          </p:cNvPr>
          <p:cNvSpPr txBox="1"/>
          <p:nvPr/>
        </p:nvSpPr>
        <p:spPr>
          <a:xfrm>
            <a:off x="4418960" y="4866517"/>
            <a:ext cx="533419" cy="276999"/>
          </a:xfrm>
          <a:prstGeom prst="rect">
            <a:avLst/>
          </a:prstGeom>
          <a:noFill/>
        </p:spPr>
        <p:txBody>
          <a:bodyPr wrap="square" rtlCol="0">
            <a:spAutoFit/>
          </a:bodyPr>
          <a:lstStyle/>
          <a:p>
            <a:r>
              <a:rPr lang="en-US" sz="1200" b="0" i="0" dirty="0">
                <a:effectLst/>
                <a:latin typeface="DM Sans" pitchFamily="2" charset="0"/>
                <a:cs typeface="Poppins Light" panose="00000400000000000000" pitchFamily="50" charset="0"/>
              </a:rPr>
              <a:t>80%</a:t>
            </a:r>
            <a:endParaRPr lang="en-US" sz="1200" dirty="0">
              <a:latin typeface="DM Sans" pitchFamily="2" charset="0"/>
              <a:ea typeface="Open Sans" panose="020B0606030504020204" pitchFamily="34" charset="0"/>
              <a:cs typeface="Poppins Light" panose="00000400000000000000" pitchFamily="50" charset="0"/>
            </a:endParaRPr>
          </a:p>
        </p:txBody>
      </p:sp>
      <p:cxnSp>
        <p:nvCxnSpPr>
          <p:cNvPr id="37" name="Straight Connector 36">
            <a:extLst>
              <a:ext uri="{FF2B5EF4-FFF2-40B4-BE49-F238E27FC236}">
                <a16:creationId xmlns:a16="http://schemas.microsoft.com/office/drawing/2014/main" id="{FBB4D6F3-6774-B0CB-4699-12B6CBFA1976}"/>
              </a:ext>
            </a:extLst>
          </p:cNvPr>
          <p:cNvCxnSpPr>
            <a:cxnSpLocks/>
          </p:cNvCxnSpPr>
          <p:nvPr/>
        </p:nvCxnSpPr>
        <p:spPr>
          <a:xfrm>
            <a:off x="914400" y="5906351"/>
            <a:ext cx="4037979" cy="0"/>
          </a:xfrm>
          <a:prstGeom prst="line">
            <a:avLst/>
          </a:prstGeom>
          <a:ln w="76200" cap="flat">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73ACE8F-3399-FED0-B8F2-134A6E92E66E}"/>
              </a:ext>
            </a:extLst>
          </p:cNvPr>
          <p:cNvCxnSpPr>
            <a:cxnSpLocks/>
          </p:cNvCxnSpPr>
          <p:nvPr/>
        </p:nvCxnSpPr>
        <p:spPr>
          <a:xfrm>
            <a:off x="914400" y="5906351"/>
            <a:ext cx="3732752" cy="0"/>
          </a:xfrm>
          <a:prstGeom prst="line">
            <a:avLst/>
          </a:prstGeom>
          <a:ln w="76200" cap="flat">
            <a:solidFill>
              <a:schemeClr val="accent3"/>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1017AEBD-1A13-D844-795B-87E379043EB7}"/>
              </a:ext>
            </a:extLst>
          </p:cNvPr>
          <p:cNvSpPr txBox="1"/>
          <p:nvPr/>
        </p:nvSpPr>
        <p:spPr>
          <a:xfrm>
            <a:off x="914400" y="5533089"/>
            <a:ext cx="2110119" cy="276999"/>
          </a:xfrm>
          <a:prstGeom prst="rect">
            <a:avLst/>
          </a:prstGeom>
          <a:noFill/>
        </p:spPr>
        <p:txBody>
          <a:bodyPr wrap="square" rtlCol="0">
            <a:spAutoFit/>
          </a:bodyPr>
          <a:lstStyle/>
          <a:p>
            <a:r>
              <a:rPr lang="en-US" sz="1200" b="0" i="0" dirty="0">
                <a:effectLst/>
                <a:latin typeface="DM Sans" pitchFamily="2" charset="0"/>
                <a:cs typeface="Poppins Light" panose="00000400000000000000" pitchFamily="50" charset="0"/>
              </a:rPr>
              <a:t>Leadership</a:t>
            </a:r>
            <a:endParaRPr lang="en-US" sz="1200" dirty="0">
              <a:latin typeface="DM Sans" pitchFamily="2" charset="0"/>
              <a:ea typeface="Open Sans" panose="020B0606030504020204" pitchFamily="34" charset="0"/>
              <a:cs typeface="Poppins Light" panose="00000400000000000000" pitchFamily="50" charset="0"/>
            </a:endParaRPr>
          </a:p>
        </p:txBody>
      </p:sp>
      <p:sp>
        <p:nvSpPr>
          <p:cNvPr id="40" name="TextBox 39">
            <a:extLst>
              <a:ext uri="{FF2B5EF4-FFF2-40B4-BE49-F238E27FC236}">
                <a16:creationId xmlns:a16="http://schemas.microsoft.com/office/drawing/2014/main" id="{01CE2D88-0BC0-04FA-B4CE-EE33324AA33B}"/>
              </a:ext>
            </a:extLst>
          </p:cNvPr>
          <p:cNvSpPr txBox="1"/>
          <p:nvPr/>
        </p:nvSpPr>
        <p:spPr>
          <a:xfrm>
            <a:off x="4418960" y="5533089"/>
            <a:ext cx="533419" cy="276999"/>
          </a:xfrm>
          <a:prstGeom prst="rect">
            <a:avLst/>
          </a:prstGeom>
          <a:noFill/>
        </p:spPr>
        <p:txBody>
          <a:bodyPr wrap="square" rtlCol="0">
            <a:spAutoFit/>
          </a:bodyPr>
          <a:lstStyle/>
          <a:p>
            <a:r>
              <a:rPr lang="en-US" sz="1200" b="0" i="0" dirty="0">
                <a:effectLst/>
                <a:latin typeface="DM Sans" pitchFamily="2" charset="0"/>
                <a:cs typeface="Poppins Light" panose="00000400000000000000" pitchFamily="50" charset="0"/>
              </a:rPr>
              <a:t>90%</a:t>
            </a:r>
            <a:endParaRPr lang="en-US" sz="1200" dirty="0">
              <a:latin typeface="DM Sans" pitchFamily="2" charset="0"/>
              <a:ea typeface="Open Sans" panose="020B0606030504020204" pitchFamily="34" charset="0"/>
              <a:cs typeface="Poppins Light" panose="00000400000000000000" pitchFamily="50" charset="0"/>
            </a:endParaRPr>
          </a:p>
        </p:txBody>
      </p:sp>
      <p:sp>
        <p:nvSpPr>
          <p:cNvPr id="44" name="TextBox 43">
            <a:extLst>
              <a:ext uri="{FF2B5EF4-FFF2-40B4-BE49-F238E27FC236}">
                <a16:creationId xmlns:a16="http://schemas.microsoft.com/office/drawing/2014/main" id="{D125ED4E-428D-12AE-0E0C-28918DAFC933}"/>
              </a:ext>
            </a:extLst>
          </p:cNvPr>
          <p:cNvSpPr txBox="1"/>
          <p:nvPr/>
        </p:nvSpPr>
        <p:spPr>
          <a:xfrm rot="16200000">
            <a:off x="10297101" y="2691297"/>
            <a:ext cx="1835759" cy="246221"/>
          </a:xfrm>
          <a:prstGeom prst="rect">
            <a:avLst/>
          </a:prstGeom>
          <a:noFill/>
        </p:spPr>
        <p:txBody>
          <a:bodyPr wrap="none" rtlCol="0">
            <a:spAutoFit/>
          </a:bodyPr>
          <a:lstStyle/>
          <a:p>
            <a:pPr algn="r"/>
            <a:r>
              <a:rPr lang="en-US" sz="1000" spc="300" dirty="0">
                <a:latin typeface="DM Sans" pitchFamily="2" charset="0"/>
                <a:cs typeface="Poppins SemiBold" panose="00000700000000000000" pitchFamily="2" charset="0"/>
              </a:rPr>
              <a:t>www.website.com</a:t>
            </a:r>
          </a:p>
        </p:txBody>
      </p:sp>
      <p:sp>
        <p:nvSpPr>
          <p:cNvPr id="3" name="Picture Placeholder 2">
            <a:extLst>
              <a:ext uri="{FF2B5EF4-FFF2-40B4-BE49-F238E27FC236}">
                <a16:creationId xmlns:a16="http://schemas.microsoft.com/office/drawing/2014/main" id="{F1D18C20-AEDF-F54C-DE12-C206304B0042}"/>
              </a:ext>
            </a:extLst>
          </p:cNvPr>
          <p:cNvSpPr>
            <a:spLocks noGrp="1"/>
          </p:cNvSpPr>
          <p:nvPr>
            <p:ph type="pic" sz="quarter" idx="10"/>
          </p:nvPr>
        </p:nvSpPr>
        <p:spPr/>
      </p:sp>
      <p:sp>
        <p:nvSpPr>
          <p:cNvPr id="2" name="TextBox 1">
            <a:extLst>
              <a:ext uri="{FF2B5EF4-FFF2-40B4-BE49-F238E27FC236}">
                <a16:creationId xmlns:a16="http://schemas.microsoft.com/office/drawing/2014/main" id="{3343D324-F9BD-E914-0F5E-B4DABB3D5B7E}"/>
              </a:ext>
            </a:extLst>
          </p:cNvPr>
          <p:cNvSpPr txBox="1"/>
          <p:nvPr/>
        </p:nvSpPr>
        <p:spPr>
          <a:xfrm>
            <a:off x="9227720" y="4236482"/>
            <a:ext cx="2262158" cy="553998"/>
          </a:xfrm>
          <a:prstGeom prst="rect">
            <a:avLst/>
          </a:prstGeom>
          <a:noFill/>
        </p:spPr>
        <p:txBody>
          <a:bodyPr wrap="none" rtlCol="0">
            <a:spAutoFit/>
          </a:bodyPr>
          <a:lstStyle/>
          <a:p>
            <a:r>
              <a:rPr lang="en-US" sz="3000" dirty="0">
                <a:latin typeface="Sacramento" panose="02000507000000020000" pitchFamily="2" charset="0"/>
                <a:cs typeface="Poppins" panose="00000500000000000000" pitchFamily="2" charset="0"/>
              </a:rPr>
              <a:t>William </a:t>
            </a:r>
            <a:r>
              <a:rPr lang="en-US" sz="3000" dirty="0">
                <a:latin typeface="Sacramento" panose="02000507000000020000" pitchFamily="2" charset="0"/>
                <a:cs typeface="Poppins Light" panose="00000400000000000000" pitchFamily="2" charset="0"/>
              </a:rPr>
              <a:t>Jacob</a:t>
            </a:r>
          </a:p>
        </p:txBody>
      </p:sp>
    </p:spTree>
    <p:extLst>
      <p:ext uri="{BB962C8B-B14F-4D97-AF65-F5344CB8AC3E}">
        <p14:creationId xmlns:p14="http://schemas.microsoft.com/office/powerpoint/2010/main" val="1138888987"/>
      </p:ext>
    </p:extLst>
  </p:cSld>
  <p:clrMapOvr>
    <a:masterClrMapping/>
  </p:clrMapOvr>
  <p:transition spd="slow">
    <p:cover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DAB89B8-78FA-70C5-F58F-EC406B6A8712}"/>
              </a:ext>
            </a:extLst>
          </p:cNvPr>
          <p:cNvSpPr/>
          <p:nvPr/>
        </p:nvSpPr>
        <p:spPr>
          <a:xfrm>
            <a:off x="914400" y="2226988"/>
            <a:ext cx="11277600" cy="463101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5123518"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Table Of Content</a:t>
            </a:r>
          </a:p>
        </p:txBody>
      </p:sp>
      <p:sp>
        <p:nvSpPr>
          <p:cNvPr id="5" name="Rectangle 4">
            <a:extLst>
              <a:ext uri="{FF2B5EF4-FFF2-40B4-BE49-F238E27FC236}">
                <a16:creationId xmlns:a16="http://schemas.microsoft.com/office/drawing/2014/main" id="{85983F62-7DCA-CD50-22AB-E3A87D093B60}"/>
              </a:ext>
            </a:extLst>
          </p:cNvPr>
          <p:cNvSpPr/>
          <p:nvPr/>
        </p:nvSpPr>
        <p:spPr>
          <a:xfrm>
            <a:off x="7323240" y="914400"/>
            <a:ext cx="3954360" cy="5029200"/>
          </a:xfrm>
          <a:prstGeom prst="rect">
            <a:avLst/>
          </a:prstGeom>
          <a:solidFill>
            <a:schemeClr val="bg1"/>
          </a:solidFill>
          <a:ln>
            <a:noFill/>
          </a:ln>
          <a:effectLst>
            <a:outerShdw blurRad="38100" dist="127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19FE05A6-9408-54E0-1BE7-C2C989626E01}"/>
              </a:ext>
            </a:extLst>
          </p:cNvPr>
          <p:cNvSpPr txBox="1"/>
          <p:nvPr/>
        </p:nvSpPr>
        <p:spPr>
          <a:xfrm>
            <a:off x="7910496" y="2646635"/>
            <a:ext cx="2030338" cy="2941574"/>
          </a:xfrm>
          <a:prstGeom prst="rect">
            <a:avLst/>
          </a:prstGeom>
          <a:noFill/>
        </p:spPr>
        <p:txBody>
          <a:bodyPr wrap="square" rtlCol="0">
            <a:spAutoFit/>
          </a:bodyPr>
          <a:lstStyle/>
          <a:p>
            <a:pPr>
              <a:lnSpc>
                <a:spcPts val="2500"/>
              </a:lnSpc>
            </a:pPr>
            <a:r>
              <a:rPr lang="en-US" sz="1000" dirty="0">
                <a:latin typeface="DM Sans" pitchFamily="2" charset="0"/>
                <a:ea typeface="Roboto" panose="02000000000000000000" pitchFamily="2" charset="0"/>
                <a:cs typeface="Poppins Medium" panose="00000600000000000000" pitchFamily="2" charset="0"/>
              </a:rPr>
              <a:t>Executive Summary</a:t>
            </a:r>
          </a:p>
          <a:p>
            <a:pPr>
              <a:lnSpc>
                <a:spcPts val="2500"/>
              </a:lnSpc>
            </a:pPr>
            <a:r>
              <a:rPr lang="en-US" sz="1000" dirty="0">
                <a:latin typeface="DM Sans" pitchFamily="2" charset="0"/>
                <a:ea typeface="Roboto" panose="02000000000000000000" pitchFamily="2" charset="0"/>
                <a:cs typeface="Poppins Medium" panose="00000600000000000000" pitchFamily="2" charset="0"/>
              </a:rPr>
              <a:t>Product /Services</a:t>
            </a:r>
          </a:p>
          <a:p>
            <a:pPr>
              <a:lnSpc>
                <a:spcPts val="2500"/>
              </a:lnSpc>
            </a:pPr>
            <a:r>
              <a:rPr lang="en-US" sz="1000" dirty="0">
                <a:latin typeface="DM Sans" pitchFamily="2" charset="0"/>
                <a:ea typeface="Roboto" panose="02000000000000000000" pitchFamily="2" charset="0"/>
                <a:cs typeface="Poppins Medium" panose="00000600000000000000" pitchFamily="2" charset="0"/>
              </a:rPr>
              <a:t>Founders /Team</a:t>
            </a:r>
          </a:p>
          <a:p>
            <a:pPr>
              <a:lnSpc>
                <a:spcPts val="2500"/>
              </a:lnSpc>
            </a:pPr>
            <a:r>
              <a:rPr lang="en-US" sz="1000" dirty="0">
                <a:latin typeface="DM Sans" pitchFamily="2" charset="0"/>
                <a:ea typeface="Roboto" panose="02000000000000000000" pitchFamily="2" charset="0"/>
                <a:cs typeface="Poppins Medium" panose="00000600000000000000" pitchFamily="2" charset="0"/>
              </a:rPr>
              <a:t>Market Overview</a:t>
            </a:r>
          </a:p>
          <a:p>
            <a:pPr>
              <a:lnSpc>
                <a:spcPts val="2500"/>
              </a:lnSpc>
            </a:pPr>
            <a:r>
              <a:rPr lang="en-US" sz="1000" dirty="0">
                <a:latin typeface="DM Sans" pitchFamily="2" charset="0"/>
                <a:ea typeface="Roboto" panose="02000000000000000000" pitchFamily="2" charset="0"/>
                <a:cs typeface="Poppins Medium" panose="00000600000000000000" pitchFamily="2" charset="0"/>
              </a:rPr>
              <a:t>Marketing &amp; Sales</a:t>
            </a:r>
          </a:p>
          <a:p>
            <a:pPr>
              <a:lnSpc>
                <a:spcPts val="2500"/>
              </a:lnSpc>
            </a:pPr>
            <a:r>
              <a:rPr lang="en-US" sz="1000" dirty="0">
                <a:latin typeface="DM Sans" pitchFamily="2" charset="0"/>
                <a:ea typeface="Roboto" panose="02000000000000000000" pitchFamily="2" charset="0"/>
                <a:cs typeface="Poppins Medium" panose="00000600000000000000" pitchFamily="2" charset="0"/>
              </a:rPr>
              <a:t>Corporate /organization</a:t>
            </a:r>
          </a:p>
          <a:p>
            <a:pPr>
              <a:lnSpc>
                <a:spcPts val="2500"/>
              </a:lnSpc>
            </a:pPr>
            <a:r>
              <a:rPr lang="en-US" sz="1000" dirty="0">
                <a:latin typeface="DM Sans" pitchFamily="2" charset="0"/>
                <a:ea typeface="Roboto" panose="02000000000000000000" pitchFamily="2" charset="0"/>
                <a:cs typeface="Poppins Medium" panose="00000600000000000000" pitchFamily="2" charset="0"/>
              </a:rPr>
              <a:t>Opportunity &amp; Risk</a:t>
            </a:r>
          </a:p>
          <a:p>
            <a:pPr>
              <a:lnSpc>
                <a:spcPts val="2500"/>
              </a:lnSpc>
            </a:pPr>
            <a:r>
              <a:rPr lang="en-US" sz="1000" dirty="0">
                <a:latin typeface="DM Sans" pitchFamily="2" charset="0"/>
                <a:ea typeface="Roboto" panose="02000000000000000000" pitchFamily="2" charset="0"/>
                <a:cs typeface="Poppins Medium" panose="00000600000000000000" pitchFamily="2" charset="0"/>
              </a:rPr>
              <a:t>Financial Plan</a:t>
            </a:r>
          </a:p>
          <a:p>
            <a:pPr>
              <a:lnSpc>
                <a:spcPts val="2500"/>
              </a:lnSpc>
            </a:pPr>
            <a:r>
              <a:rPr lang="en-US" sz="1000" dirty="0">
                <a:latin typeface="DM Sans" pitchFamily="2" charset="0"/>
                <a:ea typeface="Roboto" panose="02000000000000000000" pitchFamily="2" charset="0"/>
                <a:cs typeface="Poppins Medium" panose="00000600000000000000" pitchFamily="2" charset="0"/>
              </a:rPr>
              <a:t>Enclosures</a:t>
            </a:r>
          </a:p>
        </p:txBody>
      </p:sp>
      <p:sp>
        <p:nvSpPr>
          <p:cNvPr id="16" name="TextBox 15">
            <a:extLst>
              <a:ext uri="{FF2B5EF4-FFF2-40B4-BE49-F238E27FC236}">
                <a16:creationId xmlns:a16="http://schemas.microsoft.com/office/drawing/2014/main" id="{56C25F47-B62D-A757-B312-C15ED5261CAE}"/>
              </a:ext>
            </a:extLst>
          </p:cNvPr>
          <p:cNvSpPr txBox="1"/>
          <p:nvPr/>
        </p:nvSpPr>
        <p:spPr>
          <a:xfrm>
            <a:off x="2986643" y="3856784"/>
            <a:ext cx="3795774" cy="946478"/>
          </a:xfrm>
          <a:prstGeom prst="rect">
            <a:avLst/>
          </a:prstGeom>
          <a:noFill/>
        </p:spPr>
        <p:txBody>
          <a:bodyPr wrap="square" rtlCol="0">
            <a:spAutoFit/>
          </a:bodyPr>
          <a:lstStyle/>
          <a:p>
            <a:pPr algn="r">
              <a:lnSpc>
                <a:spcPts val="1700"/>
              </a:lnSpc>
            </a:pPr>
            <a:r>
              <a:rPr lang="en-US" sz="1000" dirty="0">
                <a:latin typeface="DM Sans" pitchFamily="2" charset="0"/>
                <a:ea typeface="Roboto" panose="02000000000000000000" pitchFamily="2" charset="0"/>
                <a:cs typeface="Roboto" panose="02000000000000000000" pitchFamily="2" charset="0"/>
              </a:rPr>
              <a:t>Suscepts laborites nil almiqui commode consecutively</a:t>
            </a:r>
          </a:p>
          <a:p>
            <a:pPr algn="r">
              <a:lnSpc>
                <a:spcPts val="1700"/>
              </a:lnSpc>
            </a:pPr>
            <a:r>
              <a:rPr lang="en-US" sz="1000" dirty="0">
                <a:latin typeface="DM Sans" pitchFamily="2" charset="0"/>
                <a:ea typeface="Roboto" panose="02000000000000000000" pitchFamily="2" charset="0"/>
                <a:cs typeface="Roboto" panose="02000000000000000000" pitchFamily="2" charset="0"/>
              </a:rPr>
              <a:t>illum dolorous feudist nullafacilisis. Exercise taction clamorer suscept laborites nil tailcup exeat commode consecutively illum dolorous fugit nullafacilisis. </a:t>
            </a:r>
          </a:p>
        </p:txBody>
      </p:sp>
      <p:sp>
        <p:nvSpPr>
          <p:cNvPr id="17" name="TextBox 16">
            <a:extLst>
              <a:ext uri="{FF2B5EF4-FFF2-40B4-BE49-F238E27FC236}">
                <a16:creationId xmlns:a16="http://schemas.microsoft.com/office/drawing/2014/main" id="{5B936AA1-855B-B8FE-8371-A24546C68895}"/>
              </a:ext>
            </a:extLst>
          </p:cNvPr>
          <p:cNvSpPr txBox="1"/>
          <p:nvPr/>
        </p:nvSpPr>
        <p:spPr>
          <a:xfrm>
            <a:off x="3983807" y="3127206"/>
            <a:ext cx="2798611" cy="707886"/>
          </a:xfrm>
          <a:prstGeom prst="rect">
            <a:avLst/>
          </a:prstGeom>
          <a:noFill/>
        </p:spPr>
        <p:txBody>
          <a:bodyPr wrap="square" rtlCol="0">
            <a:spAutoFit/>
          </a:bodyPr>
          <a:lstStyle/>
          <a:p>
            <a:pPr algn="r"/>
            <a:r>
              <a:rPr lang="en-US" sz="2000" u="sng" dirty="0">
                <a:latin typeface="Poppins" panose="00000500000000000000" pitchFamily="2" charset="0"/>
                <a:ea typeface="Roboto" panose="02000000000000000000" pitchFamily="2" charset="0"/>
                <a:cs typeface="Poppins" panose="00000500000000000000" pitchFamily="2" charset="0"/>
              </a:rPr>
              <a:t>Business Objective</a:t>
            </a:r>
          </a:p>
          <a:p>
            <a:pPr algn="r"/>
            <a:r>
              <a:rPr lang="en-US" sz="2000" u="sng" dirty="0">
                <a:latin typeface="Poppins" panose="00000500000000000000" pitchFamily="2" charset="0"/>
                <a:ea typeface="Roboto" panose="02000000000000000000" pitchFamily="2" charset="0"/>
                <a:cs typeface="Poppins" panose="00000500000000000000" pitchFamily="2" charset="0"/>
              </a:rPr>
              <a:t>Image Style</a:t>
            </a:r>
          </a:p>
        </p:txBody>
      </p:sp>
      <p:sp>
        <p:nvSpPr>
          <p:cNvPr id="19" name="TextBox 18">
            <a:extLst>
              <a:ext uri="{FF2B5EF4-FFF2-40B4-BE49-F238E27FC236}">
                <a16:creationId xmlns:a16="http://schemas.microsoft.com/office/drawing/2014/main" id="{4858A0A2-C18A-25EF-3C7D-207CF282A819}"/>
              </a:ext>
            </a:extLst>
          </p:cNvPr>
          <p:cNvSpPr txBox="1"/>
          <p:nvPr/>
        </p:nvSpPr>
        <p:spPr>
          <a:xfrm>
            <a:off x="10251626" y="2646635"/>
            <a:ext cx="570024" cy="2941574"/>
          </a:xfrm>
          <a:prstGeom prst="rect">
            <a:avLst/>
          </a:prstGeom>
          <a:noFill/>
        </p:spPr>
        <p:txBody>
          <a:bodyPr wrap="square" rtlCol="0">
            <a:spAutoFit/>
          </a:bodyPr>
          <a:lstStyle/>
          <a:p>
            <a:pPr>
              <a:lnSpc>
                <a:spcPts val="2500"/>
              </a:lnSpc>
            </a:pPr>
            <a:r>
              <a:rPr lang="en-US" sz="1000" dirty="0">
                <a:latin typeface="DM Sans" pitchFamily="2" charset="0"/>
                <a:ea typeface="Roboto" panose="02000000000000000000" pitchFamily="2" charset="0"/>
                <a:cs typeface="Poppins Medium" panose="00000600000000000000" pitchFamily="2" charset="0"/>
              </a:rPr>
              <a:t>01</a:t>
            </a:r>
          </a:p>
          <a:p>
            <a:pPr>
              <a:lnSpc>
                <a:spcPts val="2500"/>
              </a:lnSpc>
            </a:pPr>
            <a:r>
              <a:rPr lang="en-US" sz="1000" dirty="0">
                <a:latin typeface="DM Sans" pitchFamily="2" charset="0"/>
                <a:ea typeface="Roboto" panose="02000000000000000000" pitchFamily="2" charset="0"/>
                <a:cs typeface="Poppins Medium" panose="00000600000000000000" pitchFamily="2" charset="0"/>
              </a:rPr>
              <a:t>02</a:t>
            </a:r>
          </a:p>
          <a:p>
            <a:pPr>
              <a:lnSpc>
                <a:spcPts val="2500"/>
              </a:lnSpc>
            </a:pPr>
            <a:r>
              <a:rPr lang="en-US" sz="1000" dirty="0">
                <a:latin typeface="DM Sans" pitchFamily="2" charset="0"/>
                <a:ea typeface="Roboto" panose="02000000000000000000" pitchFamily="2" charset="0"/>
                <a:cs typeface="Poppins Medium" panose="00000600000000000000" pitchFamily="2" charset="0"/>
              </a:rPr>
              <a:t>03</a:t>
            </a:r>
          </a:p>
          <a:p>
            <a:pPr>
              <a:lnSpc>
                <a:spcPts val="2500"/>
              </a:lnSpc>
            </a:pPr>
            <a:r>
              <a:rPr lang="en-US" sz="1000" dirty="0">
                <a:latin typeface="DM Sans" pitchFamily="2" charset="0"/>
                <a:ea typeface="Roboto" panose="02000000000000000000" pitchFamily="2" charset="0"/>
                <a:cs typeface="Poppins Medium" panose="00000600000000000000" pitchFamily="2" charset="0"/>
              </a:rPr>
              <a:t>04</a:t>
            </a:r>
          </a:p>
          <a:p>
            <a:pPr>
              <a:lnSpc>
                <a:spcPts val="2500"/>
              </a:lnSpc>
            </a:pPr>
            <a:r>
              <a:rPr lang="en-US" sz="1000" dirty="0">
                <a:latin typeface="DM Sans" pitchFamily="2" charset="0"/>
                <a:ea typeface="Roboto" panose="02000000000000000000" pitchFamily="2" charset="0"/>
                <a:cs typeface="Poppins Medium" panose="00000600000000000000" pitchFamily="2" charset="0"/>
              </a:rPr>
              <a:t>05</a:t>
            </a:r>
          </a:p>
          <a:p>
            <a:pPr>
              <a:lnSpc>
                <a:spcPts val="2500"/>
              </a:lnSpc>
            </a:pPr>
            <a:r>
              <a:rPr lang="en-US" sz="1000" dirty="0">
                <a:latin typeface="DM Sans" pitchFamily="2" charset="0"/>
                <a:ea typeface="Roboto" panose="02000000000000000000" pitchFamily="2" charset="0"/>
                <a:cs typeface="Poppins Medium" panose="00000600000000000000" pitchFamily="2" charset="0"/>
              </a:rPr>
              <a:t>06</a:t>
            </a:r>
          </a:p>
          <a:p>
            <a:pPr>
              <a:lnSpc>
                <a:spcPts val="2500"/>
              </a:lnSpc>
            </a:pPr>
            <a:r>
              <a:rPr lang="en-US" sz="1000" dirty="0">
                <a:latin typeface="DM Sans" pitchFamily="2" charset="0"/>
                <a:ea typeface="Roboto" panose="02000000000000000000" pitchFamily="2" charset="0"/>
                <a:cs typeface="Poppins Medium" panose="00000600000000000000" pitchFamily="2" charset="0"/>
              </a:rPr>
              <a:t>07</a:t>
            </a:r>
          </a:p>
          <a:p>
            <a:pPr>
              <a:lnSpc>
                <a:spcPts val="2500"/>
              </a:lnSpc>
            </a:pPr>
            <a:r>
              <a:rPr lang="en-US" sz="1000" dirty="0">
                <a:latin typeface="DM Sans" pitchFamily="2" charset="0"/>
                <a:ea typeface="Roboto" panose="02000000000000000000" pitchFamily="2" charset="0"/>
                <a:cs typeface="Poppins Medium" panose="00000600000000000000" pitchFamily="2" charset="0"/>
              </a:rPr>
              <a:t>08</a:t>
            </a:r>
          </a:p>
          <a:p>
            <a:pPr>
              <a:lnSpc>
                <a:spcPts val="2500"/>
              </a:lnSpc>
            </a:pPr>
            <a:r>
              <a:rPr lang="en-US" sz="1000" dirty="0">
                <a:latin typeface="DM Sans" pitchFamily="2" charset="0"/>
                <a:ea typeface="Roboto" panose="02000000000000000000" pitchFamily="2" charset="0"/>
                <a:cs typeface="Poppins Medium" panose="00000600000000000000" pitchFamily="2" charset="0"/>
              </a:rPr>
              <a:t>09</a:t>
            </a:r>
          </a:p>
        </p:txBody>
      </p:sp>
      <p:sp>
        <p:nvSpPr>
          <p:cNvPr id="20" name="Rectangle 19">
            <a:extLst>
              <a:ext uri="{FF2B5EF4-FFF2-40B4-BE49-F238E27FC236}">
                <a16:creationId xmlns:a16="http://schemas.microsoft.com/office/drawing/2014/main" id="{73889E54-5908-7C06-F61D-BDF582A290F1}"/>
              </a:ext>
            </a:extLst>
          </p:cNvPr>
          <p:cNvSpPr/>
          <p:nvPr/>
        </p:nvSpPr>
        <p:spPr>
          <a:xfrm>
            <a:off x="6574972" y="1751814"/>
            <a:ext cx="1496536" cy="50827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926FE13E-BDD1-20AE-0DC2-38A2FA37D97C}"/>
              </a:ext>
            </a:extLst>
          </p:cNvPr>
          <p:cNvSpPr txBox="1"/>
          <p:nvPr/>
        </p:nvSpPr>
        <p:spPr>
          <a:xfrm>
            <a:off x="8220026" y="1619554"/>
            <a:ext cx="2492990" cy="707886"/>
          </a:xfrm>
          <a:prstGeom prst="rect">
            <a:avLst/>
          </a:prstGeom>
          <a:noFill/>
        </p:spPr>
        <p:txBody>
          <a:bodyPr wrap="none" rtlCol="0">
            <a:spAutoFit/>
          </a:bodyPr>
          <a:lstStyle/>
          <a:p>
            <a:r>
              <a:rPr lang="en-US" sz="4000" dirty="0">
                <a:solidFill>
                  <a:schemeClr val="bg1">
                    <a:lumMod val="85000"/>
                  </a:schemeClr>
                </a:solidFill>
                <a:latin typeface="Poppins SemiBold" panose="00000700000000000000" pitchFamily="2" charset="0"/>
                <a:cs typeface="Poppins SemiBold" panose="00000700000000000000" pitchFamily="2" charset="0"/>
              </a:rPr>
              <a:t>Topic list</a:t>
            </a:r>
          </a:p>
        </p:txBody>
      </p:sp>
      <p:sp>
        <p:nvSpPr>
          <p:cNvPr id="38" name="Rectangle: Rounded Corners 37">
            <a:extLst>
              <a:ext uri="{FF2B5EF4-FFF2-40B4-BE49-F238E27FC236}">
                <a16:creationId xmlns:a16="http://schemas.microsoft.com/office/drawing/2014/main" id="{409A5FA1-D473-5EB1-D740-0C1D179F3DB3}"/>
              </a:ext>
            </a:extLst>
          </p:cNvPr>
          <p:cNvSpPr/>
          <p:nvPr/>
        </p:nvSpPr>
        <p:spPr>
          <a:xfrm>
            <a:off x="5762053" y="4911834"/>
            <a:ext cx="921544" cy="309357"/>
          </a:xfrm>
          <a:prstGeom prst="roundRect">
            <a:avLst>
              <a:gd name="adj" fmla="val 10000"/>
            </a:avLst>
          </a:prstGeom>
          <a:solidFill>
            <a:schemeClr val="accent2"/>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DM Sans" pitchFamily="2" charset="0"/>
              </a:rPr>
              <a:t>See More</a:t>
            </a:r>
          </a:p>
        </p:txBody>
      </p:sp>
      <p:sp>
        <p:nvSpPr>
          <p:cNvPr id="43" name="Freeform 5">
            <a:extLst>
              <a:ext uri="{FF2B5EF4-FFF2-40B4-BE49-F238E27FC236}">
                <a16:creationId xmlns:a16="http://schemas.microsoft.com/office/drawing/2014/main" id="{37862AC9-E9AF-D4EA-06DB-BADD94F615B9}"/>
              </a:ext>
            </a:extLst>
          </p:cNvPr>
          <p:cNvSpPr>
            <a:spLocks/>
          </p:cNvSpPr>
          <p:nvPr/>
        </p:nvSpPr>
        <p:spPr bwMode="auto">
          <a:xfrm>
            <a:off x="7150552" y="1899669"/>
            <a:ext cx="345376" cy="212569"/>
          </a:xfrm>
          <a:custGeom>
            <a:avLst/>
            <a:gdLst>
              <a:gd name="T0" fmla="*/ 1567 w 1599"/>
              <a:gd name="T1" fmla="*/ 538 h 982"/>
              <a:gd name="T2" fmla="*/ 1154 w 1599"/>
              <a:gd name="T3" fmla="*/ 958 h 982"/>
              <a:gd name="T4" fmla="*/ 1107 w 1599"/>
              <a:gd name="T5" fmla="*/ 982 h 982"/>
              <a:gd name="T6" fmla="*/ 1059 w 1599"/>
              <a:gd name="T7" fmla="*/ 958 h 982"/>
              <a:gd name="T8" fmla="*/ 1059 w 1599"/>
              <a:gd name="T9" fmla="*/ 863 h 982"/>
              <a:gd name="T10" fmla="*/ 1361 w 1599"/>
              <a:gd name="T11" fmla="*/ 562 h 982"/>
              <a:gd name="T12" fmla="*/ 64 w 1599"/>
              <a:gd name="T13" fmla="*/ 562 h 982"/>
              <a:gd name="T14" fmla="*/ 0 w 1599"/>
              <a:gd name="T15" fmla="*/ 491 h 982"/>
              <a:gd name="T16" fmla="*/ 64 w 1599"/>
              <a:gd name="T17" fmla="*/ 428 h 982"/>
              <a:gd name="T18" fmla="*/ 1361 w 1599"/>
              <a:gd name="T19" fmla="*/ 428 h 982"/>
              <a:gd name="T20" fmla="*/ 1059 w 1599"/>
              <a:gd name="T21" fmla="*/ 119 h 982"/>
              <a:gd name="T22" fmla="*/ 1059 w 1599"/>
              <a:gd name="T23" fmla="*/ 24 h 982"/>
              <a:gd name="T24" fmla="*/ 1154 w 1599"/>
              <a:gd name="T25" fmla="*/ 24 h 982"/>
              <a:gd name="T26" fmla="*/ 1567 w 1599"/>
              <a:gd name="T27" fmla="*/ 443 h 982"/>
              <a:gd name="T28" fmla="*/ 1567 w 1599"/>
              <a:gd name="T29" fmla="*/ 538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99" h="982">
                <a:moveTo>
                  <a:pt x="1567" y="538"/>
                </a:moveTo>
                <a:cubicBezTo>
                  <a:pt x="1154" y="958"/>
                  <a:pt x="1154" y="958"/>
                  <a:pt x="1154" y="958"/>
                </a:cubicBezTo>
                <a:cubicBezTo>
                  <a:pt x="1138" y="974"/>
                  <a:pt x="1122" y="982"/>
                  <a:pt x="1107" y="982"/>
                </a:cubicBezTo>
                <a:cubicBezTo>
                  <a:pt x="1091" y="982"/>
                  <a:pt x="1075" y="974"/>
                  <a:pt x="1059" y="958"/>
                </a:cubicBezTo>
                <a:cubicBezTo>
                  <a:pt x="1035" y="934"/>
                  <a:pt x="1035" y="887"/>
                  <a:pt x="1059" y="863"/>
                </a:cubicBezTo>
                <a:cubicBezTo>
                  <a:pt x="1361" y="562"/>
                  <a:pt x="1361" y="562"/>
                  <a:pt x="1361" y="562"/>
                </a:cubicBezTo>
                <a:cubicBezTo>
                  <a:pt x="384" y="562"/>
                  <a:pt x="64" y="562"/>
                  <a:pt x="64" y="562"/>
                </a:cubicBezTo>
                <a:cubicBezTo>
                  <a:pt x="24" y="562"/>
                  <a:pt x="0" y="530"/>
                  <a:pt x="0" y="491"/>
                </a:cubicBezTo>
                <a:cubicBezTo>
                  <a:pt x="0" y="451"/>
                  <a:pt x="24" y="428"/>
                  <a:pt x="64" y="428"/>
                </a:cubicBezTo>
                <a:cubicBezTo>
                  <a:pt x="1041" y="428"/>
                  <a:pt x="1361" y="428"/>
                  <a:pt x="1361" y="428"/>
                </a:cubicBezTo>
                <a:cubicBezTo>
                  <a:pt x="1059" y="119"/>
                  <a:pt x="1059" y="119"/>
                  <a:pt x="1059" y="119"/>
                </a:cubicBezTo>
                <a:cubicBezTo>
                  <a:pt x="1035" y="95"/>
                  <a:pt x="1035" y="47"/>
                  <a:pt x="1059" y="24"/>
                </a:cubicBezTo>
                <a:cubicBezTo>
                  <a:pt x="1083" y="0"/>
                  <a:pt x="1130" y="0"/>
                  <a:pt x="1154" y="24"/>
                </a:cubicBezTo>
                <a:cubicBezTo>
                  <a:pt x="1567" y="443"/>
                  <a:pt x="1567" y="443"/>
                  <a:pt x="1567" y="443"/>
                </a:cubicBezTo>
                <a:cubicBezTo>
                  <a:pt x="1599" y="467"/>
                  <a:pt x="1599" y="515"/>
                  <a:pt x="1567" y="538"/>
                </a:cubicBezTo>
                <a:close/>
              </a:path>
            </a:pathLst>
          </a:custGeom>
          <a:solidFill>
            <a:schemeClr val="bg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6" name="Picture Placeholder 5">
            <a:extLst>
              <a:ext uri="{FF2B5EF4-FFF2-40B4-BE49-F238E27FC236}">
                <a16:creationId xmlns:a16="http://schemas.microsoft.com/office/drawing/2014/main" id="{C32ACD40-9A18-5C88-C356-33BDCD196FFD}"/>
              </a:ext>
            </a:extLst>
          </p:cNvPr>
          <p:cNvSpPr>
            <a:spLocks noGrp="1"/>
          </p:cNvSpPr>
          <p:nvPr>
            <p:ph type="pic" sz="quarter" idx="10"/>
          </p:nvPr>
        </p:nvSpPr>
        <p:spPr/>
      </p:sp>
    </p:spTree>
    <p:extLst>
      <p:ext uri="{BB962C8B-B14F-4D97-AF65-F5344CB8AC3E}">
        <p14:creationId xmlns:p14="http://schemas.microsoft.com/office/powerpoint/2010/main" val="1195217938"/>
      </p:ext>
    </p:extLst>
  </p:cSld>
  <p:clrMapOvr>
    <a:masterClrMapping/>
  </p:clrMapOvr>
  <p:transition spd="slow">
    <p:cover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0CB43EC-F579-75E6-CD86-3151D527790E}"/>
              </a:ext>
            </a:extLst>
          </p:cNvPr>
          <p:cNvSpPr/>
          <p:nvPr/>
        </p:nvSpPr>
        <p:spPr>
          <a:xfrm>
            <a:off x="1" y="0"/>
            <a:ext cx="465772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1274468C-6224-9A9A-51BF-F6FDE32A5FDE}"/>
              </a:ext>
            </a:extLst>
          </p:cNvPr>
          <p:cNvSpPr/>
          <p:nvPr/>
        </p:nvSpPr>
        <p:spPr>
          <a:xfrm>
            <a:off x="914400" y="4467225"/>
            <a:ext cx="10363200" cy="239077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8F95C92-BA2D-D886-D4F3-452D7D0EA8B9}"/>
              </a:ext>
            </a:extLst>
          </p:cNvPr>
          <p:cNvSpPr txBox="1"/>
          <p:nvPr/>
        </p:nvSpPr>
        <p:spPr>
          <a:xfrm rot="16200000">
            <a:off x="227410" y="3486969"/>
            <a:ext cx="2832667" cy="707886"/>
          </a:xfrm>
          <a:prstGeom prst="rect">
            <a:avLst/>
          </a:prstGeom>
          <a:noFill/>
        </p:spPr>
        <p:txBody>
          <a:bodyPr wrap="square" rtlCol="0">
            <a:spAutoFit/>
          </a:bodyPr>
          <a:lstStyle/>
          <a:p>
            <a:r>
              <a:rPr lang="en-US" sz="2000" u="sng" dirty="0">
                <a:solidFill>
                  <a:schemeClr val="bg1"/>
                </a:solidFill>
                <a:latin typeface="Poppins" panose="00000500000000000000" pitchFamily="2" charset="0"/>
                <a:ea typeface="Open Sans" panose="020B0606030504020204" pitchFamily="34" charset="0"/>
                <a:cs typeface="Poppins" panose="00000500000000000000" pitchFamily="2" charset="0"/>
              </a:rPr>
              <a:t>Summary Executive</a:t>
            </a:r>
            <a:br>
              <a:rPr lang="en-US" sz="2000" u="sng" dirty="0">
                <a:solidFill>
                  <a:schemeClr val="bg1"/>
                </a:solidFill>
                <a:latin typeface="Poppins" panose="00000500000000000000" pitchFamily="2" charset="0"/>
                <a:ea typeface="Open Sans" panose="020B0606030504020204" pitchFamily="34" charset="0"/>
                <a:cs typeface="Poppins" panose="00000500000000000000" pitchFamily="2" charset="0"/>
              </a:rPr>
            </a:br>
            <a:r>
              <a:rPr lang="en-US" sz="2000" u="sng" dirty="0">
                <a:solidFill>
                  <a:schemeClr val="bg1"/>
                </a:solidFill>
                <a:latin typeface="Poppins" panose="00000500000000000000" pitchFamily="2" charset="0"/>
                <a:ea typeface="Open Sans" panose="020B0606030504020204" pitchFamily="34" charset="0"/>
                <a:cs typeface="Poppins" panose="00000500000000000000" pitchFamily="2" charset="0"/>
              </a:rPr>
              <a:t>Templates.</a:t>
            </a:r>
          </a:p>
        </p:txBody>
      </p:sp>
      <p:sp>
        <p:nvSpPr>
          <p:cNvPr id="6" name="TextBox 5">
            <a:extLst>
              <a:ext uri="{FF2B5EF4-FFF2-40B4-BE49-F238E27FC236}">
                <a16:creationId xmlns:a16="http://schemas.microsoft.com/office/drawing/2014/main" id="{732CEDAD-FC6F-B47C-FE23-F958F624D000}"/>
              </a:ext>
            </a:extLst>
          </p:cNvPr>
          <p:cNvSpPr txBox="1"/>
          <p:nvPr/>
        </p:nvSpPr>
        <p:spPr>
          <a:xfrm>
            <a:off x="6802565" y="2589243"/>
            <a:ext cx="4293606" cy="728469"/>
          </a:xfrm>
          <a:prstGeom prst="rect">
            <a:avLst/>
          </a:prstGeom>
          <a:noFill/>
        </p:spPr>
        <p:txBody>
          <a:bodyPr wrap="square" rtlCol="0">
            <a:spAutoFit/>
          </a:bodyPr>
          <a:lstStyle/>
          <a:p>
            <a:pPr>
              <a:lnSpc>
                <a:spcPts val="1700"/>
              </a:lnSpc>
            </a:pPr>
            <a:r>
              <a:rPr lang="en-US" sz="1000" dirty="0">
                <a:latin typeface="DM Sans" pitchFamily="2" charset="0"/>
                <a:ea typeface="Inter" panose="020B0502030000000004" pitchFamily="34" charset="0"/>
                <a:cs typeface="Arimo" panose="020B0604020202020204" pitchFamily="34" charset="0"/>
              </a:rPr>
              <a:t>Thanks to the growth of social media, brands and consumers have unprecedented access to each other, While intimate connection amazing experiences</a:t>
            </a:r>
          </a:p>
        </p:txBody>
      </p:sp>
      <p:sp>
        <p:nvSpPr>
          <p:cNvPr id="8" name="TextBox 7">
            <a:extLst>
              <a:ext uri="{FF2B5EF4-FFF2-40B4-BE49-F238E27FC236}">
                <a16:creationId xmlns:a16="http://schemas.microsoft.com/office/drawing/2014/main" id="{7D1A7370-3466-5196-59BF-17543F3547E0}"/>
              </a:ext>
            </a:extLst>
          </p:cNvPr>
          <p:cNvSpPr txBox="1"/>
          <p:nvPr/>
        </p:nvSpPr>
        <p:spPr>
          <a:xfrm>
            <a:off x="6511630" y="2057805"/>
            <a:ext cx="2975291" cy="400110"/>
          </a:xfrm>
          <a:prstGeom prst="rect">
            <a:avLst/>
          </a:prstGeom>
          <a:noFill/>
        </p:spPr>
        <p:txBody>
          <a:bodyPr wrap="square" rtlCol="0">
            <a:spAutoFit/>
          </a:bodyPr>
          <a:lstStyle/>
          <a:p>
            <a:r>
              <a:rPr lang="en-US" sz="2000" b="1" spc="300" dirty="0">
                <a:solidFill>
                  <a:schemeClr val="accent1"/>
                </a:solidFill>
                <a:latin typeface="Poppins" panose="00000500000000000000" pitchFamily="2" charset="0"/>
                <a:ea typeface="Open Sans" panose="020B0606030504020204" pitchFamily="34" charset="0"/>
                <a:cs typeface="Poppins" panose="00000500000000000000" pitchFamily="2" charset="0"/>
              </a:rPr>
              <a:t>OUR VALUES</a:t>
            </a:r>
          </a:p>
        </p:txBody>
      </p:sp>
      <p:sp>
        <p:nvSpPr>
          <p:cNvPr id="9" name="TextBox 8">
            <a:extLst>
              <a:ext uri="{FF2B5EF4-FFF2-40B4-BE49-F238E27FC236}">
                <a16:creationId xmlns:a16="http://schemas.microsoft.com/office/drawing/2014/main" id="{C85494EC-EB89-C7BD-DA6D-E8A8BA17D804}"/>
              </a:ext>
            </a:extLst>
          </p:cNvPr>
          <p:cNvSpPr txBox="1"/>
          <p:nvPr/>
        </p:nvSpPr>
        <p:spPr>
          <a:xfrm>
            <a:off x="6802565" y="3382637"/>
            <a:ext cx="4293606" cy="514180"/>
          </a:xfrm>
          <a:prstGeom prst="rect">
            <a:avLst/>
          </a:prstGeom>
          <a:noFill/>
        </p:spPr>
        <p:txBody>
          <a:bodyPr wrap="square" rtlCol="0">
            <a:spAutoFit/>
          </a:bodyPr>
          <a:lstStyle/>
          <a:p>
            <a:pPr>
              <a:lnSpc>
                <a:spcPts val="1700"/>
              </a:lnSpc>
            </a:pPr>
            <a:r>
              <a:rPr lang="en-US" sz="1000" dirty="0">
                <a:latin typeface="DM Sans" pitchFamily="2" charset="0"/>
                <a:ea typeface="Inter" panose="020B0502030000000004" pitchFamily="34" charset="0"/>
                <a:cs typeface="Arimo" panose="020B0604020202020204" pitchFamily="34" charset="0"/>
              </a:rPr>
              <a:t>it also puts additional responsibility on everyone involved. Consumers’ cards are on the table they want</a:t>
            </a:r>
          </a:p>
        </p:txBody>
      </p:sp>
      <p:sp>
        <p:nvSpPr>
          <p:cNvPr id="10" name="Oval 9">
            <a:extLst>
              <a:ext uri="{FF2B5EF4-FFF2-40B4-BE49-F238E27FC236}">
                <a16:creationId xmlns:a16="http://schemas.microsoft.com/office/drawing/2014/main" id="{46837AFA-88AB-8BF6-830C-F5C30C84609A}"/>
              </a:ext>
            </a:extLst>
          </p:cNvPr>
          <p:cNvSpPr/>
          <p:nvPr/>
        </p:nvSpPr>
        <p:spPr>
          <a:xfrm>
            <a:off x="6638785" y="2728500"/>
            <a:ext cx="73344" cy="733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BCB26344-F1A6-9E23-6EAC-31D321743761}"/>
              </a:ext>
            </a:extLst>
          </p:cNvPr>
          <p:cNvSpPr/>
          <p:nvPr/>
        </p:nvSpPr>
        <p:spPr>
          <a:xfrm>
            <a:off x="6638785" y="3538125"/>
            <a:ext cx="73344" cy="733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3098925"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Summary</a:t>
            </a:r>
          </a:p>
        </p:txBody>
      </p:sp>
      <p:sp>
        <p:nvSpPr>
          <p:cNvPr id="13" name="TextBox 12">
            <a:extLst>
              <a:ext uri="{FF2B5EF4-FFF2-40B4-BE49-F238E27FC236}">
                <a16:creationId xmlns:a16="http://schemas.microsoft.com/office/drawing/2014/main" id="{A8AC995F-32CA-5B7A-0D7D-B8E541A33A31}"/>
              </a:ext>
            </a:extLst>
          </p:cNvPr>
          <p:cNvSpPr txBox="1"/>
          <p:nvPr/>
        </p:nvSpPr>
        <p:spPr>
          <a:xfrm>
            <a:off x="6802565" y="5049892"/>
            <a:ext cx="3052635" cy="1090748"/>
          </a:xfrm>
          <a:prstGeom prst="rect">
            <a:avLst/>
          </a:prstGeom>
          <a:noFill/>
        </p:spPr>
        <p:txBody>
          <a:bodyPr wrap="square" rtlCol="0">
            <a:spAutoFit/>
          </a:bodyPr>
          <a:lstStyle/>
          <a:p>
            <a:pPr marL="171450" indent="-171450">
              <a:lnSpc>
                <a:spcPts val="2000"/>
              </a:lnSpc>
              <a:buFont typeface="Wingdings" panose="05000000000000000000" pitchFamily="2" charset="2"/>
              <a:buChar char="§"/>
            </a:pPr>
            <a:r>
              <a:rPr lang="en-US" sz="1000" dirty="0">
                <a:solidFill>
                  <a:schemeClr val="bg1"/>
                </a:solidFill>
                <a:latin typeface="DM Sans" pitchFamily="2" charset="0"/>
                <a:ea typeface="Inter" panose="020B0502030000000004" pitchFamily="34" charset="0"/>
                <a:cs typeface="Arimo" panose="020B0604020202020204" pitchFamily="34" charset="0"/>
              </a:rPr>
              <a:t>To avoid striking out it’s important</a:t>
            </a:r>
          </a:p>
          <a:p>
            <a:pPr marL="171450" indent="-171450">
              <a:lnSpc>
                <a:spcPts val="2000"/>
              </a:lnSpc>
              <a:buFont typeface="Wingdings" panose="05000000000000000000" pitchFamily="2" charset="2"/>
              <a:buChar char="§"/>
            </a:pPr>
            <a:r>
              <a:rPr lang="en-US" sz="1000" dirty="0">
                <a:solidFill>
                  <a:schemeClr val="bg1"/>
                </a:solidFill>
                <a:latin typeface="DM Sans" pitchFamily="2" charset="0"/>
                <a:ea typeface="Inter" panose="020B0502030000000004" pitchFamily="34" charset="0"/>
                <a:cs typeface="Arimo" panose="020B0604020202020204" pitchFamily="34" charset="0"/>
              </a:rPr>
              <a:t>to know what they’re aiming for What doe</a:t>
            </a:r>
          </a:p>
          <a:p>
            <a:pPr marL="171450" indent="-171450">
              <a:lnSpc>
                <a:spcPts val="2000"/>
              </a:lnSpc>
              <a:buFont typeface="Wingdings" panose="05000000000000000000" pitchFamily="2" charset="2"/>
              <a:buChar char="§"/>
            </a:pPr>
            <a:r>
              <a:rPr lang="en-US" sz="1000" dirty="0">
                <a:solidFill>
                  <a:schemeClr val="bg1"/>
                </a:solidFill>
                <a:latin typeface="DM Sans" pitchFamily="2" charset="0"/>
                <a:ea typeface="Inter" panose="020B0502030000000004" pitchFamily="34" charset="0"/>
                <a:cs typeface="Arimo" panose="020B0604020202020204" pitchFamily="34" charset="0"/>
              </a:rPr>
              <a:t> transparency Design</a:t>
            </a:r>
          </a:p>
          <a:p>
            <a:pPr marL="171450" indent="-171450">
              <a:lnSpc>
                <a:spcPts val="2000"/>
              </a:lnSpc>
              <a:buFont typeface="Wingdings" panose="05000000000000000000" pitchFamily="2" charset="2"/>
              <a:buChar char="§"/>
            </a:pPr>
            <a:r>
              <a:rPr lang="en-US" sz="1000" dirty="0">
                <a:solidFill>
                  <a:schemeClr val="bg1"/>
                </a:solidFill>
                <a:latin typeface="DM Sans" pitchFamily="2" charset="0"/>
                <a:ea typeface="Inter" panose="020B0502030000000004" pitchFamily="34" charset="0"/>
                <a:cs typeface="Arimo" panose="020B0604020202020204" pitchFamily="34" charset="0"/>
              </a:rPr>
              <a:t>know what they’re aiming for.</a:t>
            </a:r>
          </a:p>
        </p:txBody>
      </p:sp>
      <p:sp>
        <p:nvSpPr>
          <p:cNvPr id="14" name="Rectangle 13">
            <a:extLst>
              <a:ext uri="{FF2B5EF4-FFF2-40B4-BE49-F238E27FC236}">
                <a16:creationId xmlns:a16="http://schemas.microsoft.com/office/drawing/2014/main" id="{83E907B8-AE00-A22A-198E-32625BD58DF0}"/>
              </a:ext>
            </a:extLst>
          </p:cNvPr>
          <p:cNvSpPr/>
          <p:nvPr/>
        </p:nvSpPr>
        <p:spPr>
          <a:xfrm rot="2498543">
            <a:off x="10447084" y="-42032"/>
            <a:ext cx="1298174" cy="9683129"/>
          </a:xfrm>
          <a:prstGeom prst="rect">
            <a:avLst/>
          </a:prstGeom>
          <a:solidFill>
            <a:schemeClr val="bg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C0B6F0A-66BD-A56B-E555-899A36B6D3F2}"/>
              </a:ext>
            </a:extLst>
          </p:cNvPr>
          <p:cNvSpPr/>
          <p:nvPr/>
        </p:nvSpPr>
        <p:spPr>
          <a:xfrm rot="18900000">
            <a:off x="10284174" y="2438104"/>
            <a:ext cx="1298174" cy="9306884"/>
          </a:xfrm>
          <a:prstGeom prst="rect">
            <a:avLst/>
          </a:prstGeom>
          <a:solidFill>
            <a:schemeClr val="bg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1C366787-09C5-E519-6656-163FCE364204}"/>
              </a:ext>
            </a:extLst>
          </p:cNvPr>
          <p:cNvGrpSpPr/>
          <p:nvPr/>
        </p:nvGrpSpPr>
        <p:grpSpPr>
          <a:xfrm rot="10800000">
            <a:off x="10103276" y="5159412"/>
            <a:ext cx="842945" cy="613763"/>
            <a:chOff x="7689137" y="589290"/>
            <a:chExt cx="493904" cy="359620"/>
          </a:xfrm>
          <a:noFill/>
        </p:grpSpPr>
        <p:sp>
          <p:nvSpPr>
            <p:cNvPr id="20" name="Freeform: Shape 19">
              <a:extLst>
                <a:ext uri="{FF2B5EF4-FFF2-40B4-BE49-F238E27FC236}">
                  <a16:creationId xmlns:a16="http://schemas.microsoft.com/office/drawing/2014/main" id="{7F293660-E8D7-DBDC-3AE5-2D13E3C73766}"/>
                </a:ext>
              </a:extLst>
            </p:cNvPr>
            <p:cNvSpPr/>
            <p:nvPr/>
          </p:nvSpPr>
          <p:spPr>
            <a:xfrm>
              <a:off x="7689137" y="589290"/>
              <a:ext cx="225337" cy="359620"/>
            </a:xfrm>
            <a:custGeom>
              <a:avLst/>
              <a:gdLst/>
              <a:ahLst/>
              <a:cxnLst/>
              <a:rect l="l" t="t" r="r" b="b"/>
              <a:pathLst>
                <a:path w="225337" h="359620">
                  <a:moveTo>
                    <a:pt x="174664" y="0"/>
                  </a:moveTo>
                  <a:lnTo>
                    <a:pt x="208868" y="51918"/>
                  </a:lnTo>
                  <a:cubicBezTo>
                    <a:pt x="174242" y="72363"/>
                    <a:pt x="146900" y="93203"/>
                    <a:pt x="126842" y="114440"/>
                  </a:cubicBezTo>
                  <a:cubicBezTo>
                    <a:pt x="106783" y="135676"/>
                    <a:pt x="96543" y="156200"/>
                    <a:pt x="96121" y="176012"/>
                  </a:cubicBezTo>
                  <a:cubicBezTo>
                    <a:pt x="96147" y="185641"/>
                    <a:pt x="97995" y="193924"/>
                    <a:pt x="101663" y="200862"/>
                  </a:cubicBezTo>
                  <a:cubicBezTo>
                    <a:pt x="105332" y="207800"/>
                    <a:pt x="110663" y="212602"/>
                    <a:pt x="117657" y="215266"/>
                  </a:cubicBezTo>
                  <a:lnTo>
                    <a:pt x="158195" y="173479"/>
                  </a:lnTo>
                  <a:cubicBezTo>
                    <a:pt x="174849" y="179336"/>
                    <a:pt x="189998" y="189782"/>
                    <a:pt x="203643" y="204819"/>
                  </a:cubicBezTo>
                  <a:cubicBezTo>
                    <a:pt x="217288" y="219856"/>
                    <a:pt x="224519" y="238534"/>
                    <a:pt x="225337" y="260851"/>
                  </a:cubicBezTo>
                  <a:cubicBezTo>
                    <a:pt x="224440" y="294328"/>
                    <a:pt x="213566" y="319179"/>
                    <a:pt x="192716" y="335403"/>
                  </a:cubicBezTo>
                  <a:cubicBezTo>
                    <a:pt x="171867" y="351627"/>
                    <a:pt x="146425" y="359699"/>
                    <a:pt x="116390" y="359620"/>
                  </a:cubicBezTo>
                  <a:cubicBezTo>
                    <a:pt x="77220" y="358275"/>
                    <a:pt x="48016" y="345137"/>
                    <a:pt x="28778" y="320208"/>
                  </a:cubicBezTo>
                  <a:cubicBezTo>
                    <a:pt x="9540" y="295278"/>
                    <a:pt x="-53" y="266629"/>
                    <a:pt x="1" y="234260"/>
                  </a:cubicBezTo>
                  <a:cubicBezTo>
                    <a:pt x="-81" y="186907"/>
                    <a:pt x="14311" y="143907"/>
                    <a:pt x="43176" y="105259"/>
                  </a:cubicBezTo>
                  <a:cubicBezTo>
                    <a:pt x="72041" y="66612"/>
                    <a:pt x="115871" y="31525"/>
                    <a:pt x="174664" y="0"/>
                  </a:cubicBezTo>
                  <a:close/>
                </a:path>
              </a:pathLst>
            </a:custGeom>
            <a:grp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DE11570B-E428-0FB7-7B54-4F06F1A634E3}"/>
                </a:ext>
              </a:extLst>
            </p:cNvPr>
            <p:cNvSpPr/>
            <p:nvPr/>
          </p:nvSpPr>
          <p:spPr>
            <a:xfrm>
              <a:off x="7957704" y="589290"/>
              <a:ext cx="225337" cy="359620"/>
            </a:xfrm>
            <a:custGeom>
              <a:avLst/>
              <a:gdLst/>
              <a:ahLst/>
              <a:cxnLst/>
              <a:rect l="l" t="t" r="r" b="b"/>
              <a:pathLst>
                <a:path w="225337" h="359620">
                  <a:moveTo>
                    <a:pt x="174664" y="0"/>
                  </a:moveTo>
                  <a:lnTo>
                    <a:pt x="208868" y="51918"/>
                  </a:lnTo>
                  <a:cubicBezTo>
                    <a:pt x="174242" y="72363"/>
                    <a:pt x="146899" y="93203"/>
                    <a:pt x="126841" y="114440"/>
                  </a:cubicBezTo>
                  <a:cubicBezTo>
                    <a:pt x="106783" y="135676"/>
                    <a:pt x="96543" y="156200"/>
                    <a:pt x="96121" y="176012"/>
                  </a:cubicBezTo>
                  <a:cubicBezTo>
                    <a:pt x="96147" y="185641"/>
                    <a:pt x="97995" y="193924"/>
                    <a:pt x="101663" y="200862"/>
                  </a:cubicBezTo>
                  <a:cubicBezTo>
                    <a:pt x="105332" y="207800"/>
                    <a:pt x="110663" y="212602"/>
                    <a:pt x="117657" y="215266"/>
                  </a:cubicBezTo>
                  <a:lnTo>
                    <a:pt x="158195" y="173479"/>
                  </a:lnTo>
                  <a:cubicBezTo>
                    <a:pt x="174849" y="179336"/>
                    <a:pt x="189998" y="189782"/>
                    <a:pt x="203643" y="204819"/>
                  </a:cubicBezTo>
                  <a:cubicBezTo>
                    <a:pt x="217287" y="219856"/>
                    <a:pt x="224519" y="238534"/>
                    <a:pt x="225337" y="260851"/>
                  </a:cubicBezTo>
                  <a:cubicBezTo>
                    <a:pt x="224440" y="294328"/>
                    <a:pt x="213566" y="319179"/>
                    <a:pt x="192716" y="335403"/>
                  </a:cubicBezTo>
                  <a:cubicBezTo>
                    <a:pt x="171866" y="351627"/>
                    <a:pt x="146424" y="359699"/>
                    <a:pt x="116390" y="359620"/>
                  </a:cubicBezTo>
                  <a:cubicBezTo>
                    <a:pt x="77220" y="358275"/>
                    <a:pt x="48016" y="345137"/>
                    <a:pt x="28778" y="320208"/>
                  </a:cubicBezTo>
                  <a:cubicBezTo>
                    <a:pt x="9539" y="295278"/>
                    <a:pt x="-53" y="266629"/>
                    <a:pt x="1" y="234260"/>
                  </a:cubicBezTo>
                  <a:cubicBezTo>
                    <a:pt x="-81" y="186907"/>
                    <a:pt x="14311" y="143907"/>
                    <a:pt x="43176" y="105259"/>
                  </a:cubicBezTo>
                  <a:cubicBezTo>
                    <a:pt x="72041" y="66612"/>
                    <a:pt x="115871" y="31525"/>
                    <a:pt x="174664" y="0"/>
                  </a:cubicBezTo>
                  <a:close/>
                </a:path>
              </a:pathLst>
            </a:custGeom>
            <a:grp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7" name="Picture Placeholder 6">
            <a:extLst>
              <a:ext uri="{FF2B5EF4-FFF2-40B4-BE49-F238E27FC236}">
                <a16:creationId xmlns:a16="http://schemas.microsoft.com/office/drawing/2014/main" id="{B7025CEC-1CA0-6910-88DC-6C155AA98EF9}"/>
              </a:ext>
            </a:extLst>
          </p:cNvPr>
          <p:cNvSpPr>
            <a:spLocks noGrp="1"/>
          </p:cNvSpPr>
          <p:nvPr>
            <p:ph type="pic" sz="quarter" idx="10"/>
          </p:nvPr>
        </p:nvSpPr>
        <p:spPr/>
      </p:sp>
    </p:spTree>
    <p:extLst>
      <p:ext uri="{BB962C8B-B14F-4D97-AF65-F5344CB8AC3E}">
        <p14:creationId xmlns:p14="http://schemas.microsoft.com/office/powerpoint/2010/main" val="611597748"/>
      </p:ext>
    </p:extLst>
  </p:cSld>
  <p:clrMapOvr>
    <a:masterClrMapping/>
  </p:clrMapOvr>
  <p:transition spd="slow">
    <p:cover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5CA5AF3-4216-3636-7EA2-B940CB0D6F06}"/>
              </a:ext>
            </a:extLst>
          </p:cNvPr>
          <p:cNvSpPr/>
          <p:nvPr/>
        </p:nvSpPr>
        <p:spPr>
          <a:xfrm>
            <a:off x="11277600" y="4114800"/>
            <a:ext cx="9144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622025F4-5FC8-2590-FDAA-91602D1E3F54}"/>
              </a:ext>
            </a:extLst>
          </p:cNvPr>
          <p:cNvSpPr>
            <a:spLocks noGrp="1"/>
          </p:cNvSpPr>
          <p:nvPr>
            <p:ph type="pic" sz="quarter" idx="10"/>
          </p:nvPr>
        </p:nvSpPr>
        <p:spPr/>
      </p:sp>
      <p:sp>
        <p:nvSpPr>
          <p:cNvPr id="10" name="Rectangle 9">
            <a:extLst>
              <a:ext uri="{FF2B5EF4-FFF2-40B4-BE49-F238E27FC236}">
                <a16:creationId xmlns:a16="http://schemas.microsoft.com/office/drawing/2014/main" id="{ED843F0E-1030-0804-9F9F-94AF9B2B9FE4}"/>
              </a:ext>
            </a:extLst>
          </p:cNvPr>
          <p:cNvSpPr/>
          <p:nvPr/>
        </p:nvSpPr>
        <p:spPr>
          <a:xfrm>
            <a:off x="-1" y="2035174"/>
            <a:ext cx="2333625" cy="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0E050EDF-00CD-9B5C-C098-5A5DBA3F5914}"/>
              </a:ext>
            </a:extLst>
          </p:cNvPr>
          <p:cNvSpPr/>
          <p:nvPr/>
        </p:nvSpPr>
        <p:spPr>
          <a:xfrm>
            <a:off x="0" y="2203448"/>
            <a:ext cx="8143875" cy="46545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6BE3E64-F0F7-800A-E7F4-C036CB2F11B8}"/>
              </a:ext>
            </a:extLst>
          </p:cNvPr>
          <p:cNvSpPr/>
          <p:nvPr/>
        </p:nvSpPr>
        <p:spPr>
          <a:xfrm>
            <a:off x="-1" y="6107904"/>
            <a:ext cx="2333625" cy="7500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2797561"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About Us</a:t>
            </a:r>
          </a:p>
        </p:txBody>
      </p:sp>
      <p:sp>
        <p:nvSpPr>
          <p:cNvPr id="4" name="TextBox 3">
            <a:extLst>
              <a:ext uri="{FF2B5EF4-FFF2-40B4-BE49-F238E27FC236}">
                <a16:creationId xmlns:a16="http://schemas.microsoft.com/office/drawing/2014/main" id="{56237C06-A1A3-2537-F037-CF55AE3E2C0A}"/>
              </a:ext>
            </a:extLst>
          </p:cNvPr>
          <p:cNvSpPr txBox="1"/>
          <p:nvPr/>
        </p:nvSpPr>
        <p:spPr>
          <a:xfrm>
            <a:off x="827774" y="2754623"/>
            <a:ext cx="2434540" cy="707886"/>
          </a:xfrm>
          <a:prstGeom prst="rect">
            <a:avLst/>
          </a:prstGeom>
          <a:noFill/>
        </p:spPr>
        <p:txBody>
          <a:bodyPr wrap="square" rtlCol="0">
            <a:spAutoFit/>
          </a:bodyPr>
          <a:lstStyle/>
          <a:p>
            <a:r>
              <a:rPr lang="en-US" sz="2000" u="sng" dirty="0">
                <a:solidFill>
                  <a:schemeClr val="tx2"/>
                </a:solidFill>
                <a:latin typeface="Poppins" panose="00000500000000000000" pitchFamily="2" charset="0"/>
                <a:ea typeface="Open Sans" panose="020B0606030504020204" pitchFamily="34" charset="0"/>
                <a:cs typeface="Poppins" panose="00000500000000000000" pitchFamily="2" charset="0"/>
              </a:rPr>
              <a:t>Description title</a:t>
            </a:r>
          </a:p>
          <a:p>
            <a:r>
              <a:rPr lang="en-US" sz="2000" u="sng" dirty="0">
                <a:solidFill>
                  <a:schemeClr val="tx2"/>
                </a:solidFill>
                <a:latin typeface="Poppins" panose="00000500000000000000" pitchFamily="2" charset="0"/>
                <a:ea typeface="Open Sans" panose="020B0606030504020204" pitchFamily="34" charset="0"/>
                <a:cs typeface="Poppins" panose="00000500000000000000" pitchFamily="2" charset="0"/>
              </a:rPr>
              <a:t>going here</a:t>
            </a:r>
          </a:p>
        </p:txBody>
      </p:sp>
      <p:sp>
        <p:nvSpPr>
          <p:cNvPr id="5" name="TextBox 4">
            <a:extLst>
              <a:ext uri="{FF2B5EF4-FFF2-40B4-BE49-F238E27FC236}">
                <a16:creationId xmlns:a16="http://schemas.microsoft.com/office/drawing/2014/main" id="{4C75CCDF-7036-5733-09D7-43BF265E1479}"/>
              </a:ext>
            </a:extLst>
          </p:cNvPr>
          <p:cNvSpPr txBox="1"/>
          <p:nvPr/>
        </p:nvSpPr>
        <p:spPr>
          <a:xfrm>
            <a:off x="827772" y="3471405"/>
            <a:ext cx="3396432" cy="1164486"/>
          </a:xfrm>
          <a:prstGeom prst="rect">
            <a:avLst/>
          </a:prstGeom>
          <a:noFill/>
        </p:spPr>
        <p:txBody>
          <a:bodyPr wrap="square" rtlCol="0">
            <a:spAutoFit/>
          </a:bodyPr>
          <a:lstStyle/>
          <a:p>
            <a:pPr>
              <a:lnSpc>
                <a:spcPts val="1700"/>
              </a:lnSpc>
            </a:pPr>
            <a:r>
              <a:rPr lang="en-US" sz="1000" dirty="0">
                <a:latin typeface="DM Sans" pitchFamily="2" charset="0"/>
                <a:ea typeface="Inter" panose="020B0502030000000004" pitchFamily="34" charset="0"/>
                <a:cs typeface="Arimo" panose="020B0604020202020204" pitchFamily="34" charset="0"/>
              </a:rPr>
              <a:t>Thanks to the growth of social media, brands and consumers have unprecedented access to each other. While this intimate connection amazing experiences it also puts additional responsibility on everyone involved design good. </a:t>
            </a:r>
          </a:p>
        </p:txBody>
      </p:sp>
      <p:sp>
        <p:nvSpPr>
          <p:cNvPr id="6" name="TextBox 5">
            <a:extLst>
              <a:ext uri="{FF2B5EF4-FFF2-40B4-BE49-F238E27FC236}">
                <a16:creationId xmlns:a16="http://schemas.microsoft.com/office/drawing/2014/main" id="{D06A7A46-8B78-23B1-0CA2-3A5E1C3253B0}"/>
              </a:ext>
            </a:extLst>
          </p:cNvPr>
          <p:cNvSpPr txBox="1"/>
          <p:nvPr/>
        </p:nvSpPr>
        <p:spPr>
          <a:xfrm>
            <a:off x="827772" y="4873095"/>
            <a:ext cx="3553031" cy="728469"/>
          </a:xfrm>
          <a:prstGeom prst="rect">
            <a:avLst/>
          </a:prstGeom>
          <a:noFill/>
        </p:spPr>
        <p:txBody>
          <a:bodyPr wrap="square" rtlCol="0">
            <a:spAutoFit/>
          </a:bodyPr>
          <a:lstStyle/>
          <a:p>
            <a:pPr marL="171450" indent="-171450">
              <a:lnSpc>
                <a:spcPts val="1700"/>
              </a:lnSpc>
              <a:buFont typeface="Wingdings" panose="05000000000000000000" pitchFamily="2" charset="2"/>
              <a:buChar char="§"/>
            </a:pPr>
            <a:r>
              <a:rPr lang="en-US" sz="1000" dirty="0">
                <a:latin typeface="DM Sans" pitchFamily="2" charset="0"/>
                <a:ea typeface="Inter" panose="020B0502030000000004" pitchFamily="34" charset="0"/>
                <a:cs typeface="Arimo" panose="020B0604020202020204" pitchFamily="34" charset="0"/>
              </a:rPr>
              <a:t>To avoid striking out it’s important decision makers</a:t>
            </a:r>
          </a:p>
          <a:p>
            <a:pPr marL="171450" indent="-171450">
              <a:lnSpc>
                <a:spcPts val="1700"/>
              </a:lnSpc>
              <a:buFont typeface="Wingdings" panose="05000000000000000000" pitchFamily="2" charset="2"/>
              <a:buChar char="§"/>
            </a:pPr>
            <a:r>
              <a:rPr lang="en-US" sz="1000" dirty="0">
                <a:latin typeface="DM Sans" pitchFamily="2" charset="0"/>
                <a:ea typeface="Inter" panose="020B0502030000000004" pitchFamily="34" charset="0"/>
                <a:cs typeface="Arimo" panose="020B0604020202020204" pitchFamily="34" charset="0"/>
              </a:rPr>
              <a:t>to know what they’re aiming for. What doe</a:t>
            </a:r>
          </a:p>
          <a:p>
            <a:pPr marL="171450" indent="-171450">
              <a:lnSpc>
                <a:spcPts val="1700"/>
              </a:lnSpc>
              <a:buFont typeface="Wingdings" panose="05000000000000000000" pitchFamily="2" charset="2"/>
              <a:buChar char="§"/>
            </a:pPr>
            <a:r>
              <a:rPr lang="en-US" sz="1000" dirty="0">
                <a:latin typeface="DM Sans" pitchFamily="2" charset="0"/>
                <a:ea typeface="Inter" panose="020B0502030000000004" pitchFamily="34" charset="0"/>
                <a:cs typeface="Arimo" panose="020B0604020202020204" pitchFamily="34" charset="0"/>
              </a:rPr>
              <a:t> transparency Design</a:t>
            </a:r>
          </a:p>
        </p:txBody>
      </p:sp>
      <p:graphicFrame>
        <p:nvGraphicFramePr>
          <p:cNvPr id="8" name="Chart 7">
            <a:extLst>
              <a:ext uri="{FF2B5EF4-FFF2-40B4-BE49-F238E27FC236}">
                <a16:creationId xmlns:a16="http://schemas.microsoft.com/office/drawing/2014/main" id="{E740758E-F94E-7F81-0C8D-52CC3F891200}"/>
              </a:ext>
            </a:extLst>
          </p:cNvPr>
          <p:cNvGraphicFramePr/>
          <p:nvPr>
            <p:extLst>
              <p:ext uri="{D42A27DB-BD31-4B8C-83A1-F6EECF244321}">
                <p14:modId xmlns:p14="http://schemas.microsoft.com/office/powerpoint/2010/main" val="4140800194"/>
              </p:ext>
            </p:extLst>
          </p:nvPr>
        </p:nvGraphicFramePr>
        <p:xfrm>
          <a:off x="5491295" y="2035174"/>
          <a:ext cx="2062379" cy="4072730"/>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13">
            <a:extLst>
              <a:ext uri="{FF2B5EF4-FFF2-40B4-BE49-F238E27FC236}">
                <a16:creationId xmlns:a16="http://schemas.microsoft.com/office/drawing/2014/main" id="{C85CA24A-1418-A342-A925-3A9EC87B56DD}"/>
              </a:ext>
            </a:extLst>
          </p:cNvPr>
          <p:cNvSpPr/>
          <p:nvPr/>
        </p:nvSpPr>
        <p:spPr>
          <a:xfrm>
            <a:off x="2333624" y="2035174"/>
            <a:ext cx="1275943" cy="168273"/>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2069559"/>
      </p:ext>
    </p:extLst>
  </p:cSld>
  <p:clrMapOvr>
    <a:masterClrMapping/>
  </p:clrMapOvr>
  <p:transition spd="slow">
    <p:cover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A91B8F9-83D9-4223-1BF8-15BFE6F8E809}"/>
              </a:ext>
            </a:extLst>
          </p:cNvPr>
          <p:cNvSpPr>
            <a:spLocks noGrp="1"/>
          </p:cNvSpPr>
          <p:nvPr>
            <p:ph type="pic" sz="quarter" idx="10"/>
          </p:nvPr>
        </p:nvSpPr>
        <p:spPr/>
      </p:sp>
      <p:sp>
        <p:nvSpPr>
          <p:cNvPr id="18" name="Rectangle 17">
            <a:extLst>
              <a:ext uri="{FF2B5EF4-FFF2-40B4-BE49-F238E27FC236}">
                <a16:creationId xmlns:a16="http://schemas.microsoft.com/office/drawing/2014/main" id="{F1C3F4F0-464F-BF21-4667-C80D62A91F4A}"/>
              </a:ext>
            </a:extLst>
          </p:cNvPr>
          <p:cNvSpPr/>
          <p:nvPr/>
        </p:nvSpPr>
        <p:spPr>
          <a:xfrm>
            <a:off x="7812721" y="1866900"/>
            <a:ext cx="4379279" cy="4991100"/>
          </a:xfrm>
          <a:prstGeom prst="rect">
            <a:avLst/>
          </a:prstGeom>
          <a:solidFill>
            <a:schemeClr val="accent1">
              <a:alpha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2914580"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About Us</a:t>
            </a:r>
          </a:p>
        </p:txBody>
      </p:sp>
      <p:sp>
        <p:nvSpPr>
          <p:cNvPr id="2" name="TextBox 1">
            <a:extLst>
              <a:ext uri="{FF2B5EF4-FFF2-40B4-BE49-F238E27FC236}">
                <a16:creationId xmlns:a16="http://schemas.microsoft.com/office/drawing/2014/main" id="{41DE4513-7786-7449-94E2-AB20F125F10B}"/>
              </a:ext>
            </a:extLst>
          </p:cNvPr>
          <p:cNvSpPr txBox="1"/>
          <p:nvPr/>
        </p:nvSpPr>
        <p:spPr>
          <a:xfrm>
            <a:off x="1959172" y="2547099"/>
            <a:ext cx="2612828" cy="732188"/>
          </a:xfrm>
          <a:prstGeom prst="rect">
            <a:avLst/>
          </a:prstGeom>
          <a:noFill/>
        </p:spPr>
        <p:txBody>
          <a:bodyPr wrap="square" rtlCol="0">
            <a:spAutoFit/>
          </a:bodyPr>
          <a:lstStyle/>
          <a:p>
            <a:pPr>
              <a:lnSpc>
                <a:spcPts val="1700"/>
              </a:lnSpc>
            </a:pPr>
            <a:r>
              <a:rPr lang="en-US" sz="1000" dirty="0">
                <a:latin typeface="DM Sans" pitchFamily="2" charset="0"/>
                <a:ea typeface="Inter" panose="020B0502030000000004" pitchFamily="34" charset="0"/>
                <a:cs typeface="Arimo" panose="020B0604020202020204" pitchFamily="34" charset="0"/>
              </a:rPr>
              <a:t>It also puts additional responsibility everyone involved. Consumers’ cards on </a:t>
            </a:r>
          </a:p>
          <a:p>
            <a:pPr>
              <a:lnSpc>
                <a:spcPts val="1700"/>
              </a:lnSpc>
            </a:pPr>
            <a:r>
              <a:rPr lang="en-US" sz="1000" dirty="0">
                <a:latin typeface="DM Sans" pitchFamily="2" charset="0"/>
                <a:ea typeface="Inter" panose="020B0502030000000004" pitchFamily="34" charset="0"/>
                <a:cs typeface="Arimo" panose="020B0604020202020204" pitchFamily="34" charset="0"/>
              </a:rPr>
              <a:t>the table they want</a:t>
            </a:r>
          </a:p>
        </p:txBody>
      </p:sp>
      <p:sp>
        <p:nvSpPr>
          <p:cNvPr id="4" name="TextBox 3">
            <a:extLst>
              <a:ext uri="{FF2B5EF4-FFF2-40B4-BE49-F238E27FC236}">
                <a16:creationId xmlns:a16="http://schemas.microsoft.com/office/drawing/2014/main" id="{C2D62F29-FB34-8C7E-0C02-F1FB0A944654}"/>
              </a:ext>
            </a:extLst>
          </p:cNvPr>
          <p:cNvSpPr txBox="1"/>
          <p:nvPr/>
        </p:nvSpPr>
        <p:spPr>
          <a:xfrm>
            <a:off x="1959169" y="2222929"/>
            <a:ext cx="2215955" cy="326500"/>
          </a:xfrm>
          <a:prstGeom prst="rect">
            <a:avLst/>
          </a:prstGeom>
          <a:noFill/>
        </p:spPr>
        <p:txBody>
          <a:bodyPr wrap="square" rtlCol="0">
            <a:spAutoFit/>
          </a:bodyPr>
          <a:lstStyle/>
          <a:p>
            <a:r>
              <a:rPr lang="en-US" sz="1500" dirty="0">
                <a:solidFill>
                  <a:schemeClr val="accent5"/>
                </a:solidFill>
                <a:latin typeface="Poppins" panose="00000500000000000000" pitchFamily="2" charset="0"/>
                <a:ea typeface="Open Sans" panose="020B0606030504020204" pitchFamily="34" charset="0"/>
                <a:cs typeface="Poppins" panose="00000500000000000000" pitchFamily="2" charset="0"/>
              </a:rPr>
              <a:t>Description title</a:t>
            </a:r>
          </a:p>
        </p:txBody>
      </p:sp>
      <p:sp>
        <p:nvSpPr>
          <p:cNvPr id="5" name="TextBox 4">
            <a:extLst>
              <a:ext uri="{FF2B5EF4-FFF2-40B4-BE49-F238E27FC236}">
                <a16:creationId xmlns:a16="http://schemas.microsoft.com/office/drawing/2014/main" id="{6E581BFE-C556-FFF1-D58A-0C870E22DD2B}"/>
              </a:ext>
            </a:extLst>
          </p:cNvPr>
          <p:cNvSpPr txBox="1"/>
          <p:nvPr/>
        </p:nvSpPr>
        <p:spPr>
          <a:xfrm>
            <a:off x="1959171" y="3957253"/>
            <a:ext cx="2612829" cy="510461"/>
          </a:xfrm>
          <a:prstGeom prst="rect">
            <a:avLst/>
          </a:prstGeom>
          <a:noFill/>
        </p:spPr>
        <p:txBody>
          <a:bodyPr wrap="square" rtlCol="0">
            <a:spAutoFit/>
          </a:bodyPr>
          <a:lstStyle/>
          <a:p>
            <a:pPr>
              <a:lnSpc>
                <a:spcPts val="1700"/>
              </a:lnSpc>
            </a:pPr>
            <a:r>
              <a:rPr lang="en-US" sz="1000" dirty="0">
                <a:latin typeface="DM Sans" pitchFamily="2" charset="0"/>
                <a:ea typeface="Inter" panose="020B0502030000000004" pitchFamily="34" charset="0"/>
                <a:cs typeface="Arimo" panose="020B0604020202020204" pitchFamily="34" charset="0"/>
              </a:rPr>
              <a:t>Consumers’ card are the table they want</a:t>
            </a:r>
          </a:p>
          <a:p>
            <a:pPr>
              <a:lnSpc>
                <a:spcPts val="1700"/>
              </a:lnSpc>
            </a:pPr>
            <a:r>
              <a:rPr lang="en-US" sz="1000" dirty="0">
                <a:latin typeface="DM Sans" pitchFamily="2" charset="0"/>
                <a:ea typeface="Inter" panose="020B0502030000000004" pitchFamily="34" charset="0"/>
                <a:cs typeface="Arimo" panose="020B0604020202020204" pitchFamily="34" charset="0"/>
              </a:rPr>
              <a:t>Responsible everyone involved. </a:t>
            </a:r>
          </a:p>
        </p:txBody>
      </p:sp>
      <p:sp>
        <p:nvSpPr>
          <p:cNvPr id="6" name="TextBox 5">
            <a:extLst>
              <a:ext uri="{FF2B5EF4-FFF2-40B4-BE49-F238E27FC236}">
                <a16:creationId xmlns:a16="http://schemas.microsoft.com/office/drawing/2014/main" id="{0212DFA7-A3E8-A5F2-836E-55161D81D969}"/>
              </a:ext>
            </a:extLst>
          </p:cNvPr>
          <p:cNvSpPr txBox="1"/>
          <p:nvPr/>
        </p:nvSpPr>
        <p:spPr>
          <a:xfrm>
            <a:off x="1959169" y="3633083"/>
            <a:ext cx="2215955" cy="326500"/>
          </a:xfrm>
          <a:prstGeom prst="rect">
            <a:avLst/>
          </a:prstGeom>
          <a:noFill/>
        </p:spPr>
        <p:txBody>
          <a:bodyPr wrap="square" rtlCol="0">
            <a:spAutoFit/>
          </a:bodyPr>
          <a:lstStyle/>
          <a:p>
            <a:r>
              <a:rPr lang="en-US" sz="1500" dirty="0">
                <a:solidFill>
                  <a:schemeClr val="accent5"/>
                </a:solidFill>
                <a:latin typeface="Poppins" panose="00000500000000000000" pitchFamily="2" charset="0"/>
                <a:ea typeface="Open Sans" panose="020B0606030504020204" pitchFamily="34" charset="0"/>
                <a:cs typeface="Poppins" panose="00000500000000000000" pitchFamily="2" charset="0"/>
              </a:rPr>
              <a:t>Description title</a:t>
            </a:r>
          </a:p>
        </p:txBody>
      </p:sp>
      <p:sp>
        <p:nvSpPr>
          <p:cNvPr id="8" name="TextBox 7">
            <a:extLst>
              <a:ext uri="{FF2B5EF4-FFF2-40B4-BE49-F238E27FC236}">
                <a16:creationId xmlns:a16="http://schemas.microsoft.com/office/drawing/2014/main" id="{63579185-321D-33C6-4ED2-F377CB05C24D}"/>
              </a:ext>
            </a:extLst>
          </p:cNvPr>
          <p:cNvSpPr txBox="1"/>
          <p:nvPr/>
        </p:nvSpPr>
        <p:spPr>
          <a:xfrm>
            <a:off x="1959169" y="4957091"/>
            <a:ext cx="2215955" cy="326500"/>
          </a:xfrm>
          <a:prstGeom prst="rect">
            <a:avLst/>
          </a:prstGeom>
          <a:noFill/>
        </p:spPr>
        <p:txBody>
          <a:bodyPr wrap="square" rtlCol="0">
            <a:spAutoFit/>
          </a:bodyPr>
          <a:lstStyle/>
          <a:p>
            <a:r>
              <a:rPr lang="en-US" sz="1500" dirty="0">
                <a:solidFill>
                  <a:schemeClr val="accent5"/>
                </a:solidFill>
                <a:latin typeface="Poppins" panose="00000500000000000000" pitchFamily="2" charset="0"/>
                <a:ea typeface="Open Sans" panose="020B0606030504020204" pitchFamily="34" charset="0"/>
                <a:cs typeface="Poppins" panose="00000500000000000000" pitchFamily="2" charset="0"/>
              </a:rPr>
              <a:t>Description title</a:t>
            </a:r>
          </a:p>
        </p:txBody>
      </p:sp>
      <p:sp>
        <p:nvSpPr>
          <p:cNvPr id="9" name="Oval 8">
            <a:extLst>
              <a:ext uri="{FF2B5EF4-FFF2-40B4-BE49-F238E27FC236}">
                <a16:creationId xmlns:a16="http://schemas.microsoft.com/office/drawing/2014/main" id="{711B0E15-9550-E9EE-2473-50643BE97329}"/>
              </a:ext>
            </a:extLst>
          </p:cNvPr>
          <p:cNvSpPr/>
          <p:nvPr/>
        </p:nvSpPr>
        <p:spPr>
          <a:xfrm>
            <a:off x="914400" y="4920520"/>
            <a:ext cx="848678" cy="848678"/>
          </a:xfrm>
          <a:prstGeom prst="ellipse">
            <a:avLst/>
          </a:prstGeom>
          <a:solidFill>
            <a:schemeClr val="accent1"/>
          </a:solidFill>
          <a:ln w="19050">
            <a:noFill/>
          </a:ln>
          <a:effectLst>
            <a:outerShdw blurRad="1524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304A46D4-D2DE-97C9-6C5B-B4F6D03F4443}"/>
              </a:ext>
            </a:extLst>
          </p:cNvPr>
          <p:cNvSpPr/>
          <p:nvPr/>
        </p:nvSpPr>
        <p:spPr>
          <a:xfrm>
            <a:off x="914400" y="3596512"/>
            <a:ext cx="848678" cy="848678"/>
          </a:xfrm>
          <a:prstGeom prst="ellipse">
            <a:avLst/>
          </a:prstGeom>
          <a:noFill/>
          <a:ln w="158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85914F56-83CA-E0E5-B4DB-2FF60F45B59B}"/>
              </a:ext>
            </a:extLst>
          </p:cNvPr>
          <p:cNvSpPr/>
          <p:nvPr/>
        </p:nvSpPr>
        <p:spPr>
          <a:xfrm>
            <a:off x="914400" y="2226541"/>
            <a:ext cx="848678" cy="848678"/>
          </a:xfrm>
          <a:prstGeom prst="ellipse">
            <a:avLst/>
          </a:prstGeom>
          <a:noFill/>
          <a:ln w="158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2">
            <a:extLst>
              <a:ext uri="{FF2B5EF4-FFF2-40B4-BE49-F238E27FC236}">
                <a16:creationId xmlns:a16="http://schemas.microsoft.com/office/drawing/2014/main" id="{1AD4A76F-AA13-84E7-EB7C-DE79B63537A9}"/>
              </a:ext>
            </a:extLst>
          </p:cNvPr>
          <p:cNvSpPr>
            <a:spLocks noEditPoints="1"/>
          </p:cNvSpPr>
          <p:nvPr/>
        </p:nvSpPr>
        <p:spPr bwMode="auto">
          <a:xfrm>
            <a:off x="1158493" y="3816317"/>
            <a:ext cx="360493" cy="409069"/>
          </a:xfrm>
          <a:custGeom>
            <a:avLst/>
            <a:gdLst>
              <a:gd name="T0" fmla="*/ 85 w 141"/>
              <a:gd name="T1" fmla="*/ 51 h 160"/>
              <a:gd name="T2" fmla="*/ 57 w 141"/>
              <a:gd name="T3" fmla="*/ 51 h 160"/>
              <a:gd name="T4" fmla="*/ 71 w 141"/>
              <a:gd name="T5" fmla="*/ 47 h 160"/>
              <a:gd name="T6" fmla="*/ 71 w 141"/>
              <a:gd name="T7" fmla="*/ 57 h 160"/>
              <a:gd name="T8" fmla="*/ 71 w 141"/>
              <a:gd name="T9" fmla="*/ 47 h 160"/>
              <a:gd name="T10" fmla="*/ 132 w 141"/>
              <a:gd name="T11" fmla="*/ 113 h 160"/>
              <a:gd name="T12" fmla="*/ 118 w 141"/>
              <a:gd name="T13" fmla="*/ 19 h 160"/>
              <a:gd name="T14" fmla="*/ 71 w 141"/>
              <a:gd name="T15" fmla="*/ 0 h 160"/>
              <a:gd name="T16" fmla="*/ 24 w 141"/>
              <a:gd name="T17" fmla="*/ 19 h 160"/>
              <a:gd name="T18" fmla="*/ 10 w 141"/>
              <a:gd name="T19" fmla="*/ 113 h 160"/>
              <a:gd name="T20" fmla="*/ 0 w 141"/>
              <a:gd name="T21" fmla="*/ 118 h 160"/>
              <a:gd name="T22" fmla="*/ 27 w 141"/>
              <a:gd name="T23" fmla="*/ 123 h 160"/>
              <a:gd name="T24" fmla="*/ 23 w 141"/>
              <a:gd name="T25" fmla="*/ 160 h 160"/>
              <a:gd name="T26" fmla="*/ 29 w 141"/>
              <a:gd name="T27" fmla="*/ 157 h 160"/>
              <a:gd name="T28" fmla="*/ 109 w 141"/>
              <a:gd name="T29" fmla="*/ 141 h 160"/>
              <a:gd name="T30" fmla="*/ 118 w 141"/>
              <a:gd name="T31" fmla="*/ 160 h 160"/>
              <a:gd name="T32" fmla="*/ 122 w 141"/>
              <a:gd name="T33" fmla="*/ 154 h 160"/>
              <a:gd name="T34" fmla="*/ 137 w 141"/>
              <a:gd name="T35" fmla="*/ 123 h 160"/>
              <a:gd name="T36" fmla="*/ 137 w 141"/>
              <a:gd name="T37" fmla="*/ 113 h 160"/>
              <a:gd name="T38" fmla="*/ 84 w 141"/>
              <a:gd name="T39" fmla="*/ 19 h 160"/>
              <a:gd name="T40" fmla="*/ 71 w 141"/>
              <a:gd name="T41" fmla="*/ 10 h 160"/>
              <a:gd name="T42" fmla="*/ 24 w 141"/>
              <a:gd name="T43" fmla="*/ 28 h 160"/>
              <a:gd name="T44" fmla="*/ 122 w 141"/>
              <a:gd name="T45" fmla="*/ 33 h 160"/>
              <a:gd name="T46" fmla="*/ 120 w 141"/>
              <a:gd name="T47" fmla="*/ 95 h 160"/>
              <a:gd name="T48" fmla="*/ 89 w 141"/>
              <a:gd name="T49" fmla="*/ 67 h 160"/>
              <a:gd name="T50" fmla="*/ 71 w 141"/>
              <a:gd name="T51" fmla="*/ 83 h 160"/>
              <a:gd name="T52" fmla="*/ 52 w 141"/>
              <a:gd name="T53" fmla="*/ 67 h 160"/>
              <a:gd name="T54" fmla="*/ 22 w 141"/>
              <a:gd name="T55" fmla="*/ 95 h 160"/>
              <a:gd name="T56" fmla="*/ 19 w 141"/>
              <a:gd name="T57" fmla="*/ 33 h 160"/>
              <a:gd name="T58" fmla="*/ 83 w 141"/>
              <a:gd name="T59" fmla="*/ 94 h 160"/>
              <a:gd name="T60" fmla="*/ 90 w 141"/>
              <a:gd name="T61" fmla="*/ 77 h 160"/>
              <a:gd name="T62" fmla="*/ 69 w 141"/>
              <a:gd name="T63" fmla="*/ 94 h 160"/>
              <a:gd name="T64" fmla="*/ 52 w 141"/>
              <a:gd name="T65" fmla="*/ 77 h 160"/>
              <a:gd name="T66" fmla="*/ 34 w 141"/>
              <a:gd name="T67" fmla="*/ 131 h 160"/>
              <a:gd name="T68" fmla="*/ 104 w 141"/>
              <a:gd name="T69" fmla="*/ 122 h 160"/>
              <a:gd name="T70" fmla="*/ 34 w 141"/>
              <a:gd name="T71" fmla="*/ 131 h 160"/>
              <a:gd name="T72" fmla="*/ 20 w 141"/>
              <a:gd name="T73" fmla="*/ 113 h 160"/>
              <a:gd name="T74" fmla="*/ 123 w 141"/>
              <a:gd name="T75" fmla="*/ 10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 h="160">
                <a:moveTo>
                  <a:pt x="71" y="66"/>
                </a:moveTo>
                <a:cubicBezTo>
                  <a:pt x="79" y="66"/>
                  <a:pt x="85" y="59"/>
                  <a:pt x="85" y="51"/>
                </a:cubicBezTo>
                <a:cubicBezTo>
                  <a:pt x="85" y="43"/>
                  <a:pt x="79" y="37"/>
                  <a:pt x="71" y="37"/>
                </a:cubicBezTo>
                <a:cubicBezTo>
                  <a:pt x="63" y="37"/>
                  <a:pt x="57" y="43"/>
                  <a:pt x="57" y="51"/>
                </a:cubicBezTo>
                <a:cubicBezTo>
                  <a:pt x="57" y="59"/>
                  <a:pt x="63" y="66"/>
                  <a:pt x="71" y="66"/>
                </a:cubicBezTo>
                <a:close/>
                <a:moveTo>
                  <a:pt x="71" y="47"/>
                </a:moveTo>
                <a:cubicBezTo>
                  <a:pt x="74" y="47"/>
                  <a:pt x="76" y="49"/>
                  <a:pt x="76" y="52"/>
                </a:cubicBezTo>
                <a:cubicBezTo>
                  <a:pt x="76" y="55"/>
                  <a:pt x="74" y="57"/>
                  <a:pt x="71" y="57"/>
                </a:cubicBezTo>
                <a:cubicBezTo>
                  <a:pt x="69" y="57"/>
                  <a:pt x="67" y="55"/>
                  <a:pt x="67" y="52"/>
                </a:cubicBezTo>
                <a:cubicBezTo>
                  <a:pt x="67" y="49"/>
                  <a:pt x="69" y="47"/>
                  <a:pt x="71" y="47"/>
                </a:cubicBezTo>
                <a:close/>
                <a:moveTo>
                  <a:pt x="137" y="113"/>
                </a:moveTo>
                <a:cubicBezTo>
                  <a:pt x="132" y="113"/>
                  <a:pt x="132" y="113"/>
                  <a:pt x="132" y="113"/>
                </a:cubicBezTo>
                <a:cubicBezTo>
                  <a:pt x="132" y="33"/>
                  <a:pt x="132" y="33"/>
                  <a:pt x="132" y="33"/>
                </a:cubicBezTo>
                <a:cubicBezTo>
                  <a:pt x="132" y="26"/>
                  <a:pt x="126" y="19"/>
                  <a:pt x="118" y="19"/>
                </a:cubicBezTo>
                <a:cubicBezTo>
                  <a:pt x="94" y="19"/>
                  <a:pt x="94" y="19"/>
                  <a:pt x="94" y="19"/>
                </a:cubicBezTo>
                <a:cubicBezTo>
                  <a:pt x="92" y="9"/>
                  <a:pt x="83" y="0"/>
                  <a:pt x="71" y="0"/>
                </a:cubicBezTo>
                <a:cubicBezTo>
                  <a:pt x="59" y="0"/>
                  <a:pt x="50" y="8"/>
                  <a:pt x="48" y="19"/>
                </a:cubicBezTo>
                <a:cubicBezTo>
                  <a:pt x="24" y="19"/>
                  <a:pt x="24" y="19"/>
                  <a:pt x="24" y="19"/>
                </a:cubicBezTo>
                <a:cubicBezTo>
                  <a:pt x="16" y="19"/>
                  <a:pt x="10" y="26"/>
                  <a:pt x="10" y="33"/>
                </a:cubicBezTo>
                <a:cubicBezTo>
                  <a:pt x="10" y="113"/>
                  <a:pt x="10" y="113"/>
                  <a:pt x="10" y="113"/>
                </a:cubicBezTo>
                <a:cubicBezTo>
                  <a:pt x="5" y="113"/>
                  <a:pt x="5" y="113"/>
                  <a:pt x="5" y="113"/>
                </a:cubicBezTo>
                <a:cubicBezTo>
                  <a:pt x="2" y="113"/>
                  <a:pt x="0" y="115"/>
                  <a:pt x="0" y="118"/>
                </a:cubicBezTo>
                <a:cubicBezTo>
                  <a:pt x="0" y="120"/>
                  <a:pt x="2" y="123"/>
                  <a:pt x="5" y="123"/>
                </a:cubicBezTo>
                <a:cubicBezTo>
                  <a:pt x="27" y="123"/>
                  <a:pt x="27" y="123"/>
                  <a:pt x="27" y="123"/>
                </a:cubicBezTo>
                <a:cubicBezTo>
                  <a:pt x="26" y="127"/>
                  <a:pt x="20" y="150"/>
                  <a:pt x="19" y="154"/>
                </a:cubicBezTo>
                <a:cubicBezTo>
                  <a:pt x="18" y="157"/>
                  <a:pt x="20" y="160"/>
                  <a:pt x="23" y="160"/>
                </a:cubicBezTo>
                <a:cubicBezTo>
                  <a:pt x="24" y="160"/>
                  <a:pt x="24" y="160"/>
                  <a:pt x="24" y="160"/>
                </a:cubicBezTo>
                <a:cubicBezTo>
                  <a:pt x="26" y="160"/>
                  <a:pt x="28" y="159"/>
                  <a:pt x="29" y="157"/>
                </a:cubicBezTo>
                <a:cubicBezTo>
                  <a:pt x="32" y="141"/>
                  <a:pt x="32" y="141"/>
                  <a:pt x="32" y="141"/>
                </a:cubicBezTo>
                <a:cubicBezTo>
                  <a:pt x="109" y="141"/>
                  <a:pt x="109" y="141"/>
                  <a:pt x="109" y="141"/>
                </a:cubicBezTo>
                <a:cubicBezTo>
                  <a:pt x="113" y="157"/>
                  <a:pt x="113" y="157"/>
                  <a:pt x="113" y="157"/>
                </a:cubicBezTo>
                <a:cubicBezTo>
                  <a:pt x="113" y="159"/>
                  <a:pt x="115" y="160"/>
                  <a:pt x="118" y="160"/>
                </a:cubicBezTo>
                <a:cubicBezTo>
                  <a:pt x="119" y="160"/>
                  <a:pt x="119" y="160"/>
                  <a:pt x="119" y="160"/>
                </a:cubicBezTo>
                <a:cubicBezTo>
                  <a:pt x="121" y="160"/>
                  <a:pt x="123" y="157"/>
                  <a:pt x="122" y="154"/>
                </a:cubicBezTo>
                <a:cubicBezTo>
                  <a:pt x="121" y="150"/>
                  <a:pt x="115" y="127"/>
                  <a:pt x="115" y="123"/>
                </a:cubicBezTo>
                <a:cubicBezTo>
                  <a:pt x="137" y="123"/>
                  <a:pt x="137" y="123"/>
                  <a:pt x="137" y="123"/>
                </a:cubicBezTo>
                <a:cubicBezTo>
                  <a:pt x="139" y="123"/>
                  <a:pt x="141" y="120"/>
                  <a:pt x="141" y="118"/>
                </a:cubicBezTo>
                <a:cubicBezTo>
                  <a:pt x="141" y="115"/>
                  <a:pt x="139" y="113"/>
                  <a:pt x="137" y="113"/>
                </a:cubicBezTo>
                <a:close/>
                <a:moveTo>
                  <a:pt x="71" y="10"/>
                </a:moveTo>
                <a:cubicBezTo>
                  <a:pt x="77" y="10"/>
                  <a:pt x="83" y="13"/>
                  <a:pt x="84" y="19"/>
                </a:cubicBezTo>
                <a:cubicBezTo>
                  <a:pt x="58" y="19"/>
                  <a:pt x="58" y="19"/>
                  <a:pt x="58" y="19"/>
                </a:cubicBezTo>
                <a:cubicBezTo>
                  <a:pt x="60" y="13"/>
                  <a:pt x="65" y="10"/>
                  <a:pt x="71" y="10"/>
                </a:cubicBezTo>
                <a:close/>
                <a:moveTo>
                  <a:pt x="19" y="33"/>
                </a:moveTo>
                <a:cubicBezTo>
                  <a:pt x="20" y="31"/>
                  <a:pt x="22" y="28"/>
                  <a:pt x="24" y="28"/>
                </a:cubicBezTo>
                <a:cubicBezTo>
                  <a:pt x="118" y="28"/>
                  <a:pt x="118" y="28"/>
                  <a:pt x="118" y="28"/>
                </a:cubicBezTo>
                <a:cubicBezTo>
                  <a:pt x="120" y="28"/>
                  <a:pt x="122" y="31"/>
                  <a:pt x="122" y="33"/>
                </a:cubicBezTo>
                <a:cubicBezTo>
                  <a:pt x="122" y="95"/>
                  <a:pt x="122" y="95"/>
                  <a:pt x="122" y="95"/>
                </a:cubicBezTo>
                <a:cubicBezTo>
                  <a:pt x="120" y="95"/>
                  <a:pt x="120" y="95"/>
                  <a:pt x="120" y="95"/>
                </a:cubicBezTo>
                <a:cubicBezTo>
                  <a:pt x="93" y="68"/>
                  <a:pt x="93" y="68"/>
                  <a:pt x="93" y="68"/>
                </a:cubicBezTo>
                <a:cubicBezTo>
                  <a:pt x="92" y="67"/>
                  <a:pt x="91" y="67"/>
                  <a:pt x="89" y="67"/>
                </a:cubicBezTo>
                <a:cubicBezTo>
                  <a:pt x="88" y="67"/>
                  <a:pt x="87" y="67"/>
                  <a:pt x="86" y="68"/>
                </a:cubicBezTo>
                <a:cubicBezTo>
                  <a:pt x="71" y="83"/>
                  <a:pt x="71" y="83"/>
                  <a:pt x="71" y="83"/>
                </a:cubicBezTo>
                <a:cubicBezTo>
                  <a:pt x="56" y="68"/>
                  <a:pt x="56" y="68"/>
                  <a:pt x="56" y="68"/>
                </a:cubicBezTo>
                <a:cubicBezTo>
                  <a:pt x="55" y="67"/>
                  <a:pt x="53" y="67"/>
                  <a:pt x="52" y="67"/>
                </a:cubicBezTo>
                <a:cubicBezTo>
                  <a:pt x="51" y="67"/>
                  <a:pt x="49" y="67"/>
                  <a:pt x="48" y="68"/>
                </a:cubicBezTo>
                <a:cubicBezTo>
                  <a:pt x="22" y="95"/>
                  <a:pt x="22" y="95"/>
                  <a:pt x="22" y="95"/>
                </a:cubicBezTo>
                <a:cubicBezTo>
                  <a:pt x="19" y="95"/>
                  <a:pt x="19" y="95"/>
                  <a:pt x="19" y="95"/>
                </a:cubicBezTo>
                <a:lnTo>
                  <a:pt x="19" y="33"/>
                </a:lnTo>
                <a:close/>
                <a:moveTo>
                  <a:pt x="107" y="94"/>
                </a:moveTo>
                <a:cubicBezTo>
                  <a:pt x="83" y="94"/>
                  <a:pt x="83" y="94"/>
                  <a:pt x="83" y="94"/>
                </a:cubicBezTo>
                <a:cubicBezTo>
                  <a:pt x="78" y="90"/>
                  <a:pt x="78" y="90"/>
                  <a:pt x="78" y="90"/>
                </a:cubicBezTo>
                <a:cubicBezTo>
                  <a:pt x="90" y="77"/>
                  <a:pt x="90" y="77"/>
                  <a:pt x="90" y="77"/>
                </a:cubicBezTo>
                <a:lnTo>
                  <a:pt x="107" y="94"/>
                </a:lnTo>
                <a:close/>
                <a:moveTo>
                  <a:pt x="69" y="94"/>
                </a:moveTo>
                <a:cubicBezTo>
                  <a:pt x="35" y="94"/>
                  <a:pt x="35" y="94"/>
                  <a:pt x="35" y="94"/>
                </a:cubicBezTo>
                <a:cubicBezTo>
                  <a:pt x="52" y="77"/>
                  <a:pt x="52" y="77"/>
                  <a:pt x="52" y="77"/>
                </a:cubicBezTo>
                <a:lnTo>
                  <a:pt x="69" y="94"/>
                </a:lnTo>
                <a:close/>
                <a:moveTo>
                  <a:pt x="34" y="131"/>
                </a:moveTo>
                <a:cubicBezTo>
                  <a:pt x="37" y="122"/>
                  <a:pt x="37" y="122"/>
                  <a:pt x="37" y="122"/>
                </a:cubicBezTo>
                <a:cubicBezTo>
                  <a:pt x="104" y="122"/>
                  <a:pt x="104" y="122"/>
                  <a:pt x="104" y="122"/>
                </a:cubicBezTo>
                <a:cubicBezTo>
                  <a:pt x="107" y="131"/>
                  <a:pt x="107" y="131"/>
                  <a:pt x="107" y="131"/>
                </a:cubicBezTo>
                <a:lnTo>
                  <a:pt x="34" y="131"/>
                </a:lnTo>
                <a:close/>
                <a:moveTo>
                  <a:pt x="123" y="113"/>
                </a:moveTo>
                <a:cubicBezTo>
                  <a:pt x="20" y="113"/>
                  <a:pt x="20" y="113"/>
                  <a:pt x="20" y="113"/>
                </a:cubicBezTo>
                <a:cubicBezTo>
                  <a:pt x="20" y="104"/>
                  <a:pt x="20" y="104"/>
                  <a:pt x="20" y="104"/>
                </a:cubicBezTo>
                <a:cubicBezTo>
                  <a:pt x="123" y="104"/>
                  <a:pt x="123" y="104"/>
                  <a:pt x="123" y="104"/>
                </a:cubicBezTo>
                <a:lnTo>
                  <a:pt x="123" y="11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6">
            <a:extLst>
              <a:ext uri="{FF2B5EF4-FFF2-40B4-BE49-F238E27FC236}">
                <a16:creationId xmlns:a16="http://schemas.microsoft.com/office/drawing/2014/main" id="{5DA2F507-5047-BA53-3252-366876967739}"/>
              </a:ext>
            </a:extLst>
          </p:cNvPr>
          <p:cNvSpPr>
            <a:spLocks noEditPoints="1"/>
          </p:cNvSpPr>
          <p:nvPr/>
        </p:nvSpPr>
        <p:spPr bwMode="auto">
          <a:xfrm>
            <a:off x="1134205" y="2446346"/>
            <a:ext cx="409069" cy="409069"/>
          </a:xfrm>
          <a:custGeom>
            <a:avLst/>
            <a:gdLst>
              <a:gd name="T0" fmla="*/ 80 w 160"/>
              <a:gd name="T1" fmla="*/ 113 h 160"/>
              <a:gd name="T2" fmla="*/ 137 w 160"/>
              <a:gd name="T3" fmla="*/ 54 h 160"/>
              <a:gd name="T4" fmla="*/ 109 w 160"/>
              <a:gd name="T5" fmla="*/ 25 h 160"/>
              <a:gd name="T6" fmla="*/ 103 w 160"/>
              <a:gd name="T7" fmla="*/ 25 h 160"/>
              <a:gd name="T8" fmla="*/ 47 w 160"/>
              <a:gd name="T9" fmla="*/ 5 h 160"/>
              <a:gd name="T10" fmla="*/ 5 w 160"/>
              <a:gd name="T11" fmla="*/ 0 h 160"/>
              <a:gd name="T12" fmla="*/ 0 w 160"/>
              <a:gd name="T13" fmla="*/ 137 h 160"/>
              <a:gd name="T14" fmla="*/ 156 w 160"/>
              <a:gd name="T15" fmla="*/ 160 h 160"/>
              <a:gd name="T16" fmla="*/ 160 w 160"/>
              <a:gd name="T17" fmla="*/ 117 h 160"/>
              <a:gd name="T18" fmla="*/ 23 w 160"/>
              <a:gd name="T19" fmla="*/ 150 h 160"/>
              <a:gd name="T20" fmla="*/ 23 w 160"/>
              <a:gd name="T21" fmla="*/ 122 h 160"/>
              <a:gd name="T22" fmla="*/ 23 w 160"/>
              <a:gd name="T23" fmla="*/ 150 h 160"/>
              <a:gd name="T24" fmla="*/ 23 w 160"/>
              <a:gd name="T25" fmla="*/ 113 h 160"/>
              <a:gd name="T26" fmla="*/ 9 w 160"/>
              <a:gd name="T27" fmla="*/ 84 h 160"/>
              <a:gd name="T28" fmla="*/ 38 w 160"/>
              <a:gd name="T29" fmla="*/ 117 h 160"/>
              <a:gd name="T30" fmla="*/ 9 w 160"/>
              <a:gd name="T31" fmla="*/ 75 h 160"/>
              <a:gd name="T32" fmla="*/ 38 w 160"/>
              <a:gd name="T33" fmla="*/ 47 h 160"/>
              <a:gd name="T34" fmla="*/ 38 w 160"/>
              <a:gd name="T35" fmla="*/ 38 h 160"/>
              <a:gd name="T36" fmla="*/ 9 w 160"/>
              <a:gd name="T37" fmla="*/ 10 h 160"/>
              <a:gd name="T38" fmla="*/ 38 w 160"/>
              <a:gd name="T39" fmla="*/ 38 h 160"/>
              <a:gd name="T40" fmla="*/ 126 w 160"/>
              <a:gd name="T41" fmla="*/ 54 h 160"/>
              <a:gd name="T42" fmla="*/ 84 w 160"/>
              <a:gd name="T43" fmla="*/ 55 h 160"/>
              <a:gd name="T44" fmla="*/ 47 w 160"/>
              <a:gd name="T45" fmla="*/ 93 h 160"/>
              <a:gd name="T46" fmla="*/ 70 w 160"/>
              <a:gd name="T47" fmla="*/ 109 h 160"/>
              <a:gd name="T48" fmla="*/ 47 w 160"/>
              <a:gd name="T49" fmla="*/ 93 h 160"/>
              <a:gd name="T50" fmla="*/ 43 w 160"/>
              <a:gd name="T51" fmla="*/ 150 h 160"/>
              <a:gd name="T52" fmla="*/ 75 w 160"/>
              <a:gd name="T53" fmla="*/ 122 h 160"/>
              <a:gd name="T54" fmla="*/ 57 w 160"/>
              <a:gd name="T55" fmla="*/ 83 h 160"/>
              <a:gd name="T56" fmla="*/ 97 w 160"/>
              <a:gd name="T57" fmla="*/ 82 h 160"/>
              <a:gd name="T58" fmla="*/ 57 w 160"/>
              <a:gd name="T59" fmla="*/ 83 h 160"/>
              <a:gd name="T60" fmla="*/ 85 w 160"/>
              <a:gd name="T61" fmla="*/ 150 h 160"/>
              <a:gd name="T62" fmla="*/ 112 w 160"/>
              <a:gd name="T63" fmla="*/ 122 h 160"/>
              <a:gd name="T64" fmla="*/ 150 w 160"/>
              <a:gd name="T65" fmla="*/ 150 h 160"/>
              <a:gd name="T66" fmla="*/ 122 w 160"/>
              <a:gd name="T67" fmla="*/ 122 h 160"/>
              <a:gd name="T68" fmla="*/ 150 w 160"/>
              <a:gd name="T69" fmla="*/ 150 h 160"/>
              <a:gd name="T70" fmla="*/ 19 w 160"/>
              <a:gd name="T71" fmla="*/ 136 h 160"/>
              <a:gd name="T72" fmla="*/ 28 w 160"/>
              <a:gd name="T73"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60">
                <a:moveTo>
                  <a:pt x="155" y="113"/>
                </a:moveTo>
                <a:cubicBezTo>
                  <a:pt x="80" y="113"/>
                  <a:pt x="80" y="113"/>
                  <a:pt x="80" y="113"/>
                </a:cubicBezTo>
                <a:cubicBezTo>
                  <a:pt x="136" y="57"/>
                  <a:pt x="136" y="57"/>
                  <a:pt x="136" y="57"/>
                </a:cubicBezTo>
                <a:cubicBezTo>
                  <a:pt x="137" y="56"/>
                  <a:pt x="137" y="55"/>
                  <a:pt x="137" y="54"/>
                </a:cubicBezTo>
                <a:cubicBezTo>
                  <a:pt x="137" y="53"/>
                  <a:pt x="137" y="52"/>
                  <a:pt x="136" y="51"/>
                </a:cubicBezTo>
                <a:cubicBezTo>
                  <a:pt x="109" y="25"/>
                  <a:pt x="109" y="25"/>
                  <a:pt x="109" y="25"/>
                </a:cubicBezTo>
                <a:cubicBezTo>
                  <a:pt x="109" y="24"/>
                  <a:pt x="107" y="23"/>
                  <a:pt x="106" y="23"/>
                </a:cubicBezTo>
                <a:cubicBezTo>
                  <a:pt x="105" y="23"/>
                  <a:pt x="104" y="24"/>
                  <a:pt x="103" y="25"/>
                </a:cubicBezTo>
                <a:cubicBezTo>
                  <a:pt x="47" y="80"/>
                  <a:pt x="47" y="80"/>
                  <a:pt x="47" y="80"/>
                </a:cubicBezTo>
                <a:cubicBezTo>
                  <a:pt x="47" y="5"/>
                  <a:pt x="47" y="5"/>
                  <a:pt x="47" y="5"/>
                </a:cubicBezTo>
                <a:cubicBezTo>
                  <a:pt x="47" y="3"/>
                  <a:pt x="45" y="0"/>
                  <a:pt x="42" y="0"/>
                </a:cubicBezTo>
                <a:cubicBezTo>
                  <a:pt x="5" y="0"/>
                  <a:pt x="5" y="0"/>
                  <a:pt x="5" y="0"/>
                </a:cubicBezTo>
                <a:cubicBezTo>
                  <a:pt x="2" y="0"/>
                  <a:pt x="0" y="3"/>
                  <a:pt x="0" y="5"/>
                </a:cubicBezTo>
                <a:cubicBezTo>
                  <a:pt x="0" y="137"/>
                  <a:pt x="0" y="137"/>
                  <a:pt x="0" y="137"/>
                </a:cubicBezTo>
                <a:cubicBezTo>
                  <a:pt x="0" y="150"/>
                  <a:pt x="11" y="160"/>
                  <a:pt x="24" y="160"/>
                </a:cubicBezTo>
                <a:cubicBezTo>
                  <a:pt x="156" y="160"/>
                  <a:pt x="156" y="160"/>
                  <a:pt x="156" y="160"/>
                </a:cubicBezTo>
                <a:cubicBezTo>
                  <a:pt x="158" y="160"/>
                  <a:pt x="160" y="158"/>
                  <a:pt x="160" y="155"/>
                </a:cubicBezTo>
                <a:cubicBezTo>
                  <a:pt x="160" y="117"/>
                  <a:pt x="160" y="117"/>
                  <a:pt x="160" y="117"/>
                </a:cubicBezTo>
                <a:cubicBezTo>
                  <a:pt x="160" y="115"/>
                  <a:pt x="158" y="113"/>
                  <a:pt x="155" y="113"/>
                </a:cubicBezTo>
                <a:close/>
                <a:moveTo>
                  <a:pt x="23" y="150"/>
                </a:moveTo>
                <a:cubicBezTo>
                  <a:pt x="15" y="150"/>
                  <a:pt x="9" y="144"/>
                  <a:pt x="9" y="136"/>
                </a:cubicBezTo>
                <a:cubicBezTo>
                  <a:pt x="9" y="128"/>
                  <a:pt x="15" y="122"/>
                  <a:pt x="23" y="122"/>
                </a:cubicBezTo>
                <a:cubicBezTo>
                  <a:pt x="31" y="122"/>
                  <a:pt x="38" y="128"/>
                  <a:pt x="38" y="136"/>
                </a:cubicBezTo>
                <a:cubicBezTo>
                  <a:pt x="38" y="144"/>
                  <a:pt x="31" y="150"/>
                  <a:pt x="23" y="150"/>
                </a:cubicBezTo>
                <a:close/>
                <a:moveTo>
                  <a:pt x="38" y="117"/>
                </a:moveTo>
                <a:cubicBezTo>
                  <a:pt x="34" y="114"/>
                  <a:pt x="28" y="113"/>
                  <a:pt x="23" y="113"/>
                </a:cubicBezTo>
                <a:cubicBezTo>
                  <a:pt x="18" y="113"/>
                  <a:pt x="13" y="114"/>
                  <a:pt x="9" y="117"/>
                </a:cubicBezTo>
                <a:cubicBezTo>
                  <a:pt x="9" y="84"/>
                  <a:pt x="9" y="84"/>
                  <a:pt x="9" y="84"/>
                </a:cubicBezTo>
                <a:cubicBezTo>
                  <a:pt x="38" y="84"/>
                  <a:pt x="38" y="84"/>
                  <a:pt x="38" y="84"/>
                </a:cubicBezTo>
                <a:lnTo>
                  <a:pt x="38" y="117"/>
                </a:lnTo>
                <a:close/>
                <a:moveTo>
                  <a:pt x="38" y="75"/>
                </a:moveTo>
                <a:cubicBezTo>
                  <a:pt x="9" y="75"/>
                  <a:pt x="9" y="75"/>
                  <a:pt x="9" y="75"/>
                </a:cubicBezTo>
                <a:cubicBezTo>
                  <a:pt x="9" y="47"/>
                  <a:pt x="9" y="47"/>
                  <a:pt x="9" y="47"/>
                </a:cubicBezTo>
                <a:cubicBezTo>
                  <a:pt x="38" y="47"/>
                  <a:pt x="38" y="47"/>
                  <a:pt x="38" y="47"/>
                </a:cubicBezTo>
                <a:lnTo>
                  <a:pt x="38" y="75"/>
                </a:lnTo>
                <a:close/>
                <a:moveTo>
                  <a:pt x="38" y="38"/>
                </a:moveTo>
                <a:cubicBezTo>
                  <a:pt x="9" y="38"/>
                  <a:pt x="9" y="38"/>
                  <a:pt x="9" y="38"/>
                </a:cubicBezTo>
                <a:cubicBezTo>
                  <a:pt x="9" y="10"/>
                  <a:pt x="9" y="10"/>
                  <a:pt x="9" y="10"/>
                </a:cubicBezTo>
                <a:cubicBezTo>
                  <a:pt x="38" y="10"/>
                  <a:pt x="38" y="10"/>
                  <a:pt x="38" y="10"/>
                </a:cubicBezTo>
                <a:lnTo>
                  <a:pt x="38" y="38"/>
                </a:lnTo>
                <a:close/>
                <a:moveTo>
                  <a:pt x="106" y="34"/>
                </a:moveTo>
                <a:cubicBezTo>
                  <a:pt x="126" y="54"/>
                  <a:pt x="126" y="54"/>
                  <a:pt x="126" y="54"/>
                </a:cubicBezTo>
                <a:cubicBezTo>
                  <a:pt x="104" y="75"/>
                  <a:pt x="104" y="75"/>
                  <a:pt x="104" y="75"/>
                </a:cubicBezTo>
                <a:cubicBezTo>
                  <a:pt x="84" y="55"/>
                  <a:pt x="84" y="55"/>
                  <a:pt x="84" y="55"/>
                </a:cubicBezTo>
                <a:lnTo>
                  <a:pt x="106" y="34"/>
                </a:lnTo>
                <a:close/>
                <a:moveTo>
                  <a:pt x="47" y="93"/>
                </a:moveTo>
                <a:cubicBezTo>
                  <a:pt x="50" y="90"/>
                  <a:pt x="50" y="90"/>
                  <a:pt x="50" y="90"/>
                </a:cubicBezTo>
                <a:cubicBezTo>
                  <a:pt x="70" y="109"/>
                  <a:pt x="70" y="109"/>
                  <a:pt x="70" y="109"/>
                </a:cubicBezTo>
                <a:cubicBezTo>
                  <a:pt x="47" y="132"/>
                  <a:pt x="47" y="132"/>
                  <a:pt x="47" y="132"/>
                </a:cubicBezTo>
                <a:lnTo>
                  <a:pt x="47" y="93"/>
                </a:lnTo>
                <a:close/>
                <a:moveTo>
                  <a:pt x="75" y="150"/>
                </a:moveTo>
                <a:cubicBezTo>
                  <a:pt x="43" y="150"/>
                  <a:pt x="43" y="150"/>
                  <a:pt x="43" y="150"/>
                </a:cubicBezTo>
                <a:cubicBezTo>
                  <a:pt x="70" y="122"/>
                  <a:pt x="70" y="122"/>
                  <a:pt x="70" y="122"/>
                </a:cubicBezTo>
                <a:cubicBezTo>
                  <a:pt x="75" y="122"/>
                  <a:pt x="75" y="122"/>
                  <a:pt x="75" y="122"/>
                </a:cubicBezTo>
                <a:lnTo>
                  <a:pt x="75" y="150"/>
                </a:lnTo>
                <a:close/>
                <a:moveTo>
                  <a:pt x="57" y="83"/>
                </a:moveTo>
                <a:cubicBezTo>
                  <a:pt x="78" y="62"/>
                  <a:pt x="78" y="62"/>
                  <a:pt x="78" y="62"/>
                </a:cubicBezTo>
                <a:cubicBezTo>
                  <a:pt x="97" y="82"/>
                  <a:pt x="97" y="82"/>
                  <a:pt x="97" y="82"/>
                </a:cubicBezTo>
                <a:cubicBezTo>
                  <a:pt x="77" y="103"/>
                  <a:pt x="77" y="103"/>
                  <a:pt x="77" y="103"/>
                </a:cubicBezTo>
                <a:lnTo>
                  <a:pt x="57" y="83"/>
                </a:lnTo>
                <a:close/>
                <a:moveTo>
                  <a:pt x="112" y="150"/>
                </a:moveTo>
                <a:cubicBezTo>
                  <a:pt x="85" y="150"/>
                  <a:pt x="85" y="150"/>
                  <a:pt x="85" y="150"/>
                </a:cubicBezTo>
                <a:cubicBezTo>
                  <a:pt x="85" y="122"/>
                  <a:pt x="85" y="122"/>
                  <a:pt x="85" y="122"/>
                </a:cubicBezTo>
                <a:cubicBezTo>
                  <a:pt x="112" y="122"/>
                  <a:pt x="112" y="122"/>
                  <a:pt x="112" y="122"/>
                </a:cubicBezTo>
                <a:lnTo>
                  <a:pt x="112" y="150"/>
                </a:lnTo>
                <a:close/>
                <a:moveTo>
                  <a:pt x="150" y="150"/>
                </a:moveTo>
                <a:cubicBezTo>
                  <a:pt x="122" y="150"/>
                  <a:pt x="122" y="150"/>
                  <a:pt x="122" y="150"/>
                </a:cubicBezTo>
                <a:cubicBezTo>
                  <a:pt x="122" y="122"/>
                  <a:pt x="122" y="122"/>
                  <a:pt x="122" y="122"/>
                </a:cubicBezTo>
                <a:cubicBezTo>
                  <a:pt x="150" y="122"/>
                  <a:pt x="150" y="122"/>
                  <a:pt x="150" y="122"/>
                </a:cubicBezTo>
                <a:lnTo>
                  <a:pt x="150" y="150"/>
                </a:lnTo>
                <a:close/>
                <a:moveTo>
                  <a:pt x="23" y="132"/>
                </a:moveTo>
                <a:cubicBezTo>
                  <a:pt x="21" y="132"/>
                  <a:pt x="19" y="134"/>
                  <a:pt x="19" y="136"/>
                </a:cubicBezTo>
                <a:cubicBezTo>
                  <a:pt x="19" y="139"/>
                  <a:pt x="21" y="141"/>
                  <a:pt x="23" y="141"/>
                </a:cubicBezTo>
                <a:cubicBezTo>
                  <a:pt x="26" y="141"/>
                  <a:pt x="28" y="139"/>
                  <a:pt x="28" y="136"/>
                </a:cubicBezTo>
                <a:cubicBezTo>
                  <a:pt x="28" y="134"/>
                  <a:pt x="26" y="132"/>
                  <a:pt x="23" y="13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1">
            <a:extLst>
              <a:ext uri="{FF2B5EF4-FFF2-40B4-BE49-F238E27FC236}">
                <a16:creationId xmlns:a16="http://schemas.microsoft.com/office/drawing/2014/main" id="{9EFF54C9-7C3A-3C11-2BED-77D53A530D7E}"/>
              </a:ext>
            </a:extLst>
          </p:cNvPr>
          <p:cNvSpPr>
            <a:spLocks noEditPoints="1"/>
          </p:cNvSpPr>
          <p:nvPr/>
        </p:nvSpPr>
        <p:spPr bwMode="auto">
          <a:xfrm>
            <a:off x="1136761" y="5140325"/>
            <a:ext cx="403957" cy="409069"/>
          </a:xfrm>
          <a:custGeom>
            <a:avLst/>
            <a:gdLst>
              <a:gd name="T0" fmla="*/ 79 w 158"/>
              <a:gd name="T1" fmla="*/ 11 h 160"/>
              <a:gd name="T2" fmla="*/ 145 w 158"/>
              <a:gd name="T3" fmla="*/ 52 h 160"/>
              <a:gd name="T4" fmla="*/ 79 w 158"/>
              <a:gd name="T5" fmla="*/ 93 h 160"/>
              <a:gd name="T6" fmla="*/ 13 w 158"/>
              <a:gd name="T7" fmla="*/ 52 h 160"/>
              <a:gd name="T8" fmla="*/ 79 w 158"/>
              <a:gd name="T9" fmla="*/ 11 h 160"/>
              <a:gd name="T10" fmla="*/ 79 w 158"/>
              <a:gd name="T11" fmla="*/ 11 h 160"/>
              <a:gd name="T12" fmla="*/ 132 w 158"/>
              <a:gd name="T13" fmla="*/ 72 h 160"/>
              <a:gd name="T14" fmla="*/ 145 w 158"/>
              <a:gd name="T15" fmla="*/ 80 h 160"/>
              <a:gd name="T16" fmla="*/ 79 w 158"/>
              <a:gd name="T17" fmla="*/ 121 h 160"/>
              <a:gd name="T18" fmla="*/ 13 w 158"/>
              <a:gd name="T19" fmla="*/ 80 h 160"/>
              <a:gd name="T20" fmla="*/ 27 w 158"/>
              <a:gd name="T21" fmla="*/ 72 h 160"/>
              <a:gd name="T22" fmla="*/ 77 w 158"/>
              <a:gd name="T23" fmla="*/ 103 h 160"/>
              <a:gd name="T24" fmla="*/ 80 w 158"/>
              <a:gd name="T25" fmla="*/ 104 h 160"/>
              <a:gd name="T26" fmla="*/ 82 w 158"/>
              <a:gd name="T27" fmla="*/ 103 h 160"/>
              <a:gd name="T28" fmla="*/ 132 w 158"/>
              <a:gd name="T29" fmla="*/ 72 h 160"/>
              <a:gd name="T30" fmla="*/ 132 w 158"/>
              <a:gd name="T31" fmla="*/ 72 h 160"/>
              <a:gd name="T32" fmla="*/ 132 w 158"/>
              <a:gd name="T33" fmla="*/ 100 h 160"/>
              <a:gd name="T34" fmla="*/ 145 w 158"/>
              <a:gd name="T35" fmla="*/ 108 h 160"/>
              <a:gd name="T36" fmla="*/ 80 w 158"/>
              <a:gd name="T37" fmla="*/ 150 h 160"/>
              <a:gd name="T38" fmla="*/ 14 w 158"/>
              <a:gd name="T39" fmla="*/ 108 h 160"/>
              <a:gd name="T40" fmla="*/ 27 w 158"/>
              <a:gd name="T41" fmla="*/ 100 h 160"/>
              <a:gd name="T42" fmla="*/ 77 w 158"/>
              <a:gd name="T43" fmla="*/ 131 h 160"/>
              <a:gd name="T44" fmla="*/ 80 w 158"/>
              <a:gd name="T45" fmla="*/ 132 h 160"/>
              <a:gd name="T46" fmla="*/ 82 w 158"/>
              <a:gd name="T47" fmla="*/ 131 h 160"/>
              <a:gd name="T48" fmla="*/ 132 w 158"/>
              <a:gd name="T49" fmla="*/ 100 h 160"/>
              <a:gd name="T50" fmla="*/ 132 w 158"/>
              <a:gd name="T51" fmla="*/ 100 h 160"/>
              <a:gd name="T52" fmla="*/ 79 w 158"/>
              <a:gd name="T53" fmla="*/ 0 h 160"/>
              <a:gd name="T54" fmla="*/ 77 w 158"/>
              <a:gd name="T55" fmla="*/ 1 h 160"/>
              <a:gd name="T56" fmla="*/ 2 w 158"/>
              <a:gd name="T57" fmla="*/ 48 h 160"/>
              <a:gd name="T58" fmla="*/ 0 w 158"/>
              <a:gd name="T59" fmla="*/ 52 h 160"/>
              <a:gd name="T60" fmla="*/ 2 w 158"/>
              <a:gd name="T61" fmla="*/ 56 h 160"/>
              <a:gd name="T62" fmla="*/ 19 w 158"/>
              <a:gd name="T63" fmla="*/ 66 h 160"/>
              <a:gd name="T64" fmla="*/ 2 w 158"/>
              <a:gd name="T65" fmla="*/ 76 h 160"/>
              <a:gd name="T66" fmla="*/ 0 w 158"/>
              <a:gd name="T67" fmla="*/ 80 h 160"/>
              <a:gd name="T68" fmla="*/ 2 w 158"/>
              <a:gd name="T69" fmla="*/ 85 h 160"/>
              <a:gd name="T70" fmla="*/ 19 w 158"/>
              <a:gd name="T71" fmla="*/ 94 h 160"/>
              <a:gd name="T72" fmla="*/ 2 w 158"/>
              <a:gd name="T73" fmla="*/ 104 h 160"/>
              <a:gd name="T74" fmla="*/ 0 w 158"/>
              <a:gd name="T75" fmla="*/ 108 h 160"/>
              <a:gd name="T76" fmla="*/ 2 w 158"/>
              <a:gd name="T77" fmla="*/ 113 h 160"/>
              <a:gd name="T78" fmla="*/ 77 w 158"/>
              <a:gd name="T79" fmla="*/ 160 h 160"/>
              <a:gd name="T80" fmla="*/ 80 w 158"/>
              <a:gd name="T81" fmla="*/ 160 h 160"/>
              <a:gd name="T82" fmla="*/ 82 w 158"/>
              <a:gd name="T83" fmla="*/ 160 h 160"/>
              <a:gd name="T84" fmla="*/ 156 w 158"/>
              <a:gd name="T85" fmla="*/ 113 h 160"/>
              <a:gd name="T86" fmla="*/ 158 w 158"/>
              <a:gd name="T87" fmla="*/ 108 h 160"/>
              <a:gd name="T88" fmla="*/ 156 w 158"/>
              <a:gd name="T89" fmla="*/ 104 h 160"/>
              <a:gd name="T90" fmla="*/ 140 w 158"/>
              <a:gd name="T91" fmla="*/ 94 h 160"/>
              <a:gd name="T92" fmla="*/ 156 w 158"/>
              <a:gd name="T93" fmla="*/ 85 h 160"/>
              <a:gd name="T94" fmla="*/ 158 w 158"/>
              <a:gd name="T95" fmla="*/ 80 h 160"/>
              <a:gd name="T96" fmla="*/ 156 w 158"/>
              <a:gd name="T97" fmla="*/ 76 h 160"/>
              <a:gd name="T98" fmla="*/ 140 w 158"/>
              <a:gd name="T99" fmla="*/ 66 h 160"/>
              <a:gd name="T100" fmla="*/ 156 w 158"/>
              <a:gd name="T101" fmla="*/ 56 h 160"/>
              <a:gd name="T102" fmla="*/ 158 w 158"/>
              <a:gd name="T103" fmla="*/ 52 h 160"/>
              <a:gd name="T104" fmla="*/ 156 w 158"/>
              <a:gd name="T105" fmla="*/ 48 h 160"/>
              <a:gd name="T106" fmla="*/ 82 w 158"/>
              <a:gd name="T107" fmla="*/ 1 h 160"/>
              <a:gd name="T108" fmla="*/ 79 w 158"/>
              <a:gd name="T10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8" h="160">
                <a:moveTo>
                  <a:pt x="79" y="11"/>
                </a:moveTo>
                <a:cubicBezTo>
                  <a:pt x="145" y="52"/>
                  <a:pt x="145" y="52"/>
                  <a:pt x="145" y="52"/>
                </a:cubicBezTo>
                <a:cubicBezTo>
                  <a:pt x="79" y="93"/>
                  <a:pt x="79" y="93"/>
                  <a:pt x="79" y="93"/>
                </a:cubicBezTo>
                <a:cubicBezTo>
                  <a:pt x="13" y="52"/>
                  <a:pt x="13" y="52"/>
                  <a:pt x="13" y="52"/>
                </a:cubicBezTo>
                <a:cubicBezTo>
                  <a:pt x="79" y="11"/>
                  <a:pt x="79" y="11"/>
                  <a:pt x="79" y="11"/>
                </a:cubicBezTo>
                <a:cubicBezTo>
                  <a:pt x="79" y="11"/>
                  <a:pt x="79" y="11"/>
                  <a:pt x="79" y="11"/>
                </a:cubicBezTo>
                <a:close/>
                <a:moveTo>
                  <a:pt x="132" y="72"/>
                </a:moveTo>
                <a:cubicBezTo>
                  <a:pt x="145" y="80"/>
                  <a:pt x="145" y="80"/>
                  <a:pt x="145" y="80"/>
                </a:cubicBezTo>
                <a:cubicBezTo>
                  <a:pt x="79" y="121"/>
                  <a:pt x="79" y="121"/>
                  <a:pt x="79" y="121"/>
                </a:cubicBezTo>
                <a:cubicBezTo>
                  <a:pt x="13" y="80"/>
                  <a:pt x="13" y="80"/>
                  <a:pt x="13" y="80"/>
                </a:cubicBezTo>
                <a:cubicBezTo>
                  <a:pt x="27" y="72"/>
                  <a:pt x="27" y="72"/>
                  <a:pt x="27" y="72"/>
                </a:cubicBezTo>
                <a:cubicBezTo>
                  <a:pt x="77" y="103"/>
                  <a:pt x="77" y="103"/>
                  <a:pt x="77" y="103"/>
                </a:cubicBezTo>
                <a:cubicBezTo>
                  <a:pt x="78" y="104"/>
                  <a:pt x="79" y="104"/>
                  <a:pt x="80" y="104"/>
                </a:cubicBezTo>
                <a:cubicBezTo>
                  <a:pt x="80" y="104"/>
                  <a:pt x="81" y="104"/>
                  <a:pt x="82" y="103"/>
                </a:cubicBezTo>
                <a:cubicBezTo>
                  <a:pt x="132" y="72"/>
                  <a:pt x="132" y="72"/>
                  <a:pt x="132" y="72"/>
                </a:cubicBezTo>
                <a:cubicBezTo>
                  <a:pt x="132" y="72"/>
                  <a:pt x="132" y="72"/>
                  <a:pt x="132" y="72"/>
                </a:cubicBezTo>
                <a:close/>
                <a:moveTo>
                  <a:pt x="132" y="100"/>
                </a:moveTo>
                <a:cubicBezTo>
                  <a:pt x="145" y="108"/>
                  <a:pt x="145" y="108"/>
                  <a:pt x="145" y="108"/>
                </a:cubicBezTo>
                <a:cubicBezTo>
                  <a:pt x="80" y="150"/>
                  <a:pt x="80" y="150"/>
                  <a:pt x="80" y="150"/>
                </a:cubicBezTo>
                <a:cubicBezTo>
                  <a:pt x="14" y="108"/>
                  <a:pt x="14" y="108"/>
                  <a:pt x="14" y="108"/>
                </a:cubicBezTo>
                <a:cubicBezTo>
                  <a:pt x="27" y="100"/>
                  <a:pt x="27" y="100"/>
                  <a:pt x="27" y="100"/>
                </a:cubicBezTo>
                <a:cubicBezTo>
                  <a:pt x="77" y="131"/>
                  <a:pt x="77" y="131"/>
                  <a:pt x="77" y="131"/>
                </a:cubicBezTo>
                <a:cubicBezTo>
                  <a:pt x="78" y="132"/>
                  <a:pt x="79" y="132"/>
                  <a:pt x="80" y="132"/>
                </a:cubicBezTo>
                <a:cubicBezTo>
                  <a:pt x="81" y="132"/>
                  <a:pt x="82" y="132"/>
                  <a:pt x="82" y="131"/>
                </a:cubicBezTo>
                <a:cubicBezTo>
                  <a:pt x="132" y="100"/>
                  <a:pt x="132" y="100"/>
                  <a:pt x="132" y="100"/>
                </a:cubicBezTo>
                <a:cubicBezTo>
                  <a:pt x="132" y="100"/>
                  <a:pt x="132" y="100"/>
                  <a:pt x="132" y="100"/>
                </a:cubicBezTo>
                <a:close/>
                <a:moveTo>
                  <a:pt x="79" y="0"/>
                </a:moveTo>
                <a:cubicBezTo>
                  <a:pt x="78" y="0"/>
                  <a:pt x="78" y="1"/>
                  <a:pt x="77" y="1"/>
                </a:cubicBezTo>
                <a:cubicBezTo>
                  <a:pt x="2" y="48"/>
                  <a:pt x="2" y="48"/>
                  <a:pt x="2" y="48"/>
                </a:cubicBezTo>
                <a:cubicBezTo>
                  <a:pt x="1" y="49"/>
                  <a:pt x="0" y="50"/>
                  <a:pt x="0" y="52"/>
                </a:cubicBezTo>
                <a:cubicBezTo>
                  <a:pt x="0" y="54"/>
                  <a:pt x="2" y="55"/>
                  <a:pt x="2" y="56"/>
                </a:cubicBezTo>
                <a:cubicBezTo>
                  <a:pt x="19" y="66"/>
                  <a:pt x="19" y="66"/>
                  <a:pt x="19" y="66"/>
                </a:cubicBezTo>
                <a:cubicBezTo>
                  <a:pt x="2" y="76"/>
                  <a:pt x="2" y="76"/>
                  <a:pt x="2" y="76"/>
                </a:cubicBezTo>
                <a:cubicBezTo>
                  <a:pt x="1" y="77"/>
                  <a:pt x="0" y="78"/>
                  <a:pt x="0" y="80"/>
                </a:cubicBezTo>
                <a:cubicBezTo>
                  <a:pt x="0" y="82"/>
                  <a:pt x="2" y="83"/>
                  <a:pt x="2" y="85"/>
                </a:cubicBezTo>
                <a:cubicBezTo>
                  <a:pt x="19" y="94"/>
                  <a:pt x="19" y="94"/>
                  <a:pt x="19" y="94"/>
                </a:cubicBezTo>
                <a:cubicBezTo>
                  <a:pt x="2" y="104"/>
                  <a:pt x="2" y="104"/>
                  <a:pt x="2" y="104"/>
                </a:cubicBezTo>
                <a:cubicBezTo>
                  <a:pt x="1" y="106"/>
                  <a:pt x="0" y="106"/>
                  <a:pt x="0" y="108"/>
                </a:cubicBezTo>
                <a:cubicBezTo>
                  <a:pt x="0" y="110"/>
                  <a:pt x="2" y="112"/>
                  <a:pt x="2" y="113"/>
                </a:cubicBezTo>
                <a:cubicBezTo>
                  <a:pt x="77" y="160"/>
                  <a:pt x="77" y="160"/>
                  <a:pt x="77" y="160"/>
                </a:cubicBezTo>
                <a:cubicBezTo>
                  <a:pt x="78" y="160"/>
                  <a:pt x="79" y="160"/>
                  <a:pt x="80" y="160"/>
                </a:cubicBezTo>
                <a:cubicBezTo>
                  <a:pt x="80" y="160"/>
                  <a:pt x="81" y="160"/>
                  <a:pt x="82" y="160"/>
                </a:cubicBezTo>
                <a:cubicBezTo>
                  <a:pt x="156" y="113"/>
                  <a:pt x="156" y="113"/>
                  <a:pt x="156" y="113"/>
                </a:cubicBezTo>
                <a:cubicBezTo>
                  <a:pt x="158" y="112"/>
                  <a:pt x="158" y="111"/>
                  <a:pt x="158" y="108"/>
                </a:cubicBezTo>
                <a:cubicBezTo>
                  <a:pt x="158" y="107"/>
                  <a:pt x="157" y="106"/>
                  <a:pt x="156" y="104"/>
                </a:cubicBezTo>
                <a:cubicBezTo>
                  <a:pt x="140" y="94"/>
                  <a:pt x="140" y="94"/>
                  <a:pt x="140" y="94"/>
                </a:cubicBezTo>
                <a:cubicBezTo>
                  <a:pt x="156" y="85"/>
                  <a:pt x="156" y="85"/>
                  <a:pt x="156" y="85"/>
                </a:cubicBezTo>
                <a:cubicBezTo>
                  <a:pt x="158" y="83"/>
                  <a:pt x="158" y="82"/>
                  <a:pt x="158" y="80"/>
                </a:cubicBezTo>
                <a:cubicBezTo>
                  <a:pt x="158" y="79"/>
                  <a:pt x="157" y="77"/>
                  <a:pt x="156" y="76"/>
                </a:cubicBezTo>
                <a:cubicBezTo>
                  <a:pt x="140" y="66"/>
                  <a:pt x="140" y="66"/>
                  <a:pt x="140" y="66"/>
                </a:cubicBezTo>
                <a:cubicBezTo>
                  <a:pt x="156" y="56"/>
                  <a:pt x="156" y="56"/>
                  <a:pt x="156" y="56"/>
                </a:cubicBezTo>
                <a:cubicBezTo>
                  <a:pt x="158" y="55"/>
                  <a:pt x="158" y="54"/>
                  <a:pt x="158" y="52"/>
                </a:cubicBezTo>
                <a:cubicBezTo>
                  <a:pt x="158" y="50"/>
                  <a:pt x="157" y="49"/>
                  <a:pt x="156" y="48"/>
                </a:cubicBezTo>
                <a:cubicBezTo>
                  <a:pt x="82" y="1"/>
                  <a:pt x="82" y="1"/>
                  <a:pt x="82" y="1"/>
                </a:cubicBezTo>
                <a:cubicBezTo>
                  <a:pt x="81" y="1"/>
                  <a:pt x="80" y="0"/>
                  <a:pt x="79"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TextBox 14">
            <a:extLst>
              <a:ext uri="{FF2B5EF4-FFF2-40B4-BE49-F238E27FC236}">
                <a16:creationId xmlns:a16="http://schemas.microsoft.com/office/drawing/2014/main" id="{0FC0A03E-5708-E1C2-89A2-1577F5457252}"/>
              </a:ext>
            </a:extLst>
          </p:cNvPr>
          <p:cNvSpPr txBox="1"/>
          <p:nvPr/>
        </p:nvSpPr>
        <p:spPr>
          <a:xfrm>
            <a:off x="8952315" y="2450245"/>
            <a:ext cx="2545201" cy="1323439"/>
          </a:xfrm>
          <a:prstGeom prst="rect">
            <a:avLst/>
          </a:prstGeom>
          <a:noFill/>
        </p:spPr>
        <p:txBody>
          <a:bodyPr wrap="square" rtlCol="0">
            <a:spAutoFit/>
          </a:bodyPr>
          <a:lstStyle/>
          <a:p>
            <a:pPr algn="r"/>
            <a:r>
              <a:rPr lang="en-US" sz="2000" b="0" i="0" dirty="0">
                <a:solidFill>
                  <a:schemeClr val="bg1"/>
                </a:solidFill>
                <a:effectLst/>
                <a:latin typeface="Poppins Light" panose="00000400000000000000" pitchFamily="2" charset="0"/>
                <a:cs typeface="Poppins Light" panose="00000400000000000000" pitchFamily="2" charset="0"/>
              </a:rPr>
              <a:t>Good Design</a:t>
            </a:r>
          </a:p>
          <a:p>
            <a:pPr algn="r"/>
            <a:r>
              <a:rPr lang="en-US" sz="2000" b="1" i="0" u="sng" dirty="0">
                <a:solidFill>
                  <a:schemeClr val="bg1"/>
                </a:solidFill>
                <a:effectLst/>
                <a:latin typeface="Poppins" panose="00000500000000000000" pitchFamily="50" charset="0"/>
                <a:cs typeface="Poppins" panose="00000500000000000000" pitchFamily="50" charset="0"/>
              </a:rPr>
              <a:t>Marketing</a:t>
            </a:r>
            <a:r>
              <a:rPr lang="en-US" sz="2000" b="1" i="0" dirty="0">
                <a:solidFill>
                  <a:schemeClr val="bg1"/>
                </a:solidFill>
                <a:effectLst/>
                <a:latin typeface="Poppins" panose="00000500000000000000" pitchFamily="50" charset="0"/>
                <a:cs typeface="Poppins" panose="00000500000000000000" pitchFamily="50" charset="0"/>
              </a:rPr>
              <a:t> </a:t>
            </a:r>
            <a:r>
              <a:rPr lang="en-US" sz="2000" b="0" i="0" dirty="0">
                <a:solidFill>
                  <a:schemeClr val="bg1"/>
                </a:solidFill>
                <a:effectLst/>
                <a:latin typeface="Poppins Light" panose="00000400000000000000" pitchFamily="2" charset="0"/>
                <a:cs typeface="Poppins Light" panose="00000400000000000000" pitchFamily="2" charset="0"/>
              </a:rPr>
              <a:t>Makes the </a:t>
            </a:r>
            <a:r>
              <a:rPr lang="en-US" sz="2000" b="1" i="0" u="sng" dirty="0">
                <a:solidFill>
                  <a:schemeClr val="accent2"/>
                </a:solidFill>
                <a:effectLst/>
                <a:latin typeface="Poppins" panose="00000500000000000000" pitchFamily="50" charset="0"/>
                <a:cs typeface="Poppins" panose="00000500000000000000" pitchFamily="50" charset="0"/>
              </a:rPr>
              <a:t>company</a:t>
            </a:r>
          </a:p>
          <a:p>
            <a:pPr algn="r"/>
            <a:r>
              <a:rPr lang="en-US" sz="2000" b="1" i="0" u="sng" dirty="0">
                <a:solidFill>
                  <a:schemeClr val="accent2"/>
                </a:solidFill>
                <a:effectLst/>
                <a:latin typeface="Poppins" panose="00000500000000000000" pitchFamily="50" charset="0"/>
                <a:cs typeface="Poppins" panose="00000500000000000000" pitchFamily="50" charset="0"/>
              </a:rPr>
              <a:t>look smart.</a:t>
            </a:r>
          </a:p>
        </p:txBody>
      </p:sp>
      <p:sp>
        <p:nvSpPr>
          <p:cNvPr id="16" name="TextBox 15">
            <a:extLst>
              <a:ext uri="{FF2B5EF4-FFF2-40B4-BE49-F238E27FC236}">
                <a16:creationId xmlns:a16="http://schemas.microsoft.com/office/drawing/2014/main" id="{D52E1BBB-1A3E-876D-86E8-FBAFF56AD929}"/>
              </a:ext>
            </a:extLst>
          </p:cNvPr>
          <p:cNvSpPr txBox="1"/>
          <p:nvPr/>
        </p:nvSpPr>
        <p:spPr>
          <a:xfrm>
            <a:off x="8330878" y="4002773"/>
            <a:ext cx="3166637" cy="1600503"/>
          </a:xfrm>
          <a:prstGeom prst="rect">
            <a:avLst/>
          </a:prstGeom>
          <a:noFill/>
        </p:spPr>
        <p:txBody>
          <a:bodyPr wrap="square" rtlCol="0">
            <a:spAutoFit/>
          </a:bodyPr>
          <a:lstStyle/>
          <a:p>
            <a:pPr algn="r">
              <a:lnSpc>
                <a:spcPts val="1700"/>
              </a:lnSpc>
            </a:pPr>
            <a:r>
              <a:rPr lang="en-US" sz="1000" b="0" i="0" dirty="0">
                <a:solidFill>
                  <a:schemeClr val="bg1"/>
                </a:solidFill>
                <a:effectLst/>
                <a:latin typeface="DM Sans" pitchFamily="2" charset="0"/>
              </a:rPr>
              <a:t>But I must explain to you how all this mistaken idea of denouncing pleasure and praising pain was born and I will give you a complete account of the explorer of the truth, the master-builder of human, or avoids, but because know how to pursue pleasure rationally encounter consequences that are extremely painful. </a:t>
            </a:r>
            <a:endParaRPr lang="en-US" sz="1000" dirty="0">
              <a:solidFill>
                <a:schemeClr val="bg1"/>
              </a:solidFill>
              <a:latin typeface="DM Sans" pitchFamily="2" charset="0"/>
              <a:ea typeface="Open Sans" panose="020B0606030504020204" pitchFamily="34" charset="0"/>
              <a:cs typeface="Open Sans" panose="020B0606030504020204" pitchFamily="34" charset="0"/>
            </a:endParaRPr>
          </a:p>
        </p:txBody>
      </p:sp>
      <p:cxnSp>
        <p:nvCxnSpPr>
          <p:cNvPr id="20" name="Straight Connector 19">
            <a:extLst>
              <a:ext uri="{FF2B5EF4-FFF2-40B4-BE49-F238E27FC236}">
                <a16:creationId xmlns:a16="http://schemas.microsoft.com/office/drawing/2014/main" id="{046E64D1-9C66-CABC-DB30-F1E416DCBCC8}"/>
              </a:ext>
            </a:extLst>
          </p:cNvPr>
          <p:cNvCxnSpPr/>
          <p:nvPr/>
        </p:nvCxnSpPr>
        <p:spPr>
          <a:xfrm>
            <a:off x="11042650" y="3906414"/>
            <a:ext cx="361950" cy="0"/>
          </a:xfrm>
          <a:prstGeom prst="line">
            <a:avLst/>
          </a:prstGeom>
          <a:ln w="317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90FFA8D-CD14-0583-77B1-630AB135CC75}"/>
              </a:ext>
            </a:extLst>
          </p:cNvPr>
          <p:cNvSpPr txBox="1"/>
          <p:nvPr/>
        </p:nvSpPr>
        <p:spPr>
          <a:xfrm>
            <a:off x="1959172" y="5281261"/>
            <a:ext cx="2612828" cy="732188"/>
          </a:xfrm>
          <a:prstGeom prst="rect">
            <a:avLst/>
          </a:prstGeom>
          <a:noFill/>
        </p:spPr>
        <p:txBody>
          <a:bodyPr wrap="square" rtlCol="0">
            <a:spAutoFit/>
          </a:bodyPr>
          <a:lstStyle/>
          <a:p>
            <a:pPr>
              <a:lnSpc>
                <a:spcPts val="1700"/>
              </a:lnSpc>
            </a:pPr>
            <a:r>
              <a:rPr lang="en-US" sz="1000" dirty="0">
                <a:latin typeface="DM Sans" pitchFamily="2" charset="0"/>
                <a:ea typeface="Inter" panose="020B0502030000000004" pitchFamily="34" charset="0"/>
                <a:cs typeface="Arimo" panose="020B0604020202020204" pitchFamily="34" charset="0"/>
              </a:rPr>
              <a:t>It also puts additional responsibility everyone involved. Consumers’ cards on </a:t>
            </a:r>
          </a:p>
          <a:p>
            <a:pPr>
              <a:lnSpc>
                <a:spcPts val="1700"/>
              </a:lnSpc>
            </a:pPr>
            <a:r>
              <a:rPr lang="en-US" sz="1000" dirty="0">
                <a:latin typeface="DM Sans" pitchFamily="2" charset="0"/>
                <a:ea typeface="Inter" panose="020B0502030000000004" pitchFamily="34" charset="0"/>
                <a:cs typeface="Arimo" panose="020B0604020202020204" pitchFamily="34" charset="0"/>
              </a:rPr>
              <a:t>the table they want</a:t>
            </a:r>
          </a:p>
        </p:txBody>
      </p:sp>
    </p:spTree>
    <p:extLst>
      <p:ext uri="{BB962C8B-B14F-4D97-AF65-F5344CB8AC3E}">
        <p14:creationId xmlns:p14="http://schemas.microsoft.com/office/powerpoint/2010/main" val="747179515"/>
      </p:ext>
    </p:extLst>
  </p:cSld>
  <p:clrMapOvr>
    <a:masterClrMapping/>
  </p:clrMapOvr>
  <p:transition spd="slow">
    <p:cover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E1633DB-87F3-C9EC-0AB7-ED472839F46B}"/>
              </a:ext>
            </a:extLst>
          </p:cNvPr>
          <p:cNvSpPr/>
          <p:nvPr/>
        </p:nvSpPr>
        <p:spPr>
          <a:xfrm>
            <a:off x="6700198" y="0"/>
            <a:ext cx="5491802" cy="68580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ABFB438-8B0C-828C-864B-227C2DCA80AF}"/>
              </a:ext>
            </a:extLst>
          </p:cNvPr>
          <p:cNvSpPr/>
          <p:nvPr/>
        </p:nvSpPr>
        <p:spPr>
          <a:xfrm rot="2498543">
            <a:off x="8073493" y="-1641158"/>
            <a:ext cx="1298174" cy="9683129"/>
          </a:xfrm>
          <a:prstGeom prst="rect">
            <a:avLst/>
          </a:prstGeom>
          <a:solidFill>
            <a:schemeClr val="bg1">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4D44BF0-2686-A399-F35A-3B6E9E81C9F6}"/>
              </a:ext>
            </a:extLst>
          </p:cNvPr>
          <p:cNvSpPr/>
          <p:nvPr/>
        </p:nvSpPr>
        <p:spPr>
          <a:xfrm rot="18900000">
            <a:off x="7910583" y="-73568"/>
            <a:ext cx="1298174" cy="9306884"/>
          </a:xfrm>
          <a:prstGeom prst="rect">
            <a:avLst/>
          </a:prstGeom>
          <a:solidFill>
            <a:schemeClr val="bg1">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B7FA6582-FE61-8660-89CD-30D56BF7C033}"/>
              </a:ext>
            </a:extLst>
          </p:cNvPr>
          <p:cNvSpPr/>
          <p:nvPr/>
        </p:nvSpPr>
        <p:spPr>
          <a:xfrm>
            <a:off x="3563118" y="2767408"/>
            <a:ext cx="2222500" cy="3569892"/>
          </a:xfrm>
          <a:prstGeom prst="rect">
            <a:avLst/>
          </a:prstGeom>
          <a:no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304E19B-5981-BFEE-F750-994F7DD905F8}"/>
              </a:ext>
            </a:extLst>
          </p:cNvPr>
          <p:cNvSpPr txBox="1"/>
          <p:nvPr/>
        </p:nvSpPr>
        <p:spPr>
          <a:xfrm>
            <a:off x="812006" y="750095"/>
            <a:ext cx="3998210" cy="784830"/>
          </a:xfrm>
          <a:prstGeom prst="rect">
            <a:avLst/>
          </a:prstGeom>
          <a:noFill/>
        </p:spPr>
        <p:txBody>
          <a:bodyPr wrap="none" rtlCol="0">
            <a:spAutoFit/>
          </a:bodyPr>
          <a:lstStyle/>
          <a:p>
            <a:r>
              <a:rPr lang="en-US" sz="4500" dirty="0">
                <a:latin typeface="Poppins SemiBold" panose="00000700000000000000" pitchFamily="2" charset="0"/>
                <a:cs typeface="Poppins SemiBold" panose="00000700000000000000" pitchFamily="2" charset="0"/>
              </a:rPr>
              <a:t>Team Leader</a:t>
            </a:r>
          </a:p>
        </p:txBody>
      </p:sp>
      <p:sp>
        <p:nvSpPr>
          <p:cNvPr id="5" name="TextBox 4">
            <a:extLst>
              <a:ext uri="{FF2B5EF4-FFF2-40B4-BE49-F238E27FC236}">
                <a16:creationId xmlns:a16="http://schemas.microsoft.com/office/drawing/2014/main" id="{C41F2F83-ED90-8A9A-2BB1-8E530DBE71EE}"/>
              </a:ext>
            </a:extLst>
          </p:cNvPr>
          <p:cNvSpPr txBox="1"/>
          <p:nvPr/>
        </p:nvSpPr>
        <p:spPr>
          <a:xfrm>
            <a:off x="1755702" y="4076146"/>
            <a:ext cx="1344785" cy="338554"/>
          </a:xfrm>
          <a:prstGeom prst="rect">
            <a:avLst/>
          </a:prstGeom>
          <a:noFill/>
        </p:spPr>
        <p:txBody>
          <a:bodyPr wrap="square" rtlCol="0">
            <a:spAutoFit/>
          </a:bodyPr>
          <a:lstStyle/>
          <a:p>
            <a:pPr algn="r"/>
            <a:r>
              <a:rPr lang="en-US" sz="1600" b="0" i="0" dirty="0">
                <a:solidFill>
                  <a:schemeClr val="tx2"/>
                </a:solidFill>
                <a:effectLst/>
                <a:latin typeface="DM Sans" pitchFamily="2" charset="0"/>
                <a:cs typeface="Poppins Light" panose="00000400000000000000" pitchFamily="50" charset="0"/>
              </a:rPr>
              <a:t>Director</a:t>
            </a:r>
            <a:endParaRPr lang="en-US" sz="1600" dirty="0">
              <a:solidFill>
                <a:schemeClr val="tx2"/>
              </a:solidFill>
              <a:latin typeface="DM Sans" pitchFamily="2" charset="0"/>
              <a:ea typeface="Open Sans" panose="020B0606030504020204" pitchFamily="34" charset="0"/>
              <a:cs typeface="Poppins Light" panose="00000400000000000000" pitchFamily="50" charset="0"/>
            </a:endParaRPr>
          </a:p>
        </p:txBody>
      </p:sp>
      <p:graphicFrame>
        <p:nvGraphicFramePr>
          <p:cNvPr id="6" name="Chart 5">
            <a:extLst>
              <a:ext uri="{FF2B5EF4-FFF2-40B4-BE49-F238E27FC236}">
                <a16:creationId xmlns:a16="http://schemas.microsoft.com/office/drawing/2014/main" id="{F28FC780-BAF0-1561-CB30-9C68DB8476BB}"/>
              </a:ext>
            </a:extLst>
          </p:cNvPr>
          <p:cNvGraphicFramePr/>
          <p:nvPr>
            <p:extLst>
              <p:ext uri="{D42A27DB-BD31-4B8C-83A1-F6EECF244321}">
                <p14:modId xmlns:p14="http://schemas.microsoft.com/office/powerpoint/2010/main" val="3175457427"/>
              </p:ext>
            </p:extLst>
          </p:nvPr>
        </p:nvGraphicFramePr>
        <p:xfrm>
          <a:off x="7367500" y="4886325"/>
          <a:ext cx="4150125" cy="79349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A6EB778A-6A5E-F97A-62F0-D11F40057872}"/>
              </a:ext>
            </a:extLst>
          </p:cNvPr>
          <p:cNvSpPr txBox="1"/>
          <p:nvPr/>
        </p:nvSpPr>
        <p:spPr>
          <a:xfrm>
            <a:off x="7367501" y="2848091"/>
            <a:ext cx="3879170" cy="1600503"/>
          </a:xfrm>
          <a:prstGeom prst="rect">
            <a:avLst/>
          </a:prstGeom>
          <a:noFill/>
        </p:spPr>
        <p:txBody>
          <a:bodyPr wrap="square" rtlCol="0">
            <a:spAutoFit/>
          </a:bodyPr>
          <a:lstStyle/>
          <a:p>
            <a:pPr>
              <a:lnSpc>
                <a:spcPts val="1700"/>
              </a:lnSpc>
            </a:pPr>
            <a:r>
              <a:rPr lang="en-US" sz="1000" b="0" i="0" dirty="0">
                <a:solidFill>
                  <a:srgbClr val="000000"/>
                </a:solidFill>
                <a:effectLst/>
                <a:latin typeface="DM Sans" pitchFamily="2" charset="0"/>
              </a:rPr>
              <a:t>I must explain to you how all this mistaken idea of denouncing pleasure and praising pain was born and I will give you a</a:t>
            </a:r>
          </a:p>
          <a:p>
            <a:pPr>
              <a:lnSpc>
                <a:spcPts val="1700"/>
              </a:lnSpc>
            </a:pPr>
            <a:r>
              <a:rPr lang="en-US" sz="1000" b="0" i="0" dirty="0">
                <a:solidFill>
                  <a:srgbClr val="000000"/>
                </a:solidFill>
                <a:effectLst/>
                <a:latin typeface="DM Sans" pitchFamily="2" charset="0"/>
              </a:rPr>
              <a:t>teachings of the great explorer of the truth, the master-builder</a:t>
            </a:r>
            <a:endParaRPr lang="en-US" sz="1000" dirty="0">
              <a:solidFill>
                <a:srgbClr val="000000"/>
              </a:solidFill>
              <a:latin typeface="DM Sans" pitchFamily="2" charset="0"/>
            </a:endParaRPr>
          </a:p>
          <a:p>
            <a:pPr>
              <a:lnSpc>
                <a:spcPts val="1700"/>
              </a:lnSpc>
            </a:pPr>
            <a:r>
              <a:rPr lang="en-US" sz="1000" b="0" i="0" dirty="0">
                <a:solidFill>
                  <a:srgbClr val="000000"/>
                </a:solidFill>
                <a:effectLst/>
                <a:latin typeface="DM Sans" pitchFamily="2" charset="0"/>
              </a:rPr>
              <a:t> complete account of the system, </a:t>
            </a:r>
          </a:p>
          <a:p>
            <a:pPr>
              <a:lnSpc>
                <a:spcPts val="1700"/>
              </a:lnSpc>
            </a:pPr>
            <a:endParaRPr lang="en-US" sz="1000" dirty="0">
              <a:solidFill>
                <a:srgbClr val="000000"/>
              </a:solidFill>
              <a:latin typeface="DM Sans" pitchFamily="2" charset="0"/>
            </a:endParaRPr>
          </a:p>
          <a:p>
            <a:pPr>
              <a:lnSpc>
                <a:spcPts val="1700"/>
              </a:lnSpc>
            </a:pPr>
            <a:r>
              <a:rPr lang="en-US" sz="1000" b="0" i="0" dirty="0">
                <a:solidFill>
                  <a:srgbClr val="000000"/>
                </a:solidFill>
                <a:effectLst/>
                <a:latin typeface="DM Sans" pitchFamily="2" charset="0"/>
              </a:rPr>
              <a:t>human happiness. No one rejects, dislikes, or avoids pleasure consequences that are extremely painful. </a:t>
            </a:r>
            <a:endParaRPr lang="en-US" sz="1000" dirty="0">
              <a:solidFill>
                <a:schemeClr val="accent1"/>
              </a:solidFill>
              <a:latin typeface="DM Sans" pitchFamily="2" charset="0"/>
              <a:ea typeface="Open Sans" panose="020B0606030504020204" pitchFamily="34" charset="0"/>
              <a:cs typeface="Open Sans" panose="020B0606030504020204" pitchFamily="34" charset="0"/>
            </a:endParaRPr>
          </a:p>
        </p:txBody>
      </p:sp>
      <p:grpSp>
        <p:nvGrpSpPr>
          <p:cNvPr id="8" name="Group 7">
            <a:extLst>
              <a:ext uri="{FF2B5EF4-FFF2-40B4-BE49-F238E27FC236}">
                <a16:creationId xmlns:a16="http://schemas.microsoft.com/office/drawing/2014/main" id="{EBA4ECAF-7023-2177-19BC-2CFD86BD4C17}"/>
              </a:ext>
            </a:extLst>
          </p:cNvPr>
          <p:cNvGrpSpPr/>
          <p:nvPr/>
        </p:nvGrpSpPr>
        <p:grpSpPr>
          <a:xfrm>
            <a:off x="7444900" y="2400300"/>
            <a:ext cx="1060819" cy="214708"/>
            <a:chOff x="8002860" y="3853704"/>
            <a:chExt cx="964381" cy="195189"/>
          </a:xfrm>
          <a:solidFill>
            <a:schemeClr val="tx2"/>
          </a:solidFill>
        </p:grpSpPr>
        <p:sp>
          <p:nvSpPr>
            <p:cNvPr id="9" name="Freeform 86">
              <a:extLst>
                <a:ext uri="{FF2B5EF4-FFF2-40B4-BE49-F238E27FC236}">
                  <a16:creationId xmlns:a16="http://schemas.microsoft.com/office/drawing/2014/main" id="{18038ACE-614A-3820-7F4A-6659E794D72F}"/>
                </a:ext>
              </a:extLst>
            </p:cNvPr>
            <p:cNvSpPr>
              <a:spLocks noEditPoints="1"/>
            </p:cNvSpPr>
            <p:nvPr/>
          </p:nvSpPr>
          <p:spPr bwMode="auto">
            <a:xfrm>
              <a:off x="8516212" y="3853704"/>
              <a:ext cx="195188" cy="19518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240 w 308"/>
                <a:gd name="T11" fmla="*/ 101 h 308"/>
                <a:gd name="T12" fmla="*/ 239 w 308"/>
                <a:gd name="T13" fmla="*/ 104 h 308"/>
                <a:gd name="T14" fmla="*/ 226 w 308"/>
                <a:gd name="T15" fmla="*/ 118 h 308"/>
                <a:gd name="T16" fmla="*/ 224 w 308"/>
                <a:gd name="T17" fmla="*/ 120 h 308"/>
                <a:gd name="T18" fmla="*/ 196 w 308"/>
                <a:gd name="T19" fmla="*/ 195 h 308"/>
                <a:gd name="T20" fmla="*/ 98 w 308"/>
                <a:gd name="T21" fmla="*/ 219 h 308"/>
                <a:gd name="T22" fmla="*/ 79 w 308"/>
                <a:gd name="T23" fmla="*/ 211 h 308"/>
                <a:gd name="T24" fmla="*/ 73 w 308"/>
                <a:gd name="T25" fmla="*/ 207 h 308"/>
                <a:gd name="T26" fmla="*/ 72 w 308"/>
                <a:gd name="T27" fmla="*/ 206 h 308"/>
                <a:gd name="T28" fmla="*/ 75 w 308"/>
                <a:gd name="T29" fmla="*/ 206 h 308"/>
                <a:gd name="T30" fmla="*/ 103 w 308"/>
                <a:gd name="T31" fmla="*/ 203 h 308"/>
                <a:gd name="T32" fmla="*/ 122 w 308"/>
                <a:gd name="T33" fmla="*/ 193 h 308"/>
                <a:gd name="T34" fmla="*/ 122 w 308"/>
                <a:gd name="T35" fmla="*/ 193 h 308"/>
                <a:gd name="T36" fmla="*/ 118 w 308"/>
                <a:gd name="T37" fmla="*/ 192 h 308"/>
                <a:gd name="T38" fmla="*/ 91 w 308"/>
                <a:gd name="T39" fmla="*/ 169 h 308"/>
                <a:gd name="T40" fmla="*/ 92 w 308"/>
                <a:gd name="T41" fmla="*/ 168 h 308"/>
                <a:gd name="T42" fmla="*/ 105 w 308"/>
                <a:gd name="T43" fmla="*/ 167 h 308"/>
                <a:gd name="T44" fmla="*/ 100 w 308"/>
                <a:gd name="T45" fmla="*/ 166 h 308"/>
                <a:gd name="T46" fmla="*/ 79 w 308"/>
                <a:gd name="T47" fmla="*/ 138 h 308"/>
                <a:gd name="T48" fmla="*/ 78 w 308"/>
                <a:gd name="T49" fmla="*/ 134 h 308"/>
                <a:gd name="T50" fmla="*/ 80 w 308"/>
                <a:gd name="T51" fmla="*/ 133 h 308"/>
                <a:gd name="T52" fmla="*/ 93 w 308"/>
                <a:gd name="T53" fmla="*/ 137 h 308"/>
                <a:gd name="T54" fmla="*/ 89 w 308"/>
                <a:gd name="T55" fmla="*/ 133 h 308"/>
                <a:gd name="T56" fmla="*/ 83 w 308"/>
                <a:gd name="T57" fmla="*/ 92 h 308"/>
                <a:gd name="T58" fmla="*/ 85 w 308"/>
                <a:gd name="T59" fmla="*/ 92 h 308"/>
                <a:gd name="T60" fmla="*/ 154 w 308"/>
                <a:gd name="T61" fmla="*/ 127 h 308"/>
                <a:gd name="T62" fmla="*/ 154 w 308"/>
                <a:gd name="T63" fmla="*/ 126 h 308"/>
                <a:gd name="T64" fmla="*/ 155 w 308"/>
                <a:gd name="T65" fmla="*/ 112 h 308"/>
                <a:gd name="T66" fmla="*/ 162 w 308"/>
                <a:gd name="T67" fmla="*/ 98 h 308"/>
                <a:gd name="T68" fmla="*/ 173 w 308"/>
                <a:gd name="T69" fmla="*/ 89 h 308"/>
                <a:gd name="T70" fmla="*/ 187 w 308"/>
                <a:gd name="T71" fmla="*/ 85 h 308"/>
                <a:gd name="T72" fmla="*/ 202 w 308"/>
                <a:gd name="T73" fmla="*/ 87 h 308"/>
                <a:gd name="T74" fmla="*/ 212 w 308"/>
                <a:gd name="T75" fmla="*/ 93 h 308"/>
                <a:gd name="T76" fmla="*/ 214 w 308"/>
                <a:gd name="T77" fmla="*/ 95 h 308"/>
                <a:gd name="T78" fmla="*/ 215 w 308"/>
                <a:gd name="T79" fmla="*/ 95 h 308"/>
                <a:gd name="T80" fmla="*/ 235 w 308"/>
                <a:gd name="T81" fmla="*/ 87 h 308"/>
                <a:gd name="T82" fmla="*/ 236 w 308"/>
                <a:gd name="T83" fmla="*/ 87 h 308"/>
                <a:gd name="T84" fmla="*/ 236 w 308"/>
                <a:gd name="T85" fmla="*/ 88 h 308"/>
                <a:gd name="T86" fmla="*/ 231 w 308"/>
                <a:gd name="T87" fmla="*/ 98 h 308"/>
                <a:gd name="T88" fmla="*/ 222 w 308"/>
                <a:gd name="T89" fmla="*/ 106 h 308"/>
                <a:gd name="T90" fmla="*/ 239 w 308"/>
                <a:gd name="T91" fmla="*/ 101 h 308"/>
                <a:gd name="T92" fmla="*/ 240 w 308"/>
                <a:gd name="T93" fmla="*/ 101 h 308"/>
                <a:gd name="T94" fmla="*/ 240 w 308"/>
                <a:gd name="T95" fmla="*/ 10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240" y="101"/>
                  </a:moveTo>
                  <a:cubicBezTo>
                    <a:pt x="240" y="102"/>
                    <a:pt x="240" y="103"/>
                    <a:pt x="239" y="104"/>
                  </a:cubicBezTo>
                  <a:cubicBezTo>
                    <a:pt x="235" y="109"/>
                    <a:pt x="231" y="114"/>
                    <a:pt x="226" y="118"/>
                  </a:cubicBezTo>
                  <a:cubicBezTo>
                    <a:pt x="225" y="118"/>
                    <a:pt x="224" y="119"/>
                    <a:pt x="224" y="120"/>
                  </a:cubicBezTo>
                  <a:cubicBezTo>
                    <a:pt x="224" y="148"/>
                    <a:pt x="216" y="175"/>
                    <a:pt x="196" y="195"/>
                  </a:cubicBezTo>
                  <a:cubicBezTo>
                    <a:pt x="171" y="221"/>
                    <a:pt x="132" y="228"/>
                    <a:pt x="98" y="219"/>
                  </a:cubicBezTo>
                  <a:cubicBezTo>
                    <a:pt x="91" y="217"/>
                    <a:pt x="85" y="214"/>
                    <a:pt x="79" y="211"/>
                  </a:cubicBezTo>
                  <a:cubicBezTo>
                    <a:pt x="77" y="210"/>
                    <a:pt x="75" y="209"/>
                    <a:pt x="73" y="207"/>
                  </a:cubicBezTo>
                  <a:cubicBezTo>
                    <a:pt x="72" y="207"/>
                    <a:pt x="72" y="207"/>
                    <a:pt x="72" y="206"/>
                  </a:cubicBezTo>
                  <a:cubicBezTo>
                    <a:pt x="73" y="206"/>
                    <a:pt x="73" y="206"/>
                    <a:pt x="75" y="206"/>
                  </a:cubicBezTo>
                  <a:cubicBezTo>
                    <a:pt x="84" y="207"/>
                    <a:pt x="94" y="206"/>
                    <a:pt x="103" y="203"/>
                  </a:cubicBezTo>
                  <a:cubicBezTo>
                    <a:pt x="108" y="201"/>
                    <a:pt x="119" y="197"/>
                    <a:pt x="122" y="193"/>
                  </a:cubicBezTo>
                  <a:cubicBezTo>
                    <a:pt x="122" y="193"/>
                    <a:pt x="122" y="193"/>
                    <a:pt x="122" y="193"/>
                  </a:cubicBezTo>
                  <a:cubicBezTo>
                    <a:pt x="121" y="192"/>
                    <a:pt x="120" y="192"/>
                    <a:pt x="118" y="192"/>
                  </a:cubicBezTo>
                  <a:cubicBezTo>
                    <a:pt x="109" y="189"/>
                    <a:pt x="97" y="185"/>
                    <a:pt x="91" y="169"/>
                  </a:cubicBezTo>
                  <a:cubicBezTo>
                    <a:pt x="90" y="168"/>
                    <a:pt x="91" y="168"/>
                    <a:pt x="92" y="168"/>
                  </a:cubicBezTo>
                  <a:cubicBezTo>
                    <a:pt x="99" y="168"/>
                    <a:pt x="102" y="168"/>
                    <a:pt x="105" y="167"/>
                  </a:cubicBezTo>
                  <a:cubicBezTo>
                    <a:pt x="103" y="167"/>
                    <a:pt x="102" y="167"/>
                    <a:pt x="100" y="166"/>
                  </a:cubicBezTo>
                  <a:cubicBezTo>
                    <a:pt x="89" y="162"/>
                    <a:pt x="80" y="150"/>
                    <a:pt x="79" y="138"/>
                  </a:cubicBezTo>
                  <a:cubicBezTo>
                    <a:pt x="78" y="136"/>
                    <a:pt x="78" y="135"/>
                    <a:pt x="78" y="134"/>
                  </a:cubicBezTo>
                  <a:cubicBezTo>
                    <a:pt x="78" y="133"/>
                    <a:pt x="79" y="133"/>
                    <a:pt x="80" y="133"/>
                  </a:cubicBezTo>
                  <a:cubicBezTo>
                    <a:pt x="86" y="136"/>
                    <a:pt x="92" y="137"/>
                    <a:pt x="93" y="137"/>
                  </a:cubicBezTo>
                  <a:cubicBezTo>
                    <a:pt x="91" y="136"/>
                    <a:pt x="90" y="134"/>
                    <a:pt x="89" y="133"/>
                  </a:cubicBezTo>
                  <a:cubicBezTo>
                    <a:pt x="79" y="123"/>
                    <a:pt x="75" y="104"/>
                    <a:pt x="83" y="92"/>
                  </a:cubicBezTo>
                  <a:cubicBezTo>
                    <a:pt x="83" y="91"/>
                    <a:pt x="84" y="91"/>
                    <a:pt x="85" y="92"/>
                  </a:cubicBezTo>
                  <a:cubicBezTo>
                    <a:pt x="103" y="113"/>
                    <a:pt x="126" y="123"/>
                    <a:pt x="154" y="127"/>
                  </a:cubicBezTo>
                  <a:cubicBezTo>
                    <a:pt x="155" y="127"/>
                    <a:pt x="155" y="127"/>
                    <a:pt x="154" y="126"/>
                  </a:cubicBezTo>
                  <a:cubicBezTo>
                    <a:pt x="154" y="121"/>
                    <a:pt x="154" y="116"/>
                    <a:pt x="155" y="112"/>
                  </a:cubicBezTo>
                  <a:cubicBezTo>
                    <a:pt x="156" y="107"/>
                    <a:pt x="158" y="102"/>
                    <a:pt x="162" y="98"/>
                  </a:cubicBezTo>
                  <a:cubicBezTo>
                    <a:pt x="165" y="94"/>
                    <a:pt x="169" y="91"/>
                    <a:pt x="173" y="89"/>
                  </a:cubicBezTo>
                  <a:cubicBezTo>
                    <a:pt x="178" y="86"/>
                    <a:pt x="182" y="85"/>
                    <a:pt x="187" y="85"/>
                  </a:cubicBezTo>
                  <a:cubicBezTo>
                    <a:pt x="192" y="84"/>
                    <a:pt x="198" y="85"/>
                    <a:pt x="202" y="87"/>
                  </a:cubicBezTo>
                  <a:cubicBezTo>
                    <a:pt x="206" y="88"/>
                    <a:pt x="209" y="90"/>
                    <a:pt x="212" y="93"/>
                  </a:cubicBezTo>
                  <a:cubicBezTo>
                    <a:pt x="213" y="93"/>
                    <a:pt x="213" y="94"/>
                    <a:pt x="214" y="95"/>
                  </a:cubicBezTo>
                  <a:cubicBezTo>
                    <a:pt x="214" y="95"/>
                    <a:pt x="215" y="95"/>
                    <a:pt x="215" y="95"/>
                  </a:cubicBezTo>
                  <a:cubicBezTo>
                    <a:pt x="222" y="93"/>
                    <a:pt x="229" y="91"/>
                    <a:pt x="235" y="87"/>
                  </a:cubicBezTo>
                  <a:cubicBezTo>
                    <a:pt x="236" y="87"/>
                    <a:pt x="236" y="87"/>
                    <a:pt x="236" y="87"/>
                  </a:cubicBezTo>
                  <a:cubicBezTo>
                    <a:pt x="236" y="87"/>
                    <a:pt x="236" y="88"/>
                    <a:pt x="236" y="88"/>
                  </a:cubicBezTo>
                  <a:cubicBezTo>
                    <a:pt x="235" y="92"/>
                    <a:pt x="233" y="95"/>
                    <a:pt x="231" y="98"/>
                  </a:cubicBezTo>
                  <a:cubicBezTo>
                    <a:pt x="229" y="100"/>
                    <a:pt x="225" y="105"/>
                    <a:pt x="222" y="106"/>
                  </a:cubicBezTo>
                  <a:cubicBezTo>
                    <a:pt x="228" y="105"/>
                    <a:pt x="234" y="103"/>
                    <a:pt x="239" y="101"/>
                  </a:cubicBezTo>
                  <a:cubicBezTo>
                    <a:pt x="240" y="101"/>
                    <a:pt x="240" y="101"/>
                    <a:pt x="240" y="101"/>
                  </a:cubicBezTo>
                  <a:cubicBezTo>
                    <a:pt x="240" y="101"/>
                    <a:pt x="240" y="101"/>
                    <a:pt x="240" y="1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89">
              <a:extLst>
                <a:ext uri="{FF2B5EF4-FFF2-40B4-BE49-F238E27FC236}">
                  <a16:creationId xmlns:a16="http://schemas.microsoft.com/office/drawing/2014/main" id="{739CA3C0-5A9F-7D64-C4C2-BB497F2D6EF2}"/>
                </a:ext>
              </a:extLst>
            </p:cNvPr>
            <p:cNvSpPr>
              <a:spLocks noEditPoints="1"/>
            </p:cNvSpPr>
            <p:nvPr/>
          </p:nvSpPr>
          <p:spPr bwMode="auto">
            <a:xfrm>
              <a:off x="8259534" y="3853704"/>
              <a:ext cx="195188" cy="195189"/>
            </a:xfrm>
            <a:custGeom>
              <a:avLst/>
              <a:gdLst>
                <a:gd name="T0" fmla="*/ 190 w 308"/>
                <a:gd name="T1" fmla="*/ 80 h 308"/>
                <a:gd name="T2" fmla="*/ 118 w 308"/>
                <a:gd name="T3" fmla="*/ 80 h 308"/>
                <a:gd name="T4" fmla="*/ 81 w 308"/>
                <a:gd name="T5" fmla="*/ 117 h 308"/>
                <a:gd name="T6" fmla="*/ 81 w 308"/>
                <a:gd name="T7" fmla="*/ 190 h 308"/>
                <a:gd name="T8" fmla="*/ 118 w 308"/>
                <a:gd name="T9" fmla="*/ 227 h 308"/>
                <a:gd name="T10" fmla="*/ 190 w 308"/>
                <a:gd name="T11" fmla="*/ 227 h 308"/>
                <a:gd name="T12" fmla="*/ 227 w 308"/>
                <a:gd name="T13" fmla="*/ 190 h 308"/>
                <a:gd name="T14" fmla="*/ 227 w 308"/>
                <a:gd name="T15" fmla="*/ 117 h 308"/>
                <a:gd name="T16" fmla="*/ 190 w 308"/>
                <a:gd name="T17" fmla="*/ 80 h 308"/>
                <a:gd name="T18" fmla="*/ 155 w 308"/>
                <a:gd name="T19" fmla="*/ 198 h 308"/>
                <a:gd name="T20" fmla="*/ 110 w 308"/>
                <a:gd name="T21" fmla="*/ 154 h 308"/>
                <a:gd name="T22" fmla="*/ 155 w 308"/>
                <a:gd name="T23" fmla="*/ 109 h 308"/>
                <a:gd name="T24" fmla="*/ 199 w 308"/>
                <a:gd name="T25" fmla="*/ 154 h 308"/>
                <a:gd name="T26" fmla="*/ 155 w 308"/>
                <a:gd name="T27" fmla="*/ 198 h 308"/>
                <a:gd name="T28" fmla="*/ 202 w 308"/>
                <a:gd name="T29" fmla="*/ 117 h 308"/>
                <a:gd name="T30" fmla="*/ 191 w 308"/>
                <a:gd name="T31" fmla="*/ 106 h 308"/>
                <a:gd name="T32" fmla="*/ 202 w 308"/>
                <a:gd name="T33" fmla="*/ 96 h 308"/>
                <a:gd name="T34" fmla="*/ 212 w 308"/>
                <a:gd name="T35" fmla="*/ 106 h 308"/>
                <a:gd name="T36" fmla="*/ 202 w 308"/>
                <a:gd name="T37" fmla="*/ 117 h 308"/>
                <a:gd name="T38" fmla="*/ 155 w 308"/>
                <a:gd name="T39" fmla="*/ 125 h 308"/>
                <a:gd name="T40" fmla="*/ 126 w 308"/>
                <a:gd name="T41" fmla="*/ 154 h 308"/>
                <a:gd name="T42" fmla="*/ 155 w 308"/>
                <a:gd name="T43" fmla="*/ 182 h 308"/>
                <a:gd name="T44" fmla="*/ 183 w 308"/>
                <a:gd name="T45" fmla="*/ 154 h 308"/>
                <a:gd name="T46" fmla="*/ 155 w 308"/>
                <a:gd name="T47" fmla="*/ 125 h 308"/>
                <a:gd name="T48" fmla="*/ 154 w 308"/>
                <a:gd name="T49" fmla="*/ 0 h 308"/>
                <a:gd name="T50" fmla="*/ 0 w 308"/>
                <a:gd name="T51" fmla="*/ 154 h 308"/>
                <a:gd name="T52" fmla="*/ 154 w 308"/>
                <a:gd name="T53" fmla="*/ 308 h 308"/>
                <a:gd name="T54" fmla="*/ 308 w 308"/>
                <a:gd name="T55" fmla="*/ 154 h 308"/>
                <a:gd name="T56" fmla="*/ 154 w 308"/>
                <a:gd name="T57" fmla="*/ 0 h 308"/>
                <a:gd name="T58" fmla="*/ 244 w 308"/>
                <a:gd name="T59" fmla="*/ 190 h 308"/>
                <a:gd name="T60" fmla="*/ 190 w 308"/>
                <a:gd name="T61" fmla="*/ 244 h 308"/>
                <a:gd name="T62" fmla="*/ 118 w 308"/>
                <a:gd name="T63" fmla="*/ 244 h 308"/>
                <a:gd name="T64" fmla="*/ 64 w 308"/>
                <a:gd name="T65" fmla="*/ 190 h 308"/>
                <a:gd name="T66" fmla="*/ 64 w 308"/>
                <a:gd name="T67" fmla="*/ 117 h 308"/>
                <a:gd name="T68" fmla="*/ 118 w 308"/>
                <a:gd name="T69" fmla="*/ 63 h 308"/>
                <a:gd name="T70" fmla="*/ 190 w 308"/>
                <a:gd name="T71" fmla="*/ 63 h 308"/>
                <a:gd name="T72" fmla="*/ 244 w 308"/>
                <a:gd name="T73" fmla="*/ 117 h 308"/>
                <a:gd name="T74" fmla="*/ 244 w 308"/>
                <a:gd name="T75" fmla="*/ 19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8" h="308">
                  <a:moveTo>
                    <a:pt x="190" y="80"/>
                  </a:moveTo>
                  <a:cubicBezTo>
                    <a:pt x="118" y="80"/>
                    <a:pt x="118" y="80"/>
                    <a:pt x="118" y="80"/>
                  </a:cubicBezTo>
                  <a:cubicBezTo>
                    <a:pt x="98" y="80"/>
                    <a:pt x="81" y="97"/>
                    <a:pt x="81" y="117"/>
                  </a:cubicBezTo>
                  <a:cubicBezTo>
                    <a:pt x="81" y="190"/>
                    <a:pt x="81" y="190"/>
                    <a:pt x="81" y="190"/>
                  </a:cubicBezTo>
                  <a:cubicBezTo>
                    <a:pt x="81" y="210"/>
                    <a:pt x="98" y="227"/>
                    <a:pt x="118" y="227"/>
                  </a:cubicBezTo>
                  <a:cubicBezTo>
                    <a:pt x="190" y="227"/>
                    <a:pt x="190" y="227"/>
                    <a:pt x="190" y="227"/>
                  </a:cubicBezTo>
                  <a:cubicBezTo>
                    <a:pt x="211" y="227"/>
                    <a:pt x="227" y="210"/>
                    <a:pt x="227" y="190"/>
                  </a:cubicBezTo>
                  <a:cubicBezTo>
                    <a:pt x="227" y="117"/>
                    <a:pt x="227" y="117"/>
                    <a:pt x="227" y="117"/>
                  </a:cubicBezTo>
                  <a:cubicBezTo>
                    <a:pt x="227" y="97"/>
                    <a:pt x="211" y="80"/>
                    <a:pt x="190" y="80"/>
                  </a:cubicBezTo>
                  <a:close/>
                  <a:moveTo>
                    <a:pt x="155" y="198"/>
                  </a:moveTo>
                  <a:cubicBezTo>
                    <a:pt x="130" y="198"/>
                    <a:pt x="110" y="178"/>
                    <a:pt x="110" y="154"/>
                  </a:cubicBezTo>
                  <a:cubicBezTo>
                    <a:pt x="110" y="129"/>
                    <a:pt x="130" y="109"/>
                    <a:pt x="155" y="109"/>
                  </a:cubicBezTo>
                  <a:cubicBezTo>
                    <a:pt x="179" y="109"/>
                    <a:pt x="199" y="129"/>
                    <a:pt x="199" y="154"/>
                  </a:cubicBezTo>
                  <a:cubicBezTo>
                    <a:pt x="199" y="178"/>
                    <a:pt x="179" y="198"/>
                    <a:pt x="155" y="198"/>
                  </a:cubicBezTo>
                  <a:close/>
                  <a:moveTo>
                    <a:pt x="202" y="117"/>
                  </a:moveTo>
                  <a:cubicBezTo>
                    <a:pt x="196" y="117"/>
                    <a:pt x="191" y="112"/>
                    <a:pt x="191" y="106"/>
                  </a:cubicBezTo>
                  <a:cubicBezTo>
                    <a:pt x="191" y="100"/>
                    <a:pt x="196" y="96"/>
                    <a:pt x="202" y="96"/>
                  </a:cubicBezTo>
                  <a:cubicBezTo>
                    <a:pt x="208" y="96"/>
                    <a:pt x="212" y="100"/>
                    <a:pt x="212" y="106"/>
                  </a:cubicBezTo>
                  <a:cubicBezTo>
                    <a:pt x="212" y="112"/>
                    <a:pt x="208" y="117"/>
                    <a:pt x="202" y="117"/>
                  </a:cubicBezTo>
                  <a:close/>
                  <a:moveTo>
                    <a:pt x="155" y="125"/>
                  </a:moveTo>
                  <a:cubicBezTo>
                    <a:pt x="139" y="125"/>
                    <a:pt x="126" y="138"/>
                    <a:pt x="126" y="154"/>
                  </a:cubicBezTo>
                  <a:cubicBezTo>
                    <a:pt x="126" y="169"/>
                    <a:pt x="139" y="182"/>
                    <a:pt x="155" y="182"/>
                  </a:cubicBezTo>
                  <a:cubicBezTo>
                    <a:pt x="170" y="182"/>
                    <a:pt x="183" y="169"/>
                    <a:pt x="183" y="154"/>
                  </a:cubicBezTo>
                  <a:cubicBezTo>
                    <a:pt x="183" y="138"/>
                    <a:pt x="170" y="125"/>
                    <a:pt x="155" y="125"/>
                  </a:cubicBezTo>
                  <a:close/>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244" y="190"/>
                  </a:moveTo>
                  <a:cubicBezTo>
                    <a:pt x="244" y="219"/>
                    <a:pt x="220" y="244"/>
                    <a:pt x="190" y="244"/>
                  </a:cubicBezTo>
                  <a:cubicBezTo>
                    <a:pt x="118" y="244"/>
                    <a:pt x="118" y="244"/>
                    <a:pt x="118" y="244"/>
                  </a:cubicBezTo>
                  <a:cubicBezTo>
                    <a:pt x="88" y="244"/>
                    <a:pt x="64" y="219"/>
                    <a:pt x="64" y="190"/>
                  </a:cubicBezTo>
                  <a:cubicBezTo>
                    <a:pt x="64" y="117"/>
                    <a:pt x="64" y="117"/>
                    <a:pt x="64" y="117"/>
                  </a:cubicBezTo>
                  <a:cubicBezTo>
                    <a:pt x="64" y="88"/>
                    <a:pt x="88" y="63"/>
                    <a:pt x="118" y="63"/>
                  </a:cubicBezTo>
                  <a:cubicBezTo>
                    <a:pt x="190" y="63"/>
                    <a:pt x="190" y="63"/>
                    <a:pt x="190" y="63"/>
                  </a:cubicBezTo>
                  <a:cubicBezTo>
                    <a:pt x="220" y="63"/>
                    <a:pt x="244" y="88"/>
                    <a:pt x="244" y="117"/>
                  </a:cubicBezTo>
                  <a:lnTo>
                    <a:pt x="244" y="19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90">
              <a:extLst>
                <a:ext uri="{FF2B5EF4-FFF2-40B4-BE49-F238E27FC236}">
                  <a16:creationId xmlns:a16="http://schemas.microsoft.com/office/drawing/2014/main" id="{33060273-2EF5-EAD0-4FCA-994291B98E3A}"/>
                </a:ext>
              </a:extLst>
            </p:cNvPr>
            <p:cNvSpPr>
              <a:spLocks/>
            </p:cNvSpPr>
            <p:nvPr/>
          </p:nvSpPr>
          <p:spPr bwMode="auto">
            <a:xfrm>
              <a:off x="8002860" y="3854538"/>
              <a:ext cx="195188" cy="193513"/>
            </a:xfrm>
            <a:custGeom>
              <a:avLst/>
              <a:gdLst>
                <a:gd name="T0" fmla="*/ 308 w 308"/>
                <a:gd name="T1" fmla="*/ 154 h 306"/>
                <a:gd name="T2" fmla="*/ 154 w 308"/>
                <a:gd name="T3" fmla="*/ 0 h 306"/>
                <a:gd name="T4" fmla="*/ 0 w 308"/>
                <a:gd name="T5" fmla="*/ 154 h 306"/>
                <a:gd name="T6" fmla="*/ 130 w 308"/>
                <a:gd name="T7" fmla="*/ 306 h 306"/>
                <a:gd name="T8" fmla="*/ 130 w 308"/>
                <a:gd name="T9" fmla="*/ 198 h 306"/>
                <a:gd name="T10" fmla="*/ 91 w 308"/>
                <a:gd name="T11" fmla="*/ 198 h 306"/>
                <a:gd name="T12" fmla="*/ 91 w 308"/>
                <a:gd name="T13" fmla="*/ 154 h 306"/>
                <a:gd name="T14" fmla="*/ 130 w 308"/>
                <a:gd name="T15" fmla="*/ 154 h 306"/>
                <a:gd name="T16" fmla="*/ 130 w 308"/>
                <a:gd name="T17" fmla="*/ 120 h 306"/>
                <a:gd name="T18" fmla="*/ 188 w 308"/>
                <a:gd name="T19" fmla="*/ 60 h 306"/>
                <a:gd name="T20" fmla="*/ 222 w 308"/>
                <a:gd name="T21" fmla="*/ 63 h 306"/>
                <a:gd name="T22" fmla="*/ 222 w 308"/>
                <a:gd name="T23" fmla="*/ 101 h 306"/>
                <a:gd name="T24" fmla="*/ 203 w 308"/>
                <a:gd name="T25" fmla="*/ 101 h 306"/>
                <a:gd name="T26" fmla="*/ 178 w 308"/>
                <a:gd name="T27" fmla="*/ 125 h 306"/>
                <a:gd name="T28" fmla="*/ 178 w 308"/>
                <a:gd name="T29" fmla="*/ 154 h 306"/>
                <a:gd name="T30" fmla="*/ 221 w 308"/>
                <a:gd name="T31" fmla="*/ 154 h 306"/>
                <a:gd name="T32" fmla="*/ 214 w 308"/>
                <a:gd name="T33" fmla="*/ 198 h 306"/>
                <a:gd name="T34" fmla="*/ 178 w 308"/>
                <a:gd name="T35" fmla="*/ 198 h 306"/>
                <a:gd name="T36" fmla="*/ 178 w 308"/>
                <a:gd name="T37" fmla="*/ 306 h 306"/>
                <a:gd name="T38" fmla="*/ 308 w 308"/>
                <a:gd name="T39" fmla="*/ 15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8" h="306">
                  <a:moveTo>
                    <a:pt x="308" y="154"/>
                  </a:moveTo>
                  <a:cubicBezTo>
                    <a:pt x="308" y="69"/>
                    <a:pt x="239" y="0"/>
                    <a:pt x="154" y="0"/>
                  </a:cubicBezTo>
                  <a:cubicBezTo>
                    <a:pt x="69" y="0"/>
                    <a:pt x="0" y="69"/>
                    <a:pt x="0" y="154"/>
                  </a:cubicBezTo>
                  <a:cubicBezTo>
                    <a:pt x="0" y="231"/>
                    <a:pt x="56" y="294"/>
                    <a:pt x="130" y="306"/>
                  </a:cubicBezTo>
                  <a:cubicBezTo>
                    <a:pt x="130" y="198"/>
                    <a:pt x="130" y="198"/>
                    <a:pt x="130" y="198"/>
                  </a:cubicBezTo>
                  <a:cubicBezTo>
                    <a:pt x="91" y="198"/>
                    <a:pt x="91" y="198"/>
                    <a:pt x="91" y="198"/>
                  </a:cubicBezTo>
                  <a:cubicBezTo>
                    <a:pt x="91" y="154"/>
                    <a:pt x="91" y="154"/>
                    <a:pt x="91" y="154"/>
                  </a:cubicBezTo>
                  <a:cubicBezTo>
                    <a:pt x="130" y="154"/>
                    <a:pt x="130" y="154"/>
                    <a:pt x="130" y="154"/>
                  </a:cubicBezTo>
                  <a:cubicBezTo>
                    <a:pt x="130" y="120"/>
                    <a:pt x="130" y="120"/>
                    <a:pt x="130" y="120"/>
                  </a:cubicBezTo>
                  <a:cubicBezTo>
                    <a:pt x="130" y="81"/>
                    <a:pt x="153" y="60"/>
                    <a:pt x="188" y="60"/>
                  </a:cubicBezTo>
                  <a:cubicBezTo>
                    <a:pt x="205" y="60"/>
                    <a:pt x="222" y="63"/>
                    <a:pt x="222" y="63"/>
                  </a:cubicBezTo>
                  <a:cubicBezTo>
                    <a:pt x="222" y="101"/>
                    <a:pt x="222" y="101"/>
                    <a:pt x="222" y="101"/>
                  </a:cubicBezTo>
                  <a:cubicBezTo>
                    <a:pt x="203" y="101"/>
                    <a:pt x="203" y="101"/>
                    <a:pt x="203" y="101"/>
                  </a:cubicBezTo>
                  <a:cubicBezTo>
                    <a:pt x="184" y="101"/>
                    <a:pt x="178" y="113"/>
                    <a:pt x="178" y="125"/>
                  </a:cubicBezTo>
                  <a:cubicBezTo>
                    <a:pt x="178" y="154"/>
                    <a:pt x="178" y="154"/>
                    <a:pt x="178" y="154"/>
                  </a:cubicBezTo>
                  <a:cubicBezTo>
                    <a:pt x="221" y="154"/>
                    <a:pt x="221" y="154"/>
                    <a:pt x="221" y="154"/>
                  </a:cubicBezTo>
                  <a:cubicBezTo>
                    <a:pt x="214" y="198"/>
                    <a:pt x="214" y="198"/>
                    <a:pt x="214" y="198"/>
                  </a:cubicBezTo>
                  <a:cubicBezTo>
                    <a:pt x="178" y="198"/>
                    <a:pt x="178" y="198"/>
                    <a:pt x="178" y="198"/>
                  </a:cubicBezTo>
                  <a:cubicBezTo>
                    <a:pt x="178" y="306"/>
                    <a:pt x="178" y="306"/>
                    <a:pt x="178" y="306"/>
                  </a:cubicBezTo>
                  <a:cubicBezTo>
                    <a:pt x="252" y="294"/>
                    <a:pt x="308" y="231"/>
                    <a:pt x="308" y="15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91">
              <a:extLst>
                <a:ext uri="{FF2B5EF4-FFF2-40B4-BE49-F238E27FC236}">
                  <a16:creationId xmlns:a16="http://schemas.microsoft.com/office/drawing/2014/main" id="{45B686DC-3B34-C6BF-E4E3-F85EA3C27E52}"/>
                </a:ext>
              </a:extLst>
            </p:cNvPr>
            <p:cNvSpPr>
              <a:spLocks noEditPoints="1"/>
            </p:cNvSpPr>
            <p:nvPr/>
          </p:nvSpPr>
          <p:spPr bwMode="auto">
            <a:xfrm>
              <a:off x="8772891" y="3853704"/>
              <a:ext cx="194350" cy="195189"/>
            </a:xfrm>
            <a:custGeom>
              <a:avLst/>
              <a:gdLst>
                <a:gd name="T0" fmla="*/ 154 w 308"/>
                <a:gd name="T1" fmla="*/ 0 h 308"/>
                <a:gd name="T2" fmla="*/ 0 w 308"/>
                <a:gd name="T3" fmla="*/ 154 h 308"/>
                <a:gd name="T4" fmla="*/ 154 w 308"/>
                <a:gd name="T5" fmla="*/ 308 h 308"/>
                <a:gd name="T6" fmla="*/ 308 w 308"/>
                <a:gd name="T7" fmla="*/ 154 h 308"/>
                <a:gd name="T8" fmla="*/ 154 w 308"/>
                <a:gd name="T9" fmla="*/ 0 h 308"/>
                <a:gd name="T10" fmla="*/ 119 w 308"/>
                <a:gd name="T11" fmla="*/ 221 h 308"/>
                <a:gd name="T12" fmla="*/ 89 w 308"/>
                <a:gd name="T13" fmla="*/ 221 h 308"/>
                <a:gd name="T14" fmla="*/ 89 w 308"/>
                <a:gd name="T15" fmla="*/ 125 h 308"/>
                <a:gd name="T16" fmla="*/ 119 w 308"/>
                <a:gd name="T17" fmla="*/ 125 h 308"/>
                <a:gd name="T18" fmla="*/ 119 w 308"/>
                <a:gd name="T19" fmla="*/ 221 h 308"/>
                <a:gd name="T20" fmla="*/ 104 w 308"/>
                <a:gd name="T21" fmla="*/ 112 h 308"/>
                <a:gd name="T22" fmla="*/ 87 w 308"/>
                <a:gd name="T23" fmla="*/ 95 h 308"/>
                <a:gd name="T24" fmla="*/ 104 w 308"/>
                <a:gd name="T25" fmla="*/ 77 h 308"/>
                <a:gd name="T26" fmla="*/ 121 w 308"/>
                <a:gd name="T27" fmla="*/ 95 h 308"/>
                <a:gd name="T28" fmla="*/ 104 w 308"/>
                <a:gd name="T29" fmla="*/ 112 h 308"/>
                <a:gd name="T30" fmla="*/ 231 w 308"/>
                <a:gd name="T31" fmla="*/ 221 h 308"/>
                <a:gd name="T32" fmla="*/ 201 w 308"/>
                <a:gd name="T33" fmla="*/ 221 h 308"/>
                <a:gd name="T34" fmla="*/ 201 w 308"/>
                <a:gd name="T35" fmla="*/ 174 h 308"/>
                <a:gd name="T36" fmla="*/ 185 w 308"/>
                <a:gd name="T37" fmla="*/ 149 h 308"/>
                <a:gd name="T38" fmla="*/ 168 w 308"/>
                <a:gd name="T39" fmla="*/ 173 h 308"/>
                <a:gd name="T40" fmla="*/ 168 w 308"/>
                <a:gd name="T41" fmla="*/ 221 h 308"/>
                <a:gd name="T42" fmla="*/ 138 w 308"/>
                <a:gd name="T43" fmla="*/ 221 h 308"/>
                <a:gd name="T44" fmla="*/ 138 w 308"/>
                <a:gd name="T45" fmla="*/ 125 h 308"/>
                <a:gd name="T46" fmla="*/ 166 w 308"/>
                <a:gd name="T47" fmla="*/ 125 h 308"/>
                <a:gd name="T48" fmla="*/ 166 w 308"/>
                <a:gd name="T49" fmla="*/ 138 h 308"/>
                <a:gd name="T50" fmla="*/ 167 w 308"/>
                <a:gd name="T51" fmla="*/ 138 h 308"/>
                <a:gd name="T52" fmla="*/ 195 w 308"/>
                <a:gd name="T53" fmla="*/ 123 h 308"/>
                <a:gd name="T54" fmla="*/ 231 w 308"/>
                <a:gd name="T55" fmla="*/ 168 h 308"/>
                <a:gd name="T56" fmla="*/ 231 w 308"/>
                <a:gd name="T57" fmla="*/ 22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8" h="308">
                  <a:moveTo>
                    <a:pt x="154" y="0"/>
                  </a:moveTo>
                  <a:cubicBezTo>
                    <a:pt x="69" y="0"/>
                    <a:pt x="0" y="69"/>
                    <a:pt x="0" y="154"/>
                  </a:cubicBezTo>
                  <a:cubicBezTo>
                    <a:pt x="0" y="239"/>
                    <a:pt x="69" y="308"/>
                    <a:pt x="154" y="308"/>
                  </a:cubicBezTo>
                  <a:cubicBezTo>
                    <a:pt x="239" y="308"/>
                    <a:pt x="308" y="239"/>
                    <a:pt x="308" y="154"/>
                  </a:cubicBezTo>
                  <a:cubicBezTo>
                    <a:pt x="308" y="69"/>
                    <a:pt x="239" y="0"/>
                    <a:pt x="154" y="0"/>
                  </a:cubicBezTo>
                  <a:close/>
                  <a:moveTo>
                    <a:pt x="119" y="221"/>
                  </a:moveTo>
                  <a:cubicBezTo>
                    <a:pt x="89" y="221"/>
                    <a:pt x="89" y="221"/>
                    <a:pt x="89" y="221"/>
                  </a:cubicBezTo>
                  <a:cubicBezTo>
                    <a:pt x="89" y="125"/>
                    <a:pt x="89" y="125"/>
                    <a:pt x="89" y="125"/>
                  </a:cubicBezTo>
                  <a:cubicBezTo>
                    <a:pt x="119" y="125"/>
                    <a:pt x="119" y="125"/>
                    <a:pt x="119" y="125"/>
                  </a:cubicBezTo>
                  <a:lnTo>
                    <a:pt x="119" y="221"/>
                  </a:lnTo>
                  <a:close/>
                  <a:moveTo>
                    <a:pt x="104" y="112"/>
                  </a:moveTo>
                  <a:cubicBezTo>
                    <a:pt x="95" y="112"/>
                    <a:pt x="87" y="104"/>
                    <a:pt x="87" y="95"/>
                  </a:cubicBezTo>
                  <a:cubicBezTo>
                    <a:pt x="87" y="85"/>
                    <a:pt x="95" y="77"/>
                    <a:pt x="104" y="77"/>
                  </a:cubicBezTo>
                  <a:cubicBezTo>
                    <a:pt x="114" y="77"/>
                    <a:pt x="121" y="85"/>
                    <a:pt x="121" y="95"/>
                  </a:cubicBezTo>
                  <a:cubicBezTo>
                    <a:pt x="121" y="104"/>
                    <a:pt x="114" y="112"/>
                    <a:pt x="104" y="112"/>
                  </a:cubicBezTo>
                  <a:close/>
                  <a:moveTo>
                    <a:pt x="231" y="221"/>
                  </a:moveTo>
                  <a:cubicBezTo>
                    <a:pt x="201" y="221"/>
                    <a:pt x="201" y="221"/>
                    <a:pt x="201" y="221"/>
                  </a:cubicBezTo>
                  <a:cubicBezTo>
                    <a:pt x="201" y="174"/>
                    <a:pt x="201" y="174"/>
                    <a:pt x="201" y="174"/>
                  </a:cubicBezTo>
                  <a:cubicBezTo>
                    <a:pt x="201" y="163"/>
                    <a:pt x="201" y="149"/>
                    <a:pt x="185" y="149"/>
                  </a:cubicBezTo>
                  <a:cubicBezTo>
                    <a:pt x="170" y="149"/>
                    <a:pt x="168" y="161"/>
                    <a:pt x="168" y="173"/>
                  </a:cubicBezTo>
                  <a:cubicBezTo>
                    <a:pt x="168" y="221"/>
                    <a:pt x="168" y="221"/>
                    <a:pt x="168" y="221"/>
                  </a:cubicBezTo>
                  <a:cubicBezTo>
                    <a:pt x="138" y="221"/>
                    <a:pt x="138" y="221"/>
                    <a:pt x="138" y="221"/>
                  </a:cubicBezTo>
                  <a:cubicBezTo>
                    <a:pt x="138" y="125"/>
                    <a:pt x="138" y="125"/>
                    <a:pt x="138" y="125"/>
                  </a:cubicBezTo>
                  <a:cubicBezTo>
                    <a:pt x="166" y="125"/>
                    <a:pt x="166" y="125"/>
                    <a:pt x="166" y="125"/>
                  </a:cubicBezTo>
                  <a:cubicBezTo>
                    <a:pt x="166" y="138"/>
                    <a:pt x="166" y="138"/>
                    <a:pt x="166" y="138"/>
                  </a:cubicBezTo>
                  <a:cubicBezTo>
                    <a:pt x="167" y="138"/>
                    <a:pt x="167" y="138"/>
                    <a:pt x="167" y="138"/>
                  </a:cubicBezTo>
                  <a:cubicBezTo>
                    <a:pt x="171" y="131"/>
                    <a:pt x="180" y="123"/>
                    <a:pt x="195" y="123"/>
                  </a:cubicBezTo>
                  <a:cubicBezTo>
                    <a:pt x="225" y="123"/>
                    <a:pt x="231" y="143"/>
                    <a:pt x="231" y="168"/>
                  </a:cubicBezTo>
                  <a:lnTo>
                    <a:pt x="231" y="22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4" name="TextBox 13">
            <a:extLst>
              <a:ext uri="{FF2B5EF4-FFF2-40B4-BE49-F238E27FC236}">
                <a16:creationId xmlns:a16="http://schemas.microsoft.com/office/drawing/2014/main" id="{D144F65E-E128-7EA3-905B-D118B8B25ADC}"/>
              </a:ext>
            </a:extLst>
          </p:cNvPr>
          <p:cNvSpPr txBox="1"/>
          <p:nvPr/>
        </p:nvSpPr>
        <p:spPr>
          <a:xfrm>
            <a:off x="1564929" y="2977574"/>
            <a:ext cx="1569660" cy="1169551"/>
          </a:xfrm>
          <a:prstGeom prst="rect">
            <a:avLst/>
          </a:prstGeom>
          <a:noFill/>
        </p:spPr>
        <p:txBody>
          <a:bodyPr wrap="none" rtlCol="0">
            <a:spAutoFit/>
          </a:bodyPr>
          <a:lstStyle/>
          <a:p>
            <a:pPr algn="r"/>
            <a:r>
              <a:rPr lang="en-US" sz="3500" dirty="0">
                <a:solidFill>
                  <a:schemeClr val="accent2"/>
                </a:solidFill>
                <a:latin typeface="Poppins SemiBold" panose="00000700000000000000" pitchFamily="2" charset="0"/>
                <a:cs typeface="Poppins SemiBold" panose="00000700000000000000" pitchFamily="2" charset="0"/>
              </a:rPr>
              <a:t>JON</a:t>
            </a:r>
          </a:p>
          <a:p>
            <a:pPr algn="r"/>
            <a:r>
              <a:rPr lang="en-US" sz="3500" dirty="0">
                <a:latin typeface="Poppins SemiBold" panose="00000700000000000000" pitchFamily="2" charset="0"/>
                <a:cs typeface="Poppins SemiBold" panose="00000700000000000000" pitchFamily="2" charset="0"/>
              </a:rPr>
              <a:t>SMITH</a:t>
            </a:r>
          </a:p>
        </p:txBody>
      </p:sp>
      <p:sp>
        <p:nvSpPr>
          <p:cNvPr id="15" name="Rectangle 14">
            <a:extLst>
              <a:ext uri="{FF2B5EF4-FFF2-40B4-BE49-F238E27FC236}">
                <a16:creationId xmlns:a16="http://schemas.microsoft.com/office/drawing/2014/main" id="{CAC87885-BD4E-A416-D0E8-45441351FC76}"/>
              </a:ext>
            </a:extLst>
          </p:cNvPr>
          <p:cNvSpPr/>
          <p:nvPr/>
        </p:nvSpPr>
        <p:spPr>
          <a:xfrm>
            <a:off x="3409951" y="3087801"/>
            <a:ext cx="159788" cy="127226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6322F398-AE6B-B970-13BC-2F018911E736}"/>
              </a:ext>
            </a:extLst>
          </p:cNvPr>
          <p:cNvSpPr>
            <a:spLocks noGrp="1"/>
          </p:cNvSpPr>
          <p:nvPr>
            <p:ph type="pic" sz="quarter" idx="10"/>
          </p:nvPr>
        </p:nvSpPr>
        <p:spPr/>
      </p:sp>
    </p:spTree>
    <p:extLst>
      <p:ext uri="{BB962C8B-B14F-4D97-AF65-F5344CB8AC3E}">
        <p14:creationId xmlns:p14="http://schemas.microsoft.com/office/powerpoint/2010/main" val="3768402538"/>
      </p:ext>
    </p:extLst>
  </p:cSld>
  <p:clrMapOvr>
    <a:masterClrMapping/>
  </p:clrMapOvr>
  <p:transition spd="slow">
    <p:cover dir="r"/>
  </p:transition>
</p:sld>
</file>

<file path=ppt/theme/theme1.xml><?xml version="1.0" encoding="utf-8"?>
<a:theme xmlns:a="http://schemas.openxmlformats.org/drawingml/2006/main" name="1_Office Theme">
  <a:themeElements>
    <a:clrScheme name="Custom 95">
      <a:dk1>
        <a:sysClr val="windowText" lastClr="000000"/>
      </a:dk1>
      <a:lt1>
        <a:sysClr val="window" lastClr="FFFFFF"/>
      </a:lt1>
      <a:dk2>
        <a:srgbClr val="000000"/>
      </a:dk2>
      <a:lt2>
        <a:srgbClr val="E3DED1"/>
      </a:lt2>
      <a:accent1>
        <a:srgbClr val="1E46FF"/>
      </a:accent1>
      <a:accent2>
        <a:srgbClr val="FCBE30"/>
      </a:accent2>
      <a:accent3>
        <a:srgbClr val="FE3E81"/>
      </a:accent3>
      <a:accent4>
        <a:srgbClr val="93CBDB"/>
      </a:accent4>
      <a:accent5>
        <a:srgbClr val="2D2D3C"/>
      </a:accent5>
      <a:accent6>
        <a:srgbClr val="FFFFFF"/>
      </a:accent6>
      <a:hlink>
        <a:srgbClr val="FFFFFF"/>
      </a:hlink>
      <a:folHlink>
        <a:srgbClr val="FFFFFF"/>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78766</TotalTime>
  <Words>1984</Words>
  <Application>Microsoft Office PowerPoint</Application>
  <PresentationFormat>Widescreen</PresentationFormat>
  <Paragraphs>377</Paragraphs>
  <Slides>31</Slides>
  <Notes>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31</vt:i4>
      </vt:variant>
    </vt:vector>
  </HeadingPairs>
  <TitlesOfParts>
    <vt:vector size="43" baseType="lpstr">
      <vt:lpstr>Arial</vt:lpstr>
      <vt:lpstr>Bodoni 72 Book</vt:lpstr>
      <vt:lpstr>Calibri</vt:lpstr>
      <vt:lpstr>DM Sans</vt:lpstr>
      <vt:lpstr>DM Sans bold</vt:lpstr>
      <vt:lpstr>Open Sans</vt:lpstr>
      <vt:lpstr>Poppins</vt:lpstr>
      <vt:lpstr>Poppins Light</vt:lpstr>
      <vt:lpstr>Poppins SemiBold</vt:lpstr>
      <vt:lpstr>Sacramento</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cp:lastModifiedBy>
  <cp:revision>11311</cp:revision>
  <dcterms:created xsi:type="dcterms:W3CDTF">2017-12-06T10:15:39Z</dcterms:created>
  <dcterms:modified xsi:type="dcterms:W3CDTF">2024-08-08T09:53:29Z</dcterms:modified>
</cp:coreProperties>
</file>